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3" r:id="rId2"/>
    <p:sldId id="100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33B9D-F6A8-49E9-09E3-CFD4A1687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7CEE61-26B6-2D74-43BC-0ACEE8FC8DA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562CE5EC-0FA9-5393-938C-9C8BB5B6D5D0}"/>
              </a:ext>
            </a:extLst>
          </p:cNvPr>
          <p:cNvGrpSpPr/>
          <p:nvPr/>
        </p:nvGrpSpPr>
        <p:grpSpPr>
          <a:xfrm>
            <a:off x="661724" y="916826"/>
            <a:ext cx="2727792" cy="2632691"/>
            <a:chOff x="661724" y="916826"/>
            <a:chExt cx="2727792" cy="2632691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FB01711-E914-6B08-1D81-D32FB62BCDD2}"/>
                </a:ext>
              </a:extLst>
            </p:cNvPr>
            <p:cNvGrpSpPr/>
            <p:nvPr/>
          </p:nvGrpSpPr>
          <p:grpSpPr>
            <a:xfrm>
              <a:off x="661724" y="916826"/>
              <a:ext cx="2727792" cy="2632691"/>
              <a:chOff x="661724" y="916826"/>
              <a:chExt cx="2727792" cy="2632691"/>
            </a:xfrm>
            <a:solidFill>
              <a:srgbClr val="E2F0D9"/>
            </a:solidFill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54403B3-8DAA-A9E5-CCF0-5451B6CF13E6}"/>
                  </a:ext>
                </a:extLst>
              </p:cNvPr>
              <p:cNvGrpSpPr/>
              <p:nvPr/>
            </p:nvGrpSpPr>
            <p:grpSpPr>
              <a:xfrm>
                <a:off x="663982" y="916826"/>
                <a:ext cx="2725534" cy="2632691"/>
                <a:chOff x="663982" y="916826"/>
                <a:chExt cx="2725534" cy="2632691"/>
              </a:xfrm>
              <a:grpFill/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A010331-678A-4A01-BF03-14414FCB63CF}"/>
                    </a:ext>
                  </a:extLst>
                </p:cNvPr>
                <p:cNvSpPr/>
                <p:nvPr/>
              </p:nvSpPr>
              <p:spPr>
                <a:xfrm>
                  <a:off x="3084360" y="916826"/>
                  <a:ext cx="305156" cy="796219"/>
                </a:xfrm>
                <a:custGeom>
                  <a:avLst/>
                  <a:gdLst>
                    <a:gd name="connsiteX0" fmla="*/ 184297 w 305156"/>
                    <a:gd name="connsiteY0" fmla="*/ 0 h 796219"/>
                    <a:gd name="connsiteX1" fmla="*/ 203014 w 305156"/>
                    <a:gd name="connsiteY1" fmla="*/ 0 h 796219"/>
                    <a:gd name="connsiteX2" fmla="*/ 211653 w 305156"/>
                    <a:gd name="connsiteY2" fmla="*/ 12958 h 796219"/>
                    <a:gd name="connsiteX3" fmla="*/ 230371 w 305156"/>
                    <a:gd name="connsiteY3" fmla="*/ 7199 h 796219"/>
                    <a:gd name="connsiteX4" fmla="*/ 253408 w 305156"/>
                    <a:gd name="connsiteY4" fmla="*/ 21597 h 796219"/>
                    <a:gd name="connsiteX5" fmla="*/ 279324 w 305156"/>
                    <a:gd name="connsiteY5" fmla="*/ 10079 h 796219"/>
                    <a:gd name="connsiteX6" fmla="*/ 305156 w 305156"/>
                    <a:gd name="connsiteY6" fmla="*/ 10079 h 796219"/>
                    <a:gd name="connsiteX7" fmla="*/ 305156 w 305156"/>
                    <a:gd name="connsiteY7" fmla="*/ 761007 h 796219"/>
                    <a:gd name="connsiteX8" fmla="*/ 302362 w 305156"/>
                    <a:gd name="connsiteY8" fmla="*/ 763103 h 796219"/>
                    <a:gd name="connsiteX9" fmla="*/ 263486 w 305156"/>
                    <a:gd name="connsiteY9" fmla="*/ 757344 h 796219"/>
                    <a:gd name="connsiteX10" fmla="*/ 228931 w 305156"/>
                    <a:gd name="connsiteY10" fmla="*/ 771742 h 796219"/>
                    <a:gd name="connsiteX11" fmla="*/ 191496 w 305156"/>
                    <a:gd name="connsiteY11" fmla="*/ 754464 h 796219"/>
                    <a:gd name="connsiteX12" fmla="*/ 178537 w 305156"/>
                    <a:gd name="connsiteY12" fmla="*/ 761664 h 796219"/>
                    <a:gd name="connsiteX13" fmla="*/ 159820 w 305156"/>
                    <a:gd name="connsiteY13" fmla="*/ 761664 h 796219"/>
                    <a:gd name="connsiteX14" fmla="*/ 151181 w 305156"/>
                    <a:gd name="connsiteY14" fmla="*/ 757344 h 796219"/>
                    <a:gd name="connsiteX15" fmla="*/ 129584 w 305156"/>
                    <a:gd name="connsiteY15" fmla="*/ 763103 h 796219"/>
                    <a:gd name="connsiteX16" fmla="*/ 125264 w 305156"/>
                    <a:gd name="connsiteY16" fmla="*/ 771742 h 796219"/>
                    <a:gd name="connsiteX17" fmla="*/ 125264 w 305156"/>
                    <a:gd name="connsiteY17" fmla="*/ 781821 h 796219"/>
                    <a:gd name="connsiteX18" fmla="*/ 110866 w 305156"/>
                    <a:gd name="connsiteY18" fmla="*/ 790460 h 796219"/>
                    <a:gd name="connsiteX19" fmla="*/ 90709 w 305156"/>
                    <a:gd name="connsiteY19" fmla="*/ 796219 h 796219"/>
                    <a:gd name="connsiteX20" fmla="*/ 76310 w 305156"/>
                    <a:gd name="connsiteY20" fmla="*/ 778941 h 796219"/>
                    <a:gd name="connsiteX21" fmla="*/ 57593 w 305156"/>
                    <a:gd name="connsiteY21" fmla="*/ 790460 h 796219"/>
                    <a:gd name="connsiteX22" fmla="*/ 46074 w 305156"/>
                    <a:gd name="connsiteY22" fmla="*/ 790460 h 796219"/>
                    <a:gd name="connsiteX23" fmla="*/ 44634 w 305156"/>
                    <a:gd name="connsiteY23" fmla="*/ 774622 h 796219"/>
                    <a:gd name="connsiteX24" fmla="*/ 54713 w 305156"/>
                    <a:gd name="connsiteY24" fmla="*/ 763103 h 796219"/>
                    <a:gd name="connsiteX25" fmla="*/ 41755 w 305156"/>
                    <a:gd name="connsiteY25" fmla="*/ 754464 h 796219"/>
                    <a:gd name="connsiteX26" fmla="*/ 41755 w 305156"/>
                    <a:gd name="connsiteY26" fmla="*/ 732867 h 796219"/>
                    <a:gd name="connsiteX27" fmla="*/ 21597 w 305156"/>
                    <a:gd name="connsiteY27" fmla="*/ 712710 h 796219"/>
                    <a:gd name="connsiteX28" fmla="*/ 10079 w 305156"/>
                    <a:gd name="connsiteY28" fmla="*/ 712710 h 796219"/>
                    <a:gd name="connsiteX29" fmla="*/ 8639 w 305156"/>
                    <a:gd name="connsiteY29" fmla="*/ 699751 h 796219"/>
                    <a:gd name="connsiteX30" fmla="*/ 1440 w 305156"/>
                    <a:gd name="connsiteY30" fmla="*/ 692552 h 796219"/>
                    <a:gd name="connsiteX31" fmla="*/ 2880 w 305156"/>
                    <a:gd name="connsiteY31" fmla="*/ 673835 h 796219"/>
                    <a:gd name="connsiteX32" fmla="*/ 12958 w 305156"/>
                    <a:gd name="connsiteY32" fmla="*/ 653677 h 796219"/>
                    <a:gd name="connsiteX33" fmla="*/ 31676 w 305156"/>
                    <a:gd name="connsiteY33" fmla="*/ 647918 h 796219"/>
                    <a:gd name="connsiteX34" fmla="*/ 14398 w 305156"/>
                    <a:gd name="connsiteY34" fmla="*/ 623441 h 796219"/>
                    <a:gd name="connsiteX35" fmla="*/ 0 w 305156"/>
                    <a:gd name="connsiteY35" fmla="*/ 620561 h 796219"/>
                    <a:gd name="connsiteX36" fmla="*/ 11519 w 305156"/>
                    <a:gd name="connsiteY36" fmla="*/ 601844 h 796219"/>
                    <a:gd name="connsiteX37" fmla="*/ 11519 w 305156"/>
                    <a:gd name="connsiteY37" fmla="*/ 581686 h 796219"/>
                    <a:gd name="connsiteX38" fmla="*/ 23037 w 305156"/>
                    <a:gd name="connsiteY38" fmla="*/ 570168 h 796219"/>
                    <a:gd name="connsiteX39" fmla="*/ 8639 w 305156"/>
                    <a:gd name="connsiteY39" fmla="*/ 564409 h 796219"/>
                    <a:gd name="connsiteX40" fmla="*/ 10079 w 305156"/>
                    <a:gd name="connsiteY40" fmla="*/ 554330 h 796219"/>
                    <a:gd name="connsiteX41" fmla="*/ 17278 w 305156"/>
                    <a:gd name="connsiteY41" fmla="*/ 539932 h 796219"/>
                    <a:gd name="connsiteX42" fmla="*/ 40315 w 305156"/>
                    <a:gd name="connsiteY42" fmla="*/ 529853 h 796219"/>
                    <a:gd name="connsiteX43" fmla="*/ 46074 w 305156"/>
                    <a:gd name="connsiteY43" fmla="*/ 506816 h 796219"/>
                    <a:gd name="connsiteX44" fmla="*/ 54713 w 305156"/>
                    <a:gd name="connsiteY44" fmla="*/ 489538 h 796219"/>
                    <a:gd name="connsiteX45" fmla="*/ 67671 w 305156"/>
                    <a:gd name="connsiteY45" fmla="*/ 485219 h 796219"/>
                    <a:gd name="connsiteX46" fmla="*/ 76310 w 305156"/>
                    <a:gd name="connsiteY46" fmla="*/ 457862 h 796219"/>
                    <a:gd name="connsiteX47" fmla="*/ 76310 w 305156"/>
                    <a:gd name="connsiteY47" fmla="*/ 444904 h 796219"/>
                    <a:gd name="connsiteX48" fmla="*/ 92148 w 305156"/>
                    <a:gd name="connsiteY48" fmla="*/ 433385 h 796219"/>
                    <a:gd name="connsiteX49" fmla="*/ 107986 w 305156"/>
                    <a:gd name="connsiteY49" fmla="*/ 440584 h 796219"/>
                    <a:gd name="connsiteX50" fmla="*/ 107986 w 305156"/>
                    <a:gd name="connsiteY50" fmla="*/ 430506 h 796219"/>
                    <a:gd name="connsiteX51" fmla="*/ 105107 w 305156"/>
                    <a:gd name="connsiteY51" fmla="*/ 423306 h 796219"/>
                    <a:gd name="connsiteX52" fmla="*/ 106547 w 305156"/>
                    <a:gd name="connsiteY52" fmla="*/ 414667 h 796219"/>
                    <a:gd name="connsiteX53" fmla="*/ 90709 w 305156"/>
                    <a:gd name="connsiteY53" fmla="*/ 403149 h 796219"/>
                    <a:gd name="connsiteX54" fmla="*/ 84949 w 305156"/>
                    <a:gd name="connsiteY54" fmla="*/ 384431 h 796219"/>
                    <a:gd name="connsiteX55" fmla="*/ 106547 w 305156"/>
                    <a:gd name="connsiteY55" fmla="*/ 365714 h 796219"/>
                    <a:gd name="connsiteX56" fmla="*/ 128144 w 305156"/>
                    <a:gd name="connsiteY56" fmla="*/ 371473 h 796219"/>
                    <a:gd name="connsiteX57" fmla="*/ 148301 w 305156"/>
                    <a:gd name="connsiteY57" fmla="*/ 359954 h 796219"/>
                    <a:gd name="connsiteX58" fmla="*/ 178537 w 305156"/>
                    <a:gd name="connsiteY58" fmla="*/ 332598 h 796219"/>
                    <a:gd name="connsiteX59" fmla="*/ 181417 w 305156"/>
                    <a:gd name="connsiteY59" fmla="*/ 303802 h 796219"/>
                    <a:gd name="connsiteX60" fmla="*/ 169898 w 305156"/>
                    <a:gd name="connsiteY60" fmla="*/ 296603 h 796219"/>
                    <a:gd name="connsiteX61" fmla="*/ 178537 w 305156"/>
                    <a:gd name="connsiteY61" fmla="*/ 263487 h 796219"/>
                    <a:gd name="connsiteX62" fmla="*/ 154060 w 305156"/>
                    <a:gd name="connsiteY62" fmla="*/ 249089 h 796219"/>
                    <a:gd name="connsiteX63" fmla="*/ 155500 w 305156"/>
                    <a:gd name="connsiteY63" fmla="*/ 207334 h 796219"/>
                    <a:gd name="connsiteX64" fmla="*/ 131023 w 305156"/>
                    <a:gd name="connsiteY64" fmla="*/ 192936 h 796219"/>
                    <a:gd name="connsiteX65" fmla="*/ 120945 w 305156"/>
                    <a:gd name="connsiteY65" fmla="*/ 138223 h 796219"/>
                    <a:gd name="connsiteX66" fmla="*/ 105107 w 305156"/>
                    <a:gd name="connsiteY66" fmla="*/ 129584 h 796219"/>
                    <a:gd name="connsiteX67" fmla="*/ 119505 w 305156"/>
                    <a:gd name="connsiteY67" fmla="*/ 115185 h 796219"/>
                    <a:gd name="connsiteX68" fmla="*/ 118065 w 305156"/>
                    <a:gd name="connsiteY68" fmla="*/ 89269 h 796219"/>
                    <a:gd name="connsiteX69" fmla="*/ 103667 w 305156"/>
                    <a:gd name="connsiteY69" fmla="*/ 84949 h 796219"/>
                    <a:gd name="connsiteX70" fmla="*/ 106547 w 305156"/>
                    <a:gd name="connsiteY70" fmla="*/ 67672 h 796219"/>
                    <a:gd name="connsiteX71" fmla="*/ 83509 w 305156"/>
                    <a:gd name="connsiteY71" fmla="*/ 47514 h 796219"/>
                    <a:gd name="connsiteX72" fmla="*/ 109426 w 305156"/>
                    <a:gd name="connsiteY72" fmla="*/ 38875 h 796219"/>
                    <a:gd name="connsiteX73" fmla="*/ 141102 w 305156"/>
                    <a:gd name="connsiteY73" fmla="*/ 31676 h 796219"/>
                    <a:gd name="connsiteX0" fmla="*/ 184297 w 624040"/>
                    <a:gd name="connsiteY0" fmla="*/ 0 h 796219"/>
                    <a:gd name="connsiteX1" fmla="*/ 203014 w 624040"/>
                    <a:gd name="connsiteY1" fmla="*/ 0 h 796219"/>
                    <a:gd name="connsiteX2" fmla="*/ 211653 w 624040"/>
                    <a:gd name="connsiteY2" fmla="*/ 12958 h 796219"/>
                    <a:gd name="connsiteX3" fmla="*/ 230371 w 624040"/>
                    <a:gd name="connsiteY3" fmla="*/ 7199 h 796219"/>
                    <a:gd name="connsiteX4" fmla="*/ 253408 w 624040"/>
                    <a:gd name="connsiteY4" fmla="*/ 21597 h 796219"/>
                    <a:gd name="connsiteX5" fmla="*/ 279324 w 624040"/>
                    <a:gd name="connsiteY5" fmla="*/ 10079 h 796219"/>
                    <a:gd name="connsiteX6" fmla="*/ 305156 w 624040"/>
                    <a:gd name="connsiteY6" fmla="*/ 10079 h 796219"/>
                    <a:gd name="connsiteX7" fmla="*/ 624040 w 624040"/>
                    <a:gd name="connsiteY7" fmla="*/ 410324 h 796219"/>
                    <a:gd name="connsiteX8" fmla="*/ 305156 w 624040"/>
                    <a:gd name="connsiteY8" fmla="*/ 761007 h 796219"/>
                    <a:gd name="connsiteX9" fmla="*/ 302362 w 624040"/>
                    <a:gd name="connsiteY9" fmla="*/ 763103 h 796219"/>
                    <a:gd name="connsiteX10" fmla="*/ 263486 w 624040"/>
                    <a:gd name="connsiteY10" fmla="*/ 757344 h 796219"/>
                    <a:gd name="connsiteX11" fmla="*/ 228931 w 624040"/>
                    <a:gd name="connsiteY11" fmla="*/ 771742 h 796219"/>
                    <a:gd name="connsiteX12" fmla="*/ 191496 w 624040"/>
                    <a:gd name="connsiteY12" fmla="*/ 754464 h 796219"/>
                    <a:gd name="connsiteX13" fmla="*/ 178537 w 624040"/>
                    <a:gd name="connsiteY13" fmla="*/ 761664 h 796219"/>
                    <a:gd name="connsiteX14" fmla="*/ 159820 w 624040"/>
                    <a:gd name="connsiteY14" fmla="*/ 761664 h 796219"/>
                    <a:gd name="connsiteX15" fmla="*/ 151181 w 624040"/>
                    <a:gd name="connsiteY15" fmla="*/ 757344 h 796219"/>
                    <a:gd name="connsiteX16" fmla="*/ 129584 w 624040"/>
                    <a:gd name="connsiteY16" fmla="*/ 763103 h 796219"/>
                    <a:gd name="connsiteX17" fmla="*/ 125264 w 624040"/>
                    <a:gd name="connsiteY17" fmla="*/ 771742 h 796219"/>
                    <a:gd name="connsiteX18" fmla="*/ 125264 w 624040"/>
                    <a:gd name="connsiteY18" fmla="*/ 781821 h 796219"/>
                    <a:gd name="connsiteX19" fmla="*/ 110866 w 624040"/>
                    <a:gd name="connsiteY19" fmla="*/ 790460 h 796219"/>
                    <a:gd name="connsiteX20" fmla="*/ 90709 w 624040"/>
                    <a:gd name="connsiteY20" fmla="*/ 796219 h 796219"/>
                    <a:gd name="connsiteX21" fmla="*/ 76310 w 624040"/>
                    <a:gd name="connsiteY21" fmla="*/ 778941 h 796219"/>
                    <a:gd name="connsiteX22" fmla="*/ 57593 w 624040"/>
                    <a:gd name="connsiteY22" fmla="*/ 790460 h 796219"/>
                    <a:gd name="connsiteX23" fmla="*/ 46074 w 624040"/>
                    <a:gd name="connsiteY23" fmla="*/ 790460 h 796219"/>
                    <a:gd name="connsiteX24" fmla="*/ 44634 w 624040"/>
                    <a:gd name="connsiteY24" fmla="*/ 774622 h 796219"/>
                    <a:gd name="connsiteX25" fmla="*/ 54713 w 624040"/>
                    <a:gd name="connsiteY25" fmla="*/ 763103 h 796219"/>
                    <a:gd name="connsiteX26" fmla="*/ 41755 w 624040"/>
                    <a:gd name="connsiteY26" fmla="*/ 754464 h 796219"/>
                    <a:gd name="connsiteX27" fmla="*/ 41755 w 624040"/>
                    <a:gd name="connsiteY27" fmla="*/ 732867 h 796219"/>
                    <a:gd name="connsiteX28" fmla="*/ 21597 w 624040"/>
                    <a:gd name="connsiteY28" fmla="*/ 712710 h 796219"/>
                    <a:gd name="connsiteX29" fmla="*/ 10079 w 624040"/>
                    <a:gd name="connsiteY29" fmla="*/ 712710 h 796219"/>
                    <a:gd name="connsiteX30" fmla="*/ 8639 w 624040"/>
                    <a:gd name="connsiteY30" fmla="*/ 699751 h 796219"/>
                    <a:gd name="connsiteX31" fmla="*/ 1440 w 624040"/>
                    <a:gd name="connsiteY31" fmla="*/ 692552 h 796219"/>
                    <a:gd name="connsiteX32" fmla="*/ 2880 w 624040"/>
                    <a:gd name="connsiteY32" fmla="*/ 673835 h 796219"/>
                    <a:gd name="connsiteX33" fmla="*/ 12958 w 624040"/>
                    <a:gd name="connsiteY33" fmla="*/ 653677 h 796219"/>
                    <a:gd name="connsiteX34" fmla="*/ 31676 w 624040"/>
                    <a:gd name="connsiteY34" fmla="*/ 647918 h 796219"/>
                    <a:gd name="connsiteX35" fmla="*/ 14398 w 624040"/>
                    <a:gd name="connsiteY35" fmla="*/ 623441 h 796219"/>
                    <a:gd name="connsiteX36" fmla="*/ 0 w 624040"/>
                    <a:gd name="connsiteY36" fmla="*/ 620561 h 796219"/>
                    <a:gd name="connsiteX37" fmla="*/ 11519 w 624040"/>
                    <a:gd name="connsiteY37" fmla="*/ 601844 h 796219"/>
                    <a:gd name="connsiteX38" fmla="*/ 11519 w 624040"/>
                    <a:gd name="connsiteY38" fmla="*/ 581686 h 796219"/>
                    <a:gd name="connsiteX39" fmla="*/ 23037 w 624040"/>
                    <a:gd name="connsiteY39" fmla="*/ 570168 h 796219"/>
                    <a:gd name="connsiteX40" fmla="*/ 8639 w 624040"/>
                    <a:gd name="connsiteY40" fmla="*/ 564409 h 796219"/>
                    <a:gd name="connsiteX41" fmla="*/ 10079 w 624040"/>
                    <a:gd name="connsiteY41" fmla="*/ 554330 h 796219"/>
                    <a:gd name="connsiteX42" fmla="*/ 17278 w 624040"/>
                    <a:gd name="connsiteY42" fmla="*/ 539932 h 796219"/>
                    <a:gd name="connsiteX43" fmla="*/ 40315 w 624040"/>
                    <a:gd name="connsiteY43" fmla="*/ 529853 h 796219"/>
                    <a:gd name="connsiteX44" fmla="*/ 46074 w 624040"/>
                    <a:gd name="connsiteY44" fmla="*/ 506816 h 796219"/>
                    <a:gd name="connsiteX45" fmla="*/ 54713 w 624040"/>
                    <a:gd name="connsiteY45" fmla="*/ 489538 h 796219"/>
                    <a:gd name="connsiteX46" fmla="*/ 67671 w 624040"/>
                    <a:gd name="connsiteY46" fmla="*/ 485219 h 796219"/>
                    <a:gd name="connsiteX47" fmla="*/ 76310 w 624040"/>
                    <a:gd name="connsiteY47" fmla="*/ 457862 h 796219"/>
                    <a:gd name="connsiteX48" fmla="*/ 76310 w 624040"/>
                    <a:gd name="connsiteY48" fmla="*/ 444904 h 796219"/>
                    <a:gd name="connsiteX49" fmla="*/ 92148 w 624040"/>
                    <a:gd name="connsiteY49" fmla="*/ 433385 h 796219"/>
                    <a:gd name="connsiteX50" fmla="*/ 107986 w 624040"/>
                    <a:gd name="connsiteY50" fmla="*/ 440584 h 796219"/>
                    <a:gd name="connsiteX51" fmla="*/ 107986 w 624040"/>
                    <a:gd name="connsiteY51" fmla="*/ 430506 h 796219"/>
                    <a:gd name="connsiteX52" fmla="*/ 105107 w 624040"/>
                    <a:gd name="connsiteY52" fmla="*/ 423306 h 796219"/>
                    <a:gd name="connsiteX53" fmla="*/ 106547 w 624040"/>
                    <a:gd name="connsiteY53" fmla="*/ 414667 h 796219"/>
                    <a:gd name="connsiteX54" fmla="*/ 90709 w 624040"/>
                    <a:gd name="connsiteY54" fmla="*/ 403149 h 796219"/>
                    <a:gd name="connsiteX55" fmla="*/ 84949 w 624040"/>
                    <a:gd name="connsiteY55" fmla="*/ 384431 h 796219"/>
                    <a:gd name="connsiteX56" fmla="*/ 106547 w 624040"/>
                    <a:gd name="connsiteY56" fmla="*/ 365714 h 796219"/>
                    <a:gd name="connsiteX57" fmla="*/ 128144 w 624040"/>
                    <a:gd name="connsiteY57" fmla="*/ 371473 h 796219"/>
                    <a:gd name="connsiteX58" fmla="*/ 148301 w 624040"/>
                    <a:gd name="connsiteY58" fmla="*/ 359954 h 796219"/>
                    <a:gd name="connsiteX59" fmla="*/ 178537 w 624040"/>
                    <a:gd name="connsiteY59" fmla="*/ 332598 h 796219"/>
                    <a:gd name="connsiteX60" fmla="*/ 181417 w 624040"/>
                    <a:gd name="connsiteY60" fmla="*/ 303802 h 796219"/>
                    <a:gd name="connsiteX61" fmla="*/ 169898 w 624040"/>
                    <a:gd name="connsiteY61" fmla="*/ 296603 h 796219"/>
                    <a:gd name="connsiteX62" fmla="*/ 178537 w 624040"/>
                    <a:gd name="connsiteY62" fmla="*/ 263487 h 796219"/>
                    <a:gd name="connsiteX63" fmla="*/ 154060 w 624040"/>
                    <a:gd name="connsiteY63" fmla="*/ 249089 h 796219"/>
                    <a:gd name="connsiteX64" fmla="*/ 155500 w 624040"/>
                    <a:gd name="connsiteY64" fmla="*/ 207334 h 796219"/>
                    <a:gd name="connsiteX65" fmla="*/ 131023 w 624040"/>
                    <a:gd name="connsiteY65" fmla="*/ 192936 h 796219"/>
                    <a:gd name="connsiteX66" fmla="*/ 120945 w 624040"/>
                    <a:gd name="connsiteY66" fmla="*/ 138223 h 796219"/>
                    <a:gd name="connsiteX67" fmla="*/ 105107 w 624040"/>
                    <a:gd name="connsiteY67" fmla="*/ 129584 h 796219"/>
                    <a:gd name="connsiteX68" fmla="*/ 119505 w 624040"/>
                    <a:gd name="connsiteY68" fmla="*/ 115185 h 796219"/>
                    <a:gd name="connsiteX69" fmla="*/ 118065 w 624040"/>
                    <a:gd name="connsiteY69" fmla="*/ 89269 h 796219"/>
                    <a:gd name="connsiteX70" fmla="*/ 103667 w 624040"/>
                    <a:gd name="connsiteY70" fmla="*/ 84949 h 796219"/>
                    <a:gd name="connsiteX71" fmla="*/ 106547 w 624040"/>
                    <a:gd name="connsiteY71" fmla="*/ 67672 h 796219"/>
                    <a:gd name="connsiteX72" fmla="*/ 83509 w 624040"/>
                    <a:gd name="connsiteY72" fmla="*/ 47514 h 796219"/>
                    <a:gd name="connsiteX73" fmla="*/ 109426 w 624040"/>
                    <a:gd name="connsiteY73" fmla="*/ 38875 h 796219"/>
                    <a:gd name="connsiteX74" fmla="*/ 141102 w 624040"/>
                    <a:gd name="connsiteY74" fmla="*/ 31676 h 796219"/>
                    <a:gd name="connsiteX75" fmla="*/ 184297 w 624040"/>
                    <a:gd name="connsiteY75" fmla="*/ 0 h 796219"/>
                    <a:gd name="connsiteX0" fmla="*/ 624040 w 715480"/>
                    <a:gd name="connsiteY0" fmla="*/ 410324 h 796219"/>
                    <a:gd name="connsiteX1" fmla="*/ 305156 w 715480"/>
                    <a:gd name="connsiteY1" fmla="*/ 761007 h 796219"/>
                    <a:gd name="connsiteX2" fmla="*/ 302362 w 715480"/>
                    <a:gd name="connsiteY2" fmla="*/ 763103 h 796219"/>
                    <a:gd name="connsiteX3" fmla="*/ 263486 w 715480"/>
                    <a:gd name="connsiteY3" fmla="*/ 757344 h 796219"/>
                    <a:gd name="connsiteX4" fmla="*/ 228931 w 715480"/>
                    <a:gd name="connsiteY4" fmla="*/ 771742 h 796219"/>
                    <a:gd name="connsiteX5" fmla="*/ 191496 w 715480"/>
                    <a:gd name="connsiteY5" fmla="*/ 754464 h 796219"/>
                    <a:gd name="connsiteX6" fmla="*/ 178537 w 715480"/>
                    <a:gd name="connsiteY6" fmla="*/ 761664 h 796219"/>
                    <a:gd name="connsiteX7" fmla="*/ 159820 w 715480"/>
                    <a:gd name="connsiteY7" fmla="*/ 761664 h 796219"/>
                    <a:gd name="connsiteX8" fmla="*/ 151181 w 715480"/>
                    <a:gd name="connsiteY8" fmla="*/ 757344 h 796219"/>
                    <a:gd name="connsiteX9" fmla="*/ 129584 w 715480"/>
                    <a:gd name="connsiteY9" fmla="*/ 763103 h 796219"/>
                    <a:gd name="connsiteX10" fmla="*/ 125264 w 715480"/>
                    <a:gd name="connsiteY10" fmla="*/ 771742 h 796219"/>
                    <a:gd name="connsiteX11" fmla="*/ 125264 w 715480"/>
                    <a:gd name="connsiteY11" fmla="*/ 781821 h 796219"/>
                    <a:gd name="connsiteX12" fmla="*/ 110866 w 715480"/>
                    <a:gd name="connsiteY12" fmla="*/ 790460 h 796219"/>
                    <a:gd name="connsiteX13" fmla="*/ 90709 w 715480"/>
                    <a:gd name="connsiteY13" fmla="*/ 796219 h 796219"/>
                    <a:gd name="connsiteX14" fmla="*/ 76310 w 715480"/>
                    <a:gd name="connsiteY14" fmla="*/ 778941 h 796219"/>
                    <a:gd name="connsiteX15" fmla="*/ 57593 w 715480"/>
                    <a:gd name="connsiteY15" fmla="*/ 790460 h 796219"/>
                    <a:gd name="connsiteX16" fmla="*/ 46074 w 715480"/>
                    <a:gd name="connsiteY16" fmla="*/ 790460 h 796219"/>
                    <a:gd name="connsiteX17" fmla="*/ 44634 w 715480"/>
                    <a:gd name="connsiteY17" fmla="*/ 774622 h 796219"/>
                    <a:gd name="connsiteX18" fmla="*/ 54713 w 715480"/>
                    <a:gd name="connsiteY18" fmla="*/ 763103 h 796219"/>
                    <a:gd name="connsiteX19" fmla="*/ 41755 w 715480"/>
                    <a:gd name="connsiteY19" fmla="*/ 754464 h 796219"/>
                    <a:gd name="connsiteX20" fmla="*/ 41755 w 715480"/>
                    <a:gd name="connsiteY20" fmla="*/ 732867 h 796219"/>
                    <a:gd name="connsiteX21" fmla="*/ 21597 w 715480"/>
                    <a:gd name="connsiteY21" fmla="*/ 712710 h 796219"/>
                    <a:gd name="connsiteX22" fmla="*/ 10079 w 715480"/>
                    <a:gd name="connsiteY22" fmla="*/ 712710 h 796219"/>
                    <a:gd name="connsiteX23" fmla="*/ 8639 w 715480"/>
                    <a:gd name="connsiteY23" fmla="*/ 699751 h 796219"/>
                    <a:gd name="connsiteX24" fmla="*/ 1440 w 715480"/>
                    <a:gd name="connsiteY24" fmla="*/ 692552 h 796219"/>
                    <a:gd name="connsiteX25" fmla="*/ 2880 w 715480"/>
                    <a:gd name="connsiteY25" fmla="*/ 673835 h 796219"/>
                    <a:gd name="connsiteX26" fmla="*/ 12958 w 715480"/>
                    <a:gd name="connsiteY26" fmla="*/ 653677 h 796219"/>
                    <a:gd name="connsiteX27" fmla="*/ 31676 w 715480"/>
                    <a:gd name="connsiteY27" fmla="*/ 647918 h 796219"/>
                    <a:gd name="connsiteX28" fmla="*/ 14398 w 715480"/>
                    <a:gd name="connsiteY28" fmla="*/ 623441 h 796219"/>
                    <a:gd name="connsiteX29" fmla="*/ 0 w 715480"/>
                    <a:gd name="connsiteY29" fmla="*/ 620561 h 796219"/>
                    <a:gd name="connsiteX30" fmla="*/ 11519 w 715480"/>
                    <a:gd name="connsiteY30" fmla="*/ 601844 h 796219"/>
                    <a:gd name="connsiteX31" fmla="*/ 11519 w 715480"/>
                    <a:gd name="connsiteY31" fmla="*/ 581686 h 796219"/>
                    <a:gd name="connsiteX32" fmla="*/ 23037 w 715480"/>
                    <a:gd name="connsiteY32" fmla="*/ 570168 h 796219"/>
                    <a:gd name="connsiteX33" fmla="*/ 8639 w 715480"/>
                    <a:gd name="connsiteY33" fmla="*/ 564409 h 796219"/>
                    <a:gd name="connsiteX34" fmla="*/ 10079 w 715480"/>
                    <a:gd name="connsiteY34" fmla="*/ 554330 h 796219"/>
                    <a:gd name="connsiteX35" fmla="*/ 17278 w 715480"/>
                    <a:gd name="connsiteY35" fmla="*/ 539932 h 796219"/>
                    <a:gd name="connsiteX36" fmla="*/ 40315 w 715480"/>
                    <a:gd name="connsiteY36" fmla="*/ 529853 h 796219"/>
                    <a:gd name="connsiteX37" fmla="*/ 46074 w 715480"/>
                    <a:gd name="connsiteY37" fmla="*/ 506816 h 796219"/>
                    <a:gd name="connsiteX38" fmla="*/ 54713 w 715480"/>
                    <a:gd name="connsiteY38" fmla="*/ 489538 h 796219"/>
                    <a:gd name="connsiteX39" fmla="*/ 67671 w 715480"/>
                    <a:gd name="connsiteY39" fmla="*/ 485219 h 796219"/>
                    <a:gd name="connsiteX40" fmla="*/ 76310 w 715480"/>
                    <a:gd name="connsiteY40" fmla="*/ 457862 h 796219"/>
                    <a:gd name="connsiteX41" fmla="*/ 76310 w 715480"/>
                    <a:gd name="connsiteY41" fmla="*/ 444904 h 796219"/>
                    <a:gd name="connsiteX42" fmla="*/ 92148 w 715480"/>
                    <a:gd name="connsiteY42" fmla="*/ 433385 h 796219"/>
                    <a:gd name="connsiteX43" fmla="*/ 107986 w 715480"/>
                    <a:gd name="connsiteY43" fmla="*/ 440584 h 796219"/>
                    <a:gd name="connsiteX44" fmla="*/ 107986 w 715480"/>
                    <a:gd name="connsiteY44" fmla="*/ 430506 h 796219"/>
                    <a:gd name="connsiteX45" fmla="*/ 105107 w 715480"/>
                    <a:gd name="connsiteY45" fmla="*/ 423306 h 796219"/>
                    <a:gd name="connsiteX46" fmla="*/ 106547 w 715480"/>
                    <a:gd name="connsiteY46" fmla="*/ 414667 h 796219"/>
                    <a:gd name="connsiteX47" fmla="*/ 90709 w 715480"/>
                    <a:gd name="connsiteY47" fmla="*/ 403149 h 796219"/>
                    <a:gd name="connsiteX48" fmla="*/ 84949 w 715480"/>
                    <a:gd name="connsiteY48" fmla="*/ 384431 h 796219"/>
                    <a:gd name="connsiteX49" fmla="*/ 106547 w 715480"/>
                    <a:gd name="connsiteY49" fmla="*/ 365714 h 796219"/>
                    <a:gd name="connsiteX50" fmla="*/ 128144 w 715480"/>
                    <a:gd name="connsiteY50" fmla="*/ 371473 h 796219"/>
                    <a:gd name="connsiteX51" fmla="*/ 148301 w 715480"/>
                    <a:gd name="connsiteY51" fmla="*/ 359954 h 796219"/>
                    <a:gd name="connsiteX52" fmla="*/ 178537 w 715480"/>
                    <a:gd name="connsiteY52" fmla="*/ 332598 h 796219"/>
                    <a:gd name="connsiteX53" fmla="*/ 181417 w 715480"/>
                    <a:gd name="connsiteY53" fmla="*/ 303802 h 796219"/>
                    <a:gd name="connsiteX54" fmla="*/ 169898 w 715480"/>
                    <a:gd name="connsiteY54" fmla="*/ 296603 h 796219"/>
                    <a:gd name="connsiteX55" fmla="*/ 178537 w 715480"/>
                    <a:gd name="connsiteY55" fmla="*/ 263487 h 796219"/>
                    <a:gd name="connsiteX56" fmla="*/ 154060 w 715480"/>
                    <a:gd name="connsiteY56" fmla="*/ 249089 h 796219"/>
                    <a:gd name="connsiteX57" fmla="*/ 155500 w 715480"/>
                    <a:gd name="connsiteY57" fmla="*/ 207334 h 796219"/>
                    <a:gd name="connsiteX58" fmla="*/ 131023 w 715480"/>
                    <a:gd name="connsiteY58" fmla="*/ 192936 h 796219"/>
                    <a:gd name="connsiteX59" fmla="*/ 120945 w 715480"/>
                    <a:gd name="connsiteY59" fmla="*/ 138223 h 796219"/>
                    <a:gd name="connsiteX60" fmla="*/ 105107 w 715480"/>
                    <a:gd name="connsiteY60" fmla="*/ 129584 h 796219"/>
                    <a:gd name="connsiteX61" fmla="*/ 119505 w 715480"/>
                    <a:gd name="connsiteY61" fmla="*/ 115185 h 796219"/>
                    <a:gd name="connsiteX62" fmla="*/ 118065 w 715480"/>
                    <a:gd name="connsiteY62" fmla="*/ 89269 h 796219"/>
                    <a:gd name="connsiteX63" fmla="*/ 103667 w 715480"/>
                    <a:gd name="connsiteY63" fmla="*/ 84949 h 796219"/>
                    <a:gd name="connsiteX64" fmla="*/ 106547 w 715480"/>
                    <a:gd name="connsiteY64" fmla="*/ 67672 h 796219"/>
                    <a:gd name="connsiteX65" fmla="*/ 83509 w 715480"/>
                    <a:gd name="connsiteY65" fmla="*/ 47514 h 796219"/>
                    <a:gd name="connsiteX66" fmla="*/ 109426 w 715480"/>
                    <a:gd name="connsiteY66" fmla="*/ 38875 h 796219"/>
                    <a:gd name="connsiteX67" fmla="*/ 141102 w 715480"/>
                    <a:gd name="connsiteY67" fmla="*/ 31676 h 796219"/>
                    <a:gd name="connsiteX68" fmla="*/ 184297 w 715480"/>
                    <a:gd name="connsiteY68" fmla="*/ 0 h 796219"/>
                    <a:gd name="connsiteX69" fmla="*/ 203014 w 715480"/>
                    <a:gd name="connsiteY69" fmla="*/ 0 h 796219"/>
                    <a:gd name="connsiteX70" fmla="*/ 211653 w 715480"/>
                    <a:gd name="connsiteY70" fmla="*/ 12958 h 796219"/>
                    <a:gd name="connsiteX71" fmla="*/ 230371 w 715480"/>
                    <a:gd name="connsiteY71" fmla="*/ 7199 h 796219"/>
                    <a:gd name="connsiteX72" fmla="*/ 253408 w 715480"/>
                    <a:gd name="connsiteY72" fmla="*/ 21597 h 796219"/>
                    <a:gd name="connsiteX73" fmla="*/ 279324 w 715480"/>
                    <a:gd name="connsiteY73" fmla="*/ 10079 h 796219"/>
                    <a:gd name="connsiteX74" fmla="*/ 305156 w 715480"/>
                    <a:gd name="connsiteY74" fmla="*/ 10079 h 796219"/>
                    <a:gd name="connsiteX75" fmla="*/ 715480 w 715480"/>
                    <a:gd name="connsiteY75" fmla="*/ 501764 h 796219"/>
                    <a:gd name="connsiteX0" fmla="*/ 305156 w 715480"/>
                    <a:gd name="connsiteY0" fmla="*/ 761007 h 796219"/>
                    <a:gd name="connsiteX1" fmla="*/ 302362 w 715480"/>
                    <a:gd name="connsiteY1" fmla="*/ 763103 h 796219"/>
                    <a:gd name="connsiteX2" fmla="*/ 263486 w 715480"/>
                    <a:gd name="connsiteY2" fmla="*/ 757344 h 796219"/>
                    <a:gd name="connsiteX3" fmla="*/ 228931 w 715480"/>
                    <a:gd name="connsiteY3" fmla="*/ 771742 h 796219"/>
                    <a:gd name="connsiteX4" fmla="*/ 191496 w 715480"/>
                    <a:gd name="connsiteY4" fmla="*/ 754464 h 796219"/>
                    <a:gd name="connsiteX5" fmla="*/ 178537 w 715480"/>
                    <a:gd name="connsiteY5" fmla="*/ 761664 h 796219"/>
                    <a:gd name="connsiteX6" fmla="*/ 159820 w 715480"/>
                    <a:gd name="connsiteY6" fmla="*/ 761664 h 796219"/>
                    <a:gd name="connsiteX7" fmla="*/ 151181 w 715480"/>
                    <a:gd name="connsiteY7" fmla="*/ 757344 h 796219"/>
                    <a:gd name="connsiteX8" fmla="*/ 129584 w 715480"/>
                    <a:gd name="connsiteY8" fmla="*/ 763103 h 796219"/>
                    <a:gd name="connsiteX9" fmla="*/ 125264 w 715480"/>
                    <a:gd name="connsiteY9" fmla="*/ 771742 h 796219"/>
                    <a:gd name="connsiteX10" fmla="*/ 125264 w 715480"/>
                    <a:gd name="connsiteY10" fmla="*/ 781821 h 796219"/>
                    <a:gd name="connsiteX11" fmla="*/ 110866 w 715480"/>
                    <a:gd name="connsiteY11" fmla="*/ 790460 h 796219"/>
                    <a:gd name="connsiteX12" fmla="*/ 90709 w 715480"/>
                    <a:gd name="connsiteY12" fmla="*/ 796219 h 796219"/>
                    <a:gd name="connsiteX13" fmla="*/ 76310 w 715480"/>
                    <a:gd name="connsiteY13" fmla="*/ 778941 h 796219"/>
                    <a:gd name="connsiteX14" fmla="*/ 57593 w 715480"/>
                    <a:gd name="connsiteY14" fmla="*/ 790460 h 796219"/>
                    <a:gd name="connsiteX15" fmla="*/ 46074 w 715480"/>
                    <a:gd name="connsiteY15" fmla="*/ 790460 h 796219"/>
                    <a:gd name="connsiteX16" fmla="*/ 44634 w 715480"/>
                    <a:gd name="connsiteY16" fmla="*/ 774622 h 796219"/>
                    <a:gd name="connsiteX17" fmla="*/ 54713 w 715480"/>
                    <a:gd name="connsiteY17" fmla="*/ 763103 h 796219"/>
                    <a:gd name="connsiteX18" fmla="*/ 41755 w 715480"/>
                    <a:gd name="connsiteY18" fmla="*/ 754464 h 796219"/>
                    <a:gd name="connsiteX19" fmla="*/ 41755 w 715480"/>
                    <a:gd name="connsiteY19" fmla="*/ 732867 h 796219"/>
                    <a:gd name="connsiteX20" fmla="*/ 21597 w 715480"/>
                    <a:gd name="connsiteY20" fmla="*/ 712710 h 796219"/>
                    <a:gd name="connsiteX21" fmla="*/ 10079 w 715480"/>
                    <a:gd name="connsiteY21" fmla="*/ 712710 h 796219"/>
                    <a:gd name="connsiteX22" fmla="*/ 8639 w 715480"/>
                    <a:gd name="connsiteY22" fmla="*/ 699751 h 796219"/>
                    <a:gd name="connsiteX23" fmla="*/ 1440 w 715480"/>
                    <a:gd name="connsiteY23" fmla="*/ 692552 h 796219"/>
                    <a:gd name="connsiteX24" fmla="*/ 2880 w 715480"/>
                    <a:gd name="connsiteY24" fmla="*/ 673835 h 796219"/>
                    <a:gd name="connsiteX25" fmla="*/ 12958 w 715480"/>
                    <a:gd name="connsiteY25" fmla="*/ 653677 h 796219"/>
                    <a:gd name="connsiteX26" fmla="*/ 31676 w 715480"/>
                    <a:gd name="connsiteY26" fmla="*/ 647918 h 796219"/>
                    <a:gd name="connsiteX27" fmla="*/ 14398 w 715480"/>
                    <a:gd name="connsiteY27" fmla="*/ 623441 h 796219"/>
                    <a:gd name="connsiteX28" fmla="*/ 0 w 715480"/>
                    <a:gd name="connsiteY28" fmla="*/ 620561 h 796219"/>
                    <a:gd name="connsiteX29" fmla="*/ 11519 w 715480"/>
                    <a:gd name="connsiteY29" fmla="*/ 601844 h 796219"/>
                    <a:gd name="connsiteX30" fmla="*/ 11519 w 715480"/>
                    <a:gd name="connsiteY30" fmla="*/ 581686 h 796219"/>
                    <a:gd name="connsiteX31" fmla="*/ 23037 w 715480"/>
                    <a:gd name="connsiteY31" fmla="*/ 570168 h 796219"/>
                    <a:gd name="connsiteX32" fmla="*/ 8639 w 715480"/>
                    <a:gd name="connsiteY32" fmla="*/ 564409 h 796219"/>
                    <a:gd name="connsiteX33" fmla="*/ 10079 w 715480"/>
                    <a:gd name="connsiteY33" fmla="*/ 554330 h 796219"/>
                    <a:gd name="connsiteX34" fmla="*/ 17278 w 715480"/>
                    <a:gd name="connsiteY34" fmla="*/ 539932 h 796219"/>
                    <a:gd name="connsiteX35" fmla="*/ 40315 w 715480"/>
                    <a:gd name="connsiteY35" fmla="*/ 529853 h 796219"/>
                    <a:gd name="connsiteX36" fmla="*/ 46074 w 715480"/>
                    <a:gd name="connsiteY36" fmla="*/ 506816 h 796219"/>
                    <a:gd name="connsiteX37" fmla="*/ 54713 w 715480"/>
                    <a:gd name="connsiteY37" fmla="*/ 489538 h 796219"/>
                    <a:gd name="connsiteX38" fmla="*/ 67671 w 715480"/>
                    <a:gd name="connsiteY38" fmla="*/ 485219 h 796219"/>
                    <a:gd name="connsiteX39" fmla="*/ 76310 w 715480"/>
                    <a:gd name="connsiteY39" fmla="*/ 457862 h 796219"/>
                    <a:gd name="connsiteX40" fmla="*/ 76310 w 715480"/>
                    <a:gd name="connsiteY40" fmla="*/ 444904 h 796219"/>
                    <a:gd name="connsiteX41" fmla="*/ 92148 w 715480"/>
                    <a:gd name="connsiteY41" fmla="*/ 433385 h 796219"/>
                    <a:gd name="connsiteX42" fmla="*/ 107986 w 715480"/>
                    <a:gd name="connsiteY42" fmla="*/ 440584 h 796219"/>
                    <a:gd name="connsiteX43" fmla="*/ 107986 w 715480"/>
                    <a:gd name="connsiteY43" fmla="*/ 430506 h 796219"/>
                    <a:gd name="connsiteX44" fmla="*/ 105107 w 715480"/>
                    <a:gd name="connsiteY44" fmla="*/ 423306 h 796219"/>
                    <a:gd name="connsiteX45" fmla="*/ 106547 w 715480"/>
                    <a:gd name="connsiteY45" fmla="*/ 414667 h 796219"/>
                    <a:gd name="connsiteX46" fmla="*/ 90709 w 715480"/>
                    <a:gd name="connsiteY46" fmla="*/ 403149 h 796219"/>
                    <a:gd name="connsiteX47" fmla="*/ 84949 w 715480"/>
                    <a:gd name="connsiteY47" fmla="*/ 384431 h 796219"/>
                    <a:gd name="connsiteX48" fmla="*/ 106547 w 715480"/>
                    <a:gd name="connsiteY48" fmla="*/ 365714 h 796219"/>
                    <a:gd name="connsiteX49" fmla="*/ 128144 w 715480"/>
                    <a:gd name="connsiteY49" fmla="*/ 371473 h 796219"/>
                    <a:gd name="connsiteX50" fmla="*/ 148301 w 715480"/>
                    <a:gd name="connsiteY50" fmla="*/ 359954 h 796219"/>
                    <a:gd name="connsiteX51" fmla="*/ 178537 w 715480"/>
                    <a:gd name="connsiteY51" fmla="*/ 332598 h 796219"/>
                    <a:gd name="connsiteX52" fmla="*/ 181417 w 715480"/>
                    <a:gd name="connsiteY52" fmla="*/ 303802 h 796219"/>
                    <a:gd name="connsiteX53" fmla="*/ 169898 w 715480"/>
                    <a:gd name="connsiteY53" fmla="*/ 296603 h 796219"/>
                    <a:gd name="connsiteX54" fmla="*/ 178537 w 715480"/>
                    <a:gd name="connsiteY54" fmla="*/ 263487 h 796219"/>
                    <a:gd name="connsiteX55" fmla="*/ 154060 w 715480"/>
                    <a:gd name="connsiteY55" fmla="*/ 249089 h 796219"/>
                    <a:gd name="connsiteX56" fmla="*/ 155500 w 715480"/>
                    <a:gd name="connsiteY56" fmla="*/ 207334 h 796219"/>
                    <a:gd name="connsiteX57" fmla="*/ 131023 w 715480"/>
                    <a:gd name="connsiteY57" fmla="*/ 192936 h 796219"/>
                    <a:gd name="connsiteX58" fmla="*/ 120945 w 715480"/>
                    <a:gd name="connsiteY58" fmla="*/ 138223 h 796219"/>
                    <a:gd name="connsiteX59" fmla="*/ 105107 w 715480"/>
                    <a:gd name="connsiteY59" fmla="*/ 129584 h 796219"/>
                    <a:gd name="connsiteX60" fmla="*/ 119505 w 715480"/>
                    <a:gd name="connsiteY60" fmla="*/ 115185 h 796219"/>
                    <a:gd name="connsiteX61" fmla="*/ 118065 w 715480"/>
                    <a:gd name="connsiteY61" fmla="*/ 89269 h 796219"/>
                    <a:gd name="connsiteX62" fmla="*/ 103667 w 715480"/>
                    <a:gd name="connsiteY62" fmla="*/ 84949 h 796219"/>
                    <a:gd name="connsiteX63" fmla="*/ 106547 w 715480"/>
                    <a:gd name="connsiteY63" fmla="*/ 67672 h 796219"/>
                    <a:gd name="connsiteX64" fmla="*/ 83509 w 715480"/>
                    <a:gd name="connsiteY64" fmla="*/ 47514 h 796219"/>
                    <a:gd name="connsiteX65" fmla="*/ 109426 w 715480"/>
                    <a:gd name="connsiteY65" fmla="*/ 38875 h 796219"/>
                    <a:gd name="connsiteX66" fmla="*/ 141102 w 715480"/>
                    <a:gd name="connsiteY66" fmla="*/ 31676 h 796219"/>
                    <a:gd name="connsiteX67" fmla="*/ 184297 w 715480"/>
                    <a:gd name="connsiteY67" fmla="*/ 0 h 796219"/>
                    <a:gd name="connsiteX68" fmla="*/ 203014 w 715480"/>
                    <a:gd name="connsiteY68" fmla="*/ 0 h 796219"/>
                    <a:gd name="connsiteX69" fmla="*/ 211653 w 715480"/>
                    <a:gd name="connsiteY69" fmla="*/ 12958 h 796219"/>
                    <a:gd name="connsiteX70" fmla="*/ 230371 w 715480"/>
                    <a:gd name="connsiteY70" fmla="*/ 7199 h 796219"/>
                    <a:gd name="connsiteX71" fmla="*/ 253408 w 715480"/>
                    <a:gd name="connsiteY71" fmla="*/ 21597 h 796219"/>
                    <a:gd name="connsiteX72" fmla="*/ 279324 w 715480"/>
                    <a:gd name="connsiteY72" fmla="*/ 10079 h 796219"/>
                    <a:gd name="connsiteX73" fmla="*/ 305156 w 715480"/>
                    <a:gd name="connsiteY73" fmla="*/ 10079 h 796219"/>
                    <a:gd name="connsiteX74" fmla="*/ 715480 w 715480"/>
                    <a:gd name="connsiteY74" fmla="*/ 501764 h 796219"/>
                    <a:gd name="connsiteX0" fmla="*/ 305156 w 305156"/>
                    <a:gd name="connsiteY0" fmla="*/ 761007 h 796219"/>
                    <a:gd name="connsiteX1" fmla="*/ 302362 w 305156"/>
                    <a:gd name="connsiteY1" fmla="*/ 763103 h 796219"/>
                    <a:gd name="connsiteX2" fmla="*/ 263486 w 305156"/>
                    <a:gd name="connsiteY2" fmla="*/ 757344 h 796219"/>
                    <a:gd name="connsiteX3" fmla="*/ 228931 w 305156"/>
                    <a:gd name="connsiteY3" fmla="*/ 771742 h 796219"/>
                    <a:gd name="connsiteX4" fmla="*/ 191496 w 305156"/>
                    <a:gd name="connsiteY4" fmla="*/ 754464 h 796219"/>
                    <a:gd name="connsiteX5" fmla="*/ 178537 w 305156"/>
                    <a:gd name="connsiteY5" fmla="*/ 761664 h 796219"/>
                    <a:gd name="connsiteX6" fmla="*/ 159820 w 305156"/>
                    <a:gd name="connsiteY6" fmla="*/ 761664 h 796219"/>
                    <a:gd name="connsiteX7" fmla="*/ 151181 w 305156"/>
                    <a:gd name="connsiteY7" fmla="*/ 757344 h 796219"/>
                    <a:gd name="connsiteX8" fmla="*/ 129584 w 305156"/>
                    <a:gd name="connsiteY8" fmla="*/ 763103 h 796219"/>
                    <a:gd name="connsiteX9" fmla="*/ 125264 w 305156"/>
                    <a:gd name="connsiteY9" fmla="*/ 771742 h 796219"/>
                    <a:gd name="connsiteX10" fmla="*/ 125264 w 305156"/>
                    <a:gd name="connsiteY10" fmla="*/ 781821 h 796219"/>
                    <a:gd name="connsiteX11" fmla="*/ 110866 w 305156"/>
                    <a:gd name="connsiteY11" fmla="*/ 790460 h 796219"/>
                    <a:gd name="connsiteX12" fmla="*/ 90709 w 305156"/>
                    <a:gd name="connsiteY12" fmla="*/ 796219 h 796219"/>
                    <a:gd name="connsiteX13" fmla="*/ 76310 w 305156"/>
                    <a:gd name="connsiteY13" fmla="*/ 778941 h 796219"/>
                    <a:gd name="connsiteX14" fmla="*/ 57593 w 305156"/>
                    <a:gd name="connsiteY14" fmla="*/ 790460 h 796219"/>
                    <a:gd name="connsiteX15" fmla="*/ 46074 w 305156"/>
                    <a:gd name="connsiteY15" fmla="*/ 790460 h 796219"/>
                    <a:gd name="connsiteX16" fmla="*/ 44634 w 305156"/>
                    <a:gd name="connsiteY16" fmla="*/ 774622 h 796219"/>
                    <a:gd name="connsiteX17" fmla="*/ 54713 w 305156"/>
                    <a:gd name="connsiteY17" fmla="*/ 763103 h 796219"/>
                    <a:gd name="connsiteX18" fmla="*/ 41755 w 305156"/>
                    <a:gd name="connsiteY18" fmla="*/ 754464 h 796219"/>
                    <a:gd name="connsiteX19" fmla="*/ 41755 w 305156"/>
                    <a:gd name="connsiteY19" fmla="*/ 732867 h 796219"/>
                    <a:gd name="connsiteX20" fmla="*/ 21597 w 305156"/>
                    <a:gd name="connsiteY20" fmla="*/ 712710 h 796219"/>
                    <a:gd name="connsiteX21" fmla="*/ 10079 w 305156"/>
                    <a:gd name="connsiteY21" fmla="*/ 712710 h 796219"/>
                    <a:gd name="connsiteX22" fmla="*/ 8639 w 305156"/>
                    <a:gd name="connsiteY22" fmla="*/ 699751 h 796219"/>
                    <a:gd name="connsiteX23" fmla="*/ 1440 w 305156"/>
                    <a:gd name="connsiteY23" fmla="*/ 692552 h 796219"/>
                    <a:gd name="connsiteX24" fmla="*/ 2880 w 305156"/>
                    <a:gd name="connsiteY24" fmla="*/ 673835 h 796219"/>
                    <a:gd name="connsiteX25" fmla="*/ 12958 w 305156"/>
                    <a:gd name="connsiteY25" fmla="*/ 653677 h 796219"/>
                    <a:gd name="connsiteX26" fmla="*/ 31676 w 305156"/>
                    <a:gd name="connsiteY26" fmla="*/ 647918 h 796219"/>
                    <a:gd name="connsiteX27" fmla="*/ 14398 w 305156"/>
                    <a:gd name="connsiteY27" fmla="*/ 623441 h 796219"/>
                    <a:gd name="connsiteX28" fmla="*/ 0 w 305156"/>
                    <a:gd name="connsiteY28" fmla="*/ 620561 h 796219"/>
                    <a:gd name="connsiteX29" fmla="*/ 11519 w 305156"/>
                    <a:gd name="connsiteY29" fmla="*/ 601844 h 796219"/>
                    <a:gd name="connsiteX30" fmla="*/ 11519 w 305156"/>
                    <a:gd name="connsiteY30" fmla="*/ 581686 h 796219"/>
                    <a:gd name="connsiteX31" fmla="*/ 23037 w 305156"/>
                    <a:gd name="connsiteY31" fmla="*/ 570168 h 796219"/>
                    <a:gd name="connsiteX32" fmla="*/ 8639 w 305156"/>
                    <a:gd name="connsiteY32" fmla="*/ 564409 h 796219"/>
                    <a:gd name="connsiteX33" fmla="*/ 10079 w 305156"/>
                    <a:gd name="connsiteY33" fmla="*/ 554330 h 796219"/>
                    <a:gd name="connsiteX34" fmla="*/ 17278 w 305156"/>
                    <a:gd name="connsiteY34" fmla="*/ 539932 h 796219"/>
                    <a:gd name="connsiteX35" fmla="*/ 40315 w 305156"/>
                    <a:gd name="connsiteY35" fmla="*/ 529853 h 796219"/>
                    <a:gd name="connsiteX36" fmla="*/ 46074 w 305156"/>
                    <a:gd name="connsiteY36" fmla="*/ 506816 h 796219"/>
                    <a:gd name="connsiteX37" fmla="*/ 54713 w 305156"/>
                    <a:gd name="connsiteY37" fmla="*/ 489538 h 796219"/>
                    <a:gd name="connsiteX38" fmla="*/ 67671 w 305156"/>
                    <a:gd name="connsiteY38" fmla="*/ 485219 h 796219"/>
                    <a:gd name="connsiteX39" fmla="*/ 76310 w 305156"/>
                    <a:gd name="connsiteY39" fmla="*/ 457862 h 796219"/>
                    <a:gd name="connsiteX40" fmla="*/ 76310 w 305156"/>
                    <a:gd name="connsiteY40" fmla="*/ 444904 h 796219"/>
                    <a:gd name="connsiteX41" fmla="*/ 92148 w 305156"/>
                    <a:gd name="connsiteY41" fmla="*/ 433385 h 796219"/>
                    <a:gd name="connsiteX42" fmla="*/ 107986 w 305156"/>
                    <a:gd name="connsiteY42" fmla="*/ 440584 h 796219"/>
                    <a:gd name="connsiteX43" fmla="*/ 107986 w 305156"/>
                    <a:gd name="connsiteY43" fmla="*/ 430506 h 796219"/>
                    <a:gd name="connsiteX44" fmla="*/ 105107 w 305156"/>
                    <a:gd name="connsiteY44" fmla="*/ 423306 h 796219"/>
                    <a:gd name="connsiteX45" fmla="*/ 106547 w 305156"/>
                    <a:gd name="connsiteY45" fmla="*/ 414667 h 796219"/>
                    <a:gd name="connsiteX46" fmla="*/ 90709 w 305156"/>
                    <a:gd name="connsiteY46" fmla="*/ 403149 h 796219"/>
                    <a:gd name="connsiteX47" fmla="*/ 84949 w 305156"/>
                    <a:gd name="connsiteY47" fmla="*/ 384431 h 796219"/>
                    <a:gd name="connsiteX48" fmla="*/ 106547 w 305156"/>
                    <a:gd name="connsiteY48" fmla="*/ 365714 h 796219"/>
                    <a:gd name="connsiteX49" fmla="*/ 128144 w 305156"/>
                    <a:gd name="connsiteY49" fmla="*/ 371473 h 796219"/>
                    <a:gd name="connsiteX50" fmla="*/ 148301 w 305156"/>
                    <a:gd name="connsiteY50" fmla="*/ 359954 h 796219"/>
                    <a:gd name="connsiteX51" fmla="*/ 178537 w 305156"/>
                    <a:gd name="connsiteY51" fmla="*/ 332598 h 796219"/>
                    <a:gd name="connsiteX52" fmla="*/ 181417 w 305156"/>
                    <a:gd name="connsiteY52" fmla="*/ 303802 h 796219"/>
                    <a:gd name="connsiteX53" fmla="*/ 169898 w 305156"/>
                    <a:gd name="connsiteY53" fmla="*/ 296603 h 796219"/>
                    <a:gd name="connsiteX54" fmla="*/ 178537 w 305156"/>
                    <a:gd name="connsiteY54" fmla="*/ 263487 h 796219"/>
                    <a:gd name="connsiteX55" fmla="*/ 154060 w 305156"/>
                    <a:gd name="connsiteY55" fmla="*/ 249089 h 796219"/>
                    <a:gd name="connsiteX56" fmla="*/ 155500 w 305156"/>
                    <a:gd name="connsiteY56" fmla="*/ 207334 h 796219"/>
                    <a:gd name="connsiteX57" fmla="*/ 131023 w 305156"/>
                    <a:gd name="connsiteY57" fmla="*/ 192936 h 796219"/>
                    <a:gd name="connsiteX58" fmla="*/ 120945 w 305156"/>
                    <a:gd name="connsiteY58" fmla="*/ 138223 h 796219"/>
                    <a:gd name="connsiteX59" fmla="*/ 105107 w 305156"/>
                    <a:gd name="connsiteY59" fmla="*/ 129584 h 796219"/>
                    <a:gd name="connsiteX60" fmla="*/ 119505 w 305156"/>
                    <a:gd name="connsiteY60" fmla="*/ 115185 h 796219"/>
                    <a:gd name="connsiteX61" fmla="*/ 118065 w 305156"/>
                    <a:gd name="connsiteY61" fmla="*/ 89269 h 796219"/>
                    <a:gd name="connsiteX62" fmla="*/ 103667 w 305156"/>
                    <a:gd name="connsiteY62" fmla="*/ 84949 h 796219"/>
                    <a:gd name="connsiteX63" fmla="*/ 106547 w 305156"/>
                    <a:gd name="connsiteY63" fmla="*/ 67672 h 796219"/>
                    <a:gd name="connsiteX64" fmla="*/ 83509 w 305156"/>
                    <a:gd name="connsiteY64" fmla="*/ 47514 h 796219"/>
                    <a:gd name="connsiteX65" fmla="*/ 109426 w 305156"/>
                    <a:gd name="connsiteY65" fmla="*/ 38875 h 796219"/>
                    <a:gd name="connsiteX66" fmla="*/ 141102 w 305156"/>
                    <a:gd name="connsiteY66" fmla="*/ 31676 h 796219"/>
                    <a:gd name="connsiteX67" fmla="*/ 184297 w 305156"/>
                    <a:gd name="connsiteY67" fmla="*/ 0 h 796219"/>
                    <a:gd name="connsiteX68" fmla="*/ 203014 w 305156"/>
                    <a:gd name="connsiteY68" fmla="*/ 0 h 796219"/>
                    <a:gd name="connsiteX69" fmla="*/ 211653 w 305156"/>
                    <a:gd name="connsiteY69" fmla="*/ 12958 h 796219"/>
                    <a:gd name="connsiteX70" fmla="*/ 230371 w 305156"/>
                    <a:gd name="connsiteY70" fmla="*/ 7199 h 796219"/>
                    <a:gd name="connsiteX71" fmla="*/ 253408 w 305156"/>
                    <a:gd name="connsiteY71" fmla="*/ 21597 h 796219"/>
                    <a:gd name="connsiteX72" fmla="*/ 279324 w 305156"/>
                    <a:gd name="connsiteY72" fmla="*/ 10079 h 796219"/>
                    <a:gd name="connsiteX73" fmla="*/ 305156 w 305156"/>
                    <a:gd name="connsiteY73" fmla="*/ 10079 h 796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05156" h="796219">
                      <a:moveTo>
                        <a:pt x="305156" y="761007"/>
                      </a:moveTo>
                      <a:lnTo>
                        <a:pt x="302362" y="763103"/>
                      </a:lnTo>
                      <a:lnTo>
                        <a:pt x="263486" y="757344"/>
                      </a:lnTo>
                      <a:lnTo>
                        <a:pt x="228931" y="771742"/>
                      </a:lnTo>
                      <a:lnTo>
                        <a:pt x="191496" y="754464"/>
                      </a:lnTo>
                      <a:lnTo>
                        <a:pt x="178537" y="761664"/>
                      </a:lnTo>
                      <a:lnTo>
                        <a:pt x="159820" y="761664"/>
                      </a:lnTo>
                      <a:lnTo>
                        <a:pt x="151181" y="757344"/>
                      </a:lnTo>
                      <a:lnTo>
                        <a:pt x="129584" y="763103"/>
                      </a:lnTo>
                      <a:lnTo>
                        <a:pt x="125264" y="771742"/>
                      </a:lnTo>
                      <a:lnTo>
                        <a:pt x="125264" y="781821"/>
                      </a:lnTo>
                      <a:lnTo>
                        <a:pt x="110866" y="790460"/>
                      </a:lnTo>
                      <a:lnTo>
                        <a:pt x="90709" y="796219"/>
                      </a:lnTo>
                      <a:lnTo>
                        <a:pt x="76310" y="778941"/>
                      </a:lnTo>
                      <a:lnTo>
                        <a:pt x="57593" y="790460"/>
                      </a:lnTo>
                      <a:lnTo>
                        <a:pt x="46074" y="790460"/>
                      </a:lnTo>
                      <a:lnTo>
                        <a:pt x="44634" y="774622"/>
                      </a:lnTo>
                      <a:lnTo>
                        <a:pt x="54713" y="763103"/>
                      </a:lnTo>
                      <a:lnTo>
                        <a:pt x="41755" y="754464"/>
                      </a:lnTo>
                      <a:lnTo>
                        <a:pt x="41755" y="732867"/>
                      </a:lnTo>
                      <a:lnTo>
                        <a:pt x="21597" y="712710"/>
                      </a:lnTo>
                      <a:lnTo>
                        <a:pt x="10079" y="712710"/>
                      </a:lnTo>
                      <a:lnTo>
                        <a:pt x="8639" y="699751"/>
                      </a:lnTo>
                      <a:lnTo>
                        <a:pt x="1440" y="692552"/>
                      </a:lnTo>
                      <a:lnTo>
                        <a:pt x="2880" y="673835"/>
                      </a:lnTo>
                      <a:lnTo>
                        <a:pt x="12958" y="653677"/>
                      </a:lnTo>
                      <a:lnTo>
                        <a:pt x="31676" y="647918"/>
                      </a:lnTo>
                      <a:lnTo>
                        <a:pt x="14398" y="623441"/>
                      </a:lnTo>
                      <a:lnTo>
                        <a:pt x="0" y="620561"/>
                      </a:lnTo>
                      <a:lnTo>
                        <a:pt x="11519" y="601844"/>
                      </a:lnTo>
                      <a:lnTo>
                        <a:pt x="11519" y="581686"/>
                      </a:lnTo>
                      <a:lnTo>
                        <a:pt x="23037" y="570168"/>
                      </a:lnTo>
                      <a:lnTo>
                        <a:pt x="8639" y="564409"/>
                      </a:lnTo>
                      <a:lnTo>
                        <a:pt x="10079" y="554330"/>
                      </a:lnTo>
                      <a:lnTo>
                        <a:pt x="17278" y="539932"/>
                      </a:lnTo>
                      <a:lnTo>
                        <a:pt x="40315" y="529853"/>
                      </a:lnTo>
                      <a:lnTo>
                        <a:pt x="46074" y="506816"/>
                      </a:lnTo>
                      <a:lnTo>
                        <a:pt x="54713" y="489538"/>
                      </a:lnTo>
                      <a:lnTo>
                        <a:pt x="67671" y="485219"/>
                      </a:lnTo>
                      <a:lnTo>
                        <a:pt x="76310" y="457862"/>
                      </a:lnTo>
                      <a:lnTo>
                        <a:pt x="76310" y="444904"/>
                      </a:lnTo>
                      <a:lnTo>
                        <a:pt x="92148" y="433385"/>
                      </a:lnTo>
                      <a:lnTo>
                        <a:pt x="107986" y="440584"/>
                      </a:lnTo>
                      <a:lnTo>
                        <a:pt x="107986" y="430506"/>
                      </a:lnTo>
                      <a:lnTo>
                        <a:pt x="105107" y="423306"/>
                      </a:lnTo>
                      <a:lnTo>
                        <a:pt x="106547" y="414667"/>
                      </a:lnTo>
                      <a:lnTo>
                        <a:pt x="90709" y="403149"/>
                      </a:lnTo>
                      <a:lnTo>
                        <a:pt x="84949" y="384431"/>
                      </a:lnTo>
                      <a:lnTo>
                        <a:pt x="106547" y="365714"/>
                      </a:lnTo>
                      <a:lnTo>
                        <a:pt x="128144" y="371473"/>
                      </a:lnTo>
                      <a:lnTo>
                        <a:pt x="148301" y="359954"/>
                      </a:lnTo>
                      <a:lnTo>
                        <a:pt x="178537" y="332598"/>
                      </a:lnTo>
                      <a:lnTo>
                        <a:pt x="181417" y="303802"/>
                      </a:lnTo>
                      <a:lnTo>
                        <a:pt x="169898" y="296603"/>
                      </a:lnTo>
                      <a:lnTo>
                        <a:pt x="178537" y="263487"/>
                      </a:lnTo>
                      <a:lnTo>
                        <a:pt x="154060" y="249089"/>
                      </a:lnTo>
                      <a:lnTo>
                        <a:pt x="155500" y="207334"/>
                      </a:lnTo>
                      <a:lnTo>
                        <a:pt x="131023" y="192936"/>
                      </a:lnTo>
                      <a:lnTo>
                        <a:pt x="120945" y="138223"/>
                      </a:lnTo>
                      <a:lnTo>
                        <a:pt x="105107" y="129584"/>
                      </a:lnTo>
                      <a:lnTo>
                        <a:pt x="119505" y="115185"/>
                      </a:lnTo>
                      <a:lnTo>
                        <a:pt x="118065" y="89269"/>
                      </a:lnTo>
                      <a:lnTo>
                        <a:pt x="103667" y="84949"/>
                      </a:lnTo>
                      <a:lnTo>
                        <a:pt x="106547" y="67672"/>
                      </a:lnTo>
                      <a:lnTo>
                        <a:pt x="83509" y="47514"/>
                      </a:lnTo>
                      <a:lnTo>
                        <a:pt x="109426" y="38875"/>
                      </a:lnTo>
                      <a:lnTo>
                        <a:pt x="141102" y="31676"/>
                      </a:lnTo>
                      <a:lnTo>
                        <a:pt x="184297" y="0"/>
                      </a:lnTo>
                      <a:lnTo>
                        <a:pt x="203014" y="0"/>
                      </a:lnTo>
                      <a:lnTo>
                        <a:pt x="211653" y="12958"/>
                      </a:lnTo>
                      <a:lnTo>
                        <a:pt x="230371" y="7199"/>
                      </a:lnTo>
                      <a:lnTo>
                        <a:pt x="253408" y="21597"/>
                      </a:lnTo>
                      <a:lnTo>
                        <a:pt x="279324" y="10079"/>
                      </a:lnTo>
                      <a:lnTo>
                        <a:pt x="305156" y="1007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8F78F19E-D8EC-6C1A-501F-1893AA480A39}"/>
                    </a:ext>
                  </a:extLst>
                </p:cNvPr>
                <p:cNvSpPr/>
                <p:nvPr/>
              </p:nvSpPr>
              <p:spPr>
                <a:xfrm>
                  <a:off x="1946904" y="2421433"/>
                  <a:ext cx="1179209" cy="963236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762B2F78-EEA6-C650-6B47-B879C5A2F722}"/>
                    </a:ext>
                  </a:extLst>
                </p:cNvPr>
                <p:cNvSpPr/>
                <p:nvPr/>
              </p:nvSpPr>
              <p:spPr>
                <a:xfrm>
                  <a:off x="3007329" y="1851264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D46919C-09B0-A26D-8657-BD20A3A31413}"/>
                    </a:ext>
                  </a:extLst>
                </p:cNvPr>
                <p:cNvSpPr/>
                <p:nvPr/>
              </p:nvSpPr>
              <p:spPr>
                <a:xfrm>
                  <a:off x="2676804" y="2119071"/>
                  <a:ext cx="712712" cy="578806"/>
                </a:xfrm>
                <a:custGeom>
                  <a:avLst/>
                  <a:gdLst>
                    <a:gd name="connsiteX0" fmla="*/ 642246 w 712712"/>
                    <a:gd name="connsiteY0" fmla="*/ 0 h 578806"/>
                    <a:gd name="connsiteX1" fmla="*/ 645125 w 712712"/>
                    <a:gd name="connsiteY1" fmla="*/ 11519 h 578806"/>
                    <a:gd name="connsiteX2" fmla="*/ 642246 w 712712"/>
                    <a:gd name="connsiteY2" fmla="*/ 27357 h 578806"/>
                    <a:gd name="connsiteX3" fmla="*/ 640806 w 712712"/>
                    <a:gd name="connsiteY3" fmla="*/ 35995 h 578806"/>
                    <a:gd name="connsiteX4" fmla="*/ 648005 w 712712"/>
                    <a:gd name="connsiteY4" fmla="*/ 47514 h 578806"/>
                    <a:gd name="connsiteX5" fmla="*/ 669602 w 712712"/>
                    <a:gd name="connsiteY5" fmla="*/ 54713 h 578806"/>
                    <a:gd name="connsiteX6" fmla="*/ 669602 w 712712"/>
                    <a:gd name="connsiteY6" fmla="*/ 73431 h 578806"/>
                    <a:gd name="connsiteX7" fmla="*/ 660963 w 712712"/>
                    <a:gd name="connsiteY7" fmla="*/ 82069 h 578806"/>
                    <a:gd name="connsiteX8" fmla="*/ 662403 w 712712"/>
                    <a:gd name="connsiteY8" fmla="*/ 89269 h 578806"/>
                    <a:gd name="connsiteX9" fmla="*/ 649445 w 712712"/>
                    <a:gd name="connsiteY9" fmla="*/ 109426 h 578806"/>
                    <a:gd name="connsiteX10" fmla="*/ 640806 w 712712"/>
                    <a:gd name="connsiteY10" fmla="*/ 167019 h 578806"/>
                    <a:gd name="connsiteX11" fmla="*/ 642246 w 712712"/>
                    <a:gd name="connsiteY11" fmla="*/ 190056 h 578806"/>
                    <a:gd name="connsiteX12" fmla="*/ 642246 w 712712"/>
                    <a:gd name="connsiteY12" fmla="*/ 200135 h 578806"/>
                    <a:gd name="connsiteX13" fmla="*/ 653764 w 712712"/>
                    <a:gd name="connsiteY13" fmla="*/ 207334 h 578806"/>
                    <a:gd name="connsiteX14" fmla="*/ 663843 w 712712"/>
                    <a:gd name="connsiteY14" fmla="*/ 207334 h 578806"/>
                    <a:gd name="connsiteX15" fmla="*/ 673922 w 712712"/>
                    <a:gd name="connsiteY15" fmla="*/ 197254 h 578806"/>
                    <a:gd name="connsiteX16" fmla="*/ 688320 w 712712"/>
                    <a:gd name="connsiteY16" fmla="*/ 234691 h 578806"/>
                    <a:gd name="connsiteX17" fmla="*/ 712712 w 712712"/>
                    <a:gd name="connsiteY17" fmla="*/ 246886 h 578806"/>
                    <a:gd name="connsiteX18" fmla="*/ 712712 w 712712"/>
                    <a:gd name="connsiteY18" fmla="*/ 283722 h 578806"/>
                    <a:gd name="connsiteX19" fmla="*/ 694079 w 712712"/>
                    <a:gd name="connsiteY19" fmla="*/ 300921 h 578806"/>
                    <a:gd name="connsiteX20" fmla="*/ 691200 w 712712"/>
                    <a:gd name="connsiteY20" fmla="*/ 305241 h 578806"/>
                    <a:gd name="connsiteX21" fmla="*/ 691200 w 712712"/>
                    <a:gd name="connsiteY21" fmla="*/ 315320 h 578806"/>
                    <a:gd name="connsiteX22" fmla="*/ 695519 w 712712"/>
                    <a:gd name="connsiteY22" fmla="*/ 321080 h 578806"/>
                    <a:gd name="connsiteX23" fmla="*/ 686880 w 712712"/>
                    <a:gd name="connsiteY23" fmla="*/ 336917 h 578806"/>
                    <a:gd name="connsiteX24" fmla="*/ 712712 w 712712"/>
                    <a:gd name="connsiteY24" fmla="*/ 338148 h 578806"/>
                    <a:gd name="connsiteX25" fmla="*/ 712712 w 712712"/>
                    <a:gd name="connsiteY25" fmla="*/ 370164 h 578806"/>
                    <a:gd name="connsiteX26" fmla="*/ 673922 w 712712"/>
                    <a:gd name="connsiteY26" fmla="*/ 388750 h 578806"/>
                    <a:gd name="connsiteX27" fmla="*/ 656644 w 712712"/>
                    <a:gd name="connsiteY27" fmla="*/ 388750 h 578806"/>
                    <a:gd name="connsiteX28" fmla="*/ 646565 w 712712"/>
                    <a:gd name="connsiteY28" fmla="*/ 404588 h 578806"/>
                    <a:gd name="connsiteX29" fmla="*/ 633607 w 712712"/>
                    <a:gd name="connsiteY29" fmla="*/ 398829 h 578806"/>
                    <a:gd name="connsiteX30" fmla="*/ 632167 w 712712"/>
                    <a:gd name="connsiteY30" fmla="*/ 416106 h 578806"/>
                    <a:gd name="connsiteX31" fmla="*/ 626408 w 712712"/>
                    <a:gd name="connsiteY31" fmla="*/ 423306 h 578806"/>
                    <a:gd name="connsiteX32" fmla="*/ 613449 w 712712"/>
                    <a:gd name="connsiteY32" fmla="*/ 420426 h 578806"/>
                    <a:gd name="connsiteX33" fmla="*/ 612010 w 712712"/>
                    <a:gd name="connsiteY33" fmla="*/ 434825 h 578806"/>
                    <a:gd name="connsiteX34" fmla="*/ 587533 w 712712"/>
                    <a:gd name="connsiteY34" fmla="*/ 457862 h 578806"/>
                    <a:gd name="connsiteX35" fmla="*/ 557297 w 712712"/>
                    <a:gd name="connsiteY35" fmla="*/ 472260 h 578806"/>
                    <a:gd name="connsiteX36" fmla="*/ 525621 w 712712"/>
                    <a:gd name="connsiteY36" fmla="*/ 492417 h 578806"/>
                    <a:gd name="connsiteX37" fmla="*/ 501144 w 712712"/>
                    <a:gd name="connsiteY37" fmla="*/ 496736 h 578806"/>
                    <a:gd name="connsiteX38" fmla="*/ 480986 w 712712"/>
                    <a:gd name="connsiteY38" fmla="*/ 514014 h 578806"/>
                    <a:gd name="connsiteX39" fmla="*/ 499704 w 712712"/>
                    <a:gd name="connsiteY39" fmla="*/ 519773 h 578806"/>
                    <a:gd name="connsiteX40" fmla="*/ 485306 w 712712"/>
                    <a:gd name="connsiteY40" fmla="*/ 537051 h 578806"/>
                    <a:gd name="connsiteX41" fmla="*/ 483866 w 712712"/>
                    <a:gd name="connsiteY41" fmla="*/ 555769 h 578806"/>
                    <a:gd name="connsiteX42" fmla="*/ 459389 w 712712"/>
                    <a:gd name="connsiteY42" fmla="*/ 557209 h 578806"/>
                    <a:gd name="connsiteX43" fmla="*/ 449310 w 712712"/>
                    <a:gd name="connsiteY43" fmla="*/ 558649 h 578806"/>
                    <a:gd name="connsiteX44" fmla="*/ 447975 w 712712"/>
                    <a:gd name="connsiteY44" fmla="*/ 576010 h 578806"/>
                    <a:gd name="connsiteX45" fmla="*/ 403236 w 712712"/>
                    <a:gd name="connsiteY45" fmla="*/ 578806 h 578806"/>
                    <a:gd name="connsiteX46" fmla="*/ 387398 w 712712"/>
                    <a:gd name="connsiteY46" fmla="*/ 565847 h 578806"/>
                    <a:gd name="connsiteX47" fmla="*/ 371560 w 712712"/>
                    <a:gd name="connsiteY47" fmla="*/ 565847 h 578806"/>
                    <a:gd name="connsiteX48" fmla="*/ 352842 w 712712"/>
                    <a:gd name="connsiteY48" fmla="*/ 531292 h 578806"/>
                    <a:gd name="connsiteX49" fmla="*/ 342764 w 712712"/>
                    <a:gd name="connsiteY49" fmla="*/ 528413 h 578806"/>
                    <a:gd name="connsiteX50" fmla="*/ 339884 w 712712"/>
                    <a:gd name="connsiteY50" fmla="*/ 516895 h 578806"/>
                    <a:gd name="connsiteX51" fmla="*/ 360041 w 712712"/>
                    <a:gd name="connsiteY51" fmla="*/ 501056 h 578806"/>
                    <a:gd name="connsiteX52" fmla="*/ 349963 w 712712"/>
                    <a:gd name="connsiteY52" fmla="*/ 489538 h 578806"/>
                    <a:gd name="connsiteX53" fmla="*/ 349963 w 712712"/>
                    <a:gd name="connsiteY53" fmla="*/ 473699 h 578806"/>
                    <a:gd name="connsiteX54" fmla="*/ 319726 w 712712"/>
                    <a:gd name="connsiteY54" fmla="*/ 462181 h 578806"/>
                    <a:gd name="connsiteX55" fmla="*/ 272212 w 712712"/>
                    <a:gd name="connsiteY55" fmla="*/ 462181 h 578806"/>
                    <a:gd name="connsiteX56" fmla="*/ 277972 w 712712"/>
                    <a:gd name="connsiteY56" fmla="*/ 442024 h 578806"/>
                    <a:gd name="connsiteX57" fmla="*/ 269333 w 712712"/>
                    <a:gd name="connsiteY57" fmla="*/ 381551 h 578806"/>
                    <a:gd name="connsiteX58" fmla="*/ 256374 w 712712"/>
                    <a:gd name="connsiteY58" fmla="*/ 371473 h 578806"/>
                    <a:gd name="connsiteX59" fmla="*/ 256374 w 712712"/>
                    <a:gd name="connsiteY59" fmla="*/ 349876 h 578806"/>
                    <a:gd name="connsiteX60" fmla="*/ 240536 w 712712"/>
                    <a:gd name="connsiteY60" fmla="*/ 352755 h 578806"/>
                    <a:gd name="connsiteX61" fmla="*/ 230458 w 712712"/>
                    <a:gd name="connsiteY61" fmla="*/ 354195 h 578806"/>
                    <a:gd name="connsiteX62" fmla="*/ 223259 w 712712"/>
                    <a:gd name="connsiteY62" fmla="*/ 339797 h 578806"/>
                    <a:gd name="connsiteX63" fmla="*/ 205981 w 712712"/>
                    <a:gd name="connsiteY63" fmla="*/ 345556 h 578806"/>
                    <a:gd name="connsiteX64" fmla="*/ 204541 w 712712"/>
                    <a:gd name="connsiteY64" fmla="*/ 358514 h 578806"/>
                    <a:gd name="connsiteX65" fmla="*/ 187263 w 712712"/>
                    <a:gd name="connsiteY65" fmla="*/ 375792 h 578806"/>
                    <a:gd name="connsiteX66" fmla="*/ 148388 w 712712"/>
                    <a:gd name="connsiteY66" fmla="*/ 368593 h 578806"/>
                    <a:gd name="connsiteX67" fmla="*/ 118152 w 712712"/>
                    <a:gd name="connsiteY67" fmla="*/ 339797 h 578806"/>
                    <a:gd name="connsiteX68" fmla="*/ 100874 w 712712"/>
                    <a:gd name="connsiteY68" fmla="*/ 342676 h 578806"/>
                    <a:gd name="connsiteX69" fmla="*/ 87916 w 712712"/>
                    <a:gd name="connsiteY69" fmla="*/ 341236 h 578806"/>
                    <a:gd name="connsiteX70" fmla="*/ 69198 w 712712"/>
                    <a:gd name="connsiteY70" fmla="*/ 341236 h 578806"/>
                    <a:gd name="connsiteX71" fmla="*/ 43281 w 712712"/>
                    <a:gd name="connsiteY71" fmla="*/ 332598 h 578806"/>
                    <a:gd name="connsiteX72" fmla="*/ 20244 w 712712"/>
                    <a:gd name="connsiteY72" fmla="*/ 329718 h 578806"/>
                    <a:gd name="connsiteX73" fmla="*/ 8726 w 712712"/>
                    <a:gd name="connsiteY73" fmla="*/ 316760 h 578806"/>
                    <a:gd name="connsiteX74" fmla="*/ 0 w 712712"/>
                    <a:gd name="connsiteY74" fmla="*/ 304295 h 578806"/>
                    <a:gd name="connsiteX75" fmla="*/ 87 w 712712"/>
                    <a:gd name="connsiteY75" fmla="*/ 303802 h 578806"/>
                    <a:gd name="connsiteX76" fmla="*/ 4406 w 712712"/>
                    <a:gd name="connsiteY76" fmla="*/ 293723 h 578806"/>
                    <a:gd name="connsiteX77" fmla="*/ 18804 w 712712"/>
                    <a:gd name="connsiteY77" fmla="*/ 282204 h 578806"/>
                    <a:gd name="connsiteX78" fmla="*/ 13045 w 712712"/>
                    <a:gd name="connsiteY78" fmla="*/ 272125 h 578806"/>
                    <a:gd name="connsiteX79" fmla="*/ 18804 w 712712"/>
                    <a:gd name="connsiteY79" fmla="*/ 253408 h 578806"/>
                    <a:gd name="connsiteX80" fmla="*/ 13045 w 712712"/>
                    <a:gd name="connsiteY80" fmla="*/ 239010 h 578806"/>
                    <a:gd name="connsiteX81" fmla="*/ 7286 w 712712"/>
                    <a:gd name="connsiteY81" fmla="*/ 218852 h 578806"/>
                    <a:gd name="connsiteX82" fmla="*/ 18804 w 712712"/>
                    <a:gd name="connsiteY82" fmla="*/ 194376 h 578806"/>
                    <a:gd name="connsiteX83" fmla="*/ 37522 w 712712"/>
                    <a:gd name="connsiteY83" fmla="*/ 190056 h 578806"/>
                    <a:gd name="connsiteX84" fmla="*/ 37522 w 712712"/>
                    <a:gd name="connsiteY84" fmla="*/ 172778 h 578806"/>
                    <a:gd name="connsiteX85" fmla="*/ 50480 w 712712"/>
                    <a:gd name="connsiteY85" fmla="*/ 158380 h 578806"/>
                    <a:gd name="connsiteX86" fmla="*/ 73517 w 712712"/>
                    <a:gd name="connsiteY86" fmla="*/ 142542 h 578806"/>
                    <a:gd name="connsiteX87" fmla="*/ 90795 w 712712"/>
                    <a:gd name="connsiteY87" fmla="*/ 149741 h 578806"/>
                    <a:gd name="connsiteX88" fmla="*/ 103754 w 712712"/>
                    <a:gd name="connsiteY88" fmla="*/ 145421 h 578806"/>
                    <a:gd name="connsiteX89" fmla="*/ 106633 w 712712"/>
                    <a:gd name="connsiteY89" fmla="*/ 135343 h 578806"/>
                    <a:gd name="connsiteX90" fmla="*/ 112393 w 712712"/>
                    <a:gd name="connsiteY90" fmla="*/ 125265 h 578806"/>
                    <a:gd name="connsiteX91" fmla="*/ 129670 w 712712"/>
                    <a:gd name="connsiteY91" fmla="*/ 120945 h 578806"/>
                    <a:gd name="connsiteX92" fmla="*/ 149828 w 712712"/>
                    <a:gd name="connsiteY92" fmla="*/ 116625 h 578806"/>
                    <a:gd name="connsiteX93" fmla="*/ 159907 w 712712"/>
                    <a:gd name="connsiteY93" fmla="*/ 118065 h 578806"/>
                    <a:gd name="connsiteX94" fmla="*/ 187263 w 712712"/>
                    <a:gd name="connsiteY94" fmla="*/ 109426 h 578806"/>
                    <a:gd name="connsiteX95" fmla="*/ 197342 w 712712"/>
                    <a:gd name="connsiteY95" fmla="*/ 135343 h 578806"/>
                    <a:gd name="connsiteX96" fmla="*/ 217499 w 712712"/>
                    <a:gd name="connsiteY96" fmla="*/ 142542 h 578806"/>
                    <a:gd name="connsiteX97" fmla="*/ 237657 w 712712"/>
                    <a:gd name="connsiteY97" fmla="*/ 142542 h 578806"/>
                    <a:gd name="connsiteX98" fmla="*/ 247736 w 712712"/>
                    <a:gd name="connsiteY98" fmla="*/ 135343 h 578806"/>
                    <a:gd name="connsiteX99" fmla="*/ 265013 w 712712"/>
                    <a:gd name="connsiteY99" fmla="*/ 109426 h 578806"/>
                    <a:gd name="connsiteX100" fmla="*/ 286611 w 712712"/>
                    <a:gd name="connsiteY100" fmla="*/ 109426 h 578806"/>
                    <a:gd name="connsiteX101" fmla="*/ 311088 w 712712"/>
                    <a:gd name="connsiteY101" fmla="*/ 106547 h 578806"/>
                    <a:gd name="connsiteX102" fmla="*/ 322606 w 712712"/>
                    <a:gd name="connsiteY102" fmla="*/ 102228 h 578806"/>
                    <a:gd name="connsiteX103" fmla="*/ 329805 w 712712"/>
                    <a:gd name="connsiteY103" fmla="*/ 86389 h 578806"/>
                    <a:gd name="connsiteX104" fmla="*/ 337004 w 712712"/>
                    <a:gd name="connsiteY104" fmla="*/ 63352 h 578806"/>
                    <a:gd name="connsiteX105" fmla="*/ 371560 w 712712"/>
                    <a:gd name="connsiteY105" fmla="*/ 60472 h 578806"/>
                    <a:gd name="connsiteX106" fmla="*/ 387398 w 712712"/>
                    <a:gd name="connsiteY106" fmla="*/ 56153 h 578806"/>
                    <a:gd name="connsiteX107" fmla="*/ 417634 w 712712"/>
                    <a:gd name="connsiteY107" fmla="*/ 51834 h 578806"/>
                    <a:gd name="connsiteX108" fmla="*/ 437792 w 712712"/>
                    <a:gd name="connsiteY108" fmla="*/ 57593 h 578806"/>
                    <a:gd name="connsiteX109" fmla="*/ 447870 w 712712"/>
                    <a:gd name="connsiteY109" fmla="*/ 60472 h 578806"/>
                    <a:gd name="connsiteX110" fmla="*/ 459389 w 712712"/>
                    <a:gd name="connsiteY110" fmla="*/ 57593 h 578806"/>
                    <a:gd name="connsiteX111" fmla="*/ 469468 w 712712"/>
                    <a:gd name="connsiteY111" fmla="*/ 61913 h 578806"/>
                    <a:gd name="connsiteX112" fmla="*/ 473787 w 712712"/>
                    <a:gd name="connsiteY112" fmla="*/ 51834 h 578806"/>
                    <a:gd name="connsiteX113" fmla="*/ 509783 w 712712"/>
                    <a:gd name="connsiteY113" fmla="*/ 69111 h 578806"/>
                    <a:gd name="connsiteX114" fmla="*/ 522741 w 712712"/>
                    <a:gd name="connsiteY114" fmla="*/ 71991 h 578806"/>
                    <a:gd name="connsiteX115" fmla="*/ 532820 w 712712"/>
                    <a:gd name="connsiteY115" fmla="*/ 61913 h 578806"/>
                    <a:gd name="connsiteX116" fmla="*/ 531380 w 712712"/>
                    <a:gd name="connsiteY116" fmla="*/ 51834 h 578806"/>
                    <a:gd name="connsiteX117" fmla="*/ 538579 w 712712"/>
                    <a:gd name="connsiteY117" fmla="*/ 33116 h 578806"/>
                    <a:gd name="connsiteX118" fmla="*/ 567375 w 712712"/>
                    <a:gd name="connsiteY118" fmla="*/ 27357 h 578806"/>
                    <a:gd name="connsiteX119" fmla="*/ 577454 w 712712"/>
                    <a:gd name="connsiteY119" fmla="*/ 17278 h 578806"/>
                    <a:gd name="connsiteX120" fmla="*/ 597611 w 712712"/>
                    <a:gd name="connsiteY120" fmla="*/ 14398 h 578806"/>
                    <a:gd name="connsiteX121" fmla="*/ 613449 w 712712"/>
                    <a:gd name="connsiteY121" fmla="*/ 14398 h 578806"/>
                    <a:gd name="connsiteX122" fmla="*/ 624968 w 712712"/>
                    <a:gd name="connsiteY122" fmla="*/ 24477 h 578806"/>
                    <a:gd name="connsiteX123" fmla="*/ 630727 w 712712"/>
                    <a:gd name="connsiteY123" fmla="*/ 14398 h 578806"/>
                    <a:gd name="connsiteX124" fmla="*/ 630727 w 712712"/>
                    <a:gd name="connsiteY124" fmla="*/ 2880 h 57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712712" h="578806">
                      <a:moveTo>
                        <a:pt x="642246" y="0"/>
                      </a:moveTo>
                      <a:lnTo>
                        <a:pt x="645125" y="11519"/>
                      </a:lnTo>
                      <a:lnTo>
                        <a:pt x="642246" y="27357"/>
                      </a:lnTo>
                      <a:lnTo>
                        <a:pt x="640806" y="35995"/>
                      </a:lnTo>
                      <a:lnTo>
                        <a:pt x="648005" y="47514"/>
                      </a:lnTo>
                      <a:lnTo>
                        <a:pt x="669602" y="54713"/>
                      </a:lnTo>
                      <a:lnTo>
                        <a:pt x="669602" y="73431"/>
                      </a:lnTo>
                      <a:lnTo>
                        <a:pt x="660963" y="82069"/>
                      </a:lnTo>
                      <a:lnTo>
                        <a:pt x="662403" y="89269"/>
                      </a:lnTo>
                      <a:lnTo>
                        <a:pt x="649445" y="109426"/>
                      </a:lnTo>
                      <a:lnTo>
                        <a:pt x="640806" y="167019"/>
                      </a:lnTo>
                      <a:lnTo>
                        <a:pt x="642246" y="190056"/>
                      </a:lnTo>
                      <a:lnTo>
                        <a:pt x="642246" y="200135"/>
                      </a:lnTo>
                      <a:lnTo>
                        <a:pt x="653764" y="207334"/>
                      </a:lnTo>
                      <a:lnTo>
                        <a:pt x="663843" y="207334"/>
                      </a:lnTo>
                      <a:lnTo>
                        <a:pt x="673922" y="197254"/>
                      </a:lnTo>
                      <a:lnTo>
                        <a:pt x="688320" y="234691"/>
                      </a:lnTo>
                      <a:lnTo>
                        <a:pt x="712712" y="246886"/>
                      </a:lnTo>
                      <a:lnTo>
                        <a:pt x="712712" y="283722"/>
                      </a:lnTo>
                      <a:lnTo>
                        <a:pt x="694079" y="300921"/>
                      </a:lnTo>
                      <a:lnTo>
                        <a:pt x="691200" y="305241"/>
                      </a:lnTo>
                      <a:lnTo>
                        <a:pt x="691200" y="315320"/>
                      </a:lnTo>
                      <a:lnTo>
                        <a:pt x="695519" y="321080"/>
                      </a:lnTo>
                      <a:lnTo>
                        <a:pt x="686880" y="336917"/>
                      </a:lnTo>
                      <a:lnTo>
                        <a:pt x="712712" y="338148"/>
                      </a:lnTo>
                      <a:lnTo>
                        <a:pt x="712712" y="370164"/>
                      </a:lnTo>
                      <a:lnTo>
                        <a:pt x="673922" y="388750"/>
                      </a:lnTo>
                      <a:lnTo>
                        <a:pt x="656644" y="388750"/>
                      </a:lnTo>
                      <a:lnTo>
                        <a:pt x="646565" y="404588"/>
                      </a:lnTo>
                      <a:lnTo>
                        <a:pt x="633607" y="398829"/>
                      </a:lnTo>
                      <a:lnTo>
                        <a:pt x="632167" y="416106"/>
                      </a:lnTo>
                      <a:lnTo>
                        <a:pt x="626408" y="423306"/>
                      </a:lnTo>
                      <a:lnTo>
                        <a:pt x="613449" y="420426"/>
                      </a:lnTo>
                      <a:lnTo>
                        <a:pt x="612010" y="434825"/>
                      </a:lnTo>
                      <a:lnTo>
                        <a:pt x="587533" y="457862"/>
                      </a:lnTo>
                      <a:lnTo>
                        <a:pt x="557297" y="472260"/>
                      </a:lnTo>
                      <a:lnTo>
                        <a:pt x="525621" y="492417"/>
                      </a:lnTo>
                      <a:lnTo>
                        <a:pt x="501144" y="496736"/>
                      </a:lnTo>
                      <a:lnTo>
                        <a:pt x="480986" y="514014"/>
                      </a:lnTo>
                      <a:lnTo>
                        <a:pt x="499704" y="519773"/>
                      </a:lnTo>
                      <a:lnTo>
                        <a:pt x="485306" y="537051"/>
                      </a:lnTo>
                      <a:lnTo>
                        <a:pt x="483866" y="555769"/>
                      </a:lnTo>
                      <a:lnTo>
                        <a:pt x="459389" y="557209"/>
                      </a:lnTo>
                      <a:lnTo>
                        <a:pt x="449310" y="558649"/>
                      </a:lnTo>
                      <a:lnTo>
                        <a:pt x="447975" y="576010"/>
                      </a:lnTo>
                      <a:lnTo>
                        <a:pt x="403236" y="578806"/>
                      </a:lnTo>
                      <a:lnTo>
                        <a:pt x="387398" y="565847"/>
                      </a:lnTo>
                      <a:lnTo>
                        <a:pt x="371560" y="565847"/>
                      </a:lnTo>
                      <a:lnTo>
                        <a:pt x="352842" y="531292"/>
                      </a:lnTo>
                      <a:lnTo>
                        <a:pt x="342764" y="528413"/>
                      </a:lnTo>
                      <a:lnTo>
                        <a:pt x="339884" y="516895"/>
                      </a:lnTo>
                      <a:lnTo>
                        <a:pt x="360041" y="501056"/>
                      </a:lnTo>
                      <a:lnTo>
                        <a:pt x="349963" y="489538"/>
                      </a:lnTo>
                      <a:lnTo>
                        <a:pt x="349963" y="473699"/>
                      </a:lnTo>
                      <a:lnTo>
                        <a:pt x="319726" y="462181"/>
                      </a:lnTo>
                      <a:lnTo>
                        <a:pt x="272212" y="462181"/>
                      </a:lnTo>
                      <a:lnTo>
                        <a:pt x="277972" y="442024"/>
                      </a:lnTo>
                      <a:lnTo>
                        <a:pt x="269333" y="381551"/>
                      </a:lnTo>
                      <a:lnTo>
                        <a:pt x="256374" y="371473"/>
                      </a:lnTo>
                      <a:lnTo>
                        <a:pt x="256374" y="349876"/>
                      </a:lnTo>
                      <a:lnTo>
                        <a:pt x="240536" y="352755"/>
                      </a:lnTo>
                      <a:lnTo>
                        <a:pt x="230458" y="354195"/>
                      </a:lnTo>
                      <a:lnTo>
                        <a:pt x="223259" y="339797"/>
                      </a:lnTo>
                      <a:lnTo>
                        <a:pt x="205981" y="345556"/>
                      </a:lnTo>
                      <a:lnTo>
                        <a:pt x="204541" y="358514"/>
                      </a:lnTo>
                      <a:lnTo>
                        <a:pt x="187263" y="375792"/>
                      </a:lnTo>
                      <a:lnTo>
                        <a:pt x="148388" y="368593"/>
                      </a:lnTo>
                      <a:lnTo>
                        <a:pt x="118152" y="339797"/>
                      </a:lnTo>
                      <a:lnTo>
                        <a:pt x="100874" y="342676"/>
                      </a:lnTo>
                      <a:lnTo>
                        <a:pt x="87916" y="341236"/>
                      </a:lnTo>
                      <a:lnTo>
                        <a:pt x="69198" y="341236"/>
                      </a:lnTo>
                      <a:lnTo>
                        <a:pt x="43281" y="332598"/>
                      </a:lnTo>
                      <a:lnTo>
                        <a:pt x="20244" y="329718"/>
                      </a:lnTo>
                      <a:lnTo>
                        <a:pt x="8726" y="316760"/>
                      </a:lnTo>
                      <a:lnTo>
                        <a:pt x="0" y="304295"/>
                      </a:lnTo>
                      <a:lnTo>
                        <a:pt x="87" y="303802"/>
                      </a:lnTo>
                      <a:lnTo>
                        <a:pt x="4406" y="293723"/>
                      </a:lnTo>
                      <a:lnTo>
                        <a:pt x="18804" y="282204"/>
                      </a:lnTo>
                      <a:lnTo>
                        <a:pt x="13045" y="272125"/>
                      </a:lnTo>
                      <a:lnTo>
                        <a:pt x="18804" y="253408"/>
                      </a:lnTo>
                      <a:lnTo>
                        <a:pt x="13045" y="239010"/>
                      </a:lnTo>
                      <a:lnTo>
                        <a:pt x="7286" y="218852"/>
                      </a:lnTo>
                      <a:lnTo>
                        <a:pt x="18804" y="194376"/>
                      </a:lnTo>
                      <a:lnTo>
                        <a:pt x="37522" y="190056"/>
                      </a:lnTo>
                      <a:lnTo>
                        <a:pt x="37522" y="172778"/>
                      </a:lnTo>
                      <a:lnTo>
                        <a:pt x="50480" y="158380"/>
                      </a:lnTo>
                      <a:lnTo>
                        <a:pt x="73517" y="142542"/>
                      </a:lnTo>
                      <a:lnTo>
                        <a:pt x="90795" y="149741"/>
                      </a:lnTo>
                      <a:lnTo>
                        <a:pt x="103754" y="145421"/>
                      </a:lnTo>
                      <a:lnTo>
                        <a:pt x="106633" y="135343"/>
                      </a:lnTo>
                      <a:lnTo>
                        <a:pt x="112393" y="125265"/>
                      </a:lnTo>
                      <a:lnTo>
                        <a:pt x="129670" y="120945"/>
                      </a:lnTo>
                      <a:lnTo>
                        <a:pt x="149828" y="116625"/>
                      </a:lnTo>
                      <a:lnTo>
                        <a:pt x="159907" y="118065"/>
                      </a:lnTo>
                      <a:lnTo>
                        <a:pt x="187263" y="109426"/>
                      </a:lnTo>
                      <a:lnTo>
                        <a:pt x="197342" y="135343"/>
                      </a:lnTo>
                      <a:lnTo>
                        <a:pt x="217499" y="142542"/>
                      </a:lnTo>
                      <a:lnTo>
                        <a:pt x="237657" y="142542"/>
                      </a:lnTo>
                      <a:lnTo>
                        <a:pt x="247736" y="135343"/>
                      </a:lnTo>
                      <a:lnTo>
                        <a:pt x="265013" y="109426"/>
                      </a:lnTo>
                      <a:lnTo>
                        <a:pt x="286611" y="109426"/>
                      </a:lnTo>
                      <a:lnTo>
                        <a:pt x="311088" y="106547"/>
                      </a:lnTo>
                      <a:lnTo>
                        <a:pt x="322606" y="102228"/>
                      </a:lnTo>
                      <a:lnTo>
                        <a:pt x="329805" y="86389"/>
                      </a:lnTo>
                      <a:lnTo>
                        <a:pt x="337004" y="63352"/>
                      </a:lnTo>
                      <a:lnTo>
                        <a:pt x="371560" y="60472"/>
                      </a:lnTo>
                      <a:lnTo>
                        <a:pt x="387398" y="56153"/>
                      </a:lnTo>
                      <a:lnTo>
                        <a:pt x="417634" y="51834"/>
                      </a:lnTo>
                      <a:lnTo>
                        <a:pt x="437792" y="57593"/>
                      </a:lnTo>
                      <a:lnTo>
                        <a:pt x="447870" y="60472"/>
                      </a:lnTo>
                      <a:lnTo>
                        <a:pt x="459389" y="57593"/>
                      </a:lnTo>
                      <a:lnTo>
                        <a:pt x="469468" y="61913"/>
                      </a:lnTo>
                      <a:lnTo>
                        <a:pt x="473787" y="51834"/>
                      </a:lnTo>
                      <a:lnTo>
                        <a:pt x="509783" y="69111"/>
                      </a:lnTo>
                      <a:lnTo>
                        <a:pt x="522741" y="71991"/>
                      </a:lnTo>
                      <a:lnTo>
                        <a:pt x="532820" y="61913"/>
                      </a:lnTo>
                      <a:lnTo>
                        <a:pt x="531380" y="51834"/>
                      </a:lnTo>
                      <a:lnTo>
                        <a:pt x="538579" y="33116"/>
                      </a:lnTo>
                      <a:lnTo>
                        <a:pt x="567375" y="27357"/>
                      </a:lnTo>
                      <a:lnTo>
                        <a:pt x="577454" y="17278"/>
                      </a:lnTo>
                      <a:lnTo>
                        <a:pt x="597611" y="14398"/>
                      </a:lnTo>
                      <a:lnTo>
                        <a:pt x="613449" y="14398"/>
                      </a:lnTo>
                      <a:lnTo>
                        <a:pt x="624968" y="24477"/>
                      </a:lnTo>
                      <a:lnTo>
                        <a:pt x="630727" y="14398"/>
                      </a:lnTo>
                      <a:lnTo>
                        <a:pt x="630727" y="288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D2D7ADD1-F4F7-AEE3-2ED1-590A5647B5A2}"/>
                    </a:ext>
                  </a:extLst>
                </p:cNvPr>
                <p:cNvSpPr/>
                <p:nvPr/>
              </p:nvSpPr>
              <p:spPr>
                <a:xfrm>
                  <a:off x="2607780" y="1988047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C7A90F92-5EC2-103E-5D5C-E19A71E1BA79}"/>
                    </a:ext>
                  </a:extLst>
                </p:cNvPr>
                <p:cNvSpPr/>
                <p:nvPr/>
              </p:nvSpPr>
              <p:spPr>
                <a:xfrm>
                  <a:off x="1562472" y="2211218"/>
                  <a:ext cx="1230179" cy="1016511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2FC528E8-6EB2-DAF9-86B7-0FA4663CEBB0}"/>
                    </a:ext>
                  </a:extLst>
                </p:cNvPr>
                <p:cNvSpPr/>
                <p:nvPr/>
              </p:nvSpPr>
              <p:spPr>
                <a:xfrm>
                  <a:off x="2305995" y="965712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DC5BC38-4AA7-3B98-F94D-A2C82B0B3F87}"/>
                    </a:ext>
                  </a:extLst>
                </p:cNvPr>
                <p:cNvSpPr/>
                <p:nvPr/>
              </p:nvSpPr>
              <p:spPr>
                <a:xfrm>
                  <a:off x="731986" y="1755086"/>
                  <a:ext cx="967557" cy="715301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97C5B2B-B2E0-4AB6-9EE8-FCB743F65830}"/>
                    </a:ext>
                  </a:extLst>
                </p:cNvPr>
                <p:cNvSpPr/>
                <p:nvPr/>
              </p:nvSpPr>
              <p:spPr>
                <a:xfrm>
                  <a:off x="842315" y="3287626"/>
                  <a:ext cx="584240" cy="261891"/>
                </a:xfrm>
                <a:custGeom>
                  <a:avLst/>
                  <a:gdLst>
                    <a:gd name="connsiteX0" fmla="*/ 318162 w 584240"/>
                    <a:gd name="connsiteY0" fmla="*/ 0 h 261891"/>
                    <a:gd name="connsiteX1" fmla="*/ 331984 w 584240"/>
                    <a:gd name="connsiteY1" fmla="*/ 22461 h 261891"/>
                    <a:gd name="connsiteX2" fmla="*/ 347534 w 584240"/>
                    <a:gd name="connsiteY2" fmla="*/ 39739 h 261891"/>
                    <a:gd name="connsiteX3" fmla="*/ 338895 w 584240"/>
                    <a:gd name="connsiteY3" fmla="*/ 53561 h 261891"/>
                    <a:gd name="connsiteX4" fmla="*/ 361357 w 584240"/>
                    <a:gd name="connsiteY4" fmla="*/ 65656 h 261891"/>
                    <a:gd name="connsiteX5" fmla="*/ 389001 w 584240"/>
                    <a:gd name="connsiteY5" fmla="*/ 74295 h 261891"/>
                    <a:gd name="connsiteX6" fmla="*/ 397640 w 584240"/>
                    <a:gd name="connsiteY6" fmla="*/ 58745 h 261891"/>
                    <a:gd name="connsiteX7" fmla="*/ 413190 w 584240"/>
                    <a:gd name="connsiteY7" fmla="*/ 58745 h 261891"/>
                    <a:gd name="connsiteX8" fmla="*/ 449473 w 584240"/>
                    <a:gd name="connsiteY8" fmla="*/ 58745 h 261891"/>
                    <a:gd name="connsiteX9" fmla="*/ 473662 w 584240"/>
                    <a:gd name="connsiteY9" fmla="*/ 58745 h 261891"/>
                    <a:gd name="connsiteX10" fmla="*/ 485757 w 584240"/>
                    <a:gd name="connsiteY10" fmla="*/ 41467 h 261891"/>
                    <a:gd name="connsiteX11" fmla="*/ 497851 w 584240"/>
                    <a:gd name="connsiteY11" fmla="*/ 8639 h 261891"/>
                    <a:gd name="connsiteX12" fmla="*/ 525496 w 584240"/>
                    <a:gd name="connsiteY12" fmla="*/ 6911 h 261891"/>
                    <a:gd name="connsiteX13" fmla="*/ 535862 w 584240"/>
                    <a:gd name="connsiteY13" fmla="*/ 13822 h 261891"/>
                    <a:gd name="connsiteX14" fmla="*/ 553140 w 584240"/>
                    <a:gd name="connsiteY14" fmla="*/ 12095 h 261891"/>
                    <a:gd name="connsiteX15" fmla="*/ 568690 w 584240"/>
                    <a:gd name="connsiteY15" fmla="*/ 17278 h 261891"/>
                    <a:gd name="connsiteX16" fmla="*/ 584240 w 584240"/>
                    <a:gd name="connsiteY16" fmla="*/ 19006 h 261891"/>
                    <a:gd name="connsiteX17" fmla="*/ 570418 w 584240"/>
                    <a:gd name="connsiteY17" fmla="*/ 44922 h 261891"/>
                    <a:gd name="connsiteX18" fmla="*/ 570418 w 584240"/>
                    <a:gd name="connsiteY18" fmla="*/ 82933 h 261891"/>
                    <a:gd name="connsiteX19" fmla="*/ 582512 w 584240"/>
                    <a:gd name="connsiteY19" fmla="*/ 91572 h 261891"/>
                    <a:gd name="connsiteX20" fmla="*/ 572146 w 584240"/>
                    <a:gd name="connsiteY20" fmla="*/ 100211 h 261891"/>
                    <a:gd name="connsiteX21" fmla="*/ 570418 w 584240"/>
                    <a:gd name="connsiteY21" fmla="*/ 122672 h 261891"/>
                    <a:gd name="connsiteX22" fmla="*/ 554868 w 584240"/>
                    <a:gd name="connsiteY22" fmla="*/ 119217 h 261891"/>
                    <a:gd name="connsiteX23" fmla="*/ 547957 w 584240"/>
                    <a:gd name="connsiteY23" fmla="*/ 129583 h 261891"/>
                    <a:gd name="connsiteX24" fmla="*/ 541046 w 584240"/>
                    <a:gd name="connsiteY24" fmla="*/ 141678 h 261891"/>
                    <a:gd name="connsiteX25" fmla="*/ 522040 w 584240"/>
                    <a:gd name="connsiteY25" fmla="*/ 143406 h 261891"/>
                    <a:gd name="connsiteX26" fmla="*/ 522040 w 584240"/>
                    <a:gd name="connsiteY26" fmla="*/ 160684 h 261891"/>
                    <a:gd name="connsiteX27" fmla="*/ 497851 w 584240"/>
                    <a:gd name="connsiteY27" fmla="*/ 207334 h 261891"/>
                    <a:gd name="connsiteX28" fmla="*/ 473662 w 584240"/>
                    <a:gd name="connsiteY28" fmla="*/ 214245 h 261891"/>
                    <a:gd name="connsiteX29" fmla="*/ 466751 w 584240"/>
                    <a:gd name="connsiteY29" fmla="*/ 231522 h 261891"/>
                    <a:gd name="connsiteX30" fmla="*/ 466751 w 584240"/>
                    <a:gd name="connsiteY30" fmla="*/ 260895 h 261891"/>
                    <a:gd name="connsiteX31" fmla="*/ 468175 w 584240"/>
                    <a:gd name="connsiteY31" fmla="*/ 261891 h 261891"/>
                    <a:gd name="connsiteX32" fmla="*/ 0 w 584240"/>
                    <a:gd name="connsiteY32" fmla="*/ 261891 h 261891"/>
                    <a:gd name="connsiteX33" fmla="*/ 1978 w 584240"/>
                    <a:gd name="connsiteY33" fmla="*/ 257439 h 261891"/>
                    <a:gd name="connsiteX34" fmla="*/ 251 w 584240"/>
                    <a:gd name="connsiteY34" fmla="*/ 234978 h 261891"/>
                    <a:gd name="connsiteX35" fmla="*/ 12345 w 584240"/>
                    <a:gd name="connsiteY35" fmla="*/ 229795 h 261891"/>
                    <a:gd name="connsiteX36" fmla="*/ 24440 w 584240"/>
                    <a:gd name="connsiteY36" fmla="*/ 205606 h 261891"/>
                    <a:gd name="connsiteX37" fmla="*/ 57267 w 584240"/>
                    <a:gd name="connsiteY37" fmla="*/ 212517 h 261891"/>
                    <a:gd name="connsiteX38" fmla="*/ 71090 w 584240"/>
                    <a:gd name="connsiteY38" fmla="*/ 200422 h 261891"/>
                    <a:gd name="connsiteX39" fmla="*/ 71090 w 584240"/>
                    <a:gd name="connsiteY39" fmla="*/ 172778 h 261891"/>
                    <a:gd name="connsiteX40" fmla="*/ 79729 w 584240"/>
                    <a:gd name="connsiteY40" fmla="*/ 155500 h 261891"/>
                    <a:gd name="connsiteX41" fmla="*/ 98734 w 584240"/>
                    <a:gd name="connsiteY41" fmla="*/ 133039 h 261891"/>
                    <a:gd name="connsiteX42" fmla="*/ 110829 w 584240"/>
                    <a:gd name="connsiteY42" fmla="*/ 133039 h 261891"/>
                    <a:gd name="connsiteX43" fmla="*/ 112556 w 584240"/>
                    <a:gd name="connsiteY43" fmla="*/ 119217 h 261891"/>
                    <a:gd name="connsiteX44" fmla="*/ 117740 w 584240"/>
                    <a:gd name="connsiteY44" fmla="*/ 95028 h 261891"/>
                    <a:gd name="connsiteX45" fmla="*/ 147112 w 584240"/>
                    <a:gd name="connsiteY45" fmla="*/ 84661 h 261891"/>
                    <a:gd name="connsiteX46" fmla="*/ 162662 w 584240"/>
                    <a:gd name="connsiteY46" fmla="*/ 60472 h 261891"/>
                    <a:gd name="connsiteX47" fmla="*/ 155751 w 584240"/>
                    <a:gd name="connsiteY47" fmla="*/ 48378 h 261891"/>
                    <a:gd name="connsiteX48" fmla="*/ 155751 w 584240"/>
                    <a:gd name="connsiteY48" fmla="*/ 41467 h 261891"/>
                    <a:gd name="connsiteX49" fmla="*/ 167845 w 584240"/>
                    <a:gd name="connsiteY49" fmla="*/ 25917 h 261891"/>
                    <a:gd name="connsiteX50" fmla="*/ 178212 w 584240"/>
                    <a:gd name="connsiteY50" fmla="*/ 10367 h 261891"/>
                    <a:gd name="connsiteX51" fmla="*/ 216223 w 584240"/>
                    <a:gd name="connsiteY51" fmla="*/ 8639 h 261891"/>
                    <a:gd name="connsiteX52" fmla="*/ 233501 w 584240"/>
                    <a:gd name="connsiteY52" fmla="*/ 10367 h 261891"/>
                    <a:gd name="connsiteX53" fmla="*/ 235229 w 584240"/>
                    <a:gd name="connsiteY53" fmla="*/ 25917 h 261891"/>
                    <a:gd name="connsiteX54" fmla="*/ 254234 w 584240"/>
                    <a:gd name="connsiteY54" fmla="*/ 25917 h 261891"/>
                    <a:gd name="connsiteX55" fmla="*/ 281879 w 584240"/>
                    <a:gd name="connsiteY55" fmla="*/ 25917 h 261891"/>
                    <a:gd name="connsiteX56" fmla="*/ 290518 w 584240"/>
                    <a:gd name="connsiteY56" fmla="*/ 19006 h 261891"/>
                    <a:gd name="connsiteX57" fmla="*/ 297429 w 584240"/>
                    <a:gd name="connsiteY57" fmla="*/ 8639 h 261891"/>
                    <a:gd name="connsiteX0" fmla="*/ 318162 w 584240"/>
                    <a:gd name="connsiteY0" fmla="*/ 0 h 385855"/>
                    <a:gd name="connsiteX1" fmla="*/ 331984 w 584240"/>
                    <a:gd name="connsiteY1" fmla="*/ 22461 h 385855"/>
                    <a:gd name="connsiteX2" fmla="*/ 347534 w 584240"/>
                    <a:gd name="connsiteY2" fmla="*/ 39739 h 385855"/>
                    <a:gd name="connsiteX3" fmla="*/ 338895 w 584240"/>
                    <a:gd name="connsiteY3" fmla="*/ 53561 h 385855"/>
                    <a:gd name="connsiteX4" fmla="*/ 361357 w 584240"/>
                    <a:gd name="connsiteY4" fmla="*/ 65656 h 385855"/>
                    <a:gd name="connsiteX5" fmla="*/ 389001 w 584240"/>
                    <a:gd name="connsiteY5" fmla="*/ 74295 h 385855"/>
                    <a:gd name="connsiteX6" fmla="*/ 397640 w 584240"/>
                    <a:gd name="connsiteY6" fmla="*/ 58745 h 385855"/>
                    <a:gd name="connsiteX7" fmla="*/ 413190 w 584240"/>
                    <a:gd name="connsiteY7" fmla="*/ 58745 h 385855"/>
                    <a:gd name="connsiteX8" fmla="*/ 449473 w 584240"/>
                    <a:gd name="connsiteY8" fmla="*/ 58745 h 385855"/>
                    <a:gd name="connsiteX9" fmla="*/ 473662 w 584240"/>
                    <a:gd name="connsiteY9" fmla="*/ 58745 h 385855"/>
                    <a:gd name="connsiteX10" fmla="*/ 485757 w 584240"/>
                    <a:gd name="connsiteY10" fmla="*/ 41467 h 385855"/>
                    <a:gd name="connsiteX11" fmla="*/ 497851 w 584240"/>
                    <a:gd name="connsiteY11" fmla="*/ 8639 h 385855"/>
                    <a:gd name="connsiteX12" fmla="*/ 525496 w 584240"/>
                    <a:gd name="connsiteY12" fmla="*/ 6911 h 385855"/>
                    <a:gd name="connsiteX13" fmla="*/ 535862 w 584240"/>
                    <a:gd name="connsiteY13" fmla="*/ 13822 h 385855"/>
                    <a:gd name="connsiteX14" fmla="*/ 553140 w 584240"/>
                    <a:gd name="connsiteY14" fmla="*/ 12095 h 385855"/>
                    <a:gd name="connsiteX15" fmla="*/ 568690 w 584240"/>
                    <a:gd name="connsiteY15" fmla="*/ 17278 h 385855"/>
                    <a:gd name="connsiteX16" fmla="*/ 584240 w 584240"/>
                    <a:gd name="connsiteY16" fmla="*/ 19006 h 385855"/>
                    <a:gd name="connsiteX17" fmla="*/ 570418 w 584240"/>
                    <a:gd name="connsiteY17" fmla="*/ 44922 h 385855"/>
                    <a:gd name="connsiteX18" fmla="*/ 570418 w 584240"/>
                    <a:gd name="connsiteY18" fmla="*/ 82933 h 385855"/>
                    <a:gd name="connsiteX19" fmla="*/ 582512 w 584240"/>
                    <a:gd name="connsiteY19" fmla="*/ 91572 h 385855"/>
                    <a:gd name="connsiteX20" fmla="*/ 572146 w 584240"/>
                    <a:gd name="connsiteY20" fmla="*/ 100211 h 385855"/>
                    <a:gd name="connsiteX21" fmla="*/ 570418 w 584240"/>
                    <a:gd name="connsiteY21" fmla="*/ 122672 h 385855"/>
                    <a:gd name="connsiteX22" fmla="*/ 554868 w 584240"/>
                    <a:gd name="connsiteY22" fmla="*/ 119217 h 385855"/>
                    <a:gd name="connsiteX23" fmla="*/ 547957 w 584240"/>
                    <a:gd name="connsiteY23" fmla="*/ 129583 h 385855"/>
                    <a:gd name="connsiteX24" fmla="*/ 541046 w 584240"/>
                    <a:gd name="connsiteY24" fmla="*/ 141678 h 385855"/>
                    <a:gd name="connsiteX25" fmla="*/ 522040 w 584240"/>
                    <a:gd name="connsiteY25" fmla="*/ 143406 h 385855"/>
                    <a:gd name="connsiteX26" fmla="*/ 522040 w 584240"/>
                    <a:gd name="connsiteY26" fmla="*/ 160684 h 385855"/>
                    <a:gd name="connsiteX27" fmla="*/ 497851 w 584240"/>
                    <a:gd name="connsiteY27" fmla="*/ 207334 h 385855"/>
                    <a:gd name="connsiteX28" fmla="*/ 473662 w 584240"/>
                    <a:gd name="connsiteY28" fmla="*/ 214245 h 385855"/>
                    <a:gd name="connsiteX29" fmla="*/ 466751 w 584240"/>
                    <a:gd name="connsiteY29" fmla="*/ 231522 h 385855"/>
                    <a:gd name="connsiteX30" fmla="*/ 466751 w 584240"/>
                    <a:gd name="connsiteY30" fmla="*/ 260895 h 385855"/>
                    <a:gd name="connsiteX31" fmla="*/ 468175 w 584240"/>
                    <a:gd name="connsiteY31" fmla="*/ 261891 h 385855"/>
                    <a:gd name="connsiteX32" fmla="*/ 259410 w 584240"/>
                    <a:gd name="connsiteY32" fmla="*/ 385849 h 385855"/>
                    <a:gd name="connsiteX33" fmla="*/ 0 w 584240"/>
                    <a:gd name="connsiteY33" fmla="*/ 261891 h 385855"/>
                    <a:gd name="connsiteX34" fmla="*/ 1978 w 584240"/>
                    <a:gd name="connsiteY34" fmla="*/ 257439 h 385855"/>
                    <a:gd name="connsiteX35" fmla="*/ 251 w 584240"/>
                    <a:gd name="connsiteY35" fmla="*/ 234978 h 385855"/>
                    <a:gd name="connsiteX36" fmla="*/ 12345 w 584240"/>
                    <a:gd name="connsiteY36" fmla="*/ 229795 h 385855"/>
                    <a:gd name="connsiteX37" fmla="*/ 24440 w 584240"/>
                    <a:gd name="connsiteY37" fmla="*/ 205606 h 385855"/>
                    <a:gd name="connsiteX38" fmla="*/ 57267 w 584240"/>
                    <a:gd name="connsiteY38" fmla="*/ 212517 h 385855"/>
                    <a:gd name="connsiteX39" fmla="*/ 71090 w 584240"/>
                    <a:gd name="connsiteY39" fmla="*/ 200422 h 385855"/>
                    <a:gd name="connsiteX40" fmla="*/ 71090 w 584240"/>
                    <a:gd name="connsiteY40" fmla="*/ 172778 h 385855"/>
                    <a:gd name="connsiteX41" fmla="*/ 79729 w 584240"/>
                    <a:gd name="connsiteY41" fmla="*/ 155500 h 385855"/>
                    <a:gd name="connsiteX42" fmla="*/ 98734 w 584240"/>
                    <a:gd name="connsiteY42" fmla="*/ 133039 h 385855"/>
                    <a:gd name="connsiteX43" fmla="*/ 110829 w 584240"/>
                    <a:gd name="connsiteY43" fmla="*/ 133039 h 385855"/>
                    <a:gd name="connsiteX44" fmla="*/ 112556 w 584240"/>
                    <a:gd name="connsiteY44" fmla="*/ 119217 h 385855"/>
                    <a:gd name="connsiteX45" fmla="*/ 117740 w 584240"/>
                    <a:gd name="connsiteY45" fmla="*/ 95028 h 385855"/>
                    <a:gd name="connsiteX46" fmla="*/ 147112 w 584240"/>
                    <a:gd name="connsiteY46" fmla="*/ 84661 h 385855"/>
                    <a:gd name="connsiteX47" fmla="*/ 162662 w 584240"/>
                    <a:gd name="connsiteY47" fmla="*/ 60472 h 385855"/>
                    <a:gd name="connsiteX48" fmla="*/ 155751 w 584240"/>
                    <a:gd name="connsiteY48" fmla="*/ 48378 h 385855"/>
                    <a:gd name="connsiteX49" fmla="*/ 155751 w 584240"/>
                    <a:gd name="connsiteY49" fmla="*/ 41467 h 385855"/>
                    <a:gd name="connsiteX50" fmla="*/ 167845 w 584240"/>
                    <a:gd name="connsiteY50" fmla="*/ 25917 h 385855"/>
                    <a:gd name="connsiteX51" fmla="*/ 178212 w 584240"/>
                    <a:gd name="connsiteY51" fmla="*/ 10367 h 385855"/>
                    <a:gd name="connsiteX52" fmla="*/ 216223 w 584240"/>
                    <a:gd name="connsiteY52" fmla="*/ 8639 h 385855"/>
                    <a:gd name="connsiteX53" fmla="*/ 233501 w 584240"/>
                    <a:gd name="connsiteY53" fmla="*/ 10367 h 385855"/>
                    <a:gd name="connsiteX54" fmla="*/ 235229 w 584240"/>
                    <a:gd name="connsiteY54" fmla="*/ 25917 h 385855"/>
                    <a:gd name="connsiteX55" fmla="*/ 254234 w 584240"/>
                    <a:gd name="connsiteY55" fmla="*/ 25917 h 385855"/>
                    <a:gd name="connsiteX56" fmla="*/ 281879 w 584240"/>
                    <a:gd name="connsiteY56" fmla="*/ 25917 h 385855"/>
                    <a:gd name="connsiteX57" fmla="*/ 290518 w 584240"/>
                    <a:gd name="connsiteY57" fmla="*/ 19006 h 385855"/>
                    <a:gd name="connsiteX58" fmla="*/ 297429 w 584240"/>
                    <a:gd name="connsiteY58" fmla="*/ 8639 h 385855"/>
                    <a:gd name="connsiteX59" fmla="*/ 318162 w 584240"/>
                    <a:gd name="connsiteY59" fmla="*/ 0 h 385855"/>
                    <a:gd name="connsiteX0" fmla="*/ 259410 w 584240"/>
                    <a:gd name="connsiteY0" fmla="*/ 385849 h 477289"/>
                    <a:gd name="connsiteX1" fmla="*/ 0 w 584240"/>
                    <a:gd name="connsiteY1" fmla="*/ 261891 h 477289"/>
                    <a:gd name="connsiteX2" fmla="*/ 1978 w 584240"/>
                    <a:gd name="connsiteY2" fmla="*/ 257439 h 477289"/>
                    <a:gd name="connsiteX3" fmla="*/ 251 w 584240"/>
                    <a:gd name="connsiteY3" fmla="*/ 234978 h 477289"/>
                    <a:gd name="connsiteX4" fmla="*/ 12345 w 584240"/>
                    <a:gd name="connsiteY4" fmla="*/ 229795 h 477289"/>
                    <a:gd name="connsiteX5" fmla="*/ 24440 w 584240"/>
                    <a:gd name="connsiteY5" fmla="*/ 205606 h 477289"/>
                    <a:gd name="connsiteX6" fmla="*/ 57267 w 584240"/>
                    <a:gd name="connsiteY6" fmla="*/ 212517 h 477289"/>
                    <a:gd name="connsiteX7" fmla="*/ 71090 w 584240"/>
                    <a:gd name="connsiteY7" fmla="*/ 200422 h 477289"/>
                    <a:gd name="connsiteX8" fmla="*/ 71090 w 584240"/>
                    <a:gd name="connsiteY8" fmla="*/ 172778 h 477289"/>
                    <a:gd name="connsiteX9" fmla="*/ 79729 w 584240"/>
                    <a:gd name="connsiteY9" fmla="*/ 155500 h 477289"/>
                    <a:gd name="connsiteX10" fmla="*/ 98734 w 584240"/>
                    <a:gd name="connsiteY10" fmla="*/ 133039 h 477289"/>
                    <a:gd name="connsiteX11" fmla="*/ 110829 w 584240"/>
                    <a:gd name="connsiteY11" fmla="*/ 133039 h 477289"/>
                    <a:gd name="connsiteX12" fmla="*/ 112556 w 584240"/>
                    <a:gd name="connsiteY12" fmla="*/ 119217 h 477289"/>
                    <a:gd name="connsiteX13" fmla="*/ 117740 w 584240"/>
                    <a:gd name="connsiteY13" fmla="*/ 95028 h 477289"/>
                    <a:gd name="connsiteX14" fmla="*/ 147112 w 584240"/>
                    <a:gd name="connsiteY14" fmla="*/ 84661 h 477289"/>
                    <a:gd name="connsiteX15" fmla="*/ 162662 w 584240"/>
                    <a:gd name="connsiteY15" fmla="*/ 60472 h 477289"/>
                    <a:gd name="connsiteX16" fmla="*/ 155751 w 584240"/>
                    <a:gd name="connsiteY16" fmla="*/ 48378 h 477289"/>
                    <a:gd name="connsiteX17" fmla="*/ 155751 w 584240"/>
                    <a:gd name="connsiteY17" fmla="*/ 41467 h 477289"/>
                    <a:gd name="connsiteX18" fmla="*/ 167845 w 584240"/>
                    <a:gd name="connsiteY18" fmla="*/ 25917 h 477289"/>
                    <a:gd name="connsiteX19" fmla="*/ 178212 w 584240"/>
                    <a:gd name="connsiteY19" fmla="*/ 10367 h 477289"/>
                    <a:gd name="connsiteX20" fmla="*/ 216223 w 584240"/>
                    <a:gd name="connsiteY20" fmla="*/ 8639 h 477289"/>
                    <a:gd name="connsiteX21" fmla="*/ 233501 w 584240"/>
                    <a:gd name="connsiteY21" fmla="*/ 10367 h 477289"/>
                    <a:gd name="connsiteX22" fmla="*/ 235229 w 584240"/>
                    <a:gd name="connsiteY22" fmla="*/ 25917 h 477289"/>
                    <a:gd name="connsiteX23" fmla="*/ 254234 w 584240"/>
                    <a:gd name="connsiteY23" fmla="*/ 25917 h 477289"/>
                    <a:gd name="connsiteX24" fmla="*/ 281879 w 584240"/>
                    <a:gd name="connsiteY24" fmla="*/ 25917 h 477289"/>
                    <a:gd name="connsiteX25" fmla="*/ 290518 w 584240"/>
                    <a:gd name="connsiteY25" fmla="*/ 19006 h 477289"/>
                    <a:gd name="connsiteX26" fmla="*/ 297429 w 584240"/>
                    <a:gd name="connsiteY26" fmla="*/ 8639 h 477289"/>
                    <a:gd name="connsiteX27" fmla="*/ 318162 w 584240"/>
                    <a:gd name="connsiteY27" fmla="*/ 0 h 477289"/>
                    <a:gd name="connsiteX28" fmla="*/ 331984 w 584240"/>
                    <a:gd name="connsiteY28" fmla="*/ 22461 h 477289"/>
                    <a:gd name="connsiteX29" fmla="*/ 347534 w 584240"/>
                    <a:gd name="connsiteY29" fmla="*/ 39739 h 477289"/>
                    <a:gd name="connsiteX30" fmla="*/ 338895 w 584240"/>
                    <a:gd name="connsiteY30" fmla="*/ 53561 h 477289"/>
                    <a:gd name="connsiteX31" fmla="*/ 361357 w 584240"/>
                    <a:gd name="connsiteY31" fmla="*/ 65656 h 477289"/>
                    <a:gd name="connsiteX32" fmla="*/ 389001 w 584240"/>
                    <a:gd name="connsiteY32" fmla="*/ 74295 h 477289"/>
                    <a:gd name="connsiteX33" fmla="*/ 397640 w 584240"/>
                    <a:gd name="connsiteY33" fmla="*/ 58745 h 477289"/>
                    <a:gd name="connsiteX34" fmla="*/ 413190 w 584240"/>
                    <a:gd name="connsiteY34" fmla="*/ 58745 h 477289"/>
                    <a:gd name="connsiteX35" fmla="*/ 449473 w 584240"/>
                    <a:gd name="connsiteY35" fmla="*/ 58745 h 477289"/>
                    <a:gd name="connsiteX36" fmla="*/ 473662 w 584240"/>
                    <a:gd name="connsiteY36" fmla="*/ 58745 h 477289"/>
                    <a:gd name="connsiteX37" fmla="*/ 485757 w 584240"/>
                    <a:gd name="connsiteY37" fmla="*/ 41467 h 477289"/>
                    <a:gd name="connsiteX38" fmla="*/ 497851 w 584240"/>
                    <a:gd name="connsiteY38" fmla="*/ 8639 h 477289"/>
                    <a:gd name="connsiteX39" fmla="*/ 525496 w 584240"/>
                    <a:gd name="connsiteY39" fmla="*/ 6911 h 477289"/>
                    <a:gd name="connsiteX40" fmla="*/ 535862 w 584240"/>
                    <a:gd name="connsiteY40" fmla="*/ 13822 h 477289"/>
                    <a:gd name="connsiteX41" fmla="*/ 553140 w 584240"/>
                    <a:gd name="connsiteY41" fmla="*/ 12095 h 477289"/>
                    <a:gd name="connsiteX42" fmla="*/ 568690 w 584240"/>
                    <a:gd name="connsiteY42" fmla="*/ 17278 h 477289"/>
                    <a:gd name="connsiteX43" fmla="*/ 584240 w 584240"/>
                    <a:gd name="connsiteY43" fmla="*/ 19006 h 477289"/>
                    <a:gd name="connsiteX44" fmla="*/ 570418 w 584240"/>
                    <a:gd name="connsiteY44" fmla="*/ 44922 h 477289"/>
                    <a:gd name="connsiteX45" fmla="*/ 570418 w 584240"/>
                    <a:gd name="connsiteY45" fmla="*/ 82933 h 477289"/>
                    <a:gd name="connsiteX46" fmla="*/ 582512 w 584240"/>
                    <a:gd name="connsiteY46" fmla="*/ 91572 h 477289"/>
                    <a:gd name="connsiteX47" fmla="*/ 572146 w 584240"/>
                    <a:gd name="connsiteY47" fmla="*/ 100211 h 477289"/>
                    <a:gd name="connsiteX48" fmla="*/ 570418 w 584240"/>
                    <a:gd name="connsiteY48" fmla="*/ 122672 h 477289"/>
                    <a:gd name="connsiteX49" fmla="*/ 554868 w 584240"/>
                    <a:gd name="connsiteY49" fmla="*/ 119217 h 477289"/>
                    <a:gd name="connsiteX50" fmla="*/ 547957 w 584240"/>
                    <a:gd name="connsiteY50" fmla="*/ 129583 h 477289"/>
                    <a:gd name="connsiteX51" fmla="*/ 541046 w 584240"/>
                    <a:gd name="connsiteY51" fmla="*/ 141678 h 477289"/>
                    <a:gd name="connsiteX52" fmla="*/ 522040 w 584240"/>
                    <a:gd name="connsiteY52" fmla="*/ 143406 h 477289"/>
                    <a:gd name="connsiteX53" fmla="*/ 522040 w 584240"/>
                    <a:gd name="connsiteY53" fmla="*/ 160684 h 477289"/>
                    <a:gd name="connsiteX54" fmla="*/ 497851 w 584240"/>
                    <a:gd name="connsiteY54" fmla="*/ 207334 h 477289"/>
                    <a:gd name="connsiteX55" fmla="*/ 473662 w 584240"/>
                    <a:gd name="connsiteY55" fmla="*/ 214245 h 477289"/>
                    <a:gd name="connsiteX56" fmla="*/ 466751 w 584240"/>
                    <a:gd name="connsiteY56" fmla="*/ 231522 h 477289"/>
                    <a:gd name="connsiteX57" fmla="*/ 466751 w 584240"/>
                    <a:gd name="connsiteY57" fmla="*/ 260895 h 477289"/>
                    <a:gd name="connsiteX58" fmla="*/ 468175 w 584240"/>
                    <a:gd name="connsiteY58" fmla="*/ 261891 h 477289"/>
                    <a:gd name="connsiteX59" fmla="*/ 350850 w 584240"/>
                    <a:gd name="connsiteY59" fmla="*/ 477289 h 477289"/>
                    <a:gd name="connsiteX0" fmla="*/ 0 w 584240"/>
                    <a:gd name="connsiteY0" fmla="*/ 261891 h 477289"/>
                    <a:gd name="connsiteX1" fmla="*/ 1978 w 584240"/>
                    <a:gd name="connsiteY1" fmla="*/ 257439 h 477289"/>
                    <a:gd name="connsiteX2" fmla="*/ 251 w 584240"/>
                    <a:gd name="connsiteY2" fmla="*/ 234978 h 477289"/>
                    <a:gd name="connsiteX3" fmla="*/ 12345 w 584240"/>
                    <a:gd name="connsiteY3" fmla="*/ 229795 h 477289"/>
                    <a:gd name="connsiteX4" fmla="*/ 24440 w 584240"/>
                    <a:gd name="connsiteY4" fmla="*/ 205606 h 477289"/>
                    <a:gd name="connsiteX5" fmla="*/ 57267 w 584240"/>
                    <a:gd name="connsiteY5" fmla="*/ 212517 h 477289"/>
                    <a:gd name="connsiteX6" fmla="*/ 71090 w 584240"/>
                    <a:gd name="connsiteY6" fmla="*/ 200422 h 477289"/>
                    <a:gd name="connsiteX7" fmla="*/ 71090 w 584240"/>
                    <a:gd name="connsiteY7" fmla="*/ 172778 h 477289"/>
                    <a:gd name="connsiteX8" fmla="*/ 79729 w 584240"/>
                    <a:gd name="connsiteY8" fmla="*/ 155500 h 477289"/>
                    <a:gd name="connsiteX9" fmla="*/ 98734 w 584240"/>
                    <a:gd name="connsiteY9" fmla="*/ 133039 h 477289"/>
                    <a:gd name="connsiteX10" fmla="*/ 110829 w 584240"/>
                    <a:gd name="connsiteY10" fmla="*/ 133039 h 477289"/>
                    <a:gd name="connsiteX11" fmla="*/ 112556 w 584240"/>
                    <a:gd name="connsiteY11" fmla="*/ 119217 h 477289"/>
                    <a:gd name="connsiteX12" fmla="*/ 117740 w 584240"/>
                    <a:gd name="connsiteY12" fmla="*/ 95028 h 477289"/>
                    <a:gd name="connsiteX13" fmla="*/ 147112 w 584240"/>
                    <a:gd name="connsiteY13" fmla="*/ 84661 h 477289"/>
                    <a:gd name="connsiteX14" fmla="*/ 162662 w 584240"/>
                    <a:gd name="connsiteY14" fmla="*/ 60472 h 477289"/>
                    <a:gd name="connsiteX15" fmla="*/ 155751 w 584240"/>
                    <a:gd name="connsiteY15" fmla="*/ 48378 h 477289"/>
                    <a:gd name="connsiteX16" fmla="*/ 155751 w 584240"/>
                    <a:gd name="connsiteY16" fmla="*/ 41467 h 477289"/>
                    <a:gd name="connsiteX17" fmla="*/ 167845 w 584240"/>
                    <a:gd name="connsiteY17" fmla="*/ 25917 h 477289"/>
                    <a:gd name="connsiteX18" fmla="*/ 178212 w 584240"/>
                    <a:gd name="connsiteY18" fmla="*/ 10367 h 477289"/>
                    <a:gd name="connsiteX19" fmla="*/ 216223 w 584240"/>
                    <a:gd name="connsiteY19" fmla="*/ 8639 h 477289"/>
                    <a:gd name="connsiteX20" fmla="*/ 233501 w 584240"/>
                    <a:gd name="connsiteY20" fmla="*/ 10367 h 477289"/>
                    <a:gd name="connsiteX21" fmla="*/ 235229 w 584240"/>
                    <a:gd name="connsiteY21" fmla="*/ 25917 h 477289"/>
                    <a:gd name="connsiteX22" fmla="*/ 254234 w 584240"/>
                    <a:gd name="connsiteY22" fmla="*/ 25917 h 477289"/>
                    <a:gd name="connsiteX23" fmla="*/ 281879 w 584240"/>
                    <a:gd name="connsiteY23" fmla="*/ 25917 h 477289"/>
                    <a:gd name="connsiteX24" fmla="*/ 290518 w 584240"/>
                    <a:gd name="connsiteY24" fmla="*/ 19006 h 477289"/>
                    <a:gd name="connsiteX25" fmla="*/ 297429 w 584240"/>
                    <a:gd name="connsiteY25" fmla="*/ 8639 h 477289"/>
                    <a:gd name="connsiteX26" fmla="*/ 318162 w 584240"/>
                    <a:gd name="connsiteY26" fmla="*/ 0 h 477289"/>
                    <a:gd name="connsiteX27" fmla="*/ 331984 w 584240"/>
                    <a:gd name="connsiteY27" fmla="*/ 22461 h 477289"/>
                    <a:gd name="connsiteX28" fmla="*/ 347534 w 584240"/>
                    <a:gd name="connsiteY28" fmla="*/ 39739 h 477289"/>
                    <a:gd name="connsiteX29" fmla="*/ 338895 w 584240"/>
                    <a:gd name="connsiteY29" fmla="*/ 53561 h 477289"/>
                    <a:gd name="connsiteX30" fmla="*/ 361357 w 584240"/>
                    <a:gd name="connsiteY30" fmla="*/ 65656 h 477289"/>
                    <a:gd name="connsiteX31" fmla="*/ 389001 w 584240"/>
                    <a:gd name="connsiteY31" fmla="*/ 74295 h 477289"/>
                    <a:gd name="connsiteX32" fmla="*/ 397640 w 584240"/>
                    <a:gd name="connsiteY32" fmla="*/ 58745 h 477289"/>
                    <a:gd name="connsiteX33" fmla="*/ 413190 w 584240"/>
                    <a:gd name="connsiteY33" fmla="*/ 58745 h 477289"/>
                    <a:gd name="connsiteX34" fmla="*/ 449473 w 584240"/>
                    <a:gd name="connsiteY34" fmla="*/ 58745 h 477289"/>
                    <a:gd name="connsiteX35" fmla="*/ 473662 w 584240"/>
                    <a:gd name="connsiteY35" fmla="*/ 58745 h 477289"/>
                    <a:gd name="connsiteX36" fmla="*/ 485757 w 584240"/>
                    <a:gd name="connsiteY36" fmla="*/ 41467 h 477289"/>
                    <a:gd name="connsiteX37" fmla="*/ 497851 w 584240"/>
                    <a:gd name="connsiteY37" fmla="*/ 8639 h 477289"/>
                    <a:gd name="connsiteX38" fmla="*/ 525496 w 584240"/>
                    <a:gd name="connsiteY38" fmla="*/ 6911 h 477289"/>
                    <a:gd name="connsiteX39" fmla="*/ 535862 w 584240"/>
                    <a:gd name="connsiteY39" fmla="*/ 13822 h 477289"/>
                    <a:gd name="connsiteX40" fmla="*/ 553140 w 584240"/>
                    <a:gd name="connsiteY40" fmla="*/ 12095 h 477289"/>
                    <a:gd name="connsiteX41" fmla="*/ 568690 w 584240"/>
                    <a:gd name="connsiteY41" fmla="*/ 17278 h 477289"/>
                    <a:gd name="connsiteX42" fmla="*/ 584240 w 584240"/>
                    <a:gd name="connsiteY42" fmla="*/ 19006 h 477289"/>
                    <a:gd name="connsiteX43" fmla="*/ 570418 w 584240"/>
                    <a:gd name="connsiteY43" fmla="*/ 44922 h 477289"/>
                    <a:gd name="connsiteX44" fmla="*/ 570418 w 584240"/>
                    <a:gd name="connsiteY44" fmla="*/ 82933 h 477289"/>
                    <a:gd name="connsiteX45" fmla="*/ 582512 w 584240"/>
                    <a:gd name="connsiteY45" fmla="*/ 91572 h 477289"/>
                    <a:gd name="connsiteX46" fmla="*/ 572146 w 584240"/>
                    <a:gd name="connsiteY46" fmla="*/ 100211 h 477289"/>
                    <a:gd name="connsiteX47" fmla="*/ 570418 w 584240"/>
                    <a:gd name="connsiteY47" fmla="*/ 122672 h 477289"/>
                    <a:gd name="connsiteX48" fmla="*/ 554868 w 584240"/>
                    <a:gd name="connsiteY48" fmla="*/ 119217 h 477289"/>
                    <a:gd name="connsiteX49" fmla="*/ 547957 w 584240"/>
                    <a:gd name="connsiteY49" fmla="*/ 129583 h 477289"/>
                    <a:gd name="connsiteX50" fmla="*/ 541046 w 584240"/>
                    <a:gd name="connsiteY50" fmla="*/ 141678 h 477289"/>
                    <a:gd name="connsiteX51" fmla="*/ 522040 w 584240"/>
                    <a:gd name="connsiteY51" fmla="*/ 143406 h 477289"/>
                    <a:gd name="connsiteX52" fmla="*/ 522040 w 584240"/>
                    <a:gd name="connsiteY52" fmla="*/ 160684 h 477289"/>
                    <a:gd name="connsiteX53" fmla="*/ 497851 w 584240"/>
                    <a:gd name="connsiteY53" fmla="*/ 207334 h 477289"/>
                    <a:gd name="connsiteX54" fmla="*/ 473662 w 584240"/>
                    <a:gd name="connsiteY54" fmla="*/ 214245 h 477289"/>
                    <a:gd name="connsiteX55" fmla="*/ 466751 w 584240"/>
                    <a:gd name="connsiteY55" fmla="*/ 231522 h 477289"/>
                    <a:gd name="connsiteX56" fmla="*/ 466751 w 584240"/>
                    <a:gd name="connsiteY56" fmla="*/ 260895 h 477289"/>
                    <a:gd name="connsiteX57" fmla="*/ 468175 w 584240"/>
                    <a:gd name="connsiteY57" fmla="*/ 261891 h 477289"/>
                    <a:gd name="connsiteX58" fmla="*/ 350850 w 584240"/>
                    <a:gd name="connsiteY58" fmla="*/ 477289 h 477289"/>
                    <a:gd name="connsiteX0" fmla="*/ 0 w 584240"/>
                    <a:gd name="connsiteY0" fmla="*/ 261891 h 261891"/>
                    <a:gd name="connsiteX1" fmla="*/ 1978 w 584240"/>
                    <a:gd name="connsiteY1" fmla="*/ 257439 h 261891"/>
                    <a:gd name="connsiteX2" fmla="*/ 251 w 584240"/>
                    <a:gd name="connsiteY2" fmla="*/ 234978 h 261891"/>
                    <a:gd name="connsiteX3" fmla="*/ 12345 w 584240"/>
                    <a:gd name="connsiteY3" fmla="*/ 229795 h 261891"/>
                    <a:gd name="connsiteX4" fmla="*/ 24440 w 584240"/>
                    <a:gd name="connsiteY4" fmla="*/ 205606 h 261891"/>
                    <a:gd name="connsiteX5" fmla="*/ 57267 w 584240"/>
                    <a:gd name="connsiteY5" fmla="*/ 212517 h 261891"/>
                    <a:gd name="connsiteX6" fmla="*/ 71090 w 584240"/>
                    <a:gd name="connsiteY6" fmla="*/ 200422 h 261891"/>
                    <a:gd name="connsiteX7" fmla="*/ 71090 w 584240"/>
                    <a:gd name="connsiteY7" fmla="*/ 172778 h 261891"/>
                    <a:gd name="connsiteX8" fmla="*/ 79729 w 584240"/>
                    <a:gd name="connsiteY8" fmla="*/ 155500 h 261891"/>
                    <a:gd name="connsiteX9" fmla="*/ 98734 w 584240"/>
                    <a:gd name="connsiteY9" fmla="*/ 133039 h 261891"/>
                    <a:gd name="connsiteX10" fmla="*/ 110829 w 584240"/>
                    <a:gd name="connsiteY10" fmla="*/ 133039 h 261891"/>
                    <a:gd name="connsiteX11" fmla="*/ 112556 w 584240"/>
                    <a:gd name="connsiteY11" fmla="*/ 119217 h 261891"/>
                    <a:gd name="connsiteX12" fmla="*/ 117740 w 584240"/>
                    <a:gd name="connsiteY12" fmla="*/ 95028 h 261891"/>
                    <a:gd name="connsiteX13" fmla="*/ 147112 w 584240"/>
                    <a:gd name="connsiteY13" fmla="*/ 84661 h 261891"/>
                    <a:gd name="connsiteX14" fmla="*/ 162662 w 584240"/>
                    <a:gd name="connsiteY14" fmla="*/ 60472 h 261891"/>
                    <a:gd name="connsiteX15" fmla="*/ 155751 w 584240"/>
                    <a:gd name="connsiteY15" fmla="*/ 48378 h 261891"/>
                    <a:gd name="connsiteX16" fmla="*/ 155751 w 584240"/>
                    <a:gd name="connsiteY16" fmla="*/ 41467 h 261891"/>
                    <a:gd name="connsiteX17" fmla="*/ 167845 w 584240"/>
                    <a:gd name="connsiteY17" fmla="*/ 25917 h 261891"/>
                    <a:gd name="connsiteX18" fmla="*/ 178212 w 584240"/>
                    <a:gd name="connsiteY18" fmla="*/ 10367 h 261891"/>
                    <a:gd name="connsiteX19" fmla="*/ 216223 w 584240"/>
                    <a:gd name="connsiteY19" fmla="*/ 8639 h 261891"/>
                    <a:gd name="connsiteX20" fmla="*/ 233501 w 584240"/>
                    <a:gd name="connsiteY20" fmla="*/ 10367 h 261891"/>
                    <a:gd name="connsiteX21" fmla="*/ 235229 w 584240"/>
                    <a:gd name="connsiteY21" fmla="*/ 25917 h 261891"/>
                    <a:gd name="connsiteX22" fmla="*/ 254234 w 584240"/>
                    <a:gd name="connsiteY22" fmla="*/ 25917 h 261891"/>
                    <a:gd name="connsiteX23" fmla="*/ 281879 w 584240"/>
                    <a:gd name="connsiteY23" fmla="*/ 25917 h 261891"/>
                    <a:gd name="connsiteX24" fmla="*/ 290518 w 584240"/>
                    <a:gd name="connsiteY24" fmla="*/ 19006 h 261891"/>
                    <a:gd name="connsiteX25" fmla="*/ 297429 w 584240"/>
                    <a:gd name="connsiteY25" fmla="*/ 8639 h 261891"/>
                    <a:gd name="connsiteX26" fmla="*/ 318162 w 584240"/>
                    <a:gd name="connsiteY26" fmla="*/ 0 h 261891"/>
                    <a:gd name="connsiteX27" fmla="*/ 331984 w 584240"/>
                    <a:gd name="connsiteY27" fmla="*/ 22461 h 261891"/>
                    <a:gd name="connsiteX28" fmla="*/ 347534 w 584240"/>
                    <a:gd name="connsiteY28" fmla="*/ 39739 h 261891"/>
                    <a:gd name="connsiteX29" fmla="*/ 338895 w 584240"/>
                    <a:gd name="connsiteY29" fmla="*/ 53561 h 261891"/>
                    <a:gd name="connsiteX30" fmla="*/ 361357 w 584240"/>
                    <a:gd name="connsiteY30" fmla="*/ 65656 h 261891"/>
                    <a:gd name="connsiteX31" fmla="*/ 389001 w 584240"/>
                    <a:gd name="connsiteY31" fmla="*/ 74295 h 261891"/>
                    <a:gd name="connsiteX32" fmla="*/ 397640 w 584240"/>
                    <a:gd name="connsiteY32" fmla="*/ 58745 h 261891"/>
                    <a:gd name="connsiteX33" fmla="*/ 413190 w 584240"/>
                    <a:gd name="connsiteY33" fmla="*/ 58745 h 261891"/>
                    <a:gd name="connsiteX34" fmla="*/ 449473 w 584240"/>
                    <a:gd name="connsiteY34" fmla="*/ 58745 h 261891"/>
                    <a:gd name="connsiteX35" fmla="*/ 473662 w 584240"/>
                    <a:gd name="connsiteY35" fmla="*/ 58745 h 261891"/>
                    <a:gd name="connsiteX36" fmla="*/ 485757 w 584240"/>
                    <a:gd name="connsiteY36" fmla="*/ 41467 h 261891"/>
                    <a:gd name="connsiteX37" fmla="*/ 497851 w 584240"/>
                    <a:gd name="connsiteY37" fmla="*/ 8639 h 261891"/>
                    <a:gd name="connsiteX38" fmla="*/ 525496 w 584240"/>
                    <a:gd name="connsiteY38" fmla="*/ 6911 h 261891"/>
                    <a:gd name="connsiteX39" fmla="*/ 535862 w 584240"/>
                    <a:gd name="connsiteY39" fmla="*/ 13822 h 261891"/>
                    <a:gd name="connsiteX40" fmla="*/ 553140 w 584240"/>
                    <a:gd name="connsiteY40" fmla="*/ 12095 h 261891"/>
                    <a:gd name="connsiteX41" fmla="*/ 568690 w 584240"/>
                    <a:gd name="connsiteY41" fmla="*/ 17278 h 261891"/>
                    <a:gd name="connsiteX42" fmla="*/ 584240 w 584240"/>
                    <a:gd name="connsiteY42" fmla="*/ 19006 h 261891"/>
                    <a:gd name="connsiteX43" fmla="*/ 570418 w 584240"/>
                    <a:gd name="connsiteY43" fmla="*/ 44922 h 261891"/>
                    <a:gd name="connsiteX44" fmla="*/ 570418 w 584240"/>
                    <a:gd name="connsiteY44" fmla="*/ 82933 h 261891"/>
                    <a:gd name="connsiteX45" fmla="*/ 582512 w 584240"/>
                    <a:gd name="connsiteY45" fmla="*/ 91572 h 261891"/>
                    <a:gd name="connsiteX46" fmla="*/ 572146 w 584240"/>
                    <a:gd name="connsiteY46" fmla="*/ 100211 h 261891"/>
                    <a:gd name="connsiteX47" fmla="*/ 570418 w 584240"/>
                    <a:gd name="connsiteY47" fmla="*/ 122672 h 261891"/>
                    <a:gd name="connsiteX48" fmla="*/ 554868 w 584240"/>
                    <a:gd name="connsiteY48" fmla="*/ 119217 h 261891"/>
                    <a:gd name="connsiteX49" fmla="*/ 547957 w 584240"/>
                    <a:gd name="connsiteY49" fmla="*/ 129583 h 261891"/>
                    <a:gd name="connsiteX50" fmla="*/ 541046 w 584240"/>
                    <a:gd name="connsiteY50" fmla="*/ 141678 h 261891"/>
                    <a:gd name="connsiteX51" fmla="*/ 522040 w 584240"/>
                    <a:gd name="connsiteY51" fmla="*/ 143406 h 261891"/>
                    <a:gd name="connsiteX52" fmla="*/ 522040 w 584240"/>
                    <a:gd name="connsiteY52" fmla="*/ 160684 h 261891"/>
                    <a:gd name="connsiteX53" fmla="*/ 497851 w 584240"/>
                    <a:gd name="connsiteY53" fmla="*/ 207334 h 261891"/>
                    <a:gd name="connsiteX54" fmla="*/ 473662 w 584240"/>
                    <a:gd name="connsiteY54" fmla="*/ 214245 h 261891"/>
                    <a:gd name="connsiteX55" fmla="*/ 466751 w 584240"/>
                    <a:gd name="connsiteY55" fmla="*/ 231522 h 261891"/>
                    <a:gd name="connsiteX56" fmla="*/ 466751 w 584240"/>
                    <a:gd name="connsiteY56" fmla="*/ 260895 h 261891"/>
                    <a:gd name="connsiteX57" fmla="*/ 468175 w 584240"/>
                    <a:gd name="connsiteY57" fmla="*/ 261891 h 2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84240" h="261891">
                      <a:moveTo>
                        <a:pt x="0" y="261891"/>
                      </a:moveTo>
                      <a:lnTo>
                        <a:pt x="1978" y="257439"/>
                      </a:lnTo>
                      <a:lnTo>
                        <a:pt x="251" y="234978"/>
                      </a:lnTo>
                      <a:lnTo>
                        <a:pt x="12345" y="229795"/>
                      </a:lnTo>
                      <a:lnTo>
                        <a:pt x="24440" y="205606"/>
                      </a:lnTo>
                      <a:lnTo>
                        <a:pt x="57267" y="212517"/>
                      </a:lnTo>
                      <a:lnTo>
                        <a:pt x="71090" y="200422"/>
                      </a:lnTo>
                      <a:lnTo>
                        <a:pt x="71090" y="172778"/>
                      </a:lnTo>
                      <a:lnTo>
                        <a:pt x="79729" y="155500"/>
                      </a:lnTo>
                      <a:lnTo>
                        <a:pt x="98734" y="133039"/>
                      </a:lnTo>
                      <a:lnTo>
                        <a:pt x="110829" y="133039"/>
                      </a:lnTo>
                      <a:lnTo>
                        <a:pt x="112556" y="119217"/>
                      </a:lnTo>
                      <a:lnTo>
                        <a:pt x="117740" y="95028"/>
                      </a:lnTo>
                      <a:lnTo>
                        <a:pt x="147112" y="84661"/>
                      </a:lnTo>
                      <a:lnTo>
                        <a:pt x="162662" y="60472"/>
                      </a:lnTo>
                      <a:lnTo>
                        <a:pt x="155751" y="48378"/>
                      </a:lnTo>
                      <a:lnTo>
                        <a:pt x="155751" y="41467"/>
                      </a:lnTo>
                      <a:lnTo>
                        <a:pt x="167845" y="25917"/>
                      </a:lnTo>
                      <a:lnTo>
                        <a:pt x="178212" y="10367"/>
                      </a:lnTo>
                      <a:lnTo>
                        <a:pt x="216223" y="8639"/>
                      </a:lnTo>
                      <a:lnTo>
                        <a:pt x="233501" y="10367"/>
                      </a:lnTo>
                      <a:lnTo>
                        <a:pt x="235229" y="25917"/>
                      </a:lnTo>
                      <a:lnTo>
                        <a:pt x="254234" y="25917"/>
                      </a:lnTo>
                      <a:lnTo>
                        <a:pt x="281879" y="25917"/>
                      </a:lnTo>
                      <a:lnTo>
                        <a:pt x="290518" y="19006"/>
                      </a:lnTo>
                      <a:lnTo>
                        <a:pt x="297429" y="8639"/>
                      </a:lnTo>
                      <a:lnTo>
                        <a:pt x="318162" y="0"/>
                      </a:lnTo>
                      <a:lnTo>
                        <a:pt x="331984" y="22461"/>
                      </a:lnTo>
                      <a:lnTo>
                        <a:pt x="347534" y="39739"/>
                      </a:lnTo>
                      <a:lnTo>
                        <a:pt x="338895" y="53561"/>
                      </a:lnTo>
                      <a:lnTo>
                        <a:pt x="361357" y="65656"/>
                      </a:lnTo>
                      <a:lnTo>
                        <a:pt x="389001" y="74295"/>
                      </a:lnTo>
                      <a:lnTo>
                        <a:pt x="397640" y="58745"/>
                      </a:lnTo>
                      <a:lnTo>
                        <a:pt x="413190" y="58745"/>
                      </a:lnTo>
                      <a:lnTo>
                        <a:pt x="449473" y="58745"/>
                      </a:lnTo>
                      <a:lnTo>
                        <a:pt x="473662" y="58745"/>
                      </a:lnTo>
                      <a:lnTo>
                        <a:pt x="485757" y="41467"/>
                      </a:lnTo>
                      <a:lnTo>
                        <a:pt x="497851" y="8639"/>
                      </a:lnTo>
                      <a:lnTo>
                        <a:pt x="525496" y="6911"/>
                      </a:lnTo>
                      <a:lnTo>
                        <a:pt x="535862" y="13822"/>
                      </a:lnTo>
                      <a:lnTo>
                        <a:pt x="553140" y="12095"/>
                      </a:lnTo>
                      <a:lnTo>
                        <a:pt x="568690" y="17278"/>
                      </a:lnTo>
                      <a:lnTo>
                        <a:pt x="584240" y="19006"/>
                      </a:lnTo>
                      <a:lnTo>
                        <a:pt x="570418" y="44922"/>
                      </a:lnTo>
                      <a:lnTo>
                        <a:pt x="570418" y="82933"/>
                      </a:lnTo>
                      <a:lnTo>
                        <a:pt x="582512" y="91572"/>
                      </a:lnTo>
                      <a:lnTo>
                        <a:pt x="572146" y="100211"/>
                      </a:lnTo>
                      <a:lnTo>
                        <a:pt x="570418" y="122672"/>
                      </a:lnTo>
                      <a:lnTo>
                        <a:pt x="554868" y="119217"/>
                      </a:lnTo>
                      <a:lnTo>
                        <a:pt x="547957" y="129583"/>
                      </a:lnTo>
                      <a:lnTo>
                        <a:pt x="541046" y="141678"/>
                      </a:lnTo>
                      <a:lnTo>
                        <a:pt x="522040" y="143406"/>
                      </a:lnTo>
                      <a:lnTo>
                        <a:pt x="522040" y="160684"/>
                      </a:lnTo>
                      <a:lnTo>
                        <a:pt x="497851" y="207334"/>
                      </a:lnTo>
                      <a:lnTo>
                        <a:pt x="473662" y="214245"/>
                      </a:lnTo>
                      <a:lnTo>
                        <a:pt x="466751" y="231522"/>
                      </a:lnTo>
                      <a:lnTo>
                        <a:pt x="466751" y="260895"/>
                      </a:lnTo>
                      <a:lnTo>
                        <a:pt x="468175" y="26189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945A3A1-1BE7-370A-BF03-704FC630C279}"/>
                    </a:ext>
                  </a:extLst>
                </p:cNvPr>
                <p:cNvSpPr/>
                <p:nvPr/>
              </p:nvSpPr>
              <p:spPr>
                <a:xfrm>
                  <a:off x="711254" y="2579812"/>
                  <a:ext cx="829622" cy="804931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09154CF-C7E0-BDBA-B0EB-5D43E386526A}"/>
                    </a:ext>
                  </a:extLst>
                </p:cNvPr>
                <p:cNvSpPr/>
                <p:nvPr/>
              </p:nvSpPr>
              <p:spPr>
                <a:xfrm>
                  <a:off x="1296971" y="978016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7E848CD-00BD-6EEB-9CB4-5177484B2E3A}"/>
                    </a:ext>
                  </a:extLst>
                </p:cNvPr>
                <p:cNvSpPr/>
                <p:nvPr/>
              </p:nvSpPr>
              <p:spPr>
                <a:xfrm>
                  <a:off x="2403466" y="1186647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E1BAB8E-FA95-8388-8DA1-B41D993E870C}"/>
                    </a:ext>
                  </a:extLst>
                </p:cNvPr>
                <p:cNvSpPr/>
                <p:nvPr/>
              </p:nvSpPr>
              <p:spPr>
                <a:xfrm>
                  <a:off x="1546636" y="1394844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261B5A1-61EA-7CFA-3117-6B9D3D16CF5F}"/>
                    </a:ext>
                  </a:extLst>
                </p:cNvPr>
                <p:cNvSpPr/>
                <p:nvPr/>
              </p:nvSpPr>
              <p:spPr>
                <a:xfrm>
                  <a:off x="663982" y="2994480"/>
                  <a:ext cx="395727" cy="555037"/>
                </a:xfrm>
                <a:custGeom>
                  <a:avLst/>
                  <a:gdLst>
                    <a:gd name="connsiteX0" fmla="*/ 203063 w 395727"/>
                    <a:gd name="connsiteY0" fmla="*/ 0 h 555037"/>
                    <a:gd name="connsiteX1" fmla="*/ 239058 w 395727"/>
                    <a:gd name="connsiteY1" fmla="*/ 10079 h 555037"/>
                    <a:gd name="connsiteX2" fmla="*/ 249137 w 395727"/>
                    <a:gd name="connsiteY2" fmla="*/ 24477 h 555037"/>
                    <a:gd name="connsiteX3" fmla="*/ 276493 w 395727"/>
                    <a:gd name="connsiteY3" fmla="*/ 47514 h 555037"/>
                    <a:gd name="connsiteX4" fmla="*/ 285132 w 395727"/>
                    <a:gd name="connsiteY4" fmla="*/ 89269 h 555037"/>
                    <a:gd name="connsiteX5" fmla="*/ 315369 w 395727"/>
                    <a:gd name="connsiteY5" fmla="*/ 118065 h 555037"/>
                    <a:gd name="connsiteX6" fmla="*/ 319688 w 395727"/>
                    <a:gd name="connsiteY6" fmla="*/ 146861 h 555037"/>
                    <a:gd name="connsiteX7" fmla="*/ 331207 w 395727"/>
                    <a:gd name="connsiteY7" fmla="*/ 156940 h 555037"/>
                    <a:gd name="connsiteX8" fmla="*/ 332646 w 395727"/>
                    <a:gd name="connsiteY8" fmla="*/ 169898 h 555037"/>
                    <a:gd name="connsiteX9" fmla="*/ 347044 w 395727"/>
                    <a:gd name="connsiteY9" fmla="*/ 182857 h 555037"/>
                    <a:gd name="connsiteX10" fmla="*/ 334086 w 395727"/>
                    <a:gd name="connsiteY10" fmla="*/ 198695 h 555037"/>
                    <a:gd name="connsiteX11" fmla="*/ 339845 w 395727"/>
                    <a:gd name="connsiteY11" fmla="*/ 254847 h 555037"/>
                    <a:gd name="connsiteX12" fmla="*/ 374401 w 395727"/>
                    <a:gd name="connsiteY12" fmla="*/ 277884 h 555037"/>
                    <a:gd name="connsiteX13" fmla="*/ 394559 w 395727"/>
                    <a:gd name="connsiteY13" fmla="*/ 293723 h 555037"/>
                    <a:gd name="connsiteX14" fmla="*/ 395727 w 395727"/>
                    <a:gd name="connsiteY14" fmla="*/ 301903 h 555037"/>
                    <a:gd name="connsiteX15" fmla="*/ 394558 w 395727"/>
                    <a:gd name="connsiteY15" fmla="*/ 301786 h 555037"/>
                    <a:gd name="connsiteX16" fmla="*/ 356547 w 395727"/>
                    <a:gd name="connsiteY16" fmla="*/ 303513 h 555037"/>
                    <a:gd name="connsiteX17" fmla="*/ 346180 w 395727"/>
                    <a:gd name="connsiteY17" fmla="*/ 319063 h 555037"/>
                    <a:gd name="connsiteX18" fmla="*/ 334086 w 395727"/>
                    <a:gd name="connsiteY18" fmla="*/ 334613 h 555037"/>
                    <a:gd name="connsiteX19" fmla="*/ 334086 w 395727"/>
                    <a:gd name="connsiteY19" fmla="*/ 341524 h 555037"/>
                    <a:gd name="connsiteX20" fmla="*/ 340997 w 395727"/>
                    <a:gd name="connsiteY20" fmla="*/ 353619 h 555037"/>
                    <a:gd name="connsiteX21" fmla="*/ 325447 w 395727"/>
                    <a:gd name="connsiteY21" fmla="*/ 377808 h 555037"/>
                    <a:gd name="connsiteX22" fmla="*/ 296075 w 395727"/>
                    <a:gd name="connsiteY22" fmla="*/ 388174 h 555037"/>
                    <a:gd name="connsiteX23" fmla="*/ 290891 w 395727"/>
                    <a:gd name="connsiteY23" fmla="*/ 412363 h 555037"/>
                    <a:gd name="connsiteX24" fmla="*/ 289164 w 395727"/>
                    <a:gd name="connsiteY24" fmla="*/ 426186 h 555037"/>
                    <a:gd name="connsiteX25" fmla="*/ 277069 w 395727"/>
                    <a:gd name="connsiteY25" fmla="*/ 426186 h 555037"/>
                    <a:gd name="connsiteX26" fmla="*/ 258064 w 395727"/>
                    <a:gd name="connsiteY26" fmla="*/ 448647 h 555037"/>
                    <a:gd name="connsiteX27" fmla="*/ 249425 w 395727"/>
                    <a:gd name="connsiteY27" fmla="*/ 465925 h 555037"/>
                    <a:gd name="connsiteX28" fmla="*/ 249425 w 395727"/>
                    <a:gd name="connsiteY28" fmla="*/ 493569 h 555037"/>
                    <a:gd name="connsiteX29" fmla="*/ 235602 w 395727"/>
                    <a:gd name="connsiteY29" fmla="*/ 505663 h 555037"/>
                    <a:gd name="connsiteX30" fmla="*/ 202775 w 395727"/>
                    <a:gd name="connsiteY30" fmla="*/ 498752 h 555037"/>
                    <a:gd name="connsiteX31" fmla="*/ 190680 w 395727"/>
                    <a:gd name="connsiteY31" fmla="*/ 522941 h 555037"/>
                    <a:gd name="connsiteX32" fmla="*/ 178586 w 395727"/>
                    <a:gd name="connsiteY32" fmla="*/ 528125 h 555037"/>
                    <a:gd name="connsiteX33" fmla="*/ 180313 w 395727"/>
                    <a:gd name="connsiteY33" fmla="*/ 550586 h 555037"/>
                    <a:gd name="connsiteX34" fmla="*/ 178335 w 395727"/>
                    <a:gd name="connsiteY34" fmla="*/ 555037 h 555037"/>
                    <a:gd name="connsiteX35" fmla="*/ 0 w 395727"/>
                    <a:gd name="connsiteY35" fmla="*/ 555037 h 555037"/>
                    <a:gd name="connsiteX36" fmla="*/ 0 w 395727"/>
                    <a:gd name="connsiteY36" fmla="*/ 51419 h 555037"/>
                    <a:gd name="connsiteX37" fmla="*/ 4080 w 395727"/>
                    <a:gd name="connsiteY37" fmla="*/ 56441 h 555037"/>
                    <a:gd name="connsiteX38" fmla="*/ 24813 w 395727"/>
                    <a:gd name="connsiteY38" fmla="*/ 63352 h 555037"/>
                    <a:gd name="connsiteX39" fmla="*/ 57641 w 395727"/>
                    <a:gd name="connsiteY39" fmla="*/ 73719 h 555037"/>
                    <a:gd name="connsiteX40" fmla="*/ 49920 w 395727"/>
                    <a:gd name="connsiteY40" fmla="*/ 71281 h 555037"/>
                    <a:gd name="connsiteX41" fmla="*/ 54762 w 395727"/>
                    <a:gd name="connsiteY41" fmla="*/ 84950 h 555037"/>
                    <a:gd name="connsiteX42" fmla="*/ 86437 w 395727"/>
                    <a:gd name="connsiteY42" fmla="*/ 87828 h 555037"/>
                    <a:gd name="connsiteX43" fmla="*/ 92197 w 395727"/>
                    <a:gd name="connsiteY43" fmla="*/ 105106 h 555037"/>
                    <a:gd name="connsiteX44" fmla="*/ 108035 w 395727"/>
                    <a:gd name="connsiteY44" fmla="*/ 116625 h 555037"/>
                    <a:gd name="connsiteX45" fmla="*/ 122433 w 395727"/>
                    <a:gd name="connsiteY45" fmla="*/ 113746 h 555037"/>
                    <a:gd name="connsiteX46" fmla="*/ 129632 w 395727"/>
                    <a:gd name="connsiteY46" fmla="*/ 118065 h 555037"/>
                    <a:gd name="connsiteX47" fmla="*/ 132512 w 395727"/>
                    <a:gd name="connsiteY47" fmla="*/ 118065 h 555037"/>
                    <a:gd name="connsiteX48" fmla="*/ 141151 w 395727"/>
                    <a:gd name="connsiteY48" fmla="*/ 139662 h 555037"/>
                    <a:gd name="connsiteX49" fmla="*/ 158428 w 395727"/>
                    <a:gd name="connsiteY49" fmla="*/ 139662 h 555037"/>
                    <a:gd name="connsiteX50" fmla="*/ 168507 w 395727"/>
                    <a:gd name="connsiteY50" fmla="*/ 128143 h 555037"/>
                    <a:gd name="connsiteX51" fmla="*/ 178586 w 395727"/>
                    <a:gd name="connsiteY51" fmla="*/ 118065 h 555037"/>
                    <a:gd name="connsiteX52" fmla="*/ 178586 w 395727"/>
                    <a:gd name="connsiteY52" fmla="*/ 112306 h 555037"/>
                    <a:gd name="connsiteX53" fmla="*/ 168507 w 395727"/>
                    <a:gd name="connsiteY53" fmla="*/ 103667 h 555037"/>
                    <a:gd name="connsiteX54" fmla="*/ 177146 w 395727"/>
                    <a:gd name="connsiteY54" fmla="*/ 92148 h 555037"/>
                    <a:gd name="connsiteX55" fmla="*/ 159868 w 395727"/>
                    <a:gd name="connsiteY55" fmla="*/ 61913 h 555037"/>
                    <a:gd name="connsiteX56" fmla="*/ 152669 w 395727"/>
                    <a:gd name="connsiteY56" fmla="*/ 48954 h 555037"/>
                    <a:gd name="connsiteX57" fmla="*/ 151229 w 395727"/>
                    <a:gd name="connsiteY57" fmla="*/ 14398 h 555037"/>
                    <a:gd name="connsiteX58" fmla="*/ 171387 w 395727"/>
                    <a:gd name="connsiteY58" fmla="*/ 14398 h 555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395727" h="555037">
                      <a:moveTo>
                        <a:pt x="203063" y="0"/>
                      </a:moveTo>
                      <a:lnTo>
                        <a:pt x="239058" y="10079"/>
                      </a:lnTo>
                      <a:lnTo>
                        <a:pt x="249137" y="24477"/>
                      </a:lnTo>
                      <a:lnTo>
                        <a:pt x="276493" y="47514"/>
                      </a:lnTo>
                      <a:lnTo>
                        <a:pt x="285132" y="89269"/>
                      </a:lnTo>
                      <a:lnTo>
                        <a:pt x="315369" y="118065"/>
                      </a:lnTo>
                      <a:lnTo>
                        <a:pt x="319688" y="146861"/>
                      </a:lnTo>
                      <a:lnTo>
                        <a:pt x="331207" y="156940"/>
                      </a:lnTo>
                      <a:lnTo>
                        <a:pt x="332646" y="169898"/>
                      </a:lnTo>
                      <a:lnTo>
                        <a:pt x="347044" y="182857"/>
                      </a:lnTo>
                      <a:lnTo>
                        <a:pt x="334086" y="198695"/>
                      </a:lnTo>
                      <a:lnTo>
                        <a:pt x="339845" y="254847"/>
                      </a:lnTo>
                      <a:lnTo>
                        <a:pt x="374401" y="277884"/>
                      </a:lnTo>
                      <a:lnTo>
                        <a:pt x="394559" y="293723"/>
                      </a:lnTo>
                      <a:lnTo>
                        <a:pt x="395727" y="301903"/>
                      </a:lnTo>
                      <a:lnTo>
                        <a:pt x="394558" y="301786"/>
                      </a:lnTo>
                      <a:lnTo>
                        <a:pt x="356547" y="303513"/>
                      </a:lnTo>
                      <a:lnTo>
                        <a:pt x="346180" y="319063"/>
                      </a:lnTo>
                      <a:lnTo>
                        <a:pt x="334086" y="334613"/>
                      </a:lnTo>
                      <a:lnTo>
                        <a:pt x="334086" y="341524"/>
                      </a:lnTo>
                      <a:lnTo>
                        <a:pt x="340997" y="353619"/>
                      </a:lnTo>
                      <a:lnTo>
                        <a:pt x="325447" y="377808"/>
                      </a:lnTo>
                      <a:lnTo>
                        <a:pt x="296075" y="388174"/>
                      </a:lnTo>
                      <a:lnTo>
                        <a:pt x="290891" y="412363"/>
                      </a:lnTo>
                      <a:lnTo>
                        <a:pt x="289164" y="426186"/>
                      </a:lnTo>
                      <a:lnTo>
                        <a:pt x="277069" y="426186"/>
                      </a:lnTo>
                      <a:lnTo>
                        <a:pt x="258064" y="448647"/>
                      </a:lnTo>
                      <a:lnTo>
                        <a:pt x="249425" y="465925"/>
                      </a:lnTo>
                      <a:lnTo>
                        <a:pt x="249425" y="493569"/>
                      </a:lnTo>
                      <a:lnTo>
                        <a:pt x="235602" y="505663"/>
                      </a:lnTo>
                      <a:lnTo>
                        <a:pt x="202775" y="498752"/>
                      </a:lnTo>
                      <a:lnTo>
                        <a:pt x="190680" y="522941"/>
                      </a:lnTo>
                      <a:lnTo>
                        <a:pt x="178586" y="528125"/>
                      </a:lnTo>
                      <a:lnTo>
                        <a:pt x="180313" y="550586"/>
                      </a:lnTo>
                      <a:lnTo>
                        <a:pt x="178335" y="555037"/>
                      </a:lnTo>
                      <a:lnTo>
                        <a:pt x="0" y="555037"/>
                      </a:lnTo>
                      <a:lnTo>
                        <a:pt x="0" y="51419"/>
                      </a:lnTo>
                      <a:lnTo>
                        <a:pt x="4080" y="56441"/>
                      </a:lnTo>
                      <a:lnTo>
                        <a:pt x="24813" y="63352"/>
                      </a:lnTo>
                      <a:lnTo>
                        <a:pt x="57641" y="73719"/>
                      </a:lnTo>
                      <a:lnTo>
                        <a:pt x="49920" y="71281"/>
                      </a:lnTo>
                      <a:lnTo>
                        <a:pt x="54762" y="84950"/>
                      </a:lnTo>
                      <a:lnTo>
                        <a:pt x="86437" y="87828"/>
                      </a:lnTo>
                      <a:lnTo>
                        <a:pt x="92197" y="105106"/>
                      </a:lnTo>
                      <a:lnTo>
                        <a:pt x="108035" y="116625"/>
                      </a:lnTo>
                      <a:lnTo>
                        <a:pt x="122433" y="113746"/>
                      </a:lnTo>
                      <a:lnTo>
                        <a:pt x="129632" y="118065"/>
                      </a:lnTo>
                      <a:lnTo>
                        <a:pt x="132512" y="118065"/>
                      </a:lnTo>
                      <a:lnTo>
                        <a:pt x="141151" y="139662"/>
                      </a:lnTo>
                      <a:lnTo>
                        <a:pt x="158428" y="139662"/>
                      </a:lnTo>
                      <a:lnTo>
                        <a:pt x="168507" y="128143"/>
                      </a:lnTo>
                      <a:lnTo>
                        <a:pt x="178586" y="118065"/>
                      </a:lnTo>
                      <a:lnTo>
                        <a:pt x="178586" y="112306"/>
                      </a:lnTo>
                      <a:lnTo>
                        <a:pt x="168507" y="103667"/>
                      </a:lnTo>
                      <a:lnTo>
                        <a:pt x="177146" y="92148"/>
                      </a:lnTo>
                      <a:lnTo>
                        <a:pt x="159868" y="61913"/>
                      </a:lnTo>
                      <a:lnTo>
                        <a:pt x="152669" y="48954"/>
                      </a:lnTo>
                      <a:lnTo>
                        <a:pt x="151229" y="14398"/>
                      </a:lnTo>
                      <a:lnTo>
                        <a:pt x="171387" y="1439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DB852B73-B34C-DD40-24C2-6BA184FDE7B8}"/>
                  </a:ext>
                </a:extLst>
              </p:cNvPr>
              <p:cNvSpPr/>
              <p:nvPr/>
            </p:nvSpPr>
            <p:spPr>
              <a:xfrm>
                <a:off x="3363202" y="2402795"/>
                <a:ext cx="25832" cy="54426"/>
              </a:xfrm>
              <a:custGeom>
                <a:avLst/>
                <a:gdLst>
                  <a:gd name="connsiteX0" fmla="*/ 233801 w 233801"/>
                  <a:gd name="connsiteY0" fmla="*/ 0 h 115317"/>
                  <a:gd name="connsiteX1" fmla="*/ 233801 w 233801"/>
                  <a:gd name="connsiteY1" fmla="*/ 19603 h 115317"/>
                  <a:gd name="connsiteX2" fmla="*/ 215168 w 233801"/>
                  <a:gd name="connsiteY2" fmla="*/ 36802 h 115317"/>
                  <a:gd name="connsiteX3" fmla="*/ 212289 w 233801"/>
                  <a:gd name="connsiteY3" fmla="*/ 41122 h 115317"/>
                  <a:gd name="connsiteX4" fmla="*/ 212289 w 233801"/>
                  <a:gd name="connsiteY4" fmla="*/ 51201 h 115317"/>
                  <a:gd name="connsiteX5" fmla="*/ 216608 w 233801"/>
                  <a:gd name="connsiteY5" fmla="*/ 56961 h 115317"/>
                  <a:gd name="connsiteX6" fmla="*/ 207969 w 233801"/>
                  <a:gd name="connsiteY6" fmla="*/ 72798 h 115317"/>
                  <a:gd name="connsiteX7" fmla="*/ 233801 w 233801"/>
                  <a:gd name="connsiteY7" fmla="*/ 74029 h 115317"/>
                  <a:gd name="connsiteX8" fmla="*/ 233801 w 233801"/>
                  <a:gd name="connsiteY8" fmla="*/ 100009 h 115317"/>
                  <a:gd name="connsiteX9" fmla="*/ 0 w 233801"/>
                  <a:gd name="connsiteY9" fmla="*/ 115317 h 115317"/>
                  <a:gd name="connsiteX10" fmla="*/ 233801 w 233801"/>
                  <a:gd name="connsiteY10" fmla="*/ 0 h 115317"/>
                  <a:gd name="connsiteX0" fmla="*/ 0 w 233801"/>
                  <a:gd name="connsiteY0" fmla="*/ 115317 h 206757"/>
                  <a:gd name="connsiteX1" fmla="*/ 233801 w 233801"/>
                  <a:gd name="connsiteY1" fmla="*/ 0 h 206757"/>
                  <a:gd name="connsiteX2" fmla="*/ 233801 w 233801"/>
                  <a:gd name="connsiteY2" fmla="*/ 19603 h 206757"/>
                  <a:gd name="connsiteX3" fmla="*/ 215168 w 233801"/>
                  <a:gd name="connsiteY3" fmla="*/ 36802 h 206757"/>
                  <a:gd name="connsiteX4" fmla="*/ 212289 w 233801"/>
                  <a:gd name="connsiteY4" fmla="*/ 41122 h 206757"/>
                  <a:gd name="connsiteX5" fmla="*/ 212289 w 233801"/>
                  <a:gd name="connsiteY5" fmla="*/ 51201 h 206757"/>
                  <a:gd name="connsiteX6" fmla="*/ 216608 w 233801"/>
                  <a:gd name="connsiteY6" fmla="*/ 56961 h 206757"/>
                  <a:gd name="connsiteX7" fmla="*/ 207969 w 233801"/>
                  <a:gd name="connsiteY7" fmla="*/ 72798 h 206757"/>
                  <a:gd name="connsiteX8" fmla="*/ 233801 w 233801"/>
                  <a:gd name="connsiteY8" fmla="*/ 74029 h 206757"/>
                  <a:gd name="connsiteX9" fmla="*/ 233801 w 233801"/>
                  <a:gd name="connsiteY9" fmla="*/ 100009 h 206757"/>
                  <a:gd name="connsiteX10" fmla="*/ 91440 w 233801"/>
                  <a:gd name="connsiteY10" fmla="*/ 206757 h 206757"/>
                  <a:gd name="connsiteX0" fmla="*/ 142361 w 142361"/>
                  <a:gd name="connsiteY0" fmla="*/ 0 h 206757"/>
                  <a:gd name="connsiteX1" fmla="*/ 142361 w 142361"/>
                  <a:gd name="connsiteY1" fmla="*/ 19603 h 206757"/>
                  <a:gd name="connsiteX2" fmla="*/ 123728 w 142361"/>
                  <a:gd name="connsiteY2" fmla="*/ 36802 h 206757"/>
                  <a:gd name="connsiteX3" fmla="*/ 120849 w 142361"/>
                  <a:gd name="connsiteY3" fmla="*/ 41122 h 206757"/>
                  <a:gd name="connsiteX4" fmla="*/ 120849 w 142361"/>
                  <a:gd name="connsiteY4" fmla="*/ 51201 h 206757"/>
                  <a:gd name="connsiteX5" fmla="*/ 125168 w 142361"/>
                  <a:gd name="connsiteY5" fmla="*/ 56961 h 206757"/>
                  <a:gd name="connsiteX6" fmla="*/ 116529 w 142361"/>
                  <a:gd name="connsiteY6" fmla="*/ 72798 h 206757"/>
                  <a:gd name="connsiteX7" fmla="*/ 142361 w 142361"/>
                  <a:gd name="connsiteY7" fmla="*/ 74029 h 206757"/>
                  <a:gd name="connsiteX8" fmla="*/ 142361 w 142361"/>
                  <a:gd name="connsiteY8" fmla="*/ 100009 h 206757"/>
                  <a:gd name="connsiteX9" fmla="*/ 0 w 142361"/>
                  <a:gd name="connsiteY9" fmla="*/ 206757 h 206757"/>
                  <a:gd name="connsiteX0" fmla="*/ 25832 w 25832"/>
                  <a:gd name="connsiteY0" fmla="*/ 0 h 100009"/>
                  <a:gd name="connsiteX1" fmla="*/ 25832 w 25832"/>
                  <a:gd name="connsiteY1" fmla="*/ 19603 h 100009"/>
                  <a:gd name="connsiteX2" fmla="*/ 7199 w 25832"/>
                  <a:gd name="connsiteY2" fmla="*/ 36802 h 100009"/>
                  <a:gd name="connsiteX3" fmla="*/ 4320 w 25832"/>
                  <a:gd name="connsiteY3" fmla="*/ 41122 h 100009"/>
                  <a:gd name="connsiteX4" fmla="*/ 4320 w 25832"/>
                  <a:gd name="connsiteY4" fmla="*/ 51201 h 100009"/>
                  <a:gd name="connsiteX5" fmla="*/ 8639 w 25832"/>
                  <a:gd name="connsiteY5" fmla="*/ 56961 h 100009"/>
                  <a:gd name="connsiteX6" fmla="*/ 0 w 25832"/>
                  <a:gd name="connsiteY6" fmla="*/ 72798 h 100009"/>
                  <a:gd name="connsiteX7" fmla="*/ 25832 w 25832"/>
                  <a:gd name="connsiteY7" fmla="*/ 74029 h 100009"/>
                  <a:gd name="connsiteX8" fmla="*/ 25832 w 25832"/>
                  <a:gd name="connsiteY8" fmla="*/ 100009 h 100009"/>
                  <a:gd name="connsiteX0" fmla="*/ 25832 w 25832"/>
                  <a:gd name="connsiteY0" fmla="*/ 0 h 80406"/>
                  <a:gd name="connsiteX1" fmla="*/ 7199 w 25832"/>
                  <a:gd name="connsiteY1" fmla="*/ 17199 h 80406"/>
                  <a:gd name="connsiteX2" fmla="*/ 4320 w 25832"/>
                  <a:gd name="connsiteY2" fmla="*/ 21519 h 80406"/>
                  <a:gd name="connsiteX3" fmla="*/ 4320 w 25832"/>
                  <a:gd name="connsiteY3" fmla="*/ 31598 h 80406"/>
                  <a:gd name="connsiteX4" fmla="*/ 8639 w 25832"/>
                  <a:gd name="connsiteY4" fmla="*/ 37358 h 80406"/>
                  <a:gd name="connsiteX5" fmla="*/ 0 w 25832"/>
                  <a:gd name="connsiteY5" fmla="*/ 53195 h 80406"/>
                  <a:gd name="connsiteX6" fmla="*/ 25832 w 25832"/>
                  <a:gd name="connsiteY6" fmla="*/ 54426 h 80406"/>
                  <a:gd name="connsiteX7" fmla="*/ 25832 w 25832"/>
                  <a:gd name="connsiteY7" fmla="*/ 80406 h 80406"/>
                  <a:gd name="connsiteX0" fmla="*/ 25832 w 25832"/>
                  <a:gd name="connsiteY0" fmla="*/ 0 h 54426"/>
                  <a:gd name="connsiteX1" fmla="*/ 7199 w 25832"/>
                  <a:gd name="connsiteY1" fmla="*/ 17199 h 54426"/>
                  <a:gd name="connsiteX2" fmla="*/ 4320 w 25832"/>
                  <a:gd name="connsiteY2" fmla="*/ 21519 h 54426"/>
                  <a:gd name="connsiteX3" fmla="*/ 4320 w 25832"/>
                  <a:gd name="connsiteY3" fmla="*/ 31598 h 54426"/>
                  <a:gd name="connsiteX4" fmla="*/ 8639 w 25832"/>
                  <a:gd name="connsiteY4" fmla="*/ 37358 h 54426"/>
                  <a:gd name="connsiteX5" fmla="*/ 0 w 25832"/>
                  <a:gd name="connsiteY5" fmla="*/ 53195 h 54426"/>
                  <a:gd name="connsiteX6" fmla="*/ 25832 w 25832"/>
                  <a:gd name="connsiteY6" fmla="*/ 54426 h 5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832" h="54426">
                    <a:moveTo>
                      <a:pt x="25832" y="0"/>
                    </a:moveTo>
                    <a:lnTo>
                      <a:pt x="7199" y="17199"/>
                    </a:lnTo>
                    <a:lnTo>
                      <a:pt x="4320" y="21519"/>
                    </a:lnTo>
                    <a:lnTo>
                      <a:pt x="4320" y="31598"/>
                    </a:lnTo>
                    <a:lnTo>
                      <a:pt x="8639" y="37358"/>
                    </a:lnTo>
                    <a:lnTo>
                      <a:pt x="0" y="53195"/>
                    </a:lnTo>
                    <a:lnTo>
                      <a:pt x="25832" y="5442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D9BD316-0DA1-0BCB-A513-095E670C328D}"/>
                  </a:ext>
                </a:extLst>
              </p:cNvPr>
              <p:cNvSpPr/>
              <p:nvPr/>
            </p:nvSpPr>
            <p:spPr>
              <a:xfrm>
                <a:off x="2676320" y="2119071"/>
                <a:ext cx="712712" cy="578806"/>
              </a:xfrm>
              <a:custGeom>
                <a:avLst/>
                <a:gdLst>
                  <a:gd name="connsiteX0" fmla="*/ 642246 w 712712"/>
                  <a:gd name="connsiteY0" fmla="*/ 0 h 578806"/>
                  <a:gd name="connsiteX1" fmla="*/ 645125 w 712712"/>
                  <a:gd name="connsiteY1" fmla="*/ 11519 h 578806"/>
                  <a:gd name="connsiteX2" fmla="*/ 642246 w 712712"/>
                  <a:gd name="connsiteY2" fmla="*/ 27357 h 578806"/>
                  <a:gd name="connsiteX3" fmla="*/ 640806 w 712712"/>
                  <a:gd name="connsiteY3" fmla="*/ 35995 h 578806"/>
                  <a:gd name="connsiteX4" fmla="*/ 648005 w 712712"/>
                  <a:gd name="connsiteY4" fmla="*/ 47514 h 578806"/>
                  <a:gd name="connsiteX5" fmla="*/ 669602 w 712712"/>
                  <a:gd name="connsiteY5" fmla="*/ 54713 h 578806"/>
                  <a:gd name="connsiteX6" fmla="*/ 669602 w 712712"/>
                  <a:gd name="connsiteY6" fmla="*/ 73431 h 578806"/>
                  <a:gd name="connsiteX7" fmla="*/ 660963 w 712712"/>
                  <a:gd name="connsiteY7" fmla="*/ 82069 h 578806"/>
                  <a:gd name="connsiteX8" fmla="*/ 662403 w 712712"/>
                  <a:gd name="connsiteY8" fmla="*/ 89269 h 578806"/>
                  <a:gd name="connsiteX9" fmla="*/ 649445 w 712712"/>
                  <a:gd name="connsiteY9" fmla="*/ 109426 h 578806"/>
                  <a:gd name="connsiteX10" fmla="*/ 640806 w 712712"/>
                  <a:gd name="connsiteY10" fmla="*/ 167019 h 578806"/>
                  <a:gd name="connsiteX11" fmla="*/ 642246 w 712712"/>
                  <a:gd name="connsiteY11" fmla="*/ 190056 h 578806"/>
                  <a:gd name="connsiteX12" fmla="*/ 642246 w 712712"/>
                  <a:gd name="connsiteY12" fmla="*/ 200135 h 578806"/>
                  <a:gd name="connsiteX13" fmla="*/ 653764 w 712712"/>
                  <a:gd name="connsiteY13" fmla="*/ 207334 h 578806"/>
                  <a:gd name="connsiteX14" fmla="*/ 663843 w 712712"/>
                  <a:gd name="connsiteY14" fmla="*/ 207334 h 578806"/>
                  <a:gd name="connsiteX15" fmla="*/ 673922 w 712712"/>
                  <a:gd name="connsiteY15" fmla="*/ 197254 h 578806"/>
                  <a:gd name="connsiteX16" fmla="*/ 688320 w 712712"/>
                  <a:gd name="connsiteY16" fmla="*/ 234691 h 578806"/>
                  <a:gd name="connsiteX17" fmla="*/ 712712 w 712712"/>
                  <a:gd name="connsiteY17" fmla="*/ 246886 h 578806"/>
                  <a:gd name="connsiteX18" fmla="*/ 712712 w 712712"/>
                  <a:gd name="connsiteY18" fmla="*/ 264119 h 578806"/>
                  <a:gd name="connsiteX19" fmla="*/ 478911 w 712712"/>
                  <a:gd name="connsiteY19" fmla="*/ 379436 h 578806"/>
                  <a:gd name="connsiteX20" fmla="*/ 712712 w 712712"/>
                  <a:gd name="connsiteY20" fmla="*/ 364128 h 578806"/>
                  <a:gd name="connsiteX21" fmla="*/ 712712 w 712712"/>
                  <a:gd name="connsiteY21" fmla="*/ 370164 h 578806"/>
                  <a:gd name="connsiteX22" fmla="*/ 673922 w 712712"/>
                  <a:gd name="connsiteY22" fmla="*/ 388750 h 578806"/>
                  <a:gd name="connsiteX23" fmla="*/ 656644 w 712712"/>
                  <a:gd name="connsiteY23" fmla="*/ 388750 h 578806"/>
                  <a:gd name="connsiteX24" fmla="*/ 646565 w 712712"/>
                  <a:gd name="connsiteY24" fmla="*/ 404588 h 578806"/>
                  <a:gd name="connsiteX25" fmla="*/ 633607 w 712712"/>
                  <a:gd name="connsiteY25" fmla="*/ 398829 h 578806"/>
                  <a:gd name="connsiteX26" fmla="*/ 632167 w 712712"/>
                  <a:gd name="connsiteY26" fmla="*/ 416106 h 578806"/>
                  <a:gd name="connsiteX27" fmla="*/ 626408 w 712712"/>
                  <a:gd name="connsiteY27" fmla="*/ 423306 h 578806"/>
                  <a:gd name="connsiteX28" fmla="*/ 613449 w 712712"/>
                  <a:gd name="connsiteY28" fmla="*/ 420426 h 578806"/>
                  <a:gd name="connsiteX29" fmla="*/ 612010 w 712712"/>
                  <a:gd name="connsiteY29" fmla="*/ 434825 h 578806"/>
                  <a:gd name="connsiteX30" fmla="*/ 587533 w 712712"/>
                  <a:gd name="connsiteY30" fmla="*/ 457862 h 578806"/>
                  <a:gd name="connsiteX31" fmla="*/ 557297 w 712712"/>
                  <a:gd name="connsiteY31" fmla="*/ 472260 h 578806"/>
                  <a:gd name="connsiteX32" fmla="*/ 525621 w 712712"/>
                  <a:gd name="connsiteY32" fmla="*/ 492417 h 578806"/>
                  <a:gd name="connsiteX33" fmla="*/ 501144 w 712712"/>
                  <a:gd name="connsiteY33" fmla="*/ 496736 h 578806"/>
                  <a:gd name="connsiteX34" fmla="*/ 480986 w 712712"/>
                  <a:gd name="connsiteY34" fmla="*/ 514014 h 578806"/>
                  <a:gd name="connsiteX35" fmla="*/ 499704 w 712712"/>
                  <a:gd name="connsiteY35" fmla="*/ 519773 h 578806"/>
                  <a:gd name="connsiteX36" fmla="*/ 485306 w 712712"/>
                  <a:gd name="connsiteY36" fmla="*/ 537051 h 578806"/>
                  <a:gd name="connsiteX37" fmla="*/ 483866 w 712712"/>
                  <a:gd name="connsiteY37" fmla="*/ 555769 h 578806"/>
                  <a:gd name="connsiteX38" fmla="*/ 459389 w 712712"/>
                  <a:gd name="connsiteY38" fmla="*/ 557209 h 578806"/>
                  <a:gd name="connsiteX39" fmla="*/ 449310 w 712712"/>
                  <a:gd name="connsiteY39" fmla="*/ 558649 h 578806"/>
                  <a:gd name="connsiteX40" fmla="*/ 447975 w 712712"/>
                  <a:gd name="connsiteY40" fmla="*/ 576010 h 578806"/>
                  <a:gd name="connsiteX41" fmla="*/ 403236 w 712712"/>
                  <a:gd name="connsiteY41" fmla="*/ 578806 h 578806"/>
                  <a:gd name="connsiteX42" fmla="*/ 387398 w 712712"/>
                  <a:gd name="connsiteY42" fmla="*/ 565847 h 578806"/>
                  <a:gd name="connsiteX43" fmla="*/ 371560 w 712712"/>
                  <a:gd name="connsiteY43" fmla="*/ 565847 h 578806"/>
                  <a:gd name="connsiteX44" fmla="*/ 352842 w 712712"/>
                  <a:gd name="connsiteY44" fmla="*/ 531292 h 578806"/>
                  <a:gd name="connsiteX45" fmla="*/ 342764 w 712712"/>
                  <a:gd name="connsiteY45" fmla="*/ 528413 h 578806"/>
                  <a:gd name="connsiteX46" fmla="*/ 339884 w 712712"/>
                  <a:gd name="connsiteY46" fmla="*/ 516895 h 578806"/>
                  <a:gd name="connsiteX47" fmla="*/ 360041 w 712712"/>
                  <a:gd name="connsiteY47" fmla="*/ 501056 h 578806"/>
                  <a:gd name="connsiteX48" fmla="*/ 349963 w 712712"/>
                  <a:gd name="connsiteY48" fmla="*/ 489538 h 578806"/>
                  <a:gd name="connsiteX49" fmla="*/ 349963 w 712712"/>
                  <a:gd name="connsiteY49" fmla="*/ 473699 h 578806"/>
                  <a:gd name="connsiteX50" fmla="*/ 319726 w 712712"/>
                  <a:gd name="connsiteY50" fmla="*/ 462181 h 578806"/>
                  <a:gd name="connsiteX51" fmla="*/ 272212 w 712712"/>
                  <a:gd name="connsiteY51" fmla="*/ 462181 h 578806"/>
                  <a:gd name="connsiteX52" fmla="*/ 277972 w 712712"/>
                  <a:gd name="connsiteY52" fmla="*/ 442024 h 578806"/>
                  <a:gd name="connsiteX53" fmla="*/ 269333 w 712712"/>
                  <a:gd name="connsiteY53" fmla="*/ 381551 h 578806"/>
                  <a:gd name="connsiteX54" fmla="*/ 256374 w 712712"/>
                  <a:gd name="connsiteY54" fmla="*/ 371473 h 578806"/>
                  <a:gd name="connsiteX55" fmla="*/ 256374 w 712712"/>
                  <a:gd name="connsiteY55" fmla="*/ 349876 h 578806"/>
                  <a:gd name="connsiteX56" fmla="*/ 240536 w 712712"/>
                  <a:gd name="connsiteY56" fmla="*/ 352755 h 578806"/>
                  <a:gd name="connsiteX57" fmla="*/ 230458 w 712712"/>
                  <a:gd name="connsiteY57" fmla="*/ 354195 h 578806"/>
                  <a:gd name="connsiteX58" fmla="*/ 223259 w 712712"/>
                  <a:gd name="connsiteY58" fmla="*/ 339797 h 578806"/>
                  <a:gd name="connsiteX59" fmla="*/ 205981 w 712712"/>
                  <a:gd name="connsiteY59" fmla="*/ 345556 h 578806"/>
                  <a:gd name="connsiteX60" fmla="*/ 204541 w 712712"/>
                  <a:gd name="connsiteY60" fmla="*/ 358514 h 578806"/>
                  <a:gd name="connsiteX61" fmla="*/ 187263 w 712712"/>
                  <a:gd name="connsiteY61" fmla="*/ 375792 h 578806"/>
                  <a:gd name="connsiteX62" fmla="*/ 148388 w 712712"/>
                  <a:gd name="connsiteY62" fmla="*/ 368593 h 578806"/>
                  <a:gd name="connsiteX63" fmla="*/ 118152 w 712712"/>
                  <a:gd name="connsiteY63" fmla="*/ 339797 h 578806"/>
                  <a:gd name="connsiteX64" fmla="*/ 100874 w 712712"/>
                  <a:gd name="connsiteY64" fmla="*/ 342676 h 578806"/>
                  <a:gd name="connsiteX65" fmla="*/ 87916 w 712712"/>
                  <a:gd name="connsiteY65" fmla="*/ 341236 h 578806"/>
                  <a:gd name="connsiteX66" fmla="*/ 69198 w 712712"/>
                  <a:gd name="connsiteY66" fmla="*/ 341236 h 578806"/>
                  <a:gd name="connsiteX67" fmla="*/ 43281 w 712712"/>
                  <a:gd name="connsiteY67" fmla="*/ 332598 h 578806"/>
                  <a:gd name="connsiteX68" fmla="*/ 20244 w 712712"/>
                  <a:gd name="connsiteY68" fmla="*/ 329718 h 578806"/>
                  <a:gd name="connsiteX69" fmla="*/ 8726 w 712712"/>
                  <a:gd name="connsiteY69" fmla="*/ 316760 h 578806"/>
                  <a:gd name="connsiteX70" fmla="*/ 0 w 712712"/>
                  <a:gd name="connsiteY70" fmla="*/ 304295 h 578806"/>
                  <a:gd name="connsiteX71" fmla="*/ 87 w 712712"/>
                  <a:gd name="connsiteY71" fmla="*/ 303802 h 578806"/>
                  <a:gd name="connsiteX72" fmla="*/ 4406 w 712712"/>
                  <a:gd name="connsiteY72" fmla="*/ 293723 h 578806"/>
                  <a:gd name="connsiteX73" fmla="*/ 18804 w 712712"/>
                  <a:gd name="connsiteY73" fmla="*/ 282204 h 578806"/>
                  <a:gd name="connsiteX74" fmla="*/ 13045 w 712712"/>
                  <a:gd name="connsiteY74" fmla="*/ 272125 h 578806"/>
                  <a:gd name="connsiteX75" fmla="*/ 18804 w 712712"/>
                  <a:gd name="connsiteY75" fmla="*/ 253408 h 578806"/>
                  <a:gd name="connsiteX76" fmla="*/ 13045 w 712712"/>
                  <a:gd name="connsiteY76" fmla="*/ 239010 h 578806"/>
                  <a:gd name="connsiteX77" fmla="*/ 7286 w 712712"/>
                  <a:gd name="connsiteY77" fmla="*/ 218852 h 578806"/>
                  <a:gd name="connsiteX78" fmla="*/ 18804 w 712712"/>
                  <a:gd name="connsiteY78" fmla="*/ 194376 h 578806"/>
                  <a:gd name="connsiteX79" fmla="*/ 37522 w 712712"/>
                  <a:gd name="connsiteY79" fmla="*/ 190056 h 578806"/>
                  <a:gd name="connsiteX80" fmla="*/ 37522 w 712712"/>
                  <a:gd name="connsiteY80" fmla="*/ 172778 h 578806"/>
                  <a:gd name="connsiteX81" fmla="*/ 50480 w 712712"/>
                  <a:gd name="connsiteY81" fmla="*/ 158380 h 578806"/>
                  <a:gd name="connsiteX82" fmla="*/ 73517 w 712712"/>
                  <a:gd name="connsiteY82" fmla="*/ 142542 h 578806"/>
                  <a:gd name="connsiteX83" fmla="*/ 90795 w 712712"/>
                  <a:gd name="connsiteY83" fmla="*/ 149741 h 578806"/>
                  <a:gd name="connsiteX84" fmla="*/ 103754 w 712712"/>
                  <a:gd name="connsiteY84" fmla="*/ 145421 h 578806"/>
                  <a:gd name="connsiteX85" fmla="*/ 106633 w 712712"/>
                  <a:gd name="connsiteY85" fmla="*/ 135343 h 578806"/>
                  <a:gd name="connsiteX86" fmla="*/ 112393 w 712712"/>
                  <a:gd name="connsiteY86" fmla="*/ 125265 h 578806"/>
                  <a:gd name="connsiteX87" fmla="*/ 129670 w 712712"/>
                  <a:gd name="connsiteY87" fmla="*/ 120945 h 578806"/>
                  <a:gd name="connsiteX88" fmla="*/ 149828 w 712712"/>
                  <a:gd name="connsiteY88" fmla="*/ 116625 h 578806"/>
                  <a:gd name="connsiteX89" fmla="*/ 159907 w 712712"/>
                  <a:gd name="connsiteY89" fmla="*/ 118065 h 578806"/>
                  <a:gd name="connsiteX90" fmla="*/ 187263 w 712712"/>
                  <a:gd name="connsiteY90" fmla="*/ 109426 h 578806"/>
                  <a:gd name="connsiteX91" fmla="*/ 197342 w 712712"/>
                  <a:gd name="connsiteY91" fmla="*/ 135343 h 578806"/>
                  <a:gd name="connsiteX92" fmla="*/ 217499 w 712712"/>
                  <a:gd name="connsiteY92" fmla="*/ 142542 h 578806"/>
                  <a:gd name="connsiteX93" fmla="*/ 237657 w 712712"/>
                  <a:gd name="connsiteY93" fmla="*/ 142542 h 578806"/>
                  <a:gd name="connsiteX94" fmla="*/ 247736 w 712712"/>
                  <a:gd name="connsiteY94" fmla="*/ 135343 h 578806"/>
                  <a:gd name="connsiteX95" fmla="*/ 265013 w 712712"/>
                  <a:gd name="connsiteY95" fmla="*/ 109426 h 578806"/>
                  <a:gd name="connsiteX96" fmla="*/ 286611 w 712712"/>
                  <a:gd name="connsiteY96" fmla="*/ 109426 h 578806"/>
                  <a:gd name="connsiteX97" fmla="*/ 311088 w 712712"/>
                  <a:gd name="connsiteY97" fmla="*/ 106547 h 578806"/>
                  <a:gd name="connsiteX98" fmla="*/ 322606 w 712712"/>
                  <a:gd name="connsiteY98" fmla="*/ 102228 h 578806"/>
                  <a:gd name="connsiteX99" fmla="*/ 329805 w 712712"/>
                  <a:gd name="connsiteY99" fmla="*/ 86389 h 578806"/>
                  <a:gd name="connsiteX100" fmla="*/ 337004 w 712712"/>
                  <a:gd name="connsiteY100" fmla="*/ 63352 h 578806"/>
                  <a:gd name="connsiteX101" fmla="*/ 371560 w 712712"/>
                  <a:gd name="connsiteY101" fmla="*/ 60472 h 578806"/>
                  <a:gd name="connsiteX102" fmla="*/ 387398 w 712712"/>
                  <a:gd name="connsiteY102" fmla="*/ 56153 h 578806"/>
                  <a:gd name="connsiteX103" fmla="*/ 417634 w 712712"/>
                  <a:gd name="connsiteY103" fmla="*/ 51834 h 578806"/>
                  <a:gd name="connsiteX104" fmla="*/ 437792 w 712712"/>
                  <a:gd name="connsiteY104" fmla="*/ 57593 h 578806"/>
                  <a:gd name="connsiteX105" fmla="*/ 447870 w 712712"/>
                  <a:gd name="connsiteY105" fmla="*/ 60472 h 578806"/>
                  <a:gd name="connsiteX106" fmla="*/ 459389 w 712712"/>
                  <a:gd name="connsiteY106" fmla="*/ 57593 h 578806"/>
                  <a:gd name="connsiteX107" fmla="*/ 469468 w 712712"/>
                  <a:gd name="connsiteY107" fmla="*/ 61913 h 578806"/>
                  <a:gd name="connsiteX108" fmla="*/ 473787 w 712712"/>
                  <a:gd name="connsiteY108" fmla="*/ 51834 h 578806"/>
                  <a:gd name="connsiteX109" fmla="*/ 509783 w 712712"/>
                  <a:gd name="connsiteY109" fmla="*/ 69111 h 578806"/>
                  <a:gd name="connsiteX110" fmla="*/ 522741 w 712712"/>
                  <a:gd name="connsiteY110" fmla="*/ 71991 h 578806"/>
                  <a:gd name="connsiteX111" fmla="*/ 532820 w 712712"/>
                  <a:gd name="connsiteY111" fmla="*/ 61913 h 578806"/>
                  <a:gd name="connsiteX112" fmla="*/ 531380 w 712712"/>
                  <a:gd name="connsiteY112" fmla="*/ 51834 h 578806"/>
                  <a:gd name="connsiteX113" fmla="*/ 538579 w 712712"/>
                  <a:gd name="connsiteY113" fmla="*/ 33116 h 578806"/>
                  <a:gd name="connsiteX114" fmla="*/ 567375 w 712712"/>
                  <a:gd name="connsiteY114" fmla="*/ 27357 h 578806"/>
                  <a:gd name="connsiteX115" fmla="*/ 577454 w 712712"/>
                  <a:gd name="connsiteY115" fmla="*/ 17278 h 578806"/>
                  <a:gd name="connsiteX116" fmla="*/ 597611 w 712712"/>
                  <a:gd name="connsiteY116" fmla="*/ 14398 h 578806"/>
                  <a:gd name="connsiteX117" fmla="*/ 613449 w 712712"/>
                  <a:gd name="connsiteY117" fmla="*/ 14398 h 578806"/>
                  <a:gd name="connsiteX118" fmla="*/ 624968 w 712712"/>
                  <a:gd name="connsiteY118" fmla="*/ 24477 h 578806"/>
                  <a:gd name="connsiteX119" fmla="*/ 630727 w 712712"/>
                  <a:gd name="connsiteY119" fmla="*/ 14398 h 578806"/>
                  <a:gd name="connsiteX120" fmla="*/ 630727 w 712712"/>
                  <a:gd name="connsiteY120" fmla="*/ 2880 h 578806"/>
                  <a:gd name="connsiteX121" fmla="*/ 642246 w 712712"/>
                  <a:gd name="connsiteY121" fmla="*/ 0 h 578806"/>
                  <a:gd name="connsiteX0" fmla="*/ 642246 w 1143280"/>
                  <a:gd name="connsiteY0" fmla="*/ 0 h 578806"/>
                  <a:gd name="connsiteX1" fmla="*/ 645125 w 1143280"/>
                  <a:gd name="connsiteY1" fmla="*/ 11519 h 578806"/>
                  <a:gd name="connsiteX2" fmla="*/ 642246 w 1143280"/>
                  <a:gd name="connsiteY2" fmla="*/ 27357 h 578806"/>
                  <a:gd name="connsiteX3" fmla="*/ 640806 w 1143280"/>
                  <a:gd name="connsiteY3" fmla="*/ 35995 h 578806"/>
                  <a:gd name="connsiteX4" fmla="*/ 648005 w 1143280"/>
                  <a:gd name="connsiteY4" fmla="*/ 47514 h 578806"/>
                  <a:gd name="connsiteX5" fmla="*/ 669602 w 1143280"/>
                  <a:gd name="connsiteY5" fmla="*/ 54713 h 578806"/>
                  <a:gd name="connsiteX6" fmla="*/ 669602 w 1143280"/>
                  <a:gd name="connsiteY6" fmla="*/ 73431 h 578806"/>
                  <a:gd name="connsiteX7" fmla="*/ 660963 w 1143280"/>
                  <a:gd name="connsiteY7" fmla="*/ 82069 h 578806"/>
                  <a:gd name="connsiteX8" fmla="*/ 662403 w 1143280"/>
                  <a:gd name="connsiteY8" fmla="*/ 89269 h 578806"/>
                  <a:gd name="connsiteX9" fmla="*/ 649445 w 1143280"/>
                  <a:gd name="connsiteY9" fmla="*/ 109426 h 578806"/>
                  <a:gd name="connsiteX10" fmla="*/ 640806 w 1143280"/>
                  <a:gd name="connsiteY10" fmla="*/ 167019 h 578806"/>
                  <a:gd name="connsiteX11" fmla="*/ 642246 w 1143280"/>
                  <a:gd name="connsiteY11" fmla="*/ 190056 h 578806"/>
                  <a:gd name="connsiteX12" fmla="*/ 642246 w 1143280"/>
                  <a:gd name="connsiteY12" fmla="*/ 200135 h 578806"/>
                  <a:gd name="connsiteX13" fmla="*/ 653764 w 1143280"/>
                  <a:gd name="connsiteY13" fmla="*/ 207334 h 578806"/>
                  <a:gd name="connsiteX14" fmla="*/ 663843 w 1143280"/>
                  <a:gd name="connsiteY14" fmla="*/ 207334 h 578806"/>
                  <a:gd name="connsiteX15" fmla="*/ 673922 w 1143280"/>
                  <a:gd name="connsiteY15" fmla="*/ 197254 h 578806"/>
                  <a:gd name="connsiteX16" fmla="*/ 688320 w 1143280"/>
                  <a:gd name="connsiteY16" fmla="*/ 234691 h 578806"/>
                  <a:gd name="connsiteX17" fmla="*/ 712712 w 1143280"/>
                  <a:gd name="connsiteY17" fmla="*/ 246886 h 578806"/>
                  <a:gd name="connsiteX18" fmla="*/ 712712 w 1143280"/>
                  <a:gd name="connsiteY18" fmla="*/ 264119 h 578806"/>
                  <a:gd name="connsiteX19" fmla="*/ 1143280 w 1143280"/>
                  <a:gd name="connsiteY19" fmla="*/ 277042 h 578806"/>
                  <a:gd name="connsiteX20" fmla="*/ 712712 w 1143280"/>
                  <a:gd name="connsiteY20" fmla="*/ 364128 h 578806"/>
                  <a:gd name="connsiteX21" fmla="*/ 712712 w 1143280"/>
                  <a:gd name="connsiteY21" fmla="*/ 370164 h 578806"/>
                  <a:gd name="connsiteX22" fmla="*/ 673922 w 1143280"/>
                  <a:gd name="connsiteY22" fmla="*/ 388750 h 578806"/>
                  <a:gd name="connsiteX23" fmla="*/ 656644 w 1143280"/>
                  <a:gd name="connsiteY23" fmla="*/ 388750 h 578806"/>
                  <a:gd name="connsiteX24" fmla="*/ 646565 w 1143280"/>
                  <a:gd name="connsiteY24" fmla="*/ 404588 h 578806"/>
                  <a:gd name="connsiteX25" fmla="*/ 633607 w 1143280"/>
                  <a:gd name="connsiteY25" fmla="*/ 398829 h 578806"/>
                  <a:gd name="connsiteX26" fmla="*/ 632167 w 1143280"/>
                  <a:gd name="connsiteY26" fmla="*/ 416106 h 578806"/>
                  <a:gd name="connsiteX27" fmla="*/ 626408 w 1143280"/>
                  <a:gd name="connsiteY27" fmla="*/ 423306 h 578806"/>
                  <a:gd name="connsiteX28" fmla="*/ 613449 w 1143280"/>
                  <a:gd name="connsiteY28" fmla="*/ 420426 h 578806"/>
                  <a:gd name="connsiteX29" fmla="*/ 612010 w 1143280"/>
                  <a:gd name="connsiteY29" fmla="*/ 434825 h 578806"/>
                  <a:gd name="connsiteX30" fmla="*/ 587533 w 1143280"/>
                  <a:gd name="connsiteY30" fmla="*/ 457862 h 578806"/>
                  <a:gd name="connsiteX31" fmla="*/ 557297 w 1143280"/>
                  <a:gd name="connsiteY31" fmla="*/ 472260 h 578806"/>
                  <a:gd name="connsiteX32" fmla="*/ 525621 w 1143280"/>
                  <a:gd name="connsiteY32" fmla="*/ 492417 h 578806"/>
                  <a:gd name="connsiteX33" fmla="*/ 501144 w 1143280"/>
                  <a:gd name="connsiteY33" fmla="*/ 496736 h 578806"/>
                  <a:gd name="connsiteX34" fmla="*/ 480986 w 1143280"/>
                  <a:gd name="connsiteY34" fmla="*/ 514014 h 578806"/>
                  <a:gd name="connsiteX35" fmla="*/ 499704 w 1143280"/>
                  <a:gd name="connsiteY35" fmla="*/ 519773 h 578806"/>
                  <a:gd name="connsiteX36" fmla="*/ 485306 w 1143280"/>
                  <a:gd name="connsiteY36" fmla="*/ 537051 h 578806"/>
                  <a:gd name="connsiteX37" fmla="*/ 483866 w 1143280"/>
                  <a:gd name="connsiteY37" fmla="*/ 555769 h 578806"/>
                  <a:gd name="connsiteX38" fmla="*/ 459389 w 1143280"/>
                  <a:gd name="connsiteY38" fmla="*/ 557209 h 578806"/>
                  <a:gd name="connsiteX39" fmla="*/ 449310 w 1143280"/>
                  <a:gd name="connsiteY39" fmla="*/ 558649 h 578806"/>
                  <a:gd name="connsiteX40" fmla="*/ 447975 w 1143280"/>
                  <a:gd name="connsiteY40" fmla="*/ 576010 h 578806"/>
                  <a:gd name="connsiteX41" fmla="*/ 403236 w 1143280"/>
                  <a:gd name="connsiteY41" fmla="*/ 578806 h 578806"/>
                  <a:gd name="connsiteX42" fmla="*/ 387398 w 1143280"/>
                  <a:gd name="connsiteY42" fmla="*/ 565847 h 578806"/>
                  <a:gd name="connsiteX43" fmla="*/ 371560 w 1143280"/>
                  <a:gd name="connsiteY43" fmla="*/ 565847 h 578806"/>
                  <a:gd name="connsiteX44" fmla="*/ 352842 w 1143280"/>
                  <a:gd name="connsiteY44" fmla="*/ 531292 h 578806"/>
                  <a:gd name="connsiteX45" fmla="*/ 342764 w 1143280"/>
                  <a:gd name="connsiteY45" fmla="*/ 528413 h 578806"/>
                  <a:gd name="connsiteX46" fmla="*/ 339884 w 1143280"/>
                  <a:gd name="connsiteY46" fmla="*/ 516895 h 578806"/>
                  <a:gd name="connsiteX47" fmla="*/ 360041 w 1143280"/>
                  <a:gd name="connsiteY47" fmla="*/ 501056 h 578806"/>
                  <a:gd name="connsiteX48" fmla="*/ 349963 w 1143280"/>
                  <a:gd name="connsiteY48" fmla="*/ 489538 h 578806"/>
                  <a:gd name="connsiteX49" fmla="*/ 349963 w 1143280"/>
                  <a:gd name="connsiteY49" fmla="*/ 473699 h 578806"/>
                  <a:gd name="connsiteX50" fmla="*/ 319726 w 1143280"/>
                  <a:gd name="connsiteY50" fmla="*/ 462181 h 578806"/>
                  <a:gd name="connsiteX51" fmla="*/ 272212 w 1143280"/>
                  <a:gd name="connsiteY51" fmla="*/ 462181 h 578806"/>
                  <a:gd name="connsiteX52" fmla="*/ 277972 w 1143280"/>
                  <a:gd name="connsiteY52" fmla="*/ 442024 h 578806"/>
                  <a:gd name="connsiteX53" fmla="*/ 269333 w 1143280"/>
                  <a:gd name="connsiteY53" fmla="*/ 381551 h 578806"/>
                  <a:gd name="connsiteX54" fmla="*/ 256374 w 1143280"/>
                  <a:gd name="connsiteY54" fmla="*/ 371473 h 578806"/>
                  <a:gd name="connsiteX55" fmla="*/ 256374 w 1143280"/>
                  <a:gd name="connsiteY55" fmla="*/ 349876 h 578806"/>
                  <a:gd name="connsiteX56" fmla="*/ 240536 w 1143280"/>
                  <a:gd name="connsiteY56" fmla="*/ 352755 h 578806"/>
                  <a:gd name="connsiteX57" fmla="*/ 230458 w 1143280"/>
                  <a:gd name="connsiteY57" fmla="*/ 354195 h 578806"/>
                  <a:gd name="connsiteX58" fmla="*/ 223259 w 1143280"/>
                  <a:gd name="connsiteY58" fmla="*/ 339797 h 578806"/>
                  <a:gd name="connsiteX59" fmla="*/ 205981 w 1143280"/>
                  <a:gd name="connsiteY59" fmla="*/ 345556 h 578806"/>
                  <a:gd name="connsiteX60" fmla="*/ 204541 w 1143280"/>
                  <a:gd name="connsiteY60" fmla="*/ 358514 h 578806"/>
                  <a:gd name="connsiteX61" fmla="*/ 187263 w 1143280"/>
                  <a:gd name="connsiteY61" fmla="*/ 375792 h 578806"/>
                  <a:gd name="connsiteX62" fmla="*/ 148388 w 1143280"/>
                  <a:gd name="connsiteY62" fmla="*/ 368593 h 578806"/>
                  <a:gd name="connsiteX63" fmla="*/ 118152 w 1143280"/>
                  <a:gd name="connsiteY63" fmla="*/ 339797 h 578806"/>
                  <a:gd name="connsiteX64" fmla="*/ 100874 w 1143280"/>
                  <a:gd name="connsiteY64" fmla="*/ 342676 h 578806"/>
                  <a:gd name="connsiteX65" fmla="*/ 87916 w 1143280"/>
                  <a:gd name="connsiteY65" fmla="*/ 341236 h 578806"/>
                  <a:gd name="connsiteX66" fmla="*/ 69198 w 1143280"/>
                  <a:gd name="connsiteY66" fmla="*/ 341236 h 578806"/>
                  <a:gd name="connsiteX67" fmla="*/ 43281 w 1143280"/>
                  <a:gd name="connsiteY67" fmla="*/ 332598 h 578806"/>
                  <a:gd name="connsiteX68" fmla="*/ 20244 w 1143280"/>
                  <a:gd name="connsiteY68" fmla="*/ 329718 h 578806"/>
                  <a:gd name="connsiteX69" fmla="*/ 8726 w 1143280"/>
                  <a:gd name="connsiteY69" fmla="*/ 316760 h 578806"/>
                  <a:gd name="connsiteX70" fmla="*/ 0 w 1143280"/>
                  <a:gd name="connsiteY70" fmla="*/ 304295 h 578806"/>
                  <a:gd name="connsiteX71" fmla="*/ 87 w 1143280"/>
                  <a:gd name="connsiteY71" fmla="*/ 303802 h 578806"/>
                  <a:gd name="connsiteX72" fmla="*/ 4406 w 1143280"/>
                  <a:gd name="connsiteY72" fmla="*/ 293723 h 578806"/>
                  <a:gd name="connsiteX73" fmla="*/ 18804 w 1143280"/>
                  <a:gd name="connsiteY73" fmla="*/ 282204 h 578806"/>
                  <a:gd name="connsiteX74" fmla="*/ 13045 w 1143280"/>
                  <a:gd name="connsiteY74" fmla="*/ 272125 h 578806"/>
                  <a:gd name="connsiteX75" fmla="*/ 18804 w 1143280"/>
                  <a:gd name="connsiteY75" fmla="*/ 253408 h 578806"/>
                  <a:gd name="connsiteX76" fmla="*/ 13045 w 1143280"/>
                  <a:gd name="connsiteY76" fmla="*/ 239010 h 578806"/>
                  <a:gd name="connsiteX77" fmla="*/ 7286 w 1143280"/>
                  <a:gd name="connsiteY77" fmla="*/ 218852 h 578806"/>
                  <a:gd name="connsiteX78" fmla="*/ 18804 w 1143280"/>
                  <a:gd name="connsiteY78" fmla="*/ 194376 h 578806"/>
                  <a:gd name="connsiteX79" fmla="*/ 37522 w 1143280"/>
                  <a:gd name="connsiteY79" fmla="*/ 190056 h 578806"/>
                  <a:gd name="connsiteX80" fmla="*/ 37522 w 1143280"/>
                  <a:gd name="connsiteY80" fmla="*/ 172778 h 578806"/>
                  <a:gd name="connsiteX81" fmla="*/ 50480 w 1143280"/>
                  <a:gd name="connsiteY81" fmla="*/ 158380 h 578806"/>
                  <a:gd name="connsiteX82" fmla="*/ 73517 w 1143280"/>
                  <a:gd name="connsiteY82" fmla="*/ 142542 h 578806"/>
                  <a:gd name="connsiteX83" fmla="*/ 90795 w 1143280"/>
                  <a:gd name="connsiteY83" fmla="*/ 149741 h 578806"/>
                  <a:gd name="connsiteX84" fmla="*/ 103754 w 1143280"/>
                  <a:gd name="connsiteY84" fmla="*/ 145421 h 578806"/>
                  <a:gd name="connsiteX85" fmla="*/ 106633 w 1143280"/>
                  <a:gd name="connsiteY85" fmla="*/ 135343 h 578806"/>
                  <a:gd name="connsiteX86" fmla="*/ 112393 w 1143280"/>
                  <a:gd name="connsiteY86" fmla="*/ 125265 h 578806"/>
                  <a:gd name="connsiteX87" fmla="*/ 129670 w 1143280"/>
                  <a:gd name="connsiteY87" fmla="*/ 120945 h 578806"/>
                  <a:gd name="connsiteX88" fmla="*/ 149828 w 1143280"/>
                  <a:gd name="connsiteY88" fmla="*/ 116625 h 578806"/>
                  <a:gd name="connsiteX89" fmla="*/ 159907 w 1143280"/>
                  <a:gd name="connsiteY89" fmla="*/ 118065 h 578806"/>
                  <a:gd name="connsiteX90" fmla="*/ 187263 w 1143280"/>
                  <a:gd name="connsiteY90" fmla="*/ 109426 h 578806"/>
                  <a:gd name="connsiteX91" fmla="*/ 197342 w 1143280"/>
                  <a:gd name="connsiteY91" fmla="*/ 135343 h 578806"/>
                  <a:gd name="connsiteX92" fmla="*/ 217499 w 1143280"/>
                  <a:gd name="connsiteY92" fmla="*/ 142542 h 578806"/>
                  <a:gd name="connsiteX93" fmla="*/ 237657 w 1143280"/>
                  <a:gd name="connsiteY93" fmla="*/ 142542 h 578806"/>
                  <a:gd name="connsiteX94" fmla="*/ 247736 w 1143280"/>
                  <a:gd name="connsiteY94" fmla="*/ 135343 h 578806"/>
                  <a:gd name="connsiteX95" fmla="*/ 265013 w 1143280"/>
                  <a:gd name="connsiteY95" fmla="*/ 109426 h 578806"/>
                  <a:gd name="connsiteX96" fmla="*/ 286611 w 1143280"/>
                  <a:gd name="connsiteY96" fmla="*/ 109426 h 578806"/>
                  <a:gd name="connsiteX97" fmla="*/ 311088 w 1143280"/>
                  <a:gd name="connsiteY97" fmla="*/ 106547 h 578806"/>
                  <a:gd name="connsiteX98" fmla="*/ 322606 w 1143280"/>
                  <a:gd name="connsiteY98" fmla="*/ 102228 h 578806"/>
                  <a:gd name="connsiteX99" fmla="*/ 329805 w 1143280"/>
                  <a:gd name="connsiteY99" fmla="*/ 86389 h 578806"/>
                  <a:gd name="connsiteX100" fmla="*/ 337004 w 1143280"/>
                  <a:gd name="connsiteY100" fmla="*/ 63352 h 578806"/>
                  <a:gd name="connsiteX101" fmla="*/ 371560 w 1143280"/>
                  <a:gd name="connsiteY101" fmla="*/ 60472 h 578806"/>
                  <a:gd name="connsiteX102" fmla="*/ 387398 w 1143280"/>
                  <a:gd name="connsiteY102" fmla="*/ 56153 h 578806"/>
                  <a:gd name="connsiteX103" fmla="*/ 417634 w 1143280"/>
                  <a:gd name="connsiteY103" fmla="*/ 51834 h 578806"/>
                  <a:gd name="connsiteX104" fmla="*/ 437792 w 1143280"/>
                  <a:gd name="connsiteY104" fmla="*/ 57593 h 578806"/>
                  <a:gd name="connsiteX105" fmla="*/ 447870 w 1143280"/>
                  <a:gd name="connsiteY105" fmla="*/ 60472 h 578806"/>
                  <a:gd name="connsiteX106" fmla="*/ 459389 w 1143280"/>
                  <a:gd name="connsiteY106" fmla="*/ 57593 h 578806"/>
                  <a:gd name="connsiteX107" fmla="*/ 469468 w 1143280"/>
                  <a:gd name="connsiteY107" fmla="*/ 61913 h 578806"/>
                  <a:gd name="connsiteX108" fmla="*/ 473787 w 1143280"/>
                  <a:gd name="connsiteY108" fmla="*/ 51834 h 578806"/>
                  <a:gd name="connsiteX109" fmla="*/ 509783 w 1143280"/>
                  <a:gd name="connsiteY109" fmla="*/ 69111 h 578806"/>
                  <a:gd name="connsiteX110" fmla="*/ 522741 w 1143280"/>
                  <a:gd name="connsiteY110" fmla="*/ 71991 h 578806"/>
                  <a:gd name="connsiteX111" fmla="*/ 532820 w 1143280"/>
                  <a:gd name="connsiteY111" fmla="*/ 61913 h 578806"/>
                  <a:gd name="connsiteX112" fmla="*/ 531380 w 1143280"/>
                  <a:gd name="connsiteY112" fmla="*/ 51834 h 578806"/>
                  <a:gd name="connsiteX113" fmla="*/ 538579 w 1143280"/>
                  <a:gd name="connsiteY113" fmla="*/ 33116 h 578806"/>
                  <a:gd name="connsiteX114" fmla="*/ 567375 w 1143280"/>
                  <a:gd name="connsiteY114" fmla="*/ 27357 h 578806"/>
                  <a:gd name="connsiteX115" fmla="*/ 577454 w 1143280"/>
                  <a:gd name="connsiteY115" fmla="*/ 17278 h 578806"/>
                  <a:gd name="connsiteX116" fmla="*/ 597611 w 1143280"/>
                  <a:gd name="connsiteY116" fmla="*/ 14398 h 578806"/>
                  <a:gd name="connsiteX117" fmla="*/ 613449 w 1143280"/>
                  <a:gd name="connsiteY117" fmla="*/ 14398 h 578806"/>
                  <a:gd name="connsiteX118" fmla="*/ 624968 w 1143280"/>
                  <a:gd name="connsiteY118" fmla="*/ 24477 h 578806"/>
                  <a:gd name="connsiteX119" fmla="*/ 630727 w 1143280"/>
                  <a:gd name="connsiteY119" fmla="*/ 14398 h 578806"/>
                  <a:gd name="connsiteX120" fmla="*/ 630727 w 1143280"/>
                  <a:gd name="connsiteY120" fmla="*/ 2880 h 578806"/>
                  <a:gd name="connsiteX121" fmla="*/ 642246 w 1143280"/>
                  <a:gd name="connsiteY121" fmla="*/ 0 h 578806"/>
                  <a:gd name="connsiteX0" fmla="*/ 1143280 w 1234720"/>
                  <a:gd name="connsiteY0" fmla="*/ 277042 h 578806"/>
                  <a:gd name="connsiteX1" fmla="*/ 712712 w 1234720"/>
                  <a:gd name="connsiteY1" fmla="*/ 364128 h 578806"/>
                  <a:gd name="connsiteX2" fmla="*/ 712712 w 1234720"/>
                  <a:gd name="connsiteY2" fmla="*/ 370164 h 578806"/>
                  <a:gd name="connsiteX3" fmla="*/ 673922 w 1234720"/>
                  <a:gd name="connsiteY3" fmla="*/ 388750 h 578806"/>
                  <a:gd name="connsiteX4" fmla="*/ 656644 w 1234720"/>
                  <a:gd name="connsiteY4" fmla="*/ 388750 h 578806"/>
                  <a:gd name="connsiteX5" fmla="*/ 646565 w 1234720"/>
                  <a:gd name="connsiteY5" fmla="*/ 404588 h 578806"/>
                  <a:gd name="connsiteX6" fmla="*/ 633607 w 1234720"/>
                  <a:gd name="connsiteY6" fmla="*/ 398829 h 578806"/>
                  <a:gd name="connsiteX7" fmla="*/ 632167 w 1234720"/>
                  <a:gd name="connsiteY7" fmla="*/ 416106 h 578806"/>
                  <a:gd name="connsiteX8" fmla="*/ 626408 w 1234720"/>
                  <a:gd name="connsiteY8" fmla="*/ 423306 h 578806"/>
                  <a:gd name="connsiteX9" fmla="*/ 613449 w 1234720"/>
                  <a:gd name="connsiteY9" fmla="*/ 420426 h 578806"/>
                  <a:gd name="connsiteX10" fmla="*/ 612010 w 1234720"/>
                  <a:gd name="connsiteY10" fmla="*/ 434825 h 578806"/>
                  <a:gd name="connsiteX11" fmla="*/ 587533 w 1234720"/>
                  <a:gd name="connsiteY11" fmla="*/ 457862 h 578806"/>
                  <a:gd name="connsiteX12" fmla="*/ 557297 w 1234720"/>
                  <a:gd name="connsiteY12" fmla="*/ 472260 h 578806"/>
                  <a:gd name="connsiteX13" fmla="*/ 525621 w 1234720"/>
                  <a:gd name="connsiteY13" fmla="*/ 492417 h 578806"/>
                  <a:gd name="connsiteX14" fmla="*/ 501144 w 1234720"/>
                  <a:gd name="connsiteY14" fmla="*/ 496736 h 578806"/>
                  <a:gd name="connsiteX15" fmla="*/ 480986 w 1234720"/>
                  <a:gd name="connsiteY15" fmla="*/ 514014 h 578806"/>
                  <a:gd name="connsiteX16" fmla="*/ 499704 w 1234720"/>
                  <a:gd name="connsiteY16" fmla="*/ 519773 h 578806"/>
                  <a:gd name="connsiteX17" fmla="*/ 485306 w 1234720"/>
                  <a:gd name="connsiteY17" fmla="*/ 537051 h 578806"/>
                  <a:gd name="connsiteX18" fmla="*/ 483866 w 1234720"/>
                  <a:gd name="connsiteY18" fmla="*/ 555769 h 578806"/>
                  <a:gd name="connsiteX19" fmla="*/ 459389 w 1234720"/>
                  <a:gd name="connsiteY19" fmla="*/ 557209 h 578806"/>
                  <a:gd name="connsiteX20" fmla="*/ 449310 w 1234720"/>
                  <a:gd name="connsiteY20" fmla="*/ 558649 h 578806"/>
                  <a:gd name="connsiteX21" fmla="*/ 447975 w 1234720"/>
                  <a:gd name="connsiteY21" fmla="*/ 576010 h 578806"/>
                  <a:gd name="connsiteX22" fmla="*/ 403236 w 1234720"/>
                  <a:gd name="connsiteY22" fmla="*/ 578806 h 578806"/>
                  <a:gd name="connsiteX23" fmla="*/ 387398 w 1234720"/>
                  <a:gd name="connsiteY23" fmla="*/ 565847 h 578806"/>
                  <a:gd name="connsiteX24" fmla="*/ 371560 w 1234720"/>
                  <a:gd name="connsiteY24" fmla="*/ 565847 h 578806"/>
                  <a:gd name="connsiteX25" fmla="*/ 352842 w 1234720"/>
                  <a:gd name="connsiteY25" fmla="*/ 531292 h 578806"/>
                  <a:gd name="connsiteX26" fmla="*/ 342764 w 1234720"/>
                  <a:gd name="connsiteY26" fmla="*/ 528413 h 578806"/>
                  <a:gd name="connsiteX27" fmla="*/ 339884 w 1234720"/>
                  <a:gd name="connsiteY27" fmla="*/ 516895 h 578806"/>
                  <a:gd name="connsiteX28" fmla="*/ 360041 w 1234720"/>
                  <a:gd name="connsiteY28" fmla="*/ 501056 h 578806"/>
                  <a:gd name="connsiteX29" fmla="*/ 349963 w 1234720"/>
                  <a:gd name="connsiteY29" fmla="*/ 489538 h 578806"/>
                  <a:gd name="connsiteX30" fmla="*/ 349963 w 1234720"/>
                  <a:gd name="connsiteY30" fmla="*/ 473699 h 578806"/>
                  <a:gd name="connsiteX31" fmla="*/ 319726 w 1234720"/>
                  <a:gd name="connsiteY31" fmla="*/ 462181 h 578806"/>
                  <a:gd name="connsiteX32" fmla="*/ 272212 w 1234720"/>
                  <a:gd name="connsiteY32" fmla="*/ 462181 h 578806"/>
                  <a:gd name="connsiteX33" fmla="*/ 277972 w 1234720"/>
                  <a:gd name="connsiteY33" fmla="*/ 442024 h 578806"/>
                  <a:gd name="connsiteX34" fmla="*/ 269333 w 1234720"/>
                  <a:gd name="connsiteY34" fmla="*/ 381551 h 578806"/>
                  <a:gd name="connsiteX35" fmla="*/ 256374 w 1234720"/>
                  <a:gd name="connsiteY35" fmla="*/ 371473 h 578806"/>
                  <a:gd name="connsiteX36" fmla="*/ 256374 w 1234720"/>
                  <a:gd name="connsiteY36" fmla="*/ 349876 h 578806"/>
                  <a:gd name="connsiteX37" fmla="*/ 240536 w 1234720"/>
                  <a:gd name="connsiteY37" fmla="*/ 352755 h 578806"/>
                  <a:gd name="connsiteX38" fmla="*/ 230458 w 1234720"/>
                  <a:gd name="connsiteY38" fmla="*/ 354195 h 578806"/>
                  <a:gd name="connsiteX39" fmla="*/ 223259 w 1234720"/>
                  <a:gd name="connsiteY39" fmla="*/ 339797 h 578806"/>
                  <a:gd name="connsiteX40" fmla="*/ 205981 w 1234720"/>
                  <a:gd name="connsiteY40" fmla="*/ 345556 h 578806"/>
                  <a:gd name="connsiteX41" fmla="*/ 204541 w 1234720"/>
                  <a:gd name="connsiteY41" fmla="*/ 358514 h 578806"/>
                  <a:gd name="connsiteX42" fmla="*/ 187263 w 1234720"/>
                  <a:gd name="connsiteY42" fmla="*/ 375792 h 578806"/>
                  <a:gd name="connsiteX43" fmla="*/ 148388 w 1234720"/>
                  <a:gd name="connsiteY43" fmla="*/ 368593 h 578806"/>
                  <a:gd name="connsiteX44" fmla="*/ 118152 w 1234720"/>
                  <a:gd name="connsiteY44" fmla="*/ 339797 h 578806"/>
                  <a:gd name="connsiteX45" fmla="*/ 100874 w 1234720"/>
                  <a:gd name="connsiteY45" fmla="*/ 342676 h 578806"/>
                  <a:gd name="connsiteX46" fmla="*/ 87916 w 1234720"/>
                  <a:gd name="connsiteY46" fmla="*/ 341236 h 578806"/>
                  <a:gd name="connsiteX47" fmla="*/ 69198 w 1234720"/>
                  <a:gd name="connsiteY47" fmla="*/ 341236 h 578806"/>
                  <a:gd name="connsiteX48" fmla="*/ 43281 w 1234720"/>
                  <a:gd name="connsiteY48" fmla="*/ 332598 h 578806"/>
                  <a:gd name="connsiteX49" fmla="*/ 20244 w 1234720"/>
                  <a:gd name="connsiteY49" fmla="*/ 329718 h 578806"/>
                  <a:gd name="connsiteX50" fmla="*/ 8726 w 1234720"/>
                  <a:gd name="connsiteY50" fmla="*/ 316760 h 578806"/>
                  <a:gd name="connsiteX51" fmla="*/ 0 w 1234720"/>
                  <a:gd name="connsiteY51" fmla="*/ 304295 h 578806"/>
                  <a:gd name="connsiteX52" fmla="*/ 87 w 1234720"/>
                  <a:gd name="connsiteY52" fmla="*/ 303802 h 578806"/>
                  <a:gd name="connsiteX53" fmla="*/ 4406 w 1234720"/>
                  <a:gd name="connsiteY53" fmla="*/ 293723 h 578806"/>
                  <a:gd name="connsiteX54" fmla="*/ 18804 w 1234720"/>
                  <a:gd name="connsiteY54" fmla="*/ 282204 h 578806"/>
                  <a:gd name="connsiteX55" fmla="*/ 13045 w 1234720"/>
                  <a:gd name="connsiteY55" fmla="*/ 272125 h 578806"/>
                  <a:gd name="connsiteX56" fmla="*/ 18804 w 1234720"/>
                  <a:gd name="connsiteY56" fmla="*/ 253408 h 578806"/>
                  <a:gd name="connsiteX57" fmla="*/ 13045 w 1234720"/>
                  <a:gd name="connsiteY57" fmla="*/ 239010 h 578806"/>
                  <a:gd name="connsiteX58" fmla="*/ 7286 w 1234720"/>
                  <a:gd name="connsiteY58" fmla="*/ 218852 h 578806"/>
                  <a:gd name="connsiteX59" fmla="*/ 18804 w 1234720"/>
                  <a:gd name="connsiteY59" fmla="*/ 194376 h 578806"/>
                  <a:gd name="connsiteX60" fmla="*/ 37522 w 1234720"/>
                  <a:gd name="connsiteY60" fmla="*/ 190056 h 578806"/>
                  <a:gd name="connsiteX61" fmla="*/ 37522 w 1234720"/>
                  <a:gd name="connsiteY61" fmla="*/ 172778 h 578806"/>
                  <a:gd name="connsiteX62" fmla="*/ 50480 w 1234720"/>
                  <a:gd name="connsiteY62" fmla="*/ 158380 h 578806"/>
                  <a:gd name="connsiteX63" fmla="*/ 73517 w 1234720"/>
                  <a:gd name="connsiteY63" fmla="*/ 142542 h 578806"/>
                  <a:gd name="connsiteX64" fmla="*/ 90795 w 1234720"/>
                  <a:gd name="connsiteY64" fmla="*/ 149741 h 578806"/>
                  <a:gd name="connsiteX65" fmla="*/ 103754 w 1234720"/>
                  <a:gd name="connsiteY65" fmla="*/ 145421 h 578806"/>
                  <a:gd name="connsiteX66" fmla="*/ 106633 w 1234720"/>
                  <a:gd name="connsiteY66" fmla="*/ 135343 h 578806"/>
                  <a:gd name="connsiteX67" fmla="*/ 112393 w 1234720"/>
                  <a:gd name="connsiteY67" fmla="*/ 125265 h 578806"/>
                  <a:gd name="connsiteX68" fmla="*/ 129670 w 1234720"/>
                  <a:gd name="connsiteY68" fmla="*/ 120945 h 578806"/>
                  <a:gd name="connsiteX69" fmla="*/ 149828 w 1234720"/>
                  <a:gd name="connsiteY69" fmla="*/ 116625 h 578806"/>
                  <a:gd name="connsiteX70" fmla="*/ 159907 w 1234720"/>
                  <a:gd name="connsiteY70" fmla="*/ 118065 h 578806"/>
                  <a:gd name="connsiteX71" fmla="*/ 187263 w 1234720"/>
                  <a:gd name="connsiteY71" fmla="*/ 109426 h 578806"/>
                  <a:gd name="connsiteX72" fmla="*/ 197342 w 1234720"/>
                  <a:gd name="connsiteY72" fmla="*/ 135343 h 578806"/>
                  <a:gd name="connsiteX73" fmla="*/ 217499 w 1234720"/>
                  <a:gd name="connsiteY73" fmla="*/ 142542 h 578806"/>
                  <a:gd name="connsiteX74" fmla="*/ 237657 w 1234720"/>
                  <a:gd name="connsiteY74" fmla="*/ 142542 h 578806"/>
                  <a:gd name="connsiteX75" fmla="*/ 247736 w 1234720"/>
                  <a:gd name="connsiteY75" fmla="*/ 135343 h 578806"/>
                  <a:gd name="connsiteX76" fmla="*/ 265013 w 1234720"/>
                  <a:gd name="connsiteY76" fmla="*/ 109426 h 578806"/>
                  <a:gd name="connsiteX77" fmla="*/ 286611 w 1234720"/>
                  <a:gd name="connsiteY77" fmla="*/ 109426 h 578806"/>
                  <a:gd name="connsiteX78" fmla="*/ 311088 w 1234720"/>
                  <a:gd name="connsiteY78" fmla="*/ 106547 h 578806"/>
                  <a:gd name="connsiteX79" fmla="*/ 322606 w 1234720"/>
                  <a:gd name="connsiteY79" fmla="*/ 102228 h 578806"/>
                  <a:gd name="connsiteX80" fmla="*/ 329805 w 1234720"/>
                  <a:gd name="connsiteY80" fmla="*/ 86389 h 578806"/>
                  <a:gd name="connsiteX81" fmla="*/ 337004 w 1234720"/>
                  <a:gd name="connsiteY81" fmla="*/ 63352 h 578806"/>
                  <a:gd name="connsiteX82" fmla="*/ 371560 w 1234720"/>
                  <a:gd name="connsiteY82" fmla="*/ 60472 h 578806"/>
                  <a:gd name="connsiteX83" fmla="*/ 387398 w 1234720"/>
                  <a:gd name="connsiteY83" fmla="*/ 56153 h 578806"/>
                  <a:gd name="connsiteX84" fmla="*/ 417634 w 1234720"/>
                  <a:gd name="connsiteY84" fmla="*/ 51834 h 578806"/>
                  <a:gd name="connsiteX85" fmla="*/ 437792 w 1234720"/>
                  <a:gd name="connsiteY85" fmla="*/ 57593 h 578806"/>
                  <a:gd name="connsiteX86" fmla="*/ 447870 w 1234720"/>
                  <a:gd name="connsiteY86" fmla="*/ 60472 h 578806"/>
                  <a:gd name="connsiteX87" fmla="*/ 459389 w 1234720"/>
                  <a:gd name="connsiteY87" fmla="*/ 57593 h 578806"/>
                  <a:gd name="connsiteX88" fmla="*/ 469468 w 1234720"/>
                  <a:gd name="connsiteY88" fmla="*/ 61913 h 578806"/>
                  <a:gd name="connsiteX89" fmla="*/ 473787 w 1234720"/>
                  <a:gd name="connsiteY89" fmla="*/ 51834 h 578806"/>
                  <a:gd name="connsiteX90" fmla="*/ 509783 w 1234720"/>
                  <a:gd name="connsiteY90" fmla="*/ 69111 h 578806"/>
                  <a:gd name="connsiteX91" fmla="*/ 522741 w 1234720"/>
                  <a:gd name="connsiteY91" fmla="*/ 71991 h 578806"/>
                  <a:gd name="connsiteX92" fmla="*/ 532820 w 1234720"/>
                  <a:gd name="connsiteY92" fmla="*/ 61913 h 578806"/>
                  <a:gd name="connsiteX93" fmla="*/ 531380 w 1234720"/>
                  <a:gd name="connsiteY93" fmla="*/ 51834 h 578806"/>
                  <a:gd name="connsiteX94" fmla="*/ 538579 w 1234720"/>
                  <a:gd name="connsiteY94" fmla="*/ 33116 h 578806"/>
                  <a:gd name="connsiteX95" fmla="*/ 567375 w 1234720"/>
                  <a:gd name="connsiteY95" fmla="*/ 27357 h 578806"/>
                  <a:gd name="connsiteX96" fmla="*/ 577454 w 1234720"/>
                  <a:gd name="connsiteY96" fmla="*/ 17278 h 578806"/>
                  <a:gd name="connsiteX97" fmla="*/ 597611 w 1234720"/>
                  <a:gd name="connsiteY97" fmla="*/ 14398 h 578806"/>
                  <a:gd name="connsiteX98" fmla="*/ 613449 w 1234720"/>
                  <a:gd name="connsiteY98" fmla="*/ 14398 h 578806"/>
                  <a:gd name="connsiteX99" fmla="*/ 624968 w 1234720"/>
                  <a:gd name="connsiteY99" fmla="*/ 24477 h 578806"/>
                  <a:gd name="connsiteX100" fmla="*/ 630727 w 1234720"/>
                  <a:gd name="connsiteY100" fmla="*/ 14398 h 578806"/>
                  <a:gd name="connsiteX101" fmla="*/ 630727 w 1234720"/>
                  <a:gd name="connsiteY101" fmla="*/ 2880 h 578806"/>
                  <a:gd name="connsiteX102" fmla="*/ 642246 w 1234720"/>
                  <a:gd name="connsiteY102" fmla="*/ 0 h 578806"/>
                  <a:gd name="connsiteX103" fmla="*/ 645125 w 1234720"/>
                  <a:gd name="connsiteY103" fmla="*/ 11519 h 578806"/>
                  <a:gd name="connsiteX104" fmla="*/ 642246 w 1234720"/>
                  <a:gd name="connsiteY104" fmla="*/ 27357 h 578806"/>
                  <a:gd name="connsiteX105" fmla="*/ 640806 w 1234720"/>
                  <a:gd name="connsiteY105" fmla="*/ 35995 h 578806"/>
                  <a:gd name="connsiteX106" fmla="*/ 648005 w 1234720"/>
                  <a:gd name="connsiteY106" fmla="*/ 47514 h 578806"/>
                  <a:gd name="connsiteX107" fmla="*/ 669602 w 1234720"/>
                  <a:gd name="connsiteY107" fmla="*/ 54713 h 578806"/>
                  <a:gd name="connsiteX108" fmla="*/ 669602 w 1234720"/>
                  <a:gd name="connsiteY108" fmla="*/ 73431 h 578806"/>
                  <a:gd name="connsiteX109" fmla="*/ 660963 w 1234720"/>
                  <a:gd name="connsiteY109" fmla="*/ 82069 h 578806"/>
                  <a:gd name="connsiteX110" fmla="*/ 662403 w 1234720"/>
                  <a:gd name="connsiteY110" fmla="*/ 89269 h 578806"/>
                  <a:gd name="connsiteX111" fmla="*/ 649445 w 1234720"/>
                  <a:gd name="connsiteY111" fmla="*/ 109426 h 578806"/>
                  <a:gd name="connsiteX112" fmla="*/ 640806 w 1234720"/>
                  <a:gd name="connsiteY112" fmla="*/ 167019 h 578806"/>
                  <a:gd name="connsiteX113" fmla="*/ 642246 w 1234720"/>
                  <a:gd name="connsiteY113" fmla="*/ 190056 h 578806"/>
                  <a:gd name="connsiteX114" fmla="*/ 642246 w 1234720"/>
                  <a:gd name="connsiteY114" fmla="*/ 200135 h 578806"/>
                  <a:gd name="connsiteX115" fmla="*/ 653764 w 1234720"/>
                  <a:gd name="connsiteY115" fmla="*/ 207334 h 578806"/>
                  <a:gd name="connsiteX116" fmla="*/ 663843 w 1234720"/>
                  <a:gd name="connsiteY116" fmla="*/ 207334 h 578806"/>
                  <a:gd name="connsiteX117" fmla="*/ 673922 w 1234720"/>
                  <a:gd name="connsiteY117" fmla="*/ 197254 h 578806"/>
                  <a:gd name="connsiteX118" fmla="*/ 688320 w 1234720"/>
                  <a:gd name="connsiteY118" fmla="*/ 234691 h 578806"/>
                  <a:gd name="connsiteX119" fmla="*/ 712712 w 1234720"/>
                  <a:gd name="connsiteY119" fmla="*/ 246886 h 578806"/>
                  <a:gd name="connsiteX120" fmla="*/ 712712 w 1234720"/>
                  <a:gd name="connsiteY120" fmla="*/ 264119 h 578806"/>
                  <a:gd name="connsiteX121" fmla="*/ 1234720 w 1234720"/>
                  <a:gd name="connsiteY121" fmla="*/ 368482 h 578806"/>
                  <a:gd name="connsiteX0" fmla="*/ 712712 w 1234720"/>
                  <a:gd name="connsiteY0" fmla="*/ 364128 h 578806"/>
                  <a:gd name="connsiteX1" fmla="*/ 712712 w 1234720"/>
                  <a:gd name="connsiteY1" fmla="*/ 370164 h 578806"/>
                  <a:gd name="connsiteX2" fmla="*/ 673922 w 1234720"/>
                  <a:gd name="connsiteY2" fmla="*/ 388750 h 578806"/>
                  <a:gd name="connsiteX3" fmla="*/ 656644 w 1234720"/>
                  <a:gd name="connsiteY3" fmla="*/ 388750 h 578806"/>
                  <a:gd name="connsiteX4" fmla="*/ 646565 w 1234720"/>
                  <a:gd name="connsiteY4" fmla="*/ 404588 h 578806"/>
                  <a:gd name="connsiteX5" fmla="*/ 633607 w 1234720"/>
                  <a:gd name="connsiteY5" fmla="*/ 398829 h 578806"/>
                  <a:gd name="connsiteX6" fmla="*/ 632167 w 1234720"/>
                  <a:gd name="connsiteY6" fmla="*/ 416106 h 578806"/>
                  <a:gd name="connsiteX7" fmla="*/ 626408 w 1234720"/>
                  <a:gd name="connsiteY7" fmla="*/ 423306 h 578806"/>
                  <a:gd name="connsiteX8" fmla="*/ 613449 w 1234720"/>
                  <a:gd name="connsiteY8" fmla="*/ 420426 h 578806"/>
                  <a:gd name="connsiteX9" fmla="*/ 612010 w 1234720"/>
                  <a:gd name="connsiteY9" fmla="*/ 434825 h 578806"/>
                  <a:gd name="connsiteX10" fmla="*/ 587533 w 1234720"/>
                  <a:gd name="connsiteY10" fmla="*/ 457862 h 578806"/>
                  <a:gd name="connsiteX11" fmla="*/ 557297 w 1234720"/>
                  <a:gd name="connsiteY11" fmla="*/ 472260 h 578806"/>
                  <a:gd name="connsiteX12" fmla="*/ 525621 w 1234720"/>
                  <a:gd name="connsiteY12" fmla="*/ 492417 h 578806"/>
                  <a:gd name="connsiteX13" fmla="*/ 501144 w 1234720"/>
                  <a:gd name="connsiteY13" fmla="*/ 496736 h 578806"/>
                  <a:gd name="connsiteX14" fmla="*/ 480986 w 1234720"/>
                  <a:gd name="connsiteY14" fmla="*/ 514014 h 578806"/>
                  <a:gd name="connsiteX15" fmla="*/ 499704 w 1234720"/>
                  <a:gd name="connsiteY15" fmla="*/ 519773 h 578806"/>
                  <a:gd name="connsiteX16" fmla="*/ 485306 w 1234720"/>
                  <a:gd name="connsiteY16" fmla="*/ 537051 h 578806"/>
                  <a:gd name="connsiteX17" fmla="*/ 483866 w 1234720"/>
                  <a:gd name="connsiteY17" fmla="*/ 555769 h 578806"/>
                  <a:gd name="connsiteX18" fmla="*/ 459389 w 1234720"/>
                  <a:gd name="connsiteY18" fmla="*/ 557209 h 578806"/>
                  <a:gd name="connsiteX19" fmla="*/ 449310 w 1234720"/>
                  <a:gd name="connsiteY19" fmla="*/ 558649 h 578806"/>
                  <a:gd name="connsiteX20" fmla="*/ 447975 w 1234720"/>
                  <a:gd name="connsiteY20" fmla="*/ 576010 h 578806"/>
                  <a:gd name="connsiteX21" fmla="*/ 403236 w 1234720"/>
                  <a:gd name="connsiteY21" fmla="*/ 578806 h 578806"/>
                  <a:gd name="connsiteX22" fmla="*/ 387398 w 1234720"/>
                  <a:gd name="connsiteY22" fmla="*/ 565847 h 578806"/>
                  <a:gd name="connsiteX23" fmla="*/ 371560 w 1234720"/>
                  <a:gd name="connsiteY23" fmla="*/ 565847 h 578806"/>
                  <a:gd name="connsiteX24" fmla="*/ 352842 w 1234720"/>
                  <a:gd name="connsiteY24" fmla="*/ 531292 h 578806"/>
                  <a:gd name="connsiteX25" fmla="*/ 342764 w 1234720"/>
                  <a:gd name="connsiteY25" fmla="*/ 528413 h 578806"/>
                  <a:gd name="connsiteX26" fmla="*/ 339884 w 1234720"/>
                  <a:gd name="connsiteY26" fmla="*/ 516895 h 578806"/>
                  <a:gd name="connsiteX27" fmla="*/ 360041 w 1234720"/>
                  <a:gd name="connsiteY27" fmla="*/ 501056 h 578806"/>
                  <a:gd name="connsiteX28" fmla="*/ 349963 w 1234720"/>
                  <a:gd name="connsiteY28" fmla="*/ 489538 h 578806"/>
                  <a:gd name="connsiteX29" fmla="*/ 349963 w 1234720"/>
                  <a:gd name="connsiteY29" fmla="*/ 473699 h 578806"/>
                  <a:gd name="connsiteX30" fmla="*/ 319726 w 1234720"/>
                  <a:gd name="connsiteY30" fmla="*/ 462181 h 578806"/>
                  <a:gd name="connsiteX31" fmla="*/ 272212 w 1234720"/>
                  <a:gd name="connsiteY31" fmla="*/ 462181 h 578806"/>
                  <a:gd name="connsiteX32" fmla="*/ 277972 w 1234720"/>
                  <a:gd name="connsiteY32" fmla="*/ 442024 h 578806"/>
                  <a:gd name="connsiteX33" fmla="*/ 269333 w 1234720"/>
                  <a:gd name="connsiteY33" fmla="*/ 381551 h 578806"/>
                  <a:gd name="connsiteX34" fmla="*/ 256374 w 1234720"/>
                  <a:gd name="connsiteY34" fmla="*/ 371473 h 578806"/>
                  <a:gd name="connsiteX35" fmla="*/ 256374 w 1234720"/>
                  <a:gd name="connsiteY35" fmla="*/ 349876 h 578806"/>
                  <a:gd name="connsiteX36" fmla="*/ 240536 w 1234720"/>
                  <a:gd name="connsiteY36" fmla="*/ 352755 h 578806"/>
                  <a:gd name="connsiteX37" fmla="*/ 230458 w 1234720"/>
                  <a:gd name="connsiteY37" fmla="*/ 354195 h 578806"/>
                  <a:gd name="connsiteX38" fmla="*/ 223259 w 1234720"/>
                  <a:gd name="connsiteY38" fmla="*/ 339797 h 578806"/>
                  <a:gd name="connsiteX39" fmla="*/ 205981 w 1234720"/>
                  <a:gd name="connsiteY39" fmla="*/ 345556 h 578806"/>
                  <a:gd name="connsiteX40" fmla="*/ 204541 w 1234720"/>
                  <a:gd name="connsiteY40" fmla="*/ 358514 h 578806"/>
                  <a:gd name="connsiteX41" fmla="*/ 187263 w 1234720"/>
                  <a:gd name="connsiteY41" fmla="*/ 375792 h 578806"/>
                  <a:gd name="connsiteX42" fmla="*/ 148388 w 1234720"/>
                  <a:gd name="connsiteY42" fmla="*/ 368593 h 578806"/>
                  <a:gd name="connsiteX43" fmla="*/ 118152 w 1234720"/>
                  <a:gd name="connsiteY43" fmla="*/ 339797 h 578806"/>
                  <a:gd name="connsiteX44" fmla="*/ 100874 w 1234720"/>
                  <a:gd name="connsiteY44" fmla="*/ 342676 h 578806"/>
                  <a:gd name="connsiteX45" fmla="*/ 87916 w 1234720"/>
                  <a:gd name="connsiteY45" fmla="*/ 341236 h 578806"/>
                  <a:gd name="connsiteX46" fmla="*/ 69198 w 1234720"/>
                  <a:gd name="connsiteY46" fmla="*/ 341236 h 578806"/>
                  <a:gd name="connsiteX47" fmla="*/ 43281 w 1234720"/>
                  <a:gd name="connsiteY47" fmla="*/ 332598 h 578806"/>
                  <a:gd name="connsiteX48" fmla="*/ 20244 w 1234720"/>
                  <a:gd name="connsiteY48" fmla="*/ 329718 h 578806"/>
                  <a:gd name="connsiteX49" fmla="*/ 8726 w 1234720"/>
                  <a:gd name="connsiteY49" fmla="*/ 316760 h 578806"/>
                  <a:gd name="connsiteX50" fmla="*/ 0 w 1234720"/>
                  <a:gd name="connsiteY50" fmla="*/ 304295 h 578806"/>
                  <a:gd name="connsiteX51" fmla="*/ 87 w 1234720"/>
                  <a:gd name="connsiteY51" fmla="*/ 303802 h 578806"/>
                  <a:gd name="connsiteX52" fmla="*/ 4406 w 1234720"/>
                  <a:gd name="connsiteY52" fmla="*/ 293723 h 578806"/>
                  <a:gd name="connsiteX53" fmla="*/ 18804 w 1234720"/>
                  <a:gd name="connsiteY53" fmla="*/ 282204 h 578806"/>
                  <a:gd name="connsiteX54" fmla="*/ 13045 w 1234720"/>
                  <a:gd name="connsiteY54" fmla="*/ 272125 h 578806"/>
                  <a:gd name="connsiteX55" fmla="*/ 18804 w 1234720"/>
                  <a:gd name="connsiteY55" fmla="*/ 253408 h 578806"/>
                  <a:gd name="connsiteX56" fmla="*/ 13045 w 1234720"/>
                  <a:gd name="connsiteY56" fmla="*/ 239010 h 578806"/>
                  <a:gd name="connsiteX57" fmla="*/ 7286 w 1234720"/>
                  <a:gd name="connsiteY57" fmla="*/ 218852 h 578806"/>
                  <a:gd name="connsiteX58" fmla="*/ 18804 w 1234720"/>
                  <a:gd name="connsiteY58" fmla="*/ 194376 h 578806"/>
                  <a:gd name="connsiteX59" fmla="*/ 37522 w 1234720"/>
                  <a:gd name="connsiteY59" fmla="*/ 190056 h 578806"/>
                  <a:gd name="connsiteX60" fmla="*/ 37522 w 1234720"/>
                  <a:gd name="connsiteY60" fmla="*/ 172778 h 578806"/>
                  <a:gd name="connsiteX61" fmla="*/ 50480 w 1234720"/>
                  <a:gd name="connsiteY61" fmla="*/ 158380 h 578806"/>
                  <a:gd name="connsiteX62" fmla="*/ 73517 w 1234720"/>
                  <a:gd name="connsiteY62" fmla="*/ 142542 h 578806"/>
                  <a:gd name="connsiteX63" fmla="*/ 90795 w 1234720"/>
                  <a:gd name="connsiteY63" fmla="*/ 149741 h 578806"/>
                  <a:gd name="connsiteX64" fmla="*/ 103754 w 1234720"/>
                  <a:gd name="connsiteY64" fmla="*/ 145421 h 578806"/>
                  <a:gd name="connsiteX65" fmla="*/ 106633 w 1234720"/>
                  <a:gd name="connsiteY65" fmla="*/ 135343 h 578806"/>
                  <a:gd name="connsiteX66" fmla="*/ 112393 w 1234720"/>
                  <a:gd name="connsiteY66" fmla="*/ 125265 h 578806"/>
                  <a:gd name="connsiteX67" fmla="*/ 129670 w 1234720"/>
                  <a:gd name="connsiteY67" fmla="*/ 120945 h 578806"/>
                  <a:gd name="connsiteX68" fmla="*/ 149828 w 1234720"/>
                  <a:gd name="connsiteY68" fmla="*/ 116625 h 578806"/>
                  <a:gd name="connsiteX69" fmla="*/ 159907 w 1234720"/>
                  <a:gd name="connsiteY69" fmla="*/ 118065 h 578806"/>
                  <a:gd name="connsiteX70" fmla="*/ 187263 w 1234720"/>
                  <a:gd name="connsiteY70" fmla="*/ 109426 h 578806"/>
                  <a:gd name="connsiteX71" fmla="*/ 197342 w 1234720"/>
                  <a:gd name="connsiteY71" fmla="*/ 135343 h 578806"/>
                  <a:gd name="connsiteX72" fmla="*/ 217499 w 1234720"/>
                  <a:gd name="connsiteY72" fmla="*/ 142542 h 578806"/>
                  <a:gd name="connsiteX73" fmla="*/ 237657 w 1234720"/>
                  <a:gd name="connsiteY73" fmla="*/ 142542 h 578806"/>
                  <a:gd name="connsiteX74" fmla="*/ 247736 w 1234720"/>
                  <a:gd name="connsiteY74" fmla="*/ 135343 h 578806"/>
                  <a:gd name="connsiteX75" fmla="*/ 265013 w 1234720"/>
                  <a:gd name="connsiteY75" fmla="*/ 109426 h 578806"/>
                  <a:gd name="connsiteX76" fmla="*/ 286611 w 1234720"/>
                  <a:gd name="connsiteY76" fmla="*/ 109426 h 578806"/>
                  <a:gd name="connsiteX77" fmla="*/ 311088 w 1234720"/>
                  <a:gd name="connsiteY77" fmla="*/ 106547 h 578806"/>
                  <a:gd name="connsiteX78" fmla="*/ 322606 w 1234720"/>
                  <a:gd name="connsiteY78" fmla="*/ 102228 h 578806"/>
                  <a:gd name="connsiteX79" fmla="*/ 329805 w 1234720"/>
                  <a:gd name="connsiteY79" fmla="*/ 86389 h 578806"/>
                  <a:gd name="connsiteX80" fmla="*/ 337004 w 1234720"/>
                  <a:gd name="connsiteY80" fmla="*/ 63352 h 578806"/>
                  <a:gd name="connsiteX81" fmla="*/ 371560 w 1234720"/>
                  <a:gd name="connsiteY81" fmla="*/ 60472 h 578806"/>
                  <a:gd name="connsiteX82" fmla="*/ 387398 w 1234720"/>
                  <a:gd name="connsiteY82" fmla="*/ 56153 h 578806"/>
                  <a:gd name="connsiteX83" fmla="*/ 417634 w 1234720"/>
                  <a:gd name="connsiteY83" fmla="*/ 51834 h 578806"/>
                  <a:gd name="connsiteX84" fmla="*/ 437792 w 1234720"/>
                  <a:gd name="connsiteY84" fmla="*/ 57593 h 578806"/>
                  <a:gd name="connsiteX85" fmla="*/ 447870 w 1234720"/>
                  <a:gd name="connsiteY85" fmla="*/ 60472 h 578806"/>
                  <a:gd name="connsiteX86" fmla="*/ 459389 w 1234720"/>
                  <a:gd name="connsiteY86" fmla="*/ 57593 h 578806"/>
                  <a:gd name="connsiteX87" fmla="*/ 469468 w 1234720"/>
                  <a:gd name="connsiteY87" fmla="*/ 61913 h 578806"/>
                  <a:gd name="connsiteX88" fmla="*/ 473787 w 1234720"/>
                  <a:gd name="connsiteY88" fmla="*/ 51834 h 578806"/>
                  <a:gd name="connsiteX89" fmla="*/ 509783 w 1234720"/>
                  <a:gd name="connsiteY89" fmla="*/ 69111 h 578806"/>
                  <a:gd name="connsiteX90" fmla="*/ 522741 w 1234720"/>
                  <a:gd name="connsiteY90" fmla="*/ 71991 h 578806"/>
                  <a:gd name="connsiteX91" fmla="*/ 532820 w 1234720"/>
                  <a:gd name="connsiteY91" fmla="*/ 61913 h 578806"/>
                  <a:gd name="connsiteX92" fmla="*/ 531380 w 1234720"/>
                  <a:gd name="connsiteY92" fmla="*/ 51834 h 578806"/>
                  <a:gd name="connsiteX93" fmla="*/ 538579 w 1234720"/>
                  <a:gd name="connsiteY93" fmla="*/ 33116 h 578806"/>
                  <a:gd name="connsiteX94" fmla="*/ 567375 w 1234720"/>
                  <a:gd name="connsiteY94" fmla="*/ 27357 h 578806"/>
                  <a:gd name="connsiteX95" fmla="*/ 577454 w 1234720"/>
                  <a:gd name="connsiteY95" fmla="*/ 17278 h 578806"/>
                  <a:gd name="connsiteX96" fmla="*/ 597611 w 1234720"/>
                  <a:gd name="connsiteY96" fmla="*/ 14398 h 578806"/>
                  <a:gd name="connsiteX97" fmla="*/ 613449 w 1234720"/>
                  <a:gd name="connsiteY97" fmla="*/ 14398 h 578806"/>
                  <a:gd name="connsiteX98" fmla="*/ 624968 w 1234720"/>
                  <a:gd name="connsiteY98" fmla="*/ 24477 h 578806"/>
                  <a:gd name="connsiteX99" fmla="*/ 630727 w 1234720"/>
                  <a:gd name="connsiteY99" fmla="*/ 14398 h 578806"/>
                  <a:gd name="connsiteX100" fmla="*/ 630727 w 1234720"/>
                  <a:gd name="connsiteY100" fmla="*/ 2880 h 578806"/>
                  <a:gd name="connsiteX101" fmla="*/ 642246 w 1234720"/>
                  <a:gd name="connsiteY101" fmla="*/ 0 h 578806"/>
                  <a:gd name="connsiteX102" fmla="*/ 645125 w 1234720"/>
                  <a:gd name="connsiteY102" fmla="*/ 11519 h 578806"/>
                  <a:gd name="connsiteX103" fmla="*/ 642246 w 1234720"/>
                  <a:gd name="connsiteY103" fmla="*/ 27357 h 578806"/>
                  <a:gd name="connsiteX104" fmla="*/ 640806 w 1234720"/>
                  <a:gd name="connsiteY104" fmla="*/ 35995 h 578806"/>
                  <a:gd name="connsiteX105" fmla="*/ 648005 w 1234720"/>
                  <a:gd name="connsiteY105" fmla="*/ 47514 h 578806"/>
                  <a:gd name="connsiteX106" fmla="*/ 669602 w 1234720"/>
                  <a:gd name="connsiteY106" fmla="*/ 54713 h 578806"/>
                  <a:gd name="connsiteX107" fmla="*/ 669602 w 1234720"/>
                  <a:gd name="connsiteY107" fmla="*/ 73431 h 578806"/>
                  <a:gd name="connsiteX108" fmla="*/ 660963 w 1234720"/>
                  <a:gd name="connsiteY108" fmla="*/ 82069 h 578806"/>
                  <a:gd name="connsiteX109" fmla="*/ 662403 w 1234720"/>
                  <a:gd name="connsiteY109" fmla="*/ 89269 h 578806"/>
                  <a:gd name="connsiteX110" fmla="*/ 649445 w 1234720"/>
                  <a:gd name="connsiteY110" fmla="*/ 109426 h 578806"/>
                  <a:gd name="connsiteX111" fmla="*/ 640806 w 1234720"/>
                  <a:gd name="connsiteY111" fmla="*/ 167019 h 578806"/>
                  <a:gd name="connsiteX112" fmla="*/ 642246 w 1234720"/>
                  <a:gd name="connsiteY112" fmla="*/ 190056 h 578806"/>
                  <a:gd name="connsiteX113" fmla="*/ 642246 w 1234720"/>
                  <a:gd name="connsiteY113" fmla="*/ 200135 h 578806"/>
                  <a:gd name="connsiteX114" fmla="*/ 653764 w 1234720"/>
                  <a:gd name="connsiteY114" fmla="*/ 207334 h 578806"/>
                  <a:gd name="connsiteX115" fmla="*/ 663843 w 1234720"/>
                  <a:gd name="connsiteY115" fmla="*/ 207334 h 578806"/>
                  <a:gd name="connsiteX116" fmla="*/ 673922 w 1234720"/>
                  <a:gd name="connsiteY116" fmla="*/ 197254 h 578806"/>
                  <a:gd name="connsiteX117" fmla="*/ 688320 w 1234720"/>
                  <a:gd name="connsiteY117" fmla="*/ 234691 h 578806"/>
                  <a:gd name="connsiteX118" fmla="*/ 712712 w 1234720"/>
                  <a:gd name="connsiteY118" fmla="*/ 246886 h 578806"/>
                  <a:gd name="connsiteX119" fmla="*/ 712712 w 1234720"/>
                  <a:gd name="connsiteY119" fmla="*/ 264119 h 578806"/>
                  <a:gd name="connsiteX120" fmla="*/ 1234720 w 1234720"/>
                  <a:gd name="connsiteY120" fmla="*/ 368482 h 578806"/>
                  <a:gd name="connsiteX0" fmla="*/ 712712 w 712712"/>
                  <a:gd name="connsiteY0" fmla="*/ 364128 h 578806"/>
                  <a:gd name="connsiteX1" fmla="*/ 712712 w 712712"/>
                  <a:gd name="connsiteY1" fmla="*/ 370164 h 578806"/>
                  <a:gd name="connsiteX2" fmla="*/ 673922 w 712712"/>
                  <a:gd name="connsiteY2" fmla="*/ 388750 h 578806"/>
                  <a:gd name="connsiteX3" fmla="*/ 656644 w 712712"/>
                  <a:gd name="connsiteY3" fmla="*/ 388750 h 578806"/>
                  <a:gd name="connsiteX4" fmla="*/ 646565 w 712712"/>
                  <a:gd name="connsiteY4" fmla="*/ 404588 h 578806"/>
                  <a:gd name="connsiteX5" fmla="*/ 633607 w 712712"/>
                  <a:gd name="connsiteY5" fmla="*/ 398829 h 578806"/>
                  <a:gd name="connsiteX6" fmla="*/ 632167 w 712712"/>
                  <a:gd name="connsiteY6" fmla="*/ 416106 h 578806"/>
                  <a:gd name="connsiteX7" fmla="*/ 626408 w 712712"/>
                  <a:gd name="connsiteY7" fmla="*/ 423306 h 578806"/>
                  <a:gd name="connsiteX8" fmla="*/ 613449 w 712712"/>
                  <a:gd name="connsiteY8" fmla="*/ 420426 h 578806"/>
                  <a:gd name="connsiteX9" fmla="*/ 612010 w 712712"/>
                  <a:gd name="connsiteY9" fmla="*/ 434825 h 578806"/>
                  <a:gd name="connsiteX10" fmla="*/ 587533 w 712712"/>
                  <a:gd name="connsiteY10" fmla="*/ 457862 h 578806"/>
                  <a:gd name="connsiteX11" fmla="*/ 557297 w 712712"/>
                  <a:gd name="connsiteY11" fmla="*/ 472260 h 578806"/>
                  <a:gd name="connsiteX12" fmla="*/ 525621 w 712712"/>
                  <a:gd name="connsiteY12" fmla="*/ 492417 h 578806"/>
                  <a:gd name="connsiteX13" fmla="*/ 501144 w 712712"/>
                  <a:gd name="connsiteY13" fmla="*/ 496736 h 578806"/>
                  <a:gd name="connsiteX14" fmla="*/ 480986 w 712712"/>
                  <a:gd name="connsiteY14" fmla="*/ 514014 h 578806"/>
                  <a:gd name="connsiteX15" fmla="*/ 499704 w 712712"/>
                  <a:gd name="connsiteY15" fmla="*/ 519773 h 578806"/>
                  <a:gd name="connsiteX16" fmla="*/ 485306 w 712712"/>
                  <a:gd name="connsiteY16" fmla="*/ 537051 h 578806"/>
                  <a:gd name="connsiteX17" fmla="*/ 483866 w 712712"/>
                  <a:gd name="connsiteY17" fmla="*/ 555769 h 578806"/>
                  <a:gd name="connsiteX18" fmla="*/ 459389 w 712712"/>
                  <a:gd name="connsiteY18" fmla="*/ 557209 h 578806"/>
                  <a:gd name="connsiteX19" fmla="*/ 449310 w 712712"/>
                  <a:gd name="connsiteY19" fmla="*/ 558649 h 578806"/>
                  <a:gd name="connsiteX20" fmla="*/ 447975 w 712712"/>
                  <a:gd name="connsiteY20" fmla="*/ 576010 h 578806"/>
                  <a:gd name="connsiteX21" fmla="*/ 403236 w 712712"/>
                  <a:gd name="connsiteY21" fmla="*/ 578806 h 578806"/>
                  <a:gd name="connsiteX22" fmla="*/ 387398 w 712712"/>
                  <a:gd name="connsiteY22" fmla="*/ 565847 h 578806"/>
                  <a:gd name="connsiteX23" fmla="*/ 371560 w 712712"/>
                  <a:gd name="connsiteY23" fmla="*/ 565847 h 578806"/>
                  <a:gd name="connsiteX24" fmla="*/ 352842 w 712712"/>
                  <a:gd name="connsiteY24" fmla="*/ 531292 h 578806"/>
                  <a:gd name="connsiteX25" fmla="*/ 342764 w 712712"/>
                  <a:gd name="connsiteY25" fmla="*/ 528413 h 578806"/>
                  <a:gd name="connsiteX26" fmla="*/ 339884 w 712712"/>
                  <a:gd name="connsiteY26" fmla="*/ 516895 h 578806"/>
                  <a:gd name="connsiteX27" fmla="*/ 360041 w 712712"/>
                  <a:gd name="connsiteY27" fmla="*/ 501056 h 578806"/>
                  <a:gd name="connsiteX28" fmla="*/ 349963 w 712712"/>
                  <a:gd name="connsiteY28" fmla="*/ 489538 h 578806"/>
                  <a:gd name="connsiteX29" fmla="*/ 349963 w 712712"/>
                  <a:gd name="connsiteY29" fmla="*/ 473699 h 578806"/>
                  <a:gd name="connsiteX30" fmla="*/ 319726 w 712712"/>
                  <a:gd name="connsiteY30" fmla="*/ 462181 h 578806"/>
                  <a:gd name="connsiteX31" fmla="*/ 272212 w 712712"/>
                  <a:gd name="connsiteY31" fmla="*/ 462181 h 578806"/>
                  <a:gd name="connsiteX32" fmla="*/ 277972 w 712712"/>
                  <a:gd name="connsiteY32" fmla="*/ 442024 h 578806"/>
                  <a:gd name="connsiteX33" fmla="*/ 269333 w 712712"/>
                  <a:gd name="connsiteY33" fmla="*/ 381551 h 578806"/>
                  <a:gd name="connsiteX34" fmla="*/ 256374 w 712712"/>
                  <a:gd name="connsiteY34" fmla="*/ 371473 h 578806"/>
                  <a:gd name="connsiteX35" fmla="*/ 256374 w 712712"/>
                  <a:gd name="connsiteY35" fmla="*/ 349876 h 578806"/>
                  <a:gd name="connsiteX36" fmla="*/ 240536 w 712712"/>
                  <a:gd name="connsiteY36" fmla="*/ 352755 h 578806"/>
                  <a:gd name="connsiteX37" fmla="*/ 230458 w 712712"/>
                  <a:gd name="connsiteY37" fmla="*/ 354195 h 578806"/>
                  <a:gd name="connsiteX38" fmla="*/ 223259 w 712712"/>
                  <a:gd name="connsiteY38" fmla="*/ 339797 h 578806"/>
                  <a:gd name="connsiteX39" fmla="*/ 205981 w 712712"/>
                  <a:gd name="connsiteY39" fmla="*/ 345556 h 578806"/>
                  <a:gd name="connsiteX40" fmla="*/ 204541 w 712712"/>
                  <a:gd name="connsiteY40" fmla="*/ 358514 h 578806"/>
                  <a:gd name="connsiteX41" fmla="*/ 187263 w 712712"/>
                  <a:gd name="connsiteY41" fmla="*/ 375792 h 578806"/>
                  <a:gd name="connsiteX42" fmla="*/ 148388 w 712712"/>
                  <a:gd name="connsiteY42" fmla="*/ 368593 h 578806"/>
                  <a:gd name="connsiteX43" fmla="*/ 118152 w 712712"/>
                  <a:gd name="connsiteY43" fmla="*/ 339797 h 578806"/>
                  <a:gd name="connsiteX44" fmla="*/ 100874 w 712712"/>
                  <a:gd name="connsiteY44" fmla="*/ 342676 h 578806"/>
                  <a:gd name="connsiteX45" fmla="*/ 87916 w 712712"/>
                  <a:gd name="connsiteY45" fmla="*/ 341236 h 578806"/>
                  <a:gd name="connsiteX46" fmla="*/ 69198 w 712712"/>
                  <a:gd name="connsiteY46" fmla="*/ 341236 h 578806"/>
                  <a:gd name="connsiteX47" fmla="*/ 43281 w 712712"/>
                  <a:gd name="connsiteY47" fmla="*/ 332598 h 578806"/>
                  <a:gd name="connsiteX48" fmla="*/ 20244 w 712712"/>
                  <a:gd name="connsiteY48" fmla="*/ 329718 h 578806"/>
                  <a:gd name="connsiteX49" fmla="*/ 8726 w 712712"/>
                  <a:gd name="connsiteY49" fmla="*/ 316760 h 578806"/>
                  <a:gd name="connsiteX50" fmla="*/ 0 w 712712"/>
                  <a:gd name="connsiteY50" fmla="*/ 304295 h 578806"/>
                  <a:gd name="connsiteX51" fmla="*/ 87 w 712712"/>
                  <a:gd name="connsiteY51" fmla="*/ 303802 h 578806"/>
                  <a:gd name="connsiteX52" fmla="*/ 4406 w 712712"/>
                  <a:gd name="connsiteY52" fmla="*/ 293723 h 578806"/>
                  <a:gd name="connsiteX53" fmla="*/ 18804 w 712712"/>
                  <a:gd name="connsiteY53" fmla="*/ 282204 h 578806"/>
                  <a:gd name="connsiteX54" fmla="*/ 13045 w 712712"/>
                  <a:gd name="connsiteY54" fmla="*/ 272125 h 578806"/>
                  <a:gd name="connsiteX55" fmla="*/ 18804 w 712712"/>
                  <a:gd name="connsiteY55" fmla="*/ 253408 h 578806"/>
                  <a:gd name="connsiteX56" fmla="*/ 13045 w 712712"/>
                  <a:gd name="connsiteY56" fmla="*/ 239010 h 578806"/>
                  <a:gd name="connsiteX57" fmla="*/ 7286 w 712712"/>
                  <a:gd name="connsiteY57" fmla="*/ 218852 h 578806"/>
                  <a:gd name="connsiteX58" fmla="*/ 18804 w 712712"/>
                  <a:gd name="connsiteY58" fmla="*/ 194376 h 578806"/>
                  <a:gd name="connsiteX59" fmla="*/ 37522 w 712712"/>
                  <a:gd name="connsiteY59" fmla="*/ 190056 h 578806"/>
                  <a:gd name="connsiteX60" fmla="*/ 37522 w 712712"/>
                  <a:gd name="connsiteY60" fmla="*/ 172778 h 578806"/>
                  <a:gd name="connsiteX61" fmla="*/ 50480 w 712712"/>
                  <a:gd name="connsiteY61" fmla="*/ 158380 h 578806"/>
                  <a:gd name="connsiteX62" fmla="*/ 73517 w 712712"/>
                  <a:gd name="connsiteY62" fmla="*/ 142542 h 578806"/>
                  <a:gd name="connsiteX63" fmla="*/ 90795 w 712712"/>
                  <a:gd name="connsiteY63" fmla="*/ 149741 h 578806"/>
                  <a:gd name="connsiteX64" fmla="*/ 103754 w 712712"/>
                  <a:gd name="connsiteY64" fmla="*/ 145421 h 578806"/>
                  <a:gd name="connsiteX65" fmla="*/ 106633 w 712712"/>
                  <a:gd name="connsiteY65" fmla="*/ 135343 h 578806"/>
                  <a:gd name="connsiteX66" fmla="*/ 112393 w 712712"/>
                  <a:gd name="connsiteY66" fmla="*/ 125265 h 578806"/>
                  <a:gd name="connsiteX67" fmla="*/ 129670 w 712712"/>
                  <a:gd name="connsiteY67" fmla="*/ 120945 h 578806"/>
                  <a:gd name="connsiteX68" fmla="*/ 149828 w 712712"/>
                  <a:gd name="connsiteY68" fmla="*/ 116625 h 578806"/>
                  <a:gd name="connsiteX69" fmla="*/ 159907 w 712712"/>
                  <a:gd name="connsiteY69" fmla="*/ 118065 h 578806"/>
                  <a:gd name="connsiteX70" fmla="*/ 187263 w 712712"/>
                  <a:gd name="connsiteY70" fmla="*/ 109426 h 578806"/>
                  <a:gd name="connsiteX71" fmla="*/ 197342 w 712712"/>
                  <a:gd name="connsiteY71" fmla="*/ 135343 h 578806"/>
                  <a:gd name="connsiteX72" fmla="*/ 217499 w 712712"/>
                  <a:gd name="connsiteY72" fmla="*/ 142542 h 578806"/>
                  <a:gd name="connsiteX73" fmla="*/ 237657 w 712712"/>
                  <a:gd name="connsiteY73" fmla="*/ 142542 h 578806"/>
                  <a:gd name="connsiteX74" fmla="*/ 247736 w 712712"/>
                  <a:gd name="connsiteY74" fmla="*/ 135343 h 578806"/>
                  <a:gd name="connsiteX75" fmla="*/ 265013 w 712712"/>
                  <a:gd name="connsiteY75" fmla="*/ 109426 h 578806"/>
                  <a:gd name="connsiteX76" fmla="*/ 286611 w 712712"/>
                  <a:gd name="connsiteY76" fmla="*/ 109426 h 578806"/>
                  <a:gd name="connsiteX77" fmla="*/ 311088 w 712712"/>
                  <a:gd name="connsiteY77" fmla="*/ 106547 h 578806"/>
                  <a:gd name="connsiteX78" fmla="*/ 322606 w 712712"/>
                  <a:gd name="connsiteY78" fmla="*/ 102228 h 578806"/>
                  <a:gd name="connsiteX79" fmla="*/ 329805 w 712712"/>
                  <a:gd name="connsiteY79" fmla="*/ 86389 h 578806"/>
                  <a:gd name="connsiteX80" fmla="*/ 337004 w 712712"/>
                  <a:gd name="connsiteY80" fmla="*/ 63352 h 578806"/>
                  <a:gd name="connsiteX81" fmla="*/ 371560 w 712712"/>
                  <a:gd name="connsiteY81" fmla="*/ 60472 h 578806"/>
                  <a:gd name="connsiteX82" fmla="*/ 387398 w 712712"/>
                  <a:gd name="connsiteY82" fmla="*/ 56153 h 578806"/>
                  <a:gd name="connsiteX83" fmla="*/ 417634 w 712712"/>
                  <a:gd name="connsiteY83" fmla="*/ 51834 h 578806"/>
                  <a:gd name="connsiteX84" fmla="*/ 437792 w 712712"/>
                  <a:gd name="connsiteY84" fmla="*/ 57593 h 578806"/>
                  <a:gd name="connsiteX85" fmla="*/ 447870 w 712712"/>
                  <a:gd name="connsiteY85" fmla="*/ 60472 h 578806"/>
                  <a:gd name="connsiteX86" fmla="*/ 459389 w 712712"/>
                  <a:gd name="connsiteY86" fmla="*/ 57593 h 578806"/>
                  <a:gd name="connsiteX87" fmla="*/ 469468 w 712712"/>
                  <a:gd name="connsiteY87" fmla="*/ 61913 h 578806"/>
                  <a:gd name="connsiteX88" fmla="*/ 473787 w 712712"/>
                  <a:gd name="connsiteY88" fmla="*/ 51834 h 578806"/>
                  <a:gd name="connsiteX89" fmla="*/ 509783 w 712712"/>
                  <a:gd name="connsiteY89" fmla="*/ 69111 h 578806"/>
                  <a:gd name="connsiteX90" fmla="*/ 522741 w 712712"/>
                  <a:gd name="connsiteY90" fmla="*/ 71991 h 578806"/>
                  <a:gd name="connsiteX91" fmla="*/ 532820 w 712712"/>
                  <a:gd name="connsiteY91" fmla="*/ 61913 h 578806"/>
                  <a:gd name="connsiteX92" fmla="*/ 531380 w 712712"/>
                  <a:gd name="connsiteY92" fmla="*/ 51834 h 578806"/>
                  <a:gd name="connsiteX93" fmla="*/ 538579 w 712712"/>
                  <a:gd name="connsiteY93" fmla="*/ 33116 h 578806"/>
                  <a:gd name="connsiteX94" fmla="*/ 567375 w 712712"/>
                  <a:gd name="connsiteY94" fmla="*/ 27357 h 578806"/>
                  <a:gd name="connsiteX95" fmla="*/ 577454 w 712712"/>
                  <a:gd name="connsiteY95" fmla="*/ 17278 h 578806"/>
                  <a:gd name="connsiteX96" fmla="*/ 597611 w 712712"/>
                  <a:gd name="connsiteY96" fmla="*/ 14398 h 578806"/>
                  <a:gd name="connsiteX97" fmla="*/ 613449 w 712712"/>
                  <a:gd name="connsiteY97" fmla="*/ 14398 h 578806"/>
                  <a:gd name="connsiteX98" fmla="*/ 624968 w 712712"/>
                  <a:gd name="connsiteY98" fmla="*/ 24477 h 578806"/>
                  <a:gd name="connsiteX99" fmla="*/ 630727 w 712712"/>
                  <a:gd name="connsiteY99" fmla="*/ 14398 h 578806"/>
                  <a:gd name="connsiteX100" fmla="*/ 630727 w 712712"/>
                  <a:gd name="connsiteY100" fmla="*/ 2880 h 578806"/>
                  <a:gd name="connsiteX101" fmla="*/ 642246 w 712712"/>
                  <a:gd name="connsiteY101" fmla="*/ 0 h 578806"/>
                  <a:gd name="connsiteX102" fmla="*/ 645125 w 712712"/>
                  <a:gd name="connsiteY102" fmla="*/ 11519 h 578806"/>
                  <a:gd name="connsiteX103" fmla="*/ 642246 w 712712"/>
                  <a:gd name="connsiteY103" fmla="*/ 27357 h 578806"/>
                  <a:gd name="connsiteX104" fmla="*/ 640806 w 712712"/>
                  <a:gd name="connsiteY104" fmla="*/ 35995 h 578806"/>
                  <a:gd name="connsiteX105" fmla="*/ 648005 w 712712"/>
                  <a:gd name="connsiteY105" fmla="*/ 47514 h 578806"/>
                  <a:gd name="connsiteX106" fmla="*/ 669602 w 712712"/>
                  <a:gd name="connsiteY106" fmla="*/ 54713 h 578806"/>
                  <a:gd name="connsiteX107" fmla="*/ 669602 w 712712"/>
                  <a:gd name="connsiteY107" fmla="*/ 73431 h 578806"/>
                  <a:gd name="connsiteX108" fmla="*/ 660963 w 712712"/>
                  <a:gd name="connsiteY108" fmla="*/ 82069 h 578806"/>
                  <a:gd name="connsiteX109" fmla="*/ 662403 w 712712"/>
                  <a:gd name="connsiteY109" fmla="*/ 89269 h 578806"/>
                  <a:gd name="connsiteX110" fmla="*/ 649445 w 712712"/>
                  <a:gd name="connsiteY110" fmla="*/ 109426 h 578806"/>
                  <a:gd name="connsiteX111" fmla="*/ 640806 w 712712"/>
                  <a:gd name="connsiteY111" fmla="*/ 167019 h 578806"/>
                  <a:gd name="connsiteX112" fmla="*/ 642246 w 712712"/>
                  <a:gd name="connsiteY112" fmla="*/ 190056 h 578806"/>
                  <a:gd name="connsiteX113" fmla="*/ 642246 w 712712"/>
                  <a:gd name="connsiteY113" fmla="*/ 200135 h 578806"/>
                  <a:gd name="connsiteX114" fmla="*/ 653764 w 712712"/>
                  <a:gd name="connsiteY114" fmla="*/ 207334 h 578806"/>
                  <a:gd name="connsiteX115" fmla="*/ 663843 w 712712"/>
                  <a:gd name="connsiteY115" fmla="*/ 207334 h 578806"/>
                  <a:gd name="connsiteX116" fmla="*/ 673922 w 712712"/>
                  <a:gd name="connsiteY116" fmla="*/ 197254 h 578806"/>
                  <a:gd name="connsiteX117" fmla="*/ 688320 w 712712"/>
                  <a:gd name="connsiteY117" fmla="*/ 234691 h 578806"/>
                  <a:gd name="connsiteX118" fmla="*/ 712712 w 712712"/>
                  <a:gd name="connsiteY118" fmla="*/ 246886 h 578806"/>
                  <a:gd name="connsiteX119" fmla="*/ 712712 w 712712"/>
                  <a:gd name="connsiteY119" fmla="*/ 264119 h 57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712712" h="578806">
                    <a:moveTo>
                      <a:pt x="712712" y="364128"/>
                    </a:moveTo>
                    <a:lnTo>
                      <a:pt x="712712" y="370164"/>
                    </a:lnTo>
                    <a:lnTo>
                      <a:pt x="673922" y="388750"/>
                    </a:lnTo>
                    <a:lnTo>
                      <a:pt x="656644" y="388750"/>
                    </a:lnTo>
                    <a:lnTo>
                      <a:pt x="646565" y="404588"/>
                    </a:lnTo>
                    <a:lnTo>
                      <a:pt x="633607" y="398829"/>
                    </a:lnTo>
                    <a:lnTo>
                      <a:pt x="632167" y="416106"/>
                    </a:lnTo>
                    <a:lnTo>
                      <a:pt x="626408" y="423306"/>
                    </a:lnTo>
                    <a:lnTo>
                      <a:pt x="613449" y="420426"/>
                    </a:lnTo>
                    <a:lnTo>
                      <a:pt x="612010" y="434825"/>
                    </a:lnTo>
                    <a:lnTo>
                      <a:pt x="587533" y="457862"/>
                    </a:lnTo>
                    <a:lnTo>
                      <a:pt x="557297" y="472260"/>
                    </a:lnTo>
                    <a:lnTo>
                      <a:pt x="525621" y="492417"/>
                    </a:lnTo>
                    <a:lnTo>
                      <a:pt x="501144" y="496736"/>
                    </a:lnTo>
                    <a:lnTo>
                      <a:pt x="480986" y="514014"/>
                    </a:lnTo>
                    <a:lnTo>
                      <a:pt x="499704" y="519773"/>
                    </a:lnTo>
                    <a:lnTo>
                      <a:pt x="485306" y="537051"/>
                    </a:lnTo>
                    <a:lnTo>
                      <a:pt x="483866" y="555769"/>
                    </a:lnTo>
                    <a:lnTo>
                      <a:pt x="459389" y="557209"/>
                    </a:lnTo>
                    <a:lnTo>
                      <a:pt x="449310" y="558649"/>
                    </a:lnTo>
                    <a:lnTo>
                      <a:pt x="447975" y="576010"/>
                    </a:lnTo>
                    <a:lnTo>
                      <a:pt x="403236" y="578806"/>
                    </a:lnTo>
                    <a:lnTo>
                      <a:pt x="387398" y="565847"/>
                    </a:lnTo>
                    <a:lnTo>
                      <a:pt x="371560" y="565847"/>
                    </a:lnTo>
                    <a:lnTo>
                      <a:pt x="352842" y="531292"/>
                    </a:lnTo>
                    <a:lnTo>
                      <a:pt x="342764" y="528413"/>
                    </a:lnTo>
                    <a:lnTo>
                      <a:pt x="339884" y="516895"/>
                    </a:lnTo>
                    <a:lnTo>
                      <a:pt x="360041" y="501056"/>
                    </a:lnTo>
                    <a:lnTo>
                      <a:pt x="349963" y="489538"/>
                    </a:lnTo>
                    <a:lnTo>
                      <a:pt x="349963" y="473699"/>
                    </a:lnTo>
                    <a:lnTo>
                      <a:pt x="319726" y="462181"/>
                    </a:lnTo>
                    <a:lnTo>
                      <a:pt x="272212" y="462181"/>
                    </a:lnTo>
                    <a:lnTo>
                      <a:pt x="277972" y="442024"/>
                    </a:lnTo>
                    <a:lnTo>
                      <a:pt x="269333" y="381551"/>
                    </a:lnTo>
                    <a:lnTo>
                      <a:pt x="256374" y="371473"/>
                    </a:lnTo>
                    <a:lnTo>
                      <a:pt x="256374" y="349876"/>
                    </a:lnTo>
                    <a:lnTo>
                      <a:pt x="240536" y="352755"/>
                    </a:lnTo>
                    <a:lnTo>
                      <a:pt x="230458" y="354195"/>
                    </a:lnTo>
                    <a:lnTo>
                      <a:pt x="223259" y="339797"/>
                    </a:lnTo>
                    <a:lnTo>
                      <a:pt x="205981" y="345556"/>
                    </a:lnTo>
                    <a:lnTo>
                      <a:pt x="204541" y="358514"/>
                    </a:lnTo>
                    <a:lnTo>
                      <a:pt x="187263" y="375792"/>
                    </a:lnTo>
                    <a:lnTo>
                      <a:pt x="148388" y="368593"/>
                    </a:lnTo>
                    <a:lnTo>
                      <a:pt x="118152" y="339797"/>
                    </a:lnTo>
                    <a:lnTo>
                      <a:pt x="100874" y="342676"/>
                    </a:lnTo>
                    <a:lnTo>
                      <a:pt x="87916" y="341236"/>
                    </a:lnTo>
                    <a:lnTo>
                      <a:pt x="69198" y="341236"/>
                    </a:lnTo>
                    <a:lnTo>
                      <a:pt x="43281" y="332598"/>
                    </a:lnTo>
                    <a:lnTo>
                      <a:pt x="20244" y="329718"/>
                    </a:lnTo>
                    <a:lnTo>
                      <a:pt x="8726" y="316760"/>
                    </a:lnTo>
                    <a:lnTo>
                      <a:pt x="0" y="304295"/>
                    </a:lnTo>
                    <a:cubicBezTo>
                      <a:pt x="29" y="304131"/>
                      <a:pt x="58" y="303966"/>
                      <a:pt x="87" y="303802"/>
                    </a:cubicBezTo>
                    <a:lnTo>
                      <a:pt x="4406" y="293723"/>
                    </a:lnTo>
                    <a:lnTo>
                      <a:pt x="18804" y="282204"/>
                    </a:lnTo>
                    <a:lnTo>
                      <a:pt x="13045" y="272125"/>
                    </a:lnTo>
                    <a:lnTo>
                      <a:pt x="18804" y="253408"/>
                    </a:lnTo>
                    <a:lnTo>
                      <a:pt x="13045" y="239010"/>
                    </a:lnTo>
                    <a:lnTo>
                      <a:pt x="7286" y="218852"/>
                    </a:lnTo>
                    <a:lnTo>
                      <a:pt x="18804" y="194376"/>
                    </a:lnTo>
                    <a:lnTo>
                      <a:pt x="37522" y="190056"/>
                    </a:lnTo>
                    <a:lnTo>
                      <a:pt x="37522" y="172778"/>
                    </a:lnTo>
                    <a:lnTo>
                      <a:pt x="50480" y="158380"/>
                    </a:lnTo>
                    <a:lnTo>
                      <a:pt x="73517" y="142542"/>
                    </a:lnTo>
                    <a:lnTo>
                      <a:pt x="90795" y="149741"/>
                    </a:lnTo>
                    <a:lnTo>
                      <a:pt x="103754" y="145421"/>
                    </a:lnTo>
                    <a:lnTo>
                      <a:pt x="106633" y="135343"/>
                    </a:lnTo>
                    <a:lnTo>
                      <a:pt x="112393" y="125265"/>
                    </a:lnTo>
                    <a:lnTo>
                      <a:pt x="129670" y="120945"/>
                    </a:lnTo>
                    <a:lnTo>
                      <a:pt x="149828" y="116625"/>
                    </a:lnTo>
                    <a:lnTo>
                      <a:pt x="159907" y="118065"/>
                    </a:lnTo>
                    <a:lnTo>
                      <a:pt x="187263" y="109426"/>
                    </a:lnTo>
                    <a:lnTo>
                      <a:pt x="197342" y="135343"/>
                    </a:lnTo>
                    <a:lnTo>
                      <a:pt x="217499" y="142542"/>
                    </a:lnTo>
                    <a:lnTo>
                      <a:pt x="237657" y="142542"/>
                    </a:lnTo>
                    <a:lnTo>
                      <a:pt x="247736" y="135343"/>
                    </a:lnTo>
                    <a:lnTo>
                      <a:pt x="265013" y="109426"/>
                    </a:lnTo>
                    <a:lnTo>
                      <a:pt x="286611" y="109426"/>
                    </a:lnTo>
                    <a:lnTo>
                      <a:pt x="311088" y="106547"/>
                    </a:lnTo>
                    <a:lnTo>
                      <a:pt x="322606" y="102228"/>
                    </a:lnTo>
                    <a:lnTo>
                      <a:pt x="329805" y="86389"/>
                    </a:lnTo>
                    <a:lnTo>
                      <a:pt x="337004" y="63352"/>
                    </a:lnTo>
                    <a:lnTo>
                      <a:pt x="371560" y="60472"/>
                    </a:lnTo>
                    <a:lnTo>
                      <a:pt x="387398" y="56153"/>
                    </a:lnTo>
                    <a:lnTo>
                      <a:pt x="417634" y="51834"/>
                    </a:lnTo>
                    <a:lnTo>
                      <a:pt x="437792" y="57593"/>
                    </a:lnTo>
                    <a:lnTo>
                      <a:pt x="447870" y="60472"/>
                    </a:lnTo>
                    <a:lnTo>
                      <a:pt x="459389" y="57593"/>
                    </a:lnTo>
                    <a:lnTo>
                      <a:pt x="469468" y="61913"/>
                    </a:lnTo>
                    <a:lnTo>
                      <a:pt x="473787" y="51834"/>
                    </a:lnTo>
                    <a:lnTo>
                      <a:pt x="509783" y="69111"/>
                    </a:lnTo>
                    <a:lnTo>
                      <a:pt x="522741" y="71991"/>
                    </a:lnTo>
                    <a:lnTo>
                      <a:pt x="532820" y="61913"/>
                    </a:lnTo>
                    <a:lnTo>
                      <a:pt x="531380" y="51834"/>
                    </a:lnTo>
                    <a:lnTo>
                      <a:pt x="538579" y="33116"/>
                    </a:lnTo>
                    <a:lnTo>
                      <a:pt x="567375" y="27357"/>
                    </a:lnTo>
                    <a:lnTo>
                      <a:pt x="577454" y="17278"/>
                    </a:lnTo>
                    <a:lnTo>
                      <a:pt x="597611" y="14398"/>
                    </a:lnTo>
                    <a:lnTo>
                      <a:pt x="613449" y="14398"/>
                    </a:lnTo>
                    <a:lnTo>
                      <a:pt x="624968" y="24477"/>
                    </a:lnTo>
                    <a:lnTo>
                      <a:pt x="630727" y="14398"/>
                    </a:lnTo>
                    <a:lnTo>
                      <a:pt x="630727" y="2880"/>
                    </a:lnTo>
                    <a:lnTo>
                      <a:pt x="642246" y="0"/>
                    </a:lnTo>
                    <a:lnTo>
                      <a:pt x="645125" y="11519"/>
                    </a:lnTo>
                    <a:lnTo>
                      <a:pt x="642246" y="27357"/>
                    </a:lnTo>
                    <a:lnTo>
                      <a:pt x="640806" y="35995"/>
                    </a:lnTo>
                    <a:lnTo>
                      <a:pt x="648005" y="47514"/>
                    </a:lnTo>
                    <a:lnTo>
                      <a:pt x="669602" y="54713"/>
                    </a:lnTo>
                    <a:lnTo>
                      <a:pt x="669602" y="73431"/>
                    </a:lnTo>
                    <a:lnTo>
                      <a:pt x="660963" y="82069"/>
                    </a:lnTo>
                    <a:lnTo>
                      <a:pt x="662403" y="89269"/>
                    </a:lnTo>
                    <a:lnTo>
                      <a:pt x="649445" y="109426"/>
                    </a:lnTo>
                    <a:lnTo>
                      <a:pt x="640806" y="167019"/>
                    </a:lnTo>
                    <a:lnTo>
                      <a:pt x="642246" y="190056"/>
                    </a:lnTo>
                    <a:lnTo>
                      <a:pt x="642246" y="200135"/>
                    </a:lnTo>
                    <a:lnTo>
                      <a:pt x="653764" y="207334"/>
                    </a:lnTo>
                    <a:lnTo>
                      <a:pt x="663843" y="207334"/>
                    </a:lnTo>
                    <a:lnTo>
                      <a:pt x="673922" y="197254"/>
                    </a:lnTo>
                    <a:lnTo>
                      <a:pt x="688320" y="234691"/>
                    </a:lnTo>
                    <a:lnTo>
                      <a:pt x="712712" y="246886"/>
                    </a:lnTo>
                    <a:lnTo>
                      <a:pt x="712712" y="26411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F19CDCB-138A-E823-644D-7438A872F36E}"/>
                  </a:ext>
                </a:extLst>
              </p:cNvPr>
              <p:cNvSpPr/>
              <p:nvPr/>
            </p:nvSpPr>
            <p:spPr>
              <a:xfrm>
                <a:off x="661724" y="2994480"/>
                <a:ext cx="395727" cy="555037"/>
              </a:xfrm>
              <a:custGeom>
                <a:avLst/>
                <a:gdLst>
                  <a:gd name="connsiteX0" fmla="*/ 203063 w 395727"/>
                  <a:gd name="connsiteY0" fmla="*/ 0 h 555037"/>
                  <a:gd name="connsiteX1" fmla="*/ 239058 w 395727"/>
                  <a:gd name="connsiteY1" fmla="*/ 10079 h 555037"/>
                  <a:gd name="connsiteX2" fmla="*/ 249137 w 395727"/>
                  <a:gd name="connsiteY2" fmla="*/ 24477 h 555037"/>
                  <a:gd name="connsiteX3" fmla="*/ 276493 w 395727"/>
                  <a:gd name="connsiteY3" fmla="*/ 47514 h 555037"/>
                  <a:gd name="connsiteX4" fmla="*/ 285132 w 395727"/>
                  <a:gd name="connsiteY4" fmla="*/ 89269 h 555037"/>
                  <a:gd name="connsiteX5" fmla="*/ 315369 w 395727"/>
                  <a:gd name="connsiteY5" fmla="*/ 118065 h 555037"/>
                  <a:gd name="connsiteX6" fmla="*/ 319688 w 395727"/>
                  <a:gd name="connsiteY6" fmla="*/ 146861 h 555037"/>
                  <a:gd name="connsiteX7" fmla="*/ 331207 w 395727"/>
                  <a:gd name="connsiteY7" fmla="*/ 156940 h 555037"/>
                  <a:gd name="connsiteX8" fmla="*/ 332646 w 395727"/>
                  <a:gd name="connsiteY8" fmla="*/ 169898 h 555037"/>
                  <a:gd name="connsiteX9" fmla="*/ 347044 w 395727"/>
                  <a:gd name="connsiteY9" fmla="*/ 182857 h 555037"/>
                  <a:gd name="connsiteX10" fmla="*/ 334086 w 395727"/>
                  <a:gd name="connsiteY10" fmla="*/ 198695 h 555037"/>
                  <a:gd name="connsiteX11" fmla="*/ 339845 w 395727"/>
                  <a:gd name="connsiteY11" fmla="*/ 254847 h 555037"/>
                  <a:gd name="connsiteX12" fmla="*/ 374401 w 395727"/>
                  <a:gd name="connsiteY12" fmla="*/ 277884 h 555037"/>
                  <a:gd name="connsiteX13" fmla="*/ 394559 w 395727"/>
                  <a:gd name="connsiteY13" fmla="*/ 293723 h 555037"/>
                  <a:gd name="connsiteX14" fmla="*/ 395727 w 395727"/>
                  <a:gd name="connsiteY14" fmla="*/ 301903 h 555037"/>
                  <a:gd name="connsiteX15" fmla="*/ 394558 w 395727"/>
                  <a:gd name="connsiteY15" fmla="*/ 301786 h 555037"/>
                  <a:gd name="connsiteX16" fmla="*/ 356547 w 395727"/>
                  <a:gd name="connsiteY16" fmla="*/ 303513 h 555037"/>
                  <a:gd name="connsiteX17" fmla="*/ 346180 w 395727"/>
                  <a:gd name="connsiteY17" fmla="*/ 319063 h 555037"/>
                  <a:gd name="connsiteX18" fmla="*/ 334086 w 395727"/>
                  <a:gd name="connsiteY18" fmla="*/ 334613 h 555037"/>
                  <a:gd name="connsiteX19" fmla="*/ 334086 w 395727"/>
                  <a:gd name="connsiteY19" fmla="*/ 341524 h 555037"/>
                  <a:gd name="connsiteX20" fmla="*/ 340997 w 395727"/>
                  <a:gd name="connsiteY20" fmla="*/ 353619 h 555037"/>
                  <a:gd name="connsiteX21" fmla="*/ 325447 w 395727"/>
                  <a:gd name="connsiteY21" fmla="*/ 377808 h 555037"/>
                  <a:gd name="connsiteX22" fmla="*/ 296075 w 395727"/>
                  <a:gd name="connsiteY22" fmla="*/ 388174 h 555037"/>
                  <a:gd name="connsiteX23" fmla="*/ 290891 w 395727"/>
                  <a:gd name="connsiteY23" fmla="*/ 412363 h 555037"/>
                  <a:gd name="connsiteX24" fmla="*/ 289164 w 395727"/>
                  <a:gd name="connsiteY24" fmla="*/ 426186 h 555037"/>
                  <a:gd name="connsiteX25" fmla="*/ 277069 w 395727"/>
                  <a:gd name="connsiteY25" fmla="*/ 426186 h 555037"/>
                  <a:gd name="connsiteX26" fmla="*/ 258064 w 395727"/>
                  <a:gd name="connsiteY26" fmla="*/ 448647 h 555037"/>
                  <a:gd name="connsiteX27" fmla="*/ 249425 w 395727"/>
                  <a:gd name="connsiteY27" fmla="*/ 465925 h 555037"/>
                  <a:gd name="connsiteX28" fmla="*/ 249425 w 395727"/>
                  <a:gd name="connsiteY28" fmla="*/ 493569 h 555037"/>
                  <a:gd name="connsiteX29" fmla="*/ 235602 w 395727"/>
                  <a:gd name="connsiteY29" fmla="*/ 505663 h 555037"/>
                  <a:gd name="connsiteX30" fmla="*/ 202775 w 395727"/>
                  <a:gd name="connsiteY30" fmla="*/ 498752 h 555037"/>
                  <a:gd name="connsiteX31" fmla="*/ 190680 w 395727"/>
                  <a:gd name="connsiteY31" fmla="*/ 522941 h 555037"/>
                  <a:gd name="connsiteX32" fmla="*/ 178586 w 395727"/>
                  <a:gd name="connsiteY32" fmla="*/ 528125 h 555037"/>
                  <a:gd name="connsiteX33" fmla="*/ 180313 w 395727"/>
                  <a:gd name="connsiteY33" fmla="*/ 550586 h 555037"/>
                  <a:gd name="connsiteX34" fmla="*/ 178335 w 395727"/>
                  <a:gd name="connsiteY34" fmla="*/ 555037 h 555037"/>
                  <a:gd name="connsiteX35" fmla="*/ 0 w 395727"/>
                  <a:gd name="connsiteY35" fmla="*/ 555037 h 555037"/>
                  <a:gd name="connsiteX36" fmla="*/ 0 w 395727"/>
                  <a:gd name="connsiteY36" fmla="*/ 51419 h 555037"/>
                  <a:gd name="connsiteX37" fmla="*/ 4080 w 395727"/>
                  <a:gd name="connsiteY37" fmla="*/ 56441 h 555037"/>
                  <a:gd name="connsiteX38" fmla="*/ 24813 w 395727"/>
                  <a:gd name="connsiteY38" fmla="*/ 63352 h 555037"/>
                  <a:gd name="connsiteX39" fmla="*/ 57641 w 395727"/>
                  <a:gd name="connsiteY39" fmla="*/ 73719 h 555037"/>
                  <a:gd name="connsiteX40" fmla="*/ 49920 w 395727"/>
                  <a:gd name="connsiteY40" fmla="*/ 71281 h 555037"/>
                  <a:gd name="connsiteX41" fmla="*/ 54762 w 395727"/>
                  <a:gd name="connsiteY41" fmla="*/ 84950 h 555037"/>
                  <a:gd name="connsiteX42" fmla="*/ 86437 w 395727"/>
                  <a:gd name="connsiteY42" fmla="*/ 87828 h 555037"/>
                  <a:gd name="connsiteX43" fmla="*/ 92197 w 395727"/>
                  <a:gd name="connsiteY43" fmla="*/ 105106 h 555037"/>
                  <a:gd name="connsiteX44" fmla="*/ 108035 w 395727"/>
                  <a:gd name="connsiteY44" fmla="*/ 116625 h 555037"/>
                  <a:gd name="connsiteX45" fmla="*/ 122433 w 395727"/>
                  <a:gd name="connsiteY45" fmla="*/ 113746 h 555037"/>
                  <a:gd name="connsiteX46" fmla="*/ 129632 w 395727"/>
                  <a:gd name="connsiteY46" fmla="*/ 118065 h 555037"/>
                  <a:gd name="connsiteX47" fmla="*/ 132512 w 395727"/>
                  <a:gd name="connsiteY47" fmla="*/ 118065 h 555037"/>
                  <a:gd name="connsiteX48" fmla="*/ 141151 w 395727"/>
                  <a:gd name="connsiteY48" fmla="*/ 139662 h 555037"/>
                  <a:gd name="connsiteX49" fmla="*/ 158428 w 395727"/>
                  <a:gd name="connsiteY49" fmla="*/ 139662 h 555037"/>
                  <a:gd name="connsiteX50" fmla="*/ 168507 w 395727"/>
                  <a:gd name="connsiteY50" fmla="*/ 128143 h 555037"/>
                  <a:gd name="connsiteX51" fmla="*/ 178586 w 395727"/>
                  <a:gd name="connsiteY51" fmla="*/ 118065 h 555037"/>
                  <a:gd name="connsiteX52" fmla="*/ 178586 w 395727"/>
                  <a:gd name="connsiteY52" fmla="*/ 112306 h 555037"/>
                  <a:gd name="connsiteX53" fmla="*/ 168507 w 395727"/>
                  <a:gd name="connsiteY53" fmla="*/ 103667 h 555037"/>
                  <a:gd name="connsiteX54" fmla="*/ 177146 w 395727"/>
                  <a:gd name="connsiteY54" fmla="*/ 92148 h 555037"/>
                  <a:gd name="connsiteX55" fmla="*/ 159868 w 395727"/>
                  <a:gd name="connsiteY55" fmla="*/ 61913 h 555037"/>
                  <a:gd name="connsiteX56" fmla="*/ 152669 w 395727"/>
                  <a:gd name="connsiteY56" fmla="*/ 48954 h 555037"/>
                  <a:gd name="connsiteX57" fmla="*/ 151229 w 395727"/>
                  <a:gd name="connsiteY57" fmla="*/ 14398 h 555037"/>
                  <a:gd name="connsiteX58" fmla="*/ 171387 w 395727"/>
                  <a:gd name="connsiteY58" fmla="*/ 14398 h 555037"/>
                  <a:gd name="connsiteX0" fmla="*/ 617400 w 810064"/>
                  <a:gd name="connsiteY0" fmla="*/ 0 h 616949"/>
                  <a:gd name="connsiteX1" fmla="*/ 653395 w 810064"/>
                  <a:gd name="connsiteY1" fmla="*/ 10079 h 616949"/>
                  <a:gd name="connsiteX2" fmla="*/ 663474 w 810064"/>
                  <a:gd name="connsiteY2" fmla="*/ 24477 h 616949"/>
                  <a:gd name="connsiteX3" fmla="*/ 690830 w 810064"/>
                  <a:gd name="connsiteY3" fmla="*/ 47514 h 616949"/>
                  <a:gd name="connsiteX4" fmla="*/ 699469 w 810064"/>
                  <a:gd name="connsiteY4" fmla="*/ 89269 h 616949"/>
                  <a:gd name="connsiteX5" fmla="*/ 729706 w 810064"/>
                  <a:gd name="connsiteY5" fmla="*/ 118065 h 616949"/>
                  <a:gd name="connsiteX6" fmla="*/ 734025 w 810064"/>
                  <a:gd name="connsiteY6" fmla="*/ 146861 h 616949"/>
                  <a:gd name="connsiteX7" fmla="*/ 745544 w 810064"/>
                  <a:gd name="connsiteY7" fmla="*/ 156940 h 616949"/>
                  <a:gd name="connsiteX8" fmla="*/ 746983 w 810064"/>
                  <a:gd name="connsiteY8" fmla="*/ 169898 h 616949"/>
                  <a:gd name="connsiteX9" fmla="*/ 761381 w 810064"/>
                  <a:gd name="connsiteY9" fmla="*/ 182857 h 616949"/>
                  <a:gd name="connsiteX10" fmla="*/ 748423 w 810064"/>
                  <a:gd name="connsiteY10" fmla="*/ 198695 h 616949"/>
                  <a:gd name="connsiteX11" fmla="*/ 754182 w 810064"/>
                  <a:gd name="connsiteY11" fmla="*/ 254847 h 616949"/>
                  <a:gd name="connsiteX12" fmla="*/ 788738 w 810064"/>
                  <a:gd name="connsiteY12" fmla="*/ 277884 h 616949"/>
                  <a:gd name="connsiteX13" fmla="*/ 808896 w 810064"/>
                  <a:gd name="connsiteY13" fmla="*/ 293723 h 616949"/>
                  <a:gd name="connsiteX14" fmla="*/ 810064 w 810064"/>
                  <a:gd name="connsiteY14" fmla="*/ 301903 h 616949"/>
                  <a:gd name="connsiteX15" fmla="*/ 808895 w 810064"/>
                  <a:gd name="connsiteY15" fmla="*/ 301786 h 616949"/>
                  <a:gd name="connsiteX16" fmla="*/ 770884 w 810064"/>
                  <a:gd name="connsiteY16" fmla="*/ 303513 h 616949"/>
                  <a:gd name="connsiteX17" fmla="*/ 760517 w 810064"/>
                  <a:gd name="connsiteY17" fmla="*/ 319063 h 616949"/>
                  <a:gd name="connsiteX18" fmla="*/ 748423 w 810064"/>
                  <a:gd name="connsiteY18" fmla="*/ 334613 h 616949"/>
                  <a:gd name="connsiteX19" fmla="*/ 748423 w 810064"/>
                  <a:gd name="connsiteY19" fmla="*/ 341524 h 616949"/>
                  <a:gd name="connsiteX20" fmla="*/ 755334 w 810064"/>
                  <a:gd name="connsiteY20" fmla="*/ 353619 h 616949"/>
                  <a:gd name="connsiteX21" fmla="*/ 739784 w 810064"/>
                  <a:gd name="connsiteY21" fmla="*/ 377808 h 616949"/>
                  <a:gd name="connsiteX22" fmla="*/ 710412 w 810064"/>
                  <a:gd name="connsiteY22" fmla="*/ 388174 h 616949"/>
                  <a:gd name="connsiteX23" fmla="*/ 705228 w 810064"/>
                  <a:gd name="connsiteY23" fmla="*/ 412363 h 616949"/>
                  <a:gd name="connsiteX24" fmla="*/ 703501 w 810064"/>
                  <a:gd name="connsiteY24" fmla="*/ 426186 h 616949"/>
                  <a:gd name="connsiteX25" fmla="*/ 691406 w 810064"/>
                  <a:gd name="connsiteY25" fmla="*/ 426186 h 616949"/>
                  <a:gd name="connsiteX26" fmla="*/ 672401 w 810064"/>
                  <a:gd name="connsiteY26" fmla="*/ 448647 h 616949"/>
                  <a:gd name="connsiteX27" fmla="*/ 663762 w 810064"/>
                  <a:gd name="connsiteY27" fmla="*/ 465925 h 616949"/>
                  <a:gd name="connsiteX28" fmla="*/ 663762 w 810064"/>
                  <a:gd name="connsiteY28" fmla="*/ 493569 h 616949"/>
                  <a:gd name="connsiteX29" fmla="*/ 649939 w 810064"/>
                  <a:gd name="connsiteY29" fmla="*/ 505663 h 616949"/>
                  <a:gd name="connsiteX30" fmla="*/ 617112 w 810064"/>
                  <a:gd name="connsiteY30" fmla="*/ 498752 h 616949"/>
                  <a:gd name="connsiteX31" fmla="*/ 605017 w 810064"/>
                  <a:gd name="connsiteY31" fmla="*/ 522941 h 616949"/>
                  <a:gd name="connsiteX32" fmla="*/ 592923 w 810064"/>
                  <a:gd name="connsiteY32" fmla="*/ 528125 h 616949"/>
                  <a:gd name="connsiteX33" fmla="*/ 594650 w 810064"/>
                  <a:gd name="connsiteY33" fmla="*/ 550586 h 616949"/>
                  <a:gd name="connsiteX34" fmla="*/ 592672 w 810064"/>
                  <a:gd name="connsiteY34" fmla="*/ 555037 h 616949"/>
                  <a:gd name="connsiteX35" fmla="*/ 0 w 810064"/>
                  <a:gd name="connsiteY35" fmla="*/ 616949 h 616949"/>
                  <a:gd name="connsiteX36" fmla="*/ 414337 w 810064"/>
                  <a:gd name="connsiteY36" fmla="*/ 51419 h 616949"/>
                  <a:gd name="connsiteX37" fmla="*/ 418417 w 810064"/>
                  <a:gd name="connsiteY37" fmla="*/ 56441 h 616949"/>
                  <a:gd name="connsiteX38" fmla="*/ 439150 w 810064"/>
                  <a:gd name="connsiteY38" fmla="*/ 63352 h 616949"/>
                  <a:gd name="connsiteX39" fmla="*/ 471978 w 810064"/>
                  <a:gd name="connsiteY39" fmla="*/ 73719 h 616949"/>
                  <a:gd name="connsiteX40" fmla="*/ 464257 w 810064"/>
                  <a:gd name="connsiteY40" fmla="*/ 71281 h 616949"/>
                  <a:gd name="connsiteX41" fmla="*/ 469099 w 810064"/>
                  <a:gd name="connsiteY41" fmla="*/ 84950 h 616949"/>
                  <a:gd name="connsiteX42" fmla="*/ 500774 w 810064"/>
                  <a:gd name="connsiteY42" fmla="*/ 87828 h 616949"/>
                  <a:gd name="connsiteX43" fmla="*/ 506534 w 810064"/>
                  <a:gd name="connsiteY43" fmla="*/ 105106 h 616949"/>
                  <a:gd name="connsiteX44" fmla="*/ 522372 w 810064"/>
                  <a:gd name="connsiteY44" fmla="*/ 116625 h 616949"/>
                  <a:gd name="connsiteX45" fmla="*/ 536770 w 810064"/>
                  <a:gd name="connsiteY45" fmla="*/ 113746 h 616949"/>
                  <a:gd name="connsiteX46" fmla="*/ 543969 w 810064"/>
                  <a:gd name="connsiteY46" fmla="*/ 118065 h 616949"/>
                  <a:gd name="connsiteX47" fmla="*/ 546849 w 810064"/>
                  <a:gd name="connsiteY47" fmla="*/ 118065 h 616949"/>
                  <a:gd name="connsiteX48" fmla="*/ 555488 w 810064"/>
                  <a:gd name="connsiteY48" fmla="*/ 139662 h 616949"/>
                  <a:gd name="connsiteX49" fmla="*/ 572765 w 810064"/>
                  <a:gd name="connsiteY49" fmla="*/ 139662 h 616949"/>
                  <a:gd name="connsiteX50" fmla="*/ 582844 w 810064"/>
                  <a:gd name="connsiteY50" fmla="*/ 128143 h 616949"/>
                  <a:gd name="connsiteX51" fmla="*/ 592923 w 810064"/>
                  <a:gd name="connsiteY51" fmla="*/ 118065 h 616949"/>
                  <a:gd name="connsiteX52" fmla="*/ 592923 w 810064"/>
                  <a:gd name="connsiteY52" fmla="*/ 112306 h 616949"/>
                  <a:gd name="connsiteX53" fmla="*/ 582844 w 810064"/>
                  <a:gd name="connsiteY53" fmla="*/ 103667 h 616949"/>
                  <a:gd name="connsiteX54" fmla="*/ 591483 w 810064"/>
                  <a:gd name="connsiteY54" fmla="*/ 92148 h 616949"/>
                  <a:gd name="connsiteX55" fmla="*/ 574205 w 810064"/>
                  <a:gd name="connsiteY55" fmla="*/ 61913 h 616949"/>
                  <a:gd name="connsiteX56" fmla="*/ 567006 w 810064"/>
                  <a:gd name="connsiteY56" fmla="*/ 48954 h 616949"/>
                  <a:gd name="connsiteX57" fmla="*/ 565566 w 810064"/>
                  <a:gd name="connsiteY57" fmla="*/ 14398 h 616949"/>
                  <a:gd name="connsiteX58" fmla="*/ 585724 w 810064"/>
                  <a:gd name="connsiteY58" fmla="*/ 14398 h 616949"/>
                  <a:gd name="connsiteX59" fmla="*/ 617400 w 810064"/>
                  <a:gd name="connsiteY59" fmla="*/ 0 h 616949"/>
                  <a:gd name="connsiteX0" fmla="*/ 0 w 810064"/>
                  <a:gd name="connsiteY0" fmla="*/ 616949 h 708389"/>
                  <a:gd name="connsiteX1" fmla="*/ 414337 w 810064"/>
                  <a:gd name="connsiteY1" fmla="*/ 51419 h 708389"/>
                  <a:gd name="connsiteX2" fmla="*/ 418417 w 810064"/>
                  <a:gd name="connsiteY2" fmla="*/ 56441 h 708389"/>
                  <a:gd name="connsiteX3" fmla="*/ 439150 w 810064"/>
                  <a:gd name="connsiteY3" fmla="*/ 63352 h 708389"/>
                  <a:gd name="connsiteX4" fmla="*/ 471978 w 810064"/>
                  <a:gd name="connsiteY4" fmla="*/ 73719 h 708389"/>
                  <a:gd name="connsiteX5" fmla="*/ 464257 w 810064"/>
                  <a:gd name="connsiteY5" fmla="*/ 71281 h 708389"/>
                  <a:gd name="connsiteX6" fmla="*/ 469099 w 810064"/>
                  <a:gd name="connsiteY6" fmla="*/ 84950 h 708389"/>
                  <a:gd name="connsiteX7" fmla="*/ 500774 w 810064"/>
                  <a:gd name="connsiteY7" fmla="*/ 87828 h 708389"/>
                  <a:gd name="connsiteX8" fmla="*/ 506534 w 810064"/>
                  <a:gd name="connsiteY8" fmla="*/ 105106 h 708389"/>
                  <a:gd name="connsiteX9" fmla="*/ 522372 w 810064"/>
                  <a:gd name="connsiteY9" fmla="*/ 116625 h 708389"/>
                  <a:gd name="connsiteX10" fmla="*/ 536770 w 810064"/>
                  <a:gd name="connsiteY10" fmla="*/ 113746 h 708389"/>
                  <a:gd name="connsiteX11" fmla="*/ 543969 w 810064"/>
                  <a:gd name="connsiteY11" fmla="*/ 118065 h 708389"/>
                  <a:gd name="connsiteX12" fmla="*/ 546849 w 810064"/>
                  <a:gd name="connsiteY12" fmla="*/ 118065 h 708389"/>
                  <a:gd name="connsiteX13" fmla="*/ 555488 w 810064"/>
                  <a:gd name="connsiteY13" fmla="*/ 139662 h 708389"/>
                  <a:gd name="connsiteX14" fmla="*/ 572765 w 810064"/>
                  <a:gd name="connsiteY14" fmla="*/ 139662 h 708389"/>
                  <a:gd name="connsiteX15" fmla="*/ 582844 w 810064"/>
                  <a:gd name="connsiteY15" fmla="*/ 128143 h 708389"/>
                  <a:gd name="connsiteX16" fmla="*/ 592923 w 810064"/>
                  <a:gd name="connsiteY16" fmla="*/ 118065 h 708389"/>
                  <a:gd name="connsiteX17" fmla="*/ 592923 w 810064"/>
                  <a:gd name="connsiteY17" fmla="*/ 112306 h 708389"/>
                  <a:gd name="connsiteX18" fmla="*/ 582844 w 810064"/>
                  <a:gd name="connsiteY18" fmla="*/ 103667 h 708389"/>
                  <a:gd name="connsiteX19" fmla="*/ 591483 w 810064"/>
                  <a:gd name="connsiteY19" fmla="*/ 92148 h 708389"/>
                  <a:gd name="connsiteX20" fmla="*/ 574205 w 810064"/>
                  <a:gd name="connsiteY20" fmla="*/ 61913 h 708389"/>
                  <a:gd name="connsiteX21" fmla="*/ 567006 w 810064"/>
                  <a:gd name="connsiteY21" fmla="*/ 48954 h 708389"/>
                  <a:gd name="connsiteX22" fmla="*/ 565566 w 810064"/>
                  <a:gd name="connsiteY22" fmla="*/ 14398 h 708389"/>
                  <a:gd name="connsiteX23" fmla="*/ 585724 w 810064"/>
                  <a:gd name="connsiteY23" fmla="*/ 14398 h 708389"/>
                  <a:gd name="connsiteX24" fmla="*/ 617400 w 810064"/>
                  <a:gd name="connsiteY24" fmla="*/ 0 h 708389"/>
                  <a:gd name="connsiteX25" fmla="*/ 653395 w 810064"/>
                  <a:gd name="connsiteY25" fmla="*/ 10079 h 708389"/>
                  <a:gd name="connsiteX26" fmla="*/ 663474 w 810064"/>
                  <a:gd name="connsiteY26" fmla="*/ 24477 h 708389"/>
                  <a:gd name="connsiteX27" fmla="*/ 690830 w 810064"/>
                  <a:gd name="connsiteY27" fmla="*/ 47514 h 708389"/>
                  <a:gd name="connsiteX28" fmla="*/ 699469 w 810064"/>
                  <a:gd name="connsiteY28" fmla="*/ 89269 h 708389"/>
                  <a:gd name="connsiteX29" fmla="*/ 729706 w 810064"/>
                  <a:gd name="connsiteY29" fmla="*/ 118065 h 708389"/>
                  <a:gd name="connsiteX30" fmla="*/ 734025 w 810064"/>
                  <a:gd name="connsiteY30" fmla="*/ 146861 h 708389"/>
                  <a:gd name="connsiteX31" fmla="*/ 745544 w 810064"/>
                  <a:gd name="connsiteY31" fmla="*/ 156940 h 708389"/>
                  <a:gd name="connsiteX32" fmla="*/ 746983 w 810064"/>
                  <a:gd name="connsiteY32" fmla="*/ 169898 h 708389"/>
                  <a:gd name="connsiteX33" fmla="*/ 761381 w 810064"/>
                  <a:gd name="connsiteY33" fmla="*/ 182857 h 708389"/>
                  <a:gd name="connsiteX34" fmla="*/ 748423 w 810064"/>
                  <a:gd name="connsiteY34" fmla="*/ 198695 h 708389"/>
                  <a:gd name="connsiteX35" fmla="*/ 754182 w 810064"/>
                  <a:gd name="connsiteY35" fmla="*/ 254847 h 708389"/>
                  <a:gd name="connsiteX36" fmla="*/ 788738 w 810064"/>
                  <a:gd name="connsiteY36" fmla="*/ 277884 h 708389"/>
                  <a:gd name="connsiteX37" fmla="*/ 808896 w 810064"/>
                  <a:gd name="connsiteY37" fmla="*/ 293723 h 708389"/>
                  <a:gd name="connsiteX38" fmla="*/ 810064 w 810064"/>
                  <a:gd name="connsiteY38" fmla="*/ 301903 h 708389"/>
                  <a:gd name="connsiteX39" fmla="*/ 808895 w 810064"/>
                  <a:gd name="connsiteY39" fmla="*/ 301786 h 708389"/>
                  <a:gd name="connsiteX40" fmla="*/ 770884 w 810064"/>
                  <a:gd name="connsiteY40" fmla="*/ 303513 h 708389"/>
                  <a:gd name="connsiteX41" fmla="*/ 760517 w 810064"/>
                  <a:gd name="connsiteY41" fmla="*/ 319063 h 708389"/>
                  <a:gd name="connsiteX42" fmla="*/ 748423 w 810064"/>
                  <a:gd name="connsiteY42" fmla="*/ 334613 h 708389"/>
                  <a:gd name="connsiteX43" fmla="*/ 748423 w 810064"/>
                  <a:gd name="connsiteY43" fmla="*/ 341524 h 708389"/>
                  <a:gd name="connsiteX44" fmla="*/ 755334 w 810064"/>
                  <a:gd name="connsiteY44" fmla="*/ 353619 h 708389"/>
                  <a:gd name="connsiteX45" fmla="*/ 739784 w 810064"/>
                  <a:gd name="connsiteY45" fmla="*/ 377808 h 708389"/>
                  <a:gd name="connsiteX46" fmla="*/ 710412 w 810064"/>
                  <a:gd name="connsiteY46" fmla="*/ 388174 h 708389"/>
                  <a:gd name="connsiteX47" fmla="*/ 705228 w 810064"/>
                  <a:gd name="connsiteY47" fmla="*/ 412363 h 708389"/>
                  <a:gd name="connsiteX48" fmla="*/ 703501 w 810064"/>
                  <a:gd name="connsiteY48" fmla="*/ 426186 h 708389"/>
                  <a:gd name="connsiteX49" fmla="*/ 691406 w 810064"/>
                  <a:gd name="connsiteY49" fmla="*/ 426186 h 708389"/>
                  <a:gd name="connsiteX50" fmla="*/ 672401 w 810064"/>
                  <a:gd name="connsiteY50" fmla="*/ 448647 h 708389"/>
                  <a:gd name="connsiteX51" fmla="*/ 663762 w 810064"/>
                  <a:gd name="connsiteY51" fmla="*/ 465925 h 708389"/>
                  <a:gd name="connsiteX52" fmla="*/ 663762 w 810064"/>
                  <a:gd name="connsiteY52" fmla="*/ 493569 h 708389"/>
                  <a:gd name="connsiteX53" fmla="*/ 649939 w 810064"/>
                  <a:gd name="connsiteY53" fmla="*/ 505663 h 708389"/>
                  <a:gd name="connsiteX54" fmla="*/ 617112 w 810064"/>
                  <a:gd name="connsiteY54" fmla="*/ 498752 h 708389"/>
                  <a:gd name="connsiteX55" fmla="*/ 605017 w 810064"/>
                  <a:gd name="connsiteY55" fmla="*/ 522941 h 708389"/>
                  <a:gd name="connsiteX56" fmla="*/ 592923 w 810064"/>
                  <a:gd name="connsiteY56" fmla="*/ 528125 h 708389"/>
                  <a:gd name="connsiteX57" fmla="*/ 594650 w 810064"/>
                  <a:gd name="connsiteY57" fmla="*/ 550586 h 708389"/>
                  <a:gd name="connsiteX58" fmla="*/ 592672 w 810064"/>
                  <a:gd name="connsiteY58" fmla="*/ 555037 h 708389"/>
                  <a:gd name="connsiteX59" fmla="*/ 91440 w 810064"/>
                  <a:gd name="connsiteY59" fmla="*/ 708389 h 708389"/>
                  <a:gd name="connsiteX0" fmla="*/ 322897 w 718624"/>
                  <a:gd name="connsiteY0" fmla="*/ 51419 h 708389"/>
                  <a:gd name="connsiteX1" fmla="*/ 326977 w 718624"/>
                  <a:gd name="connsiteY1" fmla="*/ 56441 h 708389"/>
                  <a:gd name="connsiteX2" fmla="*/ 347710 w 718624"/>
                  <a:gd name="connsiteY2" fmla="*/ 63352 h 708389"/>
                  <a:gd name="connsiteX3" fmla="*/ 380538 w 718624"/>
                  <a:gd name="connsiteY3" fmla="*/ 73719 h 708389"/>
                  <a:gd name="connsiteX4" fmla="*/ 372817 w 718624"/>
                  <a:gd name="connsiteY4" fmla="*/ 71281 h 708389"/>
                  <a:gd name="connsiteX5" fmla="*/ 377659 w 718624"/>
                  <a:gd name="connsiteY5" fmla="*/ 84950 h 708389"/>
                  <a:gd name="connsiteX6" fmla="*/ 409334 w 718624"/>
                  <a:gd name="connsiteY6" fmla="*/ 87828 h 708389"/>
                  <a:gd name="connsiteX7" fmla="*/ 415094 w 718624"/>
                  <a:gd name="connsiteY7" fmla="*/ 105106 h 708389"/>
                  <a:gd name="connsiteX8" fmla="*/ 430932 w 718624"/>
                  <a:gd name="connsiteY8" fmla="*/ 116625 h 708389"/>
                  <a:gd name="connsiteX9" fmla="*/ 445330 w 718624"/>
                  <a:gd name="connsiteY9" fmla="*/ 113746 h 708389"/>
                  <a:gd name="connsiteX10" fmla="*/ 452529 w 718624"/>
                  <a:gd name="connsiteY10" fmla="*/ 118065 h 708389"/>
                  <a:gd name="connsiteX11" fmla="*/ 455409 w 718624"/>
                  <a:gd name="connsiteY11" fmla="*/ 118065 h 708389"/>
                  <a:gd name="connsiteX12" fmla="*/ 464048 w 718624"/>
                  <a:gd name="connsiteY12" fmla="*/ 139662 h 708389"/>
                  <a:gd name="connsiteX13" fmla="*/ 481325 w 718624"/>
                  <a:gd name="connsiteY13" fmla="*/ 139662 h 708389"/>
                  <a:gd name="connsiteX14" fmla="*/ 491404 w 718624"/>
                  <a:gd name="connsiteY14" fmla="*/ 128143 h 708389"/>
                  <a:gd name="connsiteX15" fmla="*/ 501483 w 718624"/>
                  <a:gd name="connsiteY15" fmla="*/ 118065 h 708389"/>
                  <a:gd name="connsiteX16" fmla="*/ 501483 w 718624"/>
                  <a:gd name="connsiteY16" fmla="*/ 112306 h 708389"/>
                  <a:gd name="connsiteX17" fmla="*/ 491404 w 718624"/>
                  <a:gd name="connsiteY17" fmla="*/ 103667 h 708389"/>
                  <a:gd name="connsiteX18" fmla="*/ 500043 w 718624"/>
                  <a:gd name="connsiteY18" fmla="*/ 92148 h 708389"/>
                  <a:gd name="connsiteX19" fmla="*/ 482765 w 718624"/>
                  <a:gd name="connsiteY19" fmla="*/ 61913 h 708389"/>
                  <a:gd name="connsiteX20" fmla="*/ 475566 w 718624"/>
                  <a:gd name="connsiteY20" fmla="*/ 48954 h 708389"/>
                  <a:gd name="connsiteX21" fmla="*/ 474126 w 718624"/>
                  <a:gd name="connsiteY21" fmla="*/ 14398 h 708389"/>
                  <a:gd name="connsiteX22" fmla="*/ 494284 w 718624"/>
                  <a:gd name="connsiteY22" fmla="*/ 14398 h 708389"/>
                  <a:gd name="connsiteX23" fmla="*/ 525960 w 718624"/>
                  <a:gd name="connsiteY23" fmla="*/ 0 h 708389"/>
                  <a:gd name="connsiteX24" fmla="*/ 561955 w 718624"/>
                  <a:gd name="connsiteY24" fmla="*/ 10079 h 708389"/>
                  <a:gd name="connsiteX25" fmla="*/ 572034 w 718624"/>
                  <a:gd name="connsiteY25" fmla="*/ 24477 h 708389"/>
                  <a:gd name="connsiteX26" fmla="*/ 599390 w 718624"/>
                  <a:gd name="connsiteY26" fmla="*/ 47514 h 708389"/>
                  <a:gd name="connsiteX27" fmla="*/ 608029 w 718624"/>
                  <a:gd name="connsiteY27" fmla="*/ 89269 h 708389"/>
                  <a:gd name="connsiteX28" fmla="*/ 638266 w 718624"/>
                  <a:gd name="connsiteY28" fmla="*/ 118065 h 708389"/>
                  <a:gd name="connsiteX29" fmla="*/ 642585 w 718624"/>
                  <a:gd name="connsiteY29" fmla="*/ 146861 h 708389"/>
                  <a:gd name="connsiteX30" fmla="*/ 654104 w 718624"/>
                  <a:gd name="connsiteY30" fmla="*/ 156940 h 708389"/>
                  <a:gd name="connsiteX31" fmla="*/ 655543 w 718624"/>
                  <a:gd name="connsiteY31" fmla="*/ 169898 h 708389"/>
                  <a:gd name="connsiteX32" fmla="*/ 669941 w 718624"/>
                  <a:gd name="connsiteY32" fmla="*/ 182857 h 708389"/>
                  <a:gd name="connsiteX33" fmla="*/ 656983 w 718624"/>
                  <a:gd name="connsiteY33" fmla="*/ 198695 h 708389"/>
                  <a:gd name="connsiteX34" fmla="*/ 662742 w 718624"/>
                  <a:gd name="connsiteY34" fmla="*/ 254847 h 708389"/>
                  <a:gd name="connsiteX35" fmla="*/ 697298 w 718624"/>
                  <a:gd name="connsiteY35" fmla="*/ 277884 h 708389"/>
                  <a:gd name="connsiteX36" fmla="*/ 717456 w 718624"/>
                  <a:gd name="connsiteY36" fmla="*/ 293723 h 708389"/>
                  <a:gd name="connsiteX37" fmla="*/ 718624 w 718624"/>
                  <a:gd name="connsiteY37" fmla="*/ 301903 h 708389"/>
                  <a:gd name="connsiteX38" fmla="*/ 717455 w 718624"/>
                  <a:gd name="connsiteY38" fmla="*/ 301786 h 708389"/>
                  <a:gd name="connsiteX39" fmla="*/ 679444 w 718624"/>
                  <a:gd name="connsiteY39" fmla="*/ 303513 h 708389"/>
                  <a:gd name="connsiteX40" fmla="*/ 669077 w 718624"/>
                  <a:gd name="connsiteY40" fmla="*/ 319063 h 708389"/>
                  <a:gd name="connsiteX41" fmla="*/ 656983 w 718624"/>
                  <a:gd name="connsiteY41" fmla="*/ 334613 h 708389"/>
                  <a:gd name="connsiteX42" fmla="*/ 656983 w 718624"/>
                  <a:gd name="connsiteY42" fmla="*/ 341524 h 708389"/>
                  <a:gd name="connsiteX43" fmla="*/ 663894 w 718624"/>
                  <a:gd name="connsiteY43" fmla="*/ 353619 h 708389"/>
                  <a:gd name="connsiteX44" fmla="*/ 648344 w 718624"/>
                  <a:gd name="connsiteY44" fmla="*/ 377808 h 708389"/>
                  <a:gd name="connsiteX45" fmla="*/ 618972 w 718624"/>
                  <a:gd name="connsiteY45" fmla="*/ 388174 h 708389"/>
                  <a:gd name="connsiteX46" fmla="*/ 613788 w 718624"/>
                  <a:gd name="connsiteY46" fmla="*/ 412363 h 708389"/>
                  <a:gd name="connsiteX47" fmla="*/ 612061 w 718624"/>
                  <a:gd name="connsiteY47" fmla="*/ 426186 h 708389"/>
                  <a:gd name="connsiteX48" fmla="*/ 599966 w 718624"/>
                  <a:gd name="connsiteY48" fmla="*/ 426186 h 708389"/>
                  <a:gd name="connsiteX49" fmla="*/ 580961 w 718624"/>
                  <a:gd name="connsiteY49" fmla="*/ 448647 h 708389"/>
                  <a:gd name="connsiteX50" fmla="*/ 572322 w 718624"/>
                  <a:gd name="connsiteY50" fmla="*/ 465925 h 708389"/>
                  <a:gd name="connsiteX51" fmla="*/ 572322 w 718624"/>
                  <a:gd name="connsiteY51" fmla="*/ 493569 h 708389"/>
                  <a:gd name="connsiteX52" fmla="*/ 558499 w 718624"/>
                  <a:gd name="connsiteY52" fmla="*/ 505663 h 708389"/>
                  <a:gd name="connsiteX53" fmla="*/ 525672 w 718624"/>
                  <a:gd name="connsiteY53" fmla="*/ 498752 h 708389"/>
                  <a:gd name="connsiteX54" fmla="*/ 513577 w 718624"/>
                  <a:gd name="connsiteY54" fmla="*/ 522941 h 708389"/>
                  <a:gd name="connsiteX55" fmla="*/ 501483 w 718624"/>
                  <a:gd name="connsiteY55" fmla="*/ 528125 h 708389"/>
                  <a:gd name="connsiteX56" fmla="*/ 503210 w 718624"/>
                  <a:gd name="connsiteY56" fmla="*/ 550586 h 708389"/>
                  <a:gd name="connsiteX57" fmla="*/ 501232 w 718624"/>
                  <a:gd name="connsiteY57" fmla="*/ 555037 h 708389"/>
                  <a:gd name="connsiteX58" fmla="*/ 0 w 718624"/>
                  <a:gd name="connsiteY58" fmla="*/ 708389 h 708389"/>
                  <a:gd name="connsiteX0" fmla="*/ 0 w 395727"/>
                  <a:gd name="connsiteY0" fmla="*/ 51419 h 555037"/>
                  <a:gd name="connsiteX1" fmla="*/ 4080 w 395727"/>
                  <a:gd name="connsiteY1" fmla="*/ 56441 h 555037"/>
                  <a:gd name="connsiteX2" fmla="*/ 24813 w 395727"/>
                  <a:gd name="connsiteY2" fmla="*/ 63352 h 555037"/>
                  <a:gd name="connsiteX3" fmla="*/ 57641 w 395727"/>
                  <a:gd name="connsiteY3" fmla="*/ 73719 h 555037"/>
                  <a:gd name="connsiteX4" fmla="*/ 49920 w 395727"/>
                  <a:gd name="connsiteY4" fmla="*/ 71281 h 555037"/>
                  <a:gd name="connsiteX5" fmla="*/ 54762 w 395727"/>
                  <a:gd name="connsiteY5" fmla="*/ 84950 h 555037"/>
                  <a:gd name="connsiteX6" fmla="*/ 86437 w 395727"/>
                  <a:gd name="connsiteY6" fmla="*/ 87828 h 555037"/>
                  <a:gd name="connsiteX7" fmla="*/ 92197 w 395727"/>
                  <a:gd name="connsiteY7" fmla="*/ 105106 h 555037"/>
                  <a:gd name="connsiteX8" fmla="*/ 108035 w 395727"/>
                  <a:gd name="connsiteY8" fmla="*/ 116625 h 555037"/>
                  <a:gd name="connsiteX9" fmla="*/ 122433 w 395727"/>
                  <a:gd name="connsiteY9" fmla="*/ 113746 h 555037"/>
                  <a:gd name="connsiteX10" fmla="*/ 129632 w 395727"/>
                  <a:gd name="connsiteY10" fmla="*/ 118065 h 555037"/>
                  <a:gd name="connsiteX11" fmla="*/ 132512 w 395727"/>
                  <a:gd name="connsiteY11" fmla="*/ 118065 h 555037"/>
                  <a:gd name="connsiteX12" fmla="*/ 141151 w 395727"/>
                  <a:gd name="connsiteY12" fmla="*/ 139662 h 555037"/>
                  <a:gd name="connsiteX13" fmla="*/ 158428 w 395727"/>
                  <a:gd name="connsiteY13" fmla="*/ 139662 h 555037"/>
                  <a:gd name="connsiteX14" fmla="*/ 168507 w 395727"/>
                  <a:gd name="connsiteY14" fmla="*/ 128143 h 555037"/>
                  <a:gd name="connsiteX15" fmla="*/ 178586 w 395727"/>
                  <a:gd name="connsiteY15" fmla="*/ 118065 h 555037"/>
                  <a:gd name="connsiteX16" fmla="*/ 178586 w 395727"/>
                  <a:gd name="connsiteY16" fmla="*/ 112306 h 555037"/>
                  <a:gd name="connsiteX17" fmla="*/ 168507 w 395727"/>
                  <a:gd name="connsiteY17" fmla="*/ 103667 h 555037"/>
                  <a:gd name="connsiteX18" fmla="*/ 177146 w 395727"/>
                  <a:gd name="connsiteY18" fmla="*/ 92148 h 555037"/>
                  <a:gd name="connsiteX19" fmla="*/ 159868 w 395727"/>
                  <a:gd name="connsiteY19" fmla="*/ 61913 h 555037"/>
                  <a:gd name="connsiteX20" fmla="*/ 152669 w 395727"/>
                  <a:gd name="connsiteY20" fmla="*/ 48954 h 555037"/>
                  <a:gd name="connsiteX21" fmla="*/ 151229 w 395727"/>
                  <a:gd name="connsiteY21" fmla="*/ 14398 h 555037"/>
                  <a:gd name="connsiteX22" fmla="*/ 171387 w 395727"/>
                  <a:gd name="connsiteY22" fmla="*/ 14398 h 555037"/>
                  <a:gd name="connsiteX23" fmla="*/ 203063 w 395727"/>
                  <a:gd name="connsiteY23" fmla="*/ 0 h 555037"/>
                  <a:gd name="connsiteX24" fmla="*/ 239058 w 395727"/>
                  <a:gd name="connsiteY24" fmla="*/ 10079 h 555037"/>
                  <a:gd name="connsiteX25" fmla="*/ 249137 w 395727"/>
                  <a:gd name="connsiteY25" fmla="*/ 24477 h 555037"/>
                  <a:gd name="connsiteX26" fmla="*/ 276493 w 395727"/>
                  <a:gd name="connsiteY26" fmla="*/ 47514 h 555037"/>
                  <a:gd name="connsiteX27" fmla="*/ 285132 w 395727"/>
                  <a:gd name="connsiteY27" fmla="*/ 89269 h 555037"/>
                  <a:gd name="connsiteX28" fmla="*/ 315369 w 395727"/>
                  <a:gd name="connsiteY28" fmla="*/ 118065 h 555037"/>
                  <a:gd name="connsiteX29" fmla="*/ 319688 w 395727"/>
                  <a:gd name="connsiteY29" fmla="*/ 146861 h 555037"/>
                  <a:gd name="connsiteX30" fmla="*/ 331207 w 395727"/>
                  <a:gd name="connsiteY30" fmla="*/ 156940 h 555037"/>
                  <a:gd name="connsiteX31" fmla="*/ 332646 w 395727"/>
                  <a:gd name="connsiteY31" fmla="*/ 169898 h 555037"/>
                  <a:gd name="connsiteX32" fmla="*/ 347044 w 395727"/>
                  <a:gd name="connsiteY32" fmla="*/ 182857 h 555037"/>
                  <a:gd name="connsiteX33" fmla="*/ 334086 w 395727"/>
                  <a:gd name="connsiteY33" fmla="*/ 198695 h 555037"/>
                  <a:gd name="connsiteX34" fmla="*/ 339845 w 395727"/>
                  <a:gd name="connsiteY34" fmla="*/ 254847 h 555037"/>
                  <a:gd name="connsiteX35" fmla="*/ 374401 w 395727"/>
                  <a:gd name="connsiteY35" fmla="*/ 277884 h 555037"/>
                  <a:gd name="connsiteX36" fmla="*/ 394559 w 395727"/>
                  <a:gd name="connsiteY36" fmla="*/ 293723 h 555037"/>
                  <a:gd name="connsiteX37" fmla="*/ 395727 w 395727"/>
                  <a:gd name="connsiteY37" fmla="*/ 301903 h 555037"/>
                  <a:gd name="connsiteX38" fmla="*/ 394558 w 395727"/>
                  <a:gd name="connsiteY38" fmla="*/ 301786 h 555037"/>
                  <a:gd name="connsiteX39" fmla="*/ 356547 w 395727"/>
                  <a:gd name="connsiteY39" fmla="*/ 303513 h 555037"/>
                  <a:gd name="connsiteX40" fmla="*/ 346180 w 395727"/>
                  <a:gd name="connsiteY40" fmla="*/ 319063 h 555037"/>
                  <a:gd name="connsiteX41" fmla="*/ 334086 w 395727"/>
                  <a:gd name="connsiteY41" fmla="*/ 334613 h 555037"/>
                  <a:gd name="connsiteX42" fmla="*/ 334086 w 395727"/>
                  <a:gd name="connsiteY42" fmla="*/ 341524 h 555037"/>
                  <a:gd name="connsiteX43" fmla="*/ 340997 w 395727"/>
                  <a:gd name="connsiteY43" fmla="*/ 353619 h 555037"/>
                  <a:gd name="connsiteX44" fmla="*/ 325447 w 395727"/>
                  <a:gd name="connsiteY44" fmla="*/ 377808 h 555037"/>
                  <a:gd name="connsiteX45" fmla="*/ 296075 w 395727"/>
                  <a:gd name="connsiteY45" fmla="*/ 388174 h 555037"/>
                  <a:gd name="connsiteX46" fmla="*/ 290891 w 395727"/>
                  <a:gd name="connsiteY46" fmla="*/ 412363 h 555037"/>
                  <a:gd name="connsiteX47" fmla="*/ 289164 w 395727"/>
                  <a:gd name="connsiteY47" fmla="*/ 426186 h 555037"/>
                  <a:gd name="connsiteX48" fmla="*/ 277069 w 395727"/>
                  <a:gd name="connsiteY48" fmla="*/ 426186 h 555037"/>
                  <a:gd name="connsiteX49" fmla="*/ 258064 w 395727"/>
                  <a:gd name="connsiteY49" fmla="*/ 448647 h 555037"/>
                  <a:gd name="connsiteX50" fmla="*/ 249425 w 395727"/>
                  <a:gd name="connsiteY50" fmla="*/ 465925 h 555037"/>
                  <a:gd name="connsiteX51" fmla="*/ 249425 w 395727"/>
                  <a:gd name="connsiteY51" fmla="*/ 493569 h 555037"/>
                  <a:gd name="connsiteX52" fmla="*/ 235602 w 395727"/>
                  <a:gd name="connsiteY52" fmla="*/ 505663 h 555037"/>
                  <a:gd name="connsiteX53" fmla="*/ 202775 w 395727"/>
                  <a:gd name="connsiteY53" fmla="*/ 498752 h 555037"/>
                  <a:gd name="connsiteX54" fmla="*/ 190680 w 395727"/>
                  <a:gd name="connsiteY54" fmla="*/ 522941 h 555037"/>
                  <a:gd name="connsiteX55" fmla="*/ 178586 w 395727"/>
                  <a:gd name="connsiteY55" fmla="*/ 528125 h 555037"/>
                  <a:gd name="connsiteX56" fmla="*/ 180313 w 395727"/>
                  <a:gd name="connsiteY56" fmla="*/ 550586 h 555037"/>
                  <a:gd name="connsiteX57" fmla="*/ 178335 w 395727"/>
                  <a:gd name="connsiteY57" fmla="*/ 555037 h 555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95727" h="555037">
                    <a:moveTo>
                      <a:pt x="0" y="51419"/>
                    </a:moveTo>
                    <a:lnTo>
                      <a:pt x="4080" y="56441"/>
                    </a:lnTo>
                    <a:lnTo>
                      <a:pt x="24813" y="63352"/>
                    </a:lnTo>
                    <a:lnTo>
                      <a:pt x="57641" y="73719"/>
                    </a:lnTo>
                    <a:lnTo>
                      <a:pt x="49920" y="71281"/>
                    </a:lnTo>
                    <a:lnTo>
                      <a:pt x="54762" y="84950"/>
                    </a:lnTo>
                    <a:lnTo>
                      <a:pt x="86437" y="87828"/>
                    </a:lnTo>
                    <a:lnTo>
                      <a:pt x="92197" y="105106"/>
                    </a:lnTo>
                    <a:lnTo>
                      <a:pt x="108035" y="116625"/>
                    </a:lnTo>
                    <a:lnTo>
                      <a:pt x="122433" y="113746"/>
                    </a:lnTo>
                    <a:lnTo>
                      <a:pt x="129632" y="118065"/>
                    </a:lnTo>
                    <a:lnTo>
                      <a:pt x="132512" y="118065"/>
                    </a:lnTo>
                    <a:lnTo>
                      <a:pt x="141151" y="139662"/>
                    </a:lnTo>
                    <a:lnTo>
                      <a:pt x="158428" y="139662"/>
                    </a:lnTo>
                    <a:lnTo>
                      <a:pt x="168507" y="128143"/>
                    </a:lnTo>
                    <a:lnTo>
                      <a:pt x="178586" y="118065"/>
                    </a:lnTo>
                    <a:lnTo>
                      <a:pt x="178586" y="112306"/>
                    </a:lnTo>
                    <a:lnTo>
                      <a:pt x="168507" y="103667"/>
                    </a:lnTo>
                    <a:lnTo>
                      <a:pt x="177146" y="92148"/>
                    </a:lnTo>
                    <a:lnTo>
                      <a:pt x="159868" y="61913"/>
                    </a:lnTo>
                    <a:lnTo>
                      <a:pt x="152669" y="48954"/>
                    </a:lnTo>
                    <a:lnTo>
                      <a:pt x="151229" y="14398"/>
                    </a:lnTo>
                    <a:lnTo>
                      <a:pt x="171387" y="14398"/>
                    </a:lnTo>
                    <a:lnTo>
                      <a:pt x="203063" y="0"/>
                    </a:lnTo>
                    <a:lnTo>
                      <a:pt x="239058" y="10079"/>
                    </a:lnTo>
                    <a:lnTo>
                      <a:pt x="249137" y="24477"/>
                    </a:lnTo>
                    <a:lnTo>
                      <a:pt x="276493" y="47514"/>
                    </a:lnTo>
                    <a:lnTo>
                      <a:pt x="285132" y="89269"/>
                    </a:lnTo>
                    <a:lnTo>
                      <a:pt x="315369" y="118065"/>
                    </a:lnTo>
                    <a:lnTo>
                      <a:pt x="319688" y="146861"/>
                    </a:lnTo>
                    <a:lnTo>
                      <a:pt x="331207" y="156940"/>
                    </a:lnTo>
                    <a:lnTo>
                      <a:pt x="332646" y="169898"/>
                    </a:lnTo>
                    <a:lnTo>
                      <a:pt x="347044" y="182857"/>
                    </a:lnTo>
                    <a:lnTo>
                      <a:pt x="334086" y="198695"/>
                    </a:lnTo>
                    <a:lnTo>
                      <a:pt x="339845" y="254847"/>
                    </a:lnTo>
                    <a:lnTo>
                      <a:pt x="374401" y="277884"/>
                    </a:lnTo>
                    <a:lnTo>
                      <a:pt x="394559" y="293723"/>
                    </a:lnTo>
                    <a:lnTo>
                      <a:pt x="395727" y="301903"/>
                    </a:lnTo>
                    <a:lnTo>
                      <a:pt x="394558" y="301786"/>
                    </a:lnTo>
                    <a:lnTo>
                      <a:pt x="356547" y="303513"/>
                    </a:lnTo>
                    <a:lnTo>
                      <a:pt x="346180" y="319063"/>
                    </a:lnTo>
                    <a:lnTo>
                      <a:pt x="334086" y="334613"/>
                    </a:lnTo>
                    <a:lnTo>
                      <a:pt x="334086" y="341524"/>
                    </a:lnTo>
                    <a:lnTo>
                      <a:pt x="340997" y="353619"/>
                    </a:lnTo>
                    <a:lnTo>
                      <a:pt x="325447" y="377808"/>
                    </a:lnTo>
                    <a:lnTo>
                      <a:pt x="296075" y="388174"/>
                    </a:lnTo>
                    <a:lnTo>
                      <a:pt x="290891" y="412363"/>
                    </a:lnTo>
                    <a:lnTo>
                      <a:pt x="289164" y="426186"/>
                    </a:lnTo>
                    <a:lnTo>
                      <a:pt x="277069" y="426186"/>
                    </a:lnTo>
                    <a:lnTo>
                      <a:pt x="258064" y="448647"/>
                    </a:lnTo>
                    <a:lnTo>
                      <a:pt x="249425" y="465925"/>
                    </a:lnTo>
                    <a:lnTo>
                      <a:pt x="249425" y="493569"/>
                    </a:lnTo>
                    <a:lnTo>
                      <a:pt x="235602" y="505663"/>
                    </a:lnTo>
                    <a:lnTo>
                      <a:pt x="202775" y="498752"/>
                    </a:lnTo>
                    <a:lnTo>
                      <a:pt x="190680" y="522941"/>
                    </a:lnTo>
                    <a:lnTo>
                      <a:pt x="178586" y="528125"/>
                    </a:lnTo>
                    <a:lnTo>
                      <a:pt x="180313" y="550586"/>
                    </a:lnTo>
                    <a:lnTo>
                      <a:pt x="178335" y="55503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20BD862-EA83-A588-33ED-C89D9CA55DDA}"/>
                </a:ext>
              </a:extLst>
            </p:cNvPr>
            <p:cNvGrpSpPr/>
            <p:nvPr/>
          </p:nvGrpSpPr>
          <p:grpSpPr>
            <a:xfrm>
              <a:off x="1024741" y="1065583"/>
              <a:ext cx="1920883" cy="1160365"/>
              <a:chOff x="1024741" y="1065583"/>
              <a:chExt cx="1920883" cy="1160365"/>
            </a:xfrm>
          </p:grpSpPr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487ACB70-7953-390C-364B-2F07EBD23190}"/>
                  </a:ext>
                </a:extLst>
              </p:cNvPr>
              <p:cNvSpPr/>
              <p:nvPr/>
            </p:nvSpPr>
            <p:spPr>
              <a:xfrm>
                <a:off x="2676320" y="106558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BCE0E24C-72EF-B7E4-DD0B-0C8DC2842242}"/>
                  </a:ext>
                </a:extLst>
              </p:cNvPr>
              <p:cNvSpPr/>
              <p:nvPr/>
            </p:nvSpPr>
            <p:spPr>
              <a:xfrm rot="20707676">
                <a:off x="1024741" y="2072061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320BCE0-AE5D-5DD9-023C-02D8F5183365}"/>
                  </a:ext>
                </a:extLst>
              </p:cNvPr>
              <p:cNvSpPr/>
              <p:nvPr/>
            </p:nvSpPr>
            <p:spPr>
              <a:xfrm rot="19268282">
                <a:off x="1764133" y="1387297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E8563F75-4833-D67D-7CC4-769DA85AB085}"/>
                  </a:ext>
                </a:extLst>
              </p:cNvPr>
              <p:cNvSpPr/>
              <p:nvPr/>
            </p:nvSpPr>
            <p:spPr>
              <a:xfrm>
                <a:off x="2637784" y="1491026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796CB9F3-458E-BB86-F5E1-9D85E26F7EEF}"/>
                  </a:ext>
                </a:extLst>
              </p:cNvPr>
              <p:cNvSpPr/>
              <p:nvPr/>
            </p:nvSpPr>
            <p:spPr>
              <a:xfrm>
                <a:off x="1858778" y="172473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E445F0AE-8683-7847-D710-4330FCAD50D2}"/>
              </a:ext>
            </a:extLst>
          </p:cNvPr>
          <p:cNvGrpSpPr/>
          <p:nvPr/>
        </p:nvGrpSpPr>
        <p:grpSpPr>
          <a:xfrm>
            <a:off x="670561" y="3765592"/>
            <a:ext cx="2707092" cy="2673002"/>
            <a:chOff x="670561" y="3765592"/>
            <a:chExt cx="2707092" cy="2673002"/>
          </a:xfrm>
        </p:grpSpPr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E58FE72E-037C-E093-6F2E-33DD3D1FF770}"/>
                </a:ext>
              </a:extLst>
            </p:cNvPr>
            <p:cNvGrpSpPr/>
            <p:nvPr/>
          </p:nvGrpSpPr>
          <p:grpSpPr>
            <a:xfrm>
              <a:off x="670561" y="3765592"/>
              <a:ext cx="2707092" cy="2673002"/>
              <a:chOff x="670561" y="3765592"/>
              <a:chExt cx="2707092" cy="2673002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D39B7A8-E829-407E-F83F-CA91EA566BDE}"/>
                  </a:ext>
                </a:extLst>
              </p:cNvPr>
              <p:cNvSpPr/>
              <p:nvPr/>
            </p:nvSpPr>
            <p:spPr>
              <a:xfrm>
                <a:off x="2551765" y="6313028"/>
                <a:ext cx="803103" cy="125566"/>
              </a:xfrm>
              <a:custGeom>
                <a:avLst/>
                <a:gdLst>
                  <a:gd name="connsiteX0" fmla="*/ 491978 w 803103"/>
                  <a:gd name="connsiteY0" fmla="*/ 0 h 125566"/>
                  <a:gd name="connsiteX1" fmla="*/ 509766 w 803103"/>
                  <a:gd name="connsiteY1" fmla="*/ 25411 h 125566"/>
                  <a:gd name="connsiteX2" fmla="*/ 530094 w 803103"/>
                  <a:gd name="connsiteY2" fmla="*/ 48281 h 125566"/>
                  <a:gd name="connsiteX3" fmla="*/ 570751 w 803103"/>
                  <a:gd name="connsiteY3" fmla="*/ 53363 h 125566"/>
                  <a:gd name="connsiteX4" fmla="*/ 616491 w 803103"/>
                  <a:gd name="connsiteY4" fmla="*/ 68609 h 125566"/>
                  <a:gd name="connsiteX5" fmla="*/ 649525 w 803103"/>
                  <a:gd name="connsiteY5" fmla="*/ 68609 h 125566"/>
                  <a:gd name="connsiteX6" fmla="*/ 672395 w 803103"/>
                  <a:gd name="connsiteY6" fmla="*/ 71150 h 125566"/>
                  <a:gd name="connsiteX7" fmla="*/ 702888 w 803103"/>
                  <a:gd name="connsiteY7" fmla="*/ 66068 h 125566"/>
                  <a:gd name="connsiteX8" fmla="*/ 756250 w 803103"/>
                  <a:gd name="connsiteY8" fmla="*/ 116890 h 125566"/>
                  <a:gd name="connsiteX9" fmla="*/ 803103 w 803103"/>
                  <a:gd name="connsiteY9" fmla="*/ 125566 h 125566"/>
                  <a:gd name="connsiteX10" fmla="*/ 0 w 803103"/>
                  <a:gd name="connsiteY10" fmla="*/ 125566 h 125566"/>
                  <a:gd name="connsiteX11" fmla="*/ 29501 w 803103"/>
                  <a:gd name="connsiteY11" fmla="*/ 81315 h 125566"/>
                  <a:gd name="connsiteX12" fmla="*/ 87946 w 803103"/>
                  <a:gd name="connsiteY12" fmla="*/ 96561 h 125566"/>
                  <a:gd name="connsiteX13" fmla="*/ 128603 w 803103"/>
                  <a:gd name="connsiteY13" fmla="*/ 66068 h 125566"/>
                  <a:gd name="connsiteX14" fmla="*/ 166720 w 803103"/>
                  <a:gd name="connsiteY14" fmla="*/ 76233 h 125566"/>
                  <a:gd name="connsiteX15" fmla="*/ 181966 w 803103"/>
                  <a:gd name="connsiteY15" fmla="*/ 58445 h 125566"/>
                  <a:gd name="connsiteX16" fmla="*/ 217541 w 803103"/>
                  <a:gd name="connsiteY16" fmla="*/ 71150 h 125566"/>
                  <a:gd name="connsiteX17" fmla="*/ 296315 w 803103"/>
                  <a:gd name="connsiteY17" fmla="*/ 76233 h 125566"/>
                  <a:gd name="connsiteX18" fmla="*/ 349677 w 803103"/>
                  <a:gd name="connsiteY18" fmla="*/ 2541 h 125566"/>
                  <a:gd name="connsiteX19" fmla="*/ 395417 w 803103"/>
                  <a:gd name="connsiteY19" fmla="*/ 22870 h 125566"/>
                  <a:gd name="connsiteX20" fmla="*/ 425910 w 803103"/>
                  <a:gd name="connsiteY20" fmla="*/ 5082 h 125566"/>
                  <a:gd name="connsiteX21" fmla="*/ 461485 w 803103"/>
                  <a:gd name="connsiteY21" fmla="*/ 12706 h 125566"/>
                  <a:gd name="connsiteX0" fmla="*/ 491978 w 803103"/>
                  <a:gd name="connsiteY0" fmla="*/ 0 h 242553"/>
                  <a:gd name="connsiteX1" fmla="*/ 509766 w 803103"/>
                  <a:gd name="connsiteY1" fmla="*/ 25411 h 242553"/>
                  <a:gd name="connsiteX2" fmla="*/ 530094 w 803103"/>
                  <a:gd name="connsiteY2" fmla="*/ 48281 h 242553"/>
                  <a:gd name="connsiteX3" fmla="*/ 570751 w 803103"/>
                  <a:gd name="connsiteY3" fmla="*/ 53363 h 242553"/>
                  <a:gd name="connsiteX4" fmla="*/ 616491 w 803103"/>
                  <a:gd name="connsiteY4" fmla="*/ 68609 h 242553"/>
                  <a:gd name="connsiteX5" fmla="*/ 649525 w 803103"/>
                  <a:gd name="connsiteY5" fmla="*/ 68609 h 242553"/>
                  <a:gd name="connsiteX6" fmla="*/ 672395 w 803103"/>
                  <a:gd name="connsiteY6" fmla="*/ 71150 h 242553"/>
                  <a:gd name="connsiteX7" fmla="*/ 702888 w 803103"/>
                  <a:gd name="connsiteY7" fmla="*/ 66068 h 242553"/>
                  <a:gd name="connsiteX8" fmla="*/ 756250 w 803103"/>
                  <a:gd name="connsiteY8" fmla="*/ 116890 h 242553"/>
                  <a:gd name="connsiteX9" fmla="*/ 803103 w 803103"/>
                  <a:gd name="connsiteY9" fmla="*/ 125566 h 242553"/>
                  <a:gd name="connsiteX10" fmla="*/ 420035 w 803103"/>
                  <a:gd name="connsiteY10" fmla="*/ 242553 h 242553"/>
                  <a:gd name="connsiteX11" fmla="*/ 0 w 803103"/>
                  <a:gd name="connsiteY11" fmla="*/ 125566 h 242553"/>
                  <a:gd name="connsiteX12" fmla="*/ 29501 w 803103"/>
                  <a:gd name="connsiteY12" fmla="*/ 81315 h 242553"/>
                  <a:gd name="connsiteX13" fmla="*/ 87946 w 803103"/>
                  <a:gd name="connsiteY13" fmla="*/ 96561 h 242553"/>
                  <a:gd name="connsiteX14" fmla="*/ 128603 w 803103"/>
                  <a:gd name="connsiteY14" fmla="*/ 66068 h 242553"/>
                  <a:gd name="connsiteX15" fmla="*/ 166720 w 803103"/>
                  <a:gd name="connsiteY15" fmla="*/ 76233 h 242553"/>
                  <a:gd name="connsiteX16" fmla="*/ 181966 w 803103"/>
                  <a:gd name="connsiteY16" fmla="*/ 58445 h 242553"/>
                  <a:gd name="connsiteX17" fmla="*/ 217541 w 803103"/>
                  <a:gd name="connsiteY17" fmla="*/ 71150 h 242553"/>
                  <a:gd name="connsiteX18" fmla="*/ 296315 w 803103"/>
                  <a:gd name="connsiteY18" fmla="*/ 76233 h 242553"/>
                  <a:gd name="connsiteX19" fmla="*/ 349677 w 803103"/>
                  <a:gd name="connsiteY19" fmla="*/ 2541 h 242553"/>
                  <a:gd name="connsiteX20" fmla="*/ 395417 w 803103"/>
                  <a:gd name="connsiteY20" fmla="*/ 22870 h 242553"/>
                  <a:gd name="connsiteX21" fmla="*/ 425910 w 803103"/>
                  <a:gd name="connsiteY21" fmla="*/ 5082 h 242553"/>
                  <a:gd name="connsiteX22" fmla="*/ 461485 w 803103"/>
                  <a:gd name="connsiteY22" fmla="*/ 12706 h 242553"/>
                  <a:gd name="connsiteX23" fmla="*/ 491978 w 803103"/>
                  <a:gd name="connsiteY23" fmla="*/ 0 h 242553"/>
                  <a:gd name="connsiteX0" fmla="*/ 420035 w 803103"/>
                  <a:gd name="connsiteY0" fmla="*/ 242553 h 333993"/>
                  <a:gd name="connsiteX1" fmla="*/ 0 w 803103"/>
                  <a:gd name="connsiteY1" fmla="*/ 125566 h 333993"/>
                  <a:gd name="connsiteX2" fmla="*/ 29501 w 803103"/>
                  <a:gd name="connsiteY2" fmla="*/ 81315 h 333993"/>
                  <a:gd name="connsiteX3" fmla="*/ 87946 w 803103"/>
                  <a:gd name="connsiteY3" fmla="*/ 96561 h 333993"/>
                  <a:gd name="connsiteX4" fmla="*/ 128603 w 803103"/>
                  <a:gd name="connsiteY4" fmla="*/ 66068 h 333993"/>
                  <a:gd name="connsiteX5" fmla="*/ 166720 w 803103"/>
                  <a:gd name="connsiteY5" fmla="*/ 76233 h 333993"/>
                  <a:gd name="connsiteX6" fmla="*/ 181966 w 803103"/>
                  <a:gd name="connsiteY6" fmla="*/ 58445 h 333993"/>
                  <a:gd name="connsiteX7" fmla="*/ 217541 w 803103"/>
                  <a:gd name="connsiteY7" fmla="*/ 71150 h 333993"/>
                  <a:gd name="connsiteX8" fmla="*/ 296315 w 803103"/>
                  <a:gd name="connsiteY8" fmla="*/ 76233 h 333993"/>
                  <a:gd name="connsiteX9" fmla="*/ 349677 w 803103"/>
                  <a:gd name="connsiteY9" fmla="*/ 2541 h 333993"/>
                  <a:gd name="connsiteX10" fmla="*/ 395417 w 803103"/>
                  <a:gd name="connsiteY10" fmla="*/ 22870 h 333993"/>
                  <a:gd name="connsiteX11" fmla="*/ 425910 w 803103"/>
                  <a:gd name="connsiteY11" fmla="*/ 5082 h 333993"/>
                  <a:gd name="connsiteX12" fmla="*/ 461485 w 803103"/>
                  <a:gd name="connsiteY12" fmla="*/ 12706 h 333993"/>
                  <a:gd name="connsiteX13" fmla="*/ 491978 w 803103"/>
                  <a:gd name="connsiteY13" fmla="*/ 0 h 333993"/>
                  <a:gd name="connsiteX14" fmla="*/ 509766 w 803103"/>
                  <a:gd name="connsiteY14" fmla="*/ 25411 h 333993"/>
                  <a:gd name="connsiteX15" fmla="*/ 530094 w 803103"/>
                  <a:gd name="connsiteY15" fmla="*/ 48281 h 333993"/>
                  <a:gd name="connsiteX16" fmla="*/ 570751 w 803103"/>
                  <a:gd name="connsiteY16" fmla="*/ 53363 h 333993"/>
                  <a:gd name="connsiteX17" fmla="*/ 616491 w 803103"/>
                  <a:gd name="connsiteY17" fmla="*/ 68609 h 333993"/>
                  <a:gd name="connsiteX18" fmla="*/ 649525 w 803103"/>
                  <a:gd name="connsiteY18" fmla="*/ 68609 h 333993"/>
                  <a:gd name="connsiteX19" fmla="*/ 672395 w 803103"/>
                  <a:gd name="connsiteY19" fmla="*/ 71150 h 333993"/>
                  <a:gd name="connsiteX20" fmla="*/ 702888 w 803103"/>
                  <a:gd name="connsiteY20" fmla="*/ 66068 h 333993"/>
                  <a:gd name="connsiteX21" fmla="*/ 756250 w 803103"/>
                  <a:gd name="connsiteY21" fmla="*/ 116890 h 333993"/>
                  <a:gd name="connsiteX22" fmla="*/ 803103 w 803103"/>
                  <a:gd name="connsiteY22" fmla="*/ 125566 h 333993"/>
                  <a:gd name="connsiteX23" fmla="*/ 511475 w 803103"/>
                  <a:gd name="connsiteY23" fmla="*/ 333993 h 333993"/>
                  <a:gd name="connsiteX0" fmla="*/ 0 w 803103"/>
                  <a:gd name="connsiteY0" fmla="*/ 125566 h 333993"/>
                  <a:gd name="connsiteX1" fmla="*/ 29501 w 803103"/>
                  <a:gd name="connsiteY1" fmla="*/ 81315 h 333993"/>
                  <a:gd name="connsiteX2" fmla="*/ 87946 w 803103"/>
                  <a:gd name="connsiteY2" fmla="*/ 96561 h 333993"/>
                  <a:gd name="connsiteX3" fmla="*/ 128603 w 803103"/>
                  <a:gd name="connsiteY3" fmla="*/ 66068 h 333993"/>
                  <a:gd name="connsiteX4" fmla="*/ 166720 w 803103"/>
                  <a:gd name="connsiteY4" fmla="*/ 76233 h 333993"/>
                  <a:gd name="connsiteX5" fmla="*/ 181966 w 803103"/>
                  <a:gd name="connsiteY5" fmla="*/ 58445 h 333993"/>
                  <a:gd name="connsiteX6" fmla="*/ 217541 w 803103"/>
                  <a:gd name="connsiteY6" fmla="*/ 71150 h 333993"/>
                  <a:gd name="connsiteX7" fmla="*/ 296315 w 803103"/>
                  <a:gd name="connsiteY7" fmla="*/ 76233 h 333993"/>
                  <a:gd name="connsiteX8" fmla="*/ 349677 w 803103"/>
                  <a:gd name="connsiteY8" fmla="*/ 2541 h 333993"/>
                  <a:gd name="connsiteX9" fmla="*/ 395417 w 803103"/>
                  <a:gd name="connsiteY9" fmla="*/ 22870 h 333993"/>
                  <a:gd name="connsiteX10" fmla="*/ 425910 w 803103"/>
                  <a:gd name="connsiteY10" fmla="*/ 5082 h 333993"/>
                  <a:gd name="connsiteX11" fmla="*/ 461485 w 803103"/>
                  <a:gd name="connsiteY11" fmla="*/ 12706 h 333993"/>
                  <a:gd name="connsiteX12" fmla="*/ 491978 w 803103"/>
                  <a:gd name="connsiteY12" fmla="*/ 0 h 333993"/>
                  <a:gd name="connsiteX13" fmla="*/ 509766 w 803103"/>
                  <a:gd name="connsiteY13" fmla="*/ 25411 h 333993"/>
                  <a:gd name="connsiteX14" fmla="*/ 530094 w 803103"/>
                  <a:gd name="connsiteY14" fmla="*/ 48281 h 333993"/>
                  <a:gd name="connsiteX15" fmla="*/ 570751 w 803103"/>
                  <a:gd name="connsiteY15" fmla="*/ 53363 h 333993"/>
                  <a:gd name="connsiteX16" fmla="*/ 616491 w 803103"/>
                  <a:gd name="connsiteY16" fmla="*/ 68609 h 333993"/>
                  <a:gd name="connsiteX17" fmla="*/ 649525 w 803103"/>
                  <a:gd name="connsiteY17" fmla="*/ 68609 h 333993"/>
                  <a:gd name="connsiteX18" fmla="*/ 672395 w 803103"/>
                  <a:gd name="connsiteY18" fmla="*/ 71150 h 333993"/>
                  <a:gd name="connsiteX19" fmla="*/ 702888 w 803103"/>
                  <a:gd name="connsiteY19" fmla="*/ 66068 h 333993"/>
                  <a:gd name="connsiteX20" fmla="*/ 756250 w 803103"/>
                  <a:gd name="connsiteY20" fmla="*/ 116890 h 333993"/>
                  <a:gd name="connsiteX21" fmla="*/ 803103 w 803103"/>
                  <a:gd name="connsiteY21" fmla="*/ 125566 h 333993"/>
                  <a:gd name="connsiteX22" fmla="*/ 511475 w 803103"/>
                  <a:gd name="connsiteY22" fmla="*/ 333993 h 333993"/>
                  <a:gd name="connsiteX0" fmla="*/ 0 w 803103"/>
                  <a:gd name="connsiteY0" fmla="*/ 125566 h 125566"/>
                  <a:gd name="connsiteX1" fmla="*/ 29501 w 803103"/>
                  <a:gd name="connsiteY1" fmla="*/ 81315 h 125566"/>
                  <a:gd name="connsiteX2" fmla="*/ 87946 w 803103"/>
                  <a:gd name="connsiteY2" fmla="*/ 96561 h 125566"/>
                  <a:gd name="connsiteX3" fmla="*/ 128603 w 803103"/>
                  <a:gd name="connsiteY3" fmla="*/ 66068 h 125566"/>
                  <a:gd name="connsiteX4" fmla="*/ 166720 w 803103"/>
                  <a:gd name="connsiteY4" fmla="*/ 76233 h 125566"/>
                  <a:gd name="connsiteX5" fmla="*/ 181966 w 803103"/>
                  <a:gd name="connsiteY5" fmla="*/ 58445 h 125566"/>
                  <a:gd name="connsiteX6" fmla="*/ 217541 w 803103"/>
                  <a:gd name="connsiteY6" fmla="*/ 71150 h 125566"/>
                  <a:gd name="connsiteX7" fmla="*/ 296315 w 803103"/>
                  <a:gd name="connsiteY7" fmla="*/ 76233 h 125566"/>
                  <a:gd name="connsiteX8" fmla="*/ 349677 w 803103"/>
                  <a:gd name="connsiteY8" fmla="*/ 2541 h 125566"/>
                  <a:gd name="connsiteX9" fmla="*/ 395417 w 803103"/>
                  <a:gd name="connsiteY9" fmla="*/ 22870 h 125566"/>
                  <a:gd name="connsiteX10" fmla="*/ 425910 w 803103"/>
                  <a:gd name="connsiteY10" fmla="*/ 5082 h 125566"/>
                  <a:gd name="connsiteX11" fmla="*/ 461485 w 803103"/>
                  <a:gd name="connsiteY11" fmla="*/ 12706 h 125566"/>
                  <a:gd name="connsiteX12" fmla="*/ 491978 w 803103"/>
                  <a:gd name="connsiteY12" fmla="*/ 0 h 125566"/>
                  <a:gd name="connsiteX13" fmla="*/ 509766 w 803103"/>
                  <a:gd name="connsiteY13" fmla="*/ 25411 h 125566"/>
                  <a:gd name="connsiteX14" fmla="*/ 530094 w 803103"/>
                  <a:gd name="connsiteY14" fmla="*/ 48281 h 125566"/>
                  <a:gd name="connsiteX15" fmla="*/ 570751 w 803103"/>
                  <a:gd name="connsiteY15" fmla="*/ 53363 h 125566"/>
                  <a:gd name="connsiteX16" fmla="*/ 616491 w 803103"/>
                  <a:gd name="connsiteY16" fmla="*/ 68609 h 125566"/>
                  <a:gd name="connsiteX17" fmla="*/ 649525 w 803103"/>
                  <a:gd name="connsiteY17" fmla="*/ 68609 h 125566"/>
                  <a:gd name="connsiteX18" fmla="*/ 672395 w 803103"/>
                  <a:gd name="connsiteY18" fmla="*/ 71150 h 125566"/>
                  <a:gd name="connsiteX19" fmla="*/ 702888 w 803103"/>
                  <a:gd name="connsiteY19" fmla="*/ 66068 h 125566"/>
                  <a:gd name="connsiteX20" fmla="*/ 756250 w 803103"/>
                  <a:gd name="connsiteY20" fmla="*/ 116890 h 125566"/>
                  <a:gd name="connsiteX21" fmla="*/ 803103 w 803103"/>
                  <a:gd name="connsiteY21" fmla="*/ 125566 h 12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03103" h="125566">
                    <a:moveTo>
                      <a:pt x="0" y="125566"/>
                    </a:moveTo>
                    <a:lnTo>
                      <a:pt x="29501" y="81315"/>
                    </a:lnTo>
                    <a:lnTo>
                      <a:pt x="87946" y="96561"/>
                    </a:lnTo>
                    <a:lnTo>
                      <a:pt x="128603" y="66068"/>
                    </a:lnTo>
                    <a:lnTo>
                      <a:pt x="166720" y="76233"/>
                    </a:lnTo>
                    <a:lnTo>
                      <a:pt x="181966" y="58445"/>
                    </a:lnTo>
                    <a:lnTo>
                      <a:pt x="217541" y="71150"/>
                    </a:lnTo>
                    <a:lnTo>
                      <a:pt x="296315" y="76233"/>
                    </a:lnTo>
                    <a:lnTo>
                      <a:pt x="349677" y="2541"/>
                    </a:lnTo>
                    <a:lnTo>
                      <a:pt x="395417" y="22870"/>
                    </a:lnTo>
                    <a:lnTo>
                      <a:pt x="425910" y="5082"/>
                    </a:lnTo>
                    <a:lnTo>
                      <a:pt x="461485" y="12706"/>
                    </a:lnTo>
                    <a:lnTo>
                      <a:pt x="491978" y="0"/>
                    </a:lnTo>
                    <a:lnTo>
                      <a:pt x="509766" y="25411"/>
                    </a:lnTo>
                    <a:lnTo>
                      <a:pt x="530094" y="48281"/>
                    </a:lnTo>
                    <a:lnTo>
                      <a:pt x="570751" y="53363"/>
                    </a:lnTo>
                    <a:lnTo>
                      <a:pt x="616491" y="68609"/>
                    </a:lnTo>
                    <a:lnTo>
                      <a:pt x="649525" y="68609"/>
                    </a:lnTo>
                    <a:lnTo>
                      <a:pt x="672395" y="71150"/>
                    </a:lnTo>
                    <a:lnTo>
                      <a:pt x="702888" y="66068"/>
                    </a:lnTo>
                    <a:lnTo>
                      <a:pt x="756250" y="116890"/>
                    </a:lnTo>
                    <a:lnTo>
                      <a:pt x="803103" y="12556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45A7CD9-5823-464C-00AE-45F9D885658A}"/>
                  </a:ext>
                </a:extLst>
              </p:cNvPr>
              <p:cNvSpPr/>
              <p:nvPr/>
            </p:nvSpPr>
            <p:spPr>
              <a:xfrm>
                <a:off x="2924312" y="5579854"/>
                <a:ext cx="453339" cy="547153"/>
              </a:xfrm>
              <a:custGeom>
                <a:avLst/>
                <a:gdLst>
                  <a:gd name="connsiteX0" fmla="*/ 453339 w 453339"/>
                  <a:gd name="connsiteY0" fmla="*/ 0 h 547153"/>
                  <a:gd name="connsiteX1" fmla="*/ 453339 w 453339"/>
                  <a:gd name="connsiteY1" fmla="*/ 395305 h 547153"/>
                  <a:gd name="connsiteX2" fmla="*/ 452313 w 453339"/>
                  <a:gd name="connsiteY2" fmla="*/ 392667 h 547153"/>
                  <a:gd name="connsiteX3" fmla="*/ 404033 w 453339"/>
                  <a:gd name="connsiteY3" fmla="*/ 407913 h 547153"/>
                  <a:gd name="connsiteX4" fmla="*/ 386245 w 453339"/>
                  <a:gd name="connsiteY4" fmla="*/ 405372 h 547153"/>
                  <a:gd name="connsiteX5" fmla="*/ 350670 w 453339"/>
                  <a:gd name="connsiteY5" fmla="*/ 412996 h 547153"/>
                  <a:gd name="connsiteX6" fmla="*/ 320177 w 453339"/>
                  <a:gd name="connsiteY6" fmla="*/ 420620 h 547153"/>
                  <a:gd name="connsiteX7" fmla="*/ 310013 w 453339"/>
                  <a:gd name="connsiteY7" fmla="*/ 438406 h 547153"/>
                  <a:gd name="connsiteX8" fmla="*/ 304930 w 453339"/>
                  <a:gd name="connsiteY8" fmla="*/ 456193 h 547153"/>
                  <a:gd name="connsiteX9" fmla="*/ 282061 w 453339"/>
                  <a:gd name="connsiteY9" fmla="*/ 463817 h 547153"/>
                  <a:gd name="connsiteX10" fmla="*/ 251568 w 453339"/>
                  <a:gd name="connsiteY10" fmla="*/ 451113 h 547153"/>
                  <a:gd name="connsiteX11" fmla="*/ 210910 w 453339"/>
                  <a:gd name="connsiteY11" fmla="*/ 479064 h 547153"/>
                  <a:gd name="connsiteX12" fmla="*/ 188040 w 453339"/>
                  <a:gd name="connsiteY12" fmla="*/ 504474 h 547153"/>
                  <a:gd name="connsiteX13" fmla="*/ 188040 w 453339"/>
                  <a:gd name="connsiteY13" fmla="*/ 534967 h 547153"/>
                  <a:gd name="connsiteX14" fmla="*/ 155006 w 453339"/>
                  <a:gd name="connsiteY14" fmla="*/ 542591 h 547153"/>
                  <a:gd name="connsiteX15" fmla="*/ 152860 w 453339"/>
                  <a:gd name="connsiteY15" fmla="*/ 547153 h 547153"/>
                  <a:gd name="connsiteX16" fmla="*/ 124513 w 453339"/>
                  <a:gd name="connsiteY16" fmla="*/ 519721 h 547153"/>
                  <a:gd name="connsiteX17" fmla="*/ 94020 w 453339"/>
                  <a:gd name="connsiteY17" fmla="*/ 529885 h 547153"/>
                  <a:gd name="connsiteX18" fmla="*/ 88938 w 453339"/>
                  <a:gd name="connsiteY18" fmla="*/ 519721 h 547153"/>
                  <a:gd name="connsiteX19" fmla="*/ 68609 w 453339"/>
                  <a:gd name="connsiteY19" fmla="*/ 517179 h 547153"/>
                  <a:gd name="connsiteX20" fmla="*/ 50822 w 453339"/>
                  <a:gd name="connsiteY20" fmla="*/ 504474 h 547153"/>
                  <a:gd name="connsiteX21" fmla="*/ 76233 w 453339"/>
                  <a:gd name="connsiteY21" fmla="*/ 481605 h 547153"/>
                  <a:gd name="connsiteX22" fmla="*/ 83856 w 453339"/>
                  <a:gd name="connsiteY22" fmla="*/ 397749 h 547153"/>
                  <a:gd name="connsiteX23" fmla="*/ 76233 w 453339"/>
                  <a:gd name="connsiteY23" fmla="*/ 382503 h 547153"/>
                  <a:gd name="connsiteX24" fmla="*/ 88938 w 453339"/>
                  <a:gd name="connsiteY24" fmla="*/ 354550 h 547153"/>
                  <a:gd name="connsiteX25" fmla="*/ 101644 w 453339"/>
                  <a:gd name="connsiteY25" fmla="*/ 280860 h 547153"/>
                  <a:gd name="connsiteX26" fmla="*/ 86397 w 453339"/>
                  <a:gd name="connsiteY26" fmla="*/ 263071 h 547153"/>
                  <a:gd name="connsiteX27" fmla="*/ 43199 w 453339"/>
                  <a:gd name="connsiteY27" fmla="*/ 219874 h 547153"/>
                  <a:gd name="connsiteX28" fmla="*/ 0 w 453339"/>
                  <a:gd name="connsiteY28" fmla="*/ 181757 h 547153"/>
                  <a:gd name="connsiteX29" fmla="*/ 33034 w 453339"/>
                  <a:gd name="connsiteY29" fmla="*/ 184299 h 547153"/>
                  <a:gd name="connsiteX30" fmla="*/ 55904 w 453339"/>
                  <a:gd name="connsiteY30" fmla="*/ 197005 h 547153"/>
                  <a:gd name="connsiteX31" fmla="*/ 88938 w 453339"/>
                  <a:gd name="connsiteY31" fmla="*/ 212250 h 547153"/>
                  <a:gd name="connsiteX32" fmla="*/ 119431 w 453339"/>
                  <a:gd name="connsiteY32" fmla="*/ 209710 h 547153"/>
                  <a:gd name="connsiteX33" fmla="*/ 162630 w 453339"/>
                  <a:gd name="connsiteY33" fmla="*/ 214792 h 547153"/>
                  <a:gd name="connsiteX34" fmla="*/ 172794 w 453339"/>
                  <a:gd name="connsiteY34" fmla="*/ 214792 h 547153"/>
                  <a:gd name="connsiteX35" fmla="*/ 228698 w 453339"/>
                  <a:gd name="connsiteY35" fmla="*/ 151264 h 547153"/>
                  <a:gd name="connsiteX36" fmla="*/ 266814 w 453339"/>
                  <a:gd name="connsiteY36" fmla="*/ 125855 h 547153"/>
                  <a:gd name="connsiteX37" fmla="*/ 310013 w 453339"/>
                  <a:gd name="connsiteY37" fmla="*/ 90278 h 547153"/>
                  <a:gd name="connsiteX38" fmla="*/ 345588 w 453339"/>
                  <a:gd name="connsiteY38" fmla="*/ 82656 h 547153"/>
                  <a:gd name="connsiteX39" fmla="*/ 396410 w 453339"/>
                  <a:gd name="connsiteY39" fmla="*/ 41998 h 547153"/>
                  <a:gd name="connsiteX40" fmla="*/ 404033 w 453339"/>
                  <a:gd name="connsiteY40" fmla="*/ 26752 h 547153"/>
                  <a:gd name="connsiteX41" fmla="*/ 393868 w 453339"/>
                  <a:gd name="connsiteY41" fmla="*/ 3882 h 547153"/>
                  <a:gd name="connsiteX42" fmla="*/ 431985 w 453339"/>
                  <a:gd name="connsiteY42" fmla="*/ 3882 h 547153"/>
                  <a:gd name="connsiteX0" fmla="*/ 453339 w 716619"/>
                  <a:gd name="connsiteY0" fmla="*/ 0 h 547153"/>
                  <a:gd name="connsiteX1" fmla="*/ 716619 w 716619"/>
                  <a:gd name="connsiteY1" fmla="*/ 161340 h 547153"/>
                  <a:gd name="connsiteX2" fmla="*/ 453339 w 716619"/>
                  <a:gd name="connsiteY2" fmla="*/ 395305 h 547153"/>
                  <a:gd name="connsiteX3" fmla="*/ 452313 w 716619"/>
                  <a:gd name="connsiteY3" fmla="*/ 392667 h 547153"/>
                  <a:gd name="connsiteX4" fmla="*/ 404033 w 716619"/>
                  <a:gd name="connsiteY4" fmla="*/ 407913 h 547153"/>
                  <a:gd name="connsiteX5" fmla="*/ 386245 w 716619"/>
                  <a:gd name="connsiteY5" fmla="*/ 405372 h 547153"/>
                  <a:gd name="connsiteX6" fmla="*/ 350670 w 716619"/>
                  <a:gd name="connsiteY6" fmla="*/ 412996 h 547153"/>
                  <a:gd name="connsiteX7" fmla="*/ 320177 w 716619"/>
                  <a:gd name="connsiteY7" fmla="*/ 420620 h 547153"/>
                  <a:gd name="connsiteX8" fmla="*/ 310013 w 716619"/>
                  <a:gd name="connsiteY8" fmla="*/ 438406 h 547153"/>
                  <a:gd name="connsiteX9" fmla="*/ 304930 w 716619"/>
                  <a:gd name="connsiteY9" fmla="*/ 456193 h 547153"/>
                  <a:gd name="connsiteX10" fmla="*/ 282061 w 716619"/>
                  <a:gd name="connsiteY10" fmla="*/ 463817 h 547153"/>
                  <a:gd name="connsiteX11" fmla="*/ 251568 w 716619"/>
                  <a:gd name="connsiteY11" fmla="*/ 451113 h 547153"/>
                  <a:gd name="connsiteX12" fmla="*/ 210910 w 716619"/>
                  <a:gd name="connsiteY12" fmla="*/ 479064 h 547153"/>
                  <a:gd name="connsiteX13" fmla="*/ 188040 w 716619"/>
                  <a:gd name="connsiteY13" fmla="*/ 504474 h 547153"/>
                  <a:gd name="connsiteX14" fmla="*/ 188040 w 716619"/>
                  <a:gd name="connsiteY14" fmla="*/ 534967 h 547153"/>
                  <a:gd name="connsiteX15" fmla="*/ 155006 w 716619"/>
                  <a:gd name="connsiteY15" fmla="*/ 542591 h 547153"/>
                  <a:gd name="connsiteX16" fmla="*/ 152860 w 716619"/>
                  <a:gd name="connsiteY16" fmla="*/ 547153 h 547153"/>
                  <a:gd name="connsiteX17" fmla="*/ 124513 w 716619"/>
                  <a:gd name="connsiteY17" fmla="*/ 519721 h 547153"/>
                  <a:gd name="connsiteX18" fmla="*/ 94020 w 716619"/>
                  <a:gd name="connsiteY18" fmla="*/ 529885 h 547153"/>
                  <a:gd name="connsiteX19" fmla="*/ 88938 w 716619"/>
                  <a:gd name="connsiteY19" fmla="*/ 519721 h 547153"/>
                  <a:gd name="connsiteX20" fmla="*/ 68609 w 716619"/>
                  <a:gd name="connsiteY20" fmla="*/ 517179 h 547153"/>
                  <a:gd name="connsiteX21" fmla="*/ 50822 w 716619"/>
                  <a:gd name="connsiteY21" fmla="*/ 504474 h 547153"/>
                  <a:gd name="connsiteX22" fmla="*/ 76233 w 716619"/>
                  <a:gd name="connsiteY22" fmla="*/ 481605 h 547153"/>
                  <a:gd name="connsiteX23" fmla="*/ 83856 w 716619"/>
                  <a:gd name="connsiteY23" fmla="*/ 397749 h 547153"/>
                  <a:gd name="connsiteX24" fmla="*/ 76233 w 716619"/>
                  <a:gd name="connsiteY24" fmla="*/ 382503 h 547153"/>
                  <a:gd name="connsiteX25" fmla="*/ 88938 w 716619"/>
                  <a:gd name="connsiteY25" fmla="*/ 354550 h 547153"/>
                  <a:gd name="connsiteX26" fmla="*/ 101644 w 716619"/>
                  <a:gd name="connsiteY26" fmla="*/ 280860 h 547153"/>
                  <a:gd name="connsiteX27" fmla="*/ 86397 w 716619"/>
                  <a:gd name="connsiteY27" fmla="*/ 263071 h 547153"/>
                  <a:gd name="connsiteX28" fmla="*/ 43199 w 716619"/>
                  <a:gd name="connsiteY28" fmla="*/ 219874 h 547153"/>
                  <a:gd name="connsiteX29" fmla="*/ 0 w 716619"/>
                  <a:gd name="connsiteY29" fmla="*/ 181757 h 547153"/>
                  <a:gd name="connsiteX30" fmla="*/ 33034 w 716619"/>
                  <a:gd name="connsiteY30" fmla="*/ 184299 h 547153"/>
                  <a:gd name="connsiteX31" fmla="*/ 55904 w 716619"/>
                  <a:gd name="connsiteY31" fmla="*/ 197005 h 547153"/>
                  <a:gd name="connsiteX32" fmla="*/ 88938 w 716619"/>
                  <a:gd name="connsiteY32" fmla="*/ 212250 h 547153"/>
                  <a:gd name="connsiteX33" fmla="*/ 119431 w 716619"/>
                  <a:gd name="connsiteY33" fmla="*/ 209710 h 547153"/>
                  <a:gd name="connsiteX34" fmla="*/ 162630 w 716619"/>
                  <a:gd name="connsiteY34" fmla="*/ 214792 h 547153"/>
                  <a:gd name="connsiteX35" fmla="*/ 172794 w 716619"/>
                  <a:gd name="connsiteY35" fmla="*/ 214792 h 547153"/>
                  <a:gd name="connsiteX36" fmla="*/ 228698 w 716619"/>
                  <a:gd name="connsiteY36" fmla="*/ 151264 h 547153"/>
                  <a:gd name="connsiteX37" fmla="*/ 266814 w 716619"/>
                  <a:gd name="connsiteY37" fmla="*/ 125855 h 547153"/>
                  <a:gd name="connsiteX38" fmla="*/ 310013 w 716619"/>
                  <a:gd name="connsiteY38" fmla="*/ 90278 h 547153"/>
                  <a:gd name="connsiteX39" fmla="*/ 345588 w 716619"/>
                  <a:gd name="connsiteY39" fmla="*/ 82656 h 547153"/>
                  <a:gd name="connsiteX40" fmla="*/ 396410 w 716619"/>
                  <a:gd name="connsiteY40" fmla="*/ 41998 h 547153"/>
                  <a:gd name="connsiteX41" fmla="*/ 404033 w 716619"/>
                  <a:gd name="connsiteY41" fmla="*/ 26752 h 547153"/>
                  <a:gd name="connsiteX42" fmla="*/ 393868 w 716619"/>
                  <a:gd name="connsiteY42" fmla="*/ 3882 h 547153"/>
                  <a:gd name="connsiteX43" fmla="*/ 431985 w 716619"/>
                  <a:gd name="connsiteY43" fmla="*/ 3882 h 547153"/>
                  <a:gd name="connsiteX44" fmla="*/ 453339 w 716619"/>
                  <a:gd name="connsiteY44" fmla="*/ 0 h 547153"/>
                  <a:gd name="connsiteX0" fmla="*/ 716619 w 808059"/>
                  <a:gd name="connsiteY0" fmla="*/ 161340 h 547153"/>
                  <a:gd name="connsiteX1" fmla="*/ 453339 w 808059"/>
                  <a:gd name="connsiteY1" fmla="*/ 395305 h 547153"/>
                  <a:gd name="connsiteX2" fmla="*/ 452313 w 808059"/>
                  <a:gd name="connsiteY2" fmla="*/ 392667 h 547153"/>
                  <a:gd name="connsiteX3" fmla="*/ 404033 w 808059"/>
                  <a:gd name="connsiteY3" fmla="*/ 407913 h 547153"/>
                  <a:gd name="connsiteX4" fmla="*/ 386245 w 808059"/>
                  <a:gd name="connsiteY4" fmla="*/ 405372 h 547153"/>
                  <a:gd name="connsiteX5" fmla="*/ 350670 w 808059"/>
                  <a:gd name="connsiteY5" fmla="*/ 412996 h 547153"/>
                  <a:gd name="connsiteX6" fmla="*/ 320177 w 808059"/>
                  <a:gd name="connsiteY6" fmla="*/ 420620 h 547153"/>
                  <a:gd name="connsiteX7" fmla="*/ 310013 w 808059"/>
                  <a:gd name="connsiteY7" fmla="*/ 438406 h 547153"/>
                  <a:gd name="connsiteX8" fmla="*/ 304930 w 808059"/>
                  <a:gd name="connsiteY8" fmla="*/ 456193 h 547153"/>
                  <a:gd name="connsiteX9" fmla="*/ 282061 w 808059"/>
                  <a:gd name="connsiteY9" fmla="*/ 463817 h 547153"/>
                  <a:gd name="connsiteX10" fmla="*/ 251568 w 808059"/>
                  <a:gd name="connsiteY10" fmla="*/ 451113 h 547153"/>
                  <a:gd name="connsiteX11" fmla="*/ 210910 w 808059"/>
                  <a:gd name="connsiteY11" fmla="*/ 479064 h 547153"/>
                  <a:gd name="connsiteX12" fmla="*/ 188040 w 808059"/>
                  <a:gd name="connsiteY12" fmla="*/ 504474 h 547153"/>
                  <a:gd name="connsiteX13" fmla="*/ 188040 w 808059"/>
                  <a:gd name="connsiteY13" fmla="*/ 534967 h 547153"/>
                  <a:gd name="connsiteX14" fmla="*/ 155006 w 808059"/>
                  <a:gd name="connsiteY14" fmla="*/ 542591 h 547153"/>
                  <a:gd name="connsiteX15" fmla="*/ 152860 w 808059"/>
                  <a:gd name="connsiteY15" fmla="*/ 547153 h 547153"/>
                  <a:gd name="connsiteX16" fmla="*/ 124513 w 808059"/>
                  <a:gd name="connsiteY16" fmla="*/ 519721 h 547153"/>
                  <a:gd name="connsiteX17" fmla="*/ 94020 w 808059"/>
                  <a:gd name="connsiteY17" fmla="*/ 529885 h 547153"/>
                  <a:gd name="connsiteX18" fmla="*/ 88938 w 808059"/>
                  <a:gd name="connsiteY18" fmla="*/ 519721 h 547153"/>
                  <a:gd name="connsiteX19" fmla="*/ 68609 w 808059"/>
                  <a:gd name="connsiteY19" fmla="*/ 517179 h 547153"/>
                  <a:gd name="connsiteX20" fmla="*/ 50822 w 808059"/>
                  <a:gd name="connsiteY20" fmla="*/ 504474 h 547153"/>
                  <a:gd name="connsiteX21" fmla="*/ 76233 w 808059"/>
                  <a:gd name="connsiteY21" fmla="*/ 481605 h 547153"/>
                  <a:gd name="connsiteX22" fmla="*/ 83856 w 808059"/>
                  <a:gd name="connsiteY22" fmla="*/ 397749 h 547153"/>
                  <a:gd name="connsiteX23" fmla="*/ 76233 w 808059"/>
                  <a:gd name="connsiteY23" fmla="*/ 382503 h 547153"/>
                  <a:gd name="connsiteX24" fmla="*/ 88938 w 808059"/>
                  <a:gd name="connsiteY24" fmla="*/ 354550 h 547153"/>
                  <a:gd name="connsiteX25" fmla="*/ 101644 w 808059"/>
                  <a:gd name="connsiteY25" fmla="*/ 280860 h 547153"/>
                  <a:gd name="connsiteX26" fmla="*/ 86397 w 808059"/>
                  <a:gd name="connsiteY26" fmla="*/ 263071 h 547153"/>
                  <a:gd name="connsiteX27" fmla="*/ 43199 w 808059"/>
                  <a:gd name="connsiteY27" fmla="*/ 219874 h 547153"/>
                  <a:gd name="connsiteX28" fmla="*/ 0 w 808059"/>
                  <a:gd name="connsiteY28" fmla="*/ 181757 h 547153"/>
                  <a:gd name="connsiteX29" fmla="*/ 33034 w 808059"/>
                  <a:gd name="connsiteY29" fmla="*/ 184299 h 547153"/>
                  <a:gd name="connsiteX30" fmla="*/ 55904 w 808059"/>
                  <a:gd name="connsiteY30" fmla="*/ 197005 h 547153"/>
                  <a:gd name="connsiteX31" fmla="*/ 88938 w 808059"/>
                  <a:gd name="connsiteY31" fmla="*/ 212250 h 547153"/>
                  <a:gd name="connsiteX32" fmla="*/ 119431 w 808059"/>
                  <a:gd name="connsiteY32" fmla="*/ 209710 h 547153"/>
                  <a:gd name="connsiteX33" fmla="*/ 162630 w 808059"/>
                  <a:gd name="connsiteY33" fmla="*/ 214792 h 547153"/>
                  <a:gd name="connsiteX34" fmla="*/ 172794 w 808059"/>
                  <a:gd name="connsiteY34" fmla="*/ 214792 h 547153"/>
                  <a:gd name="connsiteX35" fmla="*/ 228698 w 808059"/>
                  <a:gd name="connsiteY35" fmla="*/ 151264 h 547153"/>
                  <a:gd name="connsiteX36" fmla="*/ 266814 w 808059"/>
                  <a:gd name="connsiteY36" fmla="*/ 125855 h 547153"/>
                  <a:gd name="connsiteX37" fmla="*/ 310013 w 808059"/>
                  <a:gd name="connsiteY37" fmla="*/ 90278 h 547153"/>
                  <a:gd name="connsiteX38" fmla="*/ 345588 w 808059"/>
                  <a:gd name="connsiteY38" fmla="*/ 82656 h 547153"/>
                  <a:gd name="connsiteX39" fmla="*/ 396410 w 808059"/>
                  <a:gd name="connsiteY39" fmla="*/ 41998 h 547153"/>
                  <a:gd name="connsiteX40" fmla="*/ 404033 w 808059"/>
                  <a:gd name="connsiteY40" fmla="*/ 26752 h 547153"/>
                  <a:gd name="connsiteX41" fmla="*/ 393868 w 808059"/>
                  <a:gd name="connsiteY41" fmla="*/ 3882 h 547153"/>
                  <a:gd name="connsiteX42" fmla="*/ 431985 w 808059"/>
                  <a:gd name="connsiteY42" fmla="*/ 3882 h 547153"/>
                  <a:gd name="connsiteX43" fmla="*/ 453339 w 808059"/>
                  <a:gd name="connsiteY43" fmla="*/ 0 h 547153"/>
                  <a:gd name="connsiteX44" fmla="*/ 808059 w 808059"/>
                  <a:gd name="connsiteY44" fmla="*/ 252780 h 547153"/>
                  <a:gd name="connsiteX0" fmla="*/ 453339 w 808059"/>
                  <a:gd name="connsiteY0" fmla="*/ 395305 h 547153"/>
                  <a:gd name="connsiteX1" fmla="*/ 452313 w 808059"/>
                  <a:gd name="connsiteY1" fmla="*/ 392667 h 547153"/>
                  <a:gd name="connsiteX2" fmla="*/ 404033 w 808059"/>
                  <a:gd name="connsiteY2" fmla="*/ 407913 h 547153"/>
                  <a:gd name="connsiteX3" fmla="*/ 386245 w 808059"/>
                  <a:gd name="connsiteY3" fmla="*/ 405372 h 547153"/>
                  <a:gd name="connsiteX4" fmla="*/ 350670 w 808059"/>
                  <a:gd name="connsiteY4" fmla="*/ 412996 h 547153"/>
                  <a:gd name="connsiteX5" fmla="*/ 320177 w 808059"/>
                  <a:gd name="connsiteY5" fmla="*/ 420620 h 547153"/>
                  <a:gd name="connsiteX6" fmla="*/ 310013 w 808059"/>
                  <a:gd name="connsiteY6" fmla="*/ 438406 h 547153"/>
                  <a:gd name="connsiteX7" fmla="*/ 304930 w 808059"/>
                  <a:gd name="connsiteY7" fmla="*/ 456193 h 547153"/>
                  <a:gd name="connsiteX8" fmla="*/ 282061 w 808059"/>
                  <a:gd name="connsiteY8" fmla="*/ 463817 h 547153"/>
                  <a:gd name="connsiteX9" fmla="*/ 251568 w 808059"/>
                  <a:gd name="connsiteY9" fmla="*/ 451113 h 547153"/>
                  <a:gd name="connsiteX10" fmla="*/ 210910 w 808059"/>
                  <a:gd name="connsiteY10" fmla="*/ 479064 h 547153"/>
                  <a:gd name="connsiteX11" fmla="*/ 188040 w 808059"/>
                  <a:gd name="connsiteY11" fmla="*/ 504474 h 547153"/>
                  <a:gd name="connsiteX12" fmla="*/ 188040 w 808059"/>
                  <a:gd name="connsiteY12" fmla="*/ 534967 h 547153"/>
                  <a:gd name="connsiteX13" fmla="*/ 155006 w 808059"/>
                  <a:gd name="connsiteY13" fmla="*/ 542591 h 547153"/>
                  <a:gd name="connsiteX14" fmla="*/ 152860 w 808059"/>
                  <a:gd name="connsiteY14" fmla="*/ 547153 h 547153"/>
                  <a:gd name="connsiteX15" fmla="*/ 124513 w 808059"/>
                  <a:gd name="connsiteY15" fmla="*/ 519721 h 547153"/>
                  <a:gd name="connsiteX16" fmla="*/ 94020 w 808059"/>
                  <a:gd name="connsiteY16" fmla="*/ 529885 h 547153"/>
                  <a:gd name="connsiteX17" fmla="*/ 88938 w 808059"/>
                  <a:gd name="connsiteY17" fmla="*/ 519721 h 547153"/>
                  <a:gd name="connsiteX18" fmla="*/ 68609 w 808059"/>
                  <a:gd name="connsiteY18" fmla="*/ 517179 h 547153"/>
                  <a:gd name="connsiteX19" fmla="*/ 50822 w 808059"/>
                  <a:gd name="connsiteY19" fmla="*/ 504474 h 547153"/>
                  <a:gd name="connsiteX20" fmla="*/ 76233 w 808059"/>
                  <a:gd name="connsiteY20" fmla="*/ 481605 h 547153"/>
                  <a:gd name="connsiteX21" fmla="*/ 83856 w 808059"/>
                  <a:gd name="connsiteY21" fmla="*/ 397749 h 547153"/>
                  <a:gd name="connsiteX22" fmla="*/ 76233 w 808059"/>
                  <a:gd name="connsiteY22" fmla="*/ 382503 h 547153"/>
                  <a:gd name="connsiteX23" fmla="*/ 88938 w 808059"/>
                  <a:gd name="connsiteY23" fmla="*/ 354550 h 547153"/>
                  <a:gd name="connsiteX24" fmla="*/ 101644 w 808059"/>
                  <a:gd name="connsiteY24" fmla="*/ 280860 h 547153"/>
                  <a:gd name="connsiteX25" fmla="*/ 86397 w 808059"/>
                  <a:gd name="connsiteY25" fmla="*/ 263071 h 547153"/>
                  <a:gd name="connsiteX26" fmla="*/ 43199 w 808059"/>
                  <a:gd name="connsiteY26" fmla="*/ 219874 h 547153"/>
                  <a:gd name="connsiteX27" fmla="*/ 0 w 808059"/>
                  <a:gd name="connsiteY27" fmla="*/ 181757 h 547153"/>
                  <a:gd name="connsiteX28" fmla="*/ 33034 w 808059"/>
                  <a:gd name="connsiteY28" fmla="*/ 184299 h 547153"/>
                  <a:gd name="connsiteX29" fmla="*/ 55904 w 808059"/>
                  <a:gd name="connsiteY29" fmla="*/ 197005 h 547153"/>
                  <a:gd name="connsiteX30" fmla="*/ 88938 w 808059"/>
                  <a:gd name="connsiteY30" fmla="*/ 212250 h 547153"/>
                  <a:gd name="connsiteX31" fmla="*/ 119431 w 808059"/>
                  <a:gd name="connsiteY31" fmla="*/ 209710 h 547153"/>
                  <a:gd name="connsiteX32" fmla="*/ 162630 w 808059"/>
                  <a:gd name="connsiteY32" fmla="*/ 214792 h 547153"/>
                  <a:gd name="connsiteX33" fmla="*/ 172794 w 808059"/>
                  <a:gd name="connsiteY33" fmla="*/ 214792 h 547153"/>
                  <a:gd name="connsiteX34" fmla="*/ 228698 w 808059"/>
                  <a:gd name="connsiteY34" fmla="*/ 151264 h 547153"/>
                  <a:gd name="connsiteX35" fmla="*/ 266814 w 808059"/>
                  <a:gd name="connsiteY35" fmla="*/ 125855 h 547153"/>
                  <a:gd name="connsiteX36" fmla="*/ 310013 w 808059"/>
                  <a:gd name="connsiteY36" fmla="*/ 90278 h 547153"/>
                  <a:gd name="connsiteX37" fmla="*/ 345588 w 808059"/>
                  <a:gd name="connsiteY37" fmla="*/ 82656 h 547153"/>
                  <a:gd name="connsiteX38" fmla="*/ 396410 w 808059"/>
                  <a:gd name="connsiteY38" fmla="*/ 41998 h 547153"/>
                  <a:gd name="connsiteX39" fmla="*/ 404033 w 808059"/>
                  <a:gd name="connsiteY39" fmla="*/ 26752 h 547153"/>
                  <a:gd name="connsiteX40" fmla="*/ 393868 w 808059"/>
                  <a:gd name="connsiteY40" fmla="*/ 3882 h 547153"/>
                  <a:gd name="connsiteX41" fmla="*/ 431985 w 808059"/>
                  <a:gd name="connsiteY41" fmla="*/ 3882 h 547153"/>
                  <a:gd name="connsiteX42" fmla="*/ 453339 w 808059"/>
                  <a:gd name="connsiteY42" fmla="*/ 0 h 547153"/>
                  <a:gd name="connsiteX43" fmla="*/ 808059 w 808059"/>
                  <a:gd name="connsiteY43" fmla="*/ 252780 h 547153"/>
                  <a:gd name="connsiteX0" fmla="*/ 453339 w 453339"/>
                  <a:gd name="connsiteY0" fmla="*/ 395305 h 547153"/>
                  <a:gd name="connsiteX1" fmla="*/ 452313 w 453339"/>
                  <a:gd name="connsiteY1" fmla="*/ 392667 h 547153"/>
                  <a:gd name="connsiteX2" fmla="*/ 404033 w 453339"/>
                  <a:gd name="connsiteY2" fmla="*/ 407913 h 547153"/>
                  <a:gd name="connsiteX3" fmla="*/ 386245 w 453339"/>
                  <a:gd name="connsiteY3" fmla="*/ 405372 h 547153"/>
                  <a:gd name="connsiteX4" fmla="*/ 350670 w 453339"/>
                  <a:gd name="connsiteY4" fmla="*/ 412996 h 547153"/>
                  <a:gd name="connsiteX5" fmla="*/ 320177 w 453339"/>
                  <a:gd name="connsiteY5" fmla="*/ 420620 h 547153"/>
                  <a:gd name="connsiteX6" fmla="*/ 310013 w 453339"/>
                  <a:gd name="connsiteY6" fmla="*/ 438406 h 547153"/>
                  <a:gd name="connsiteX7" fmla="*/ 304930 w 453339"/>
                  <a:gd name="connsiteY7" fmla="*/ 456193 h 547153"/>
                  <a:gd name="connsiteX8" fmla="*/ 282061 w 453339"/>
                  <a:gd name="connsiteY8" fmla="*/ 463817 h 547153"/>
                  <a:gd name="connsiteX9" fmla="*/ 251568 w 453339"/>
                  <a:gd name="connsiteY9" fmla="*/ 451113 h 547153"/>
                  <a:gd name="connsiteX10" fmla="*/ 210910 w 453339"/>
                  <a:gd name="connsiteY10" fmla="*/ 479064 h 547153"/>
                  <a:gd name="connsiteX11" fmla="*/ 188040 w 453339"/>
                  <a:gd name="connsiteY11" fmla="*/ 504474 h 547153"/>
                  <a:gd name="connsiteX12" fmla="*/ 188040 w 453339"/>
                  <a:gd name="connsiteY12" fmla="*/ 534967 h 547153"/>
                  <a:gd name="connsiteX13" fmla="*/ 155006 w 453339"/>
                  <a:gd name="connsiteY13" fmla="*/ 542591 h 547153"/>
                  <a:gd name="connsiteX14" fmla="*/ 152860 w 453339"/>
                  <a:gd name="connsiteY14" fmla="*/ 547153 h 547153"/>
                  <a:gd name="connsiteX15" fmla="*/ 124513 w 453339"/>
                  <a:gd name="connsiteY15" fmla="*/ 519721 h 547153"/>
                  <a:gd name="connsiteX16" fmla="*/ 94020 w 453339"/>
                  <a:gd name="connsiteY16" fmla="*/ 529885 h 547153"/>
                  <a:gd name="connsiteX17" fmla="*/ 88938 w 453339"/>
                  <a:gd name="connsiteY17" fmla="*/ 519721 h 547153"/>
                  <a:gd name="connsiteX18" fmla="*/ 68609 w 453339"/>
                  <a:gd name="connsiteY18" fmla="*/ 517179 h 547153"/>
                  <a:gd name="connsiteX19" fmla="*/ 50822 w 453339"/>
                  <a:gd name="connsiteY19" fmla="*/ 504474 h 547153"/>
                  <a:gd name="connsiteX20" fmla="*/ 76233 w 453339"/>
                  <a:gd name="connsiteY20" fmla="*/ 481605 h 547153"/>
                  <a:gd name="connsiteX21" fmla="*/ 83856 w 453339"/>
                  <a:gd name="connsiteY21" fmla="*/ 397749 h 547153"/>
                  <a:gd name="connsiteX22" fmla="*/ 76233 w 453339"/>
                  <a:gd name="connsiteY22" fmla="*/ 382503 h 547153"/>
                  <a:gd name="connsiteX23" fmla="*/ 88938 w 453339"/>
                  <a:gd name="connsiteY23" fmla="*/ 354550 h 547153"/>
                  <a:gd name="connsiteX24" fmla="*/ 101644 w 453339"/>
                  <a:gd name="connsiteY24" fmla="*/ 280860 h 547153"/>
                  <a:gd name="connsiteX25" fmla="*/ 86397 w 453339"/>
                  <a:gd name="connsiteY25" fmla="*/ 263071 h 547153"/>
                  <a:gd name="connsiteX26" fmla="*/ 43199 w 453339"/>
                  <a:gd name="connsiteY26" fmla="*/ 219874 h 547153"/>
                  <a:gd name="connsiteX27" fmla="*/ 0 w 453339"/>
                  <a:gd name="connsiteY27" fmla="*/ 181757 h 547153"/>
                  <a:gd name="connsiteX28" fmla="*/ 33034 w 453339"/>
                  <a:gd name="connsiteY28" fmla="*/ 184299 h 547153"/>
                  <a:gd name="connsiteX29" fmla="*/ 55904 w 453339"/>
                  <a:gd name="connsiteY29" fmla="*/ 197005 h 547153"/>
                  <a:gd name="connsiteX30" fmla="*/ 88938 w 453339"/>
                  <a:gd name="connsiteY30" fmla="*/ 212250 h 547153"/>
                  <a:gd name="connsiteX31" fmla="*/ 119431 w 453339"/>
                  <a:gd name="connsiteY31" fmla="*/ 209710 h 547153"/>
                  <a:gd name="connsiteX32" fmla="*/ 162630 w 453339"/>
                  <a:gd name="connsiteY32" fmla="*/ 214792 h 547153"/>
                  <a:gd name="connsiteX33" fmla="*/ 172794 w 453339"/>
                  <a:gd name="connsiteY33" fmla="*/ 214792 h 547153"/>
                  <a:gd name="connsiteX34" fmla="*/ 228698 w 453339"/>
                  <a:gd name="connsiteY34" fmla="*/ 151264 h 547153"/>
                  <a:gd name="connsiteX35" fmla="*/ 266814 w 453339"/>
                  <a:gd name="connsiteY35" fmla="*/ 125855 h 547153"/>
                  <a:gd name="connsiteX36" fmla="*/ 310013 w 453339"/>
                  <a:gd name="connsiteY36" fmla="*/ 90278 h 547153"/>
                  <a:gd name="connsiteX37" fmla="*/ 345588 w 453339"/>
                  <a:gd name="connsiteY37" fmla="*/ 82656 h 547153"/>
                  <a:gd name="connsiteX38" fmla="*/ 396410 w 453339"/>
                  <a:gd name="connsiteY38" fmla="*/ 41998 h 547153"/>
                  <a:gd name="connsiteX39" fmla="*/ 404033 w 453339"/>
                  <a:gd name="connsiteY39" fmla="*/ 26752 h 547153"/>
                  <a:gd name="connsiteX40" fmla="*/ 393868 w 453339"/>
                  <a:gd name="connsiteY40" fmla="*/ 3882 h 547153"/>
                  <a:gd name="connsiteX41" fmla="*/ 431985 w 453339"/>
                  <a:gd name="connsiteY41" fmla="*/ 3882 h 547153"/>
                  <a:gd name="connsiteX42" fmla="*/ 453339 w 453339"/>
                  <a:gd name="connsiteY42" fmla="*/ 0 h 547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53339" h="547153">
                    <a:moveTo>
                      <a:pt x="453339" y="395305"/>
                    </a:moveTo>
                    <a:lnTo>
                      <a:pt x="452313" y="392667"/>
                    </a:lnTo>
                    <a:lnTo>
                      <a:pt x="404033" y="407913"/>
                    </a:lnTo>
                    <a:lnTo>
                      <a:pt x="386245" y="405372"/>
                    </a:lnTo>
                    <a:lnTo>
                      <a:pt x="350670" y="412996"/>
                    </a:lnTo>
                    <a:lnTo>
                      <a:pt x="320177" y="420620"/>
                    </a:lnTo>
                    <a:lnTo>
                      <a:pt x="310013" y="438406"/>
                    </a:lnTo>
                    <a:lnTo>
                      <a:pt x="304930" y="456193"/>
                    </a:lnTo>
                    <a:lnTo>
                      <a:pt x="282061" y="463817"/>
                    </a:lnTo>
                    <a:lnTo>
                      <a:pt x="251568" y="451113"/>
                    </a:lnTo>
                    <a:lnTo>
                      <a:pt x="210910" y="479064"/>
                    </a:lnTo>
                    <a:lnTo>
                      <a:pt x="188040" y="504474"/>
                    </a:lnTo>
                    <a:lnTo>
                      <a:pt x="188040" y="534967"/>
                    </a:lnTo>
                    <a:lnTo>
                      <a:pt x="155006" y="542591"/>
                    </a:lnTo>
                    <a:lnTo>
                      <a:pt x="152860" y="547153"/>
                    </a:lnTo>
                    <a:lnTo>
                      <a:pt x="124513" y="519721"/>
                    </a:lnTo>
                    <a:lnTo>
                      <a:pt x="94020" y="529885"/>
                    </a:lnTo>
                    <a:lnTo>
                      <a:pt x="88938" y="519721"/>
                    </a:lnTo>
                    <a:lnTo>
                      <a:pt x="68609" y="517179"/>
                    </a:lnTo>
                    <a:lnTo>
                      <a:pt x="50822" y="504474"/>
                    </a:lnTo>
                    <a:lnTo>
                      <a:pt x="76233" y="481605"/>
                    </a:lnTo>
                    <a:lnTo>
                      <a:pt x="83856" y="397749"/>
                    </a:lnTo>
                    <a:lnTo>
                      <a:pt x="76233" y="382503"/>
                    </a:lnTo>
                    <a:lnTo>
                      <a:pt x="88938" y="354550"/>
                    </a:lnTo>
                    <a:lnTo>
                      <a:pt x="101644" y="280860"/>
                    </a:lnTo>
                    <a:lnTo>
                      <a:pt x="86397" y="263071"/>
                    </a:lnTo>
                    <a:lnTo>
                      <a:pt x="43199" y="219874"/>
                    </a:lnTo>
                    <a:lnTo>
                      <a:pt x="0" y="181757"/>
                    </a:lnTo>
                    <a:lnTo>
                      <a:pt x="33034" y="184299"/>
                    </a:lnTo>
                    <a:lnTo>
                      <a:pt x="55904" y="197005"/>
                    </a:lnTo>
                    <a:lnTo>
                      <a:pt x="88938" y="212250"/>
                    </a:lnTo>
                    <a:lnTo>
                      <a:pt x="119431" y="209710"/>
                    </a:lnTo>
                    <a:lnTo>
                      <a:pt x="162630" y="214792"/>
                    </a:lnTo>
                    <a:lnTo>
                      <a:pt x="172794" y="214792"/>
                    </a:lnTo>
                    <a:lnTo>
                      <a:pt x="228698" y="151264"/>
                    </a:lnTo>
                    <a:lnTo>
                      <a:pt x="266814" y="125855"/>
                    </a:lnTo>
                    <a:lnTo>
                      <a:pt x="310013" y="90278"/>
                    </a:lnTo>
                    <a:lnTo>
                      <a:pt x="345588" y="82656"/>
                    </a:lnTo>
                    <a:lnTo>
                      <a:pt x="396410" y="41998"/>
                    </a:lnTo>
                    <a:lnTo>
                      <a:pt x="404033" y="26752"/>
                    </a:lnTo>
                    <a:lnTo>
                      <a:pt x="393868" y="3882"/>
                    </a:lnTo>
                    <a:lnTo>
                      <a:pt x="431985" y="3882"/>
                    </a:lnTo>
                    <a:lnTo>
                      <a:pt x="45333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8D290D2-756A-CCE4-0EF6-3D15B20764FA}"/>
                  </a:ext>
                </a:extLst>
              </p:cNvPr>
              <p:cNvSpPr/>
              <p:nvPr/>
            </p:nvSpPr>
            <p:spPr>
              <a:xfrm>
                <a:off x="1851974" y="5942027"/>
                <a:ext cx="1227342" cy="496567"/>
              </a:xfrm>
              <a:custGeom>
                <a:avLst/>
                <a:gdLst>
                  <a:gd name="connsiteX0" fmla="*/ 1398611 w 1398611"/>
                  <a:gd name="connsiteY0" fmla="*/ 437744 h 496567"/>
                  <a:gd name="connsiteX1" fmla="*/ 1398610 w 1398611"/>
                  <a:gd name="connsiteY1" fmla="*/ 437745 h 496567"/>
                  <a:gd name="connsiteX2" fmla="*/ 1372184 w 1398611"/>
                  <a:gd name="connsiteY2" fmla="*/ 442149 h 496567"/>
                  <a:gd name="connsiteX3" fmla="*/ 317635 w 1398611"/>
                  <a:gd name="connsiteY3" fmla="*/ 0 h 496567"/>
                  <a:gd name="connsiteX4" fmla="*/ 353210 w 1398611"/>
                  <a:gd name="connsiteY4" fmla="*/ 27953 h 496567"/>
                  <a:gd name="connsiteX5" fmla="*/ 388785 w 1398611"/>
                  <a:gd name="connsiteY5" fmla="*/ 91479 h 496567"/>
                  <a:gd name="connsiteX6" fmla="*/ 421819 w 1398611"/>
                  <a:gd name="connsiteY6" fmla="*/ 124513 h 496567"/>
                  <a:gd name="connsiteX7" fmla="*/ 454854 w 1398611"/>
                  <a:gd name="connsiteY7" fmla="*/ 215992 h 496567"/>
                  <a:gd name="connsiteX8" fmla="*/ 454854 w 1398611"/>
                  <a:gd name="connsiteY8" fmla="*/ 236320 h 496567"/>
                  <a:gd name="connsiteX9" fmla="*/ 498052 w 1398611"/>
                  <a:gd name="connsiteY9" fmla="*/ 287142 h 496567"/>
                  <a:gd name="connsiteX10" fmla="*/ 523463 w 1398611"/>
                  <a:gd name="connsiteY10" fmla="*/ 287142 h 496567"/>
                  <a:gd name="connsiteX11" fmla="*/ 536168 w 1398611"/>
                  <a:gd name="connsiteY11" fmla="*/ 297306 h 496567"/>
                  <a:gd name="connsiteX12" fmla="*/ 556497 w 1398611"/>
                  <a:gd name="connsiteY12" fmla="*/ 302390 h 496567"/>
                  <a:gd name="connsiteX13" fmla="*/ 663222 w 1398611"/>
                  <a:gd name="connsiteY13" fmla="*/ 269355 h 496567"/>
                  <a:gd name="connsiteX14" fmla="*/ 711503 w 1398611"/>
                  <a:gd name="connsiteY14" fmla="*/ 236320 h 496567"/>
                  <a:gd name="connsiteX15" fmla="*/ 736914 w 1398611"/>
                  <a:gd name="connsiteY15" fmla="*/ 233780 h 496567"/>
                  <a:gd name="connsiteX16" fmla="*/ 782653 w 1398611"/>
                  <a:gd name="connsiteY16" fmla="*/ 228698 h 496567"/>
                  <a:gd name="connsiteX17" fmla="*/ 904625 w 1398611"/>
                  <a:gd name="connsiteY17" fmla="*/ 215992 h 496567"/>
                  <a:gd name="connsiteX18" fmla="*/ 1001186 w 1398611"/>
                  <a:gd name="connsiteY18" fmla="*/ 243944 h 496567"/>
                  <a:gd name="connsiteX19" fmla="*/ 1044384 w 1398611"/>
                  <a:gd name="connsiteY19" fmla="*/ 203287 h 496567"/>
                  <a:gd name="connsiteX20" fmla="*/ 1074877 w 1398611"/>
                  <a:gd name="connsiteY20" fmla="*/ 165170 h 496567"/>
                  <a:gd name="connsiteX21" fmla="*/ 1123158 w 1398611"/>
                  <a:gd name="connsiteY21" fmla="*/ 144841 h 496567"/>
                  <a:gd name="connsiteX22" fmla="*/ 1125662 w 1398611"/>
                  <a:gd name="connsiteY22" fmla="*/ 144090 h 496567"/>
                  <a:gd name="connsiteX23" fmla="*/ 1140946 w 1398611"/>
                  <a:gd name="connsiteY23" fmla="*/ 155006 h 496567"/>
                  <a:gd name="connsiteX24" fmla="*/ 1161274 w 1398611"/>
                  <a:gd name="connsiteY24" fmla="*/ 157547 h 496567"/>
                  <a:gd name="connsiteX25" fmla="*/ 1166356 w 1398611"/>
                  <a:gd name="connsiteY25" fmla="*/ 167712 h 496567"/>
                  <a:gd name="connsiteX26" fmla="*/ 1196849 w 1398611"/>
                  <a:gd name="connsiteY26" fmla="*/ 157547 h 496567"/>
                  <a:gd name="connsiteX27" fmla="*/ 1225196 w 1398611"/>
                  <a:gd name="connsiteY27" fmla="*/ 184980 h 496567"/>
                  <a:gd name="connsiteX28" fmla="*/ 1207014 w 1398611"/>
                  <a:gd name="connsiteY28" fmla="*/ 223616 h 496567"/>
                  <a:gd name="connsiteX29" fmla="*/ 1217178 w 1398611"/>
                  <a:gd name="connsiteY29" fmla="*/ 259191 h 496567"/>
                  <a:gd name="connsiteX30" fmla="*/ 1227342 w 1398611"/>
                  <a:gd name="connsiteY30" fmla="*/ 284602 h 496567"/>
                  <a:gd name="connsiteX31" fmla="*/ 1217178 w 1398611"/>
                  <a:gd name="connsiteY31" fmla="*/ 317635 h 496567"/>
                  <a:gd name="connsiteX32" fmla="*/ 1227342 w 1398611"/>
                  <a:gd name="connsiteY32" fmla="*/ 335423 h 496567"/>
                  <a:gd name="connsiteX33" fmla="*/ 1201931 w 1398611"/>
                  <a:gd name="connsiteY33" fmla="*/ 355752 h 496567"/>
                  <a:gd name="connsiteX34" fmla="*/ 1194308 w 1398611"/>
                  <a:gd name="connsiteY34" fmla="*/ 373540 h 496567"/>
                  <a:gd name="connsiteX35" fmla="*/ 1194155 w 1398611"/>
                  <a:gd name="connsiteY35" fmla="*/ 374411 h 496567"/>
                  <a:gd name="connsiteX36" fmla="*/ 1191767 w 1398611"/>
                  <a:gd name="connsiteY36" fmla="*/ 370998 h 496567"/>
                  <a:gd name="connsiteX37" fmla="*/ 1161274 w 1398611"/>
                  <a:gd name="connsiteY37" fmla="*/ 383705 h 496567"/>
                  <a:gd name="connsiteX38" fmla="*/ 1125699 w 1398611"/>
                  <a:gd name="connsiteY38" fmla="*/ 376081 h 496567"/>
                  <a:gd name="connsiteX39" fmla="*/ 1095206 w 1398611"/>
                  <a:gd name="connsiteY39" fmla="*/ 393869 h 496567"/>
                  <a:gd name="connsiteX40" fmla="*/ 1049467 w 1398611"/>
                  <a:gd name="connsiteY40" fmla="*/ 373540 h 496567"/>
                  <a:gd name="connsiteX41" fmla="*/ 996104 w 1398611"/>
                  <a:gd name="connsiteY41" fmla="*/ 447231 h 496567"/>
                  <a:gd name="connsiteX42" fmla="*/ 917330 w 1398611"/>
                  <a:gd name="connsiteY42" fmla="*/ 442149 h 496567"/>
                  <a:gd name="connsiteX43" fmla="*/ 881755 w 1398611"/>
                  <a:gd name="connsiteY43" fmla="*/ 429443 h 496567"/>
                  <a:gd name="connsiteX44" fmla="*/ 866509 w 1398611"/>
                  <a:gd name="connsiteY44" fmla="*/ 447231 h 496567"/>
                  <a:gd name="connsiteX45" fmla="*/ 828393 w 1398611"/>
                  <a:gd name="connsiteY45" fmla="*/ 437067 h 496567"/>
                  <a:gd name="connsiteX46" fmla="*/ 787735 w 1398611"/>
                  <a:gd name="connsiteY46" fmla="*/ 467560 h 496567"/>
                  <a:gd name="connsiteX47" fmla="*/ 729290 w 1398611"/>
                  <a:gd name="connsiteY47" fmla="*/ 452313 h 496567"/>
                  <a:gd name="connsiteX48" fmla="*/ 699788 w 1398611"/>
                  <a:gd name="connsiteY48" fmla="*/ 496567 h 496567"/>
                  <a:gd name="connsiteX49" fmla="*/ 5274 w 1398611"/>
                  <a:gd name="connsiteY49" fmla="*/ 496567 h 496567"/>
                  <a:gd name="connsiteX50" fmla="*/ 0 w 1398611"/>
                  <a:gd name="connsiteY50" fmla="*/ 467560 h 496567"/>
                  <a:gd name="connsiteX51" fmla="*/ 17787 w 1398611"/>
                  <a:gd name="connsiteY51" fmla="*/ 421820 h 496567"/>
                  <a:gd name="connsiteX52" fmla="*/ 10164 w 1398611"/>
                  <a:gd name="connsiteY52" fmla="*/ 393869 h 496567"/>
                  <a:gd name="connsiteX53" fmla="*/ 30493 w 1398611"/>
                  <a:gd name="connsiteY53" fmla="*/ 335423 h 496567"/>
                  <a:gd name="connsiteX54" fmla="*/ 58445 w 1398611"/>
                  <a:gd name="connsiteY54" fmla="*/ 340505 h 496567"/>
                  <a:gd name="connsiteX55" fmla="*/ 78773 w 1398611"/>
                  <a:gd name="connsiteY55" fmla="*/ 332883 h 496567"/>
                  <a:gd name="connsiteX56" fmla="*/ 94020 w 1398611"/>
                  <a:gd name="connsiteY56" fmla="*/ 289684 h 496567"/>
                  <a:gd name="connsiteX57" fmla="*/ 104184 w 1398611"/>
                  <a:gd name="connsiteY57" fmla="*/ 195663 h 496567"/>
                  <a:gd name="connsiteX58" fmla="*/ 162629 w 1398611"/>
                  <a:gd name="connsiteY58" fmla="*/ 155006 h 496567"/>
                  <a:gd name="connsiteX59" fmla="*/ 182958 w 1398611"/>
                  <a:gd name="connsiteY59" fmla="*/ 127054 h 496567"/>
                  <a:gd name="connsiteX60" fmla="*/ 256649 w 1398611"/>
                  <a:gd name="connsiteY60" fmla="*/ 109268 h 496567"/>
                  <a:gd name="connsiteX61" fmla="*/ 271896 w 1398611"/>
                  <a:gd name="connsiteY61" fmla="*/ 109268 h 496567"/>
                  <a:gd name="connsiteX62" fmla="*/ 282060 w 1398611"/>
                  <a:gd name="connsiteY62" fmla="*/ 104184 h 496567"/>
                  <a:gd name="connsiteX63" fmla="*/ 289683 w 1398611"/>
                  <a:gd name="connsiteY63" fmla="*/ 55904 h 496567"/>
                  <a:gd name="connsiteX64" fmla="*/ 284601 w 1398611"/>
                  <a:gd name="connsiteY64" fmla="*/ 22869 h 496567"/>
                  <a:gd name="connsiteX0" fmla="*/ 1372184 w 1398610"/>
                  <a:gd name="connsiteY0" fmla="*/ 442149 h 496567"/>
                  <a:gd name="connsiteX1" fmla="*/ 1398610 w 1398610"/>
                  <a:gd name="connsiteY1" fmla="*/ 437745 h 496567"/>
                  <a:gd name="connsiteX2" fmla="*/ 1372184 w 1398610"/>
                  <a:gd name="connsiteY2" fmla="*/ 442149 h 496567"/>
                  <a:gd name="connsiteX3" fmla="*/ 317635 w 1398610"/>
                  <a:gd name="connsiteY3" fmla="*/ 0 h 496567"/>
                  <a:gd name="connsiteX4" fmla="*/ 353210 w 1398610"/>
                  <a:gd name="connsiteY4" fmla="*/ 27953 h 496567"/>
                  <a:gd name="connsiteX5" fmla="*/ 388785 w 1398610"/>
                  <a:gd name="connsiteY5" fmla="*/ 91479 h 496567"/>
                  <a:gd name="connsiteX6" fmla="*/ 421819 w 1398610"/>
                  <a:gd name="connsiteY6" fmla="*/ 124513 h 496567"/>
                  <a:gd name="connsiteX7" fmla="*/ 454854 w 1398610"/>
                  <a:gd name="connsiteY7" fmla="*/ 215992 h 496567"/>
                  <a:gd name="connsiteX8" fmla="*/ 454854 w 1398610"/>
                  <a:gd name="connsiteY8" fmla="*/ 236320 h 496567"/>
                  <a:gd name="connsiteX9" fmla="*/ 498052 w 1398610"/>
                  <a:gd name="connsiteY9" fmla="*/ 287142 h 496567"/>
                  <a:gd name="connsiteX10" fmla="*/ 523463 w 1398610"/>
                  <a:gd name="connsiteY10" fmla="*/ 287142 h 496567"/>
                  <a:gd name="connsiteX11" fmla="*/ 536168 w 1398610"/>
                  <a:gd name="connsiteY11" fmla="*/ 297306 h 496567"/>
                  <a:gd name="connsiteX12" fmla="*/ 556497 w 1398610"/>
                  <a:gd name="connsiteY12" fmla="*/ 302390 h 496567"/>
                  <a:gd name="connsiteX13" fmla="*/ 663222 w 1398610"/>
                  <a:gd name="connsiteY13" fmla="*/ 269355 h 496567"/>
                  <a:gd name="connsiteX14" fmla="*/ 711503 w 1398610"/>
                  <a:gd name="connsiteY14" fmla="*/ 236320 h 496567"/>
                  <a:gd name="connsiteX15" fmla="*/ 736914 w 1398610"/>
                  <a:gd name="connsiteY15" fmla="*/ 233780 h 496567"/>
                  <a:gd name="connsiteX16" fmla="*/ 782653 w 1398610"/>
                  <a:gd name="connsiteY16" fmla="*/ 228698 h 496567"/>
                  <a:gd name="connsiteX17" fmla="*/ 904625 w 1398610"/>
                  <a:gd name="connsiteY17" fmla="*/ 215992 h 496567"/>
                  <a:gd name="connsiteX18" fmla="*/ 1001186 w 1398610"/>
                  <a:gd name="connsiteY18" fmla="*/ 243944 h 496567"/>
                  <a:gd name="connsiteX19" fmla="*/ 1044384 w 1398610"/>
                  <a:gd name="connsiteY19" fmla="*/ 203287 h 496567"/>
                  <a:gd name="connsiteX20" fmla="*/ 1074877 w 1398610"/>
                  <a:gd name="connsiteY20" fmla="*/ 165170 h 496567"/>
                  <a:gd name="connsiteX21" fmla="*/ 1123158 w 1398610"/>
                  <a:gd name="connsiteY21" fmla="*/ 144841 h 496567"/>
                  <a:gd name="connsiteX22" fmla="*/ 1125662 w 1398610"/>
                  <a:gd name="connsiteY22" fmla="*/ 144090 h 496567"/>
                  <a:gd name="connsiteX23" fmla="*/ 1140946 w 1398610"/>
                  <a:gd name="connsiteY23" fmla="*/ 155006 h 496567"/>
                  <a:gd name="connsiteX24" fmla="*/ 1161274 w 1398610"/>
                  <a:gd name="connsiteY24" fmla="*/ 157547 h 496567"/>
                  <a:gd name="connsiteX25" fmla="*/ 1166356 w 1398610"/>
                  <a:gd name="connsiteY25" fmla="*/ 167712 h 496567"/>
                  <a:gd name="connsiteX26" fmla="*/ 1196849 w 1398610"/>
                  <a:gd name="connsiteY26" fmla="*/ 157547 h 496567"/>
                  <a:gd name="connsiteX27" fmla="*/ 1225196 w 1398610"/>
                  <a:gd name="connsiteY27" fmla="*/ 184980 h 496567"/>
                  <a:gd name="connsiteX28" fmla="*/ 1207014 w 1398610"/>
                  <a:gd name="connsiteY28" fmla="*/ 223616 h 496567"/>
                  <a:gd name="connsiteX29" fmla="*/ 1217178 w 1398610"/>
                  <a:gd name="connsiteY29" fmla="*/ 259191 h 496567"/>
                  <a:gd name="connsiteX30" fmla="*/ 1227342 w 1398610"/>
                  <a:gd name="connsiteY30" fmla="*/ 284602 h 496567"/>
                  <a:gd name="connsiteX31" fmla="*/ 1217178 w 1398610"/>
                  <a:gd name="connsiteY31" fmla="*/ 317635 h 496567"/>
                  <a:gd name="connsiteX32" fmla="*/ 1227342 w 1398610"/>
                  <a:gd name="connsiteY32" fmla="*/ 335423 h 496567"/>
                  <a:gd name="connsiteX33" fmla="*/ 1201931 w 1398610"/>
                  <a:gd name="connsiteY33" fmla="*/ 355752 h 496567"/>
                  <a:gd name="connsiteX34" fmla="*/ 1194308 w 1398610"/>
                  <a:gd name="connsiteY34" fmla="*/ 373540 h 496567"/>
                  <a:gd name="connsiteX35" fmla="*/ 1194155 w 1398610"/>
                  <a:gd name="connsiteY35" fmla="*/ 374411 h 496567"/>
                  <a:gd name="connsiteX36" fmla="*/ 1191767 w 1398610"/>
                  <a:gd name="connsiteY36" fmla="*/ 370998 h 496567"/>
                  <a:gd name="connsiteX37" fmla="*/ 1161274 w 1398610"/>
                  <a:gd name="connsiteY37" fmla="*/ 383705 h 496567"/>
                  <a:gd name="connsiteX38" fmla="*/ 1125699 w 1398610"/>
                  <a:gd name="connsiteY38" fmla="*/ 376081 h 496567"/>
                  <a:gd name="connsiteX39" fmla="*/ 1095206 w 1398610"/>
                  <a:gd name="connsiteY39" fmla="*/ 393869 h 496567"/>
                  <a:gd name="connsiteX40" fmla="*/ 1049467 w 1398610"/>
                  <a:gd name="connsiteY40" fmla="*/ 373540 h 496567"/>
                  <a:gd name="connsiteX41" fmla="*/ 996104 w 1398610"/>
                  <a:gd name="connsiteY41" fmla="*/ 447231 h 496567"/>
                  <a:gd name="connsiteX42" fmla="*/ 917330 w 1398610"/>
                  <a:gd name="connsiteY42" fmla="*/ 442149 h 496567"/>
                  <a:gd name="connsiteX43" fmla="*/ 881755 w 1398610"/>
                  <a:gd name="connsiteY43" fmla="*/ 429443 h 496567"/>
                  <a:gd name="connsiteX44" fmla="*/ 866509 w 1398610"/>
                  <a:gd name="connsiteY44" fmla="*/ 447231 h 496567"/>
                  <a:gd name="connsiteX45" fmla="*/ 828393 w 1398610"/>
                  <a:gd name="connsiteY45" fmla="*/ 437067 h 496567"/>
                  <a:gd name="connsiteX46" fmla="*/ 787735 w 1398610"/>
                  <a:gd name="connsiteY46" fmla="*/ 467560 h 496567"/>
                  <a:gd name="connsiteX47" fmla="*/ 729290 w 1398610"/>
                  <a:gd name="connsiteY47" fmla="*/ 452313 h 496567"/>
                  <a:gd name="connsiteX48" fmla="*/ 699788 w 1398610"/>
                  <a:gd name="connsiteY48" fmla="*/ 496567 h 496567"/>
                  <a:gd name="connsiteX49" fmla="*/ 5274 w 1398610"/>
                  <a:gd name="connsiteY49" fmla="*/ 496567 h 496567"/>
                  <a:gd name="connsiteX50" fmla="*/ 0 w 1398610"/>
                  <a:gd name="connsiteY50" fmla="*/ 467560 h 496567"/>
                  <a:gd name="connsiteX51" fmla="*/ 17787 w 1398610"/>
                  <a:gd name="connsiteY51" fmla="*/ 421820 h 496567"/>
                  <a:gd name="connsiteX52" fmla="*/ 10164 w 1398610"/>
                  <a:gd name="connsiteY52" fmla="*/ 393869 h 496567"/>
                  <a:gd name="connsiteX53" fmla="*/ 30493 w 1398610"/>
                  <a:gd name="connsiteY53" fmla="*/ 335423 h 496567"/>
                  <a:gd name="connsiteX54" fmla="*/ 58445 w 1398610"/>
                  <a:gd name="connsiteY54" fmla="*/ 340505 h 496567"/>
                  <a:gd name="connsiteX55" fmla="*/ 78773 w 1398610"/>
                  <a:gd name="connsiteY55" fmla="*/ 332883 h 496567"/>
                  <a:gd name="connsiteX56" fmla="*/ 94020 w 1398610"/>
                  <a:gd name="connsiteY56" fmla="*/ 289684 h 496567"/>
                  <a:gd name="connsiteX57" fmla="*/ 104184 w 1398610"/>
                  <a:gd name="connsiteY57" fmla="*/ 195663 h 496567"/>
                  <a:gd name="connsiteX58" fmla="*/ 162629 w 1398610"/>
                  <a:gd name="connsiteY58" fmla="*/ 155006 h 496567"/>
                  <a:gd name="connsiteX59" fmla="*/ 182958 w 1398610"/>
                  <a:gd name="connsiteY59" fmla="*/ 127054 h 496567"/>
                  <a:gd name="connsiteX60" fmla="*/ 256649 w 1398610"/>
                  <a:gd name="connsiteY60" fmla="*/ 109268 h 496567"/>
                  <a:gd name="connsiteX61" fmla="*/ 271896 w 1398610"/>
                  <a:gd name="connsiteY61" fmla="*/ 109268 h 496567"/>
                  <a:gd name="connsiteX62" fmla="*/ 282060 w 1398610"/>
                  <a:gd name="connsiteY62" fmla="*/ 104184 h 496567"/>
                  <a:gd name="connsiteX63" fmla="*/ 289683 w 1398610"/>
                  <a:gd name="connsiteY63" fmla="*/ 55904 h 496567"/>
                  <a:gd name="connsiteX64" fmla="*/ 284601 w 1398610"/>
                  <a:gd name="connsiteY64" fmla="*/ 22869 h 496567"/>
                  <a:gd name="connsiteX65" fmla="*/ 317635 w 1398610"/>
                  <a:gd name="connsiteY65" fmla="*/ 0 h 496567"/>
                  <a:gd name="connsiteX0" fmla="*/ 317635 w 1227342"/>
                  <a:gd name="connsiteY0" fmla="*/ 0 h 496567"/>
                  <a:gd name="connsiteX1" fmla="*/ 353210 w 1227342"/>
                  <a:gd name="connsiteY1" fmla="*/ 27953 h 496567"/>
                  <a:gd name="connsiteX2" fmla="*/ 388785 w 1227342"/>
                  <a:gd name="connsiteY2" fmla="*/ 91479 h 496567"/>
                  <a:gd name="connsiteX3" fmla="*/ 421819 w 1227342"/>
                  <a:gd name="connsiteY3" fmla="*/ 124513 h 496567"/>
                  <a:gd name="connsiteX4" fmla="*/ 454854 w 1227342"/>
                  <a:gd name="connsiteY4" fmla="*/ 215992 h 496567"/>
                  <a:gd name="connsiteX5" fmla="*/ 454854 w 1227342"/>
                  <a:gd name="connsiteY5" fmla="*/ 236320 h 496567"/>
                  <a:gd name="connsiteX6" fmla="*/ 498052 w 1227342"/>
                  <a:gd name="connsiteY6" fmla="*/ 287142 h 496567"/>
                  <a:gd name="connsiteX7" fmla="*/ 523463 w 1227342"/>
                  <a:gd name="connsiteY7" fmla="*/ 287142 h 496567"/>
                  <a:gd name="connsiteX8" fmla="*/ 536168 w 1227342"/>
                  <a:gd name="connsiteY8" fmla="*/ 297306 h 496567"/>
                  <a:gd name="connsiteX9" fmla="*/ 556497 w 1227342"/>
                  <a:gd name="connsiteY9" fmla="*/ 302390 h 496567"/>
                  <a:gd name="connsiteX10" fmla="*/ 663222 w 1227342"/>
                  <a:gd name="connsiteY10" fmla="*/ 269355 h 496567"/>
                  <a:gd name="connsiteX11" fmla="*/ 711503 w 1227342"/>
                  <a:gd name="connsiteY11" fmla="*/ 236320 h 496567"/>
                  <a:gd name="connsiteX12" fmla="*/ 736914 w 1227342"/>
                  <a:gd name="connsiteY12" fmla="*/ 233780 h 496567"/>
                  <a:gd name="connsiteX13" fmla="*/ 782653 w 1227342"/>
                  <a:gd name="connsiteY13" fmla="*/ 228698 h 496567"/>
                  <a:gd name="connsiteX14" fmla="*/ 904625 w 1227342"/>
                  <a:gd name="connsiteY14" fmla="*/ 215992 h 496567"/>
                  <a:gd name="connsiteX15" fmla="*/ 1001186 w 1227342"/>
                  <a:gd name="connsiteY15" fmla="*/ 243944 h 496567"/>
                  <a:gd name="connsiteX16" fmla="*/ 1044384 w 1227342"/>
                  <a:gd name="connsiteY16" fmla="*/ 203287 h 496567"/>
                  <a:gd name="connsiteX17" fmla="*/ 1074877 w 1227342"/>
                  <a:gd name="connsiteY17" fmla="*/ 165170 h 496567"/>
                  <a:gd name="connsiteX18" fmla="*/ 1123158 w 1227342"/>
                  <a:gd name="connsiteY18" fmla="*/ 144841 h 496567"/>
                  <a:gd name="connsiteX19" fmla="*/ 1125662 w 1227342"/>
                  <a:gd name="connsiteY19" fmla="*/ 144090 h 496567"/>
                  <a:gd name="connsiteX20" fmla="*/ 1140946 w 1227342"/>
                  <a:gd name="connsiteY20" fmla="*/ 155006 h 496567"/>
                  <a:gd name="connsiteX21" fmla="*/ 1161274 w 1227342"/>
                  <a:gd name="connsiteY21" fmla="*/ 157547 h 496567"/>
                  <a:gd name="connsiteX22" fmla="*/ 1166356 w 1227342"/>
                  <a:gd name="connsiteY22" fmla="*/ 167712 h 496567"/>
                  <a:gd name="connsiteX23" fmla="*/ 1196849 w 1227342"/>
                  <a:gd name="connsiteY23" fmla="*/ 157547 h 496567"/>
                  <a:gd name="connsiteX24" fmla="*/ 1225196 w 1227342"/>
                  <a:gd name="connsiteY24" fmla="*/ 184980 h 496567"/>
                  <a:gd name="connsiteX25" fmla="*/ 1207014 w 1227342"/>
                  <a:gd name="connsiteY25" fmla="*/ 223616 h 496567"/>
                  <a:gd name="connsiteX26" fmla="*/ 1217178 w 1227342"/>
                  <a:gd name="connsiteY26" fmla="*/ 259191 h 496567"/>
                  <a:gd name="connsiteX27" fmla="*/ 1227342 w 1227342"/>
                  <a:gd name="connsiteY27" fmla="*/ 284602 h 496567"/>
                  <a:gd name="connsiteX28" fmla="*/ 1217178 w 1227342"/>
                  <a:gd name="connsiteY28" fmla="*/ 317635 h 496567"/>
                  <a:gd name="connsiteX29" fmla="*/ 1227342 w 1227342"/>
                  <a:gd name="connsiteY29" fmla="*/ 335423 h 496567"/>
                  <a:gd name="connsiteX30" fmla="*/ 1201931 w 1227342"/>
                  <a:gd name="connsiteY30" fmla="*/ 355752 h 496567"/>
                  <a:gd name="connsiteX31" fmla="*/ 1194308 w 1227342"/>
                  <a:gd name="connsiteY31" fmla="*/ 373540 h 496567"/>
                  <a:gd name="connsiteX32" fmla="*/ 1194155 w 1227342"/>
                  <a:gd name="connsiteY32" fmla="*/ 374411 h 496567"/>
                  <a:gd name="connsiteX33" fmla="*/ 1191767 w 1227342"/>
                  <a:gd name="connsiteY33" fmla="*/ 370998 h 496567"/>
                  <a:gd name="connsiteX34" fmla="*/ 1161274 w 1227342"/>
                  <a:gd name="connsiteY34" fmla="*/ 383705 h 496567"/>
                  <a:gd name="connsiteX35" fmla="*/ 1125699 w 1227342"/>
                  <a:gd name="connsiteY35" fmla="*/ 376081 h 496567"/>
                  <a:gd name="connsiteX36" fmla="*/ 1095206 w 1227342"/>
                  <a:gd name="connsiteY36" fmla="*/ 393869 h 496567"/>
                  <a:gd name="connsiteX37" fmla="*/ 1049467 w 1227342"/>
                  <a:gd name="connsiteY37" fmla="*/ 373540 h 496567"/>
                  <a:gd name="connsiteX38" fmla="*/ 996104 w 1227342"/>
                  <a:gd name="connsiteY38" fmla="*/ 447231 h 496567"/>
                  <a:gd name="connsiteX39" fmla="*/ 917330 w 1227342"/>
                  <a:gd name="connsiteY39" fmla="*/ 442149 h 496567"/>
                  <a:gd name="connsiteX40" fmla="*/ 881755 w 1227342"/>
                  <a:gd name="connsiteY40" fmla="*/ 429443 h 496567"/>
                  <a:gd name="connsiteX41" fmla="*/ 866509 w 1227342"/>
                  <a:gd name="connsiteY41" fmla="*/ 447231 h 496567"/>
                  <a:gd name="connsiteX42" fmla="*/ 828393 w 1227342"/>
                  <a:gd name="connsiteY42" fmla="*/ 437067 h 496567"/>
                  <a:gd name="connsiteX43" fmla="*/ 787735 w 1227342"/>
                  <a:gd name="connsiteY43" fmla="*/ 467560 h 496567"/>
                  <a:gd name="connsiteX44" fmla="*/ 729290 w 1227342"/>
                  <a:gd name="connsiteY44" fmla="*/ 452313 h 496567"/>
                  <a:gd name="connsiteX45" fmla="*/ 699788 w 1227342"/>
                  <a:gd name="connsiteY45" fmla="*/ 496567 h 496567"/>
                  <a:gd name="connsiteX46" fmla="*/ 5274 w 1227342"/>
                  <a:gd name="connsiteY46" fmla="*/ 496567 h 496567"/>
                  <a:gd name="connsiteX47" fmla="*/ 0 w 1227342"/>
                  <a:gd name="connsiteY47" fmla="*/ 467560 h 496567"/>
                  <a:gd name="connsiteX48" fmla="*/ 17787 w 1227342"/>
                  <a:gd name="connsiteY48" fmla="*/ 421820 h 496567"/>
                  <a:gd name="connsiteX49" fmla="*/ 10164 w 1227342"/>
                  <a:gd name="connsiteY49" fmla="*/ 393869 h 496567"/>
                  <a:gd name="connsiteX50" fmla="*/ 30493 w 1227342"/>
                  <a:gd name="connsiteY50" fmla="*/ 335423 h 496567"/>
                  <a:gd name="connsiteX51" fmla="*/ 58445 w 1227342"/>
                  <a:gd name="connsiteY51" fmla="*/ 340505 h 496567"/>
                  <a:gd name="connsiteX52" fmla="*/ 78773 w 1227342"/>
                  <a:gd name="connsiteY52" fmla="*/ 332883 h 496567"/>
                  <a:gd name="connsiteX53" fmla="*/ 94020 w 1227342"/>
                  <a:gd name="connsiteY53" fmla="*/ 289684 h 496567"/>
                  <a:gd name="connsiteX54" fmla="*/ 104184 w 1227342"/>
                  <a:gd name="connsiteY54" fmla="*/ 195663 h 496567"/>
                  <a:gd name="connsiteX55" fmla="*/ 162629 w 1227342"/>
                  <a:gd name="connsiteY55" fmla="*/ 155006 h 496567"/>
                  <a:gd name="connsiteX56" fmla="*/ 182958 w 1227342"/>
                  <a:gd name="connsiteY56" fmla="*/ 127054 h 496567"/>
                  <a:gd name="connsiteX57" fmla="*/ 256649 w 1227342"/>
                  <a:gd name="connsiteY57" fmla="*/ 109268 h 496567"/>
                  <a:gd name="connsiteX58" fmla="*/ 271896 w 1227342"/>
                  <a:gd name="connsiteY58" fmla="*/ 109268 h 496567"/>
                  <a:gd name="connsiteX59" fmla="*/ 282060 w 1227342"/>
                  <a:gd name="connsiteY59" fmla="*/ 104184 h 496567"/>
                  <a:gd name="connsiteX60" fmla="*/ 289683 w 1227342"/>
                  <a:gd name="connsiteY60" fmla="*/ 55904 h 496567"/>
                  <a:gd name="connsiteX61" fmla="*/ 284601 w 1227342"/>
                  <a:gd name="connsiteY61" fmla="*/ 22869 h 496567"/>
                  <a:gd name="connsiteX62" fmla="*/ 317635 w 1227342"/>
                  <a:gd name="connsiteY62" fmla="*/ 0 h 496567"/>
                  <a:gd name="connsiteX0" fmla="*/ 317635 w 1227342"/>
                  <a:gd name="connsiteY0" fmla="*/ 0 h 575454"/>
                  <a:gd name="connsiteX1" fmla="*/ 353210 w 1227342"/>
                  <a:gd name="connsiteY1" fmla="*/ 27953 h 575454"/>
                  <a:gd name="connsiteX2" fmla="*/ 388785 w 1227342"/>
                  <a:gd name="connsiteY2" fmla="*/ 91479 h 575454"/>
                  <a:gd name="connsiteX3" fmla="*/ 421819 w 1227342"/>
                  <a:gd name="connsiteY3" fmla="*/ 124513 h 575454"/>
                  <a:gd name="connsiteX4" fmla="*/ 454854 w 1227342"/>
                  <a:gd name="connsiteY4" fmla="*/ 215992 h 575454"/>
                  <a:gd name="connsiteX5" fmla="*/ 454854 w 1227342"/>
                  <a:gd name="connsiteY5" fmla="*/ 236320 h 575454"/>
                  <a:gd name="connsiteX6" fmla="*/ 498052 w 1227342"/>
                  <a:gd name="connsiteY6" fmla="*/ 287142 h 575454"/>
                  <a:gd name="connsiteX7" fmla="*/ 523463 w 1227342"/>
                  <a:gd name="connsiteY7" fmla="*/ 287142 h 575454"/>
                  <a:gd name="connsiteX8" fmla="*/ 536168 w 1227342"/>
                  <a:gd name="connsiteY8" fmla="*/ 297306 h 575454"/>
                  <a:gd name="connsiteX9" fmla="*/ 556497 w 1227342"/>
                  <a:gd name="connsiteY9" fmla="*/ 302390 h 575454"/>
                  <a:gd name="connsiteX10" fmla="*/ 663222 w 1227342"/>
                  <a:gd name="connsiteY10" fmla="*/ 269355 h 575454"/>
                  <a:gd name="connsiteX11" fmla="*/ 711503 w 1227342"/>
                  <a:gd name="connsiteY11" fmla="*/ 236320 h 575454"/>
                  <a:gd name="connsiteX12" fmla="*/ 736914 w 1227342"/>
                  <a:gd name="connsiteY12" fmla="*/ 233780 h 575454"/>
                  <a:gd name="connsiteX13" fmla="*/ 782653 w 1227342"/>
                  <a:gd name="connsiteY13" fmla="*/ 228698 h 575454"/>
                  <a:gd name="connsiteX14" fmla="*/ 904625 w 1227342"/>
                  <a:gd name="connsiteY14" fmla="*/ 215992 h 575454"/>
                  <a:gd name="connsiteX15" fmla="*/ 1001186 w 1227342"/>
                  <a:gd name="connsiteY15" fmla="*/ 243944 h 575454"/>
                  <a:gd name="connsiteX16" fmla="*/ 1044384 w 1227342"/>
                  <a:gd name="connsiteY16" fmla="*/ 203287 h 575454"/>
                  <a:gd name="connsiteX17" fmla="*/ 1074877 w 1227342"/>
                  <a:gd name="connsiteY17" fmla="*/ 165170 h 575454"/>
                  <a:gd name="connsiteX18" fmla="*/ 1123158 w 1227342"/>
                  <a:gd name="connsiteY18" fmla="*/ 144841 h 575454"/>
                  <a:gd name="connsiteX19" fmla="*/ 1125662 w 1227342"/>
                  <a:gd name="connsiteY19" fmla="*/ 144090 h 575454"/>
                  <a:gd name="connsiteX20" fmla="*/ 1140946 w 1227342"/>
                  <a:gd name="connsiteY20" fmla="*/ 155006 h 575454"/>
                  <a:gd name="connsiteX21" fmla="*/ 1161274 w 1227342"/>
                  <a:gd name="connsiteY21" fmla="*/ 157547 h 575454"/>
                  <a:gd name="connsiteX22" fmla="*/ 1166356 w 1227342"/>
                  <a:gd name="connsiteY22" fmla="*/ 167712 h 575454"/>
                  <a:gd name="connsiteX23" fmla="*/ 1196849 w 1227342"/>
                  <a:gd name="connsiteY23" fmla="*/ 157547 h 575454"/>
                  <a:gd name="connsiteX24" fmla="*/ 1225196 w 1227342"/>
                  <a:gd name="connsiteY24" fmla="*/ 184980 h 575454"/>
                  <a:gd name="connsiteX25" fmla="*/ 1207014 w 1227342"/>
                  <a:gd name="connsiteY25" fmla="*/ 223616 h 575454"/>
                  <a:gd name="connsiteX26" fmla="*/ 1217178 w 1227342"/>
                  <a:gd name="connsiteY26" fmla="*/ 259191 h 575454"/>
                  <a:gd name="connsiteX27" fmla="*/ 1227342 w 1227342"/>
                  <a:gd name="connsiteY27" fmla="*/ 284602 h 575454"/>
                  <a:gd name="connsiteX28" fmla="*/ 1217178 w 1227342"/>
                  <a:gd name="connsiteY28" fmla="*/ 317635 h 575454"/>
                  <a:gd name="connsiteX29" fmla="*/ 1227342 w 1227342"/>
                  <a:gd name="connsiteY29" fmla="*/ 335423 h 575454"/>
                  <a:gd name="connsiteX30" fmla="*/ 1201931 w 1227342"/>
                  <a:gd name="connsiteY30" fmla="*/ 355752 h 575454"/>
                  <a:gd name="connsiteX31" fmla="*/ 1194308 w 1227342"/>
                  <a:gd name="connsiteY31" fmla="*/ 373540 h 575454"/>
                  <a:gd name="connsiteX32" fmla="*/ 1194155 w 1227342"/>
                  <a:gd name="connsiteY32" fmla="*/ 374411 h 575454"/>
                  <a:gd name="connsiteX33" fmla="*/ 1191767 w 1227342"/>
                  <a:gd name="connsiteY33" fmla="*/ 370998 h 575454"/>
                  <a:gd name="connsiteX34" fmla="*/ 1161274 w 1227342"/>
                  <a:gd name="connsiteY34" fmla="*/ 383705 h 575454"/>
                  <a:gd name="connsiteX35" fmla="*/ 1125699 w 1227342"/>
                  <a:gd name="connsiteY35" fmla="*/ 376081 h 575454"/>
                  <a:gd name="connsiteX36" fmla="*/ 1095206 w 1227342"/>
                  <a:gd name="connsiteY36" fmla="*/ 393869 h 575454"/>
                  <a:gd name="connsiteX37" fmla="*/ 1049467 w 1227342"/>
                  <a:gd name="connsiteY37" fmla="*/ 373540 h 575454"/>
                  <a:gd name="connsiteX38" fmla="*/ 996104 w 1227342"/>
                  <a:gd name="connsiteY38" fmla="*/ 447231 h 575454"/>
                  <a:gd name="connsiteX39" fmla="*/ 917330 w 1227342"/>
                  <a:gd name="connsiteY39" fmla="*/ 442149 h 575454"/>
                  <a:gd name="connsiteX40" fmla="*/ 881755 w 1227342"/>
                  <a:gd name="connsiteY40" fmla="*/ 429443 h 575454"/>
                  <a:gd name="connsiteX41" fmla="*/ 866509 w 1227342"/>
                  <a:gd name="connsiteY41" fmla="*/ 447231 h 575454"/>
                  <a:gd name="connsiteX42" fmla="*/ 828393 w 1227342"/>
                  <a:gd name="connsiteY42" fmla="*/ 437067 h 575454"/>
                  <a:gd name="connsiteX43" fmla="*/ 787735 w 1227342"/>
                  <a:gd name="connsiteY43" fmla="*/ 467560 h 575454"/>
                  <a:gd name="connsiteX44" fmla="*/ 729290 w 1227342"/>
                  <a:gd name="connsiteY44" fmla="*/ 452313 h 575454"/>
                  <a:gd name="connsiteX45" fmla="*/ 699788 w 1227342"/>
                  <a:gd name="connsiteY45" fmla="*/ 496567 h 575454"/>
                  <a:gd name="connsiteX46" fmla="*/ 376876 w 1227342"/>
                  <a:gd name="connsiteY46" fmla="*/ 575454 h 575454"/>
                  <a:gd name="connsiteX47" fmla="*/ 5274 w 1227342"/>
                  <a:gd name="connsiteY47" fmla="*/ 496567 h 575454"/>
                  <a:gd name="connsiteX48" fmla="*/ 0 w 1227342"/>
                  <a:gd name="connsiteY48" fmla="*/ 467560 h 575454"/>
                  <a:gd name="connsiteX49" fmla="*/ 17787 w 1227342"/>
                  <a:gd name="connsiteY49" fmla="*/ 421820 h 575454"/>
                  <a:gd name="connsiteX50" fmla="*/ 10164 w 1227342"/>
                  <a:gd name="connsiteY50" fmla="*/ 393869 h 575454"/>
                  <a:gd name="connsiteX51" fmla="*/ 30493 w 1227342"/>
                  <a:gd name="connsiteY51" fmla="*/ 335423 h 575454"/>
                  <a:gd name="connsiteX52" fmla="*/ 58445 w 1227342"/>
                  <a:gd name="connsiteY52" fmla="*/ 340505 h 575454"/>
                  <a:gd name="connsiteX53" fmla="*/ 78773 w 1227342"/>
                  <a:gd name="connsiteY53" fmla="*/ 332883 h 575454"/>
                  <a:gd name="connsiteX54" fmla="*/ 94020 w 1227342"/>
                  <a:gd name="connsiteY54" fmla="*/ 289684 h 575454"/>
                  <a:gd name="connsiteX55" fmla="*/ 104184 w 1227342"/>
                  <a:gd name="connsiteY55" fmla="*/ 195663 h 575454"/>
                  <a:gd name="connsiteX56" fmla="*/ 162629 w 1227342"/>
                  <a:gd name="connsiteY56" fmla="*/ 155006 h 575454"/>
                  <a:gd name="connsiteX57" fmla="*/ 182958 w 1227342"/>
                  <a:gd name="connsiteY57" fmla="*/ 127054 h 575454"/>
                  <a:gd name="connsiteX58" fmla="*/ 256649 w 1227342"/>
                  <a:gd name="connsiteY58" fmla="*/ 109268 h 575454"/>
                  <a:gd name="connsiteX59" fmla="*/ 271896 w 1227342"/>
                  <a:gd name="connsiteY59" fmla="*/ 109268 h 575454"/>
                  <a:gd name="connsiteX60" fmla="*/ 282060 w 1227342"/>
                  <a:gd name="connsiteY60" fmla="*/ 104184 h 575454"/>
                  <a:gd name="connsiteX61" fmla="*/ 289683 w 1227342"/>
                  <a:gd name="connsiteY61" fmla="*/ 55904 h 575454"/>
                  <a:gd name="connsiteX62" fmla="*/ 284601 w 1227342"/>
                  <a:gd name="connsiteY62" fmla="*/ 22869 h 575454"/>
                  <a:gd name="connsiteX63" fmla="*/ 317635 w 1227342"/>
                  <a:gd name="connsiteY63" fmla="*/ 0 h 575454"/>
                  <a:gd name="connsiteX0" fmla="*/ 376876 w 1227342"/>
                  <a:gd name="connsiteY0" fmla="*/ 575454 h 666894"/>
                  <a:gd name="connsiteX1" fmla="*/ 5274 w 1227342"/>
                  <a:gd name="connsiteY1" fmla="*/ 496567 h 666894"/>
                  <a:gd name="connsiteX2" fmla="*/ 0 w 1227342"/>
                  <a:gd name="connsiteY2" fmla="*/ 467560 h 666894"/>
                  <a:gd name="connsiteX3" fmla="*/ 17787 w 1227342"/>
                  <a:gd name="connsiteY3" fmla="*/ 421820 h 666894"/>
                  <a:gd name="connsiteX4" fmla="*/ 10164 w 1227342"/>
                  <a:gd name="connsiteY4" fmla="*/ 393869 h 666894"/>
                  <a:gd name="connsiteX5" fmla="*/ 30493 w 1227342"/>
                  <a:gd name="connsiteY5" fmla="*/ 335423 h 666894"/>
                  <a:gd name="connsiteX6" fmla="*/ 58445 w 1227342"/>
                  <a:gd name="connsiteY6" fmla="*/ 340505 h 666894"/>
                  <a:gd name="connsiteX7" fmla="*/ 78773 w 1227342"/>
                  <a:gd name="connsiteY7" fmla="*/ 332883 h 666894"/>
                  <a:gd name="connsiteX8" fmla="*/ 94020 w 1227342"/>
                  <a:gd name="connsiteY8" fmla="*/ 289684 h 666894"/>
                  <a:gd name="connsiteX9" fmla="*/ 104184 w 1227342"/>
                  <a:gd name="connsiteY9" fmla="*/ 195663 h 666894"/>
                  <a:gd name="connsiteX10" fmla="*/ 162629 w 1227342"/>
                  <a:gd name="connsiteY10" fmla="*/ 155006 h 666894"/>
                  <a:gd name="connsiteX11" fmla="*/ 182958 w 1227342"/>
                  <a:gd name="connsiteY11" fmla="*/ 127054 h 666894"/>
                  <a:gd name="connsiteX12" fmla="*/ 256649 w 1227342"/>
                  <a:gd name="connsiteY12" fmla="*/ 109268 h 666894"/>
                  <a:gd name="connsiteX13" fmla="*/ 271896 w 1227342"/>
                  <a:gd name="connsiteY13" fmla="*/ 109268 h 666894"/>
                  <a:gd name="connsiteX14" fmla="*/ 282060 w 1227342"/>
                  <a:gd name="connsiteY14" fmla="*/ 104184 h 666894"/>
                  <a:gd name="connsiteX15" fmla="*/ 289683 w 1227342"/>
                  <a:gd name="connsiteY15" fmla="*/ 55904 h 666894"/>
                  <a:gd name="connsiteX16" fmla="*/ 284601 w 1227342"/>
                  <a:gd name="connsiteY16" fmla="*/ 22869 h 666894"/>
                  <a:gd name="connsiteX17" fmla="*/ 317635 w 1227342"/>
                  <a:gd name="connsiteY17" fmla="*/ 0 h 666894"/>
                  <a:gd name="connsiteX18" fmla="*/ 353210 w 1227342"/>
                  <a:gd name="connsiteY18" fmla="*/ 27953 h 666894"/>
                  <a:gd name="connsiteX19" fmla="*/ 388785 w 1227342"/>
                  <a:gd name="connsiteY19" fmla="*/ 91479 h 666894"/>
                  <a:gd name="connsiteX20" fmla="*/ 421819 w 1227342"/>
                  <a:gd name="connsiteY20" fmla="*/ 124513 h 666894"/>
                  <a:gd name="connsiteX21" fmla="*/ 454854 w 1227342"/>
                  <a:gd name="connsiteY21" fmla="*/ 215992 h 666894"/>
                  <a:gd name="connsiteX22" fmla="*/ 454854 w 1227342"/>
                  <a:gd name="connsiteY22" fmla="*/ 236320 h 666894"/>
                  <a:gd name="connsiteX23" fmla="*/ 498052 w 1227342"/>
                  <a:gd name="connsiteY23" fmla="*/ 287142 h 666894"/>
                  <a:gd name="connsiteX24" fmla="*/ 523463 w 1227342"/>
                  <a:gd name="connsiteY24" fmla="*/ 287142 h 666894"/>
                  <a:gd name="connsiteX25" fmla="*/ 536168 w 1227342"/>
                  <a:gd name="connsiteY25" fmla="*/ 297306 h 666894"/>
                  <a:gd name="connsiteX26" fmla="*/ 556497 w 1227342"/>
                  <a:gd name="connsiteY26" fmla="*/ 302390 h 666894"/>
                  <a:gd name="connsiteX27" fmla="*/ 663222 w 1227342"/>
                  <a:gd name="connsiteY27" fmla="*/ 269355 h 666894"/>
                  <a:gd name="connsiteX28" fmla="*/ 711503 w 1227342"/>
                  <a:gd name="connsiteY28" fmla="*/ 236320 h 666894"/>
                  <a:gd name="connsiteX29" fmla="*/ 736914 w 1227342"/>
                  <a:gd name="connsiteY29" fmla="*/ 233780 h 666894"/>
                  <a:gd name="connsiteX30" fmla="*/ 782653 w 1227342"/>
                  <a:gd name="connsiteY30" fmla="*/ 228698 h 666894"/>
                  <a:gd name="connsiteX31" fmla="*/ 904625 w 1227342"/>
                  <a:gd name="connsiteY31" fmla="*/ 215992 h 666894"/>
                  <a:gd name="connsiteX32" fmla="*/ 1001186 w 1227342"/>
                  <a:gd name="connsiteY32" fmla="*/ 243944 h 666894"/>
                  <a:gd name="connsiteX33" fmla="*/ 1044384 w 1227342"/>
                  <a:gd name="connsiteY33" fmla="*/ 203287 h 666894"/>
                  <a:gd name="connsiteX34" fmla="*/ 1074877 w 1227342"/>
                  <a:gd name="connsiteY34" fmla="*/ 165170 h 666894"/>
                  <a:gd name="connsiteX35" fmla="*/ 1123158 w 1227342"/>
                  <a:gd name="connsiteY35" fmla="*/ 144841 h 666894"/>
                  <a:gd name="connsiteX36" fmla="*/ 1125662 w 1227342"/>
                  <a:gd name="connsiteY36" fmla="*/ 144090 h 666894"/>
                  <a:gd name="connsiteX37" fmla="*/ 1140946 w 1227342"/>
                  <a:gd name="connsiteY37" fmla="*/ 155006 h 666894"/>
                  <a:gd name="connsiteX38" fmla="*/ 1161274 w 1227342"/>
                  <a:gd name="connsiteY38" fmla="*/ 157547 h 666894"/>
                  <a:gd name="connsiteX39" fmla="*/ 1166356 w 1227342"/>
                  <a:gd name="connsiteY39" fmla="*/ 167712 h 666894"/>
                  <a:gd name="connsiteX40" fmla="*/ 1196849 w 1227342"/>
                  <a:gd name="connsiteY40" fmla="*/ 157547 h 666894"/>
                  <a:gd name="connsiteX41" fmla="*/ 1225196 w 1227342"/>
                  <a:gd name="connsiteY41" fmla="*/ 184980 h 666894"/>
                  <a:gd name="connsiteX42" fmla="*/ 1207014 w 1227342"/>
                  <a:gd name="connsiteY42" fmla="*/ 223616 h 666894"/>
                  <a:gd name="connsiteX43" fmla="*/ 1217178 w 1227342"/>
                  <a:gd name="connsiteY43" fmla="*/ 259191 h 666894"/>
                  <a:gd name="connsiteX44" fmla="*/ 1227342 w 1227342"/>
                  <a:gd name="connsiteY44" fmla="*/ 284602 h 666894"/>
                  <a:gd name="connsiteX45" fmla="*/ 1217178 w 1227342"/>
                  <a:gd name="connsiteY45" fmla="*/ 317635 h 666894"/>
                  <a:gd name="connsiteX46" fmla="*/ 1227342 w 1227342"/>
                  <a:gd name="connsiteY46" fmla="*/ 335423 h 666894"/>
                  <a:gd name="connsiteX47" fmla="*/ 1201931 w 1227342"/>
                  <a:gd name="connsiteY47" fmla="*/ 355752 h 666894"/>
                  <a:gd name="connsiteX48" fmla="*/ 1194308 w 1227342"/>
                  <a:gd name="connsiteY48" fmla="*/ 373540 h 666894"/>
                  <a:gd name="connsiteX49" fmla="*/ 1194155 w 1227342"/>
                  <a:gd name="connsiteY49" fmla="*/ 374411 h 666894"/>
                  <a:gd name="connsiteX50" fmla="*/ 1191767 w 1227342"/>
                  <a:gd name="connsiteY50" fmla="*/ 370998 h 666894"/>
                  <a:gd name="connsiteX51" fmla="*/ 1161274 w 1227342"/>
                  <a:gd name="connsiteY51" fmla="*/ 383705 h 666894"/>
                  <a:gd name="connsiteX52" fmla="*/ 1125699 w 1227342"/>
                  <a:gd name="connsiteY52" fmla="*/ 376081 h 666894"/>
                  <a:gd name="connsiteX53" fmla="*/ 1095206 w 1227342"/>
                  <a:gd name="connsiteY53" fmla="*/ 393869 h 666894"/>
                  <a:gd name="connsiteX54" fmla="*/ 1049467 w 1227342"/>
                  <a:gd name="connsiteY54" fmla="*/ 373540 h 666894"/>
                  <a:gd name="connsiteX55" fmla="*/ 996104 w 1227342"/>
                  <a:gd name="connsiteY55" fmla="*/ 447231 h 666894"/>
                  <a:gd name="connsiteX56" fmla="*/ 917330 w 1227342"/>
                  <a:gd name="connsiteY56" fmla="*/ 442149 h 666894"/>
                  <a:gd name="connsiteX57" fmla="*/ 881755 w 1227342"/>
                  <a:gd name="connsiteY57" fmla="*/ 429443 h 666894"/>
                  <a:gd name="connsiteX58" fmla="*/ 866509 w 1227342"/>
                  <a:gd name="connsiteY58" fmla="*/ 447231 h 666894"/>
                  <a:gd name="connsiteX59" fmla="*/ 828393 w 1227342"/>
                  <a:gd name="connsiteY59" fmla="*/ 437067 h 666894"/>
                  <a:gd name="connsiteX60" fmla="*/ 787735 w 1227342"/>
                  <a:gd name="connsiteY60" fmla="*/ 467560 h 666894"/>
                  <a:gd name="connsiteX61" fmla="*/ 729290 w 1227342"/>
                  <a:gd name="connsiteY61" fmla="*/ 452313 h 666894"/>
                  <a:gd name="connsiteX62" fmla="*/ 699788 w 1227342"/>
                  <a:gd name="connsiteY62" fmla="*/ 496567 h 666894"/>
                  <a:gd name="connsiteX63" fmla="*/ 468316 w 1227342"/>
                  <a:gd name="connsiteY63" fmla="*/ 666894 h 666894"/>
                  <a:gd name="connsiteX0" fmla="*/ 5274 w 1227342"/>
                  <a:gd name="connsiteY0" fmla="*/ 496567 h 666894"/>
                  <a:gd name="connsiteX1" fmla="*/ 0 w 1227342"/>
                  <a:gd name="connsiteY1" fmla="*/ 467560 h 666894"/>
                  <a:gd name="connsiteX2" fmla="*/ 17787 w 1227342"/>
                  <a:gd name="connsiteY2" fmla="*/ 421820 h 666894"/>
                  <a:gd name="connsiteX3" fmla="*/ 10164 w 1227342"/>
                  <a:gd name="connsiteY3" fmla="*/ 393869 h 666894"/>
                  <a:gd name="connsiteX4" fmla="*/ 30493 w 1227342"/>
                  <a:gd name="connsiteY4" fmla="*/ 335423 h 666894"/>
                  <a:gd name="connsiteX5" fmla="*/ 58445 w 1227342"/>
                  <a:gd name="connsiteY5" fmla="*/ 340505 h 666894"/>
                  <a:gd name="connsiteX6" fmla="*/ 78773 w 1227342"/>
                  <a:gd name="connsiteY6" fmla="*/ 332883 h 666894"/>
                  <a:gd name="connsiteX7" fmla="*/ 94020 w 1227342"/>
                  <a:gd name="connsiteY7" fmla="*/ 289684 h 666894"/>
                  <a:gd name="connsiteX8" fmla="*/ 104184 w 1227342"/>
                  <a:gd name="connsiteY8" fmla="*/ 195663 h 666894"/>
                  <a:gd name="connsiteX9" fmla="*/ 162629 w 1227342"/>
                  <a:gd name="connsiteY9" fmla="*/ 155006 h 666894"/>
                  <a:gd name="connsiteX10" fmla="*/ 182958 w 1227342"/>
                  <a:gd name="connsiteY10" fmla="*/ 127054 h 666894"/>
                  <a:gd name="connsiteX11" fmla="*/ 256649 w 1227342"/>
                  <a:gd name="connsiteY11" fmla="*/ 109268 h 666894"/>
                  <a:gd name="connsiteX12" fmla="*/ 271896 w 1227342"/>
                  <a:gd name="connsiteY12" fmla="*/ 109268 h 666894"/>
                  <a:gd name="connsiteX13" fmla="*/ 282060 w 1227342"/>
                  <a:gd name="connsiteY13" fmla="*/ 104184 h 666894"/>
                  <a:gd name="connsiteX14" fmla="*/ 289683 w 1227342"/>
                  <a:gd name="connsiteY14" fmla="*/ 55904 h 666894"/>
                  <a:gd name="connsiteX15" fmla="*/ 284601 w 1227342"/>
                  <a:gd name="connsiteY15" fmla="*/ 22869 h 666894"/>
                  <a:gd name="connsiteX16" fmla="*/ 317635 w 1227342"/>
                  <a:gd name="connsiteY16" fmla="*/ 0 h 666894"/>
                  <a:gd name="connsiteX17" fmla="*/ 353210 w 1227342"/>
                  <a:gd name="connsiteY17" fmla="*/ 27953 h 666894"/>
                  <a:gd name="connsiteX18" fmla="*/ 388785 w 1227342"/>
                  <a:gd name="connsiteY18" fmla="*/ 91479 h 666894"/>
                  <a:gd name="connsiteX19" fmla="*/ 421819 w 1227342"/>
                  <a:gd name="connsiteY19" fmla="*/ 124513 h 666894"/>
                  <a:gd name="connsiteX20" fmla="*/ 454854 w 1227342"/>
                  <a:gd name="connsiteY20" fmla="*/ 215992 h 666894"/>
                  <a:gd name="connsiteX21" fmla="*/ 454854 w 1227342"/>
                  <a:gd name="connsiteY21" fmla="*/ 236320 h 666894"/>
                  <a:gd name="connsiteX22" fmla="*/ 498052 w 1227342"/>
                  <a:gd name="connsiteY22" fmla="*/ 287142 h 666894"/>
                  <a:gd name="connsiteX23" fmla="*/ 523463 w 1227342"/>
                  <a:gd name="connsiteY23" fmla="*/ 287142 h 666894"/>
                  <a:gd name="connsiteX24" fmla="*/ 536168 w 1227342"/>
                  <a:gd name="connsiteY24" fmla="*/ 297306 h 666894"/>
                  <a:gd name="connsiteX25" fmla="*/ 556497 w 1227342"/>
                  <a:gd name="connsiteY25" fmla="*/ 302390 h 666894"/>
                  <a:gd name="connsiteX26" fmla="*/ 663222 w 1227342"/>
                  <a:gd name="connsiteY26" fmla="*/ 269355 h 666894"/>
                  <a:gd name="connsiteX27" fmla="*/ 711503 w 1227342"/>
                  <a:gd name="connsiteY27" fmla="*/ 236320 h 666894"/>
                  <a:gd name="connsiteX28" fmla="*/ 736914 w 1227342"/>
                  <a:gd name="connsiteY28" fmla="*/ 233780 h 666894"/>
                  <a:gd name="connsiteX29" fmla="*/ 782653 w 1227342"/>
                  <a:gd name="connsiteY29" fmla="*/ 228698 h 666894"/>
                  <a:gd name="connsiteX30" fmla="*/ 904625 w 1227342"/>
                  <a:gd name="connsiteY30" fmla="*/ 215992 h 666894"/>
                  <a:gd name="connsiteX31" fmla="*/ 1001186 w 1227342"/>
                  <a:gd name="connsiteY31" fmla="*/ 243944 h 666894"/>
                  <a:gd name="connsiteX32" fmla="*/ 1044384 w 1227342"/>
                  <a:gd name="connsiteY32" fmla="*/ 203287 h 666894"/>
                  <a:gd name="connsiteX33" fmla="*/ 1074877 w 1227342"/>
                  <a:gd name="connsiteY33" fmla="*/ 165170 h 666894"/>
                  <a:gd name="connsiteX34" fmla="*/ 1123158 w 1227342"/>
                  <a:gd name="connsiteY34" fmla="*/ 144841 h 666894"/>
                  <a:gd name="connsiteX35" fmla="*/ 1125662 w 1227342"/>
                  <a:gd name="connsiteY35" fmla="*/ 144090 h 666894"/>
                  <a:gd name="connsiteX36" fmla="*/ 1140946 w 1227342"/>
                  <a:gd name="connsiteY36" fmla="*/ 155006 h 666894"/>
                  <a:gd name="connsiteX37" fmla="*/ 1161274 w 1227342"/>
                  <a:gd name="connsiteY37" fmla="*/ 157547 h 666894"/>
                  <a:gd name="connsiteX38" fmla="*/ 1166356 w 1227342"/>
                  <a:gd name="connsiteY38" fmla="*/ 167712 h 666894"/>
                  <a:gd name="connsiteX39" fmla="*/ 1196849 w 1227342"/>
                  <a:gd name="connsiteY39" fmla="*/ 157547 h 666894"/>
                  <a:gd name="connsiteX40" fmla="*/ 1225196 w 1227342"/>
                  <a:gd name="connsiteY40" fmla="*/ 184980 h 666894"/>
                  <a:gd name="connsiteX41" fmla="*/ 1207014 w 1227342"/>
                  <a:gd name="connsiteY41" fmla="*/ 223616 h 666894"/>
                  <a:gd name="connsiteX42" fmla="*/ 1217178 w 1227342"/>
                  <a:gd name="connsiteY42" fmla="*/ 259191 h 666894"/>
                  <a:gd name="connsiteX43" fmla="*/ 1227342 w 1227342"/>
                  <a:gd name="connsiteY43" fmla="*/ 284602 h 666894"/>
                  <a:gd name="connsiteX44" fmla="*/ 1217178 w 1227342"/>
                  <a:gd name="connsiteY44" fmla="*/ 317635 h 666894"/>
                  <a:gd name="connsiteX45" fmla="*/ 1227342 w 1227342"/>
                  <a:gd name="connsiteY45" fmla="*/ 335423 h 666894"/>
                  <a:gd name="connsiteX46" fmla="*/ 1201931 w 1227342"/>
                  <a:gd name="connsiteY46" fmla="*/ 355752 h 666894"/>
                  <a:gd name="connsiteX47" fmla="*/ 1194308 w 1227342"/>
                  <a:gd name="connsiteY47" fmla="*/ 373540 h 666894"/>
                  <a:gd name="connsiteX48" fmla="*/ 1194155 w 1227342"/>
                  <a:gd name="connsiteY48" fmla="*/ 374411 h 666894"/>
                  <a:gd name="connsiteX49" fmla="*/ 1191767 w 1227342"/>
                  <a:gd name="connsiteY49" fmla="*/ 370998 h 666894"/>
                  <a:gd name="connsiteX50" fmla="*/ 1161274 w 1227342"/>
                  <a:gd name="connsiteY50" fmla="*/ 383705 h 666894"/>
                  <a:gd name="connsiteX51" fmla="*/ 1125699 w 1227342"/>
                  <a:gd name="connsiteY51" fmla="*/ 376081 h 666894"/>
                  <a:gd name="connsiteX52" fmla="*/ 1095206 w 1227342"/>
                  <a:gd name="connsiteY52" fmla="*/ 393869 h 666894"/>
                  <a:gd name="connsiteX53" fmla="*/ 1049467 w 1227342"/>
                  <a:gd name="connsiteY53" fmla="*/ 373540 h 666894"/>
                  <a:gd name="connsiteX54" fmla="*/ 996104 w 1227342"/>
                  <a:gd name="connsiteY54" fmla="*/ 447231 h 666894"/>
                  <a:gd name="connsiteX55" fmla="*/ 917330 w 1227342"/>
                  <a:gd name="connsiteY55" fmla="*/ 442149 h 666894"/>
                  <a:gd name="connsiteX56" fmla="*/ 881755 w 1227342"/>
                  <a:gd name="connsiteY56" fmla="*/ 429443 h 666894"/>
                  <a:gd name="connsiteX57" fmla="*/ 866509 w 1227342"/>
                  <a:gd name="connsiteY57" fmla="*/ 447231 h 666894"/>
                  <a:gd name="connsiteX58" fmla="*/ 828393 w 1227342"/>
                  <a:gd name="connsiteY58" fmla="*/ 437067 h 666894"/>
                  <a:gd name="connsiteX59" fmla="*/ 787735 w 1227342"/>
                  <a:gd name="connsiteY59" fmla="*/ 467560 h 666894"/>
                  <a:gd name="connsiteX60" fmla="*/ 729290 w 1227342"/>
                  <a:gd name="connsiteY60" fmla="*/ 452313 h 666894"/>
                  <a:gd name="connsiteX61" fmla="*/ 699788 w 1227342"/>
                  <a:gd name="connsiteY61" fmla="*/ 496567 h 666894"/>
                  <a:gd name="connsiteX62" fmla="*/ 468316 w 1227342"/>
                  <a:gd name="connsiteY62" fmla="*/ 666894 h 666894"/>
                  <a:gd name="connsiteX0" fmla="*/ 5274 w 1227342"/>
                  <a:gd name="connsiteY0" fmla="*/ 496567 h 496567"/>
                  <a:gd name="connsiteX1" fmla="*/ 0 w 1227342"/>
                  <a:gd name="connsiteY1" fmla="*/ 467560 h 496567"/>
                  <a:gd name="connsiteX2" fmla="*/ 17787 w 1227342"/>
                  <a:gd name="connsiteY2" fmla="*/ 421820 h 496567"/>
                  <a:gd name="connsiteX3" fmla="*/ 10164 w 1227342"/>
                  <a:gd name="connsiteY3" fmla="*/ 393869 h 496567"/>
                  <a:gd name="connsiteX4" fmla="*/ 30493 w 1227342"/>
                  <a:gd name="connsiteY4" fmla="*/ 335423 h 496567"/>
                  <a:gd name="connsiteX5" fmla="*/ 58445 w 1227342"/>
                  <a:gd name="connsiteY5" fmla="*/ 340505 h 496567"/>
                  <a:gd name="connsiteX6" fmla="*/ 78773 w 1227342"/>
                  <a:gd name="connsiteY6" fmla="*/ 332883 h 496567"/>
                  <a:gd name="connsiteX7" fmla="*/ 94020 w 1227342"/>
                  <a:gd name="connsiteY7" fmla="*/ 289684 h 496567"/>
                  <a:gd name="connsiteX8" fmla="*/ 104184 w 1227342"/>
                  <a:gd name="connsiteY8" fmla="*/ 195663 h 496567"/>
                  <a:gd name="connsiteX9" fmla="*/ 162629 w 1227342"/>
                  <a:gd name="connsiteY9" fmla="*/ 155006 h 496567"/>
                  <a:gd name="connsiteX10" fmla="*/ 182958 w 1227342"/>
                  <a:gd name="connsiteY10" fmla="*/ 127054 h 496567"/>
                  <a:gd name="connsiteX11" fmla="*/ 256649 w 1227342"/>
                  <a:gd name="connsiteY11" fmla="*/ 109268 h 496567"/>
                  <a:gd name="connsiteX12" fmla="*/ 271896 w 1227342"/>
                  <a:gd name="connsiteY12" fmla="*/ 109268 h 496567"/>
                  <a:gd name="connsiteX13" fmla="*/ 282060 w 1227342"/>
                  <a:gd name="connsiteY13" fmla="*/ 104184 h 496567"/>
                  <a:gd name="connsiteX14" fmla="*/ 289683 w 1227342"/>
                  <a:gd name="connsiteY14" fmla="*/ 55904 h 496567"/>
                  <a:gd name="connsiteX15" fmla="*/ 284601 w 1227342"/>
                  <a:gd name="connsiteY15" fmla="*/ 22869 h 496567"/>
                  <a:gd name="connsiteX16" fmla="*/ 317635 w 1227342"/>
                  <a:gd name="connsiteY16" fmla="*/ 0 h 496567"/>
                  <a:gd name="connsiteX17" fmla="*/ 353210 w 1227342"/>
                  <a:gd name="connsiteY17" fmla="*/ 27953 h 496567"/>
                  <a:gd name="connsiteX18" fmla="*/ 388785 w 1227342"/>
                  <a:gd name="connsiteY18" fmla="*/ 91479 h 496567"/>
                  <a:gd name="connsiteX19" fmla="*/ 421819 w 1227342"/>
                  <a:gd name="connsiteY19" fmla="*/ 124513 h 496567"/>
                  <a:gd name="connsiteX20" fmla="*/ 454854 w 1227342"/>
                  <a:gd name="connsiteY20" fmla="*/ 215992 h 496567"/>
                  <a:gd name="connsiteX21" fmla="*/ 454854 w 1227342"/>
                  <a:gd name="connsiteY21" fmla="*/ 236320 h 496567"/>
                  <a:gd name="connsiteX22" fmla="*/ 498052 w 1227342"/>
                  <a:gd name="connsiteY22" fmla="*/ 287142 h 496567"/>
                  <a:gd name="connsiteX23" fmla="*/ 523463 w 1227342"/>
                  <a:gd name="connsiteY23" fmla="*/ 287142 h 496567"/>
                  <a:gd name="connsiteX24" fmla="*/ 536168 w 1227342"/>
                  <a:gd name="connsiteY24" fmla="*/ 297306 h 496567"/>
                  <a:gd name="connsiteX25" fmla="*/ 556497 w 1227342"/>
                  <a:gd name="connsiteY25" fmla="*/ 302390 h 496567"/>
                  <a:gd name="connsiteX26" fmla="*/ 663222 w 1227342"/>
                  <a:gd name="connsiteY26" fmla="*/ 269355 h 496567"/>
                  <a:gd name="connsiteX27" fmla="*/ 711503 w 1227342"/>
                  <a:gd name="connsiteY27" fmla="*/ 236320 h 496567"/>
                  <a:gd name="connsiteX28" fmla="*/ 736914 w 1227342"/>
                  <a:gd name="connsiteY28" fmla="*/ 233780 h 496567"/>
                  <a:gd name="connsiteX29" fmla="*/ 782653 w 1227342"/>
                  <a:gd name="connsiteY29" fmla="*/ 228698 h 496567"/>
                  <a:gd name="connsiteX30" fmla="*/ 904625 w 1227342"/>
                  <a:gd name="connsiteY30" fmla="*/ 215992 h 496567"/>
                  <a:gd name="connsiteX31" fmla="*/ 1001186 w 1227342"/>
                  <a:gd name="connsiteY31" fmla="*/ 243944 h 496567"/>
                  <a:gd name="connsiteX32" fmla="*/ 1044384 w 1227342"/>
                  <a:gd name="connsiteY32" fmla="*/ 203287 h 496567"/>
                  <a:gd name="connsiteX33" fmla="*/ 1074877 w 1227342"/>
                  <a:gd name="connsiteY33" fmla="*/ 165170 h 496567"/>
                  <a:gd name="connsiteX34" fmla="*/ 1123158 w 1227342"/>
                  <a:gd name="connsiteY34" fmla="*/ 144841 h 496567"/>
                  <a:gd name="connsiteX35" fmla="*/ 1125662 w 1227342"/>
                  <a:gd name="connsiteY35" fmla="*/ 144090 h 496567"/>
                  <a:gd name="connsiteX36" fmla="*/ 1140946 w 1227342"/>
                  <a:gd name="connsiteY36" fmla="*/ 155006 h 496567"/>
                  <a:gd name="connsiteX37" fmla="*/ 1161274 w 1227342"/>
                  <a:gd name="connsiteY37" fmla="*/ 157547 h 496567"/>
                  <a:gd name="connsiteX38" fmla="*/ 1166356 w 1227342"/>
                  <a:gd name="connsiteY38" fmla="*/ 167712 h 496567"/>
                  <a:gd name="connsiteX39" fmla="*/ 1196849 w 1227342"/>
                  <a:gd name="connsiteY39" fmla="*/ 157547 h 496567"/>
                  <a:gd name="connsiteX40" fmla="*/ 1225196 w 1227342"/>
                  <a:gd name="connsiteY40" fmla="*/ 184980 h 496567"/>
                  <a:gd name="connsiteX41" fmla="*/ 1207014 w 1227342"/>
                  <a:gd name="connsiteY41" fmla="*/ 223616 h 496567"/>
                  <a:gd name="connsiteX42" fmla="*/ 1217178 w 1227342"/>
                  <a:gd name="connsiteY42" fmla="*/ 259191 h 496567"/>
                  <a:gd name="connsiteX43" fmla="*/ 1227342 w 1227342"/>
                  <a:gd name="connsiteY43" fmla="*/ 284602 h 496567"/>
                  <a:gd name="connsiteX44" fmla="*/ 1217178 w 1227342"/>
                  <a:gd name="connsiteY44" fmla="*/ 317635 h 496567"/>
                  <a:gd name="connsiteX45" fmla="*/ 1227342 w 1227342"/>
                  <a:gd name="connsiteY45" fmla="*/ 335423 h 496567"/>
                  <a:gd name="connsiteX46" fmla="*/ 1201931 w 1227342"/>
                  <a:gd name="connsiteY46" fmla="*/ 355752 h 496567"/>
                  <a:gd name="connsiteX47" fmla="*/ 1194308 w 1227342"/>
                  <a:gd name="connsiteY47" fmla="*/ 373540 h 496567"/>
                  <a:gd name="connsiteX48" fmla="*/ 1194155 w 1227342"/>
                  <a:gd name="connsiteY48" fmla="*/ 374411 h 496567"/>
                  <a:gd name="connsiteX49" fmla="*/ 1191767 w 1227342"/>
                  <a:gd name="connsiteY49" fmla="*/ 370998 h 496567"/>
                  <a:gd name="connsiteX50" fmla="*/ 1161274 w 1227342"/>
                  <a:gd name="connsiteY50" fmla="*/ 383705 h 496567"/>
                  <a:gd name="connsiteX51" fmla="*/ 1125699 w 1227342"/>
                  <a:gd name="connsiteY51" fmla="*/ 376081 h 496567"/>
                  <a:gd name="connsiteX52" fmla="*/ 1095206 w 1227342"/>
                  <a:gd name="connsiteY52" fmla="*/ 393869 h 496567"/>
                  <a:gd name="connsiteX53" fmla="*/ 1049467 w 1227342"/>
                  <a:gd name="connsiteY53" fmla="*/ 373540 h 496567"/>
                  <a:gd name="connsiteX54" fmla="*/ 996104 w 1227342"/>
                  <a:gd name="connsiteY54" fmla="*/ 447231 h 496567"/>
                  <a:gd name="connsiteX55" fmla="*/ 917330 w 1227342"/>
                  <a:gd name="connsiteY55" fmla="*/ 442149 h 496567"/>
                  <a:gd name="connsiteX56" fmla="*/ 881755 w 1227342"/>
                  <a:gd name="connsiteY56" fmla="*/ 429443 h 496567"/>
                  <a:gd name="connsiteX57" fmla="*/ 866509 w 1227342"/>
                  <a:gd name="connsiteY57" fmla="*/ 447231 h 496567"/>
                  <a:gd name="connsiteX58" fmla="*/ 828393 w 1227342"/>
                  <a:gd name="connsiteY58" fmla="*/ 437067 h 496567"/>
                  <a:gd name="connsiteX59" fmla="*/ 787735 w 1227342"/>
                  <a:gd name="connsiteY59" fmla="*/ 467560 h 496567"/>
                  <a:gd name="connsiteX60" fmla="*/ 729290 w 1227342"/>
                  <a:gd name="connsiteY60" fmla="*/ 452313 h 496567"/>
                  <a:gd name="connsiteX61" fmla="*/ 699788 w 1227342"/>
                  <a:gd name="connsiteY61" fmla="*/ 496567 h 49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7342" h="496567">
                    <a:moveTo>
                      <a:pt x="5274" y="496567"/>
                    </a:moveTo>
                    <a:lnTo>
                      <a:pt x="0" y="467560"/>
                    </a:lnTo>
                    <a:lnTo>
                      <a:pt x="17787" y="421820"/>
                    </a:lnTo>
                    <a:lnTo>
                      <a:pt x="10164" y="393869"/>
                    </a:lnTo>
                    <a:lnTo>
                      <a:pt x="30493" y="335423"/>
                    </a:lnTo>
                    <a:lnTo>
                      <a:pt x="58445" y="340505"/>
                    </a:lnTo>
                    <a:lnTo>
                      <a:pt x="78773" y="332883"/>
                    </a:lnTo>
                    <a:lnTo>
                      <a:pt x="94020" y="289684"/>
                    </a:lnTo>
                    <a:lnTo>
                      <a:pt x="104184" y="195663"/>
                    </a:lnTo>
                    <a:lnTo>
                      <a:pt x="162629" y="155006"/>
                    </a:lnTo>
                    <a:lnTo>
                      <a:pt x="182958" y="127054"/>
                    </a:lnTo>
                    <a:lnTo>
                      <a:pt x="256649" y="109268"/>
                    </a:lnTo>
                    <a:lnTo>
                      <a:pt x="271896" y="109268"/>
                    </a:lnTo>
                    <a:lnTo>
                      <a:pt x="282060" y="104184"/>
                    </a:lnTo>
                    <a:lnTo>
                      <a:pt x="289683" y="55904"/>
                    </a:lnTo>
                    <a:lnTo>
                      <a:pt x="284601" y="22869"/>
                    </a:lnTo>
                    <a:lnTo>
                      <a:pt x="317635" y="0"/>
                    </a:lnTo>
                    <a:lnTo>
                      <a:pt x="353210" y="27953"/>
                    </a:lnTo>
                    <a:lnTo>
                      <a:pt x="388785" y="91479"/>
                    </a:lnTo>
                    <a:lnTo>
                      <a:pt x="421819" y="124513"/>
                    </a:lnTo>
                    <a:lnTo>
                      <a:pt x="454854" y="215992"/>
                    </a:lnTo>
                    <a:lnTo>
                      <a:pt x="454854" y="236320"/>
                    </a:lnTo>
                    <a:lnTo>
                      <a:pt x="498052" y="287142"/>
                    </a:lnTo>
                    <a:lnTo>
                      <a:pt x="523463" y="287142"/>
                    </a:lnTo>
                    <a:lnTo>
                      <a:pt x="536168" y="297306"/>
                    </a:lnTo>
                    <a:lnTo>
                      <a:pt x="556497" y="302390"/>
                    </a:lnTo>
                    <a:lnTo>
                      <a:pt x="663222" y="269355"/>
                    </a:lnTo>
                    <a:lnTo>
                      <a:pt x="711503" y="236320"/>
                    </a:lnTo>
                    <a:lnTo>
                      <a:pt x="736914" y="233780"/>
                    </a:lnTo>
                    <a:lnTo>
                      <a:pt x="782653" y="228698"/>
                    </a:lnTo>
                    <a:lnTo>
                      <a:pt x="904625" y="215992"/>
                    </a:lnTo>
                    <a:lnTo>
                      <a:pt x="1001186" y="243944"/>
                    </a:lnTo>
                    <a:lnTo>
                      <a:pt x="1044384" y="203287"/>
                    </a:lnTo>
                    <a:lnTo>
                      <a:pt x="1074877" y="165170"/>
                    </a:lnTo>
                    <a:lnTo>
                      <a:pt x="1123158" y="144841"/>
                    </a:lnTo>
                    <a:lnTo>
                      <a:pt x="1125662" y="144090"/>
                    </a:lnTo>
                    <a:lnTo>
                      <a:pt x="1140946" y="155006"/>
                    </a:lnTo>
                    <a:lnTo>
                      <a:pt x="1161274" y="157547"/>
                    </a:lnTo>
                    <a:lnTo>
                      <a:pt x="1166356" y="167712"/>
                    </a:lnTo>
                    <a:lnTo>
                      <a:pt x="1196849" y="157547"/>
                    </a:lnTo>
                    <a:lnTo>
                      <a:pt x="1225196" y="184980"/>
                    </a:lnTo>
                    <a:lnTo>
                      <a:pt x="1207014" y="223616"/>
                    </a:lnTo>
                    <a:lnTo>
                      <a:pt x="1217178" y="259191"/>
                    </a:lnTo>
                    <a:lnTo>
                      <a:pt x="1227342" y="284602"/>
                    </a:lnTo>
                    <a:lnTo>
                      <a:pt x="1217178" y="317635"/>
                    </a:lnTo>
                    <a:lnTo>
                      <a:pt x="1227342" y="335423"/>
                    </a:lnTo>
                    <a:lnTo>
                      <a:pt x="1201931" y="355752"/>
                    </a:lnTo>
                    <a:lnTo>
                      <a:pt x="1194308" y="373540"/>
                    </a:lnTo>
                    <a:lnTo>
                      <a:pt x="1194155" y="374411"/>
                    </a:lnTo>
                    <a:lnTo>
                      <a:pt x="1191767" y="370998"/>
                    </a:lnTo>
                    <a:lnTo>
                      <a:pt x="1161274" y="383705"/>
                    </a:lnTo>
                    <a:lnTo>
                      <a:pt x="1125699" y="376081"/>
                    </a:lnTo>
                    <a:lnTo>
                      <a:pt x="1095206" y="393869"/>
                    </a:lnTo>
                    <a:lnTo>
                      <a:pt x="1049467" y="373540"/>
                    </a:lnTo>
                    <a:lnTo>
                      <a:pt x="996104" y="447231"/>
                    </a:lnTo>
                    <a:lnTo>
                      <a:pt x="917330" y="442149"/>
                    </a:lnTo>
                    <a:lnTo>
                      <a:pt x="881755" y="429443"/>
                    </a:lnTo>
                    <a:lnTo>
                      <a:pt x="866509" y="447231"/>
                    </a:lnTo>
                    <a:lnTo>
                      <a:pt x="828393" y="437067"/>
                    </a:lnTo>
                    <a:lnTo>
                      <a:pt x="787735" y="467560"/>
                    </a:lnTo>
                    <a:lnTo>
                      <a:pt x="729290" y="452313"/>
                    </a:lnTo>
                    <a:lnTo>
                      <a:pt x="699788" y="49656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6BD983F-CAAF-3227-EE29-7B26644E3572}"/>
                  </a:ext>
                </a:extLst>
              </p:cNvPr>
              <p:cNvSpPr/>
              <p:nvPr/>
            </p:nvSpPr>
            <p:spPr>
              <a:xfrm>
                <a:off x="2391704" y="3834963"/>
                <a:ext cx="985949" cy="728782"/>
              </a:xfrm>
              <a:custGeom>
                <a:avLst/>
                <a:gdLst>
                  <a:gd name="connsiteX0" fmla="*/ 112824 w 985949"/>
                  <a:gd name="connsiteY0" fmla="*/ 0 h 728782"/>
                  <a:gd name="connsiteX1" fmla="*/ 158564 w 985949"/>
                  <a:gd name="connsiteY1" fmla="*/ 0 h 728782"/>
                  <a:gd name="connsiteX2" fmla="*/ 152465 w 985949"/>
                  <a:gd name="connsiteY2" fmla="*/ 64035 h 728782"/>
                  <a:gd name="connsiteX3" fmla="*/ 173810 w 985949"/>
                  <a:gd name="connsiteY3" fmla="*/ 85380 h 728782"/>
                  <a:gd name="connsiteX4" fmla="*/ 268339 w 985949"/>
                  <a:gd name="connsiteY4" fmla="*/ 134169 h 728782"/>
                  <a:gd name="connsiteX5" fmla="*/ 359818 w 985949"/>
                  <a:gd name="connsiteY5" fmla="*/ 137218 h 728782"/>
                  <a:gd name="connsiteX6" fmla="*/ 375064 w 985949"/>
                  <a:gd name="connsiteY6" fmla="*/ 88430 h 728782"/>
                  <a:gd name="connsiteX7" fmla="*/ 433001 w 985949"/>
                  <a:gd name="connsiteY7" fmla="*/ 57937 h 728782"/>
                  <a:gd name="connsiteX8" fmla="*/ 564121 w 985949"/>
                  <a:gd name="connsiteY8" fmla="*/ 21345 h 728782"/>
                  <a:gd name="connsiteX9" fmla="*/ 649501 w 985949"/>
                  <a:gd name="connsiteY9" fmla="*/ 67085 h 728782"/>
                  <a:gd name="connsiteX10" fmla="*/ 737931 w 985949"/>
                  <a:gd name="connsiteY10" fmla="*/ 73183 h 728782"/>
                  <a:gd name="connsiteX11" fmla="*/ 875149 w 985949"/>
                  <a:gd name="connsiteY11" fmla="*/ 73183 h 728782"/>
                  <a:gd name="connsiteX12" fmla="*/ 985949 w 985949"/>
                  <a:gd name="connsiteY12" fmla="*/ 55019 h 728782"/>
                  <a:gd name="connsiteX13" fmla="*/ 985949 w 985949"/>
                  <a:gd name="connsiteY13" fmla="*/ 328624 h 728782"/>
                  <a:gd name="connsiteX14" fmla="*/ 978825 w 985949"/>
                  <a:gd name="connsiteY14" fmla="*/ 332373 h 728782"/>
                  <a:gd name="connsiteX15" fmla="*/ 975776 w 985949"/>
                  <a:gd name="connsiteY15" fmla="*/ 362867 h 728782"/>
                  <a:gd name="connsiteX16" fmla="*/ 942234 w 985949"/>
                  <a:gd name="connsiteY16" fmla="*/ 362867 h 728782"/>
                  <a:gd name="connsiteX17" fmla="*/ 939184 w 985949"/>
                  <a:gd name="connsiteY17" fmla="*/ 384212 h 728782"/>
                  <a:gd name="connsiteX18" fmla="*/ 896494 w 985949"/>
                  <a:gd name="connsiteY18" fmla="*/ 390310 h 728782"/>
                  <a:gd name="connsiteX19" fmla="*/ 896494 w 985949"/>
                  <a:gd name="connsiteY19" fmla="*/ 414705 h 728782"/>
                  <a:gd name="connsiteX20" fmla="*/ 878198 w 985949"/>
                  <a:gd name="connsiteY20" fmla="*/ 445198 h 728782"/>
                  <a:gd name="connsiteX21" fmla="*/ 847705 w 985949"/>
                  <a:gd name="connsiteY21" fmla="*/ 448247 h 728782"/>
                  <a:gd name="connsiteX22" fmla="*/ 814163 w 985949"/>
                  <a:gd name="connsiteY22" fmla="*/ 378113 h 728782"/>
                  <a:gd name="connsiteX23" fmla="*/ 713536 w 985949"/>
                  <a:gd name="connsiteY23" fmla="*/ 338472 h 728782"/>
                  <a:gd name="connsiteX24" fmla="*/ 673895 w 985949"/>
                  <a:gd name="connsiteY24" fmla="*/ 341521 h 728782"/>
                  <a:gd name="connsiteX25" fmla="*/ 588515 w 985949"/>
                  <a:gd name="connsiteY25" fmla="*/ 314078 h 728782"/>
                  <a:gd name="connsiteX26" fmla="*/ 567170 w 985949"/>
                  <a:gd name="connsiteY26" fmla="*/ 317127 h 728782"/>
                  <a:gd name="connsiteX27" fmla="*/ 542776 w 985949"/>
                  <a:gd name="connsiteY27" fmla="*/ 365916 h 728782"/>
                  <a:gd name="connsiteX28" fmla="*/ 530578 w 985949"/>
                  <a:gd name="connsiteY28" fmla="*/ 423853 h 728782"/>
                  <a:gd name="connsiteX29" fmla="*/ 521430 w 985949"/>
                  <a:gd name="connsiteY29" fmla="*/ 457395 h 728782"/>
                  <a:gd name="connsiteX30" fmla="*/ 475691 w 985949"/>
                  <a:gd name="connsiteY30" fmla="*/ 466543 h 728782"/>
                  <a:gd name="connsiteX31" fmla="*/ 463494 w 985949"/>
                  <a:gd name="connsiteY31" fmla="*/ 490937 h 728782"/>
                  <a:gd name="connsiteX32" fmla="*/ 487888 w 985949"/>
                  <a:gd name="connsiteY32" fmla="*/ 539726 h 728782"/>
                  <a:gd name="connsiteX33" fmla="*/ 384212 w 985949"/>
                  <a:gd name="connsiteY33" fmla="*/ 567169 h 728782"/>
                  <a:gd name="connsiteX34" fmla="*/ 329325 w 985949"/>
                  <a:gd name="connsiteY34" fmla="*/ 548874 h 728782"/>
                  <a:gd name="connsiteX35" fmla="*/ 338472 w 985949"/>
                  <a:gd name="connsiteY35" fmla="*/ 643402 h 728782"/>
                  <a:gd name="connsiteX36" fmla="*/ 301881 w 985949"/>
                  <a:gd name="connsiteY36" fmla="*/ 670846 h 728782"/>
                  <a:gd name="connsiteX37" fmla="*/ 250043 w 985949"/>
                  <a:gd name="connsiteY37" fmla="*/ 667796 h 728782"/>
                  <a:gd name="connsiteX38" fmla="*/ 228698 w 985949"/>
                  <a:gd name="connsiteY38" fmla="*/ 683043 h 728782"/>
                  <a:gd name="connsiteX39" fmla="*/ 210402 w 985949"/>
                  <a:gd name="connsiteY39" fmla="*/ 670846 h 728782"/>
                  <a:gd name="connsiteX40" fmla="*/ 192106 w 985949"/>
                  <a:gd name="connsiteY40" fmla="*/ 676944 h 728782"/>
                  <a:gd name="connsiteX41" fmla="*/ 198205 w 985949"/>
                  <a:gd name="connsiteY41" fmla="*/ 710486 h 728782"/>
                  <a:gd name="connsiteX42" fmla="*/ 167712 w 985949"/>
                  <a:gd name="connsiteY42" fmla="*/ 728782 h 728782"/>
                  <a:gd name="connsiteX43" fmla="*/ 137219 w 985949"/>
                  <a:gd name="connsiteY43" fmla="*/ 713536 h 728782"/>
                  <a:gd name="connsiteX44" fmla="*/ 112824 w 985949"/>
                  <a:gd name="connsiteY44" fmla="*/ 722684 h 728782"/>
                  <a:gd name="connsiteX45" fmla="*/ 106726 w 985949"/>
                  <a:gd name="connsiteY45" fmla="*/ 713536 h 728782"/>
                  <a:gd name="connsiteX46" fmla="*/ 0 w 985949"/>
                  <a:gd name="connsiteY46" fmla="*/ 710486 h 728782"/>
                  <a:gd name="connsiteX47" fmla="*/ 21345 w 985949"/>
                  <a:gd name="connsiteY47" fmla="*/ 606810 h 728782"/>
                  <a:gd name="connsiteX48" fmla="*/ 70134 w 985949"/>
                  <a:gd name="connsiteY48" fmla="*/ 570219 h 728782"/>
                  <a:gd name="connsiteX49" fmla="*/ 54888 w 985949"/>
                  <a:gd name="connsiteY49" fmla="*/ 512282 h 728782"/>
                  <a:gd name="connsiteX50" fmla="*/ 33542 w 985949"/>
                  <a:gd name="connsiteY50" fmla="*/ 509233 h 728782"/>
                  <a:gd name="connsiteX51" fmla="*/ 48789 w 985949"/>
                  <a:gd name="connsiteY51" fmla="*/ 484838 h 728782"/>
                  <a:gd name="connsiteX52" fmla="*/ 118923 w 985949"/>
                  <a:gd name="connsiteY52" fmla="*/ 454345 h 728782"/>
                  <a:gd name="connsiteX53" fmla="*/ 210402 w 985949"/>
                  <a:gd name="connsiteY53" fmla="*/ 420803 h 728782"/>
                  <a:gd name="connsiteX54" fmla="*/ 210402 w 985949"/>
                  <a:gd name="connsiteY54" fmla="*/ 292733 h 728782"/>
                  <a:gd name="connsiteX55" fmla="*/ 234796 w 985949"/>
                  <a:gd name="connsiteY55" fmla="*/ 262240 h 728782"/>
                  <a:gd name="connsiteX56" fmla="*/ 228698 w 985949"/>
                  <a:gd name="connsiteY56" fmla="*/ 246993 h 728782"/>
                  <a:gd name="connsiteX57" fmla="*/ 234796 w 985949"/>
                  <a:gd name="connsiteY57" fmla="*/ 222599 h 728782"/>
                  <a:gd name="connsiteX58" fmla="*/ 207353 w 985949"/>
                  <a:gd name="connsiteY58" fmla="*/ 179909 h 728782"/>
                  <a:gd name="connsiteX59" fmla="*/ 121972 w 985949"/>
                  <a:gd name="connsiteY59" fmla="*/ 115873 h 728782"/>
                  <a:gd name="connsiteX60" fmla="*/ 79282 w 985949"/>
                  <a:gd name="connsiteY60" fmla="*/ 24394 h 728782"/>
                  <a:gd name="connsiteX0" fmla="*/ 112824 w 1335748"/>
                  <a:gd name="connsiteY0" fmla="*/ 0 h 728782"/>
                  <a:gd name="connsiteX1" fmla="*/ 158564 w 1335748"/>
                  <a:gd name="connsiteY1" fmla="*/ 0 h 728782"/>
                  <a:gd name="connsiteX2" fmla="*/ 152465 w 1335748"/>
                  <a:gd name="connsiteY2" fmla="*/ 64035 h 728782"/>
                  <a:gd name="connsiteX3" fmla="*/ 173810 w 1335748"/>
                  <a:gd name="connsiteY3" fmla="*/ 85380 h 728782"/>
                  <a:gd name="connsiteX4" fmla="*/ 268339 w 1335748"/>
                  <a:gd name="connsiteY4" fmla="*/ 134169 h 728782"/>
                  <a:gd name="connsiteX5" fmla="*/ 359818 w 1335748"/>
                  <a:gd name="connsiteY5" fmla="*/ 137218 h 728782"/>
                  <a:gd name="connsiteX6" fmla="*/ 375064 w 1335748"/>
                  <a:gd name="connsiteY6" fmla="*/ 88430 h 728782"/>
                  <a:gd name="connsiteX7" fmla="*/ 433001 w 1335748"/>
                  <a:gd name="connsiteY7" fmla="*/ 57937 h 728782"/>
                  <a:gd name="connsiteX8" fmla="*/ 564121 w 1335748"/>
                  <a:gd name="connsiteY8" fmla="*/ 21345 h 728782"/>
                  <a:gd name="connsiteX9" fmla="*/ 649501 w 1335748"/>
                  <a:gd name="connsiteY9" fmla="*/ 67085 h 728782"/>
                  <a:gd name="connsiteX10" fmla="*/ 737931 w 1335748"/>
                  <a:gd name="connsiteY10" fmla="*/ 73183 h 728782"/>
                  <a:gd name="connsiteX11" fmla="*/ 875149 w 1335748"/>
                  <a:gd name="connsiteY11" fmla="*/ 73183 h 728782"/>
                  <a:gd name="connsiteX12" fmla="*/ 985949 w 1335748"/>
                  <a:gd name="connsiteY12" fmla="*/ 55019 h 728782"/>
                  <a:gd name="connsiteX13" fmla="*/ 1335747 w 1335748"/>
                  <a:gd name="connsiteY13" fmla="*/ 190937 h 728782"/>
                  <a:gd name="connsiteX14" fmla="*/ 985949 w 1335748"/>
                  <a:gd name="connsiteY14" fmla="*/ 328624 h 728782"/>
                  <a:gd name="connsiteX15" fmla="*/ 978825 w 1335748"/>
                  <a:gd name="connsiteY15" fmla="*/ 332373 h 728782"/>
                  <a:gd name="connsiteX16" fmla="*/ 975776 w 1335748"/>
                  <a:gd name="connsiteY16" fmla="*/ 362867 h 728782"/>
                  <a:gd name="connsiteX17" fmla="*/ 942234 w 1335748"/>
                  <a:gd name="connsiteY17" fmla="*/ 362867 h 728782"/>
                  <a:gd name="connsiteX18" fmla="*/ 939184 w 1335748"/>
                  <a:gd name="connsiteY18" fmla="*/ 384212 h 728782"/>
                  <a:gd name="connsiteX19" fmla="*/ 896494 w 1335748"/>
                  <a:gd name="connsiteY19" fmla="*/ 390310 h 728782"/>
                  <a:gd name="connsiteX20" fmla="*/ 896494 w 1335748"/>
                  <a:gd name="connsiteY20" fmla="*/ 414705 h 728782"/>
                  <a:gd name="connsiteX21" fmla="*/ 878198 w 1335748"/>
                  <a:gd name="connsiteY21" fmla="*/ 445198 h 728782"/>
                  <a:gd name="connsiteX22" fmla="*/ 847705 w 1335748"/>
                  <a:gd name="connsiteY22" fmla="*/ 448247 h 728782"/>
                  <a:gd name="connsiteX23" fmla="*/ 814163 w 1335748"/>
                  <a:gd name="connsiteY23" fmla="*/ 378113 h 728782"/>
                  <a:gd name="connsiteX24" fmla="*/ 713536 w 1335748"/>
                  <a:gd name="connsiteY24" fmla="*/ 338472 h 728782"/>
                  <a:gd name="connsiteX25" fmla="*/ 673895 w 1335748"/>
                  <a:gd name="connsiteY25" fmla="*/ 341521 h 728782"/>
                  <a:gd name="connsiteX26" fmla="*/ 588515 w 1335748"/>
                  <a:gd name="connsiteY26" fmla="*/ 314078 h 728782"/>
                  <a:gd name="connsiteX27" fmla="*/ 567170 w 1335748"/>
                  <a:gd name="connsiteY27" fmla="*/ 317127 h 728782"/>
                  <a:gd name="connsiteX28" fmla="*/ 542776 w 1335748"/>
                  <a:gd name="connsiteY28" fmla="*/ 365916 h 728782"/>
                  <a:gd name="connsiteX29" fmla="*/ 530578 w 1335748"/>
                  <a:gd name="connsiteY29" fmla="*/ 423853 h 728782"/>
                  <a:gd name="connsiteX30" fmla="*/ 521430 w 1335748"/>
                  <a:gd name="connsiteY30" fmla="*/ 457395 h 728782"/>
                  <a:gd name="connsiteX31" fmla="*/ 475691 w 1335748"/>
                  <a:gd name="connsiteY31" fmla="*/ 466543 h 728782"/>
                  <a:gd name="connsiteX32" fmla="*/ 463494 w 1335748"/>
                  <a:gd name="connsiteY32" fmla="*/ 490937 h 728782"/>
                  <a:gd name="connsiteX33" fmla="*/ 487888 w 1335748"/>
                  <a:gd name="connsiteY33" fmla="*/ 539726 h 728782"/>
                  <a:gd name="connsiteX34" fmla="*/ 384212 w 1335748"/>
                  <a:gd name="connsiteY34" fmla="*/ 567169 h 728782"/>
                  <a:gd name="connsiteX35" fmla="*/ 329325 w 1335748"/>
                  <a:gd name="connsiteY35" fmla="*/ 548874 h 728782"/>
                  <a:gd name="connsiteX36" fmla="*/ 338472 w 1335748"/>
                  <a:gd name="connsiteY36" fmla="*/ 643402 h 728782"/>
                  <a:gd name="connsiteX37" fmla="*/ 301881 w 1335748"/>
                  <a:gd name="connsiteY37" fmla="*/ 670846 h 728782"/>
                  <a:gd name="connsiteX38" fmla="*/ 250043 w 1335748"/>
                  <a:gd name="connsiteY38" fmla="*/ 667796 h 728782"/>
                  <a:gd name="connsiteX39" fmla="*/ 228698 w 1335748"/>
                  <a:gd name="connsiteY39" fmla="*/ 683043 h 728782"/>
                  <a:gd name="connsiteX40" fmla="*/ 210402 w 1335748"/>
                  <a:gd name="connsiteY40" fmla="*/ 670846 h 728782"/>
                  <a:gd name="connsiteX41" fmla="*/ 192106 w 1335748"/>
                  <a:gd name="connsiteY41" fmla="*/ 676944 h 728782"/>
                  <a:gd name="connsiteX42" fmla="*/ 198205 w 1335748"/>
                  <a:gd name="connsiteY42" fmla="*/ 710486 h 728782"/>
                  <a:gd name="connsiteX43" fmla="*/ 167712 w 1335748"/>
                  <a:gd name="connsiteY43" fmla="*/ 728782 h 728782"/>
                  <a:gd name="connsiteX44" fmla="*/ 137219 w 1335748"/>
                  <a:gd name="connsiteY44" fmla="*/ 713536 h 728782"/>
                  <a:gd name="connsiteX45" fmla="*/ 112824 w 1335748"/>
                  <a:gd name="connsiteY45" fmla="*/ 722684 h 728782"/>
                  <a:gd name="connsiteX46" fmla="*/ 106726 w 1335748"/>
                  <a:gd name="connsiteY46" fmla="*/ 713536 h 728782"/>
                  <a:gd name="connsiteX47" fmla="*/ 0 w 1335748"/>
                  <a:gd name="connsiteY47" fmla="*/ 710486 h 728782"/>
                  <a:gd name="connsiteX48" fmla="*/ 21345 w 1335748"/>
                  <a:gd name="connsiteY48" fmla="*/ 606810 h 728782"/>
                  <a:gd name="connsiteX49" fmla="*/ 70134 w 1335748"/>
                  <a:gd name="connsiteY49" fmla="*/ 570219 h 728782"/>
                  <a:gd name="connsiteX50" fmla="*/ 54888 w 1335748"/>
                  <a:gd name="connsiteY50" fmla="*/ 512282 h 728782"/>
                  <a:gd name="connsiteX51" fmla="*/ 33542 w 1335748"/>
                  <a:gd name="connsiteY51" fmla="*/ 509233 h 728782"/>
                  <a:gd name="connsiteX52" fmla="*/ 48789 w 1335748"/>
                  <a:gd name="connsiteY52" fmla="*/ 484838 h 728782"/>
                  <a:gd name="connsiteX53" fmla="*/ 118923 w 1335748"/>
                  <a:gd name="connsiteY53" fmla="*/ 454345 h 728782"/>
                  <a:gd name="connsiteX54" fmla="*/ 210402 w 1335748"/>
                  <a:gd name="connsiteY54" fmla="*/ 420803 h 728782"/>
                  <a:gd name="connsiteX55" fmla="*/ 210402 w 1335748"/>
                  <a:gd name="connsiteY55" fmla="*/ 292733 h 728782"/>
                  <a:gd name="connsiteX56" fmla="*/ 234796 w 1335748"/>
                  <a:gd name="connsiteY56" fmla="*/ 262240 h 728782"/>
                  <a:gd name="connsiteX57" fmla="*/ 228698 w 1335748"/>
                  <a:gd name="connsiteY57" fmla="*/ 246993 h 728782"/>
                  <a:gd name="connsiteX58" fmla="*/ 234796 w 1335748"/>
                  <a:gd name="connsiteY58" fmla="*/ 222599 h 728782"/>
                  <a:gd name="connsiteX59" fmla="*/ 207353 w 1335748"/>
                  <a:gd name="connsiteY59" fmla="*/ 179909 h 728782"/>
                  <a:gd name="connsiteX60" fmla="*/ 121972 w 1335748"/>
                  <a:gd name="connsiteY60" fmla="*/ 115873 h 728782"/>
                  <a:gd name="connsiteX61" fmla="*/ 79282 w 1335748"/>
                  <a:gd name="connsiteY61" fmla="*/ 24394 h 728782"/>
                  <a:gd name="connsiteX62" fmla="*/ 112824 w 1335748"/>
                  <a:gd name="connsiteY62" fmla="*/ 0 h 728782"/>
                  <a:gd name="connsiteX0" fmla="*/ 1335747 w 1427187"/>
                  <a:gd name="connsiteY0" fmla="*/ 190937 h 728782"/>
                  <a:gd name="connsiteX1" fmla="*/ 985949 w 1427187"/>
                  <a:gd name="connsiteY1" fmla="*/ 328624 h 728782"/>
                  <a:gd name="connsiteX2" fmla="*/ 978825 w 1427187"/>
                  <a:gd name="connsiteY2" fmla="*/ 332373 h 728782"/>
                  <a:gd name="connsiteX3" fmla="*/ 975776 w 1427187"/>
                  <a:gd name="connsiteY3" fmla="*/ 362867 h 728782"/>
                  <a:gd name="connsiteX4" fmla="*/ 942234 w 1427187"/>
                  <a:gd name="connsiteY4" fmla="*/ 362867 h 728782"/>
                  <a:gd name="connsiteX5" fmla="*/ 939184 w 1427187"/>
                  <a:gd name="connsiteY5" fmla="*/ 384212 h 728782"/>
                  <a:gd name="connsiteX6" fmla="*/ 896494 w 1427187"/>
                  <a:gd name="connsiteY6" fmla="*/ 390310 h 728782"/>
                  <a:gd name="connsiteX7" fmla="*/ 896494 w 1427187"/>
                  <a:gd name="connsiteY7" fmla="*/ 414705 h 728782"/>
                  <a:gd name="connsiteX8" fmla="*/ 878198 w 1427187"/>
                  <a:gd name="connsiteY8" fmla="*/ 445198 h 728782"/>
                  <a:gd name="connsiteX9" fmla="*/ 847705 w 1427187"/>
                  <a:gd name="connsiteY9" fmla="*/ 448247 h 728782"/>
                  <a:gd name="connsiteX10" fmla="*/ 814163 w 1427187"/>
                  <a:gd name="connsiteY10" fmla="*/ 378113 h 728782"/>
                  <a:gd name="connsiteX11" fmla="*/ 713536 w 1427187"/>
                  <a:gd name="connsiteY11" fmla="*/ 338472 h 728782"/>
                  <a:gd name="connsiteX12" fmla="*/ 673895 w 1427187"/>
                  <a:gd name="connsiteY12" fmla="*/ 341521 h 728782"/>
                  <a:gd name="connsiteX13" fmla="*/ 588515 w 1427187"/>
                  <a:gd name="connsiteY13" fmla="*/ 314078 h 728782"/>
                  <a:gd name="connsiteX14" fmla="*/ 567170 w 1427187"/>
                  <a:gd name="connsiteY14" fmla="*/ 317127 h 728782"/>
                  <a:gd name="connsiteX15" fmla="*/ 542776 w 1427187"/>
                  <a:gd name="connsiteY15" fmla="*/ 365916 h 728782"/>
                  <a:gd name="connsiteX16" fmla="*/ 530578 w 1427187"/>
                  <a:gd name="connsiteY16" fmla="*/ 423853 h 728782"/>
                  <a:gd name="connsiteX17" fmla="*/ 521430 w 1427187"/>
                  <a:gd name="connsiteY17" fmla="*/ 457395 h 728782"/>
                  <a:gd name="connsiteX18" fmla="*/ 475691 w 1427187"/>
                  <a:gd name="connsiteY18" fmla="*/ 466543 h 728782"/>
                  <a:gd name="connsiteX19" fmla="*/ 463494 w 1427187"/>
                  <a:gd name="connsiteY19" fmla="*/ 490937 h 728782"/>
                  <a:gd name="connsiteX20" fmla="*/ 487888 w 1427187"/>
                  <a:gd name="connsiteY20" fmla="*/ 539726 h 728782"/>
                  <a:gd name="connsiteX21" fmla="*/ 384212 w 1427187"/>
                  <a:gd name="connsiteY21" fmla="*/ 567169 h 728782"/>
                  <a:gd name="connsiteX22" fmla="*/ 329325 w 1427187"/>
                  <a:gd name="connsiteY22" fmla="*/ 548874 h 728782"/>
                  <a:gd name="connsiteX23" fmla="*/ 338472 w 1427187"/>
                  <a:gd name="connsiteY23" fmla="*/ 643402 h 728782"/>
                  <a:gd name="connsiteX24" fmla="*/ 301881 w 1427187"/>
                  <a:gd name="connsiteY24" fmla="*/ 670846 h 728782"/>
                  <a:gd name="connsiteX25" fmla="*/ 250043 w 1427187"/>
                  <a:gd name="connsiteY25" fmla="*/ 667796 h 728782"/>
                  <a:gd name="connsiteX26" fmla="*/ 228698 w 1427187"/>
                  <a:gd name="connsiteY26" fmla="*/ 683043 h 728782"/>
                  <a:gd name="connsiteX27" fmla="*/ 210402 w 1427187"/>
                  <a:gd name="connsiteY27" fmla="*/ 670846 h 728782"/>
                  <a:gd name="connsiteX28" fmla="*/ 192106 w 1427187"/>
                  <a:gd name="connsiteY28" fmla="*/ 676944 h 728782"/>
                  <a:gd name="connsiteX29" fmla="*/ 198205 w 1427187"/>
                  <a:gd name="connsiteY29" fmla="*/ 710486 h 728782"/>
                  <a:gd name="connsiteX30" fmla="*/ 167712 w 1427187"/>
                  <a:gd name="connsiteY30" fmla="*/ 728782 h 728782"/>
                  <a:gd name="connsiteX31" fmla="*/ 137219 w 1427187"/>
                  <a:gd name="connsiteY31" fmla="*/ 713536 h 728782"/>
                  <a:gd name="connsiteX32" fmla="*/ 112824 w 1427187"/>
                  <a:gd name="connsiteY32" fmla="*/ 722684 h 728782"/>
                  <a:gd name="connsiteX33" fmla="*/ 106726 w 1427187"/>
                  <a:gd name="connsiteY33" fmla="*/ 713536 h 728782"/>
                  <a:gd name="connsiteX34" fmla="*/ 0 w 1427187"/>
                  <a:gd name="connsiteY34" fmla="*/ 710486 h 728782"/>
                  <a:gd name="connsiteX35" fmla="*/ 21345 w 1427187"/>
                  <a:gd name="connsiteY35" fmla="*/ 606810 h 728782"/>
                  <a:gd name="connsiteX36" fmla="*/ 70134 w 1427187"/>
                  <a:gd name="connsiteY36" fmla="*/ 570219 h 728782"/>
                  <a:gd name="connsiteX37" fmla="*/ 54888 w 1427187"/>
                  <a:gd name="connsiteY37" fmla="*/ 512282 h 728782"/>
                  <a:gd name="connsiteX38" fmla="*/ 33542 w 1427187"/>
                  <a:gd name="connsiteY38" fmla="*/ 509233 h 728782"/>
                  <a:gd name="connsiteX39" fmla="*/ 48789 w 1427187"/>
                  <a:gd name="connsiteY39" fmla="*/ 484838 h 728782"/>
                  <a:gd name="connsiteX40" fmla="*/ 118923 w 1427187"/>
                  <a:gd name="connsiteY40" fmla="*/ 454345 h 728782"/>
                  <a:gd name="connsiteX41" fmla="*/ 210402 w 1427187"/>
                  <a:gd name="connsiteY41" fmla="*/ 420803 h 728782"/>
                  <a:gd name="connsiteX42" fmla="*/ 210402 w 1427187"/>
                  <a:gd name="connsiteY42" fmla="*/ 292733 h 728782"/>
                  <a:gd name="connsiteX43" fmla="*/ 234796 w 1427187"/>
                  <a:gd name="connsiteY43" fmla="*/ 262240 h 728782"/>
                  <a:gd name="connsiteX44" fmla="*/ 228698 w 1427187"/>
                  <a:gd name="connsiteY44" fmla="*/ 246993 h 728782"/>
                  <a:gd name="connsiteX45" fmla="*/ 234796 w 1427187"/>
                  <a:gd name="connsiteY45" fmla="*/ 222599 h 728782"/>
                  <a:gd name="connsiteX46" fmla="*/ 207353 w 1427187"/>
                  <a:gd name="connsiteY46" fmla="*/ 179909 h 728782"/>
                  <a:gd name="connsiteX47" fmla="*/ 121972 w 1427187"/>
                  <a:gd name="connsiteY47" fmla="*/ 115873 h 728782"/>
                  <a:gd name="connsiteX48" fmla="*/ 79282 w 1427187"/>
                  <a:gd name="connsiteY48" fmla="*/ 24394 h 728782"/>
                  <a:gd name="connsiteX49" fmla="*/ 112824 w 1427187"/>
                  <a:gd name="connsiteY49" fmla="*/ 0 h 728782"/>
                  <a:gd name="connsiteX50" fmla="*/ 158564 w 1427187"/>
                  <a:gd name="connsiteY50" fmla="*/ 0 h 728782"/>
                  <a:gd name="connsiteX51" fmla="*/ 152465 w 1427187"/>
                  <a:gd name="connsiteY51" fmla="*/ 64035 h 728782"/>
                  <a:gd name="connsiteX52" fmla="*/ 173810 w 1427187"/>
                  <a:gd name="connsiteY52" fmla="*/ 85380 h 728782"/>
                  <a:gd name="connsiteX53" fmla="*/ 268339 w 1427187"/>
                  <a:gd name="connsiteY53" fmla="*/ 134169 h 728782"/>
                  <a:gd name="connsiteX54" fmla="*/ 359818 w 1427187"/>
                  <a:gd name="connsiteY54" fmla="*/ 137218 h 728782"/>
                  <a:gd name="connsiteX55" fmla="*/ 375064 w 1427187"/>
                  <a:gd name="connsiteY55" fmla="*/ 88430 h 728782"/>
                  <a:gd name="connsiteX56" fmla="*/ 433001 w 1427187"/>
                  <a:gd name="connsiteY56" fmla="*/ 57937 h 728782"/>
                  <a:gd name="connsiteX57" fmla="*/ 564121 w 1427187"/>
                  <a:gd name="connsiteY57" fmla="*/ 21345 h 728782"/>
                  <a:gd name="connsiteX58" fmla="*/ 649501 w 1427187"/>
                  <a:gd name="connsiteY58" fmla="*/ 67085 h 728782"/>
                  <a:gd name="connsiteX59" fmla="*/ 737931 w 1427187"/>
                  <a:gd name="connsiteY59" fmla="*/ 73183 h 728782"/>
                  <a:gd name="connsiteX60" fmla="*/ 875149 w 1427187"/>
                  <a:gd name="connsiteY60" fmla="*/ 73183 h 728782"/>
                  <a:gd name="connsiteX61" fmla="*/ 985949 w 1427187"/>
                  <a:gd name="connsiteY61" fmla="*/ 55019 h 728782"/>
                  <a:gd name="connsiteX62" fmla="*/ 1427187 w 1427187"/>
                  <a:gd name="connsiteY62" fmla="*/ 282377 h 728782"/>
                  <a:gd name="connsiteX0" fmla="*/ 985949 w 1427187"/>
                  <a:gd name="connsiteY0" fmla="*/ 328624 h 728782"/>
                  <a:gd name="connsiteX1" fmla="*/ 978825 w 1427187"/>
                  <a:gd name="connsiteY1" fmla="*/ 332373 h 728782"/>
                  <a:gd name="connsiteX2" fmla="*/ 975776 w 1427187"/>
                  <a:gd name="connsiteY2" fmla="*/ 362867 h 728782"/>
                  <a:gd name="connsiteX3" fmla="*/ 942234 w 1427187"/>
                  <a:gd name="connsiteY3" fmla="*/ 362867 h 728782"/>
                  <a:gd name="connsiteX4" fmla="*/ 939184 w 1427187"/>
                  <a:gd name="connsiteY4" fmla="*/ 384212 h 728782"/>
                  <a:gd name="connsiteX5" fmla="*/ 896494 w 1427187"/>
                  <a:gd name="connsiteY5" fmla="*/ 390310 h 728782"/>
                  <a:gd name="connsiteX6" fmla="*/ 896494 w 1427187"/>
                  <a:gd name="connsiteY6" fmla="*/ 414705 h 728782"/>
                  <a:gd name="connsiteX7" fmla="*/ 878198 w 1427187"/>
                  <a:gd name="connsiteY7" fmla="*/ 445198 h 728782"/>
                  <a:gd name="connsiteX8" fmla="*/ 847705 w 1427187"/>
                  <a:gd name="connsiteY8" fmla="*/ 448247 h 728782"/>
                  <a:gd name="connsiteX9" fmla="*/ 814163 w 1427187"/>
                  <a:gd name="connsiteY9" fmla="*/ 378113 h 728782"/>
                  <a:gd name="connsiteX10" fmla="*/ 713536 w 1427187"/>
                  <a:gd name="connsiteY10" fmla="*/ 338472 h 728782"/>
                  <a:gd name="connsiteX11" fmla="*/ 673895 w 1427187"/>
                  <a:gd name="connsiteY11" fmla="*/ 341521 h 728782"/>
                  <a:gd name="connsiteX12" fmla="*/ 588515 w 1427187"/>
                  <a:gd name="connsiteY12" fmla="*/ 314078 h 728782"/>
                  <a:gd name="connsiteX13" fmla="*/ 567170 w 1427187"/>
                  <a:gd name="connsiteY13" fmla="*/ 317127 h 728782"/>
                  <a:gd name="connsiteX14" fmla="*/ 542776 w 1427187"/>
                  <a:gd name="connsiteY14" fmla="*/ 365916 h 728782"/>
                  <a:gd name="connsiteX15" fmla="*/ 530578 w 1427187"/>
                  <a:gd name="connsiteY15" fmla="*/ 423853 h 728782"/>
                  <a:gd name="connsiteX16" fmla="*/ 521430 w 1427187"/>
                  <a:gd name="connsiteY16" fmla="*/ 457395 h 728782"/>
                  <a:gd name="connsiteX17" fmla="*/ 475691 w 1427187"/>
                  <a:gd name="connsiteY17" fmla="*/ 466543 h 728782"/>
                  <a:gd name="connsiteX18" fmla="*/ 463494 w 1427187"/>
                  <a:gd name="connsiteY18" fmla="*/ 490937 h 728782"/>
                  <a:gd name="connsiteX19" fmla="*/ 487888 w 1427187"/>
                  <a:gd name="connsiteY19" fmla="*/ 539726 h 728782"/>
                  <a:gd name="connsiteX20" fmla="*/ 384212 w 1427187"/>
                  <a:gd name="connsiteY20" fmla="*/ 567169 h 728782"/>
                  <a:gd name="connsiteX21" fmla="*/ 329325 w 1427187"/>
                  <a:gd name="connsiteY21" fmla="*/ 548874 h 728782"/>
                  <a:gd name="connsiteX22" fmla="*/ 338472 w 1427187"/>
                  <a:gd name="connsiteY22" fmla="*/ 643402 h 728782"/>
                  <a:gd name="connsiteX23" fmla="*/ 301881 w 1427187"/>
                  <a:gd name="connsiteY23" fmla="*/ 670846 h 728782"/>
                  <a:gd name="connsiteX24" fmla="*/ 250043 w 1427187"/>
                  <a:gd name="connsiteY24" fmla="*/ 667796 h 728782"/>
                  <a:gd name="connsiteX25" fmla="*/ 228698 w 1427187"/>
                  <a:gd name="connsiteY25" fmla="*/ 683043 h 728782"/>
                  <a:gd name="connsiteX26" fmla="*/ 210402 w 1427187"/>
                  <a:gd name="connsiteY26" fmla="*/ 670846 h 728782"/>
                  <a:gd name="connsiteX27" fmla="*/ 192106 w 1427187"/>
                  <a:gd name="connsiteY27" fmla="*/ 676944 h 728782"/>
                  <a:gd name="connsiteX28" fmla="*/ 198205 w 1427187"/>
                  <a:gd name="connsiteY28" fmla="*/ 710486 h 728782"/>
                  <a:gd name="connsiteX29" fmla="*/ 167712 w 1427187"/>
                  <a:gd name="connsiteY29" fmla="*/ 728782 h 728782"/>
                  <a:gd name="connsiteX30" fmla="*/ 137219 w 1427187"/>
                  <a:gd name="connsiteY30" fmla="*/ 713536 h 728782"/>
                  <a:gd name="connsiteX31" fmla="*/ 112824 w 1427187"/>
                  <a:gd name="connsiteY31" fmla="*/ 722684 h 728782"/>
                  <a:gd name="connsiteX32" fmla="*/ 106726 w 1427187"/>
                  <a:gd name="connsiteY32" fmla="*/ 713536 h 728782"/>
                  <a:gd name="connsiteX33" fmla="*/ 0 w 1427187"/>
                  <a:gd name="connsiteY33" fmla="*/ 710486 h 728782"/>
                  <a:gd name="connsiteX34" fmla="*/ 21345 w 1427187"/>
                  <a:gd name="connsiteY34" fmla="*/ 606810 h 728782"/>
                  <a:gd name="connsiteX35" fmla="*/ 70134 w 1427187"/>
                  <a:gd name="connsiteY35" fmla="*/ 570219 h 728782"/>
                  <a:gd name="connsiteX36" fmla="*/ 54888 w 1427187"/>
                  <a:gd name="connsiteY36" fmla="*/ 512282 h 728782"/>
                  <a:gd name="connsiteX37" fmla="*/ 33542 w 1427187"/>
                  <a:gd name="connsiteY37" fmla="*/ 509233 h 728782"/>
                  <a:gd name="connsiteX38" fmla="*/ 48789 w 1427187"/>
                  <a:gd name="connsiteY38" fmla="*/ 484838 h 728782"/>
                  <a:gd name="connsiteX39" fmla="*/ 118923 w 1427187"/>
                  <a:gd name="connsiteY39" fmla="*/ 454345 h 728782"/>
                  <a:gd name="connsiteX40" fmla="*/ 210402 w 1427187"/>
                  <a:gd name="connsiteY40" fmla="*/ 420803 h 728782"/>
                  <a:gd name="connsiteX41" fmla="*/ 210402 w 1427187"/>
                  <a:gd name="connsiteY41" fmla="*/ 292733 h 728782"/>
                  <a:gd name="connsiteX42" fmla="*/ 234796 w 1427187"/>
                  <a:gd name="connsiteY42" fmla="*/ 262240 h 728782"/>
                  <a:gd name="connsiteX43" fmla="*/ 228698 w 1427187"/>
                  <a:gd name="connsiteY43" fmla="*/ 246993 h 728782"/>
                  <a:gd name="connsiteX44" fmla="*/ 234796 w 1427187"/>
                  <a:gd name="connsiteY44" fmla="*/ 222599 h 728782"/>
                  <a:gd name="connsiteX45" fmla="*/ 207353 w 1427187"/>
                  <a:gd name="connsiteY45" fmla="*/ 179909 h 728782"/>
                  <a:gd name="connsiteX46" fmla="*/ 121972 w 1427187"/>
                  <a:gd name="connsiteY46" fmla="*/ 115873 h 728782"/>
                  <a:gd name="connsiteX47" fmla="*/ 79282 w 1427187"/>
                  <a:gd name="connsiteY47" fmla="*/ 24394 h 728782"/>
                  <a:gd name="connsiteX48" fmla="*/ 112824 w 1427187"/>
                  <a:gd name="connsiteY48" fmla="*/ 0 h 728782"/>
                  <a:gd name="connsiteX49" fmla="*/ 158564 w 1427187"/>
                  <a:gd name="connsiteY49" fmla="*/ 0 h 728782"/>
                  <a:gd name="connsiteX50" fmla="*/ 152465 w 1427187"/>
                  <a:gd name="connsiteY50" fmla="*/ 64035 h 728782"/>
                  <a:gd name="connsiteX51" fmla="*/ 173810 w 1427187"/>
                  <a:gd name="connsiteY51" fmla="*/ 85380 h 728782"/>
                  <a:gd name="connsiteX52" fmla="*/ 268339 w 1427187"/>
                  <a:gd name="connsiteY52" fmla="*/ 134169 h 728782"/>
                  <a:gd name="connsiteX53" fmla="*/ 359818 w 1427187"/>
                  <a:gd name="connsiteY53" fmla="*/ 137218 h 728782"/>
                  <a:gd name="connsiteX54" fmla="*/ 375064 w 1427187"/>
                  <a:gd name="connsiteY54" fmla="*/ 88430 h 728782"/>
                  <a:gd name="connsiteX55" fmla="*/ 433001 w 1427187"/>
                  <a:gd name="connsiteY55" fmla="*/ 57937 h 728782"/>
                  <a:gd name="connsiteX56" fmla="*/ 564121 w 1427187"/>
                  <a:gd name="connsiteY56" fmla="*/ 21345 h 728782"/>
                  <a:gd name="connsiteX57" fmla="*/ 649501 w 1427187"/>
                  <a:gd name="connsiteY57" fmla="*/ 67085 h 728782"/>
                  <a:gd name="connsiteX58" fmla="*/ 737931 w 1427187"/>
                  <a:gd name="connsiteY58" fmla="*/ 73183 h 728782"/>
                  <a:gd name="connsiteX59" fmla="*/ 875149 w 1427187"/>
                  <a:gd name="connsiteY59" fmla="*/ 73183 h 728782"/>
                  <a:gd name="connsiteX60" fmla="*/ 985949 w 1427187"/>
                  <a:gd name="connsiteY60" fmla="*/ 55019 h 728782"/>
                  <a:gd name="connsiteX61" fmla="*/ 1427187 w 1427187"/>
                  <a:gd name="connsiteY61" fmla="*/ 282377 h 728782"/>
                  <a:gd name="connsiteX0" fmla="*/ 985949 w 985949"/>
                  <a:gd name="connsiteY0" fmla="*/ 328624 h 728782"/>
                  <a:gd name="connsiteX1" fmla="*/ 978825 w 985949"/>
                  <a:gd name="connsiteY1" fmla="*/ 332373 h 728782"/>
                  <a:gd name="connsiteX2" fmla="*/ 975776 w 985949"/>
                  <a:gd name="connsiteY2" fmla="*/ 362867 h 728782"/>
                  <a:gd name="connsiteX3" fmla="*/ 942234 w 985949"/>
                  <a:gd name="connsiteY3" fmla="*/ 362867 h 728782"/>
                  <a:gd name="connsiteX4" fmla="*/ 939184 w 985949"/>
                  <a:gd name="connsiteY4" fmla="*/ 384212 h 728782"/>
                  <a:gd name="connsiteX5" fmla="*/ 896494 w 985949"/>
                  <a:gd name="connsiteY5" fmla="*/ 390310 h 728782"/>
                  <a:gd name="connsiteX6" fmla="*/ 896494 w 985949"/>
                  <a:gd name="connsiteY6" fmla="*/ 414705 h 728782"/>
                  <a:gd name="connsiteX7" fmla="*/ 878198 w 985949"/>
                  <a:gd name="connsiteY7" fmla="*/ 445198 h 728782"/>
                  <a:gd name="connsiteX8" fmla="*/ 847705 w 985949"/>
                  <a:gd name="connsiteY8" fmla="*/ 448247 h 728782"/>
                  <a:gd name="connsiteX9" fmla="*/ 814163 w 985949"/>
                  <a:gd name="connsiteY9" fmla="*/ 378113 h 728782"/>
                  <a:gd name="connsiteX10" fmla="*/ 713536 w 985949"/>
                  <a:gd name="connsiteY10" fmla="*/ 338472 h 728782"/>
                  <a:gd name="connsiteX11" fmla="*/ 673895 w 985949"/>
                  <a:gd name="connsiteY11" fmla="*/ 341521 h 728782"/>
                  <a:gd name="connsiteX12" fmla="*/ 588515 w 985949"/>
                  <a:gd name="connsiteY12" fmla="*/ 314078 h 728782"/>
                  <a:gd name="connsiteX13" fmla="*/ 567170 w 985949"/>
                  <a:gd name="connsiteY13" fmla="*/ 317127 h 728782"/>
                  <a:gd name="connsiteX14" fmla="*/ 542776 w 985949"/>
                  <a:gd name="connsiteY14" fmla="*/ 365916 h 728782"/>
                  <a:gd name="connsiteX15" fmla="*/ 530578 w 985949"/>
                  <a:gd name="connsiteY15" fmla="*/ 423853 h 728782"/>
                  <a:gd name="connsiteX16" fmla="*/ 521430 w 985949"/>
                  <a:gd name="connsiteY16" fmla="*/ 457395 h 728782"/>
                  <a:gd name="connsiteX17" fmla="*/ 475691 w 985949"/>
                  <a:gd name="connsiteY17" fmla="*/ 466543 h 728782"/>
                  <a:gd name="connsiteX18" fmla="*/ 463494 w 985949"/>
                  <a:gd name="connsiteY18" fmla="*/ 490937 h 728782"/>
                  <a:gd name="connsiteX19" fmla="*/ 487888 w 985949"/>
                  <a:gd name="connsiteY19" fmla="*/ 539726 h 728782"/>
                  <a:gd name="connsiteX20" fmla="*/ 384212 w 985949"/>
                  <a:gd name="connsiteY20" fmla="*/ 567169 h 728782"/>
                  <a:gd name="connsiteX21" fmla="*/ 329325 w 985949"/>
                  <a:gd name="connsiteY21" fmla="*/ 548874 h 728782"/>
                  <a:gd name="connsiteX22" fmla="*/ 338472 w 985949"/>
                  <a:gd name="connsiteY22" fmla="*/ 643402 h 728782"/>
                  <a:gd name="connsiteX23" fmla="*/ 301881 w 985949"/>
                  <a:gd name="connsiteY23" fmla="*/ 670846 h 728782"/>
                  <a:gd name="connsiteX24" fmla="*/ 250043 w 985949"/>
                  <a:gd name="connsiteY24" fmla="*/ 667796 h 728782"/>
                  <a:gd name="connsiteX25" fmla="*/ 228698 w 985949"/>
                  <a:gd name="connsiteY25" fmla="*/ 683043 h 728782"/>
                  <a:gd name="connsiteX26" fmla="*/ 210402 w 985949"/>
                  <a:gd name="connsiteY26" fmla="*/ 670846 h 728782"/>
                  <a:gd name="connsiteX27" fmla="*/ 192106 w 985949"/>
                  <a:gd name="connsiteY27" fmla="*/ 676944 h 728782"/>
                  <a:gd name="connsiteX28" fmla="*/ 198205 w 985949"/>
                  <a:gd name="connsiteY28" fmla="*/ 710486 h 728782"/>
                  <a:gd name="connsiteX29" fmla="*/ 167712 w 985949"/>
                  <a:gd name="connsiteY29" fmla="*/ 728782 h 728782"/>
                  <a:gd name="connsiteX30" fmla="*/ 137219 w 985949"/>
                  <a:gd name="connsiteY30" fmla="*/ 713536 h 728782"/>
                  <a:gd name="connsiteX31" fmla="*/ 112824 w 985949"/>
                  <a:gd name="connsiteY31" fmla="*/ 722684 h 728782"/>
                  <a:gd name="connsiteX32" fmla="*/ 106726 w 985949"/>
                  <a:gd name="connsiteY32" fmla="*/ 713536 h 728782"/>
                  <a:gd name="connsiteX33" fmla="*/ 0 w 985949"/>
                  <a:gd name="connsiteY33" fmla="*/ 710486 h 728782"/>
                  <a:gd name="connsiteX34" fmla="*/ 21345 w 985949"/>
                  <a:gd name="connsiteY34" fmla="*/ 606810 h 728782"/>
                  <a:gd name="connsiteX35" fmla="*/ 70134 w 985949"/>
                  <a:gd name="connsiteY35" fmla="*/ 570219 h 728782"/>
                  <a:gd name="connsiteX36" fmla="*/ 54888 w 985949"/>
                  <a:gd name="connsiteY36" fmla="*/ 512282 h 728782"/>
                  <a:gd name="connsiteX37" fmla="*/ 33542 w 985949"/>
                  <a:gd name="connsiteY37" fmla="*/ 509233 h 728782"/>
                  <a:gd name="connsiteX38" fmla="*/ 48789 w 985949"/>
                  <a:gd name="connsiteY38" fmla="*/ 484838 h 728782"/>
                  <a:gd name="connsiteX39" fmla="*/ 118923 w 985949"/>
                  <a:gd name="connsiteY39" fmla="*/ 454345 h 728782"/>
                  <a:gd name="connsiteX40" fmla="*/ 210402 w 985949"/>
                  <a:gd name="connsiteY40" fmla="*/ 420803 h 728782"/>
                  <a:gd name="connsiteX41" fmla="*/ 210402 w 985949"/>
                  <a:gd name="connsiteY41" fmla="*/ 292733 h 728782"/>
                  <a:gd name="connsiteX42" fmla="*/ 234796 w 985949"/>
                  <a:gd name="connsiteY42" fmla="*/ 262240 h 728782"/>
                  <a:gd name="connsiteX43" fmla="*/ 228698 w 985949"/>
                  <a:gd name="connsiteY43" fmla="*/ 246993 h 728782"/>
                  <a:gd name="connsiteX44" fmla="*/ 234796 w 985949"/>
                  <a:gd name="connsiteY44" fmla="*/ 222599 h 728782"/>
                  <a:gd name="connsiteX45" fmla="*/ 207353 w 985949"/>
                  <a:gd name="connsiteY45" fmla="*/ 179909 h 728782"/>
                  <a:gd name="connsiteX46" fmla="*/ 121972 w 985949"/>
                  <a:gd name="connsiteY46" fmla="*/ 115873 h 728782"/>
                  <a:gd name="connsiteX47" fmla="*/ 79282 w 985949"/>
                  <a:gd name="connsiteY47" fmla="*/ 24394 h 728782"/>
                  <a:gd name="connsiteX48" fmla="*/ 112824 w 985949"/>
                  <a:gd name="connsiteY48" fmla="*/ 0 h 728782"/>
                  <a:gd name="connsiteX49" fmla="*/ 158564 w 985949"/>
                  <a:gd name="connsiteY49" fmla="*/ 0 h 728782"/>
                  <a:gd name="connsiteX50" fmla="*/ 152465 w 985949"/>
                  <a:gd name="connsiteY50" fmla="*/ 64035 h 728782"/>
                  <a:gd name="connsiteX51" fmla="*/ 173810 w 985949"/>
                  <a:gd name="connsiteY51" fmla="*/ 85380 h 728782"/>
                  <a:gd name="connsiteX52" fmla="*/ 268339 w 985949"/>
                  <a:gd name="connsiteY52" fmla="*/ 134169 h 728782"/>
                  <a:gd name="connsiteX53" fmla="*/ 359818 w 985949"/>
                  <a:gd name="connsiteY53" fmla="*/ 137218 h 728782"/>
                  <a:gd name="connsiteX54" fmla="*/ 375064 w 985949"/>
                  <a:gd name="connsiteY54" fmla="*/ 88430 h 728782"/>
                  <a:gd name="connsiteX55" fmla="*/ 433001 w 985949"/>
                  <a:gd name="connsiteY55" fmla="*/ 57937 h 728782"/>
                  <a:gd name="connsiteX56" fmla="*/ 564121 w 985949"/>
                  <a:gd name="connsiteY56" fmla="*/ 21345 h 728782"/>
                  <a:gd name="connsiteX57" fmla="*/ 649501 w 985949"/>
                  <a:gd name="connsiteY57" fmla="*/ 67085 h 728782"/>
                  <a:gd name="connsiteX58" fmla="*/ 737931 w 985949"/>
                  <a:gd name="connsiteY58" fmla="*/ 73183 h 728782"/>
                  <a:gd name="connsiteX59" fmla="*/ 875149 w 985949"/>
                  <a:gd name="connsiteY59" fmla="*/ 73183 h 728782"/>
                  <a:gd name="connsiteX60" fmla="*/ 985949 w 985949"/>
                  <a:gd name="connsiteY60" fmla="*/ 55019 h 72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985949" h="728782">
                    <a:moveTo>
                      <a:pt x="985949" y="328624"/>
                    </a:moveTo>
                    <a:lnTo>
                      <a:pt x="978825" y="332373"/>
                    </a:lnTo>
                    <a:lnTo>
                      <a:pt x="975776" y="362867"/>
                    </a:lnTo>
                    <a:lnTo>
                      <a:pt x="942234" y="362867"/>
                    </a:lnTo>
                    <a:lnTo>
                      <a:pt x="939184" y="384212"/>
                    </a:lnTo>
                    <a:lnTo>
                      <a:pt x="896494" y="390310"/>
                    </a:lnTo>
                    <a:lnTo>
                      <a:pt x="896494" y="414705"/>
                    </a:lnTo>
                    <a:lnTo>
                      <a:pt x="878198" y="445198"/>
                    </a:lnTo>
                    <a:lnTo>
                      <a:pt x="847705" y="448247"/>
                    </a:lnTo>
                    <a:lnTo>
                      <a:pt x="814163" y="378113"/>
                    </a:lnTo>
                    <a:lnTo>
                      <a:pt x="713536" y="338472"/>
                    </a:lnTo>
                    <a:lnTo>
                      <a:pt x="673895" y="341521"/>
                    </a:lnTo>
                    <a:lnTo>
                      <a:pt x="588515" y="314078"/>
                    </a:lnTo>
                    <a:lnTo>
                      <a:pt x="567170" y="317127"/>
                    </a:lnTo>
                    <a:lnTo>
                      <a:pt x="542776" y="365916"/>
                    </a:lnTo>
                    <a:lnTo>
                      <a:pt x="530578" y="423853"/>
                    </a:lnTo>
                    <a:lnTo>
                      <a:pt x="521430" y="457395"/>
                    </a:lnTo>
                    <a:lnTo>
                      <a:pt x="475691" y="466543"/>
                    </a:lnTo>
                    <a:lnTo>
                      <a:pt x="463494" y="490937"/>
                    </a:lnTo>
                    <a:lnTo>
                      <a:pt x="487888" y="539726"/>
                    </a:lnTo>
                    <a:lnTo>
                      <a:pt x="384212" y="567169"/>
                    </a:lnTo>
                    <a:lnTo>
                      <a:pt x="329325" y="548874"/>
                    </a:lnTo>
                    <a:lnTo>
                      <a:pt x="338472" y="643402"/>
                    </a:lnTo>
                    <a:lnTo>
                      <a:pt x="301881" y="670846"/>
                    </a:lnTo>
                    <a:lnTo>
                      <a:pt x="250043" y="667796"/>
                    </a:lnTo>
                    <a:lnTo>
                      <a:pt x="228698" y="683043"/>
                    </a:lnTo>
                    <a:lnTo>
                      <a:pt x="210402" y="670846"/>
                    </a:lnTo>
                    <a:lnTo>
                      <a:pt x="192106" y="676944"/>
                    </a:lnTo>
                    <a:lnTo>
                      <a:pt x="198205" y="710486"/>
                    </a:lnTo>
                    <a:lnTo>
                      <a:pt x="167712" y="728782"/>
                    </a:lnTo>
                    <a:lnTo>
                      <a:pt x="137219" y="713536"/>
                    </a:lnTo>
                    <a:lnTo>
                      <a:pt x="112824" y="722684"/>
                    </a:lnTo>
                    <a:lnTo>
                      <a:pt x="106726" y="713536"/>
                    </a:lnTo>
                    <a:lnTo>
                      <a:pt x="0" y="710486"/>
                    </a:lnTo>
                    <a:lnTo>
                      <a:pt x="21345" y="606810"/>
                    </a:lnTo>
                    <a:lnTo>
                      <a:pt x="70134" y="570219"/>
                    </a:lnTo>
                    <a:lnTo>
                      <a:pt x="54888" y="512282"/>
                    </a:lnTo>
                    <a:lnTo>
                      <a:pt x="33542" y="509233"/>
                    </a:lnTo>
                    <a:lnTo>
                      <a:pt x="48789" y="484838"/>
                    </a:lnTo>
                    <a:lnTo>
                      <a:pt x="118923" y="454345"/>
                    </a:lnTo>
                    <a:lnTo>
                      <a:pt x="210402" y="420803"/>
                    </a:lnTo>
                    <a:lnTo>
                      <a:pt x="210402" y="292733"/>
                    </a:lnTo>
                    <a:lnTo>
                      <a:pt x="234796" y="262240"/>
                    </a:lnTo>
                    <a:lnTo>
                      <a:pt x="228698" y="246993"/>
                    </a:lnTo>
                    <a:lnTo>
                      <a:pt x="234796" y="222599"/>
                    </a:lnTo>
                    <a:lnTo>
                      <a:pt x="207353" y="179909"/>
                    </a:lnTo>
                    <a:lnTo>
                      <a:pt x="121972" y="115873"/>
                    </a:lnTo>
                    <a:lnTo>
                      <a:pt x="79282" y="24394"/>
                    </a:lnTo>
                    <a:lnTo>
                      <a:pt x="112824" y="0"/>
                    </a:lnTo>
                    <a:lnTo>
                      <a:pt x="158564" y="0"/>
                    </a:lnTo>
                    <a:lnTo>
                      <a:pt x="152465" y="64035"/>
                    </a:lnTo>
                    <a:lnTo>
                      <a:pt x="173810" y="85380"/>
                    </a:lnTo>
                    <a:lnTo>
                      <a:pt x="268339" y="134169"/>
                    </a:lnTo>
                    <a:lnTo>
                      <a:pt x="359818" y="137218"/>
                    </a:lnTo>
                    <a:lnTo>
                      <a:pt x="375064" y="88430"/>
                    </a:lnTo>
                    <a:lnTo>
                      <a:pt x="433001" y="57937"/>
                    </a:lnTo>
                    <a:lnTo>
                      <a:pt x="564121" y="21345"/>
                    </a:lnTo>
                    <a:lnTo>
                      <a:pt x="649501" y="67085"/>
                    </a:lnTo>
                    <a:lnTo>
                      <a:pt x="737931" y="73183"/>
                    </a:lnTo>
                    <a:lnTo>
                      <a:pt x="875149" y="73183"/>
                    </a:lnTo>
                    <a:lnTo>
                      <a:pt x="985949" y="55019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F68EA8F-AEE4-BCD0-F789-76B70929162A}"/>
                  </a:ext>
                </a:extLst>
              </p:cNvPr>
              <p:cNvSpPr/>
              <p:nvPr/>
            </p:nvSpPr>
            <p:spPr>
              <a:xfrm>
                <a:off x="670562" y="5451096"/>
                <a:ext cx="650835" cy="948332"/>
              </a:xfrm>
              <a:custGeom>
                <a:avLst/>
                <a:gdLst>
                  <a:gd name="connsiteX0" fmla="*/ 376398 w 650835"/>
                  <a:gd name="connsiteY0" fmla="*/ 163519 h 1111851"/>
                  <a:gd name="connsiteX1" fmla="*/ 425187 w 650835"/>
                  <a:gd name="connsiteY1" fmla="*/ 163519 h 1111851"/>
                  <a:gd name="connsiteX2" fmla="*/ 428236 w 650835"/>
                  <a:gd name="connsiteY2" fmla="*/ 209259 h 1111851"/>
                  <a:gd name="connsiteX3" fmla="*/ 428236 w 650835"/>
                  <a:gd name="connsiteY3" fmla="*/ 251949 h 1111851"/>
                  <a:gd name="connsiteX4" fmla="*/ 428236 w 650835"/>
                  <a:gd name="connsiteY4" fmla="*/ 297688 h 1111851"/>
                  <a:gd name="connsiteX5" fmla="*/ 428236 w 650835"/>
                  <a:gd name="connsiteY5" fmla="*/ 322083 h 1111851"/>
                  <a:gd name="connsiteX6" fmla="*/ 461778 w 650835"/>
                  <a:gd name="connsiteY6" fmla="*/ 343428 h 1111851"/>
                  <a:gd name="connsiteX7" fmla="*/ 464828 w 650835"/>
                  <a:gd name="connsiteY7" fmla="*/ 364773 h 1111851"/>
                  <a:gd name="connsiteX8" fmla="*/ 495321 w 650835"/>
                  <a:gd name="connsiteY8" fmla="*/ 367822 h 1111851"/>
                  <a:gd name="connsiteX9" fmla="*/ 486173 w 650835"/>
                  <a:gd name="connsiteY9" fmla="*/ 392217 h 1111851"/>
                  <a:gd name="connsiteX10" fmla="*/ 507518 w 650835"/>
                  <a:gd name="connsiteY10" fmla="*/ 447104 h 1111851"/>
                  <a:gd name="connsiteX11" fmla="*/ 507518 w 650835"/>
                  <a:gd name="connsiteY11" fmla="*/ 471498 h 1111851"/>
                  <a:gd name="connsiteX12" fmla="*/ 516666 w 650835"/>
                  <a:gd name="connsiteY12" fmla="*/ 498942 h 1111851"/>
                  <a:gd name="connsiteX13" fmla="*/ 519715 w 650835"/>
                  <a:gd name="connsiteY13" fmla="*/ 511139 h 1111851"/>
                  <a:gd name="connsiteX14" fmla="*/ 544110 w 650835"/>
                  <a:gd name="connsiteY14" fmla="*/ 517238 h 1111851"/>
                  <a:gd name="connsiteX15" fmla="*/ 580701 w 650835"/>
                  <a:gd name="connsiteY15" fmla="*/ 517238 h 1111851"/>
                  <a:gd name="connsiteX16" fmla="*/ 580701 w 650835"/>
                  <a:gd name="connsiteY16" fmla="*/ 541632 h 1111851"/>
                  <a:gd name="connsiteX17" fmla="*/ 635589 w 650835"/>
                  <a:gd name="connsiteY17" fmla="*/ 547731 h 1111851"/>
                  <a:gd name="connsiteX18" fmla="*/ 623391 w 650835"/>
                  <a:gd name="connsiteY18" fmla="*/ 578224 h 1111851"/>
                  <a:gd name="connsiteX19" fmla="*/ 638638 w 650835"/>
                  <a:gd name="connsiteY19" fmla="*/ 605667 h 1111851"/>
                  <a:gd name="connsiteX20" fmla="*/ 650835 w 650835"/>
                  <a:gd name="connsiteY20" fmla="*/ 651407 h 1111851"/>
                  <a:gd name="connsiteX21" fmla="*/ 589849 w 650835"/>
                  <a:gd name="connsiteY21" fmla="*/ 675801 h 1111851"/>
                  <a:gd name="connsiteX22" fmla="*/ 602046 w 650835"/>
                  <a:gd name="connsiteY22" fmla="*/ 794724 h 1111851"/>
                  <a:gd name="connsiteX23" fmla="*/ 592898 w 650835"/>
                  <a:gd name="connsiteY23" fmla="*/ 861809 h 1111851"/>
                  <a:gd name="connsiteX24" fmla="*/ 568504 w 650835"/>
                  <a:gd name="connsiteY24" fmla="*/ 904499 h 1111851"/>
                  <a:gd name="connsiteX25" fmla="*/ 498370 w 650835"/>
                  <a:gd name="connsiteY25" fmla="*/ 925844 h 1111851"/>
                  <a:gd name="connsiteX26" fmla="*/ 510567 w 650835"/>
                  <a:gd name="connsiteY26" fmla="*/ 1041717 h 1111851"/>
                  <a:gd name="connsiteX27" fmla="*/ 519715 w 650835"/>
                  <a:gd name="connsiteY27" fmla="*/ 1069161 h 1111851"/>
                  <a:gd name="connsiteX28" fmla="*/ 519715 w 650835"/>
                  <a:gd name="connsiteY28" fmla="*/ 1099654 h 1111851"/>
                  <a:gd name="connsiteX29" fmla="*/ 501419 w 650835"/>
                  <a:gd name="connsiteY29" fmla="*/ 1111851 h 1111851"/>
                  <a:gd name="connsiteX30" fmla="*/ 473976 w 650835"/>
                  <a:gd name="connsiteY30" fmla="*/ 1096605 h 1111851"/>
                  <a:gd name="connsiteX31" fmla="*/ 477025 w 650835"/>
                  <a:gd name="connsiteY31" fmla="*/ 1050865 h 1111851"/>
                  <a:gd name="connsiteX32" fmla="*/ 412990 w 650835"/>
                  <a:gd name="connsiteY32" fmla="*/ 999027 h 1111851"/>
                  <a:gd name="connsiteX33" fmla="*/ 385546 w 650835"/>
                  <a:gd name="connsiteY33" fmla="*/ 1011224 h 1111851"/>
                  <a:gd name="connsiteX34" fmla="*/ 324560 w 650835"/>
                  <a:gd name="connsiteY34" fmla="*/ 974633 h 1111851"/>
                  <a:gd name="connsiteX35" fmla="*/ 306264 w 650835"/>
                  <a:gd name="connsiteY35" fmla="*/ 974633 h 1111851"/>
                  <a:gd name="connsiteX36" fmla="*/ 294067 w 650835"/>
                  <a:gd name="connsiteY36" fmla="*/ 941090 h 1111851"/>
                  <a:gd name="connsiteX37" fmla="*/ 272722 w 650835"/>
                  <a:gd name="connsiteY37" fmla="*/ 950238 h 1111851"/>
                  <a:gd name="connsiteX38" fmla="*/ 202588 w 650835"/>
                  <a:gd name="connsiteY38" fmla="*/ 886203 h 1111851"/>
                  <a:gd name="connsiteX39" fmla="*/ 169046 w 650835"/>
                  <a:gd name="connsiteY39" fmla="*/ 858759 h 1111851"/>
                  <a:gd name="connsiteX40" fmla="*/ 135619 w 650835"/>
                  <a:gd name="connsiteY40" fmla="*/ 840931 h 1111851"/>
                  <a:gd name="connsiteX41" fmla="*/ 110347 w 650835"/>
                  <a:gd name="connsiteY41" fmla="*/ 869814 h 1111851"/>
                  <a:gd name="connsiteX42" fmla="*/ 76042 w 650835"/>
                  <a:gd name="connsiteY42" fmla="*/ 862190 h 1111851"/>
                  <a:gd name="connsiteX43" fmla="*/ 109641 w 650835"/>
                  <a:gd name="connsiteY43" fmla="*/ 816905 h 1111851"/>
                  <a:gd name="connsiteX44" fmla="*/ 68419 w 650835"/>
                  <a:gd name="connsiteY44" fmla="*/ 764231 h 1111851"/>
                  <a:gd name="connsiteX45" fmla="*/ 53172 w 650835"/>
                  <a:gd name="connsiteY45" fmla="*/ 773379 h 1111851"/>
                  <a:gd name="connsiteX46" fmla="*/ 25729 w 650835"/>
                  <a:gd name="connsiteY46" fmla="*/ 761182 h 1111851"/>
                  <a:gd name="connsiteX47" fmla="*/ 0 w 650835"/>
                  <a:gd name="connsiteY47" fmla="*/ 769758 h 1111851"/>
                  <a:gd name="connsiteX48" fmla="*/ 0 w 650835"/>
                  <a:gd name="connsiteY48" fmla="*/ 221456 h 1111851"/>
                  <a:gd name="connsiteX49" fmla="*/ 16581 w 650835"/>
                  <a:gd name="connsiteY49" fmla="*/ 221456 h 1111851"/>
                  <a:gd name="connsiteX50" fmla="*/ 28778 w 650835"/>
                  <a:gd name="connsiteY50" fmla="*/ 209259 h 1111851"/>
                  <a:gd name="connsiteX51" fmla="*/ 86715 w 650835"/>
                  <a:gd name="connsiteY51" fmla="*/ 209259 h 1111851"/>
                  <a:gd name="connsiteX52" fmla="*/ 86715 w 650835"/>
                  <a:gd name="connsiteY52" fmla="*/ 227554 h 1111851"/>
                  <a:gd name="connsiteX53" fmla="*/ 53172 w 650835"/>
                  <a:gd name="connsiteY53" fmla="*/ 297688 h 1111851"/>
                  <a:gd name="connsiteX54" fmla="*/ 50123 w 650835"/>
                  <a:gd name="connsiteY54" fmla="*/ 312935 h 1111851"/>
                  <a:gd name="connsiteX55" fmla="*/ 62320 w 650835"/>
                  <a:gd name="connsiteY55" fmla="*/ 334280 h 1111851"/>
                  <a:gd name="connsiteX56" fmla="*/ 68419 w 650835"/>
                  <a:gd name="connsiteY56" fmla="*/ 361724 h 1111851"/>
                  <a:gd name="connsiteX57" fmla="*/ 111109 w 650835"/>
                  <a:gd name="connsiteY57" fmla="*/ 401364 h 1111851"/>
                  <a:gd name="connsiteX58" fmla="*/ 199539 w 650835"/>
                  <a:gd name="connsiteY58" fmla="*/ 401364 h 1111851"/>
                  <a:gd name="connsiteX59" fmla="*/ 196489 w 650835"/>
                  <a:gd name="connsiteY59" fmla="*/ 370871 h 1111851"/>
                  <a:gd name="connsiteX60" fmla="*/ 239180 w 650835"/>
                  <a:gd name="connsiteY60" fmla="*/ 361724 h 1111851"/>
                  <a:gd name="connsiteX61" fmla="*/ 287968 w 650835"/>
                  <a:gd name="connsiteY61" fmla="*/ 389167 h 1111851"/>
                  <a:gd name="connsiteX62" fmla="*/ 330659 w 650835"/>
                  <a:gd name="connsiteY62" fmla="*/ 322083 h 1111851"/>
                  <a:gd name="connsiteX63" fmla="*/ 352004 w 650835"/>
                  <a:gd name="connsiteY63" fmla="*/ 306836 h 1111851"/>
                  <a:gd name="connsiteX64" fmla="*/ 361152 w 650835"/>
                  <a:gd name="connsiteY64" fmla="*/ 294639 h 1111851"/>
                  <a:gd name="connsiteX65" fmla="*/ 324560 w 650835"/>
                  <a:gd name="connsiteY65" fmla="*/ 245850 h 1111851"/>
                  <a:gd name="connsiteX66" fmla="*/ 336757 w 650835"/>
                  <a:gd name="connsiteY66" fmla="*/ 221456 h 1111851"/>
                  <a:gd name="connsiteX67" fmla="*/ 364201 w 650835"/>
                  <a:gd name="connsiteY67" fmla="*/ 187913 h 1111851"/>
                  <a:gd name="connsiteX68" fmla="*/ 0 w 650835"/>
                  <a:gd name="connsiteY68" fmla="*/ 0 h 1111851"/>
                  <a:gd name="connsiteX69" fmla="*/ 1334 w 650835"/>
                  <a:gd name="connsiteY69" fmla="*/ 8005 h 1111851"/>
                  <a:gd name="connsiteX70" fmla="*/ 0 w 650835"/>
                  <a:gd name="connsiteY70" fmla="*/ 8598 h 1111851"/>
                  <a:gd name="connsiteX0" fmla="*/ 376398 w 650835"/>
                  <a:gd name="connsiteY0" fmla="*/ 155514 h 1103846"/>
                  <a:gd name="connsiteX1" fmla="*/ 425187 w 650835"/>
                  <a:gd name="connsiteY1" fmla="*/ 155514 h 1103846"/>
                  <a:gd name="connsiteX2" fmla="*/ 428236 w 650835"/>
                  <a:gd name="connsiteY2" fmla="*/ 201254 h 1103846"/>
                  <a:gd name="connsiteX3" fmla="*/ 428236 w 650835"/>
                  <a:gd name="connsiteY3" fmla="*/ 243944 h 1103846"/>
                  <a:gd name="connsiteX4" fmla="*/ 428236 w 650835"/>
                  <a:gd name="connsiteY4" fmla="*/ 289683 h 1103846"/>
                  <a:gd name="connsiteX5" fmla="*/ 428236 w 650835"/>
                  <a:gd name="connsiteY5" fmla="*/ 314078 h 1103846"/>
                  <a:gd name="connsiteX6" fmla="*/ 461778 w 650835"/>
                  <a:gd name="connsiteY6" fmla="*/ 335423 h 1103846"/>
                  <a:gd name="connsiteX7" fmla="*/ 464828 w 650835"/>
                  <a:gd name="connsiteY7" fmla="*/ 356768 h 1103846"/>
                  <a:gd name="connsiteX8" fmla="*/ 495321 w 650835"/>
                  <a:gd name="connsiteY8" fmla="*/ 359817 h 1103846"/>
                  <a:gd name="connsiteX9" fmla="*/ 486173 w 650835"/>
                  <a:gd name="connsiteY9" fmla="*/ 384212 h 1103846"/>
                  <a:gd name="connsiteX10" fmla="*/ 507518 w 650835"/>
                  <a:gd name="connsiteY10" fmla="*/ 439099 h 1103846"/>
                  <a:gd name="connsiteX11" fmla="*/ 507518 w 650835"/>
                  <a:gd name="connsiteY11" fmla="*/ 463493 h 1103846"/>
                  <a:gd name="connsiteX12" fmla="*/ 516666 w 650835"/>
                  <a:gd name="connsiteY12" fmla="*/ 490937 h 1103846"/>
                  <a:gd name="connsiteX13" fmla="*/ 519715 w 650835"/>
                  <a:gd name="connsiteY13" fmla="*/ 503134 h 1103846"/>
                  <a:gd name="connsiteX14" fmla="*/ 544110 w 650835"/>
                  <a:gd name="connsiteY14" fmla="*/ 509233 h 1103846"/>
                  <a:gd name="connsiteX15" fmla="*/ 580701 w 650835"/>
                  <a:gd name="connsiteY15" fmla="*/ 509233 h 1103846"/>
                  <a:gd name="connsiteX16" fmla="*/ 580701 w 650835"/>
                  <a:gd name="connsiteY16" fmla="*/ 533627 h 1103846"/>
                  <a:gd name="connsiteX17" fmla="*/ 635589 w 650835"/>
                  <a:gd name="connsiteY17" fmla="*/ 539726 h 1103846"/>
                  <a:gd name="connsiteX18" fmla="*/ 623391 w 650835"/>
                  <a:gd name="connsiteY18" fmla="*/ 570219 h 1103846"/>
                  <a:gd name="connsiteX19" fmla="*/ 638638 w 650835"/>
                  <a:gd name="connsiteY19" fmla="*/ 597662 h 1103846"/>
                  <a:gd name="connsiteX20" fmla="*/ 650835 w 650835"/>
                  <a:gd name="connsiteY20" fmla="*/ 643402 h 1103846"/>
                  <a:gd name="connsiteX21" fmla="*/ 589849 w 650835"/>
                  <a:gd name="connsiteY21" fmla="*/ 667796 h 1103846"/>
                  <a:gd name="connsiteX22" fmla="*/ 602046 w 650835"/>
                  <a:gd name="connsiteY22" fmla="*/ 786719 h 1103846"/>
                  <a:gd name="connsiteX23" fmla="*/ 592898 w 650835"/>
                  <a:gd name="connsiteY23" fmla="*/ 853804 h 1103846"/>
                  <a:gd name="connsiteX24" fmla="*/ 568504 w 650835"/>
                  <a:gd name="connsiteY24" fmla="*/ 896494 h 1103846"/>
                  <a:gd name="connsiteX25" fmla="*/ 498370 w 650835"/>
                  <a:gd name="connsiteY25" fmla="*/ 917839 h 1103846"/>
                  <a:gd name="connsiteX26" fmla="*/ 510567 w 650835"/>
                  <a:gd name="connsiteY26" fmla="*/ 1033712 h 1103846"/>
                  <a:gd name="connsiteX27" fmla="*/ 519715 w 650835"/>
                  <a:gd name="connsiteY27" fmla="*/ 1061156 h 1103846"/>
                  <a:gd name="connsiteX28" fmla="*/ 519715 w 650835"/>
                  <a:gd name="connsiteY28" fmla="*/ 1091649 h 1103846"/>
                  <a:gd name="connsiteX29" fmla="*/ 501419 w 650835"/>
                  <a:gd name="connsiteY29" fmla="*/ 1103846 h 1103846"/>
                  <a:gd name="connsiteX30" fmla="*/ 473976 w 650835"/>
                  <a:gd name="connsiteY30" fmla="*/ 1088600 h 1103846"/>
                  <a:gd name="connsiteX31" fmla="*/ 477025 w 650835"/>
                  <a:gd name="connsiteY31" fmla="*/ 1042860 h 1103846"/>
                  <a:gd name="connsiteX32" fmla="*/ 412990 w 650835"/>
                  <a:gd name="connsiteY32" fmla="*/ 991022 h 1103846"/>
                  <a:gd name="connsiteX33" fmla="*/ 385546 w 650835"/>
                  <a:gd name="connsiteY33" fmla="*/ 1003219 h 1103846"/>
                  <a:gd name="connsiteX34" fmla="*/ 324560 w 650835"/>
                  <a:gd name="connsiteY34" fmla="*/ 966628 h 1103846"/>
                  <a:gd name="connsiteX35" fmla="*/ 306264 w 650835"/>
                  <a:gd name="connsiteY35" fmla="*/ 966628 h 1103846"/>
                  <a:gd name="connsiteX36" fmla="*/ 294067 w 650835"/>
                  <a:gd name="connsiteY36" fmla="*/ 933085 h 1103846"/>
                  <a:gd name="connsiteX37" fmla="*/ 272722 w 650835"/>
                  <a:gd name="connsiteY37" fmla="*/ 942233 h 1103846"/>
                  <a:gd name="connsiteX38" fmla="*/ 202588 w 650835"/>
                  <a:gd name="connsiteY38" fmla="*/ 878198 h 1103846"/>
                  <a:gd name="connsiteX39" fmla="*/ 169046 w 650835"/>
                  <a:gd name="connsiteY39" fmla="*/ 850754 h 1103846"/>
                  <a:gd name="connsiteX40" fmla="*/ 135619 w 650835"/>
                  <a:gd name="connsiteY40" fmla="*/ 832926 h 1103846"/>
                  <a:gd name="connsiteX41" fmla="*/ 110347 w 650835"/>
                  <a:gd name="connsiteY41" fmla="*/ 861809 h 1103846"/>
                  <a:gd name="connsiteX42" fmla="*/ 76042 w 650835"/>
                  <a:gd name="connsiteY42" fmla="*/ 854185 h 1103846"/>
                  <a:gd name="connsiteX43" fmla="*/ 109641 w 650835"/>
                  <a:gd name="connsiteY43" fmla="*/ 808900 h 1103846"/>
                  <a:gd name="connsiteX44" fmla="*/ 68419 w 650835"/>
                  <a:gd name="connsiteY44" fmla="*/ 756226 h 1103846"/>
                  <a:gd name="connsiteX45" fmla="*/ 53172 w 650835"/>
                  <a:gd name="connsiteY45" fmla="*/ 765374 h 1103846"/>
                  <a:gd name="connsiteX46" fmla="*/ 25729 w 650835"/>
                  <a:gd name="connsiteY46" fmla="*/ 753177 h 1103846"/>
                  <a:gd name="connsiteX47" fmla="*/ 0 w 650835"/>
                  <a:gd name="connsiteY47" fmla="*/ 761753 h 1103846"/>
                  <a:gd name="connsiteX48" fmla="*/ 0 w 650835"/>
                  <a:gd name="connsiteY48" fmla="*/ 213451 h 1103846"/>
                  <a:gd name="connsiteX49" fmla="*/ 16581 w 650835"/>
                  <a:gd name="connsiteY49" fmla="*/ 213451 h 1103846"/>
                  <a:gd name="connsiteX50" fmla="*/ 28778 w 650835"/>
                  <a:gd name="connsiteY50" fmla="*/ 201254 h 1103846"/>
                  <a:gd name="connsiteX51" fmla="*/ 86715 w 650835"/>
                  <a:gd name="connsiteY51" fmla="*/ 201254 h 1103846"/>
                  <a:gd name="connsiteX52" fmla="*/ 86715 w 650835"/>
                  <a:gd name="connsiteY52" fmla="*/ 219549 h 1103846"/>
                  <a:gd name="connsiteX53" fmla="*/ 53172 w 650835"/>
                  <a:gd name="connsiteY53" fmla="*/ 289683 h 1103846"/>
                  <a:gd name="connsiteX54" fmla="*/ 50123 w 650835"/>
                  <a:gd name="connsiteY54" fmla="*/ 304930 h 1103846"/>
                  <a:gd name="connsiteX55" fmla="*/ 62320 w 650835"/>
                  <a:gd name="connsiteY55" fmla="*/ 326275 h 1103846"/>
                  <a:gd name="connsiteX56" fmla="*/ 68419 w 650835"/>
                  <a:gd name="connsiteY56" fmla="*/ 353719 h 1103846"/>
                  <a:gd name="connsiteX57" fmla="*/ 111109 w 650835"/>
                  <a:gd name="connsiteY57" fmla="*/ 393359 h 1103846"/>
                  <a:gd name="connsiteX58" fmla="*/ 199539 w 650835"/>
                  <a:gd name="connsiteY58" fmla="*/ 393359 h 1103846"/>
                  <a:gd name="connsiteX59" fmla="*/ 196489 w 650835"/>
                  <a:gd name="connsiteY59" fmla="*/ 362866 h 1103846"/>
                  <a:gd name="connsiteX60" fmla="*/ 239180 w 650835"/>
                  <a:gd name="connsiteY60" fmla="*/ 353719 h 1103846"/>
                  <a:gd name="connsiteX61" fmla="*/ 287968 w 650835"/>
                  <a:gd name="connsiteY61" fmla="*/ 381162 h 1103846"/>
                  <a:gd name="connsiteX62" fmla="*/ 330659 w 650835"/>
                  <a:gd name="connsiteY62" fmla="*/ 314078 h 1103846"/>
                  <a:gd name="connsiteX63" fmla="*/ 352004 w 650835"/>
                  <a:gd name="connsiteY63" fmla="*/ 298831 h 1103846"/>
                  <a:gd name="connsiteX64" fmla="*/ 361152 w 650835"/>
                  <a:gd name="connsiteY64" fmla="*/ 286634 h 1103846"/>
                  <a:gd name="connsiteX65" fmla="*/ 324560 w 650835"/>
                  <a:gd name="connsiteY65" fmla="*/ 237845 h 1103846"/>
                  <a:gd name="connsiteX66" fmla="*/ 336757 w 650835"/>
                  <a:gd name="connsiteY66" fmla="*/ 213451 h 1103846"/>
                  <a:gd name="connsiteX67" fmla="*/ 364201 w 650835"/>
                  <a:gd name="connsiteY67" fmla="*/ 179908 h 1103846"/>
                  <a:gd name="connsiteX68" fmla="*/ 376398 w 650835"/>
                  <a:gd name="connsiteY68" fmla="*/ 155514 h 1103846"/>
                  <a:gd name="connsiteX69" fmla="*/ 0 w 650835"/>
                  <a:gd name="connsiteY69" fmla="*/ 593 h 1103846"/>
                  <a:gd name="connsiteX70" fmla="*/ 1334 w 650835"/>
                  <a:gd name="connsiteY70" fmla="*/ 0 h 1103846"/>
                  <a:gd name="connsiteX71" fmla="*/ 0 w 650835"/>
                  <a:gd name="connsiteY71" fmla="*/ 593 h 1103846"/>
                  <a:gd name="connsiteX0" fmla="*/ 376398 w 650835"/>
                  <a:gd name="connsiteY0" fmla="*/ 0 h 948332"/>
                  <a:gd name="connsiteX1" fmla="*/ 425187 w 650835"/>
                  <a:gd name="connsiteY1" fmla="*/ 0 h 948332"/>
                  <a:gd name="connsiteX2" fmla="*/ 428236 w 650835"/>
                  <a:gd name="connsiteY2" fmla="*/ 45740 h 948332"/>
                  <a:gd name="connsiteX3" fmla="*/ 428236 w 650835"/>
                  <a:gd name="connsiteY3" fmla="*/ 88430 h 948332"/>
                  <a:gd name="connsiteX4" fmla="*/ 428236 w 650835"/>
                  <a:gd name="connsiteY4" fmla="*/ 134169 h 948332"/>
                  <a:gd name="connsiteX5" fmla="*/ 428236 w 650835"/>
                  <a:gd name="connsiteY5" fmla="*/ 158564 h 948332"/>
                  <a:gd name="connsiteX6" fmla="*/ 461778 w 650835"/>
                  <a:gd name="connsiteY6" fmla="*/ 179909 h 948332"/>
                  <a:gd name="connsiteX7" fmla="*/ 464828 w 650835"/>
                  <a:gd name="connsiteY7" fmla="*/ 201254 h 948332"/>
                  <a:gd name="connsiteX8" fmla="*/ 495321 w 650835"/>
                  <a:gd name="connsiteY8" fmla="*/ 204303 h 948332"/>
                  <a:gd name="connsiteX9" fmla="*/ 486173 w 650835"/>
                  <a:gd name="connsiteY9" fmla="*/ 228698 h 948332"/>
                  <a:gd name="connsiteX10" fmla="*/ 507518 w 650835"/>
                  <a:gd name="connsiteY10" fmla="*/ 283585 h 948332"/>
                  <a:gd name="connsiteX11" fmla="*/ 507518 w 650835"/>
                  <a:gd name="connsiteY11" fmla="*/ 307979 h 948332"/>
                  <a:gd name="connsiteX12" fmla="*/ 516666 w 650835"/>
                  <a:gd name="connsiteY12" fmla="*/ 335423 h 948332"/>
                  <a:gd name="connsiteX13" fmla="*/ 519715 w 650835"/>
                  <a:gd name="connsiteY13" fmla="*/ 347620 h 948332"/>
                  <a:gd name="connsiteX14" fmla="*/ 544110 w 650835"/>
                  <a:gd name="connsiteY14" fmla="*/ 353719 h 948332"/>
                  <a:gd name="connsiteX15" fmla="*/ 580701 w 650835"/>
                  <a:gd name="connsiteY15" fmla="*/ 353719 h 948332"/>
                  <a:gd name="connsiteX16" fmla="*/ 580701 w 650835"/>
                  <a:gd name="connsiteY16" fmla="*/ 378113 h 948332"/>
                  <a:gd name="connsiteX17" fmla="*/ 635589 w 650835"/>
                  <a:gd name="connsiteY17" fmla="*/ 384212 h 948332"/>
                  <a:gd name="connsiteX18" fmla="*/ 623391 w 650835"/>
                  <a:gd name="connsiteY18" fmla="*/ 414705 h 948332"/>
                  <a:gd name="connsiteX19" fmla="*/ 638638 w 650835"/>
                  <a:gd name="connsiteY19" fmla="*/ 442148 h 948332"/>
                  <a:gd name="connsiteX20" fmla="*/ 650835 w 650835"/>
                  <a:gd name="connsiteY20" fmla="*/ 487888 h 948332"/>
                  <a:gd name="connsiteX21" fmla="*/ 589849 w 650835"/>
                  <a:gd name="connsiteY21" fmla="*/ 512282 h 948332"/>
                  <a:gd name="connsiteX22" fmla="*/ 602046 w 650835"/>
                  <a:gd name="connsiteY22" fmla="*/ 631205 h 948332"/>
                  <a:gd name="connsiteX23" fmla="*/ 592898 w 650835"/>
                  <a:gd name="connsiteY23" fmla="*/ 698290 h 948332"/>
                  <a:gd name="connsiteX24" fmla="*/ 568504 w 650835"/>
                  <a:gd name="connsiteY24" fmla="*/ 740980 h 948332"/>
                  <a:gd name="connsiteX25" fmla="*/ 498370 w 650835"/>
                  <a:gd name="connsiteY25" fmla="*/ 762325 h 948332"/>
                  <a:gd name="connsiteX26" fmla="*/ 510567 w 650835"/>
                  <a:gd name="connsiteY26" fmla="*/ 878198 h 948332"/>
                  <a:gd name="connsiteX27" fmla="*/ 519715 w 650835"/>
                  <a:gd name="connsiteY27" fmla="*/ 905642 h 948332"/>
                  <a:gd name="connsiteX28" fmla="*/ 519715 w 650835"/>
                  <a:gd name="connsiteY28" fmla="*/ 936135 h 948332"/>
                  <a:gd name="connsiteX29" fmla="*/ 501419 w 650835"/>
                  <a:gd name="connsiteY29" fmla="*/ 948332 h 948332"/>
                  <a:gd name="connsiteX30" fmla="*/ 473976 w 650835"/>
                  <a:gd name="connsiteY30" fmla="*/ 933086 h 948332"/>
                  <a:gd name="connsiteX31" fmla="*/ 477025 w 650835"/>
                  <a:gd name="connsiteY31" fmla="*/ 887346 h 948332"/>
                  <a:gd name="connsiteX32" fmla="*/ 412990 w 650835"/>
                  <a:gd name="connsiteY32" fmla="*/ 835508 h 948332"/>
                  <a:gd name="connsiteX33" fmla="*/ 385546 w 650835"/>
                  <a:gd name="connsiteY33" fmla="*/ 847705 h 948332"/>
                  <a:gd name="connsiteX34" fmla="*/ 324560 w 650835"/>
                  <a:gd name="connsiteY34" fmla="*/ 811114 h 948332"/>
                  <a:gd name="connsiteX35" fmla="*/ 306264 w 650835"/>
                  <a:gd name="connsiteY35" fmla="*/ 811114 h 948332"/>
                  <a:gd name="connsiteX36" fmla="*/ 294067 w 650835"/>
                  <a:gd name="connsiteY36" fmla="*/ 777571 h 948332"/>
                  <a:gd name="connsiteX37" fmla="*/ 272722 w 650835"/>
                  <a:gd name="connsiteY37" fmla="*/ 786719 h 948332"/>
                  <a:gd name="connsiteX38" fmla="*/ 202588 w 650835"/>
                  <a:gd name="connsiteY38" fmla="*/ 722684 h 948332"/>
                  <a:gd name="connsiteX39" fmla="*/ 169046 w 650835"/>
                  <a:gd name="connsiteY39" fmla="*/ 695240 h 948332"/>
                  <a:gd name="connsiteX40" fmla="*/ 135619 w 650835"/>
                  <a:gd name="connsiteY40" fmla="*/ 677412 h 948332"/>
                  <a:gd name="connsiteX41" fmla="*/ 110347 w 650835"/>
                  <a:gd name="connsiteY41" fmla="*/ 706295 h 948332"/>
                  <a:gd name="connsiteX42" fmla="*/ 76042 w 650835"/>
                  <a:gd name="connsiteY42" fmla="*/ 698671 h 948332"/>
                  <a:gd name="connsiteX43" fmla="*/ 109641 w 650835"/>
                  <a:gd name="connsiteY43" fmla="*/ 653386 h 948332"/>
                  <a:gd name="connsiteX44" fmla="*/ 68419 w 650835"/>
                  <a:gd name="connsiteY44" fmla="*/ 600712 h 948332"/>
                  <a:gd name="connsiteX45" fmla="*/ 53172 w 650835"/>
                  <a:gd name="connsiteY45" fmla="*/ 609860 h 948332"/>
                  <a:gd name="connsiteX46" fmla="*/ 25729 w 650835"/>
                  <a:gd name="connsiteY46" fmla="*/ 597663 h 948332"/>
                  <a:gd name="connsiteX47" fmla="*/ 0 w 650835"/>
                  <a:gd name="connsiteY47" fmla="*/ 606239 h 948332"/>
                  <a:gd name="connsiteX48" fmla="*/ 0 w 650835"/>
                  <a:gd name="connsiteY48" fmla="*/ 57937 h 948332"/>
                  <a:gd name="connsiteX49" fmla="*/ 16581 w 650835"/>
                  <a:gd name="connsiteY49" fmla="*/ 57937 h 948332"/>
                  <a:gd name="connsiteX50" fmla="*/ 28778 w 650835"/>
                  <a:gd name="connsiteY50" fmla="*/ 45740 h 948332"/>
                  <a:gd name="connsiteX51" fmla="*/ 86715 w 650835"/>
                  <a:gd name="connsiteY51" fmla="*/ 45740 h 948332"/>
                  <a:gd name="connsiteX52" fmla="*/ 86715 w 650835"/>
                  <a:gd name="connsiteY52" fmla="*/ 64035 h 948332"/>
                  <a:gd name="connsiteX53" fmla="*/ 53172 w 650835"/>
                  <a:gd name="connsiteY53" fmla="*/ 134169 h 948332"/>
                  <a:gd name="connsiteX54" fmla="*/ 50123 w 650835"/>
                  <a:gd name="connsiteY54" fmla="*/ 149416 h 948332"/>
                  <a:gd name="connsiteX55" fmla="*/ 62320 w 650835"/>
                  <a:gd name="connsiteY55" fmla="*/ 170761 h 948332"/>
                  <a:gd name="connsiteX56" fmla="*/ 68419 w 650835"/>
                  <a:gd name="connsiteY56" fmla="*/ 198205 h 948332"/>
                  <a:gd name="connsiteX57" fmla="*/ 111109 w 650835"/>
                  <a:gd name="connsiteY57" fmla="*/ 237845 h 948332"/>
                  <a:gd name="connsiteX58" fmla="*/ 199539 w 650835"/>
                  <a:gd name="connsiteY58" fmla="*/ 237845 h 948332"/>
                  <a:gd name="connsiteX59" fmla="*/ 196489 w 650835"/>
                  <a:gd name="connsiteY59" fmla="*/ 207352 h 948332"/>
                  <a:gd name="connsiteX60" fmla="*/ 239180 w 650835"/>
                  <a:gd name="connsiteY60" fmla="*/ 198205 h 948332"/>
                  <a:gd name="connsiteX61" fmla="*/ 287968 w 650835"/>
                  <a:gd name="connsiteY61" fmla="*/ 225648 h 948332"/>
                  <a:gd name="connsiteX62" fmla="*/ 330659 w 650835"/>
                  <a:gd name="connsiteY62" fmla="*/ 158564 h 948332"/>
                  <a:gd name="connsiteX63" fmla="*/ 352004 w 650835"/>
                  <a:gd name="connsiteY63" fmla="*/ 143317 h 948332"/>
                  <a:gd name="connsiteX64" fmla="*/ 361152 w 650835"/>
                  <a:gd name="connsiteY64" fmla="*/ 131120 h 948332"/>
                  <a:gd name="connsiteX65" fmla="*/ 324560 w 650835"/>
                  <a:gd name="connsiteY65" fmla="*/ 82331 h 948332"/>
                  <a:gd name="connsiteX66" fmla="*/ 336757 w 650835"/>
                  <a:gd name="connsiteY66" fmla="*/ 57937 h 948332"/>
                  <a:gd name="connsiteX67" fmla="*/ 364201 w 650835"/>
                  <a:gd name="connsiteY67" fmla="*/ 24394 h 948332"/>
                  <a:gd name="connsiteX68" fmla="*/ 376398 w 650835"/>
                  <a:gd name="connsiteY68" fmla="*/ 0 h 948332"/>
                  <a:gd name="connsiteX0" fmla="*/ 584997 w 859434"/>
                  <a:gd name="connsiteY0" fmla="*/ 0 h 948332"/>
                  <a:gd name="connsiteX1" fmla="*/ 633786 w 859434"/>
                  <a:gd name="connsiteY1" fmla="*/ 0 h 948332"/>
                  <a:gd name="connsiteX2" fmla="*/ 636835 w 859434"/>
                  <a:gd name="connsiteY2" fmla="*/ 45740 h 948332"/>
                  <a:gd name="connsiteX3" fmla="*/ 636835 w 859434"/>
                  <a:gd name="connsiteY3" fmla="*/ 88430 h 948332"/>
                  <a:gd name="connsiteX4" fmla="*/ 636835 w 859434"/>
                  <a:gd name="connsiteY4" fmla="*/ 134169 h 948332"/>
                  <a:gd name="connsiteX5" fmla="*/ 636835 w 859434"/>
                  <a:gd name="connsiteY5" fmla="*/ 158564 h 948332"/>
                  <a:gd name="connsiteX6" fmla="*/ 670377 w 859434"/>
                  <a:gd name="connsiteY6" fmla="*/ 179909 h 948332"/>
                  <a:gd name="connsiteX7" fmla="*/ 673427 w 859434"/>
                  <a:gd name="connsiteY7" fmla="*/ 201254 h 948332"/>
                  <a:gd name="connsiteX8" fmla="*/ 703920 w 859434"/>
                  <a:gd name="connsiteY8" fmla="*/ 204303 h 948332"/>
                  <a:gd name="connsiteX9" fmla="*/ 694772 w 859434"/>
                  <a:gd name="connsiteY9" fmla="*/ 228698 h 948332"/>
                  <a:gd name="connsiteX10" fmla="*/ 716117 w 859434"/>
                  <a:gd name="connsiteY10" fmla="*/ 283585 h 948332"/>
                  <a:gd name="connsiteX11" fmla="*/ 716117 w 859434"/>
                  <a:gd name="connsiteY11" fmla="*/ 307979 h 948332"/>
                  <a:gd name="connsiteX12" fmla="*/ 725265 w 859434"/>
                  <a:gd name="connsiteY12" fmla="*/ 335423 h 948332"/>
                  <a:gd name="connsiteX13" fmla="*/ 728314 w 859434"/>
                  <a:gd name="connsiteY13" fmla="*/ 347620 h 948332"/>
                  <a:gd name="connsiteX14" fmla="*/ 752709 w 859434"/>
                  <a:gd name="connsiteY14" fmla="*/ 353719 h 948332"/>
                  <a:gd name="connsiteX15" fmla="*/ 789300 w 859434"/>
                  <a:gd name="connsiteY15" fmla="*/ 353719 h 948332"/>
                  <a:gd name="connsiteX16" fmla="*/ 789300 w 859434"/>
                  <a:gd name="connsiteY16" fmla="*/ 378113 h 948332"/>
                  <a:gd name="connsiteX17" fmla="*/ 844188 w 859434"/>
                  <a:gd name="connsiteY17" fmla="*/ 384212 h 948332"/>
                  <a:gd name="connsiteX18" fmla="*/ 831990 w 859434"/>
                  <a:gd name="connsiteY18" fmla="*/ 414705 h 948332"/>
                  <a:gd name="connsiteX19" fmla="*/ 847237 w 859434"/>
                  <a:gd name="connsiteY19" fmla="*/ 442148 h 948332"/>
                  <a:gd name="connsiteX20" fmla="*/ 859434 w 859434"/>
                  <a:gd name="connsiteY20" fmla="*/ 487888 h 948332"/>
                  <a:gd name="connsiteX21" fmla="*/ 798448 w 859434"/>
                  <a:gd name="connsiteY21" fmla="*/ 512282 h 948332"/>
                  <a:gd name="connsiteX22" fmla="*/ 810645 w 859434"/>
                  <a:gd name="connsiteY22" fmla="*/ 631205 h 948332"/>
                  <a:gd name="connsiteX23" fmla="*/ 801497 w 859434"/>
                  <a:gd name="connsiteY23" fmla="*/ 698290 h 948332"/>
                  <a:gd name="connsiteX24" fmla="*/ 777103 w 859434"/>
                  <a:gd name="connsiteY24" fmla="*/ 740980 h 948332"/>
                  <a:gd name="connsiteX25" fmla="*/ 706969 w 859434"/>
                  <a:gd name="connsiteY25" fmla="*/ 762325 h 948332"/>
                  <a:gd name="connsiteX26" fmla="*/ 719166 w 859434"/>
                  <a:gd name="connsiteY26" fmla="*/ 878198 h 948332"/>
                  <a:gd name="connsiteX27" fmla="*/ 728314 w 859434"/>
                  <a:gd name="connsiteY27" fmla="*/ 905642 h 948332"/>
                  <a:gd name="connsiteX28" fmla="*/ 728314 w 859434"/>
                  <a:gd name="connsiteY28" fmla="*/ 936135 h 948332"/>
                  <a:gd name="connsiteX29" fmla="*/ 710018 w 859434"/>
                  <a:gd name="connsiteY29" fmla="*/ 948332 h 948332"/>
                  <a:gd name="connsiteX30" fmla="*/ 682575 w 859434"/>
                  <a:gd name="connsiteY30" fmla="*/ 933086 h 948332"/>
                  <a:gd name="connsiteX31" fmla="*/ 685624 w 859434"/>
                  <a:gd name="connsiteY31" fmla="*/ 887346 h 948332"/>
                  <a:gd name="connsiteX32" fmla="*/ 621589 w 859434"/>
                  <a:gd name="connsiteY32" fmla="*/ 835508 h 948332"/>
                  <a:gd name="connsiteX33" fmla="*/ 594145 w 859434"/>
                  <a:gd name="connsiteY33" fmla="*/ 847705 h 948332"/>
                  <a:gd name="connsiteX34" fmla="*/ 533159 w 859434"/>
                  <a:gd name="connsiteY34" fmla="*/ 811114 h 948332"/>
                  <a:gd name="connsiteX35" fmla="*/ 514863 w 859434"/>
                  <a:gd name="connsiteY35" fmla="*/ 811114 h 948332"/>
                  <a:gd name="connsiteX36" fmla="*/ 502666 w 859434"/>
                  <a:gd name="connsiteY36" fmla="*/ 777571 h 948332"/>
                  <a:gd name="connsiteX37" fmla="*/ 481321 w 859434"/>
                  <a:gd name="connsiteY37" fmla="*/ 786719 h 948332"/>
                  <a:gd name="connsiteX38" fmla="*/ 411187 w 859434"/>
                  <a:gd name="connsiteY38" fmla="*/ 722684 h 948332"/>
                  <a:gd name="connsiteX39" fmla="*/ 377645 w 859434"/>
                  <a:gd name="connsiteY39" fmla="*/ 695240 h 948332"/>
                  <a:gd name="connsiteX40" fmla="*/ 344218 w 859434"/>
                  <a:gd name="connsiteY40" fmla="*/ 677412 h 948332"/>
                  <a:gd name="connsiteX41" fmla="*/ 318946 w 859434"/>
                  <a:gd name="connsiteY41" fmla="*/ 706295 h 948332"/>
                  <a:gd name="connsiteX42" fmla="*/ 284641 w 859434"/>
                  <a:gd name="connsiteY42" fmla="*/ 698671 h 948332"/>
                  <a:gd name="connsiteX43" fmla="*/ 318240 w 859434"/>
                  <a:gd name="connsiteY43" fmla="*/ 653386 h 948332"/>
                  <a:gd name="connsiteX44" fmla="*/ 277018 w 859434"/>
                  <a:gd name="connsiteY44" fmla="*/ 600712 h 948332"/>
                  <a:gd name="connsiteX45" fmla="*/ 261771 w 859434"/>
                  <a:gd name="connsiteY45" fmla="*/ 609860 h 948332"/>
                  <a:gd name="connsiteX46" fmla="*/ 234328 w 859434"/>
                  <a:gd name="connsiteY46" fmla="*/ 597663 h 948332"/>
                  <a:gd name="connsiteX47" fmla="*/ 208599 w 859434"/>
                  <a:gd name="connsiteY47" fmla="*/ 606239 h 948332"/>
                  <a:gd name="connsiteX48" fmla="*/ 0 w 859434"/>
                  <a:gd name="connsiteY48" fmla="*/ 302004 h 948332"/>
                  <a:gd name="connsiteX49" fmla="*/ 208599 w 859434"/>
                  <a:gd name="connsiteY49" fmla="*/ 57937 h 948332"/>
                  <a:gd name="connsiteX50" fmla="*/ 225180 w 859434"/>
                  <a:gd name="connsiteY50" fmla="*/ 57937 h 948332"/>
                  <a:gd name="connsiteX51" fmla="*/ 237377 w 859434"/>
                  <a:gd name="connsiteY51" fmla="*/ 45740 h 948332"/>
                  <a:gd name="connsiteX52" fmla="*/ 295314 w 859434"/>
                  <a:gd name="connsiteY52" fmla="*/ 45740 h 948332"/>
                  <a:gd name="connsiteX53" fmla="*/ 295314 w 859434"/>
                  <a:gd name="connsiteY53" fmla="*/ 64035 h 948332"/>
                  <a:gd name="connsiteX54" fmla="*/ 261771 w 859434"/>
                  <a:gd name="connsiteY54" fmla="*/ 134169 h 948332"/>
                  <a:gd name="connsiteX55" fmla="*/ 258722 w 859434"/>
                  <a:gd name="connsiteY55" fmla="*/ 149416 h 948332"/>
                  <a:gd name="connsiteX56" fmla="*/ 270919 w 859434"/>
                  <a:gd name="connsiteY56" fmla="*/ 170761 h 948332"/>
                  <a:gd name="connsiteX57" fmla="*/ 277018 w 859434"/>
                  <a:gd name="connsiteY57" fmla="*/ 198205 h 948332"/>
                  <a:gd name="connsiteX58" fmla="*/ 319708 w 859434"/>
                  <a:gd name="connsiteY58" fmla="*/ 237845 h 948332"/>
                  <a:gd name="connsiteX59" fmla="*/ 408138 w 859434"/>
                  <a:gd name="connsiteY59" fmla="*/ 237845 h 948332"/>
                  <a:gd name="connsiteX60" fmla="*/ 405088 w 859434"/>
                  <a:gd name="connsiteY60" fmla="*/ 207352 h 948332"/>
                  <a:gd name="connsiteX61" fmla="*/ 447779 w 859434"/>
                  <a:gd name="connsiteY61" fmla="*/ 198205 h 948332"/>
                  <a:gd name="connsiteX62" fmla="*/ 496567 w 859434"/>
                  <a:gd name="connsiteY62" fmla="*/ 225648 h 948332"/>
                  <a:gd name="connsiteX63" fmla="*/ 539258 w 859434"/>
                  <a:gd name="connsiteY63" fmla="*/ 158564 h 948332"/>
                  <a:gd name="connsiteX64" fmla="*/ 560603 w 859434"/>
                  <a:gd name="connsiteY64" fmla="*/ 143317 h 948332"/>
                  <a:gd name="connsiteX65" fmla="*/ 569751 w 859434"/>
                  <a:gd name="connsiteY65" fmla="*/ 131120 h 948332"/>
                  <a:gd name="connsiteX66" fmla="*/ 533159 w 859434"/>
                  <a:gd name="connsiteY66" fmla="*/ 82331 h 948332"/>
                  <a:gd name="connsiteX67" fmla="*/ 545356 w 859434"/>
                  <a:gd name="connsiteY67" fmla="*/ 57937 h 948332"/>
                  <a:gd name="connsiteX68" fmla="*/ 572800 w 859434"/>
                  <a:gd name="connsiteY68" fmla="*/ 24394 h 948332"/>
                  <a:gd name="connsiteX69" fmla="*/ 584997 w 859434"/>
                  <a:gd name="connsiteY69" fmla="*/ 0 h 948332"/>
                  <a:gd name="connsiteX0" fmla="*/ 0 w 859434"/>
                  <a:gd name="connsiteY0" fmla="*/ 302004 h 948332"/>
                  <a:gd name="connsiteX1" fmla="*/ 208599 w 859434"/>
                  <a:gd name="connsiteY1" fmla="*/ 57937 h 948332"/>
                  <a:gd name="connsiteX2" fmla="*/ 225180 w 859434"/>
                  <a:gd name="connsiteY2" fmla="*/ 57937 h 948332"/>
                  <a:gd name="connsiteX3" fmla="*/ 237377 w 859434"/>
                  <a:gd name="connsiteY3" fmla="*/ 45740 h 948332"/>
                  <a:gd name="connsiteX4" fmla="*/ 295314 w 859434"/>
                  <a:gd name="connsiteY4" fmla="*/ 45740 h 948332"/>
                  <a:gd name="connsiteX5" fmla="*/ 295314 w 859434"/>
                  <a:gd name="connsiteY5" fmla="*/ 64035 h 948332"/>
                  <a:gd name="connsiteX6" fmla="*/ 261771 w 859434"/>
                  <a:gd name="connsiteY6" fmla="*/ 134169 h 948332"/>
                  <a:gd name="connsiteX7" fmla="*/ 258722 w 859434"/>
                  <a:gd name="connsiteY7" fmla="*/ 149416 h 948332"/>
                  <a:gd name="connsiteX8" fmla="*/ 270919 w 859434"/>
                  <a:gd name="connsiteY8" fmla="*/ 170761 h 948332"/>
                  <a:gd name="connsiteX9" fmla="*/ 277018 w 859434"/>
                  <a:gd name="connsiteY9" fmla="*/ 198205 h 948332"/>
                  <a:gd name="connsiteX10" fmla="*/ 319708 w 859434"/>
                  <a:gd name="connsiteY10" fmla="*/ 237845 h 948332"/>
                  <a:gd name="connsiteX11" fmla="*/ 408138 w 859434"/>
                  <a:gd name="connsiteY11" fmla="*/ 237845 h 948332"/>
                  <a:gd name="connsiteX12" fmla="*/ 405088 w 859434"/>
                  <a:gd name="connsiteY12" fmla="*/ 207352 h 948332"/>
                  <a:gd name="connsiteX13" fmla="*/ 447779 w 859434"/>
                  <a:gd name="connsiteY13" fmla="*/ 198205 h 948332"/>
                  <a:gd name="connsiteX14" fmla="*/ 496567 w 859434"/>
                  <a:gd name="connsiteY14" fmla="*/ 225648 h 948332"/>
                  <a:gd name="connsiteX15" fmla="*/ 539258 w 859434"/>
                  <a:gd name="connsiteY15" fmla="*/ 158564 h 948332"/>
                  <a:gd name="connsiteX16" fmla="*/ 560603 w 859434"/>
                  <a:gd name="connsiteY16" fmla="*/ 143317 h 948332"/>
                  <a:gd name="connsiteX17" fmla="*/ 569751 w 859434"/>
                  <a:gd name="connsiteY17" fmla="*/ 131120 h 948332"/>
                  <a:gd name="connsiteX18" fmla="*/ 533159 w 859434"/>
                  <a:gd name="connsiteY18" fmla="*/ 82331 h 948332"/>
                  <a:gd name="connsiteX19" fmla="*/ 545356 w 859434"/>
                  <a:gd name="connsiteY19" fmla="*/ 57937 h 948332"/>
                  <a:gd name="connsiteX20" fmla="*/ 572800 w 859434"/>
                  <a:gd name="connsiteY20" fmla="*/ 24394 h 948332"/>
                  <a:gd name="connsiteX21" fmla="*/ 584997 w 859434"/>
                  <a:gd name="connsiteY21" fmla="*/ 0 h 948332"/>
                  <a:gd name="connsiteX22" fmla="*/ 633786 w 859434"/>
                  <a:gd name="connsiteY22" fmla="*/ 0 h 948332"/>
                  <a:gd name="connsiteX23" fmla="*/ 636835 w 859434"/>
                  <a:gd name="connsiteY23" fmla="*/ 45740 h 948332"/>
                  <a:gd name="connsiteX24" fmla="*/ 636835 w 859434"/>
                  <a:gd name="connsiteY24" fmla="*/ 88430 h 948332"/>
                  <a:gd name="connsiteX25" fmla="*/ 636835 w 859434"/>
                  <a:gd name="connsiteY25" fmla="*/ 134169 h 948332"/>
                  <a:gd name="connsiteX26" fmla="*/ 636835 w 859434"/>
                  <a:gd name="connsiteY26" fmla="*/ 158564 h 948332"/>
                  <a:gd name="connsiteX27" fmla="*/ 670377 w 859434"/>
                  <a:gd name="connsiteY27" fmla="*/ 179909 h 948332"/>
                  <a:gd name="connsiteX28" fmla="*/ 673427 w 859434"/>
                  <a:gd name="connsiteY28" fmla="*/ 201254 h 948332"/>
                  <a:gd name="connsiteX29" fmla="*/ 703920 w 859434"/>
                  <a:gd name="connsiteY29" fmla="*/ 204303 h 948332"/>
                  <a:gd name="connsiteX30" fmla="*/ 694772 w 859434"/>
                  <a:gd name="connsiteY30" fmla="*/ 228698 h 948332"/>
                  <a:gd name="connsiteX31" fmla="*/ 716117 w 859434"/>
                  <a:gd name="connsiteY31" fmla="*/ 283585 h 948332"/>
                  <a:gd name="connsiteX32" fmla="*/ 716117 w 859434"/>
                  <a:gd name="connsiteY32" fmla="*/ 307979 h 948332"/>
                  <a:gd name="connsiteX33" fmla="*/ 725265 w 859434"/>
                  <a:gd name="connsiteY33" fmla="*/ 335423 h 948332"/>
                  <a:gd name="connsiteX34" fmla="*/ 728314 w 859434"/>
                  <a:gd name="connsiteY34" fmla="*/ 347620 h 948332"/>
                  <a:gd name="connsiteX35" fmla="*/ 752709 w 859434"/>
                  <a:gd name="connsiteY35" fmla="*/ 353719 h 948332"/>
                  <a:gd name="connsiteX36" fmla="*/ 789300 w 859434"/>
                  <a:gd name="connsiteY36" fmla="*/ 353719 h 948332"/>
                  <a:gd name="connsiteX37" fmla="*/ 789300 w 859434"/>
                  <a:gd name="connsiteY37" fmla="*/ 378113 h 948332"/>
                  <a:gd name="connsiteX38" fmla="*/ 844188 w 859434"/>
                  <a:gd name="connsiteY38" fmla="*/ 384212 h 948332"/>
                  <a:gd name="connsiteX39" fmla="*/ 831990 w 859434"/>
                  <a:gd name="connsiteY39" fmla="*/ 414705 h 948332"/>
                  <a:gd name="connsiteX40" fmla="*/ 847237 w 859434"/>
                  <a:gd name="connsiteY40" fmla="*/ 442148 h 948332"/>
                  <a:gd name="connsiteX41" fmla="*/ 859434 w 859434"/>
                  <a:gd name="connsiteY41" fmla="*/ 487888 h 948332"/>
                  <a:gd name="connsiteX42" fmla="*/ 798448 w 859434"/>
                  <a:gd name="connsiteY42" fmla="*/ 512282 h 948332"/>
                  <a:gd name="connsiteX43" fmla="*/ 810645 w 859434"/>
                  <a:gd name="connsiteY43" fmla="*/ 631205 h 948332"/>
                  <a:gd name="connsiteX44" fmla="*/ 801497 w 859434"/>
                  <a:gd name="connsiteY44" fmla="*/ 698290 h 948332"/>
                  <a:gd name="connsiteX45" fmla="*/ 777103 w 859434"/>
                  <a:gd name="connsiteY45" fmla="*/ 740980 h 948332"/>
                  <a:gd name="connsiteX46" fmla="*/ 706969 w 859434"/>
                  <a:gd name="connsiteY46" fmla="*/ 762325 h 948332"/>
                  <a:gd name="connsiteX47" fmla="*/ 719166 w 859434"/>
                  <a:gd name="connsiteY47" fmla="*/ 878198 h 948332"/>
                  <a:gd name="connsiteX48" fmla="*/ 728314 w 859434"/>
                  <a:gd name="connsiteY48" fmla="*/ 905642 h 948332"/>
                  <a:gd name="connsiteX49" fmla="*/ 728314 w 859434"/>
                  <a:gd name="connsiteY49" fmla="*/ 936135 h 948332"/>
                  <a:gd name="connsiteX50" fmla="*/ 710018 w 859434"/>
                  <a:gd name="connsiteY50" fmla="*/ 948332 h 948332"/>
                  <a:gd name="connsiteX51" fmla="*/ 682575 w 859434"/>
                  <a:gd name="connsiteY51" fmla="*/ 933086 h 948332"/>
                  <a:gd name="connsiteX52" fmla="*/ 685624 w 859434"/>
                  <a:gd name="connsiteY52" fmla="*/ 887346 h 948332"/>
                  <a:gd name="connsiteX53" fmla="*/ 621589 w 859434"/>
                  <a:gd name="connsiteY53" fmla="*/ 835508 h 948332"/>
                  <a:gd name="connsiteX54" fmla="*/ 594145 w 859434"/>
                  <a:gd name="connsiteY54" fmla="*/ 847705 h 948332"/>
                  <a:gd name="connsiteX55" fmla="*/ 533159 w 859434"/>
                  <a:gd name="connsiteY55" fmla="*/ 811114 h 948332"/>
                  <a:gd name="connsiteX56" fmla="*/ 514863 w 859434"/>
                  <a:gd name="connsiteY56" fmla="*/ 811114 h 948332"/>
                  <a:gd name="connsiteX57" fmla="*/ 502666 w 859434"/>
                  <a:gd name="connsiteY57" fmla="*/ 777571 h 948332"/>
                  <a:gd name="connsiteX58" fmla="*/ 481321 w 859434"/>
                  <a:gd name="connsiteY58" fmla="*/ 786719 h 948332"/>
                  <a:gd name="connsiteX59" fmla="*/ 411187 w 859434"/>
                  <a:gd name="connsiteY59" fmla="*/ 722684 h 948332"/>
                  <a:gd name="connsiteX60" fmla="*/ 377645 w 859434"/>
                  <a:gd name="connsiteY60" fmla="*/ 695240 h 948332"/>
                  <a:gd name="connsiteX61" fmla="*/ 344218 w 859434"/>
                  <a:gd name="connsiteY61" fmla="*/ 677412 h 948332"/>
                  <a:gd name="connsiteX62" fmla="*/ 318946 w 859434"/>
                  <a:gd name="connsiteY62" fmla="*/ 706295 h 948332"/>
                  <a:gd name="connsiteX63" fmla="*/ 284641 w 859434"/>
                  <a:gd name="connsiteY63" fmla="*/ 698671 h 948332"/>
                  <a:gd name="connsiteX64" fmla="*/ 318240 w 859434"/>
                  <a:gd name="connsiteY64" fmla="*/ 653386 h 948332"/>
                  <a:gd name="connsiteX65" fmla="*/ 277018 w 859434"/>
                  <a:gd name="connsiteY65" fmla="*/ 600712 h 948332"/>
                  <a:gd name="connsiteX66" fmla="*/ 261771 w 859434"/>
                  <a:gd name="connsiteY66" fmla="*/ 609860 h 948332"/>
                  <a:gd name="connsiteX67" fmla="*/ 234328 w 859434"/>
                  <a:gd name="connsiteY67" fmla="*/ 597663 h 948332"/>
                  <a:gd name="connsiteX68" fmla="*/ 208599 w 859434"/>
                  <a:gd name="connsiteY68" fmla="*/ 606239 h 948332"/>
                  <a:gd name="connsiteX69" fmla="*/ 91440 w 859434"/>
                  <a:gd name="connsiteY69" fmla="*/ 393444 h 948332"/>
                  <a:gd name="connsiteX0" fmla="*/ 140430 w 791265"/>
                  <a:gd name="connsiteY0" fmla="*/ 57937 h 948332"/>
                  <a:gd name="connsiteX1" fmla="*/ 157011 w 791265"/>
                  <a:gd name="connsiteY1" fmla="*/ 57937 h 948332"/>
                  <a:gd name="connsiteX2" fmla="*/ 169208 w 791265"/>
                  <a:gd name="connsiteY2" fmla="*/ 45740 h 948332"/>
                  <a:gd name="connsiteX3" fmla="*/ 227145 w 791265"/>
                  <a:gd name="connsiteY3" fmla="*/ 45740 h 948332"/>
                  <a:gd name="connsiteX4" fmla="*/ 227145 w 791265"/>
                  <a:gd name="connsiteY4" fmla="*/ 64035 h 948332"/>
                  <a:gd name="connsiteX5" fmla="*/ 193602 w 791265"/>
                  <a:gd name="connsiteY5" fmla="*/ 134169 h 948332"/>
                  <a:gd name="connsiteX6" fmla="*/ 190553 w 791265"/>
                  <a:gd name="connsiteY6" fmla="*/ 149416 h 948332"/>
                  <a:gd name="connsiteX7" fmla="*/ 202750 w 791265"/>
                  <a:gd name="connsiteY7" fmla="*/ 170761 h 948332"/>
                  <a:gd name="connsiteX8" fmla="*/ 208849 w 791265"/>
                  <a:gd name="connsiteY8" fmla="*/ 198205 h 948332"/>
                  <a:gd name="connsiteX9" fmla="*/ 251539 w 791265"/>
                  <a:gd name="connsiteY9" fmla="*/ 237845 h 948332"/>
                  <a:gd name="connsiteX10" fmla="*/ 339969 w 791265"/>
                  <a:gd name="connsiteY10" fmla="*/ 237845 h 948332"/>
                  <a:gd name="connsiteX11" fmla="*/ 336919 w 791265"/>
                  <a:gd name="connsiteY11" fmla="*/ 207352 h 948332"/>
                  <a:gd name="connsiteX12" fmla="*/ 379610 w 791265"/>
                  <a:gd name="connsiteY12" fmla="*/ 198205 h 948332"/>
                  <a:gd name="connsiteX13" fmla="*/ 428398 w 791265"/>
                  <a:gd name="connsiteY13" fmla="*/ 225648 h 948332"/>
                  <a:gd name="connsiteX14" fmla="*/ 471089 w 791265"/>
                  <a:gd name="connsiteY14" fmla="*/ 158564 h 948332"/>
                  <a:gd name="connsiteX15" fmla="*/ 492434 w 791265"/>
                  <a:gd name="connsiteY15" fmla="*/ 143317 h 948332"/>
                  <a:gd name="connsiteX16" fmla="*/ 501582 w 791265"/>
                  <a:gd name="connsiteY16" fmla="*/ 131120 h 948332"/>
                  <a:gd name="connsiteX17" fmla="*/ 464990 w 791265"/>
                  <a:gd name="connsiteY17" fmla="*/ 82331 h 948332"/>
                  <a:gd name="connsiteX18" fmla="*/ 477187 w 791265"/>
                  <a:gd name="connsiteY18" fmla="*/ 57937 h 948332"/>
                  <a:gd name="connsiteX19" fmla="*/ 504631 w 791265"/>
                  <a:gd name="connsiteY19" fmla="*/ 24394 h 948332"/>
                  <a:gd name="connsiteX20" fmla="*/ 516828 w 791265"/>
                  <a:gd name="connsiteY20" fmla="*/ 0 h 948332"/>
                  <a:gd name="connsiteX21" fmla="*/ 565617 w 791265"/>
                  <a:gd name="connsiteY21" fmla="*/ 0 h 948332"/>
                  <a:gd name="connsiteX22" fmla="*/ 568666 w 791265"/>
                  <a:gd name="connsiteY22" fmla="*/ 45740 h 948332"/>
                  <a:gd name="connsiteX23" fmla="*/ 568666 w 791265"/>
                  <a:gd name="connsiteY23" fmla="*/ 88430 h 948332"/>
                  <a:gd name="connsiteX24" fmla="*/ 568666 w 791265"/>
                  <a:gd name="connsiteY24" fmla="*/ 134169 h 948332"/>
                  <a:gd name="connsiteX25" fmla="*/ 568666 w 791265"/>
                  <a:gd name="connsiteY25" fmla="*/ 158564 h 948332"/>
                  <a:gd name="connsiteX26" fmla="*/ 602208 w 791265"/>
                  <a:gd name="connsiteY26" fmla="*/ 179909 h 948332"/>
                  <a:gd name="connsiteX27" fmla="*/ 605258 w 791265"/>
                  <a:gd name="connsiteY27" fmla="*/ 201254 h 948332"/>
                  <a:gd name="connsiteX28" fmla="*/ 635751 w 791265"/>
                  <a:gd name="connsiteY28" fmla="*/ 204303 h 948332"/>
                  <a:gd name="connsiteX29" fmla="*/ 626603 w 791265"/>
                  <a:gd name="connsiteY29" fmla="*/ 228698 h 948332"/>
                  <a:gd name="connsiteX30" fmla="*/ 647948 w 791265"/>
                  <a:gd name="connsiteY30" fmla="*/ 283585 h 948332"/>
                  <a:gd name="connsiteX31" fmla="*/ 647948 w 791265"/>
                  <a:gd name="connsiteY31" fmla="*/ 307979 h 948332"/>
                  <a:gd name="connsiteX32" fmla="*/ 657096 w 791265"/>
                  <a:gd name="connsiteY32" fmla="*/ 335423 h 948332"/>
                  <a:gd name="connsiteX33" fmla="*/ 660145 w 791265"/>
                  <a:gd name="connsiteY33" fmla="*/ 347620 h 948332"/>
                  <a:gd name="connsiteX34" fmla="*/ 684540 w 791265"/>
                  <a:gd name="connsiteY34" fmla="*/ 353719 h 948332"/>
                  <a:gd name="connsiteX35" fmla="*/ 721131 w 791265"/>
                  <a:gd name="connsiteY35" fmla="*/ 353719 h 948332"/>
                  <a:gd name="connsiteX36" fmla="*/ 721131 w 791265"/>
                  <a:gd name="connsiteY36" fmla="*/ 378113 h 948332"/>
                  <a:gd name="connsiteX37" fmla="*/ 776019 w 791265"/>
                  <a:gd name="connsiteY37" fmla="*/ 384212 h 948332"/>
                  <a:gd name="connsiteX38" fmla="*/ 763821 w 791265"/>
                  <a:gd name="connsiteY38" fmla="*/ 414705 h 948332"/>
                  <a:gd name="connsiteX39" fmla="*/ 779068 w 791265"/>
                  <a:gd name="connsiteY39" fmla="*/ 442148 h 948332"/>
                  <a:gd name="connsiteX40" fmla="*/ 791265 w 791265"/>
                  <a:gd name="connsiteY40" fmla="*/ 487888 h 948332"/>
                  <a:gd name="connsiteX41" fmla="*/ 730279 w 791265"/>
                  <a:gd name="connsiteY41" fmla="*/ 512282 h 948332"/>
                  <a:gd name="connsiteX42" fmla="*/ 742476 w 791265"/>
                  <a:gd name="connsiteY42" fmla="*/ 631205 h 948332"/>
                  <a:gd name="connsiteX43" fmla="*/ 733328 w 791265"/>
                  <a:gd name="connsiteY43" fmla="*/ 698290 h 948332"/>
                  <a:gd name="connsiteX44" fmla="*/ 708934 w 791265"/>
                  <a:gd name="connsiteY44" fmla="*/ 740980 h 948332"/>
                  <a:gd name="connsiteX45" fmla="*/ 638800 w 791265"/>
                  <a:gd name="connsiteY45" fmla="*/ 762325 h 948332"/>
                  <a:gd name="connsiteX46" fmla="*/ 650997 w 791265"/>
                  <a:gd name="connsiteY46" fmla="*/ 878198 h 948332"/>
                  <a:gd name="connsiteX47" fmla="*/ 660145 w 791265"/>
                  <a:gd name="connsiteY47" fmla="*/ 905642 h 948332"/>
                  <a:gd name="connsiteX48" fmla="*/ 660145 w 791265"/>
                  <a:gd name="connsiteY48" fmla="*/ 936135 h 948332"/>
                  <a:gd name="connsiteX49" fmla="*/ 641849 w 791265"/>
                  <a:gd name="connsiteY49" fmla="*/ 948332 h 948332"/>
                  <a:gd name="connsiteX50" fmla="*/ 614406 w 791265"/>
                  <a:gd name="connsiteY50" fmla="*/ 933086 h 948332"/>
                  <a:gd name="connsiteX51" fmla="*/ 617455 w 791265"/>
                  <a:gd name="connsiteY51" fmla="*/ 887346 h 948332"/>
                  <a:gd name="connsiteX52" fmla="*/ 553420 w 791265"/>
                  <a:gd name="connsiteY52" fmla="*/ 835508 h 948332"/>
                  <a:gd name="connsiteX53" fmla="*/ 525976 w 791265"/>
                  <a:gd name="connsiteY53" fmla="*/ 847705 h 948332"/>
                  <a:gd name="connsiteX54" fmla="*/ 464990 w 791265"/>
                  <a:gd name="connsiteY54" fmla="*/ 811114 h 948332"/>
                  <a:gd name="connsiteX55" fmla="*/ 446694 w 791265"/>
                  <a:gd name="connsiteY55" fmla="*/ 811114 h 948332"/>
                  <a:gd name="connsiteX56" fmla="*/ 434497 w 791265"/>
                  <a:gd name="connsiteY56" fmla="*/ 777571 h 948332"/>
                  <a:gd name="connsiteX57" fmla="*/ 413152 w 791265"/>
                  <a:gd name="connsiteY57" fmla="*/ 786719 h 948332"/>
                  <a:gd name="connsiteX58" fmla="*/ 343018 w 791265"/>
                  <a:gd name="connsiteY58" fmla="*/ 722684 h 948332"/>
                  <a:gd name="connsiteX59" fmla="*/ 309476 w 791265"/>
                  <a:gd name="connsiteY59" fmla="*/ 695240 h 948332"/>
                  <a:gd name="connsiteX60" fmla="*/ 276049 w 791265"/>
                  <a:gd name="connsiteY60" fmla="*/ 677412 h 948332"/>
                  <a:gd name="connsiteX61" fmla="*/ 250777 w 791265"/>
                  <a:gd name="connsiteY61" fmla="*/ 706295 h 948332"/>
                  <a:gd name="connsiteX62" fmla="*/ 216472 w 791265"/>
                  <a:gd name="connsiteY62" fmla="*/ 698671 h 948332"/>
                  <a:gd name="connsiteX63" fmla="*/ 250071 w 791265"/>
                  <a:gd name="connsiteY63" fmla="*/ 653386 h 948332"/>
                  <a:gd name="connsiteX64" fmla="*/ 208849 w 791265"/>
                  <a:gd name="connsiteY64" fmla="*/ 600712 h 948332"/>
                  <a:gd name="connsiteX65" fmla="*/ 193602 w 791265"/>
                  <a:gd name="connsiteY65" fmla="*/ 609860 h 948332"/>
                  <a:gd name="connsiteX66" fmla="*/ 166159 w 791265"/>
                  <a:gd name="connsiteY66" fmla="*/ 597663 h 948332"/>
                  <a:gd name="connsiteX67" fmla="*/ 140430 w 791265"/>
                  <a:gd name="connsiteY67" fmla="*/ 606239 h 948332"/>
                  <a:gd name="connsiteX68" fmla="*/ 23271 w 791265"/>
                  <a:gd name="connsiteY68" fmla="*/ 393444 h 948332"/>
                  <a:gd name="connsiteX0" fmla="*/ 0 w 650835"/>
                  <a:gd name="connsiteY0" fmla="*/ 57937 h 948332"/>
                  <a:gd name="connsiteX1" fmla="*/ 16581 w 650835"/>
                  <a:gd name="connsiteY1" fmla="*/ 57937 h 948332"/>
                  <a:gd name="connsiteX2" fmla="*/ 28778 w 650835"/>
                  <a:gd name="connsiteY2" fmla="*/ 45740 h 948332"/>
                  <a:gd name="connsiteX3" fmla="*/ 86715 w 650835"/>
                  <a:gd name="connsiteY3" fmla="*/ 45740 h 948332"/>
                  <a:gd name="connsiteX4" fmla="*/ 86715 w 650835"/>
                  <a:gd name="connsiteY4" fmla="*/ 64035 h 948332"/>
                  <a:gd name="connsiteX5" fmla="*/ 53172 w 650835"/>
                  <a:gd name="connsiteY5" fmla="*/ 134169 h 948332"/>
                  <a:gd name="connsiteX6" fmla="*/ 50123 w 650835"/>
                  <a:gd name="connsiteY6" fmla="*/ 149416 h 948332"/>
                  <a:gd name="connsiteX7" fmla="*/ 62320 w 650835"/>
                  <a:gd name="connsiteY7" fmla="*/ 170761 h 948332"/>
                  <a:gd name="connsiteX8" fmla="*/ 68419 w 650835"/>
                  <a:gd name="connsiteY8" fmla="*/ 198205 h 948332"/>
                  <a:gd name="connsiteX9" fmla="*/ 111109 w 650835"/>
                  <a:gd name="connsiteY9" fmla="*/ 237845 h 948332"/>
                  <a:gd name="connsiteX10" fmla="*/ 199539 w 650835"/>
                  <a:gd name="connsiteY10" fmla="*/ 237845 h 948332"/>
                  <a:gd name="connsiteX11" fmla="*/ 196489 w 650835"/>
                  <a:gd name="connsiteY11" fmla="*/ 207352 h 948332"/>
                  <a:gd name="connsiteX12" fmla="*/ 239180 w 650835"/>
                  <a:gd name="connsiteY12" fmla="*/ 198205 h 948332"/>
                  <a:gd name="connsiteX13" fmla="*/ 287968 w 650835"/>
                  <a:gd name="connsiteY13" fmla="*/ 225648 h 948332"/>
                  <a:gd name="connsiteX14" fmla="*/ 330659 w 650835"/>
                  <a:gd name="connsiteY14" fmla="*/ 158564 h 948332"/>
                  <a:gd name="connsiteX15" fmla="*/ 352004 w 650835"/>
                  <a:gd name="connsiteY15" fmla="*/ 143317 h 948332"/>
                  <a:gd name="connsiteX16" fmla="*/ 361152 w 650835"/>
                  <a:gd name="connsiteY16" fmla="*/ 131120 h 948332"/>
                  <a:gd name="connsiteX17" fmla="*/ 324560 w 650835"/>
                  <a:gd name="connsiteY17" fmla="*/ 82331 h 948332"/>
                  <a:gd name="connsiteX18" fmla="*/ 336757 w 650835"/>
                  <a:gd name="connsiteY18" fmla="*/ 57937 h 948332"/>
                  <a:gd name="connsiteX19" fmla="*/ 364201 w 650835"/>
                  <a:gd name="connsiteY19" fmla="*/ 24394 h 948332"/>
                  <a:gd name="connsiteX20" fmla="*/ 376398 w 650835"/>
                  <a:gd name="connsiteY20" fmla="*/ 0 h 948332"/>
                  <a:gd name="connsiteX21" fmla="*/ 425187 w 650835"/>
                  <a:gd name="connsiteY21" fmla="*/ 0 h 948332"/>
                  <a:gd name="connsiteX22" fmla="*/ 428236 w 650835"/>
                  <a:gd name="connsiteY22" fmla="*/ 45740 h 948332"/>
                  <a:gd name="connsiteX23" fmla="*/ 428236 w 650835"/>
                  <a:gd name="connsiteY23" fmla="*/ 88430 h 948332"/>
                  <a:gd name="connsiteX24" fmla="*/ 428236 w 650835"/>
                  <a:gd name="connsiteY24" fmla="*/ 134169 h 948332"/>
                  <a:gd name="connsiteX25" fmla="*/ 428236 w 650835"/>
                  <a:gd name="connsiteY25" fmla="*/ 158564 h 948332"/>
                  <a:gd name="connsiteX26" fmla="*/ 461778 w 650835"/>
                  <a:gd name="connsiteY26" fmla="*/ 179909 h 948332"/>
                  <a:gd name="connsiteX27" fmla="*/ 464828 w 650835"/>
                  <a:gd name="connsiteY27" fmla="*/ 201254 h 948332"/>
                  <a:gd name="connsiteX28" fmla="*/ 495321 w 650835"/>
                  <a:gd name="connsiteY28" fmla="*/ 204303 h 948332"/>
                  <a:gd name="connsiteX29" fmla="*/ 486173 w 650835"/>
                  <a:gd name="connsiteY29" fmla="*/ 228698 h 948332"/>
                  <a:gd name="connsiteX30" fmla="*/ 507518 w 650835"/>
                  <a:gd name="connsiteY30" fmla="*/ 283585 h 948332"/>
                  <a:gd name="connsiteX31" fmla="*/ 507518 w 650835"/>
                  <a:gd name="connsiteY31" fmla="*/ 307979 h 948332"/>
                  <a:gd name="connsiteX32" fmla="*/ 516666 w 650835"/>
                  <a:gd name="connsiteY32" fmla="*/ 335423 h 948332"/>
                  <a:gd name="connsiteX33" fmla="*/ 519715 w 650835"/>
                  <a:gd name="connsiteY33" fmla="*/ 347620 h 948332"/>
                  <a:gd name="connsiteX34" fmla="*/ 544110 w 650835"/>
                  <a:gd name="connsiteY34" fmla="*/ 353719 h 948332"/>
                  <a:gd name="connsiteX35" fmla="*/ 580701 w 650835"/>
                  <a:gd name="connsiteY35" fmla="*/ 353719 h 948332"/>
                  <a:gd name="connsiteX36" fmla="*/ 580701 w 650835"/>
                  <a:gd name="connsiteY36" fmla="*/ 378113 h 948332"/>
                  <a:gd name="connsiteX37" fmla="*/ 635589 w 650835"/>
                  <a:gd name="connsiteY37" fmla="*/ 384212 h 948332"/>
                  <a:gd name="connsiteX38" fmla="*/ 623391 w 650835"/>
                  <a:gd name="connsiteY38" fmla="*/ 414705 h 948332"/>
                  <a:gd name="connsiteX39" fmla="*/ 638638 w 650835"/>
                  <a:gd name="connsiteY39" fmla="*/ 442148 h 948332"/>
                  <a:gd name="connsiteX40" fmla="*/ 650835 w 650835"/>
                  <a:gd name="connsiteY40" fmla="*/ 487888 h 948332"/>
                  <a:gd name="connsiteX41" fmla="*/ 589849 w 650835"/>
                  <a:gd name="connsiteY41" fmla="*/ 512282 h 948332"/>
                  <a:gd name="connsiteX42" fmla="*/ 602046 w 650835"/>
                  <a:gd name="connsiteY42" fmla="*/ 631205 h 948332"/>
                  <a:gd name="connsiteX43" fmla="*/ 592898 w 650835"/>
                  <a:gd name="connsiteY43" fmla="*/ 698290 h 948332"/>
                  <a:gd name="connsiteX44" fmla="*/ 568504 w 650835"/>
                  <a:gd name="connsiteY44" fmla="*/ 740980 h 948332"/>
                  <a:gd name="connsiteX45" fmla="*/ 498370 w 650835"/>
                  <a:gd name="connsiteY45" fmla="*/ 762325 h 948332"/>
                  <a:gd name="connsiteX46" fmla="*/ 510567 w 650835"/>
                  <a:gd name="connsiteY46" fmla="*/ 878198 h 948332"/>
                  <a:gd name="connsiteX47" fmla="*/ 519715 w 650835"/>
                  <a:gd name="connsiteY47" fmla="*/ 905642 h 948332"/>
                  <a:gd name="connsiteX48" fmla="*/ 519715 w 650835"/>
                  <a:gd name="connsiteY48" fmla="*/ 936135 h 948332"/>
                  <a:gd name="connsiteX49" fmla="*/ 501419 w 650835"/>
                  <a:gd name="connsiteY49" fmla="*/ 948332 h 948332"/>
                  <a:gd name="connsiteX50" fmla="*/ 473976 w 650835"/>
                  <a:gd name="connsiteY50" fmla="*/ 933086 h 948332"/>
                  <a:gd name="connsiteX51" fmla="*/ 477025 w 650835"/>
                  <a:gd name="connsiteY51" fmla="*/ 887346 h 948332"/>
                  <a:gd name="connsiteX52" fmla="*/ 412990 w 650835"/>
                  <a:gd name="connsiteY52" fmla="*/ 835508 h 948332"/>
                  <a:gd name="connsiteX53" fmla="*/ 385546 w 650835"/>
                  <a:gd name="connsiteY53" fmla="*/ 847705 h 948332"/>
                  <a:gd name="connsiteX54" fmla="*/ 324560 w 650835"/>
                  <a:gd name="connsiteY54" fmla="*/ 811114 h 948332"/>
                  <a:gd name="connsiteX55" fmla="*/ 306264 w 650835"/>
                  <a:gd name="connsiteY55" fmla="*/ 811114 h 948332"/>
                  <a:gd name="connsiteX56" fmla="*/ 294067 w 650835"/>
                  <a:gd name="connsiteY56" fmla="*/ 777571 h 948332"/>
                  <a:gd name="connsiteX57" fmla="*/ 272722 w 650835"/>
                  <a:gd name="connsiteY57" fmla="*/ 786719 h 948332"/>
                  <a:gd name="connsiteX58" fmla="*/ 202588 w 650835"/>
                  <a:gd name="connsiteY58" fmla="*/ 722684 h 948332"/>
                  <a:gd name="connsiteX59" fmla="*/ 169046 w 650835"/>
                  <a:gd name="connsiteY59" fmla="*/ 695240 h 948332"/>
                  <a:gd name="connsiteX60" fmla="*/ 135619 w 650835"/>
                  <a:gd name="connsiteY60" fmla="*/ 677412 h 948332"/>
                  <a:gd name="connsiteX61" fmla="*/ 110347 w 650835"/>
                  <a:gd name="connsiteY61" fmla="*/ 706295 h 948332"/>
                  <a:gd name="connsiteX62" fmla="*/ 76042 w 650835"/>
                  <a:gd name="connsiteY62" fmla="*/ 698671 h 948332"/>
                  <a:gd name="connsiteX63" fmla="*/ 109641 w 650835"/>
                  <a:gd name="connsiteY63" fmla="*/ 653386 h 948332"/>
                  <a:gd name="connsiteX64" fmla="*/ 68419 w 650835"/>
                  <a:gd name="connsiteY64" fmla="*/ 600712 h 948332"/>
                  <a:gd name="connsiteX65" fmla="*/ 53172 w 650835"/>
                  <a:gd name="connsiteY65" fmla="*/ 609860 h 948332"/>
                  <a:gd name="connsiteX66" fmla="*/ 25729 w 650835"/>
                  <a:gd name="connsiteY66" fmla="*/ 597663 h 948332"/>
                  <a:gd name="connsiteX67" fmla="*/ 0 w 650835"/>
                  <a:gd name="connsiteY67" fmla="*/ 606239 h 94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50835" h="948332">
                    <a:moveTo>
                      <a:pt x="0" y="57937"/>
                    </a:moveTo>
                    <a:lnTo>
                      <a:pt x="16581" y="57937"/>
                    </a:lnTo>
                    <a:lnTo>
                      <a:pt x="28778" y="45740"/>
                    </a:lnTo>
                    <a:lnTo>
                      <a:pt x="86715" y="45740"/>
                    </a:lnTo>
                    <a:lnTo>
                      <a:pt x="86715" y="64035"/>
                    </a:lnTo>
                    <a:lnTo>
                      <a:pt x="53172" y="134169"/>
                    </a:lnTo>
                    <a:lnTo>
                      <a:pt x="50123" y="149416"/>
                    </a:lnTo>
                    <a:lnTo>
                      <a:pt x="62320" y="170761"/>
                    </a:lnTo>
                    <a:lnTo>
                      <a:pt x="68419" y="198205"/>
                    </a:lnTo>
                    <a:lnTo>
                      <a:pt x="111109" y="237845"/>
                    </a:lnTo>
                    <a:lnTo>
                      <a:pt x="199539" y="237845"/>
                    </a:lnTo>
                    <a:lnTo>
                      <a:pt x="196489" y="207352"/>
                    </a:lnTo>
                    <a:lnTo>
                      <a:pt x="239180" y="198205"/>
                    </a:lnTo>
                    <a:lnTo>
                      <a:pt x="287968" y="225648"/>
                    </a:lnTo>
                    <a:lnTo>
                      <a:pt x="330659" y="158564"/>
                    </a:lnTo>
                    <a:lnTo>
                      <a:pt x="352004" y="143317"/>
                    </a:lnTo>
                    <a:lnTo>
                      <a:pt x="361152" y="131120"/>
                    </a:lnTo>
                    <a:lnTo>
                      <a:pt x="324560" y="82331"/>
                    </a:lnTo>
                    <a:lnTo>
                      <a:pt x="336757" y="57937"/>
                    </a:lnTo>
                    <a:lnTo>
                      <a:pt x="364201" y="24394"/>
                    </a:lnTo>
                    <a:lnTo>
                      <a:pt x="376398" y="0"/>
                    </a:lnTo>
                    <a:lnTo>
                      <a:pt x="425187" y="0"/>
                    </a:lnTo>
                    <a:lnTo>
                      <a:pt x="428236" y="45740"/>
                    </a:lnTo>
                    <a:lnTo>
                      <a:pt x="428236" y="88430"/>
                    </a:lnTo>
                    <a:lnTo>
                      <a:pt x="428236" y="134169"/>
                    </a:lnTo>
                    <a:lnTo>
                      <a:pt x="428236" y="158564"/>
                    </a:lnTo>
                    <a:lnTo>
                      <a:pt x="461778" y="179909"/>
                    </a:lnTo>
                    <a:lnTo>
                      <a:pt x="464828" y="201254"/>
                    </a:lnTo>
                    <a:lnTo>
                      <a:pt x="495321" y="204303"/>
                    </a:lnTo>
                    <a:lnTo>
                      <a:pt x="486173" y="228698"/>
                    </a:lnTo>
                    <a:lnTo>
                      <a:pt x="507518" y="283585"/>
                    </a:lnTo>
                    <a:lnTo>
                      <a:pt x="507518" y="307979"/>
                    </a:lnTo>
                    <a:lnTo>
                      <a:pt x="516666" y="335423"/>
                    </a:lnTo>
                    <a:lnTo>
                      <a:pt x="519715" y="347620"/>
                    </a:lnTo>
                    <a:lnTo>
                      <a:pt x="544110" y="353719"/>
                    </a:lnTo>
                    <a:lnTo>
                      <a:pt x="580701" y="353719"/>
                    </a:lnTo>
                    <a:lnTo>
                      <a:pt x="580701" y="378113"/>
                    </a:lnTo>
                    <a:lnTo>
                      <a:pt x="635589" y="384212"/>
                    </a:lnTo>
                    <a:lnTo>
                      <a:pt x="623391" y="414705"/>
                    </a:lnTo>
                    <a:lnTo>
                      <a:pt x="638638" y="442148"/>
                    </a:lnTo>
                    <a:lnTo>
                      <a:pt x="650835" y="487888"/>
                    </a:lnTo>
                    <a:lnTo>
                      <a:pt x="589849" y="512282"/>
                    </a:lnTo>
                    <a:lnTo>
                      <a:pt x="602046" y="631205"/>
                    </a:lnTo>
                    <a:lnTo>
                      <a:pt x="592898" y="698290"/>
                    </a:lnTo>
                    <a:lnTo>
                      <a:pt x="568504" y="740980"/>
                    </a:lnTo>
                    <a:lnTo>
                      <a:pt x="498370" y="762325"/>
                    </a:lnTo>
                    <a:lnTo>
                      <a:pt x="510567" y="878198"/>
                    </a:lnTo>
                    <a:lnTo>
                      <a:pt x="519715" y="905642"/>
                    </a:lnTo>
                    <a:lnTo>
                      <a:pt x="519715" y="936135"/>
                    </a:lnTo>
                    <a:lnTo>
                      <a:pt x="501419" y="948332"/>
                    </a:lnTo>
                    <a:lnTo>
                      <a:pt x="473976" y="933086"/>
                    </a:lnTo>
                    <a:lnTo>
                      <a:pt x="477025" y="887346"/>
                    </a:lnTo>
                    <a:lnTo>
                      <a:pt x="412990" y="835508"/>
                    </a:lnTo>
                    <a:lnTo>
                      <a:pt x="385546" y="847705"/>
                    </a:lnTo>
                    <a:lnTo>
                      <a:pt x="324560" y="811114"/>
                    </a:lnTo>
                    <a:lnTo>
                      <a:pt x="306264" y="811114"/>
                    </a:lnTo>
                    <a:lnTo>
                      <a:pt x="294067" y="777571"/>
                    </a:lnTo>
                    <a:lnTo>
                      <a:pt x="272722" y="786719"/>
                    </a:lnTo>
                    <a:lnTo>
                      <a:pt x="202588" y="722684"/>
                    </a:lnTo>
                    <a:lnTo>
                      <a:pt x="169046" y="695240"/>
                    </a:lnTo>
                    <a:lnTo>
                      <a:pt x="135619" y="677412"/>
                    </a:lnTo>
                    <a:lnTo>
                      <a:pt x="110347" y="706295"/>
                    </a:lnTo>
                    <a:lnTo>
                      <a:pt x="76042" y="698671"/>
                    </a:lnTo>
                    <a:lnTo>
                      <a:pt x="109641" y="653386"/>
                    </a:lnTo>
                    <a:lnTo>
                      <a:pt x="68419" y="600712"/>
                    </a:lnTo>
                    <a:lnTo>
                      <a:pt x="53172" y="609860"/>
                    </a:lnTo>
                    <a:lnTo>
                      <a:pt x="25729" y="597663"/>
                    </a:lnTo>
                    <a:lnTo>
                      <a:pt x="0" y="606239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036164CD-F706-9FA8-ECC1-8085FDF51B12}"/>
                  </a:ext>
                </a:extLst>
              </p:cNvPr>
              <p:cNvSpPr/>
              <p:nvPr/>
            </p:nvSpPr>
            <p:spPr>
              <a:xfrm>
                <a:off x="670561" y="3765592"/>
                <a:ext cx="1962796" cy="1923343"/>
              </a:xfrm>
              <a:custGeom>
                <a:avLst/>
                <a:gdLst>
                  <a:gd name="connsiteX0" fmla="*/ 1688359 w 1962796"/>
                  <a:gd name="connsiteY0" fmla="*/ 0 h 1923343"/>
                  <a:gd name="connsiteX1" fmla="*/ 1734099 w 1962796"/>
                  <a:gd name="connsiteY1" fmla="*/ 34304 h 1923343"/>
                  <a:gd name="connsiteX2" fmla="*/ 1863695 w 1962796"/>
                  <a:gd name="connsiteY2" fmla="*/ 19058 h 1923343"/>
                  <a:gd name="connsiteX3" fmla="*/ 1962796 w 1962796"/>
                  <a:gd name="connsiteY3" fmla="*/ 38117 h 1923343"/>
                  <a:gd name="connsiteX4" fmla="*/ 1890376 w 1962796"/>
                  <a:gd name="connsiteY4" fmla="*/ 64797 h 1923343"/>
                  <a:gd name="connsiteX5" fmla="*/ 1879218 w 1962796"/>
                  <a:gd name="connsiteY5" fmla="*/ 74469 h 1923343"/>
                  <a:gd name="connsiteX6" fmla="*/ 1879703 w 1962796"/>
                  <a:gd name="connsiteY6" fmla="*/ 69372 h 1923343"/>
                  <a:gd name="connsiteX7" fmla="*/ 1833964 w 1962796"/>
                  <a:gd name="connsiteY7" fmla="*/ 69372 h 1923343"/>
                  <a:gd name="connsiteX8" fmla="*/ 1800422 w 1962796"/>
                  <a:gd name="connsiteY8" fmla="*/ 93766 h 1923343"/>
                  <a:gd name="connsiteX9" fmla="*/ 1843112 w 1962796"/>
                  <a:gd name="connsiteY9" fmla="*/ 185245 h 1923343"/>
                  <a:gd name="connsiteX10" fmla="*/ 1928492 w 1962796"/>
                  <a:gd name="connsiteY10" fmla="*/ 249280 h 1923343"/>
                  <a:gd name="connsiteX11" fmla="*/ 1955936 w 1962796"/>
                  <a:gd name="connsiteY11" fmla="*/ 291971 h 1923343"/>
                  <a:gd name="connsiteX12" fmla="*/ 1949837 w 1962796"/>
                  <a:gd name="connsiteY12" fmla="*/ 316365 h 1923343"/>
                  <a:gd name="connsiteX13" fmla="*/ 1955936 w 1962796"/>
                  <a:gd name="connsiteY13" fmla="*/ 331611 h 1923343"/>
                  <a:gd name="connsiteX14" fmla="*/ 1931541 w 1962796"/>
                  <a:gd name="connsiteY14" fmla="*/ 362104 h 1923343"/>
                  <a:gd name="connsiteX15" fmla="*/ 1931541 w 1962796"/>
                  <a:gd name="connsiteY15" fmla="*/ 490175 h 1923343"/>
                  <a:gd name="connsiteX16" fmla="*/ 1840062 w 1962796"/>
                  <a:gd name="connsiteY16" fmla="*/ 523717 h 1923343"/>
                  <a:gd name="connsiteX17" fmla="*/ 1769929 w 1962796"/>
                  <a:gd name="connsiteY17" fmla="*/ 554210 h 1923343"/>
                  <a:gd name="connsiteX18" fmla="*/ 1754682 w 1962796"/>
                  <a:gd name="connsiteY18" fmla="*/ 578604 h 1923343"/>
                  <a:gd name="connsiteX19" fmla="*/ 1776027 w 1962796"/>
                  <a:gd name="connsiteY19" fmla="*/ 581654 h 1923343"/>
                  <a:gd name="connsiteX20" fmla="*/ 1791274 w 1962796"/>
                  <a:gd name="connsiteY20" fmla="*/ 639590 h 1923343"/>
                  <a:gd name="connsiteX21" fmla="*/ 1742485 w 1962796"/>
                  <a:gd name="connsiteY21" fmla="*/ 676182 h 1923343"/>
                  <a:gd name="connsiteX22" fmla="*/ 1723881 w 1962796"/>
                  <a:gd name="connsiteY22" fmla="*/ 766542 h 1923343"/>
                  <a:gd name="connsiteX23" fmla="*/ 1688359 w 1962796"/>
                  <a:gd name="connsiteY23" fmla="*/ 754701 h 1923343"/>
                  <a:gd name="connsiteX24" fmla="*/ 1623562 w 1962796"/>
                  <a:gd name="connsiteY24" fmla="*/ 792817 h 1923343"/>
                  <a:gd name="connsiteX25" fmla="*/ 1558765 w 1962796"/>
                  <a:gd name="connsiteY25" fmla="*/ 747077 h 1923343"/>
                  <a:gd name="connsiteX26" fmla="*/ 1513026 w 1962796"/>
                  <a:gd name="connsiteY26" fmla="*/ 773759 h 1923343"/>
                  <a:gd name="connsiteX27" fmla="*/ 1455851 w 1962796"/>
                  <a:gd name="connsiteY27" fmla="*/ 766135 h 1923343"/>
                  <a:gd name="connsiteX28" fmla="*/ 1432981 w 1962796"/>
                  <a:gd name="connsiteY28" fmla="*/ 735642 h 1923343"/>
                  <a:gd name="connsiteX29" fmla="*/ 1402488 w 1962796"/>
                  <a:gd name="connsiteY29" fmla="*/ 747077 h 1923343"/>
                  <a:gd name="connsiteX30" fmla="*/ 1349125 w 1962796"/>
                  <a:gd name="connsiteY30" fmla="*/ 792817 h 1923343"/>
                  <a:gd name="connsiteX31" fmla="*/ 1341502 w 1962796"/>
                  <a:gd name="connsiteY31" fmla="*/ 830934 h 1923343"/>
                  <a:gd name="connsiteX32" fmla="*/ 1288139 w 1962796"/>
                  <a:gd name="connsiteY32" fmla="*/ 899542 h 1923343"/>
                  <a:gd name="connsiteX33" fmla="*/ 1265270 w 1962796"/>
                  <a:gd name="connsiteY33" fmla="*/ 937659 h 1923343"/>
                  <a:gd name="connsiteX34" fmla="*/ 1223342 w 1962796"/>
                  <a:gd name="connsiteY34" fmla="*/ 964339 h 1923343"/>
                  <a:gd name="connsiteX35" fmla="*/ 1173791 w 1962796"/>
                  <a:gd name="connsiteY35" fmla="*/ 964339 h 1923343"/>
                  <a:gd name="connsiteX36" fmla="*/ 1112805 w 1962796"/>
                  <a:gd name="connsiteY36" fmla="*/ 1048196 h 1923343"/>
                  <a:gd name="connsiteX37" fmla="*/ 1211907 w 1962796"/>
                  <a:gd name="connsiteY37" fmla="*/ 1082500 h 1923343"/>
                  <a:gd name="connsiteX38" fmla="*/ 1215718 w 1962796"/>
                  <a:gd name="connsiteY38" fmla="*/ 1124428 h 1923343"/>
                  <a:gd name="connsiteX39" fmla="*/ 1169979 w 1962796"/>
                  <a:gd name="connsiteY39" fmla="*/ 1124428 h 1923343"/>
                  <a:gd name="connsiteX40" fmla="*/ 1150921 w 1962796"/>
                  <a:gd name="connsiteY40" fmla="*/ 1154921 h 1923343"/>
                  <a:gd name="connsiteX41" fmla="*/ 1089935 w 1962796"/>
                  <a:gd name="connsiteY41" fmla="*/ 1135863 h 1923343"/>
                  <a:gd name="connsiteX42" fmla="*/ 998456 w 1962796"/>
                  <a:gd name="connsiteY42" fmla="*/ 1193036 h 1923343"/>
                  <a:gd name="connsiteX43" fmla="*/ 903166 w 1962796"/>
                  <a:gd name="connsiteY43" fmla="*/ 1189225 h 1923343"/>
                  <a:gd name="connsiteX44" fmla="*/ 857427 w 1962796"/>
                  <a:gd name="connsiteY44" fmla="*/ 1170167 h 1923343"/>
                  <a:gd name="connsiteX45" fmla="*/ 849803 w 1962796"/>
                  <a:gd name="connsiteY45" fmla="*/ 1200660 h 1923343"/>
                  <a:gd name="connsiteX46" fmla="*/ 815498 w 1962796"/>
                  <a:gd name="connsiteY46" fmla="*/ 1231153 h 1923343"/>
                  <a:gd name="connsiteX47" fmla="*/ 788817 w 1962796"/>
                  <a:gd name="connsiteY47" fmla="*/ 1193036 h 1923343"/>
                  <a:gd name="connsiteX48" fmla="*/ 731643 w 1962796"/>
                  <a:gd name="connsiteY48" fmla="*/ 1208283 h 1923343"/>
                  <a:gd name="connsiteX49" fmla="*/ 708773 w 1962796"/>
                  <a:gd name="connsiteY49" fmla="*/ 1196849 h 1923343"/>
                  <a:gd name="connsiteX50" fmla="*/ 689715 w 1962796"/>
                  <a:gd name="connsiteY50" fmla="*/ 1231153 h 1923343"/>
                  <a:gd name="connsiteX51" fmla="*/ 655410 w 1962796"/>
                  <a:gd name="connsiteY51" fmla="*/ 1181603 h 1923343"/>
                  <a:gd name="connsiteX52" fmla="*/ 624917 w 1962796"/>
                  <a:gd name="connsiteY52" fmla="*/ 1181603 h 1923343"/>
                  <a:gd name="connsiteX53" fmla="*/ 624917 w 1962796"/>
                  <a:gd name="connsiteY53" fmla="*/ 1227342 h 1923343"/>
                  <a:gd name="connsiteX54" fmla="*/ 605859 w 1962796"/>
                  <a:gd name="connsiteY54" fmla="*/ 1269269 h 1923343"/>
                  <a:gd name="connsiteX55" fmla="*/ 525815 w 1962796"/>
                  <a:gd name="connsiteY55" fmla="*/ 1311197 h 1923343"/>
                  <a:gd name="connsiteX56" fmla="*/ 502945 w 1962796"/>
                  <a:gd name="connsiteY56" fmla="*/ 1341690 h 1923343"/>
                  <a:gd name="connsiteX57" fmla="*/ 529626 w 1962796"/>
                  <a:gd name="connsiteY57" fmla="*/ 1356936 h 1923343"/>
                  <a:gd name="connsiteX58" fmla="*/ 480076 w 1962796"/>
                  <a:gd name="connsiteY58" fmla="*/ 1459850 h 1923343"/>
                  <a:gd name="connsiteX59" fmla="*/ 502945 w 1962796"/>
                  <a:gd name="connsiteY59" fmla="*/ 1490343 h 1923343"/>
                  <a:gd name="connsiteX60" fmla="*/ 480076 w 1962796"/>
                  <a:gd name="connsiteY60" fmla="*/ 1547518 h 1923343"/>
                  <a:gd name="connsiteX61" fmla="*/ 422901 w 1962796"/>
                  <a:gd name="connsiteY61" fmla="*/ 1597069 h 1923343"/>
                  <a:gd name="connsiteX62" fmla="*/ 403843 w 1962796"/>
                  <a:gd name="connsiteY62" fmla="*/ 1600880 h 1923343"/>
                  <a:gd name="connsiteX63" fmla="*/ 380974 w 1962796"/>
                  <a:gd name="connsiteY63" fmla="*/ 1635184 h 1923343"/>
                  <a:gd name="connsiteX64" fmla="*/ 407654 w 1962796"/>
                  <a:gd name="connsiteY64" fmla="*/ 1646619 h 1923343"/>
                  <a:gd name="connsiteX65" fmla="*/ 419617 w 1962796"/>
                  <a:gd name="connsiteY65" fmla="*/ 1685498 h 1923343"/>
                  <a:gd name="connsiteX66" fmla="*/ 376400 w 1962796"/>
                  <a:gd name="connsiteY66" fmla="*/ 1685498 h 1923343"/>
                  <a:gd name="connsiteX67" fmla="*/ 364202 w 1962796"/>
                  <a:gd name="connsiteY67" fmla="*/ 1709893 h 1923343"/>
                  <a:gd name="connsiteX68" fmla="*/ 336759 w 1962796"/>
                  <a:gd name="connsiteY68" fmla="*/ 1743435 h 1923343"/>
                  <a:gd name="connsiteX69" fmla="*/ 324562 w 1962796"/>
                  <a:gd name="connsiteY69" fmla="*/ 1767829 h 1923343"/>
                  <a:gd name="connsiteX70" fmla="*/ 361153 w 1962796"/>
                  <a:gd name="connsiteY70" fmla="*/ 1816618 h 1923343"/>
                  <a:gd name="connsiteX71" fmla="*/ 352005 w 1962796"/>
                  <a:gd name="connsiteY71" fmla="*/ 1828815 h 1923343"/>
                  <a:gd name="connsiteX72" fmla="*/ 330660 w 1962796"/>
                  <a:gd name="connsiteY72" fmla="*/ 1844062 h 1923343"/>
                  <a:gd name="connsiteX73" fmla="*/ 287970 w 1962796"/>
                  <a:gd name="connsiteY73" fmla="*/ 1911146 h 1923343"/>
                  <a:gd name="connsiteX74" fmla="*/ 239181 w 1962796"/>
                  <a:gd name="connsiteY74" fmla="*/ 1883702 h 1923343"/>
                  <a:gd name="connsiteX75" fmla="*/ 196491 w 1962796"/>
                  <a:gd name="connsiteY75" fmla="*/ 1892850 h 1923343"/>
                  <a:gd name="connsiteX76" fmla="*/ 199540 w 1962796"/>
                  <a:gd name="connsiteY76" fmla="*/ 1923343 h 1923343"/>
                  <a:gd name="connsiteX77" fmla="*/ 111111 w 1962796"/>
                  <a:gd name="connsiteY77" fmla="*/ 1923343 h 1923343"/>
                  <a:gd name="connsiteX78" fmla="*/ 68421 w 1962796"/>
                  <a:gd name="connsiteY78" fmla="*/ 1883702 h 1923343"/>
                  <a:gd name="connsiteX79" fmla="*/ 62322 w 1962796"/>
                  <a:gd name="connsiteY79" fmla="*/ 1856259 h 1923343"/>
                  <a:gd name="connsiteX80" fmla="*/ 50125 w 1962796"/>
                  <a:gd name="connsiteY80" fmla="*/ 1834914 h 1923343"/>
                  <a:gd name="connsiteX81" fmla="*/ 53174 w 1962796"/>
                  <a:gd name="connsiteY81" fmla="*/ 1819667 h 1923343"/>
                  <a:gd name="connsiteX82" fmla="*/ 86716 w 1962796"/>
                  <a:gd name="connsiteY82" fmla="*/ 1749533 h 1923343"/>
                  <a:gd name="connsiteX83" fmla="*/ 86716 w 1962796"/>
                  <a:gd name="connsiteY83" fmla="*/ 1731238 h 1923343"/>
                  <a:gd name="connsiteX84" fmla="*/ 28780 w 1962796"/>
                  <a:gd name="connsiteY84" fmla="*/ 1731238 h 1923343"/>
                  <a:gd name="connsiteX85" fmla="*/ 16583 w 1962796"/>
                  <a:gd name="connsiteY85" fmla="*/ 1743435 h 1923343"/>
                  <a:gd name="connsiteX86" fmla="*/ 0 w 1962796"/>
                  <a:gd name="connsiteY86" fmla="*/ 1743435 h 1923343"/>
                  <a:gd name="connsiteX87" fmla="*/ 0 w 1962796"/>
                  <a:gd name="connsiteY87" fmla="*/ 1530578 h 1923343"/>
                  <a:gd name="connsiteX88" fmla="*/ 1336 w 1962796"/>
                  <a:gd name="connsiteY88" fmla="*/ 1529984 h 1923343"/>
                  <a:gd name="connsiteX89" fmla="*/ 0 w 1962796"/>
                  <a:gd name="connsiteY89" fmla="*/ 1521969 h 1923343"/>
                  <a:gd name="connsiteX90" fmla="*/ 0 w 1962796"/>
                  <a:gd name="connsiteY90" fmla="*/ 1368415 h 1923343"/>
                  <a:gd name="connsiteX91" fmla="*/ 49363 w 1962796"/>
                  <a:gd name="connsiteY91" fmla="*/ 1379807 h 1923343"/>
                  <a:gd name="connsiteX92" fmla="*/ 121783 w 1962796"/>
                  <a:gd name="connsiteY92" fmla="*/ 1341690 h 1923343"/>
                  <a:gd name="connsiteX93" fmla="*/ 175146 w 1962796"/>
                  <a:gd name="connsiteY93" fmla="*/ 1307386 h 1923343"/>
                  <a:gd name="connsiteX94" fmla="*/ 190392 w 1962796"/>
                  <a:gd name="connsiteY94" fmla="*/ 1261646 h 1923343"/>
                  <a:gd name="connsiteX95" fmla="*/ 220885 w 1962796"/>
                  <a:gd name="connsiteY95" fmla="*/ 1257835 h 1923343"/>
                  <a:gd name="connsiteX96" fmla="*/ 251378 w 1962796"/>
                  <a:gd name="connsiteY96" fmla="*/ 1208283 h 1923343"/>
                  <a:gd name="connsiteX97" fmla="*/ 278060 w 1962796"/>
                  <a:gd name="connsiteY97" fmla="*/ 1181603 h 1923343"/>
                  <a:gd name="connsiteX98" fmla="*/ 323800 w 1962796"/>
                  <a:gd name="connsiteY98" fmla="*/ 1147297 h 1923343"/>
                  <a:gd name="connsiteX99" fmla="*/ 339046 w 1962796"/>
                  <a:gd name="connsiteY99" fmla="*/ 1109182 h 1923343"/>
                  <a:gd name="connsiteX100" fmla="*/ 365727 w 1962796"/>
                  <a:gd name="connsiteY100" fmla="*/ 1093935 h 1923343"/>
                  <a:gd name="connsiteX101" fmla="*/ 407654 w 1962796"/>
                  <a:gd name="connsiteY101" fmla="*/ 1048196 h 1923343"/>
                  <a:gd name="connsiteX102" fmla="*/ 445771 w 1962796"/>
                  <a:gd name="connsiteY102" fmla="*/ 1013891 h 1923343"/>
                  <a:gd name="connsiteX103" fmla="*/ 514380 w 1962796"/>
                  <a:gd name="connsiteY103" fmla="*/ 941470 h 1923343"/>
                  <a:gd name="connsiteX104" fmla="*/ 643976 w 1962796"/>
                  <a:gd name="connsiteY104" fmla="*/ 830934 h 1923343"/>
                  <a:gd name="connsiteX105" fmla="*/ 720208 w 1962796"/>
                  <a:gd name="connsiteY105" fmla="*/ 819499 h 1923343"/>
                  <a:gd name="connsiteX106" fmla="*/ 750701 w 1962796"/>
                  <a:gd name="connsiteY106" fmla="*/ 754701 h 1923343"/>
                  <a:gd name="connsiteX107" fmla="*/ 819310 w 1962796"/>
                  <a:gd name="connsiteY107" fmla="*/ 674656 h 1923343"/>
                  <a:gd name="connsiteX108" fmla="*/ 838368 w 1962796"/>
                  <a:gd name="connsiteY108" fmla="*/ 621294 h 1923343"/>
                  <a:gd name="connsiteX109" fmla="*/ 937470 w 1962796"/>
                  <a:gd name="connsiteY109" fmla="*/ 545062 h 1923343"/>
                  <a:gd name="connsiteX110" fmla="*/ 1055631 w 1962796"/>
                  <a:gd name="connsiteY110" fmla="*/ 484076 h 1923343"/>
                  <a:gd name="connsiteX111" fmla="*/ 1120428 w 1962796"/>
                  <a:gd name="connsiteY111" fmla="*/ 461206 h 1923343"/>
                  <a:gd name="connsiteX112" fmla="*/ 1150921 w 1962796"/>
                  <a:gd name="connsiteY112" fmla="*/ 404032 h 1923343"/>
                  <a:gd name="connsiteX113" fmla="*/ 1162356 w 1962796"/>
                  <a:gd name="connsiteY113" fmla="*/ 308741 h 1923343"/>
                  <a:gd name="connsiteX114" fmla="*/ 1105182 w 1962796"/>
                  <a:gd name="connsiteY114" fmla="*/ 247755 h 1923343"/>
                  <a:gd name="connsiteX115" fmla="*/ 1166168 w 1962796"/>
                  <a:gd name="connsiteY115" fmla="*/ 224886 h 1923343"/>
                  <a:gd name="connsiteX116" fmla="*/ 1223342 w 1962796"/>
                  <a:gd name="connsiteY116" fmla="*/ 236321 h 1923343"/>
                  <a:gd name="connsiteX117" fmla="*/ 1265270 w 1962796"/>
                  <a:gd name="connsiteY117" fmla="*/ 224886 h 1923343"/>
                  <a:gd name="connsiteX118" fmla="*/ 1238589 w 1962796"/>
                  <a:gd name="connsiteY118" fmla="*/ 182958 h 1923343"/>
                  <a:gd name="connsiteX119" fmla="*/ 1295763 w 1962796"/>
                  <a:gd name="connsiteY119" fmla="*/ 175335 h 1923343"/>
                  <a:gd name="connsiteX120" fmla="*/ 1337690 w 1962796"/>
                  <a:gd name="connsiteY120" fmla="*/ 129596 h 1923343"/>
                  <a:gd name="connsiteX121" fmla="*/ 1532083 w 1962796"/>
                  <a:gd name="connsiteY121" fmla="*/ 125783 h 1923343"/>
                  <a:gd name="connsiteX122" fmla="*/ 1520648 w 1962796"/>
                  <a:gd name="connsiteY122" fmla="*/ 80044 h 1923343"/>
                  <a:gd name="connsiteX123" fmla="*/ 1589258 w 1962796"/>
                  <a:gd name="connsiteY123" fmla="*/ 76232 h 1923343"/>
                  <a:gd name="connsiteX124" fmla="*/ 1612127 w 1962796"/>
                  <a:gd name="connsiteY124" fmla="*/ 64797 h 1923343"/>
                  <a:gd name="connsiteX125" fmla="*/ 1638809 w 1962796"/>
                  <a:gd name="connsiteY125" fmla="*/ 19058 h 1923343"/>
                  <a:gd name="connsiteX0" fmla="*/ 1866159 w 2140596"/>
                  <a:gd name="connsiteY0" fmla="*/ 0 h 1923343"/>
                  <a:gd name="connsiteX1" fmla="*/ 1911899 w 2140596"/>
                  <a:gd name="connsiteY1" fmla="*/ 34304 h 1923343"/>
                  <a:gd name="connsiteX2" fmla="*/ 2041495 w 2140596"/>
                  <a:gd name="connsiteY2" fmla="*/ 19058 h 1923343"/>
                  <a:gd name="connsiteX3" fmla="*/ 2140596 w 2140596"/>
                  <a:gd name="connsiteY3" fmla="*/ 38117 h 1923343"/>
                  <a:gd name="connsiteX4" fmla="*/ 2068176 w 2140596"/>
                  <a:gd name="connsiteY4" fmla="*/ 64797 h 1923343"/>
                  <a:gd name="connsiteX5" fmla="*/ 2057018 w 2140596"/>
                  <a:gd name="connsiteY5" fmla="*/ 74469 h 1923343"/>
                  <a:gd name="connsiteX6" fmla="*/ 2057503 w 2140596"/>
                  <a:gd name="connsiteY6" fmla="*/ 69372 h 1923343"/>
                  <a:gd name="connsiteX7" fmla="*/ 2011764 w 2140596"/>
                  <a:gd name="connsiteY7" fmla="*/ 69372 h 1923343"/>
                  <a:gd name="connsiteX8" fmla="*/ 1978222 w 2140596"/>
                  <a:gd name="connsiteY8" fmla="*/ 93766 h 1923343"/>
                  <a:gd name="connsiteX9" fmla="*/ 2020912 w 2140596"/>
                  <a:gd name="connsiteY9" fmla="*/ 185245 h 1923343"/>
                  <a:gd name="connsiteX10" fmla="*/ 2106292 w 2140596"/>
                  <a:gd name="connsiteY10" fmla="*/ 249280 h 1923343"/>
                  <a:gd name="connsiteX11" fmla="*/ 2133736 w 2140596"/>
                  <a:gd name="connsiteY11" fmla="*/ 291971 h 1923343"/>
                  <a:gd name="connsiteX12" fmla="*/ 2127637 w 2140596"/>
                  <a:gd name="connsiteY12" fmla="*/ 316365 h 1923343"/>
                  <a:gd name="connsiteX13" fmla="*/ 2133736 w 2140596"/>
                  <a:gd name="connsiteY13" fmla="*/ 331611 h 1923343"/>
                  <a:gd name="connsiteX14" fmla="*/ 2109341 w 2140596"/>
                  <a:gd name="connsiteY14" fmla="*/ 362104 h 1923343"/>
                  <a:gd name="connsiteX15" fmla="*/ 2109341 w 2140596"/>
                  <a:gd name="connsiteY15" fmla="*/ 490175 h 1923343"/>
                  <a:gd name="connsiteX16" fmla="*/ 2017862 w 2140596"/>
                  <a:gd name="connsiteY16" fmla="*/ 523717 h 1923343"/>
                  <a:gd name="connsiteX17" fmla="*/ 1947729 w 2140596"/>
                  <a:gd name="connsiteY17" fmla="*/ 554210 h 1923343"/>
                  <a:gd name="connsiteX18" fmla="*/ 1932482 w 2140596"/>
                  <a:gd name="connsiteY18" fmla="*/ 578604 h 1923343"/>
                  <a:gd name="connsiteX19" fmla="*/ 1953827 w 2140596"/>
                  <a:gd name="connsiteY19" fmla="*/ 581654 h 1923343"/>
                  <a:gd name="connsiteX20" fmla="*/ 1969074 w 2140596"/>
                  <a:gd name="connsiteY20" fmla="*/ 639590 h 1923343"/>
                  <a:gd name="connsiteX21" fmla="*/ 1920285 w 2140596"/>
                  <a:gd name="connsiteY21" fmla="*/ 676182 h 1923343"/>
                  <a:gd name="connsiteX22" fmla="*/ 1901681 w 2140596"/>
                  <a:gd name="connsiteY22" fmla="*/ 766542 h 1923343"/>
                  <a:gd name="connsiteX23" fmla="*/ 1866159 w 2140596"/>
                  <a:gd name="connsiteY23" fmla="*/ 754701 h 1923343"/>
                  <a:gd name="connsiteX24" fmla="*/ 1801362 w 2140596"/>
                  <a:gd name="connsiteY24" fmla="*/ 792817 h 1923343"/>
                  <a:gd name="connsiteX25" fmla="*/ 1736565 w 2140596"/>
                  <a:gd name="connsiteY25" fmla="*/ 747077 h 1923343"/>
                  <a:gd name="connsiteX26" fmla="*/ 1690826 w 2140596"/>
                  <a:gd name="connsiteY26" fmla="*/ 773759 h 1923343"/>
                  <a:gd name="connsiteX27" fmla="*/ 1633651 w 2140596"/>
                  <a:gd name="connsiteY27" fmla="*/ 766135 h 1923343"/>
                  <a:gd name="connsiteX28" fmla="*/ 1610781 w 2140596"/>
                  <a:gd name="connsiteY28" fmla="*/ 735642 h 1923343"/>
                  <a:gd name="connsiteX29" fmla="*/ 1580288 w 2140596"/>
                  <a:gd name="connsiteY29" fmla="*/ 747077 h 1923343"/>
                  <a:gd name="connsiteX30" fmla="*/ 1526925 w 2140596"/>
                  <a:gd name="connsiteY30" fmla="*/ 792817 h 1923343"/>
                  <a:gd name="connsiteX31" fmla="*/ 1519302 w 2140596"/>
                  <a:gd name="connsiteY31" fmla="*/ 830934 h 1923343"/>
                  <a:gd name="connsiteX32" fmla="*/ 1465939 w 2140596"/>
                  <a:gd name="connsiteY32" fmla="*/ 899542 h 1923343"/>
                  <a:gd name="connsiteX33" fmla="*/ 1443070 w 2140596"/>
                  <a:gd name="connsiteY33" fmla="*/ 937659 h 1923343"/>
                  <a:gd name="connsiteX34" fmla="*/ 1401142 w 2140596"/>
                  <a:gd name="connsiteY34" fmla="*/ 964339 h 1923343"/>
                  <a:gd name="connsiteX35" fmla="*/ 1351591 w 2140596"/>
                  <a:gd name="connsiteY35" fmla="*/ 964339 h 1923343"/>
                  <a:gd name="connsiteX36" fmla="*/ 1290605 w 2140596"/>
                  <a:gd name="connsiteY36" fmla="*/ 1048196 h 1923343"/>
                  <a:gd name="connsiteX37" fmla="*/ 1389707 w 2140596"/>
                  <a:gd name="connsiteY37" fmla="*/ 1082500 h 1923343"/>
                  <a:gd name="connsiteX38" fmla="*/ 1393518 w 2140596"/>
                  <a:gd name="connsiteY38" fmla="*/ 1124428 h 1923343"/>
                  <a:gd name="connsiteX39" fmla="*/ 1347779 w 2140596"/>
                  <a:gd name="connsiteY39" fmla="*/ 1124428 h 1923343"/>
                  <a:gd name="connsiteX40" fmla="*/ 1328721 w 2140596"/>
                  <a:gd name="connsiteY40" fmla="*/ 1154921 h 1923343"/>
                  <a:gd name="connsiteX41" fmla="*/ 1267735 w 2140596"/>
                  <a:gd name="connsiteY41" fmla="*/ 1135863 h 1923343"/>
                  <a:gd name="connsiteX42" fmla="*/ 1176256 w 2140596"/>
                  <a:gd name="connsiteY42" fmla="*/ 1193036 h 1923343"/>
                  <a:gd name="connsiteX43" fmla="*/ 1080966 w 2140596"/>
                  <a:gd name="connsiteY43" fmla="*/ 1189225 h 1923343"/>
                  <a:gd name="connsiteX44" fmla="*/ 1035227 w 2140596"/>
                  <a:gd name="connsiteY44" fmla="*/ 1170167 h 1923343"/>
                  <a:gd name="connsiteX45" fmla="*/ 1027603 w 2140596"/>
                  <a:gd name="connsiteY45" fmla="*/ 1200660 h 1923343"/>
                  <a:gd name="connsiteX46" fmla="*/ 993298 w 2140596"/>
                  <a:gd name="connsiteY46" fmla="*/ 1231153 h 1923343"/>
                  <a:gd name="connsiteX47" fmla="*/ 966617 w 2140596"/>
                  <a:gd name="connsiteY47" fmla="*/ 1193036 h 1923343"/>
                  <a:gd name="connsiteX48" fmla="*/ 909443 w 2140596"/>
                  <a:gd name="connsiteY48" fmla="*/ 1208283 h 1923343"/>
                  <a:gd name="connsiteX49" fmla="*/ 886573 w 2140596"/>
                  <a:gd name="connsiteY49" fmla="*/ 1196849 h 1923343"/>
                  <a:gd name="connsiteX50" fmla="*/ 867515 w 2140596"/>
                  <a:gd name="connsiteY50" fmla="*/ 1231153 h 1923343"/>
                  <a:gd name="connsiteX51" fmla="*/ 833210 w 2140596"/>
                  <a:gd name="connsiteY51" fmla="*/ 1181603 h 1923343"/>
                  <a:gd name="connsiteX52" fmla="*/ 802717 w 2140596"/>
                  <a:gd name="connsiteY52" fmla="*/ 1181603 h 1923343"/>
                  <a:gd name="connsiteX53" fmla="*/ 802717 w 2140596"/>
                  <a:gd name="connsiteY53" fmla="*/ 1227342 h 1923343"/>
                  <a:gd name="connsiteX54" fmla="*/ 783659 w 2140596"/>
                  <a:gd name="connsiteY54" fmla="*/ 1269269 h 1923343"/>
                  <a:gd name="connsiteX55" fmla="*/ 703615 w 2140596"/>
                  <a:gd name="connsiteY55" fmla="*/ 1311197 h 1923343"/>
                  <a:gd name="connsiteX56" fmla="*/ 680745 w 2140596"/>
                  <a:gd name="connsiteY56" fmla="*/ 1341690 h 1923343"/>
                  <a:gd name="connsiteX57" fmla="*/ 707426 w 2140596"/>
                  <a:gd name="connsiteY57" fmla="*/ 1356936 h 1923343"/>
                  <a:gd name="connsiteX58" fmla="*/ 657876 w 2140596"/>
                  <a:gd name="connsiteY58" fmla="*/ 1459850 h 1923343"/>
                  <a:gd name="connsiteX59" fmla="*/ 680745 w 2140596"/>
                  <a:gd name="connsiteY59" fmla="*/ 1490343 h 1923343"/>
                  <a:gd name="connsiteX60" fmla="*/ 657876 w 2140596"/>
                  <a:gd name="connsiteY60" fmla="*/ 1547518 h 1923343"/>
                  <a:gd name="connsiteX61" fmla="*/ 600701 w 2140596"/>
                  <a:gd name="connsiteY61" fmla="*/ 1597069 h 1923343"/>
                  <a:gd name="connsiteX62" fmla="*/ 581643 w 2140596"/>
                  <a:gd name="connsiteY62" fmla="*/ 1600880 h 1923343"/>
                  <a:gd name="connsiteX63" fmla="*/ 558774 w 2140596"/>
                  <a:gd name="connsiteY63" fmla="*/ 1635184 h 1923343"/>
                  <a:gd name="connsiteX64" fmla="*/ 585454 w 2140596"/>
                  <a:gd name="connsiteY64" fmla="*/ 1646619 h 1923343"/>
                  <a:gd name="connsiteX65" fmla="*/ 597417 w 2140596"/>
                  <a:gd name="connsiteY65" fmla="*/ 1685498 h 1923343"/>
                  <a:gd name="connsiteX66" fmla="*/ 554200 w 2140596"/>
                  <a:gd name="connsiteY66" fmla="*/ 1685498 h 1923343"/>
                  <a:gd name="connsiteX67" fmla="*/ 542002 w 2140596"/>
                  <a:gd name="connsiteY67" fmla="*/ 1709893 h 1923343"/>
                  <a:gd name="connsiteX68" fmla="*/ 514559 w 2140596"/>
                  <a:gd name="connsiteY68" fmla="*/ 1743435 h 1923343"/>
                  <a:gd name="connsiteX69" fmla="*/ 502362 w 2140596"/>
                  <a:gd name="connsiteY69" fmla="*/ 1767829 h 1923343"/>
                  <a:gd name="connsiteX70" fmla="*/ 538953 w 2140596"/>
                  <a:gd name="connsiteY70" fmla="*/ 1816618 h 1923343"/>
                  <a:gd name="connsiteX71" fmla="*/ 529805 w 2140596"/>
                  <a:gd name="connsiteY71" fmla="*/ 1828815 h 1923343"/>
                  <a:gd name="connsiteX72" fmla="*/ 508460 w 2140596"/>
                  <a:gd name="connsiteY72" fmla="*/ 1844062 h 1923343"/>
                  <a:gd name="connsiteX73" fmla="*/ 465770 w 2140596"/>
                  <a:gd name="connsiteY73" fmla="*/ 1911146 h 1923343"/>
                  <a:gd name="connsiteX74" fmla="*/ 416981 w 2140596"/>
                  <a:gd name="connsiteY74" fmla="*/ 1883702 h 1923343"/>
                  <a:gd name="connsiteX75" fmla="*/ 374291 w 2140596"/>
                  <a:gd name="connsiteY75" fmla="*/ 1892850 h 1923343"/>
                  <a:gd name="connsiteX76" fmla="*/ 377340 w 2140596"/>
                  <a:gd name="connsiteY76" fmla="*/ 1923343 h 1923343"/>
                  <a:gd name="connsiteX77" fmla="*/ 288911 w 2140596"/>
                  <a:gd name="connsiteY77" fmla="*/ 1923343 h 1923343"/>
                  <a:gd name="connsiteX78" fmla="*/ 246221 w 2140596"/>
                  <a:gd name="connsiteY78" fmla="*/ 1883702 h 1923343"/>
                  <a:gd name="connsiteX79" fmla="*/ 240122 w 2140596"/>
                  <a:gd name="connsiteY79" fmla="*/ 1856259 h 1923343"/>
                  <a:gd name="connsiteX80" fmla="*/ 227925 w 2140596"/>
                  <a:gd name="connsiteY80" fmla="*/ 1834914 h 1923343"/>
                  <a:gd name="connsiteX81" fmla="*/ 230974 w 2140596"/>
                  <a:gd name="connsiteY81" fmla="*/ 1819667 h 1923343"/>
                  <a:gd name="connsiteX82" fmla="*/ 264516 w 2140596"/>
                  <a:gd name="connsiteY82" fmla="*/ 1749533 h 1923343"/>
                  <a:gd name="connsiteX83" fmla="*/ 264516 w 2140596"/>
                  <a:gd name="connsiteY83" fmla="*/ 1731238 h 1923343"/>
                  <a:gd name="connsiteX84" fmla="*/ 206580 w 2140596"/>
                  <a:gd name="connsiteY84" fmla="*/ 1731238 h 1923343"/>
                  <a:gd name="connsiteX85" fmla="*/ 194383 w 2140596"/>
                  <a:gd name="connsiteY85" fmla="*/ 1743435 h 1923343"/>
                  <a:gd name="connsiteX86" fmla="*/ 177800 w 2140596"/>
                  <a:gd name="connsiteY86" fmla="*/ 1743435 h 1923343"/>
                  <a:gd name="connsiteX87" fmla="*/ 177800 w 2140596"/>
                  <a:gd name="connsiteY87" fmla="*/ 1530578 h 1923343"/>
                  <a:gd name="connsiteX88" fmla="*/ 179136 w 2140596"/>
                  <a:gd name="connsiteY88" fmla="*/ 1529984 h 1923343"/>
                  <a:gd name="connsiteX89" fmla="*/ 0 w 2140596"/>
                  <a:gd name="connsiteY89" fmla="*/ 1521969 h 1923343"/>
                  <a:gd name="connsiteX90" fmla="*/ 177800 w 2140596"/>
                  <a:gd name="connsiteY90" fmla="*/ 1368415 h 1923343"/>
                  <a:gd name="connsiteX91" fmla="*/ 227163 w 2140596"/>
                  <a:gd name="connsiteY91" fmla="*/ 1379807 h 1923343"/>
                  <a:gd name="connsiteX92" fmla="*/ 299583 w 2140596"/>
                  <a:gd name="connsiteY92" fmla="*/ 1341690 h 1923343"/>
                  <a:gd name="connsiteX93" fmla="*/ 352946 w 2140596"/>
                  <a:gd name="connsiteY93" fmla="*/ 1307386 h 1923343"/>
                  <a:gd name="connsiteX94" fmla="*/ 368192 w 2140596"/>
                  <a:gd name="connsiteY94" fmla="*/ 1261646 h 1923343"/>
                  <a:gd name="connsiteX95" fmla="*/ 398685 w 2140596"/>
                  <a:gd name="connsiteY95" fmla="*/ 1257835 h 1923343"/>
                  <a:gd name="connsiteX96" fmla="*/ 429178 w 2140596"/>
                  <a:gd name="connsiteY96" fmla="*/ 1208283 h 1923343"/>
                  <a:gd name="connsiteX97" fmla="*/ 455860 w 2140596"/>
                  <a:gd name="connsiteY97" fmla="*/ 1181603 h 1923343"/>
                  <a:gd name="connsiteX98" fmla="*/ 501600 w 2140596"/>
                  <a:gd name="connsiteY98" fmla="*/ 1147297 h 1923343"/>
                  <a:gd name="connsiteX99" fmla="*/ 516846 w 2140596"/>
                  <a:gd name="connsiteY99" fmla="*/ 1109182 h 1923343"/>
                  <a:gd name="connsiteX100" fmla="*/ 543527 w 2140596"/>
                  <a:gd name="connsiteY100" fmla="*/ 1093935 h 1923343"/>
                  <a:gd name="connsiteX101" fmla="*/ 585454 w 2140596"/>
                  <a:gd name="connsiteY101" fmla="*/ 1048196 h 1923343"/>
                  <a:gd name="connsiteX102" fmla="*/ 623571 w 2140596"/>
                  <a:gd name="connsiteY102" fmla="*/ 1013891 h 1923343"/>
                  <a:gd name="connsiteX103" fmla="*/ 692180 w 2140596"/>
                  <a:gd name="connsiteY103" fmla="*/ 941470 h 1923343"/>
                  <a:gd name="connsiteX104" fmla="*/ 821776 w 2140596"/>
                  <a:gd name="connsiteY104" fmla="*/ 830934 h 1923343"/>
                  <a:gd name="connsiteX105" fmla="*/ 898008 w 2140596"/>
                  <a:gd name="connsiteY105" fmla="*/ 819499 h 1923343"/>
                  <a:gd name="connsiteX106" fmla="*/ 928501 w 2140596"/>
                  <a:gd name="connsiteY106" fmla="*/ 754701 h 1923343"/>
                  <a:gd name="connsiteX107" fmla="*/ 997110 w 2140596"/>
                  <a:gd name="connsiteY107" fmla="*/ 674656 h 1923343"/>
                  <a:gd name="connsiteX108" fmla="*/ 1016168 w 2140596"/>
                  <a:gd name="connsiteY108" fmla="*/ 621294 h 1923343"/>
                  <a:gd name="connsiteX109" fmla="*/ 1115270 w 2140596"/>
                  <a:gd name="connsiteY109" fmla="*/ 545062 h 1923343"/>
                  <a:gd name="connsiteX110" fmla="*/ 1233431 w 2140596"/>
                  <a:gd name="connsiteY110" fmla="*/ 484076 h 1923343"/>
                  <a:gd name="connsiteX111" fmla="*/ 1298228 w 2140596"/>
                  <a:gd name="connsiteY111" fmla="*/ 461206 h 1923343"/>
                  <a:gd name="connsiteX112" fmla="*/ 1328721 w 2140596"/>
                  <a:gd name="connsiteY112" fmla="*/ 404032 h 1923343"/>
                  <a:gd name="connsiteX113" fmla="*/ 1340156 w 2140596"/>
                  <a:gd name="connsiteY113" fmla="*/ 308741 h 1923343"/>
                  <a:gd name="connsiteX114" fmla="*/ 1282982 w 2140596"/>
                  <a:gd name="connsiteY114" fmla="*/ 247755 h 1923343"/>
                  <a:gd name="connsiteX115" fmla="*/ 1343968 w 2140596"/>
                  <a:gd name="connsiteY115" fmla="*/ 224886 h 1923343"/>
                  <a:gd name="connsiteX116" fmla="*/ 1401142 w 2140596"/>
                  <a:gd name="connsiteY116" fmla="*/ 236321 h 1923343"/>
                  <a:gd name="connsiteX117" fmla="*/ 1443070 w 2140596"/>
                  <a:gd name="connsiteY117" fmla="*/ 224886 h 1923343"/>
                  <a:gd name="connsiteX118" fmla="*/ 1416389 w 2140596"/>
                  <a:gd name="connsiteY118" fmla="*/ 182958 h 1923343"/>
                  <a:gd name="connsiteX119" fmla="*/ 1473563 w 2140596"/>
                  <a:gd name="connsiteY119" fmla="*/ 175335 h 1923343"/>
                  <a:gd name="connsiteX120" fmla="*/ 1515490 w 2140596"/>
                  <a:gd name="connsiteY120" fmla="*/ 129596 h 1923343"/>
                  <a:gd name="connsiteX121" fmla="*/ 1709883 w 2140596"/>
                  <a:gd name="connsiteY121" fmla="*/ 125783 h 1923343"/>
                  <a:gd name="connsiteX122" fmla="*/ 1698448 w 2140596"/>
                  <a:gd name="connsiteY122" fmla="*/ 80044 h 1923343"/>
                  <a:gd name="connsiteX123" fmla="*/ 1767058 w 2140596"/>
                  <a:gd name="connsiteY123" fmla="*/ 76232 h 1923343"/>
                  <a:gd name="connsiteX124" fmla="*/ 1789927 w 2140596"/>
                  <a:gd name="connsiteY124" fmla="*/ 64797 h 1923343"/>
                  <a:gd name="connsiteX125" fmla="*/ 1816609 w 2140596"/>
                  <a:gd name="connsiteY125" fmla="*/ 19058 h 1923343"/>
                  <a:gd name="connsiteX126" fmla="*/ 1866159 w 2140596"/>
                  <a:gd name="connsiteY126" fmla="*/ 0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179136 w 2140596"/>
                  <a:gd name="connsiteY125" fmla="*/ 1529984 h 1923343"/>
                  <a:gd name="connsiteX126" fmla="*/ 91440 w 2140596"/>
                  <a:gd name="connsiteY126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91440 w 2140596"/>
                  <a:gd name="connsiteY125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91440 w 2140596"/>
                  <a:gd name="connsiteY124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0" fmla="*/ 0 w 1962796"/>
                  <a:gd name="connsiteY0" fmla="*/ 1368415 h 1923343"/>
                  <a:gd name="connsiteX1" fmla="*/ 49363 w 1962796"/>
                  <a:gd name="connsiteY1" fmla="*/ 1379807 h 1923343"/>
                  <a:gd name="connsiteX2" fmla="*/ 121783 w 1962796"/>
                  <a:gd name="connsiteY2" fmla="*/ 1341690 h 1923343"/>
                  <a:gd name="connsiteX3" fmla="*/ 175146 w 1962796"/>
                  <a:gd name="connsiteY3" fmla="*/ 1307386 h 1923343"/>
                  <a:gd name="connsiteX4" fmla="*/ 190392 w 1962796"/>
                  <a:gd name="connsiteY4" fmla="*/ 1261646 h 1923343"/>
                  <a:gd name="connsiteX5" fmla="*/ 220885 w 1962796"/>
                  <a:gd name="connsiteY5" fmla="*/ 1257835 h 1923343"/>
                  <a:gd name="connsiteX6" fmla="*/ 251378 w 1962796"/>
                  <a:gd name="connsiteY6" fmla="*/ 1208283 h 1923343"/>
                  <a:gd name="connsiteX7" fmla="*/ 278060 w 1962796"/>
                  <a:gd name="connsiteY7" fmla="*/ 1181603 h 1923343"/>
                  <a:gd name="connsiteX8" fmla="*/ 323800 w 1962796"/>
                  <a:gd name="connsiteY8" fmla="*/ 1147297 h 1923343"/>
                  <a:gd name="connsiteX9" fmla="*/ 339046 w 1962796"/>
                  <a:gd name="connsiteY9" fmla="*/ 1109182 h 1923343"/>
                  <a:gd name="connsiteX10" fmla="*/ 365727 w 1962796"/>
                  <a:gd name="connsiteY10" fmla="*/ 1093935 h 1923343"/>
                  <a:gd name="connsiteX11" fmla="*/ 407654 w 1962796"/>
                  <a:gd name="connsiteY11" fmla="*/ 1048196 h 1923343"/>
                  <a:gd name="connsiteX12" fmla="*/ 445771 w 1962796"/>
                  <a:gd name="connsiteY12" fmla="*/ 1013891 h 1923343"/>
                  <a:gd name="connsiteX13" fmla="*/ 514380 w 1962796"/>
                  <a:gd name="connsiteY13" fmla="*/ 941470 h 1923343"/>
                  <a:gd name="connsiteX14" fmla="*/ 643976 w 1962796"/>
                  <a:gd name="connsiteY14" fmla="*/ 830934 h 1923343"/>
                  <a:gd name="connsiteX15" fmla="*/ 720208 w 1962796"/>
                  <a:gd name="connsiteY15" fmla="*/ 819499 h 1923343"/>
                  <a:gd name="connsiteX16" fmla="*/ 750701 w 1962796"/>
                  <a:gd name="connsiteY16" fmla="*/ 754701 h 1923343"/>
                  <a:gd name="connsiteX17" fmla="*/ 819310 w 1962796"/>
                  <a:gd name="connsiteY17" fmla="*/ 674656 h 1923343"/>
                  <a:gd name="connsiteX18" fmla="*/ 838368 w 1962796"/>
                  <a:gd name="connsiteY18" fmla="*/ 621294 h 1923343"/>
                  <a:gd name="connsiteX19" fmla="*/ 937470 w 1962796"/>
                  <a:gd name="connsiteY19" fmla="*/ 545062 h 1923343"/>
                  <a:gd name="connsiteX20" fmla="*/ 1055631 w 1962796"/>
                  <a:gd name="connsiteY20" fmla="*/ 484076 h 1923343"/>
                  <a:gd name="connsiteX21" fmla="*/ 1120428 w 1962796"/>
                  <a:gd name="connsiteY21" fmla="*/ 461206 h 1923343"/>
                  <a:gd name="connsiteX22" fmla="*/ 1150921 w 1962796"/>
                  <a:gd name="connsiteY22" fmla="*/ 404032 h 1923343"/>
                  <a:gd name="connsiteX23" fmla="*/ 1162356 w 1962796"/>
                  <a:gd name="connsiteY23" fmla="*/ 308741 h 1923343"/>
                  <a:gd name="connsiteX24" fmla="*/ 1105182 w 1962796"/>
                  <a:gd name="connsiteY24" fmla="*/ 247755 h 1923343"/>
                  <a:gd name="connsiteX25" fmla="*/ 1166168 w 1962796"/>
                  <a:gd name="connsiteY25" fmla="*/ 224886 h 1923343"/>
                  <a:gd name="connsiteX26" fmla="*/ 1223342 w 1962796"/>
                  <a:gd name="connsiteY26" fmla="*/ 236321 h 1923343"/>
                  <a:gd name="connsiteX27" fmla="*/ 1265270 w 1962796"/>
                  <a:gd name="connsiteY27" fmla="*/ 224886 h 1923343"/>
                  <a:gd name="connsiteX28" fmla="*/ 1238589 w 1962796"/>
                  <a:gd name="connsiteY28" fmla="*/ 182958 h 1923343"/>
                  <a:gd name="connsiteX29" fmla="*/ 1295763 w 1962796"/>
                  <a:gd name="connsiteY29" fmla="*/ 175335 h 1923343"/>
                  <a:gd name="connsiteX30" fmla="*/ 1337690 w 1962796"/>
                  <a:gd name="connsiteY30" fmla="*/ 129596 h 1923343"/>
                  <a:gd name="connsiteX31" fmla="*/ 1532083 w 1962796"/>
                  <a:gd name="connsiteY31" fmla="*/ 125783 h 1923343"/>
                  <a:gd name="connsiteX32" fmla="*/ 1520648 w 1962796"/>
                  <a:gd name="connsiteY32" fmla="*/ 80044 h 1923343"/>
                  <a:gd name="connsiteX33" fmla="*/ 1589258 w 1962796"/>
                  <a:gd name="connsiteY33" fmla="*/ 76232 h 1923343"/>
                  <a:gd name="connsiteX34" fmla="*/ 1612127 w 1962796"/>
                  <a:gd name="connsiteY34" fmla="*/ 64797 h 1923343"/>
                  <a:gd name="connsiteX35" fmla="*/ 1638809 w 1962796"/>
                  <a:gd name="connsiteY35" fmla="*/ 19058 h 1923343"/>
                  <a:gd name="connsiteX36" fmla="*/ 1688359 w 1962796"/>
                  <a:gd name="connsiteY36" fmla="*/ 0 h 1923343"/>
                  <a:gd name="connsiteX37" fmla="*/ 1734099 w 1962796"/>
                  <a:gd name="connsiteY37" fmla="*/ 34304 h 1923343"/>
                  <a:gd name="connsiteX38" fmla="*/ 1863695 w 1962796"/>
                  <a:gd name="connsiteY38" fmla="*/ 19058 h 1923343"/>
                  <a:gd name="connsiteX39" fmla="*/ 1962796 w 1962796"/>
                  <a:gd name="connsiteY39" fmla="*/ 38117 h 1923343"/>
                  <a:gd name="connsiteX40" fmla="*/ 1890376 w 1962796"/>
                  <a:gd name="connsiteY40" fmla="*/ 64797 h 1923343"/>
                  <a:gd name="connsiteX41" fmla="*/ 1879218 w 1962796"/>
                  <a:gd name="connsiteY41" fmla="*/ 74469 h 1923343"/>
                  <a:gd name="connsiteX42" fmla="*/ 1879703 w 1962796"/>
                  <a:gd name="connsiteY42" fmla="*/ 69372 h 1923343"/>
                  <a:gd name="connsiteX43" fmla="*/ 1833964 w 1962796"/>
                  <a:gd name="connsiteY43" fmla="*/ 69372 h 1923343"/>
                  <a:gd name="connsiteX44" fmla="*/ 1800422 w 1962796"/>
                  <a:gd name="connsiteY44" fmla="*/ 93766 h 1923343"/>
                  <a:gd name="connsiteX45" fmla="*/ 1843112 w 1962796"/>
                  <a:gd name="connsiteY45" fmla="*/ 185245 h 1923343"/>
                  <a:gd name="connsiteX46" fmla="*/ 1928492 w 1962796"/>
                  <a:gd name="connsiteY46" fmla="*/ 249280 h 1923343"/>
                  <a:gd name="connsiteX47" fmla="*/ 1955936 w 1962796"/>
                  <a:gd name="connsiteY47" fmla="*/ 291971 h 1923343"/>
                  <a:gd name="connsiteX48" fmla="*/ 1949837 w 1962796"/>
                  <a:gd name="connsiteY48" fmla="*/ 316365 h 1923343"/>
                  <a:gd name="connsiteX49" fmla="*/ 1955936 w 1962796"/>
                  <a:gd name="connsiteY49" fmla="*/ 331611 h 1923343"/>
                  <a:gd name="connsiteX50" fmla="*/ 1931541 w 1962796"/>
                  <a:gd name="connsiteY50" fmla="*/ 362104 h 1923343"/>
                  <a:gd name="connsiteX51" fmla="*/ 1931541 w 1962796"/>
                  <a:gd name="connsiteY51" fmla="*/ 490175 h 1923343"/>
                  <a:gd name="connsiteX52" fmla="*/ 1840062 w 1962796"/>
                  <a:gd name="connsiteY52" fmla="*/ 523717 h 1923343"/>
                  <a:gd name="connsiteX53" fmla="*/ 1769929 w 1962796"/>
                  <a:gd name="connsiteY53" fmla="*/ 554210 h 1923343"/>
                  <a:gd name="connsiteX54" fmla="*/ 1754682 w 1962796"/>
                  <a:gd name="connsiteY54" fmla="*/ 578604 h 1923343"/>
                  <a:gd name="connsiteX55" fmla="*/ 1776027 w 1962796"/>
                  <a:gd name="connsiteY55" fmla="*/ 581654 h 1923343"/>
                  <a:gd name="connsiteX56" fmla="*/ 1791274 w 1962796"/>
                  <a:gd name="connsiteY56" fmla="*/ 639590 h 1923343"/>
                  <a:gd name="connsiteX57" fmla="*/ 1742485 w 1962796"/>
                  <a:gd name="connsiteY57" fmla="*/ 676182 h 1923343"/>
                  <a:gd name="connsiteX58" fmla="*/ 1723881 w 1962796"/>
                  <a:gd name="connsiteY58" fmla="*/ 766542 h 1923343"/>
                  <a:gd name="connsiteX59" fmla="*/ 1688359 w 1962796"/>
                  <a:gd name="connsiteY59" fmla="*/ 754701 h 1923343"/>
                  <a:gd name="connsiteX60" fmla="*/ 1623562 w 1962796"/>
                  <a:gd name="connsiteY60" fmla="*/ 792817 h 1923343"/>
                  <a:gd name="connsiteX61" fmla="*/ 1558765 w 1962796"/>
                  <a:gd name="connsiteY61" fmla="*/ 747077 h 1923343"/>
                  <a:gd name="connsiteX62" fmla="*/ 1513026 w 1962796"/>
                  <a:gd name="connsiteY62" fmla="*/ 773759 h 1923343"/>
                  <a:gd name="connsiteX63" fmla="*/ 1455851 w 1962796"/>
                  <a:gd name="connsiteY63" fmla="*/ 766135 h 1923343"/>
                  <a:gd name="connsiteX64" fmla="*/ 1432981 w 1962796"/>
                  <a:gd name="connsiteY64" fmla="*/ 735642 h 1923343"/>
                  <a:gd name="connsiteX65" fmla="*/ 1402488 w 1962796"/>
                  <a:gd name="connsiteY65" fmla="*/ 747077 h 1923343"/>
                  <a:gd name="connsiteX66" fmla="*/ 1349125 w 1962796"/>
                  <a:gd name="connsiteY66" fmla="*/ 792817 h 1923343"/>
                  <a:gd name="connsiteX67" fmla="*/ 1341502 w 1962796"/>
                  <a:gd name="connsiteY67" fmla="*/ 830934 h 1923343"/>
                  <a:gd name="connsiteX68" fmla="*/ 1288139 w 1962796"/>
                  <a:gd name="connsiteY68" fmla="*/ 899542 h 1923343"/>
                  <a:gd name="connsiteX69" fmla="*/ 1265270 w 1962796"/>
                  <a:gd name="connsiteY69" fmla="*/ 937659 h 1923343"/>
                  <a:gd name="connsiteX70" fmla="*/ 1223342 w 1962796"/>
                  <a:gd name="connsiteY70" fmla="*/ 964339 h 1923343"/>
                  <a:gd name="connsiteX71" fmla="*/ 1173791 w 1962796"/>
                  <a:gd name="connsiteY71" fmla="*/ 964339 h 1923343"/>
                  <a:gd name="connsiteX72" fmla="*/ 1112805 w 1962796"/>
                  <a:gd name="connsiteY72" fmla="*/ 1048196 h 1923343"/>
                  <a:gd name="connsiteX73" fmla="*/ 1211907 w 1962796"/>
                  <a:gd name="connsiteY73" fmla="*/ 1082500 h 1923343"/>
                  <a:gd name="connsiteX74" fmla="*/ 1215718 w 1962796"/>
                  <a:gd name="connsiteY74" fmla="*/ 1124428 h 1923343"/>
                  <a:gd name="connsiteX75" fmla="*/ 1169979 w 1962796"/>
                  <a:gd name="connsiteY75" fmla="*/ 1124428 h 1923343"/>
                  <a:gd name="connsiteX76" fmla="*/ 1150921 w 1962796"/>
                  <a:gd name="connsiteY76" fmla="*/ 1154921 h 1923343"/>
                  <a:gd name="connsiteX77" fmla="*/ 1089935 w 1962796"/>
                  <a:gd name="connsiteY77" fmla="*/ 1135863 h 1923343"/>
                  <a:gd name="connsiteX78" fmla="*/ 998456 w 1962796"/>
                  <a:gd name="connsiteY78" fmla="*/ 1193036 h 1923343"/>
                  <a:gd name="connsiteX79" fmla="*/ 903166 w 1962796"/>
                  <a:gd name="connsiteY79" fmla="*/ 1189225 h 1923343"/>
                  <a:gd name="connsiteX80" fmla="*/ 857427 w 1962796"/>
                  <a:gd name="connsiteY80" fmla="*/ 1170167 h 1923343"/>
                  <a:gd name="connsiteX81" fmla="*/ 849803 w 1962796"/>
                  <a:gd name="connsiteY81" fmla="*/ 1200660 h 1923343"/>
                  <a:gd name="connsiteX82" fmla="*/ 815498 w 1962796"/>
                  <a:gd name="connsiteY82" fmla="*/ 1231153 h 1923343"/>
                  <a:gd name="connsiteX83" fmla="*/ 788817 w 1962796"/>
                  <a:gd name="connsiteY83" fmla="*/ 1193036 h 1923343"/>
                  <a:gd name="connsiteX84" fmla="*/ 731643 w 1962796"/>
                  <a:gd name="connsiteY84" fmla="*/ 1208283 h 1923343"/>
                  <a:gd name="connsiteX85" fmla="*/ 708773 w 1962796"/>
                  <a:gd name="connsiteY85" fmla="*/ 1196849 h 1923343"/>
                  <a:gd name="connsiteX86" fmla="*/ 689715 w 1962796"/>
                  <a:gd name="connsiteY86" fmla="*/ 1231153 h 1923343"/>
                  <a:gd name="connsiteX87" fmla="*/ 655410 w 1962796"/>
                  <a:gd name="connsiteY87" fmla="*/ 1181603 h 1923343"/>
                  <a:gd name="connsiteX88" fmla="*/ 624917 w 1962796"/>
                  <a:gd name="connsiteY88" fmla="*/ 1181603 h 1923343"/>
                  <a:gd name="connsiteX89" fmla="*/ 624917 w 1962796"/>
                  <a:gd name="connsiteY89" fmla="*/ 1227342 h 1923343"/>
                  <a:gd name="connsiteX90" fmla="*/ 605859 w 1962796"/>
                  <a:gd name="connsiteY90" fmla="*/ 1269269 h 1923343"/>
                  <a:gd name="connsiteX91" fmla="*/ 525815 w 1962796"/>
                  <a:gd name="connsiteY91" fmla="*/ 1311197 h 1923343"/>
                  <a:gd name="connsiteX92" fmla="*/ 502945 w 1962796"/>
                  <a:gd name="connsiteY92" fmla="*/ 1341690 h 1923343"/>
                  <a:gd name="connsiteX93" fmla="*/ 529626 w 1962796"/>
                  <a:gd name="connsiteY93" fmla="*/ 1356936 h 1923343"/>
                  <a:gd name="connsiteX94" fmla="*/ 480076 w 1962796"/>
                  <a:gd name="connsiteY94" fmla="*/ 1459850 h 1923343"/>
                  <a:gd name="connsiteX95" fmla="*/ 502945 w 1962796"/>
                  <a:gd name="connsiteY95" fmla="*/ 1490343 h 1923343"/>
                  <a:gd name="connsiteX96" fmla="*/ 480076 w 1962796"/>
                  <a:gd name="connsiteY96" fmla="*/ 1547518 h 1923343"/>
                  <a:gd name="connsiteX97" fmla="*/ 422901 w 1962796"/>
                  <a:gd name="connsiteY97" fmla="*/ 1597069 h 1923343"/>
                  <a:gd name="connsiteX98" fmla="*/ 403843 w 1962796"/>
                  <a:gd name="connsiteY98" fmla="*/ 1600880 h 1923343"/>
                  <a:gd name="connsiteX99" fmla="*/ 380974 w 1962796"/>
                  <a:gd name="connsiteY99" fmla="*/ 1635184 h 1923343"/>
                  <a:gd name="connsiteX100" fmla="*/ 407654 w 1962796"/>
                  <a:gd name="connsiteY100" fmla="*/ 1646619 h 1923343"/>
                  <a:gd name="connsiteX101" fmla="*/ 419617 w 1962796"/>
                  <a:gd name="connsiteY101" fmla="*/ 1685498 h 1923343"/>
                  <a:gd name="connsiteX102" fmla="*/ 376400 w 1962796"/>
                  <a:gd name="connsiteY102" fmla="*/ 1685498 h 1923343"/>
                  <a:gd name="connsiteX103" fmla="*/ 364202 w 1962796"/>
                  <a:gd name="connsiteY103" fmla="*/ 1709893 h 1923343"/>
                  <a:gd name="connsiteX104" fmla="*/ 336759 w 1962796"/>
                  <a:gd name="connsiteY104" fmla="*/ 1743435 h 1923343"/>
                  <a:gd name="connsiteX105" fmla="*/ 324562 w 1962796"/>
                  <a:gd name="connsiteY105" fmla="*/ 1767829 h 1923343"/>
                  <a:gd name="connsiteX106" fmla="*/ 361153 w 1962796"/>
                  <a:gd name="connsiteY106" fmla="*/ 1816618 h 1923343"/>
                  <a:gd name="connsiteX107" fmla="*/ 352005 w 1962796"/>
                  <a:gd name="connsiteY107" fmla="*/ 1828815 h 1923343"/>
                  <a:gd name="connsiteX108" fmla="*/ 330660 w 1962796"/>
                  <a:gd name="connsiteY108" fmla="*/ 1844062 h 1923343"/>
                  <a:gd name="connsiteX109" fmla="*/ 287970 w 1962796"/>
                  <a:gd name="connsiteY109" fmla="*/ 1911146 h 1923343"/>
                  <a:gd name="connsiteX110" fmla="*/ 239181 w 1962796"/>
                  <a:gd name="connsiteY110" fmla="*/ 1883702 h 1923343"/>
                  <a:gd name="connsiteX111" fmla="*/ 196491 w 1962796"/>
                  <a:gd name="connsiteY111" fmla="*/ 1892850 h 1923343"/>
                  <a:gd name="connsiteX112" fmla="*/ 199540 w 1962796"/>
                  <a:gd name="connsiteY112" fmla="*/ 1923343 h 1923343"/>
                  <a:gd name="connsiteX113" fmla="*/ 111111 w 1962796"/>
                  <a:gd name="connsiteY113" fmla="*/ 1923343 h 1923343"/>
                  <a:gd name="connsiteX114" fmla="*/ 68421 w 1962796"/>
                  <a:gd name="connsiteY114" fmla="*/ 1883702 h 1923343"/>
                  <a:gd name="connsiteX115" fmla="*/ 62322 w 1962796"/>
                  <a:gd name="connsiteY115" fmla="*/ 1856259 h 1923343"/>
                  <a:gd name="connsiteX116" fmla="*/ 50125 w 1962796"/>
                  <a:gd name="connsiteY116" fmla="*/ 1834914 h 1923343"/>
                  <a:gd name="connsiteX117" fmla="*/ 53174 w 1962796"/>
                  <a:gd name="connsiteY117" fmla="*/ 1819667 h 1923343"/>
                  <a:gd name="connsiteX118" fmla="*/ 86716 w 1962796"/>
                  <a:gd name="connsiteY118" fmla="*/ 1749533 h 1923343"/>
                  <a:gd name="connsiteX119" fmla="*/ 86716 w 1962796"/>
                  <a:gd name="connsiteY119" fmla="*/ 1731238 h 1923343"/>
                  <a:gd name="connsiteX120" fmla="*/ 28780 w 1962796"/>
                  <a:gd name="connsiteY120" fmla="*/ 1731238 h 1923343"/>
                  <a:gd name="connsiteX121" fmla="*/ 16583 w 1962796"/>
                  <a:gd name="connsiteY121" fmla="*/ 1743435 h 1923343"/>
                  <a:gd name="connsiteX122" fmla="*/ 0 w 1962796"/>
                  <a:gd name="connsiteY122" fmla="*/ 1743435 h 192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962796" h="1923343">
                    <a:moveTo>
                      <a:pt x="0" y="1368415"/>
                    </a:moveTo>
                    <a:lnTo>
                      <a:pt x="49363" y="1379807"/>
                    </a:lnTo>
                    <a:lnTo>
                      <a:pt x="121783" y="1341690"/>
                    </a:lnTo>
                    <a:lnTo>
                      <a:pt x="175146" y="1307386"/>
                    </a:lnTo>
                    <a:lnTo>
                      <a:pt x="190392" y="1261646"/>
                    </a:lnTo>
                    <a:lnTo>
                      <a:pt x="220885" y="1257835"/>
                    </a:lnTo>
                    <a:lnTo>
                      <a:pt x="251378" y="1208283"/>
                    </a:lnTo>
                    <a:lnTo>
                      <a:pt x="278060" y="1181603"/>
                    </a:lnTo>
                    <a:lnTo>
                      <a:pt x="323800" y="1147297"/>
                    </a:lnTo>
                    <a:lnTo>
                      <a:pt x="339046" y="1109182"/>
                    </a:lnTo>
                    <a:lnTo>
                      <a:pt x="365727" y="1093935"/>
                    </a:lnTo>
                    <a:lnTo>
                      <a:pt x="407654" y="1048196"/>
                    </a:lnTo>
                    <a:lnTo>
                      <a:pt x="445771" y="1013891"/>
                    </a:lnTo>
                    <a:lnTo>
                      <a:pt x="514380" y="941470"/>
                    </a:lnTo>
                    <a:lnTo>
                      <a:pt x="643976" y="830934"/>
                    </a:lnTo>
                    <a:lnTo>
                      <a:pt x="720208" y="819499"/>
                    </a:lnTo>
                    <a:lnTo>
                      <a:pt x="750701" y="754701"/>
                    </a:lnTo>
                    <a:lnTo>
                      <a:pt x="819310" y="674656"/>
                    </a:lnTo>
                    <a:lnTo>
                      <a:pt x="838368" y="621294"/>
                    </a:lnTo>
                    <a:lnTo>
                      <a:pt x="937470" y="545062"/>
                    </a:lnTo>
                    <a:lnTo>
                      <a:pt x="1055631" y="484076"/>
                    </a:lnTo>
                    <a:lnTo>
                      <a:pt x="1120428" y="461206"/>
                    </a:lnTo>
                    <a:lnTo>
                      <a:pt x="1150921" y="404032"/>
                    </a:lnTo>
                    <a:lnTo>
                      <a:pt x="1162356" y="308741"/>
                    </a:lnTo>
                    <a:lnTo>
                      <a:pt x="1105182" y="247755"/>
                    </a:lnTo>
                    <a:lnTo>
                      <a:pt x="1166168" y="224886"/>
                    </a:lnTo>
                    <a:lnTo>
                      <a:pt x="1223342" y="236321"/>
                    </a:lnTo>
                    <a:lnTo>
                      <a:pt x="1265270" y="224886"/>
                    </a:lnTo>
                    <a:lnTo>
                      <a:pt x="1238589" y="182958"/>
                    </a:lnTo>
                    <a:lnTo>
                      <a:pt x="1295763" y="175335"/>
                    </a:lnTo>
                    <a:lnTo>
                      <a:pt x="1337690" y="129596"/>
                    </a:lnTo>
                    <a:lnTo>
                      <a:pt x="1532083" y="125783"/>
                    </a:lnTo>
                    <a:lnTo>
                      <a:pt x="1520648" y="80044"/>
                    </a:lnTo>
                    <a:lnTo>
                      <a:pt x="1589258" y="76232"/>
                    </a:lnTo>
                    <a:lnTo>
                      <a:pt x="1612127" y="64797"/>
                    </a:lnTo>
                    <a:lnTo>
                      <a:pt x="1638809" y="19058"/>
                    </a:lnTo>
                    <a:lnTo>
                      <a:pt x="1688359" y="0"/>
                    </a:lnTo>
                    <a:lnTo>
                      <a:pt x="1734099" y="34304"/>
                    </a:lnTo>
                    <a:lnTo>
                      <a:pt x="1863695" y="19058"/>
                    </a:lnTo>
                    <a:lnTo>
                      <a:pt x="1962796" y="38117"/>
                    </a:lnTo>
                    <a:lnTo>
                      <a:pt x="1890376" y="64797"/>
                    </a:lnTo>
                    <a:lnTo>
                      <a:pt x="1879218" y="74469"/>
                    </a:lnTo>
                    <a:cubicBezTo>
                      <a:pt x="1879380" y="72770"/>
                      <a:pt x="1879541" y="71071"/>
                      <a:pt x="1879703" y="69372"/>
                    </a:cubicBezTo>
                    <a:lnTo>
                      <a:pt x="1833964" y="69372"/>
                    </a:lnTo>
                    <a:lnTo>
                      <a:pt x="1800422" y="93766"/>
                    </a:lnTo>
                    <a:lnTo>
                      <a:pt x="1843112" y="185245"/>
                    </a:lnTo>
                    <a:lnTo>
                      <a:pt x="1928492" y="249280"/>
                    </a:lnTo>
                    <a:lnTo>
                      <a:pt x="1955936" y="291971"/>
                    </a:lnTo>
                    <a:lnTo>
                      <a:pt x="1949837" y="316365"/>
                    </a:lnTo>
                    <a:lnTo>
                      <a:pt x="1955936" y="331611"/>
                    </a:lnTo>
                    <a:lnTo>
                      <a:pt x="1931541" y="362104"/>
                    </a:lnTo>
                    <a:lnTo>
                      <a:pt x="1931541" y="490175"/>
                    </a:lnTo>
                    <a:lnTo>
                      <a:pt x="1840062" y="523717"/>
                    </a:lnTo>
                    <a:lnTo>
                      <a:pt x="1769929" y="554210"/>
                    </a:lnTo>
                    <a:lnTo>
                      <a:pt x="1754682" y="578604"/>
                    </a:lnTo>
                    <a:lnTo>
                      <a:pt x="1776027" y="581654"/>
                    </a:lnTo>
                    <a:lnTo>
                      <a:pt x="1791274" y="639590"/>
                    </a:lnTo>
                    <a:lnTo>
                      <a:pt x="1742485" y="676182"/>
                    </a:lnTo>
                    <a:lnTo>
                      <a:pt x="1723881" y="766542"/>
                    </a:lnTo>
                    <a:lnTo>
                      <a:pt x="1688359" y="754701"/>
                    </a:lnTo>
                    <a:lnTo>
                      <a:pt x="1623562" y="792817"/>
                    </a:lnTo>
                    <a:lnTo>
                      <a:pt x="1558765" y="747077"/>
                    </a:lnTo>
                    <a:lnTo>
                      <a:pt x="1513026" y="773759"/>
                    </a:lnTo>
                    <a:lnTo>
                      <a:pt x="1455851" y="766135"/>
                    </a:lnTo>
                    <a:lnTo>
                      <a:pt x="1432981" y="735642"/>
                    </a:lnTo>
                    <a:lnTo>
                      <a:pt x="1402488" y="747077"/>
                    </a:lnTo>
                    <a:lnTo>
                      <a:pt x="1349125" y="792817"/>
                    </a:lnTo>
                    <a:lnTo>
                      <a:pt x="1341502" y="830934"/>
                    </a:lnTo>
                    <a:lnTo>
                      <a:pt x="1288139" y="899542"/>
                    </a:lnTo>
                    <a:lnTo>
                      <a:pt x="1265270" y="937659"/>
                    </a:lnTo>
                    <a:lnTo>
                      <a:pt x="1223342" y="964339"/>
                    </a:lnTo>
                    <a:lnTo>
                      <a:pt x="1173791" y="964339"/>
                    </a:lnTo>
                    <a:lnTo>
                      <a:pt x="1112805" y="1048196"/>
                    </a:lnTo>
                    <a:lnTo>
                      <a:pt x="1211907" y="1082500"/>
                    </a:lnTo>
                    <a:lnTo>
                      <a:pt x="1215718" y="1124428"/>
                    </a:lnTo>
                    <a:lnTo>
                      <a:pt x="1169979" y="1124428"/>
                    </a:lnTo>
                    <a:lnTo>
                      <a:pt x="1150921" y="1154921"/>
                    </a:lnTo>
                    <a:lnTo>
                      <a:pt x="1089935" y="1135863"/>
                    </a:lnTo>
                    <a:lnTo>
                      <a:pt x="998456" y="1193036"/>
                    </a:lnTo>
                    <a:lnTo>
                      <a:pt x="903166" y="1189225"/>
                    </a:lnTo>
                    <a:lnTo>
                      <a:pt x="857427" y="1170167"/>
                    </a:lnTo>
                    <a:lnTo>
                      <a:pt x="849803" y="1200660"/>
                    </a:lnTo>
                    <a:lnTo>
                      <a:pt x="815498" y="1231153"/>
                    </a:lnTo>
                    <a:lnTo>
                      <a:pt x="788817" y="1193036"/>
                    </a:lnTo>
                    <a:lnTo>
                      <a:pt x="731643" y="1208283"/>
                    </a:lnTo>
                    <a:lnTo>
                      <a:pt x="708773" y="1196849"/>
                    </a:lnTo>
                    <a:lnTo>
                      <a:pt x="689715" y="1231153"/>
                    </a:lnTo>
                    <a:lnTo>
                      <a:pt x="655410" y="1181603"/>
                    </a:lnTo>
                    <a:lnTo>
                      <a:pt x="624917" y="1181603"/>
                    </a:lnTo>
                    <a:lnTo>
                      <a:pt x="624917" y="1227342"/>
                    </a:lnTo>
                    <a:lnTo>
                      <a:pt x="605859" y="1269269"/>
                    </a:lnTo>
                    <a:lnTo>
                      <a:pt x="525815" y="1311197"/>
                    </a:lnTo>
                    <a:lnTo>
                      <a:pt x="502945" y="1341690"/>
                    </a:lnTo>
                    <a:lnTo>
                      <a:pt x="529626" y="1356936"/>
                    </a:lnTo>
                    <a:lnTo>
                      <a:pt x="480076" y="1459850"/>
                    </a:lnTo>
                    <a:lnTo>
                      <a:pt x="502945" y="1490343"/>
                    </a:lnTo>
                    <a:lnTo>
                      <a:pt x="480076" y="1547518"/>
                    </a:lnTo>
                    <a:lnTo>
                      <a:pt x="422901" y="1597069"/>
                    </a:lnTo>
                    <a:lnTo>
                      <a:pt x="403843" y="1600880"/>
                    </a:lnTo>
                    <a:lnTo>
                      <a:pt x="380974" y="1635184"/>
                    </a:lnTo>
                    <a:lnTo>
                      <a:pt x="407654" y="1646619"/>
                    </a:lnTo>
                    <a:lnTo>
                      <a:pt x="419617" y="1685498"/>
                    </a:lnTo>
                    <a:lnTo>
                      <a:pt x="376400" y="1685498"/>
                    </a:lnTo>
                    <a:lnTo>
                      <a:pt x="364202" y="1709893"/>
                    </a:lnTo>
                    <a:lnTo>
                      <a:pt x="336759" y="1743435"/>
                    </a:lnTo>
                    <a:lnTo>
                      <a:pt x="324562" y="1767829"/>
                    </a:lnTo>
                    <a:lnTo>
                      <a:pt x="361153" y="1816618"/>
                    </a:lnTo>
                    <a:lnTo>
                      <a:pt x="352005" y="1828815"/>
                    </a:lnTo>
                    <a:lnTo>
                      <a:pt x="330660" y="1844062"/>
                    </a:lnTo>
                    <a:lnTo>
                      <a:pt x="287970" y="1911146"/>
                    </a:lnTo>
                    <a:lnTo>
                      <a:pt x="239181" y="1883702"/>
                    </a:lnTo>
                    <a:lnTo>
                      <a:pt x="196491" y="1892850"/>
                    </a:lnTo>
                    <a:lnTo>
                      <a:pt x="199540" y="1923343"/>
                    </a:lnTo>
                    <a:lnTo>
                      <a:pt x="111111" y="1923343"/>
                    </a:lnTo>
                    <a:lnTo>
                      <a:pt x="68421" y="1883702"/>
                    </a:lnTo>
                    <a:lnTo>
                      <a:pt x="62322" y="1856259"/>
                    </a:lnTo>
                    <a:lnTo>
                      <a:pt x="50125" y="1834914"/>
                    </a:lnTo>
                    <a:lnTo>
                      <a:pt x="53174" y="1819667"/>
                    </a:lnTo>
                    <a:lnTo>
                      <a:pt x="86716" y="1749533"/>
                    </a:lnTo>
                    <a:lnTo>
                      <a:pt x="86716" y="1731238"/>
                    </a:lnTo>
                    <a:lnTo>
                      <a:pt x="28780" y="1731238"/>
                    </a:lnTo>
                    <a:lnTo>
                      <a:pt x="16583" y="1743435"/>
                    </a:lnTo>
                    <a:lnTo>
                      <a:pt x="0" y="1743435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9232564-4B47-D6AA-6FD6-683ACCA4B45C}"/>
                  </a:ext>
                </a:extLst>
              </p:cNvPr>
              <p:cNvSpPr/>
              <p:nvPr/>
            </p:nvSpPr>
            <p:spPr>
              <a:xfrm>
                <a:off x="2563725" y="4149044"/>
                <a:ext cx="813926" cy="1343216"/>
              </a:xfrm>
              <a:custGeom>
                <a:avLst/>
                <a:gdLst>
                  <a:gd name="connsiteX0" fmla="*/ 416491 w 813926"/>
                  <a:gd name="connsiteY0" fmla="*/ 0 h 1343216"/>
                  <a:gd name="connsiteX1" fmla="*/ 501872 w 813926"/>
                  <a:gd name="connsiteY1" fmla="*/ 27443 h 1343216"/>
                  <a:gd name="connsiteX2" fmla="*/ 541513 w 813926"/>
                  <a:gd name="connsiteY2" fmla="*/ 24394 h 1343216"/>
                  <a:gd name="connsiteX3" fmla="*/ 642140 w 813926"/>
                  <a:gd name="connsiteY3" fmla="*/ 64035 h 1343216"/>
                  <a:gd name="connsiteX4" fmla="*/ 675682 w 813926"/>
                  <a:gd name="connsiteY4" fmla="*/ 134169 h 1343216"/>
                  <a:gd name="connsiteX5" fmla="*/ 706175 w 813926"/>
                  <a:gd name="connsiteY5" fmla="*/ 131120 h 1343216"/>
                  <a:gd name="connsiteX6" fmla="*/ 724471 w 813926"/>
                  <a:gd name="connsiteY6" fmla="*/ 100627 h 1343216"/>
                  <a:gd name="connsiteX7" fmla="*/ 724471 w 813926"/>
                  <a:gd name="connsiteY7" fmla="*/ 76232 h 1343216"/>
                  <a:gd name="connsiteX8" fmla="*/ 767161 w 813926"/>
                  <a:gd name="connsiteY8" fmla="*/ 70134 h 1343216"/>
                  <a:gd name="connsiteX9" fmla="*/ 770210 w 813926"/>
                  <a:gd name="connsiteY9" fmla="*/ 48789 h 1343216"/>
                  <a:gd name="connsiteX10" fmla="*/ 803753 w 813926"/>
                  <a:gd name="connsiteY10" fmla="*/ 48789 h 1343216"/>
                  <a:gd name="connsiteX11" fmla="*/ 806802 w 813926"/>
                  <a:gd name="connsiteY11" fmla="*/ 18295 h 1343216"/>
                  <a:gd name="connsiteX12" fmla="*/ 813926 w 813926"/>
                  <a:gd name="connsiteY12" fmla="*/ 14546 h 1343216"/>
                  <a:gd name="connsiteX13" fmla="*/ 813926 w 813926"/>
                  <a:gd name="connsiteY13" fmla="*/ 1322015 h 1343216"/>
                  <a:gd name="connsiteX14" fmla="*/ 772243 w 813926"/>
                  <a:gd name="connsiteY14" fmla="*/ 1327970 h 1343216"/>
                  <a:gd name="connsiteX15" fmla="*/ 741750 w 813926"/>
                  <a:gd name="connsiteY15" fmla="*/ 1320346 h 1343216"/>
                  <a:gd name="connsiteX16" fmla="*/ 718881 w 813926"/>
                  <a:gd name="connsiteY16" fmla="*/ 1300018 h 1343216"/>
                  <a:gd name="connsiteX17" fmla="*/ 680764 w 813926"/>
                  <a:gd name="connsiteY17" fmla="*/ 1297477 h 1343216"/>
                  <a:gd name="connsiteX18" fmla="*/ 670600 w 813926"/>
                  <a:gd name="connsiteY18" fmla="*/ 1320346 h 1343216"/>
                  <a:gd name="connsiteX19" fmla="*/ 665518 w 813926"/>
                  <a:gd name="connsiteY19" fmla="*/ 1343216 h 1343216"/>
                  <a:gd name="connsiteX20" fmla="*/ 632484 w 813926"/>
                  <a:gd name="connsiteY20" fmla="*/ 1343216 h 1343216"/>
                  <a:gd name="connsiteX21" fmla="*/ 609614 w 813926"/>
                  <a:gd name="connsiteY21" fmla="*/ 1310182 h 1343216"/>
                  <a:gd name="connsiteX22" fmla="*/ 594367 w 813926"/>
                  <a:gd name="connsiteY22" fmla="*/ 1274607 h 1343216"/>
                  <a:gd name="connsiteX23" fmla="*/ 579121 w 813926"/>
                  <a:gd name="connsiteY23" fmla="*/ 1269525 h 1343216"/>
                  <a:gd name="connsiteX24" fmla="*/ 561333 w 813926"/>
                  <a:gd name="connsiteY24" fmla="*/ 1261902 h 1343216"/>
                  <a:gd name="connsiteX25" fmla="*/ 528299 w 813926"/>
                  <a:gd name="connsiteY25" fmla="*/ 1239032 h 1343216"/>
                  <a:gd name="connsiteX26" fmla="*/ 510512 w 813926"/>
                  <a:gd name="connsiteY26" fmla="*/ 1246655 h 1343216"/>
                  <a:gd name="connsiteX27" fmla="*/ 497806 w 813926"/>
                  <a:gd name="connsiteY27" fmla="*/ 1266984 h 1343216"/>
                  <a:gd name="connsiteX28" fmla="*/ 469854 w 813926"/>
                  <a:gd name="connsiteY28" fmla="*/ 1246655 h 1343216"/>
                  <a:gd name="connsiteX29" fmla="*/ 419033 w 813926"/>
                  <a:gd name="connsiteY29" fmla="*/ 1254278 h 1343216"/>
                  <a:gd name="connsiteX30" fmla="*/ 408868 w 813926"/>
                  <a:gd name="connsiteY30" fmla="*/ 1272066 h 1343216"/>
                  <a:gd name="connsiteX31" fmla="*/ 396163 w 813926"/>
                  <a:gd name="connsiteY31" fmla="*/ 1297477 h 1343216"/>
                  <a:gd name="connsiteX32" fmla="*/ 342800 w 813926"/>
                  <a:gd name="connsiteY32" fmla="*/ 1300018 h 1343216"/>
                  <a:gd name="connsiteX33" fmla="*/ 304684 w 813926"/>
                  <a:gd name="connsiteY33" fmla="*/ 1302559 h 1343216"/>
                  <a:gd name="connsiteX34" fmla="*/ 297061 w 813926"/>
                  <a:gd name="connsiteY34" fmla="*/ 1322888 h 1343216"/>
                  <a:gd name="connsiteX35" fmla="*/ 258944 w 813926"/>
                  <a:gd name="connsiteY35" fmla="*/ 1338134 h 1343216"/>
                  <a:gd name="connsiteX36" fmla="*/ 230992 w 813926"/>
                  <a:gd name="connsiteY36" fmla="*/ 1322888 h 1343216"/>
                  <a:gd name="connsiteX37" fmla="*/ 208123 w 813926"/>
                  <a:gd name="connsiteY37" fmla="*/ 1287312 h 1343216"/>
                  <a:gd name="connsiteX38" fmla="*/ 228451 w 813926"/>
                  <a:gd name="connsiteY38" fmla="*/ 1249196 h 1343216"/>
                  <a:gd name="connsiteX39" fmla="*/ 218287 w 813926"/>
                  <a:gd name="connsiteY39" fmla="*/ 1178046 h 1343216"/>
                  <a:gd name="connsiteX40" fmla="*/ 185253 w 813926"/>
                  <a:gd name="connsiteY40" fmla="*/ 1129765 h 1343216"/>
                  <a:gd name="connsiteX41" fmla="*/ 164924 w 813926"/>
                  <a:gd name="connsiteY41" fmla="*/ 1119601 h 1343216"/>
                  <a:gd name="connsiteX42" fmla="*/ 144595 w 813926"/>
                  <a:gd name="connsiteY42" fmla="*/ 1076402 h 1343216"/>
                  <a:gd name="connsiteX43" fmla="*/ 159842 w 813926"/>
                  <a:gd name="connsiteY43" fmla="*/ 1000170 h 1343216"/>
                  <a:gd name="connsiteX44" fmla="*/ 142054 w 813926"/>
                  <a:gd name="connsiteY44" fmla="*/ 995088 h 1343216"/>
                  <a:gd name="connsiteX45" fmla="*/ 103938 w 813926"/>
                  <a:gd name="connsiteY45" fmla="*/ 923938 h 1343216"/>
                  <a:gd name="connsiteX46" fmla="*/ 131890 w 813926"/>
                  <a:gd name="connsiteY46" fmla="*/ 786719 h 1343216"/>
                  <a:gd name="connsiteX47" fmla="*/ 70904 w 813926"/>
                  <a:gd name="connsiteY47" fmla="*/ 758767 h 1343216"/>
                  <a:gd name="connsiteX48" fmla="*/ 27706 w 813926"/>
                  <a:gd name="connsiteY48" fmla="*/ 674911 h 1343216"/>
                  <a:gd name="connsiteX49" fmla="*/ 48034 w 813926"/>
                  <a:gd name="connsiteY49" fmla="*/ 611384 h 1343216"/>
                  <a:gd name="connsiteX50" fmla="*/ 32788 w 813926"/>
                  <a:gd name="connsiteY50" fmla="*/ 570727 h 1343216"/>
                  <a:gd name="connsiteX51" fmla="*/ 68363 w 813926"/>
                  <a:gd name="connsiteY51" fmla="*/ 519905 h 1343216"/>
                  <a:gd name="connsiteX52" fmla="*/ 60740 w 813926"/>
                  <a:gd name="connsiteY52" fmla="*/ 497036 h 1343216"/>
                  <a:gd name="connsiteX53" fmla="*/ 37870 w 813926"/>
                  <a:gd name="connsiteY53" fmla="*/ 476707 h 1343216"/>
                  <a:gd name="connsiteX54" fmla="*/ 4836 w 813926"/>
                  <a:gd name="connsiteY54" fmla="*/ 441132 h 1343216"/>
                  <a:gd name="connsiteX55" fmla="*/ 0 w 813926"/>
                  <a:gd name="connsiteY55" fmla="*/ 412117 h 1343216"/>
                  <a:gd name="connsiteX56" fmla="*/ 26181 w 813926"/>
                  <a:gd name="connsiteY56" fmla="*/ 396409 h 1343216"/>
                  <a:gd name="connsiteX57" fmla="*/ 20082 w 813926"/>
                  <a:gd name="connsiteY57" fmla="*/ 362866 h 1343216"/>
                  <a:gd name="connsiteX58" fmla="*/ 38378 w 813926"/>
                  <a:gd name="connsiteY58" fmla="*/ 356768 h 1343216"/>
                  <a:gd name="connsiteX59" fmla="*/ 56674 w 813926"/>
                  <a:gd name="connsiteY59" fmla="*/ 368965 h 1343216"/>
                  <a:gd name="connsiteX60" fmla="*/ 78019 w 813926"/>
                  <a:gd name="connsiteY60" fmla="*/ 353718 h 1343216"/>
                  <a:gd name="connsiteX61" fmla="*/ 129857 w 813926"/>
                  <a:gd name="connsiteY61" fmla="*/ 356768 h 1343216"/>
                  <a:gd name="connsiteX62" fmla="*/ 166449 w 813926"/>
                  <a:gd name="connsiteY62" fmla="*/ 329324 h 1343216"/>
                  <a:gd name="connsiteX63" fmla="*/ 157301 w 813926"/>
                  <a:gd name="connsiteY63" fmla="*/ 234796 h 1343216"/>
                  <a:gd name="connsiteX64" fmla="*/ 212188 w 813926"/>
                  <a:gd name="connsiteY64" fmla="*/ 253092 h 1343216"/>
                  <a:gd name="connsiteX65" fmla="*/ 315865 w 813926"/>
                  <a:gd name="connsiteY65" fmla="*/ 225648 h 1343216"/>
                  <a:gd name="connsiteX66" fmla="*/ 291470 w 813926"/>
                  <a:gd name="connsiteY66" fmla="*/ 176859 h 1343216"/>
                  <a:gd name="connsiteX67" fmla="*/ 303667 w 813926"/>
                  <a:gd name="connsiteY67" fmla="*/ 152465 h 1343216"/>
                  <a:gd name="connsiteX68" fmla="*/ 349407 w 813926"/>
                  <a:gd name="connsiteY68" fmla="*/ 143317 h 1343216"/>
                  <a:gd name="connsiteX69" fmla="*/ 358555 w 813926"/>
                  <a:gd name="connsiteY69" fmla="*/ 109775 h 1343216"/>
                  <a:gd name="connsiteX70" fmla="*/ 370752 w 813926"/>
                  <a:gd name="connsiteY70" fmla="*/ 51838 h 1343216"/>
                  <a:gd name="connsiteX71" fmla="*/ 395146 w 813926"/>
                  <a:gd name="connsiteY71" fmla="*/ 3049 h 1343216"/>
                  <a:gd name="connsiteX0" fmla="*/ 416491 w 1065300"/>
                  <a:gd name="connsiteY0" fmla="*/ 0 h 1343216"/>
                  <a:gd name="connsiteX1" fmla="*/ 501872 w 1065300"/>
                  <a:gd name="connsiteY1" fmla="*/ 27443 h 1343216"/>
                  <a:gd name="connsiteX2" fmla="*/ 541513 w 1065300"/>
                  <a:gd name="connsiteY2" fmla="*/ 24394 h 1343216"/>
                  <a:gd name="connsiteX3" fmla="*/ 642140 w 1065300"/>
                  <a:gd name="connsiteY3" fmla="*/ 64035 h 1343216"/>
                  <a:gd name="connsiteX4" fmla="*/ 675682 w 1065300"/>
                  <a:gd name="connsiteY4" fmla="*/ 134169 h 1343216"/>
                  <a:gd name="connsiteX5" fmla="*/ 706175 w 1065300"/>
                  <a:gd name="connsiteY5" fmla="*/ 131120 h 1343216"/>
                  <a:gd name="connsiteX6" fmla="*/ 724471 w 1065300"/>
                  <a:gd name="connsiteY6" fmla="*/ 100627 h 1343216"/>
                  <a:gd name="connsiteX7" fmla="*/ 724471 w 1065300"/>
                  <a:gd name="connsiteY7" fmla="*/ 76232 h 1343216"/>
                  <a:gd name="connsiteX8" fmla="*/ 767161 w 1065300"/>
                  <a:gd name="connsiteY8" fmla="*/ 70134 h 1343216"/>
                  <a:gd name="connsiteX9" fmla="*/ 770210 w 1065300"/>
                  <a:gd name="connsiteY9" fmla="*/ 48789 h 1343216"/>
                  <a:gd name="connsiteX10" fmla="*/ 803753 w 1065300"/>
                  <a:gd name="connsiteY10" fmla="*/ 48789 h 1343216"/>
                  <a:gd name="connsiteX11" fmla="*/ 806802 w 1065300"/>
                  <a:gd name="connsiteY11" fmla="*/ 18295 h 1343216"/>
                  <a:gd name="connsiteX12" fmla="*/ 813926 w 1065300"/>
                  <a:gd name="connsiteY12" fmla="*/ 14546 h 1343216"/>
                  <a:gd name="connsiteX13" fmla="*/ 1065300 w 1065300"/>
                  <a:gd name="connsiteY13" fmla="*/ 654731 h 1343216"/>
                  <a:gd name="connsiteX14" fmla="*/ 813926 w 1065300"/>
                  <a:gd name="connsiteY14" fmla="*/ 1322015 h 1343216"/>
                  <a:gd name="connsiteX15" fmla="*/ 772243 w 1065300"/>
                  <a:gd name="connsiteY15" fmla="*/ 1327970 h 1343216"/>
                  <a:gd name="connsiteX16" fmla="*/ 741750 w 1065300"/>
                  <a:gd name="connsiteY16" fmla="*/ 1320346 h 1343216"/>
                  <a:gd name="connsiteX17" fmla="*/ 718881 w 1065300"/>
                  <a:gd name="connsiteY17" fmla="*/ 1300018 h 1343216"/>
                  <a:gd name="connsiteX18" fmla="*/ 680764 w 1065300"/>
                  <a:gd name="connsiteY18" fmla="*/ 1297477 h 1343216"/>
                  <a:gd name="connsiteX19" fmla="*/ 670600 w 1065300"/>
                  <a:gd name="connsiteY19" fmla="*/ 1320346 h 1343216"/>
                  <a:gd name="connsiteX20" fmla="*/ 665518 w 1065300"/>
                  <a:gd name="connsiteY20" fmla="*/ 1343216 h 1343216"/>
                  <a:gd name="connsiteX21" fmla="*/ 632484 w 1065300"/>
                  <a:gd name="connsiteY21" fmla="*/ 1343216 h 1343216"/>
                  <a:gd name="connsiteX22" fmla="*/ 609614 w 1065300"/>
                  <a:gd name="connsiteY22" fmla="*/ 1310182 h 1343216"/>
                  <a:gd name="connsiteX23" fmla="*/ 594367 w 1065300"/>
                  <a:gd name="connsiteY23" fmla="*/ 1274607 h 1343216"/>
                  <a:gd name="connsiteX24" fmla="*/ 579121 w 1065300"/>
                  <a:gd name="connsiteY24" fmla="*/ 1269525 h 1343216"/>
                  <a:gd name="connsiteX25" fmla="*/ 561333 w 1065300"/>
                  <a:gd name="connsiteY25" fmla="*/ 1261902 h 1343216"/>
                  <a:gd name="connsiteX26" fmla="*/ 528299 w 1065300"/>
                  <a:gd name="connsiteY26" fmla="*/ 1239032 h 1343216"/>
                  <a:gd name="connsiteX27" fmla="*/ 510512 w 1065300"/>
                  <a:gd name="connsiteY27" fmla="*/ 1246655 h 1343216"/>
                  <a:gd name="connsiteX28" fmla="*/ 497806 w 1065300"/>
                  <a:gd name="connsiteY28" fmla="*/ 1266984 h 1343216"/>
                  <a:gd name="connsiteX29" fmla="*/ 469854 w 1065300"/>
                  <a:gd name="connsiteY29" fmla="*/ 1246655 h 1343216"/>
                  <a:gd name="connsiteX30" fmla="*/ 419033 w 1065300"/>
                  <a:gd name="connsiteY30" fmla="*/ 1254278 h 1343216"/>
                  <a:gd name="connsiteX31" fmla="*/ 408868 w 1065300"/>
                  <a:gd name="connsiteY31" fmla="*/ 1272066 h 1343216"/>
                  <a:gd name="connsiteX32" fmla="*/ 396163 w 1065300"/>
                  <a:gd name="connsiteY32" fmla="*/ 1297477 h 1343216"/>
                  <a:gd name="connsiteX33" fmla="*/ 342800 w 1065300"/>
                  <a:gd name="connsiteY33" fmla="*/ 1300018 h 1343216"/>
                  <a:gd name="connsiteX34" fmla="*/ 304684 w 1065300"/>
                  <a:gd name="connsiteY34" fmla="*/ 1302559 h 1343216"/>
                  <a:gd name="connsiteX35" fmla="*/ 297061 w 1065300"/>
                  <a:gd name="connsiteY35" fmla="*/ 1322888 h 1343216"/>
                  <a:gd name="connsiteX36" fmla="*/ 258944 w 1065300"/>
                  <a:gd name="connsiteY36" fmla="*/ 1338134 h 1343216"/>
                  <a:gd name="connsiteX37" fmla="*/ 230992 w 1065300"/>
                  <a:gd name="connsiteY37" fmla="*/ 1322888 h 1343216"/>
                  <a:gd name="connsiteX38" fmla="*/ 208123 w 1065300"/>
                  <a:gd name="connsiteY38" fmla="*/ 1287312 h 1343216"/>
                  <a:gd name="connsiteX39" fmla="*/ 228451 w 1065300"/>
                  <a:gd name="connsiteY39" fmla="*/ 1249196 h 1343216"/>
                  <a:gd name="connsiteX40" fmla="*/ 218287 w 1065300"/>
                  <a:gd name="connsiteY40" fmla="*/ 1178046 h 1343216"/>
                  <a:gd name="connsiteX41" fmla="*/ 185253 w 1065300"/>
                  <a:gd name="connsiteY41" fmla="*/ 1129765 h 1343216"/>
                  <a:gd name="connsiteX42" fmla="*/ 164924 w 1065300"/>
                  <a:gd name="connsiteY42" fmla="*/ 1119601 h 1343216"/>
                  <a:gd name="connsiteX43" fmla="*/ 144595 w 1065300"/>
                  <a:gd name="connsiteY43" fmla="*/ 1076402 h 1343216"/>
                  <a:gd name="connsiteX44" fmla="*/ 159842 w 1065300"/>
                  <a:gd name="connsiteY44" fmla="*/ 1000170 h 1343216"/>
                  <a:gd name="connsiteX45" fmla="*/ 142054 w 1065300"/>
                  <a:gd name="connsiteY45" fmla="*/ 995088 h 1343216"/>
                  <a:gd name="connsiteX46" fmla="*/ 103938 w 1065300"/>
                  <a:gd name="connsiteY46" fmla="*/ 923938 h 1343216"/>
                  <a:gd name="connsiteX47" fmla="*/ 131890 w 1065300"/>
                  <a:gd name="connsiteY47" fmla="*/ 786719 h 1343216"/>
                  <a:gd name="connsiteX48" fmla="*/ 70904 w 1065300"/>
                  <a:gd name="connsiteY48" fmla="*/ 758767 h 1343216"/>
                  <a:gd name="connsiteX49" fmla="*/ 27706 w 1065300"/>
                  <a:gd name="connsiteY49" fmla="*/ 674911 h 1343216"/>
                  <a:gd name="connsiteX50" fmla="*/ 48034 w 1065300"/>
                  <a:gd name="connsiteY50" fmla="*/ 611384 h 1343216"/>
                  <a:gd name="connsiteX51" fmla="*/ 32788 w 1065300"/>
                  <a:gd name="connsiteY51" fmla="*/ 570727 h 1343216"/>
                  <a:gd name="connsiteX52" fmla="*/ 68363 w 1065300"/>
                  <a:gd name="connsiteY52" fmla="*/ 519905 h 1343216"/>
                  <a:gd name="connsiteX53" fmla="*/ 60740 w 1065300"/>
                  <a:gd name="connsiteY53" fmla="*/ 497036 h 1343216"/>
                  <a:gd name="connsiteX54" fmla="*/ 37870 w 1065300"/>
                  <a:gd name="connsiteY54" fmla="*/ 476707 h 1343216"/>
                  <a:gd name="connsiteX55" fmla="*/ 4836 w 1065300"/>
                  <a:gd name="connsiteY55" fmla="*/ 441132 h 1343216"/>
                  <a:gd name="connsiteX56" fmla="*/ 0 w 1065300"/>
                  <a:gd name="connsiteY56" fmla="*/ 412117 h 1343216"/>
                  <a:gd name="connsiteX57" fmla="*/ 26181 w 1065300"/>
                  <a:gd name="connsiteY57" fmla="*/ 396409 h 1343216"/>
                  <a:gd name="connsiteX58" fmla="*/ 20082 w 1065300"/>
                  <a:gd name="connsiteY58" fmla="*/ 362866 h 1343216"/>
                  <a:gd name="connsiteX59" fmla="*/ 38378 w 1065300"/>
                  <a:gd name="connsiteY59" fmla="*/ 356768 h 1343216"/>
                  <a:gd name="connsiteX60" fmla="*/ 56674 w 1065300"/>
                  <a:gd name="connsiteY60" fmla="*/ 368965 h 1343216"/>
                  <a:gd name="connsiteX61" fmla="*/ 78019 w 1065300"/>
                  <a:gd name="connsiteY61" fmla="*/ 353718 h 1343216"/>
                  <a:gd name="connsiteX62" fmla="*/ 129857 w 1065300"/>
                  <a:gd name="connsiteY62" fmla="*/ 356768 h 1343216"/>
                  <a:gd name="connsiteX63" fmla="*/ 166449 w 1065300"/>
                  <a:gd name="connsiteY63" fmla="*/ 329324 h 1343216"/>
                  <a:gd name="connsiteX64" fmla="*/ 157301 w 1065300"/>
                  <a:gd name="connsiteY64" fmla="*/ 234796 h 1343216"/>
                  <a:gd name="connsiteX65" fmla="*/ 212188 w 1065300"/>
                  <a:gd name="connsiteY65" fmla="*/ 253092 h 1343216"/>
                  <a:gd name="connsiteX66" fmla="*/ 315865 w 1065300"/>
                  <a:gd name="connsiteY66" fmla="*/ 225648 h 1343216"/>
                  <a:gd name="connsiteX67" fmla="*/ 291470 w 1065300"/>
                  <a:gd name="connsiteY67" fmla="*/ 176859 h 1343216"/>
                  <a:gd name="connsiteX68" fmla="*/ 303667 w 1065300"/>
                  <a:gd name="connsiteY68" fmla="*/ 152465 h 1343216"/>
                  <a:gd name="connsiteX69" fmla="*/ 349407 w 1065300"/>
                  <a:gd name="connsiteY69" fmla="*/ 143317 h 1343216"/>
                  <a:gd name="connsiteX70" fmla="*/ 358555 w 1065300"/>
                  <a:gd name="connsiteY70" fmla="*/ 109775 h 1343216"/>
                  <a:gd name="connsiteX71" fmla="*/ 370752 w 1065300"/>
                  <a:gd name="connsiteY71" fmla="*/ 51838 h 1343216"/>
                  <a:gd name="connsiteX72" fmla="*/ 395146 w 1065300"/>
                  <a:gd name="connsiteY72" fmla="*/ 3049 h 1343216"/>
                  <a:gd name="connsiteX73" fmla="*/ 416491 w 1065300"/>
                  <a:gd name="connsiteY73" fmla="*/ 0 h 1343216"/>
                  <a:gd name="connsiteX0" fmla="*/ 1065300 w 1156740"/>
                  <a:gd name="connsiteY0" fmla="*/ 654731 h 1343216"/>
                  <a:gd name="connsiteX1" fmla="*/ 813926 w 1156740"/>
                  <a:gd name="connsiteY1" fmla="*/ 1322015 h 1343216"/>
                  <a:gd name="connsiteX2" fmla="*/ 772243 w 1156740"/>
                  <a:gd name="connsiteY2" fmla="*/ 1327970 h 1343216"/>
                  <a:gd name="connsiteX3" fmla="*/ 741750 w 1156740"/>
                  <a:gd name="connsiteY3" fmla="*/ 1320346 h 1343216"/>
                  <a:gd name="connsiteX4" fmla="*/ 718881 w 1156740"/>
                  <a:gd name="connsiteY4" fmla="*/ 1300018 h 1343216"/>
                  <a:gd name="connsiteX5" fmla="*/ 680764 w 1156740"/>
                  <a:gd name="connsiteY5" fmla="*/ 1297477 h 1343216"/>
                  <a:gd name="connsiteX6" fmla="*/ 670600 w 1156740"/>
                  <a:gd name="connsiteY6" fmla="*/ 1320346 h 1343216"/>
                  <a:gd name="connsiteX7" fmla="*/ 665518 w 1156740"/>
                  <a:gd name="connsiteY7" fmla="*/ 1343216 h 1343216"/>
                  <a:gd name="connsiteX8" fmla="*/ 632484 w 1156740"/>
                  <a:gd name="connsiteY8" fmla="*/ 1343216 h 1343216"/>
                  <a:gd name="connsiteX9" fmla="*/ 609614 w 1156740"/>
                  <a:gd name="connsiteY9" fmla="*/ 1310182 h 1343216"/>
                  <a:gd name="connsiteX10" fmla="*/ 594367 w 1156740"/>
                  <a:gd name="connsiteY10" fmla="*/ 1274607 h 1343216"/>
                  <a:gd name="connsiteX11" fmla="*/ 579121 w 1156740"/>
                  <a:gd name="connsiteY11" fmla="*/ 1269525 h 1343216"/>
                  <a:gd name="connsiteX12" fmla="*/ 561333 w 1156740"/>
                  <a:gd name="connsiteY12" fmla="*/ 1261902 h 1343216"/>
                  <a:gd name="connsiteX13" fmla="*/ 528299 w 1156740"/>
                  <a:gd name="connsiteY13" fmla="*/ 1239032 h 1343216"/>
                  <a:gd name="connsiteX14" fmla="*/ 510512 w 1156740"/>
                  <a:gd name="connsiteY14" fmla="*/ 1246655 h 1343216"/>
                  <a:gd name="connsiteX15" fmla="*/ 497806 w 1156740"/>
                  <a:gd name="connsiteY15" fmla="*/ 1266984 h 1343216"/>
                  <a:gd name="connsiteX16" fmla="*/ 469854 w 1156740"/>
                  <a:gd name="connsiteY16" fmla="*/ 1246655 h 1343216"/>
                  <a:gd name="connsiteX17" fmla="*/ 419033 w 1156740"/>
                  <a:gd name="connsiteY17" fmla="*/ 1254278 h 1343216"/>
                  <a:gd name="connsiteX18" fmla="*/ 408868 w 1156740"/>
                  <a:gd name="connsiteY18" fmla="*/ 1272066 h 1343216"/>
                  <a:gd name="connsiteX19" fmla="*/ 396163 w 1156740"/>
                  <a:gd name="connsiteY19" fmla="*/ 1297477 h 1343216"/>
                  <a:gd name="connsiteX20" fmla="*/ 342800 w 1156740"/>
                  <a:gd name="connsiteY20" fmla="*/ 1300018 h 1343216"/>
                  <a:gd name="connsiteX21" fmla="*/ 304684 w 1156740"/>
                  <a:gd name="connsiteY21" fmla="*/ 1302559 h 1343216"/>
                  <a:gd name="connsiteX22" fmla="*/ 297061 w 1156740"/>
                  <a:gd name="connsiteY22" fmla="*/ 1322888 h 1343216"/>
                  <a:gd name="connsiteX23" fmla="*/ 258944 w 1156740"/>
                  <a:gd name="connsiteY23" fmla="*/ 1338134 h 1343216"/>
                  <a:gd name="connsiteX24" fmla="*/ 230992 w 1156740"/>
                  <a:gd name="connsiteY24" fmla="*/ 1322888 h 1343216"/>
                  <a:gd name="connsiteX25" fmla="*/ 208123 w 1156740"/>
                  <a:gd name="connsiteY25" fmla="*/ 1287312 h 1343216"/>
                  <a:gd name="connsiteX26" fmla="*/ 228451 w 1156740"/>
                  <a:gd name="connsiteY26" fmla="*/ 1249196 h 1343216"/>
                  <a:gd name="connsiteX27" fmla="*/ 218287 w 1156740"/>
                  <a:gd name="connsiteY27" fmla="*/ 1178046 h 1343216"/>
                  <a:gd name="connsiteX28" fmla="*/ 185253 w 1156740"/>
                  <a:gd name="connsiteY28" fmla="*/ 1129765 h 1343216"/>
                  <a:gd name="connsiteX29" fmla="*/ 164924 w 1156740"/>
                  <a:gd name="connsiteY29" fmla="*/ 1119601 h 1343216"/>
                  <a:gd name="connsiteX30" fmla="*/ 144595 w 1156740"/>
                  <a:gd name="connsiteY30" fmla="*/ 1076402 h 1343216"/>
                  <a:gd name="connsiteX31" fmla="*/ 159842 w 1156740"/>
                  <a:gd name="connsiteY31" fmla="*/ 1000170 h 1343216"/>
                  <a:gd name="connsiteX32" fmla="*/ 142054 w 1156740"/>
                  <a:gd name="connsiteY32" fmla="*/ 995088 h 1343216"/>
                  <a:gd name="connsiteX33" fmla="*/ 103938 w 1156740"/>
                  <a:gd name="connsiteY33" fmla="*/ 923938 h 1343216"/>
                  <a:gd name="connsiteX34" fmla="*/ 131890 w 1156740"/>
                  <a:gd name="connsiteY34" fmla="*/ 786719 h 1343216"/>
                  <a:gd name="connsiteX35" fmla="*/ 70904 w 1156740"/>
                  <a:gd name="connsiteY35" fmla="*/ 758767 h 1343216"/>
                  <a:gd name="connsiteX36" fmla="*/ 27706 w 1156740"/>
                  <a:gd name="connsiteY36" fmla="*/ 674911 h 1343216"/>
                  <a:gd name="connsiteX37" fmla="*/ 48034 w 1156740"/>
                  <a:gd name="connsiteY37" fmla="*/ 611384 h 1343216"/>
                  <a:gd name="connsiteX38" fmla="*/ 32788 w 1156740"/>
                  <a:gd name="connsiteY38" fmla="*/ 570727 h 1343216"/>
                  <a:gd name="connsiteX39" fmla="*/ 68363 w 1156740"/>
                  <a:gd name="connsiteY39" fmla="*/ 519905 h 1343216"/>
                  <a:gd name="connsiteX40" fmla="*/ 60740 w 1156740"/>
                  <a:gd name="connsiteY40" fmla="*/ 497036 h 1343216"/>
                  <a:gd name="connsiteX41" fmla="*/ 37870 w 1156740"/>
                  <a:gd name="connsiteY41" fmla="*/ 476707 h 1343216"/>
                  <a:gd name="connsiteX42" fmla="*/ 4836 w 1156740"/>
                  <a:gd name="connsiteY42" fmla="*/ 441132 h 1343216"/>
                  <a:gd name="connsiteX43" fmla="*/ 0 w 1156740"/>
                  <a:gd name="connsiteY43" fmla="*/ 412117 h 1343216"/>
                  <a:gd name="connsiteX44" fmla="*/ 26181 w 1156740"/>
                  <a:gd name="connsiteY44" fmla="*/ 396409 h 1343216"/>
                  <a:gd name="connsiteX45" fmla="*/ 20082 w 1156740"/>
                  <a:gd name="connsiteY45" fmla="*/ 362866 h 1343216"/>
                  <a:gd name="connsiteX46" fmla="*/ 38378 w 1156740"/>
                  <a:gd name="connsiteY46" fmla="*/ 356768 h 1343216"/>
                  <a:gd name="connsiteX47" fmla="*/ 56674 w 1156740"/>
                  <a:gd name="connsiteY47" fmla="*/ 368965 h 1343216"/>
                  <a:gd name="connsiteX48" fmla="*/ 78019 w 1156740"/>
                  <a:gd name="connsiteY48" fmla="*/ 353718 h 1343216"/>
                  <a:gd name="connsiteX49" fmla="*/ 129857 w 1156740"/>
                  <a:gd name="connsiteY49" fmla="*/ 356768 h 1343216"/>
                  <a:gd name="connsiteX50" fmla="*/ 166449 w 1156740"/>
                  <a:gd name="connsiteY50" fmla="*/ 329324 h 1343216"/>
                  <a:gd name="connsiteX51" fmla="*/ 157301 w 1156740"/>
                  <a:gd name="connsiteY51" fmla="*/ 234796 h 1343216"/>
                  <a:gd name="connsiteX52" fmla="*/ 212188 w 1156740"/>
                  <a:gd name="connsiteY52" fmla="*/ 253092 h 1343216"/>
                  <a:gd name="connsiteX53" fmla="*/ 315865 w 1156740"/>
                  <a:gd name="connsiteY53" fmla="*/ 225648 h 1343216"/>
                  <a:gd name="connsiteX54" fmla="*/ 291470 w 1156740"/>
                  <a:gd name="connsiteY54" fmla="*/ 176859 h 1343216"/>
                  <a:gd name="connsiteX55" fmla="*/ 303667 w 1156740"/>
                  <a:gd name="connsiteY55" fmla="*/ 152465 h 1343216"/>
                  <a:gd name="connsiteX56" fmla="*/ 349407 w 1156740"/>
                  <a:gd name="connsiteY56" fmla="*/ 143317 h 1343216"/>
                  <a:gd name="connsiteX57" fmla="*/ 358555 w 1156740"/>
                  <a:gd name="connsiteY57" fmla="*/ 109775 h 1343216"/>
                  <a:gd name="connsiteX58" fmla="*/ 370752 w 1156740"/>
                  <a:gd name="connsiteY58" fmla="*/ 51838 h 1343216"/>
                  <a:gd name="connsiteX59" fmla="*/ 395146 w 1156740"/>
                  <a:gd name="connsiteY59" fmla="*/ 3049 h 1343216"/>
                  <a:gd name="connsiteX60" fmla="*/ 416491 w 1156740"/>
                  <a:gd name="connsiteY60" fmla="*/ 0 h 1343216"/>
                  <a:gd name="connsiteX61" fmla="*/ 501872 w 1156740"/>
                  <a:gd name="connsiteY61" fmla="*/ 27443 h 1343216"/>
                  <a:gd name="connsiteX62" fmla="*/ 541513 w 1156740"/>
                  <a:gd name="connsiteY62" fmla="*/ 24394 h 1343216"/>
                  <a:gd name="connsiteX63" fmla="*/ 642140 w 1156740"/>
                  <a:gd name="connsiteY63" fmla="*/ 64035 h 1343216"/>
                  <a:gd name="connsiteX64" fmla="*/ 675682 w 1156740"/>
                  <a:gd name="connsiteY64" fmla="*/ 134169 h 1343216"/>
                  <a:gd name="connsiteX65" fmla="*/ 706175 w 1156740"/>
                  <a:gd name="connsiteY65" fmla="*/ 131120 h 1343216"/>
                  <a:gd name="connsiteX66" fmla="*/ 724471 w 1156740"/>
                  <a:gd name="connsiteY66" fmla="*/ 100627 h 1343216"/>
                  <a:gd name="connsiteX67" fmla="*/ 724471 w 1156740"/>
                  <a:gd name="connsiteY67" fmla="*/ 76232 h 1343216"/>
                  <a:gd name="connsiteX68" fmla="*/ 767161 w 1156740"/>
                  <a:gd name="connsiteY68" fmla="*/ 70134 h 1343216"/>
                  <a:gd name="connsiteX69" fmla="*/ 770210 w 1156740"/>
                  <a:gd name="connsiteY69" fmla="*/ 48789 h 1343216"/>
                  <a:gd name="connsiteX70" fmla="*/ 803753 w 1156740"/>
                  <a:gd name="connsiteY70" fmla="*/ 48789 h 1343216"/>
                  <a:gd name="connsiteX71" fmla="*/ 806802 w 1156740"/>
                  <a:gd name="connsiteY71" fmla="*/ 18295 h 1343216"/>
                  <a:gd name="connsiteX72" fmla="*/ 813926 w 1156740"/>
                  <a:gd name="connsiteY72" fmla="*/ 14546 h 1343216"/>
                  <a:gd name="connsiteX73" fmla="*/ 1156740 w 1156740"/>
                  <a:gd name="connsiteY73" fmla="*/ 746171 h 1343216"/>
                  <a:gd name="connsiteX0" fmla="*/ 813926 w 1156740"/>
                  <a:gd name="connsiteY0" fmla="*/ 1322015 h 1343216"/>
                  <a:gd name="connsiteX1" fmla="*/ 772243 w 1156740"/>
                  <a:gd name="connsiteY1" fmla="*/ 1327970 h 1343216"/>
                  <a:gd name="connsiteX2" fmla="*/ 741750 w 1156740"/>
                  <a:gd name="connsiteY2" fmla="*/ 1320346 h 1343216"/>
                  <a:gd name="connsiteX3" fmla="*/ 718881 w 1156740"/>
                  <a:gd name="connsiteY3" fmla="*/ 1300018 h 1343216"/>
                  <a:gd name="connsiteX4" fmla="*/ 680764 w 1156740"/>
                  <a:gd name="connsiteY4" fmla="*/ 1297477 h 1343216"/>
                  <a:gd name="connsiteX5" fmla="*/ 670600 w 1156740"/>
                  <a:gd name="connsiteY5" fmla="*/ 1320346 h 1343216"/>
                  <a:gd name="connsiteX6" fmla="*/ 665518 w 1156740"/>
                  <a:gd name="connsiteY6" fmla="*/ 1343216 h 1343216"/>
                  <a:gd name="connsiteX7" fmla="*/ 632484 w 1156740"/>
                  <a:gd name="connsiteY7" fmla="*/ 1343216 h 1343216"/>
                  <a:gd name="connsiteX8" fmla="*/ 609614 w 1156740"/>
                  <a:gd name="connsiteY8" fmla="*/ 1310182 h 1343216"/>
                  <a:gd name="connsiteX9" fmla="*/ 594367 w 1156740"/>
                  <a:gd name="connsiteY9" fmla="*/ 1274607 h 1343216"/>
                  <a:gd name="connsiteX10" fmla="*/ 579121 w 1156740"/>
                  <a:gd name="connsiteY10" fmla="*/ 1269525 h 1343216"/>
                  <a:gd name="connsiteX11" fmla="*/ 561333 w 1156740"/>
                  <a:gd name="connsiteY11" fmla="*/ 1261902 h 1343216"/>
                  <a:gd name="connsiteX12" fmla="*/ 528299 w 1156740"/>
                  <a:gd name="connsiteY12" fmla="*/ 1239032 h 1343216"/>
                  <a:gd name="connsiteX13" fmla="*/ 510512 w 1156740"/>
                  <a:gd name="connsiteY13" fmla="*/ 1246655 h 1343216"/>
                  <a:gd name="connsiteX14" fmla="*/ 497806 w 1156740"/>
                  <a:gd name="connsiteY14" fmla="*/ 1266984 h 1343216"/>
                  <a:gd name="connsiteX15" fmla="*/ 469854 w 1156740"/>
                  <a:gd name="connsiteY15" fmla="*/ 1246655 h 1343216"/>
                  <a:gd name="connsiteX16" fmla="*/ 419033 w 1156740"/>
                  <a:gd name="connsiteY16" fmla="*/ 1254278 h 1343216"/>
                  <a:gd name="connsiteX17" fmla="*/ 408868 w 1156740"/>
                  <a:gd name="connsiteY17" fmla="*/ 1272066 h 1343216"/>
                  <a:gd name="connsiteX18" fmla="*/ 396163 w 1156740"/>
                  <a:gd name="connsiteY18" fmla="*/ 1297477 h 1343216"/>
                  <a:gd name="connsiteX19" fmla="*/ 342800 w 1156740"/>
                  <a:gd name="connsiteY19" fmla="*/ 1300018 h 1343216"/>
                  <a:gd name="connsiteX20" fmla="*/ 304684 w 1156740"/>
                  <a:gd name="connsiteY20" fmla="*/ 1302559 h 1343216"/>
                  <a:gd name="connsiteX21" fmla="*/ 297061 w 1156740"/>
                  <a:gd name="connsiteY21" fmla="*/ 1322888 h 1343216"/>
                  <a:gd name="connsiteX22" fmla="*/ 258944 w 1156740"/>
                  <a:gd name="connsiteY22" fmla="*/ 1338134 h 1343216"/>
                  <a:gd name="connsiteX23" fmla="*/ 230992 w 1156740"/>
                  <a:gd name="connsiteY23" fmla="*/ 1322888 h 1343216"/>
                  <a:gd name="connsiteX24" fmla="*/ 208123 w 1156740"/>
                  <a:gd name="connsiteY24" fmla="*/ 1287312 h 1343216"/>
                  <a:gd name="connsiteX25" fmla="*/ 228451 w 1156740"/>
                  <a:gd name="connsiteY25" fmla="*/ 1249196 h 1343216"/>
                  <a:gd name="connsiteX26" fmla="*/ 218287 w 1156740"/>
                  <a:gd name="connsiteY26" fmla="*/ 1178046 h 1343216"/>
                  <a:gd name="connsiteX27" fmla="*/ 185253 w 1156740"/>
                  <a:gd name="connsiteY27" fmla="*/ 1129765 h 1343216"/>
                  <a:gd name="connsiteX28" fmla="*/ 164924 w 1156740"/>
                  <a:gd name="connsiteY28" fmla="*/ 1119601 h 1343216"/>
                  <a:gd name="connsiteX29" fmla="*/ 144595 w 1156740"/>
                  <a:gd name="connsiteY29" fmla="*/ 1076402 h 1343216"/>
                  <a:gd name="connsiteX30" fmla="*/ 159842 w 1156740"/>
                  <a:gd name="connsiteY30" fmla="*/ 1000170 h 1343216"/>
                  <a:gd name="connsiteX31" fmla="*/ 142054 w 1156740"/>
                  <a:gd name="connsiteY31" fmla="*/ 995088 h 1343216"/>
                  <a:gd name="connsiteX32" fmla="*/ 103938 w 1156740"/>
                  <a:gd name="connsiteY32" fmla="*/ 923938 h 1343216"/>
                  <a:gd name="connsiteX33" fmla="*/ 131890 w 1156740"/>
                  <a:gd name="connsiteY33" fmla="*/ 786719 h 1343216"/>
                  <a:gd name="connsiteX34" fmla="*/ 70904 w 1156740"/>
                  <a:gd name="connsiteY34" fmla="*/ 758767 h 1343216"/>
                  <a:gd name="connsiteX35" fmla="*/ 27706 w 1156740"/>
                  <a:gd name="connsiteY35" fmla="*/ 674911 h 1343216"/>
                  <a:gd name="connsiteX36" fmla="*/ 48034 w 1156740"/>
                  <a:gd name="connsiteY36" fmla="*/ 611384 h 1343216"/>
                  <a:gd name="connsiteX37" fmla="*/ 32788 w 1156740"/>
                  <a:gd name="connsiteY37" fmla="*/ 570727 h 1343216"/>
                  <a:gd name="connsiteX38" fmla="*/ 68363 w 1156740"/>
                  <a:gd name="connsiteY38" fmla="*/ 519905 h 1343216"/>
                  <a:gd name="connsiteX39" fmla="*/ 60740 w 1156740"/>
                  <a:gd name="connsiteY39" fmla="*/ 497036 h 1343216"/>
                  <a:gd name="connsiteX40" fmla="*/ 37870 w 1156740"/>
                  <a:gd name="connsiteY40" fmla="*/ 476707 h 1343216"/>
                  <a:gd name="connsiteX41" fmla="*/ 4836 w 1156740"/>
                  <a:gd name="connsiteY41" fmla="*/ 441132 h 1343216"/>
                  <a:gd name="connsiteX42" fmla="*/ 0 w 1156740"/>
                  <a:gd name="connsiteY42" fmla="*/ 412117 h 1343216"/>
                  <a:gd name="connsiteX43" fmla="*/ 26181 w 1156740"/>
                  <a:gd name="connsiteY43" fmla="*/ 396409 h 1343216"/>
                  <a:gd name="connsiteX44" fmla="*/ 20082 w 1156740"/>
                  <a:gd name="connsiteY44" fmla="*/ 362866 h 1343216"/>
                  <a:gd name="connsiteX45" fmla="*/ 38378 w 1156740"/>
                  <a:gd name="connsiteY45" fmla="*/ 356768 h 1343216"/>
                  <a:gd name="connsiteX46" fmla="*/ 56674 w 1156740"/>
                  <a:gd name="connsiteY46" fmla="*/ 368965 h 1343216"/>
                  <a:gd name="connsiteX47" fmla="*/ 78019 w 1156740"/>
                  <a:gd name="connsiteY47" fmla="*/ 353718 h 1343216"/>
                  <a:gd name="connsiteX48" fmla="*/ 129857 w 1156740"/>
                  <a:gd name="connsiteY48" fmla="*/ 356768 h 1343216"/>
                  <a:gd name="connsiteX49" fmla="*/ 166449 w 1156740"/>
                  <a:gd name="connsiteY49" fmla="*/ 329324 h 1343216"/>
                  <a:gd name="connsiteX50" fmla="*/ 157301 w 1156740"/>
                  <a:gd name="connsiteY50" fmla="*/ 234796 h 1343216"/>
                  <a:gd name="connsiteX51" fmla="*/ 212188 w 1156740"/>
                  <a:gd name="connsiteY51" fmla="*/ 253092 h 1343216"/>
                  <a:gd name="connsiteX52" fmla="*/ 315865 w 1156740"/>
                  <a:gd name="connsiteY52" fmla="*/ 225648 h 1343216"/>
                  <a:gd name="connsiteX53" fmla="*/ 291470 w 1156740"/>
                  <a:gd name="connsiteY53" fmla="*/ 176859 h 1343216"/>
                  <a:gd name="connsiteX54" fmla="*/ 303667 w 1156740"/>
                  <a:gd name="connsiteY54" fmla="*/ 152465 h 1343216"/>
                  <a:gd name="connsiteX55" fmla="*/ 349407 w 1156740"/>
                  <a:gd name="connsiteY55" fmla="*/ 143317 h 1343216"/>
                  <a:gd name="connsiteX56" fmla="*/ 358555 w 1156740"/>
                  <a:gd name="connsiteY56" fmla="*/ 109775 h 1343216"/>
                  <a:gd name="connsiteX57" fmla="*/ 370752 w 1156740"/>
                  <a:gd name="connsiteY57" fmla="*/ 51838 h 1343216"/>
                  <a:gd name="connsiteX58" fmla="*/ 395146 w 1156740"/>
                  <a:gd name="connsiteY58" fmla="*/ 3049 h 1343216"/>
                  <a:gd name="connsiteX59" fmla="*/ 416491 w 1156740"/>
                  <a:gd name="connsiteY59" fmla="*/ 0 h 1343216"/>
                  <a:gd name="connsiteX60" fmla="*/ 501872 w 1156740"/>
                  <a:gd name="connsiteY60" fmla="*/ 27443 h 1343216"/>
                  <a:gd name="connsiteX61" fmla="*/ 541513 w 1156740"/>
                  <a:gd name="connsiteY61" fmla="*/ 24394 h 1343216"/>
                  <a:gd name="connsiteX62" fmla="*/ 642140 w 1156740"/>
                  <a:gd name="connsiteY62" fmla="*/ 64035 h 1343216"/>
                  <a:gd name="connsiteX63" fmla="*/ 675682 w 1156740"/>
                  <a:gd name="connsiteY63" fmla="*/ 134169 h 1343216"/>
                  <a:gd name="connsiteX64" fmla="*/ 706175 w 1156740"/>
                  <a:gd name="connsiteY64" fmla="*/ 131120 h 1343216"/>
                  <a:gd name="connsiteX65" fmla="*/ 724471 w 1156740"/>
                  <a:gd name="connsiteY65" fmla="*/ 100627 h 1343216"/>
                  <a:gd name="connsiteX66" fmla="*/ 724471 w 1156740"/>
                  <a:gd name="connsiteY66" fmla="*/ 76232 h 1343216"/>
                  <a:gd name="connsiteX67" fmla="*/ 767161 w 1156740"/>
                  <a:gd name="connsiteY67" fmla="*/ 70134 h 1343216"/>
                  <a:gd name="connsiteX68" fmla="*/ 770210 w 1156740"/>
                  <a:gd name="connsiteY68" fmla="*/ 48789 h 1343216"/>
                  <a:gd name="connsiteX69" fmla="*/ 803753 w 1156740"/>
                  <a:gd name="connsiteY69" fmla="*/ 48789 h 1343216"/>
                  <a:gd name="connsiteX70" fmla="*/ 806802 w 1156740"/>
                  <a:gd name="connsiteY70" fmla="*/ 18295 h 1343216"/>
                  <a:gd name="connsiteX71" fmla="*/ 813926 w 1156740"/>
                  <a:gd name="connsiteY71" fmla="*/ 14546 h 1343216"/>
                  <a:gd name="connsiteX72" fmla="*/ 1156740 w 1156740"/>
                  <a:gd name="connsiteY72" fmla="*/ 746171 h 1343216"/>
                  <a:gd name="connsiteX0" fmla="*/ 813926 w 813926"/>
                  <a:gd name="connsiteY0" fmla="*/ 1322015 h 1343216"/>
                  <a:gd name="connsiteX1" fmla="*/ 772243 w 813926"/>
                  <a:gd name="connsiteY1" fmla="*/ 1327970 h 1343216"/>
                  <a:gd name="connsiteX2" fmla="*/ 741750 w 813926"/>
                  <a:gd name="connsiteY2" fmla="*/ 1320346 h 1343216"/>
                  <a:gd name="connsiteX3" fmla="*/ 718881 w 813926"/>
                  <a:gd name="connsiteY3" fmla="*/ 1300018 h 1343216"/>
                  <a:gd name="connsiteX4" fmla="*/ 680764 w 813926"/>
                  <a:gd name="connsiteY4" fmla="*/ 1297477 h 1343216"/>
                  <a:gd name="connsiteX5" fmla="*/ 670600 w 813926"/>
                  <a:gd name="connsiteY5" fmla="*/ 1320346 h 1343216"/>
                  <a:gd name="connsiteX6" fmla="*/ 665518 w 813926"/>
                  <a:gd name="connsiteY6" fmla="*/ 1343216 h 1343216"/>
                  <a:gd name="connsiteX7" fmla="*/ 632484 w 813926"/>
                  <a:gd name="connsiteY7" fmla="*/ 1343216 h 1343216"/>
                  <a:gd name="connsiteX8" fmla="*/ 609614 w 813926"/>
                  <a:gd name="connsiteY8" fmla="*/ 1310182 h 1343216"/>
                  <a:gd name="connsiteX9" fmla="*/ 594367 w 813926"/>
                  <a:gd name="connsiteY9" fmla="*/ 1274607 h 1343216"/>
                  <a:gd name="connsiteX10" fmla="*/ 579121 w 813926"/>
                  <a:gd name="connsiteY10" fmla="*/ 1269525 h 1343216"/>
                  <a:gd name="connsiteX11" fmla="*/ 561333 w 813926"/>
                  <a:gd name="connsiteY11" fmla="*/ 1261902 h 1343216"/>
                  <a:gd name="connsiteX12" fmla="*/ 528299 w 813926"/>
                  <a:gd name="connsiteY12" fmla="*/ 1239032 h 1343216"/>
                  <a:gd name="connsiteX13" fmla="*/ 510512 w 813926"/>
                  <a:gd name="connsiteY13" fmla="*/ 1246655 h 1343216"/>
                  <a:gd name="connsiteX14" fmla="*/ 497806 w 813926"/>
                  <a:gd name="connsiteY14" fmla="*/ 1266984 h 1343216"/>
                  <a:gd name="connsiteX15" fmla="*/ 469854 w 813926"/>
                  <a:gd name="connsiteY15" fmla="*/ 1246655 h 1343216"/>
                  <a:gd name="connsiteX16" fmla="*/ 419033 w 813926"/>
                  <a:gd name="connsiteY16" fmla="*/ 1254278 h 1343216"/>
                  <a:gd name="connsiteX17" fmla="*/ 408868 w 813926"/>
                  <a:gd name="connsiteY17" fmla="*/ 1272066 h 1343216"/>
                  <a:gd name="connsiteX18" fmla="*/ 396163 w 813926"/>
                  <a:gd name="connsiteY18" fmla="*/ 1297477 h 1343216"/>
                  <a:gd name="connsiteX19" fmla="*/ 342800 w 813926"/>
                  <a:gd name="connsiteY19" fmla="*/ 1300018 h 1343216"/>
                  <a:gd name="connsiteX20" fmla="*/ 304684 w 813926"/>
                  <a:gd name="connsiteY20" fmla="*/ 1302559 h 1343216"/>
                  <a:gd name="connsiteX21" fmla="*/ 297061 w 813926"/>
                  <a:gd name="connsiteY21" fmla="*/ 1322888 h 1343216"/>
                  <a:gd name="connsiteX22" fmla="*/ 258944 w 813926"/>
                  <a:gd name="connsiteY22" fmla="*/ 1338134 h 1343216"/>
                  <a:gd name="connsiteX23" fmla="*/ 230992 w 813926"/>
                  <a:gd name="connsiteY23" fmla="*/ 1322888 h 1343216"/>
                  <a:gd name="connsiteX24" fmla="*/ 208123 w 813926"/>
                  <a:gd name="connsiteY24" fmla="*/ 1287312 h 1343216"/>
                  <a:gd name="connsiteX25" fmla="*/ 228451 w 813926"/>
                  <a:gd name="connsiteY25" fmla="*/ 1249196 h 1343216"/>
                  <a:gd name="connsiteX26" fmla="*/ 218287 w 813926"/>
                  <a:gd name="connsiteY26" fmla="*/ 1178046 h 1343216"/>
                  <a:gd name="connsiteX27" fmla="*/ 185253 w 813926"/>
                  <a:gd name="connsiteY27" fmla="*/ 1129765 h 1343216"/>
                  <a:gd name="connsiteX28" fmla="*/ 164924 w 813926"/>
                  <a:gd name="connsiteY28" fmla="*/ 1119601 h 1343216"/>
                  <a:gd name="connsiteX29" fmla="*/ 144595 w 813926"/>
                  <a:gd name="connsiteY29" fmla="*/ 1076402 h 1343216"/>
                  <a:gd name="connsiteX30" fmla="*/ 159842 w 813926"/>
                  <a:gd name="connsiteY30" fmla="*/ 1000170 h 1343216"/>
                  <a:gd name="connsiteX31" fmla="*/ 142054 w 813926"/>
                  <a:gd name="connsiteY31" fmla="*/ 995088 h 1343216"/>
                  <a:gd name="connsiteX32" fmla="*/ 103938 w 813926"/>
                  <a:gd name="connsiteY32" fmla="*/ 923938 h 1343216"/>
                  <a:gd name="connsiteX33" fmla="*/ 131890 w 813926"/>
                  <a:gd name="connsiteY33" fmla="*/ 786719 h 1343216"/>
                  <a:gd name="connsiteX34" fmla="*/ 70904 w 813926"/>
                  <a:gd name="connsiteY34" fmla="*/ 758767 h 1343216"/>
                  <a:gd name="connsiteX35" fmla="*/ 27706 w 813926"/>
                  <a:gd name="connsiteY35" fmla="*/ 674911 h 1343216"/>
                  <a:gd name="connsiteX36" fmla="*/ 48034 w 813926"/>
                  <a:gd name="connsiteY36" fmla="*/ 611384 h 1343216"/>
                  <a:gd name="connsiteX37" fmla="*/ 32788 w 813926"/>
                  <a:gd name="connsiteY37" fmla="*/ 570727 h 1343216"/>
                  <a:gd name="connsiteX38" fmla="*/ 68363 w 813926"/>
                  <a:gd name="connsiteY38" fmla="*/ 519905 h 1343216"/>
                  <a:gd name="connsiteX39" fmla="*/ 60740 w 813926"/>
                  <a:gd name="connsiteY39" fmla="*/ 497036 h 1343216"/>
                  <a:gd name="connsiteX40" fmla="*/ 37870 w 813926"/>
                  <a:gd name="connsiteY40" fmla="*/ 476707 h 1343216"/>
                  <a:gd name="connsiteX41" fmla="*/ 4836 w 813926"/>
                  <a:gd name="connsiteY41" fmla="*/ 441132 h 1343216"/>
                  <a:gd name="connsiteX42" fmla="*/ 0 w 813926"/>
                  <a:gd name="connsiteY42" fmla="*/ 412117 h 1343216"/>
                  <a:gd name="connsiteX43" fmla="*/ 26181 w 813926"/>
                  <a:gd name="connsiteY43" fmla="*/ 396409 h 1343216"/>
                  <a:gd name="connsiteX44" fmla="*/ 20082 w 813926"/>
                  <a:gd name="connsiteY44" fmla="*/ 362866 h 1343216"/>
                  <a:gd name="connsiteX45" fmla="*/ 38378 w 813926"/>
                  <a:gd name="connsiteY45" fmla="*/ 356768 h 1343216"/>
                  <a:gd name="connsiteX46" fmla="*/ 56674 w 813926"/>
                  <a:gd name="connsiteY46" fmla="*/ 368965 h 1343216"/>
                  <a:gd name="connsiteX47" fmla="*/ 78019 w 813926"/>
                  <a:gd name="connsiteY47" fmla="*/ 353718 h 1343216"/>
                  <a:gd name="connsiteX48" fmla="*/ 129857 w 813926"/>
                  <a:gd name="connsiteY48" fmla="*/ 356768 h 1343216"/>
                  <a:gd name="connsiteX49" fmla="*/ 166449 w 813926"/>
                  <a:gd name="connsiteY49" fmla="*/ 329324 h 1343216"/>
                  <a:gd name="connsiteX50" fmla="*/ 157301 w 813926"/>
                  <a:gd name="connsiteY50" fmla="*/ 234796 h 1343216"/>
                  <a:gd name="connsiteX51" fmla="*/ 212188 w 813926"/>
                  <a:gd name="connsiteY51" fmla="*/ 253092 h 1343216"/>
                  <a:gd name="connsiteX52" fmla="*/ 315865 w 813926"/>
                  <a:gd name="connsiteY52" fmla="*/ 225648 h 1343216"/>
                  <a:gd name="connsiteX53" fmla="*/ 291470 w 813926"/>
                  <a:gd name="connsiteY53" fmla="*/ 176859 h 1343216"/>
                  <a:gd name="connsiteX54" fmla="*/ 303667 w 813926"/>
                  <a:gd name="connsiteY54" fmla="*/ 152465 h 1343216"/>
                  <a:gd name="connsiteX55" fmla="*/ 349407 w 813926"/>
                  <a:gd name="connsiteY55" fmla="*/ 143317 h 1343216"/>
                  <a:gd name="connsiteX56" fmla="*/ 358555 w 813926"/>
                  <a:gd name="connsiteY56" fmla="*/ 109775 h 1343216"/>
                  <a:gd name="connsiteX57" fmla="*/ 370752 w 813926"/>
                  <a:gd name="connsiteY57" fmla="*/ 51838 h 1343216"/>
                  <a:gd name="connsiteX58" fmla="*/ 395146 w 813926"/>
                  <a:gd name="connsiteY58" fmla="*/ 3049 h 1343216"/>
                  <a:gd name="connsiteX59" fmla="*/ 416491 w 813926"/>
                  <a:gd name="connsiteY59" fmla="*/ 0 h 1343216"/>
                  <a:gd name="connsiteX60" fmla="*/ 501872 w 813926"/>
                  <a:gd name="connsiteY60" fmla="*/ 27443 h 1343216"/>
                  <a:gd name="connsiteX61" fmla="*/ 541513 w 813926"/>
                  <a:gd name="connsiteY61" fmla="*/ 24394 h 1343216"/>
                  <a:gd name="connsiteX62" fmla="*/ 642140 w 813926"/>
                  <a:gd name="connsiteY62" fmla="*/ 64035 h 1343216"/>
                  <a:gd name="connsiteX63" fmla="*/ 675682 w 813926"/>
                  <a:gd name="connsiteY63" fmla="*/ 134169 h 1343216"/>
                  <a:gd name="connsiteX64" fmla="*/ 706175 w 813926"/>
                  <a:gd name="connsiteY64" fmla="*/ 131120 h 1343216"/>
                  <a:gd name="connsiteX65" fmla="*/ 724471 w 813926"/>
                  <a:gd name="connsiteY65" fmla="*/ 100627 h 1343216"/>
                  <a:gd name="connsiteX66" fmla="*/ 724471 w 813926"/>
                  <a:gd name="connsiteY66" fmla="*/ 76232 h 1343216"/>
                  <a:gd name="connsiteX67" fmla="*/ 767161 w 813926"/>
                  <a:gd name="connsiteY67" fmla="*/ 70134 h 1343216"/>
                  <a:gd name="connsiteX68" fmla="*/ 770210 w 813926"/>
                  <a:gd name="connsiteY68" fmla="*/ 48789 h 1343216"/>
                  <a:gd name="connsiteX69" fmla="*/ 803753 w 813926"/>
                  <a:gd name="connsiteY69" fmla="*/ 48789 h 1343216"/>
                  <a:gd name="connsiteX70" fmla="*/ 806802 w 813926"/>
                  <a:gd name="connsiteY70" fmla="*/ 18295 h 1343216"/>
                  <a:gd name="connsiteX71" fmla="*/ 813926 w 813926"/>
                  <a:gd name="connsiteY71" fmla="*/ 14546 h 134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813926" h="1343216">
                    <a:moveTo>
                      <a:pt x="813926" y="1322015"/>
                    </a:moveTo>
                    <a:lnTo>
                      <a:pt x="772243" y="1327970"/>
                    </a:lnTo>
                    <a:lnTo>
                      <a:pt x="741750" y="1320346"/>
                    </a:lnTo>
                    <a:lnTo>
                      <a:pt x="718881" y="1300018"/>
                    </a:lnTo>
                    <a:lnTo>
                      <a:pt x="680764" y="1297477"/>
                    </a:lnTo>
                    <a:lnTo>
                      <a:pt x="670600" y="1320346"/>
                    </a:lnTo>
                    <a:lnTo>
                      <a:pt x="665518" y="1343216"/>
                    </a:lnTo>
                    <a:lnTo>
                      <a:pt x="632484" y="1343216"/>
                    </a:lnTo>
                    <a:lnTo>
                      <a:pt x="609614" y="1310182"/>
                    </a:lnTo>
                    <a:lnTo>
                      <a:pt x="594367" y="1274607"/>
                    </a:lnTo>
                    <a:lnTo>
                      <a:pt x="579121" y="1269525"/>
                    </a:lnTo>
                    <a:lnTo>
                      <a:pt x="561333" y="1261902"/>
                    </a:lnTo>
                    <a:lnTo>
                      <a:pt x="528299" y="1239032"/>
                    </a:lnTo>
                    <a:lnTo>
                      <a:pt x="510512" y="1246655"/>
                    </a:lnTo>
                    <a:lnTo>
                      <a:pt x="497806" y="1266984"/>
                    </a:lnTo>
                    <a:lnTo>
                      <a:pt x="469854" y="1246655"/>
                    </a:lnTo>
                    <a:lnTo>
                      <a:pt x="419033" y="1254278"/>
                    </a:lnTo>
                    <a:lnTo>
                      <a:pt x="408868" y="1272066"/>
                    </a:lnTo>
                    <a:lnTo>
                      <a:pt x="396163" y="1297477"/>
                    </a:lnTo>
                    <a:lnTo>
                      <a:pt x="342800" y="1300018"/>
                    </a:lnTo>
                    <a:lnTo>
                      <a:pt x="304684" y="1302559"/>
                    </a:lnTo>
                    <a:lnTo>
                      <a:pt x="297061" y="1322888"/>
                    </a:lnTo>
                    <a:lnTo>
                      <a:pt x="258944" y="1338134"/>
                    </a:lnTo>
                    <a:lnTo>
                      <a:pt x="230992" y="1322888"/>
                    </a:lnTo>
                    <a:lnTo>
                      <a:pt x="208123" y="1287312"/>
                    </a:lnTo>
                    <a:lnTo>
                      <a:pt x="228451" y="1249196"/>
                    </a:lnTo>
                    <a:lnTo>
                      <a:pt x="218287" y="1178046"/>
                    </a:lnTo>
                    <a:lnTo>
                      <a:pt x="185253" y="1129765"/>
                    </a:lnTo>
                    <a:lnTo>
                      <a:pt x="164924" y="1119601"/>
                    </a:lnTo>
                    <a:lnTo>
                      <a:pt x="144595" y="1076402"/>
                    </a:lnTo>
                    <a:lnTo>
                      <a:pt x="159842" y="1000170"/>
                    </a:lnTo>
                    <a:lnTo>
                      <a:pt x="142054" y="995088"/>
                    </a:lnTo>
                    <a:lnTo>
                      <a:pt x="103938" y="923938"/>
                    </a:lnTo>
                    <a:lnTo>
                      <a:pt x="131890" y="786719"/>
                    </a:lnTo>
                    <a:lnTo>
                      <a:pt x="70904" y="758767"/>
                    </a:lnTo>
                    <a:lnTo>
                      <a:pt x="27706" y="674911"/>
                    </a:lnTo>
                    <a:lnTo>
                      <a:pt x="48034" y="611384"/>
                    </a:lnTo>
                    <a:lnTo>
                      <a:pt x="32788" y="570727"/>
                    </a:lnTo>
                    <a:lnTo>
                      <a:pt x="68363" y="519905"/>
                    </a:lnTo>
                    <a:lnTo>
                      <a:pt x="60740" y="497036"/>
                    </a:lnTo>
                    <a:lnTo>
                      <a:pt x="37870" y="476707"/>
                    </a:lnTo>
                    <a:lnTo>
                      <a:pt x="4836" y="441132"/>
                    </a:lnTo>
                    <a:lnTo>
                      <a:pt x="0" y="412117"/>
                    </a:lnTo>
                    <a:lnTo>
                      <a:pt x="26181" y="396409"/>
                    </a:lnTo>
                    <a:lnTo>
                      <a:pt x="20082" y="362866"/>
                    </a:lnTo>
                    <a:lnTo>
                      <a:pt x="38378" y="356768"/>
                    </a:lnTo>
                    <a:lnTo>
                      <a:pt x="56674" y="368965"/>
                    </a:lnTo>
                    <a:lnTo>
                      <a:pt x="78019" y="353718"/>
                    </a:lnTo>
                    <a:lnTo>
                      <a:pt x="129857" y="356768"/>
                    </a:lnTo>
                    <a:lnTo>
                      <a:pt x="166449" y="329324"/>
                    </a:lnTo>
                    <a:lnTo>
                      <a:pt x="157301" y="234796"/>
                    </a:lnTo>
                    <a:lnTo>
                      <a:pt x="212188" y="253092"/>
                    </a:lnTo>
                    <a:lnTo>
                      <a:pt x="315865" y="225648"/>
                    </a:lnTo>
                    <a:lnTo>
                      <a:pt x="291470" y="176859"/>
                    </a:lnTo>
                    <a:lnTo>
                      <a:pt x="303667" y="152465"/>
                    </a:lnTo>
                    <a:lnTo>
                      <a:pt x="349407" y="143317"/>
                    </a:lnTo>
                    <a:lnTo>
                      <a:pt x="358555" y="109775"/>
                    </a:lnTo>
                    <a:lnTo>
                      <a:pt x="370752" y="51838"/>
                    </a:lnTo>
                    <a:lnTo>
                      <a:pt x="395146" y="3049"/>
                    </a:lnTo>
                    <a:lnTo>
                      <a:pt x="416491" y="0"/>
                    </a:lnTo>
                    <a:lnTo>
                      <a:pt x="501872" y="27443"/>
                    </a:lnTo>
                    <a:lnTo>
                      <a:pt x="541513" y="24394"/>
                    </a:lnTo>
                    <a:lnTo>
                      <a:pt x="642140" y="64035"/>
                    </a:lnTo>
                    <a:lnTo>
                      <a:pt x="675682" y="134169"/>
                    </a:lnTo>
                    <a:lnTo>
                      <a:pt x="706175" y="131120"/>
                    </a:lnTo>
                    <a:lnTo>
                      <a:pt x="724471" y="100627"/>
                    </a:lnTo>
                    <a:lnTo>
                      <a:pt x="724471" y="76232"/>
                    </a:lnTo>
                    <a:lnTo>
                      <a:pt x="767161" y="70134"/>
                    </a:lnTo>
                    <a:lnTo>
                      <a:pt x="770210" y="48789"/>
                    </a:lnTo>
                    <a:lnTo>
                      <a:pt x="803753" y="48789"/>
                    </a:lnTo>
                    <a:lnTo>
                      <a:pt x="806802" y="18295"/>
                    </a:lnTo>
                    <a:lnTo>
                      <a:pt x="813926" y="14546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8F660223-D15B-9489-65C1-D0D6E6A8C90C}"/>
                  </a:ext>
                </a:extLst>
              </p:cNvPr>
              <p:cNvSpPr/>
              <p:nvPr/>
            </p:nvSpPr>
            <p:spPr>
              <a:xfrm>
                <a:off x="1051536" y="4501237"/>
                <a:ext cx="1747790" cy="1352365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A31146B0-56BB-23D8-FDB0-7D5199DD5245}"/>
                  </a:ext>
                </a:extLst>
              </p:cNvPr>
              <p:cNvSpPr/>
              <p:nvPr/>
            </p:nvSpPr>
            <p:spPr>
              <a:xfrm>
                <a:off x="3045276" y="5972522"/>
                <a:ext cx="332375" cy="466072"/>
              </a:xfrm>
              <a:custGeom>
                <a:avLst/>
                <a:gdLst>
                  <a:gd name="connsiteX0" fmla="*/ 330494 w 332375"/>
                  <a:gd name="connsiteY0" fmla="*/ 0 h 466072"/>
                  <a:gd name="connsiteX1" fmla="*/ 332375 w 332375"/>
                  <a:gd name="connsiteY1" fmla="*/ 4837 h 466072"/>
                  <a:gd name="connsiteX2" fmla="*/ 332375 w 332375"/>
                  <a:gd name="connsiteY2" fmla="*/ 466072 h 466072"/>
                  <a:gd name="connsiteX3" fmla="*/ 308739 w 332375"/>
                  <a:gd name="connsiteY3" fmla="*/ 466072 h 466072"/>
                  <a:gd name="connsiteX4" fmla="*/ 261885 w 332375"/>
                  <a:gd name="connsiteY4" fmla="*/ 457395 h 466072"/>
                  <a:gd name="connsiteX5" fmla="*/ 208523 w 332375"/>
                  <a:gd name="connsiteY5" fmla="*/ 406574 h 466072"/>
                  <a:gd name="connsiteX6" fmla="*/ 178029 w 332375"/>
                  <a:gd name="connsiteY6" fmla="*/ 411655 h 466072"/>
                  <a:gd name="connsiteX7" fmla="*/ 155160 w 332375"/>
                  <a:gd name="connsiteY7" fmla="*/ 409114 h 466072"/>
                  <a:gd name="connsiteX8" fmla="*/ 122125 w 332375"/>
                  <a:gd name="connsiteY8" fmla="*/ 409114 h 466072"/>
                  <a:gd name="connsiteX9" fmla="*/ 76385 w 332375"/>
                  <a:gd name="connsiteY9" fmla="*/ 393869 h 466072"/>
                  <a:gd name="connsiteX10" fmla="*/ 35728 w 332375"/>
                  <a:gd name="connsiteY10" fmla="*/ 388786 h 466072"/>
                  <a:gd name="connsiteX11" fmla="*/ 15400 w 332375"/>
                  <a:gd name="connsiteY11" fmla="*/ 365917 h 466072"/>
                  <a:gd name="connsiteX12" fmla="*/ 0 w 332375"/>
                  <a:gd name="connsiteY12" fmla="*/ 343918 h 466072"/>
                  <a:gd name="connsiteX13" fmla="*/ 154 w 332375"/>
                  <a:gd name="connsiteY13" fmla="*/ 343048 h 466072"/>
                  <a:gd name="connsiteX14" fmla="*/ 7776 w 332375"/>
                  <a:gd name="connsiteY14" fmla="*/ 325260 h 466072"/>
                  <a:gd name="connsiteX15" fmla="*/ 33187 w 332375"/>
                  <a:gd name="connsiteY15" fmla="*/ 304930 h 466072"/>
                  <a:gd name="connsiteX16" fmla="*/ 23023 w 332375"/>
                  <a:gd name="connsiteY16" fmla="*/ 287142 h 466072"/>
                  <a:gd name="connsiteX17" fmla="*/ 33187 w 332375"/>
                  <a:gd name="connsiteY17" fmla="*/ 254109 h 466072"/>
                  <a:gd name="connsiteX18" fmla="*/ 23023 w 332375"/>
                  <a:gd name="connsiteY18" fmla="*/ 228699 h 466072"/>
                  <a:gd name="connsiteX19" fmla="*/ 12859 w 332375"/>
                  <a:gd name="connsiteY19" fmla="*/ 193123 h 466072"/>
                  <a:gd name="connsiteX20" fmla="*/ 33187 w 332375"/>
                  <a:gd name="connsiteY20" fmla="*/ 149926 h 466072"/>
                  <a:gd name="connsiteX21" fmla="*/ 66221 w 332375"/>
                  <a:gd name="connsiteY21" fmla="*/ 142302 h 466072"/>
                  <a:gd name="connsiteX22" fmla="*/ 66221 w 332375"/>
                  <a:gd name="connsiteY22" fmla="*/ 111808 h 466072"/>
                  <a:gd name="connsiteX23" fmla="*/ 89091 w 332375"/>
                  <a:gd name="connsiteY23" fmla="*/ 86398 h 466072"/>
                  <a:gd name="connsiteX24" fmla="*/ 129748 w 332375"/>
                  <a:gd name="connsiteY24" fmla="*/ 58446 h 466072"/>
                  <a:gd name="connsiteX25" fmla="*/ 160241 w 332375"/>
                  <a:gd name="connsiteY25" fmla="*/ 71151 h 466072"/>
                  <a:gd name="connsiteX26" fmla="*/ 183112 w 332375"/>
                  <a:gd name="connsiteY26" fmla="*/ 63527 h 466072"/>
                  <a:gd name="connsiteX27" fmla="*/ 188193 w 332375"/>
                  <a:gd name="connsiteY27" fmla="*/ 45740 h 466072"/>
                  <a:gd name="connsiteX28" fmla="*/ 198359 w 332375"/>
                  <a:gd name="connsiteY28" fmla="*/ 27954 h 466072"/>
                  <a:gd name="connsiteX29" fmla="*/ 228850 w 332375"/>
                  <a:gd name="connsiteY29" fmla="*/ 20330 h 466072"/>
                  <a:gd name="connsiteX30" fmla="*/ 264426 w 332375"/>
                  <a:gd name="connsiteY30" fmla="*/ 12706 h 466072"/>
                  <a:gd name="connsiteX31" fmla="*/ 282215 w 332375"/>
                  <a:gd name="connsiteY31" fmla="*/ 15247 h 466072"/>
                  <a:gd name="connsiteX0" fmla="*/ 330494 w 519455"/>
                  <a:gd name="connsiteY0" fmla="*/ 0 h 466072"/>
                  <a:gd name="connsiteX1" fmla="*/ 332375 w 519455"/>
                  <a:gd name="connsiteY1" fmla="*/ 4837 h 466072"/>
                  <a:gd name="connsiteX2" fmla="*/ 519455 w 519455"/>
                  <a:gd name="connsiteY2" fmla="*/ 187772 h 466072"/>
                  <a:gd name="connsiteX3" fmla="*/ 332375 w 519455"/>
                  <a:gd name="connsiteY3" fmla="*/ 466072 h 466072"/>
                  <a:gd name="connsiteX4" fmla="*/ 308739 w 519455"/>
                  <a:gd name="connsiteY4" fmla="*/ 466072 h 466072"/>
                  <a:gd name="connsiteX5" fmla="*/ 261885 w 519455"/>
                  <a:gd name="connsiteY5" fmla="*/ 457395 h 466072"/>
                  <a:gd name="connsiteX6" fmla="*/ 208523 w 519455"/>
                  <a:gd name="connsiteY6" fmla="*/ 406574 h 466072"/>
                  <a:gd name="connsiteX7" fmla="*/ 178029 w 519455"/>
                  <a:gd name="connsiteY7" fmla="*/ 411655 h 466072"/>
                  <a:gd name="connsiteX8" fmla="*/ 155160 w 519455"/>
                  <a:gd name="connsiteY8" fmla="*/ 409114 h 466072"/>
                  <a:gd name="connsiteX9" fmla="*/ 122125 w 519455"/>
                  <a:gd name="connsiteY9" fmla="*/ 409114 h 466072"/>
                  <a:gd name="connsiteX10" fmla="*/ 76385 w 519455"/>
                  <a:gd name="connsiteY10" fmla="*/ 393869 h 466072"/>
                  <a:gd name="connsiteX11" fmla="*/ 35728 w 519455"/>
                  <a:gd name="connsiteY11" fmla="*/ 388786 h 466072"/>
                  <a:gd name="connsiteX12" fmla="*/ 15400 w 519455"/>
                  <a:gd name="connsiteY12" fmla="*/ 365917 h 466072"/>
                  <a:gd name="connsiteX13" fmla="*/ 0 w 519455"/>
                  <a:gd name="connsiteY13" fmla="*/ 343918 h 466072"/>
                  <a:gd name="connsiteX14" fmla="*/ 154 w 519455"/>
                  <a:gd name="connsiteY14" fmla="*/ 343048 h 466072"/>
                  <a:gd name="connsiteX15" fmla="*/ 7776 w 519455"/>
                  <a:gd name="connsiteY15" fmla="*/ 325260 h 466072"/>
                  <a:gd name="connsiteX16" fmla="*/ 33187 w 519455"/>
                  <a:gd name="connsiteY16" fmla="*/ 304930 h 466072"/>
                  <a:gd name="connsiteX17" fmla="*/ 23023 w 519455"/>
                  <a:gd name="connsiteY17" fmla="*/ 287142 h 466072"/>
                  <a:gd name="connsiteX18" fmla="*/ 33187 w 519455"/>
                  <a:gd name="connsiteY18" fmla="*/ 254109 h 466072"/>
                  <a:gd name="connsiteX19" fmla="*/ 23023 w 519455"/>
                  <a:gd name="connsiteY19" fmla="*/ 228699 h 466072"/>
                  <a:gd name="connsiteX20" fmla="*/ 12859 w 519455"/>
                  <a:gd name="connsiteY20" fmla="*/ 193123 h 466072"/>
                  <a:gd name="connsiteX21" fmla="*/ 33187 w 519455"/>
                  <a:gd name="connsiteY21" fmla="*/ 149926 h 466072"/>
                  <a:gd name="connsiteX22" fmla="*/ 66221 w 519455"/>
                  <a:gd name="connsiteY22" fmla="*/ 142302 h 466072"/>
                  <a:gd name="connsiteX23" fmla="*/ 66221 w 519455"/>
                  <a:gd name="connsiteY23" fmla="*/ 111808 h 466072"/>
                  <a:gd name="connsiteX24" fmla="*/ 89091 w 519455"/>
                  <a:gd name="connsiteY24" fmla="*/ 86398 h 466072"/>
                  <a:gd name="connsiteX25" fmla="*/ 129748 w 519455"/>
                  <a:gd name="connsiteY25" fmla="*/ 58446 h 466072"/>
                  <a:gd name="connsiteX26" fmla="*/ 160241 w 519455"/>
                  <a:gd name="connsiteY26" fmla="*/ 71151 h 466072"/>
                  <a:gd name="connsiteX27" fmla="*/ 183112 w 519455"/>
                  <a:gd name="connsiteY27" fmla="*/ 63527 h 466072"/>
                  <a:gd name="connsiteX28" fmla="*/ 188193 w 519455"/>
                  <a:gd name="connsiteY28" fmla="*/ 45740 h 466072"/>
                  <a:gd name="connsiteX29" fmla="*/ 198359 w 519455"/>
                  <a:gd name="connsiteY29" fmla="*/ 27954 h 466072"/>
                  <a:gd name="connsiteX30" fmla="*/ 228850 w 519455"/>
                  <a:gd name="connsiteY30" fmla="*/ 20330 h 466072"/>
                  <a:gd name="connsiteX31" fmla="*/ 264426 w 519455"/>
                  <a:gd name="connsiteY31" fmla="*/ 12706 h 466072"/>
                  <a:gd name="connsiteX32" fmla="*/ 282215 w 519455"/>
                  <a:gd name="connsiteY32" fmla="*/ 15247 h 466072"/>
                  <a:gd name="connsiteX33" fmla="*/ 330494 w 519455"/>
                  <a:gd name="connsiteY33" fmla="*/ 0 h 466072"/>
                  <a:gd name="connsiteX0" fmla="*/ 519455 w 610895"/>
                  <a:gd name="connsiteY0" fmla="*/ 187772 h 466072"/>
                  <a:gd name="connsiteX1" fmla="*/ 332375 w 610895"/>
                  <a:gd name="connsiteY1" fmla="*/ 466072 h 466072"/>
                  <a:gd name="connsiteX2" fmla="*/ 308739 w 610895"/>
                  <a:gd name="connsiteY2" fmla="*/ 466072 h 466072"/>
                  <a:gd name="connsiteX3" fmla="*/ 261885 w 610895"/>
                  <a:gd name="connsiteY3" fmla="*/ 457395 h 466072"/>
                  <a:gd name="connsiteX4" fmla="*/ 208523 w 610895"/>
                  <a:gd name="connsiteY4" fmla="*/ 406574 h 466072"/>
                  <a:gd name="connsiteX5" fmla="*/ 178029 w 610895"/>
                  <a:gd name="connsiteY5" fmla="*/ 411655 h 466072"/>
                  <a:gd name="connsiteX6" fmla="*/ 155160 w 610895"/>
                  <a:gd name="connsiteY6" fmla="*/ 409114 h 466072"/>
                  <a:gd name="connsiteX7" fmla="*/ 122125 w 610895"/>
                  <a:gd name="connsiteY7" fmla="*/ 409114 h 466072"/>
                  <a:gd name="connsiteX8" fmla="*/ 76385 w 610895"/>
                  <a:gd name="connsiteY8" fmla="*/ 393869 h 466072"/>
                  <a:gd name="connsiteX9" fmla="*/ 35728 w 610895"/>
                  <a:gd name="connsiteY9" fmla="*/ 388786 h 466072"/>
                  <a:gd name="connsiteX10" fmla="*/ 15400 w 610895"/>
                  <a:gd name="connsiteY10" fmla="*/ 365917 h 466072"/>
                  <a:gd name="connsiteX11" fmla="*/ 0 w 610895"/>
                  <a:gd name="connsiteY11" fmla="*/ 343918 h 466072"/>
                  <a:gd name="connsiteX12" fmla="*/ 154 w 610895"/>
                  <a:gd name="connsiteY12" fmla="*/ 343048 h 466072"/>
                  <a:gd name="connsiteX13" fmla="*/ 7776 w 610895"/>
                  <a:gd name="connsiteY13" fmla="*/ 325260 h 466072"/>
                  <a:gd name="connsiteX14" fmla="*/ 33187 w 610895"/>
                  <a:gd name="connsiteY14" fmla="*/ 304930 h 466072"/>
                  <a:gd name="connsiteX15" fmla="*/ 23023 w 610895"/>
                  <a:gd name="connsiteY15" fmla="*/ 287142 h 466072"/>
                  <a:gd name="connsiteX16" fmla="*/ 33187 w 610895"/>
                  <a:gd name="connsiteY16" fmla="*/ 254109 h 466072"/>
                  <a:gd name="connsiteX17" fmla="*/ 23023 w 610895"/>
                  <a:gd name="connsiteY17" fmla="*/ 228699 h 466072"/>
                  <a:gd name="connsiteX18" fmla="*/ 12859 w 610895"/>
                  <a:gd name="connsiteY18" fmla="*/ 193123 h 466072"/>
                  <a:gd name="connsiteX19" fmla="*/ 33187 w 610895"/>
                  <a:gd name="connsiteY19" fmla="*/ 149926 h 466072"/>
                  <a:gd name="connsiteX20" fmla="*/ 66221 w 610895"/>
                  <a:gd name="connsiteY20" fmla="*/ 142302 h 466072"/>
                  <a:gd name="connsiteX21" fmla="*/ 66221 w 610895"/>
                  <a:gd name="connsiteY21" fmla="*/ 111808 h 466072"/>
                  <a:gd name="connsiteX22" fmla="*/ 89091 w 610895"/>
                  <a:gd name="connsiteY22" fmla="*/ 86398 h 466072"/>
                  <a:gd name="connsiteX23" fmla="*/ 129748 w 610895"/>
                  <a:gd name="connsiteY23" fmla="*/ 58446 h 466072"/>
                  <a:gd name="connsiteX24" fmla="*/ 160241 w 610895"/>
                  <a:gd name="connsiteY24" fmla="*/ 71151 h 466072"/>
                  <a:gd name="connsiteX25" fmla="*/ 183112 w 610895"/>
                  <a:gd name="connsiteY25" fmla="*/ 63527 h 466072"/>
                  <a:gd name="connsiteX26" fmla="*/ 188193 w 610895"/>
                  <a:gd name="connsiteY26" fmla="*/ 45740 h 466072"/>
                  <a:gd name="connsiteX27" fmla="*/ 198359 w 610895"/>
                  <a:gd name="connsiteY27" fmla="*/ 27954 h 466072"/>
                  <a:gd name="connsiteX28" fmla="*/ 228850 w 610895"/>
                  <a:gd name="connsiteY28" fmla="*/ 20330 h 466072"/>
                  <a:gd name="connsiteX29" fmla="*/ 264426 w 610895"/>
                  <a:gd name="connsiteY29" fmla="*/ 12706 h 466072"/>
                  <a:gd name="connsiteX30" fmla="*/ 282215 w 610895"/>
                  <a:gd name="connsiteY30" fmla="*/ 15247 h 466072"/>
                  <a:gd name="connsiteX31" fmla="*/ 330494 w 610895"/>
                  <a:gd name="connsiteY31" fmla="*/ 0 h 466072"/>
                  <a:gd name="connsiteX32" fmla="*/ 332375 w 610895"/>
                  <a:gd name="connsiteY32" fmla="*/ 4837 h 466072"/>
                  <a:gd name="connsiteX33" fmla="*/ 610895 w 610895"/>
                  <a:gd name="connsiteY33" fmla="*/ 279212 h 466072"/>
                  <a:gd name="connsiteX0" fmla="*/ 332375 w 610895"/>
                  <a:gd name="connsiteY0" fmla="*/ 466072 h 466072"/>
                  <a:gd name="connsiteX1" fmla="*/ 308739 w 610895"/>
                  <a:gd name="connsiteY1" fmla="*/ 466072 h 466072"/>
                  <a:gd name="connsiteX2" fmla="*/ 261885 w 610895"/>
                  <a:gd name="connsiteY2" fmla="*/ 457395 h 466072"/>
                  <a:gd name="connsiteX3" fmla="*/ 208523 w 610895"/>
                  <a:gd name="connsiteY3" fmla="*/ 406574 h 466072"/>
                  <a:gd name="connsiteX4" fmla="*/ 178029 w 610895"/>
                  <a:gd name="connsiteY4" fmla="*/ 411655 h 466072"/>
                  <a:gd name="connsiteX5" fmla="*/ 155160 w 610895"/>
                  <a:gd name="connsiteY5" fmla="*/ 409114 h 466072"/>
                  <a:gd name="connsiteX6" fmla="*/ 122125 w 610895"/>
                  <a:gd name="connsiteY6" fmla="*/ 409114 h 466072"/>
                  <a:gd name="connsiteX7" fmla="*/ 76385 w 610895"/>
                  <a:gd name="connsiteY7" fmla="*/ 393869 h 466072"/>
                  <a:gd name="connsiteX8" fmla="*/ 35728 w 610895"/>
                  <a:gd name="connsiteY8" fmla="*/ 388786 h 466072"/>
                  <a:gd name="connsiteX9" fmla="*/ 15400 w 610895"/>
                  <a:gd name="connsiteY9" fmla="*/ 365917 h 466072"/>
                  <a:gd name="connsiteX10" fmla="*/ 0 w 610895"/>
                  <a:gd name="connsiteY10" fmla="*/ 343918 h 466072"/>
                  <a:gd name="connsiteX11" fmla="*/ 154 w 610895"/>
                  <a:gd name="connsiteY11" fmla="*/ 343048 h 466072"/>
                  <a:gd name="connsiteX12" fmla="*/ 7776 w 610895"/>
                  <a:gd name="connsiteY12" fmla="*/ 325260 h 466072"/>
                  <a:gd name="connsiteX13" fmla="*/ 33187 w 610895"/>
                  <a:gd name="connsiteY13" fmla="*/ 304930 h 466072"/>
                  <a:gd name="connsiteX14" fmla="*/ 23023 w 610895"/>
                  <a:gd name="connsiteY14" fmla="*/ 287142 h 466072"/>
                  <a:gd name="connsiteX15" fmla="*/ 33187 w 610895"/>
                  <a:gd name="connsiteY15" fmla="*/ 254109 h 466072"/>
                  <a:gd name="connsiteX16" fmla="*/ 23023 w 610895"/>
                  <a:gd name="connsiteY16" fmla="*/ 228699 h 466072"/>
                  <a:gd name="connsiteX17" fmla="*/ 12859 w 610895"/>
                  <a:gd name="connsiteY17" fmla="*/ 193123 h 466072"/>
                  <a:gd name="connsiteX18" fmla="*/ 33187 w 610895"/>
                  <a:gd name="connsiteY18" fmla="*/ 149926 h 466072"/>
                  <a:gd name="connsiteX19" fmla="*/ 66221 w 610895"/>
                  <a:gd name="connsiteY19" fmla="*/ 142302 h 466072"/>
                  <a:gd name="connsiteX20" fmla="*/ 66221 w 610895"/>
                  <a:gd name="connsiteY20" fmla="*/ 111808 h 466072"/>
                  <a:gd name="connsiteX21" fmla="*/ 89091 w 610895"/>
                  <a:gd name="connsiteY21" fmla="*/ 86398 h 466072"/>
                  <a:gd name="connsiteX22" fmla="*/ 129748 w 610895"/>
                  <a:gd name="connsiteY22" fmla="*/ 58446 h 466072"/>
                  <a:gd name="connsiteX23" fmla="*/ 160241 w 610895"/>
                  <a:gd name="connsiteY23" fmla="*/ 71151 h 466072"/>
                  <a:gd name="connsiteX24" fmla="*/ 183112 w 610895"/>
                  <a:gd name="connsiteY24" fmla="*/ 63527 h 466072"/>
                  <a:gd name="connsiteX25" fmla="*/ 188193 w 610895"/>
                  <a:gd name="connsiteY25" fmla="*/ 45740 h 466072"/>
                  <a:gd name="connsiteX26" fmla="*/ 198359 w 610895"/>
                  <a:gd name="connsiteY26" fmla="*/ 27954 h 466072"/>
                  <a:gd name="connsiteX27" fmla="*/ 228850 w 610895"/>
                  <a:gd name="connsiteY27" fmla="*/ 20330 h 466072"/>
                  <a:gd name="connsiteX28" fmla="*/ 264426 w 610895"/>
                  <a:gd name="connsiteY28" fmla="*/ 12706 h 466072"/>
                  <a:gd name="connsiteX29" fmla="*/ 282215 w 610895"/>
                  <a:gd name="connsiteY29" fmla="*/ 15247 h 466072"/>
                  <a:gd name="connsiteX30" fmla="*/ 330494 w 610895"/>
                  <a:gd name="connsiteY30" fmla="*/ 0 h 466072"/>
                  <a:gd name="connsiteX31" fmla="*/ 332375 w 610895"/>
                  <a:gd name="connsiteY31" fmla="*/ 4837 h 466072"/>
                  <a:gd name="connsiteX32" fmla="*/ 610895 w 610895"/>
                  <a:gd name="connsiteY32" fmla="*/ 279212 h 466072"/>
                  <a:gd name="connsiteX0" fmla="*/ 332375 w 332375"/>
                  <a:gd name="connsiteY0" fmla="*/ 466072 h 466072"/>
                  <a:gd name="connsiteX1" fmla="*/ 308739 w 332375"/>
                  <a:gd name="connsiteY1" fmla="*/ 466072 h 466072"/>
                  <a:gd name="connsiteX2" fmla="*/ 261885 w 332375"/>
                  <a:gd name="connsiteY2" fmla="*/ 457395 h 466072"/>
                  <a:gd name="connsiteX3" fmla="*/ 208523 w 332375"/>
                  <a:gd name="connsiteY3" fmla="*/ 406574 h 466072"/>
                  <a:gd name="connsiteX4" fmla="*/ 178029 w 332375"/>
                  <a:gd name="connsiteY4" fmla="*/ 411655 h 466072"/>
                  <a:gd name="connsiteX5" fmla="*/ 155160 w 332375"/>
                  <a:gd name="connsiteY5" fmla="*/ 409114 h 466072"/>
                  <a:gd name="connsiteX6" fmla="*/ 122125 w 332375"/>
                  <a:gd name="connsiteY6" fmla="*/ 409114 h 466072"/>
                  <a:gd name="connsiteX7" fmla="*/ 76385 w 332375"/>
                  <a:gd name="connsiteY7" fmla="*/ 393869 h 466072"/>
                  <a:gd name="connsiteX8" fmla="*/ 35728 w 332375"/>
                  <a:gd name="connsiteY8" fmla="*/ 388786 h 466072"/>
                  <a:gd name="connsiteX9" fmla="*/ 15400 w 332375"/>
                  <a:gd name="connsiteY9" fmla="*/ 365917 h 466072"/>
                  <a:gd name="connsiteX10" fmla="*/ 0 w 332375"/>
                  <a:gd name="connsiteY10" fmla="*/ 343918 h 466072"/>
                  <a:gd name="connsiteX11" fmla="*/ 154 w 332375"/>
                  <a:gd name="connsiteY11" fmla="*/ 343048 h 466072"/>
                  <a:gd name="connsiteX12" fmla="*/ 7776 w 332375"/>
                  <a:gd name="connsiteY12" fmla="*/ 325260 h 466072"/>
                  <a:gd name="connsiteX13" fmla="*/ 33187 w 332375"/>
                  <a:gd name="connsiteY13" fmla="*/ 304930 h 466072"/>
                  <a:gd name="connsiteX14" fmla="*/ 23023 w 332375"/>
                  <a:gd name="connsiteY14" fmla="*/ 287142 h 466072"/>
                  <a:gd name="connsiteX15" fmla="*/ 33187 w 332375"/>
                  <a:gd name="connsiteY15" fmla="*/ 254109 h 466072"/>
                  <a:gd name="connsiteX16" fmla="*/ 23023 w 332375"/>
                  <a:gd name="connsiteY16" fmla="*/ 228699 h 466072"/>
                  <a:gd name="connsiteX17" fmla="*/ 12859 w 332375"/>
                  <a:gd name="connsiteY17" fmla="*/ 193123 h 466072"/>
                  <a:gd name="connsiteX18" fmla="*/ 33187 w 332375"/>
                  <a:gd name="connsiteY18" fmla="*/ 149926 h 466072"/>
                  <a:gd name="connsiteX19" fmla="*/ 66221 w 332375"/>
                  <a:gd name="connsiteY19" fmla="*/ 142302 h 466072"/>
                  <a:gd name="connsiteX20" fmla="*/ 66221 w 332375"/>
                  <a:gd name="connsiteY20" fmla="*/ 111808 h 466072"/>
                  <a:gd name="connsiteX21" fmla="*/ 89091 w 332375"/>
                  <a:gd name="connsiteY21" fmla="*/ 86398 h 466072"/>
                  <a:gd name="connsiteX22" fmla="*/ 129748 w 332375"/>
                  <a:gd name="connsiteY22" fmla="*/ 58446 h 466072"/>
                  <a:gd name="connsiteX23" fmla="*/ 160241 w 332375"/>
                  <a:gd name="connsiteY23" fmla="*/ 71151 h 466072"/>
                  <a:gd name="connsiteX24" fmla="*/ 183112 w 332375"/>
                  <a:gd name="connsiteY24" fmla="*/ 63527 h 466072"/>
                  <a:gd name="connsiteX25" fmla="*/ 188193 w 332375"/>
                  <a:gd name="connsiteY25" fmla="*/ 45740 h 466072"/>
                  <a:gd name="connsiteX26" fmla="*/ 198359 w 332375"/>
                  <a:gd name="connsiteY26" fmla="*/ 27954 h 466072"/>
                  <a:gd name="connsiteX27" fmla="*/ 228850 w 332375"/>
                  <a:gd name="connsiteY27" fmla="*/ 20330 h 466072"/>
                  <a:gd name="connsiteX28" fmla="*/ 264426 w 332375"/>
                  <a:gd name="connsiteY28" fmla="*/ 12706 h 466072"/>
                  <a:gd name="connsiteX29" fmla="*/ 282215 w 332375"/>
                  <a:gd name="connsiteY29" fmla="*/ 15247 h 466072"/>
                  <a:gd name="connsiteX30" fmla="*/ 330494 w 332375"/>
                  <a:gd name="connsiteY30" fmla="*/ 0 h 466072"/>
                  <a:gd name="connsiteX31" fmla="*/ 332375 w 332375"/>
                  <a:gd name="connsiteY31" fmla="*/ 4837 h 46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375" h="466072">
                    <a:moveTo>
                      <a:pt x="332375" y="466072"/>
                    </a:moveTo>
                    <a:lnTo>
                      <a:pt x="308739" y="466072"/>
                    </a:lnTo>
                    <a:lnTo>
                      <a:pt x="261885" y="457395"/>
                    </a:lnTo>
                    <a:lnTo>
                      <a:pt x="208523" y="406574"/>
                    </a:lnTo>
                    <a:lnTo>
                      <a:pt x="178029" y="411655"/>
                    </a:lnTo>
                    <a:lnTo>
                      <a:pt x="155160" y="409114"/>
                    </a:lnTo>
                    <a:lnTo>
                      <a:pt x="122125" y="409114"/>
                    </a:lnTo>
                    <a:lnTo>
                      <a:pt x="76385" y="393869"/>
                    </a:lnTo>
                    <a:lnTo>
                      <a:pt x="35728" y="388786"/>
                    </a:lnTo>
                    <a:lnTo>
                      <a:pt x="15400" y="365917"/>
                    </a:lnTo>
                    <a:lnTo>
                      <a:pt x="0" y="343918"/>
                    </a:lnTo>
                    <a:cubicBezTo>
                      <a:pt x="51" y="343629"/>
                      <a:pt x="102" y="343337"/>
                      <a:pt x="154" y="343048"/>
                    </a:cubicBezTo>
                    <a:lnTo>
                      <a:pt x="7776" y="325260"/>
                    </a:lnTo>
                    <a:lnTo>
                      <a:pt x="33187" y="304930"/>
                    </a:lnTo>
                    <a:lnTo>
                      <a:pt x="23023" y="287142"/>
                    </a:lnTo>
                    <a:lnTo>
                      <a:pt x="33187" y="254109"/>
                    </a:lnTo>
                    <a:lnTo>
                      <a:pt x="23023" y="228699"/>
                    </a:lnTo>
                    <a:lnTo>
                      <a:pt x="12859" y="193123"/>
                    </a:lnTo>
                    <a:lnTo>
                      <a:pt x="33187" y="149926"/>
                    </a:lnTo>
                    <a:lnTo>
                      <a:pt x="66221" y="142302"/>
                    </a:lnTo>
                    <a:lnTo>
                      <a:pt x="66221" y="111808"/>
                    </a:lnTo>
                    <a:lnTo>
                      <a:pt x="89091" y="86398"/>
                    </a:lnTo>
                    <a:lnTo>
                      <a:pt x="129748" y="58446"/>
                    </a:lnTo>
                    <a:lnTo>
                      <a:pt x="160241" y="71151"/>
                    </a:lnTo>
                    <a:lnTo>
                      <a:pt x="183112" y="63527"/>
                    </a:lnTo>
                    <a:lnTo>
                      <a:pt x="188193" y="45740"/>
                    </a:lnTo>
                    <a:lnTo>
                      <a:pt x="198359" y="27954"/>
                    </a:lnTo>
                    <a:lnTo>
                      <a:pt x="228850" y="20330"/>
                    </a:lnTo>
                    <a:lnTo>
                      <a:pt x="264426" y="12706"/>
                    </a:lnTo>
                    <a:lnTo>
                      <a:pt x="282215" y="15247"/>
                    </a:lnTo>
                    <a:lnTo>
                      <a:pt x="330494" y="0"/>
                    </a:lnTo>
                    <a:lnTo>
                      <a:pt x="332375" y="483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3A6E650B-5920-18AC-CC89-7F6326CE5AD2}"/>
                </a:ext>
              </a:extLst>
            </p:cNvPr>
            <p:cNvGrpSpPr/>
            <p:nvPr/>
          </p:nvGrpSpPr>
          <p:grpSpPr>
            <a:xfrm>
              <a:off x="818020" y="3960151"/>
              <a:ext cx="2444041" cy="2066011"/>
              <a:chOff x="1414322" y="1088256"/>
              <a:chExt cx="1384831" cy="1170634"/>
            </a:xfrm>
          </p:grpSpPr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8667BBE0-CB84-75AC-3B93-695A6AD7938C}"/>
                  </a:ext>
                </a:extLst>
              </p:cNvPr>
              <p:cNvSpPr/>
              <p:nvPr/>
            </p:nvSpPr>
            <p:spPr>
              <a:xfrm>
                <a:off x="2572942" y="1088256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37B0993-330F-F8EA-8E0A-4B08B8E16334}"/>
                  </a:ext>
                </a:extLst>
              </p:cNvPr>
              <p:cNvSpPr/>
              <p:nvPr/>
            </p:nvSpPr>
            <p:spPr>
              <a:xfrm>
                <a:off x="1414322" y="2154255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8466179-4240-384F-7AC5-69724722F4AD}"/>
                  </a:ext>
                </a:extLst>
              </p:cNvPr>
              <p:cNvSpPr/>
              <p:nvPr/>
            </p:nvSpPr>
            <p:spPr>
              <a:xfrm rot="19268282">
                <a:off x="1807956" y="1411923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E18AE54E-51AA-9A86-9CDA-4FA364C2F7BC}"/>
                  </a:ext>
                </a:extLst>
              </p:cNvPr>
              <p:cNvSpPr/>
              <p:nvPr/>
            </p:nvSpPr>
            <p:spPr>
              <a:xfrm>
                <a:off x="2617496" y="1546561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3EB3C788-7AEB-2C2A-0AEE-73B02947D672}"/>
                  </a:ext>
                </a:extLst>
              </p:cNvPr>
              <p:cNvSpPr/>
              <p:nvPr/>
            </p:nvSpPr>
            <p:spPr>
              <a:xfrm>
                <a:off x="1921416" y="1724738"/>
                <a:ext cx="297918" cy="1743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24C3BD06-2D11-1B16-8171-ED0CB11C9DE5}"/>
              </a:ext>
            </a:extLst>
          </p:cNvPr>
          <p:cNvGrpSpPr/>
          <p:nvPr/>
        </p:nvGrpSpPr>
        <p:grpSpPr>
          <a:xfrm>
            <a:off x="3610664" y="916826"/>
            <a:ext cx="2727792" cy="2632691"/>
            <a:chOff x="3610664" y="916826"/>
            <a:chExt cx="2727792" cy="2632691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330DDB64-9815-3111-AE7C-1873A8522C24}"/>
                </a:ext>
              </a:extLst>
            </p:cNvPr>
            <p:cNvGrpSpPr/>
            <p:nvPr/>
          </p:nvGrpSpPr>
          <p:grpSpPr>
            <a:xfrm>
              <a:off x="3610664" y="916826"/>
              <a:ext cx="2727792" cy="2632691"/>
              <a:chOff x="661724" y="916826"/>
              <a:chExt cx="2727792" cy="2632691"/>
            </a:xfrm>
            <a:solidFill>
              <a:srgbClr val="E2F0D9"/>
            </a:solidFill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500FE1DA-EC96-FFC5-83FD-AB84E7EB79FD}"/>
                  </a:ext>
                </a:extLst>
              </p:cNvPr>
              <p:cNvGrpSpPr/>
              <p:nvPr/>
            </p:nvGrpSpPr>
            <p:grpSpPr>
              <a:xfrm>
                <a:off x="663982" y="916826"/>
                <a:ext cx="2725534" cy="2632691"/>
                <a:chOff x="663982" y="916826"/>
                <a:chExt cx="2725534" cy="2632691"/>
              </a:xfrm>
              <a:grpFill/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AB49F59-F88D-C45A-C386-C9667FFEFCB8}"/>
                    </a:ext>
                  </a:extLst>
                </p:cNvPr>
                <p:cNvSpPr/>
                <p:nvPr/>
              </p:nvSpPr>
              <p:spPr>
                <a:xfrm>
                  <a:off x="3084360" y="916826"/>
                  <a:ext cx="305156" cy="796219"/>
                </a:xfrm>
                <a:custGeom>
                  <a:avLst/>
                  <a:gdLst>
                    <a:gd name="connsiteX0" fmla="*/ 184297 w 305156"/>
                    <a:gd name="connsiteY0" fmla="*/ 0 h 796219"/>
                    <a:gd name="connsiteX1" fmla="*/ 203014 w 305156"/>
                    <a:gd name="connsiteY1" fmla="*/ 0 h 796219"/>
                    <a:gd name="connsiteX2" fmla="*/ 211653 w 305156"/>
                    <a:gd name="connsiteY2" fmla="*/ 12958 h 796219"/>
                    <a:gd name="connsiteX3" fmla="*/ 230371 w 305156"/>
                    <a:gd name="connsiteY3" fmla="*/ 7199 h 796219"/>
                    <a:gd name="connsiteX4" fmla="*/ 253408 w 305156"/>
                    <a:gd name="connsiteY4" fmla="*/ 21597 h 796219"/>
                    <a:gd name="connsiteX5" fmla="*/ 279324 w 305156"/>
                    <a:gd name="connsiteY5" fmla="*/ 10079 h 796219"/>
                    <a:gd name="connsiteX6" fmla="*/ 305156 w 305156"/>
                    <a:gd name="connsiteY6" fmla="*/ 10079 h 796219"/>
                    <a:gd name="connsiteX7" fmla="*/ 305156 w 305156"/>
                    <a:gd name="connsiteY7" fmla="*/ 761007 h 796219"/>
                    <a:gd name="connsiteX8" fmla="*/ 302362 w 305156"/>
                    <a:gd name="connsiteY8" fmla="*/ 763103 h 796219"/>
                    <a:gd name="connsiteX9" fmla="*/ 263486 w 305156"/>
                    <a:gd name="connsiteY9" fmla="*/ 757344 h 796219"/>
                    <a:gd name="connsiteX10" fmla="*/ 228931 w 305156"/>
                    <a:gd name="connsiteY10" fmla="*/ 771742 h 796219"/>
                    <a:gd name="connsiteX11" fmla="*/ 191496 w 305156"/>
                    <a:gd name="connsiteY11" fmla="*/ 754464 h 796219"/>
                    <a:gd name="connsiteX12" fmla="*/ 178537 w 305156"/>
                    <a:gd name="connsiteY12" fmla="*/ 761664 h 796219"/>
                    <a:gd name="connsiteX13" fmla="*/ 159820 w 305156"/>
                    <a:gd name="connsiteY13" fmla="*/ 761664 h 796219"/>
                    <a:gd name="connsiteX14" fmla="*/ 151181 w 305156"/>
                    <a:gd name="connsiteY14" fmla="*/ 757344 h 796219"/>
                    <a:gd name="connsiteX15" fmla="*/ 129584 w 305156"/>
                    <a:gd name="connsiteY15" fmla="*/ 763103 h 796219"/>
                    <a:gd name="connsiteX16" fmla="*/ 125264 w 305156"/>
                    <a:gd name="connsiteY16" fmla="*/ 771742 h 796219"/>
                    <a:gd name="connsiteX17" fmla="*/ 125264 w 305156"/>
                    <a:gd name="connsiteY17" fmla="*/ 781821 h 796219"/>
                    <a:gd name="connsiteX18" fmla="*/ 110866 w 305156"/>
                    <a:gd name="connsiteY18" fmla="*/ 790460 h 796219"/>
                    <a:gd name="connsiteX19" fmla="*/ 90709 w 305156"/>
                    <a:gd name="connsiteY19" fmla="*/ 796219 h 796219"/>
                    <a:gd name="connsiteX20" fmla="*/ 76310 w 305156"/>
                    <a:gd name="connsiteY20" fmla="*/ 778941 h 796219"/>
                    <a:gd name="connsiteX21" fmla="*/ 57593 w 305156"/>
                    <a:gd name="connsiteY21" fmla="*/ 790460 h 796219"/>
                    <a:gd name="connsiteX22" fmla="*/ 46074 w 305156"/>
                    <a:gd name="connsiteY22" fmla="*/ 790460 h 796219"/>
                    <a:gd name="connsiteX23" fmla="*/ 44634 w 305156"/>
                    <a:gd name="connsiteY23" fmla="*/ 774622 h 796219"/>
                    <a:gd name="connsiteX24" fmla="*/ 54713 w 305156"/>
                    <a:gd name="connsiteY24" fmla="*/ 763103 h 796219"/>
                    <a:gd name="connsiteX25" fmla="*/ 41755 w 305156"/>
                    <a:gd name="connsiteY25" fmla="*/ 754464 h 796219"/>
                    <a:gd name="connsiteX26" fmla="*/ 41755 w 305156"/>
                    <a:gd name="connsiteY26" fmla="*/ 732867 h 796219"/>
                    <a:gd name="connsiteX27" fmla="*/ 21597 w 305156"/>
                    <a:gd name="connsiteY27" fmla="*/ 712710 h 796219"/>
                    <a:gd name="connsiteX28" fmla="*/ 10079 w 305156"/>
                    <a:gd name="connsiteY28" fmla="*/ 712710 h 796219"/>
                    <a:gd name="connsiteX29" fmla="*/ 8639 w 305156"/>
                    <a:gd name="connsiteY29" fmla="*/ 699751 h 796219"/>
                    <a:gd name="connsiteX30" fmla="*/ 1440 w 305156"/>
                    <a:gd name="connsiteY30" fmla="*/ 692552 h 796219"/>
                    <a:gd name="connsiteX31" fmla="*/ 2880 w 305156"/>
                    <a:gd name="connsiteY31" fmla="*/ 673835 h 796219"/>
                    <a:gd name="connsiteX32" fmla="*/ 12958 w 305156"/>
                    <a:gd name="connsiteY32" fmla="*/ 653677 h 796219"/>
                    <a:gd name="connsiteX33" fmla="*/ 31676 w 305156"/>
                    <a:gd name="connsiteY33" fmla="*/ 647918 h 796219"/>
                    <a:gd name="connsiteX34" fmla="*/ 14398 w 305156"/>
                    <a:gd name="connsiteY34" fmla="*/ 623441 h 796219"/>
                    <a:gd name="connsiteX35" fmla="*/ 0 w 305156"/>
                    <a:gd name="connsiteY35" fmla="*/ 620561 h 796219"/>
                    <a:gd name="connsiteX36" fmla="*/ 11519 w 305156"/>
                    <a:gd name="connsiteY36" fmla="*/ 601844 h 796219"/>
                    <a:gd name="connsiteX37" fmla="*/ 11519 w 305156"/>
                    <a:gd name="connsiteY37" fmla="*/ 581686 h 796219"/>
                    <a:gd name="connsiteX38" fmla="*/ 23037 w 305156"/>
                    <a:gd name="connsiteY38" fmla="*/ 570168 h 796219"/>
                    <a:gd name="connsiteX39" fmla="*/ 8639 w 305156"/>
                    <a:gd name="connsiteY39" fmla="*/ 564409 h 796219"/>
                    <a:gd name="connsiteX40" fmla="*/ 10079 w 305156"/>
                    <a:gd name="connsiteY40" fmla="*/ 554330 h 796219"/>
                    <a:gd name="connsiteX41" fmla="*/ 17278 w 305156"/>
                    <a:gd name="connsiteY41" fmla="*/ 539932 h 796219"/>
                    <a:gd name="connsiteX42" fmla="*/ 40315 w 305156"/>
                    <a:gd name="connsiteY42" fmla="*/ 529853 h 796219"/>
                    <a:gd name="connsiteX43" fmla="*/ 46074 w 305156"/>
                    <a:gd name="connsiteY43" fmla="*/ 506816 h 796219"/>
                    <a:gd name="connsiteX44" fmla="*/ 54713 w 305156"/>
                    <a:gd name="connsiteY44" fmla="*/ 489538 h 796219"/>
                    <a:gd name="connsiteX45" fmla="*/ 67671 w 305156"/>
                    <a:gd name="connsiteY45" fmla="*/ 485219 h 796219"/>
                    <a:gd name="connsiteX46" fmla="*/ 76310 w 305156"/>
                    <a:gd name="connsiteY46" fmla="*/ 457862 h 796219"/>
                    <a:gd name="connsiteX47" fmla="*/ 76310 w 305156"/>
                    <a:gd name="connsiteY47" fmla="*/ 444904 h 796219"/>
                    <a:gd name="connsiteX48" fmla="*/ 92148 w 305156"/>
                    <a:gd name="connsiteY48" fmla="*/ 433385 h 796219"/>
                    <a:gd name="connsiteX49" fmla="*/ 107986 w 305156"/>
                    <a:gd name="connsiteY49" fmla="*/ 440584 h 796219"/>
                    <a:gd name="connsiteX50" fmla="*/ 107986 w 305156"/>
                    <a:gd name="connsiteY50" fmla="*/ 430506 h 796219"/>
                    <a:gd name="connsiteX51" fmla="*/ 105107 w 305156"/>
                    <a:gd name="connsiteY51" fmla="*/ 423306 h 796219"/>
                    <a:gd name="connsiteX52" fmla="*/ 106547 w 305156"/>
                    <a:gd name="connsiteY52" fmla="*/ 414667 h 796219"/>
                    <a:gd name="connsiteX53" fmla="*/ 90709 w 305156"/>
                    <a:gd name="connsiteY53" fmla="*/ 403149 h 796219"/>
                    <a:gd name="connsiteX54" fmla="*/ 84949 w 305156"/>
                    <a:gd name="connsiteY54" fmla="*/ 384431 h 796219"/>
                    <a:gd name="connsiteX55" fmla="*/ 106547 w 305156"/>
                    <a:gd name="connsiteY55" fmla="*/ 365714 h 796219"/>
                    <a:gd name="connsiteX56" fmla="*/ 128144 w 305156"/>
                    <a:gd name="connsiteY56" fmla="*/ 371473 h 796219"/>
                    <a:gd name="connsiteX57" fmla="*/ 148301 w 305156"/>
                    <a:gd name="connsiteY57" fmla="*/ 359954 h 796219"/>
                    <a:gd name="connsiteX58" fmla="*/ 178537 w 305156"/>
                    <a:gd name="connsiteY58" fmla="*/ 332598 h 796219"/>
                    <a:gd name="connsiteX59" fmla="*/ 181417 w 305156"/>
                    <a:gd name="connsiteY59" fmla="*/ 303802 h 796219"/>
                    <a:gd name="connsiteX60" fmla="*/ 169898 w 305156"/>
                    <a:gd name="connsiteY60" fmla="*/ 296603 h 796219"/>
                    <a:gd name="connsiteX61" fmla="*/ 178537 w 305156"/>
                    <a:gd name="connsiteY61" fmla="*/ 263487 h 796219"/>
                    <a:gd name="connsiteX62" fmla="*/ 154060 w 305156"/>
                    <a:gd name="connsiteY62" fmla="*/ 249089 h 796219"/>
                    <a:gd name="connsiteX63" fmla="*/ 155500 w 305156"/>
                    <a:gd name="connsiteY63" fmla="*/ 207334 h 796219"/>
                    <a:gd name="connsiteX64" fmla="*/ 131023 w 305156"/>
                    <a:gd name="connsiteY64" fmla="*/ 192936 h 796219"/>
                    <a:gd name="connsiteX65" fmla="*/ 120945 w 305156"/>
                    <a:gd name="connsiteY65" fmla="*/ 138223 h 796219"/>
                    <a:gd name="connsiteX66" fmla="*/ 105107 w 305156"/>
                    <a:gd name="connsiteY66" fmla="*/ 129584 h 796219"/>
                    <a:gd name="connsiteX67" fmla="*/ 119505 w 305156"/>
                    <a:gd name="connsiteY67" fmla="*/ 115185 h 796219"/>
                    <a:gd name="connsiteX68" fmla="*/ 118065 w 305156"/>
                    <a:gd name="connsiteY68" fmla="*/ 89269 h 796219"/>
                    <a:gd name="connsiteX69" fmla="*/ 103667 w 305156"/>
                    <a:gd name="connsiteY69" fmla="*/ 84949 h 796219"/>
                    <a:gd name="connsiteX70" fmla="*/ 106547 w 305156"/>
                    <a:gd name="connsiteY70" fmla="*/ 67672 h 796219"/>
                    <a:gd name="connsiteX71" fmla="*/ 83509 w 305156"/>
                    <a:gd name="connsiteY71" fmla="*/ 47514 h 796219"/>
                    <a:gd name="connsiteX72" fmla="*/ 109426 w 305156"/>
                    <a:gd name="connsiteY72" fmla="*/ 38875 h 796219"/>
                    <a:gd name="connsiteX73" fmla="*/ 141102 w 305156"/>
                    <a:gd name="connsiteY73" fmla="*/ 31676 h 796219"/>
                    <a:gd name="connsiteX0" fmla="*/ 184297 w 624040"/>
                    <a:gd name="connsiteY0" fmla="*/ 0 h 796219"/>
                    <a:gd name="connsiteX1" fmla="*/ 203014 w 624040"/>
                    <a:gd name="connsiteY1" fmla="*/ 0 h 796219"/>
                    <a:gd name="connsiteX2" fmla="*/ 211653 w 624040"/>
                    <a:gd name="connsiteY2" fmla="*/ 12958 h 796219"/>
                    <a:gd name="connsiteX3" fmla="*/ 230371 w 624040"/>
                    <a:gd name="connsiteY3" fmla="*/ 7199 h 796219"/>
                    <a:gd name="connsiteX4" fmla="*/ 253408 w 624040"/>
                    <a:gd name="connsiteY4" fmla="*/ 21597 h 796219"/>
                    <a:gd name="connsiteX5" fmla="*/ 279324 w 624040"/>
                    <a:gd name="connsiteY5" fmla="*/ 10079 h 796219"/>
                    <a:gd name="connsiteX6" fmla="*/ 305156 w 624040"/>
                    <a:gd name="connsiteY6" fmla="*/ 10079 h 796219"/>
                    <a:gd name="connsiteX7" fmla="*/ 624040 w 624040"/>
                    <a:gd name="connsiteY7" fmla="*/ 410324 h 796219"/>
                    <a:gd name="connsiteX8" fmla="*/ 305156 w 624040"/>
                    <a:gd name="connsiteY8" fmla="*/ 761007 h 796219"/>
                    <a:gd name="connsiteX9" fmla="*/ 302362 w 624040"/>
                    <a:gd name="connsiteY9" fmla="*/ 763103 h 796219"/>
                    <a:gd name="connsiteX10" fmla="*/ 263486 w 624040"/>
                    <a:gd name="connsiteY10" fmla="*/ 757344 h 796219"/>
                    <a:gd name="connsiteX11" fmla="*/ 228931 w 624040"/>
                    <a:gd name="connsiteY11" fmla="*/ 771742 h 796219"/>
                    <a:gd name="connsiteX12" fmla="*/ 191496 w 624040"/>
                    <a:gd name="connsiteY12" fmla="*/ 754464 h 796219"/>
                    <a:gd name="connsiteX13" fmla="*/ 178537 w 624040"/>
                    <a:gd name="connsiteY13" fmla="*/ 761664 h 796219"/>
                    <a:gd name="connsiteX14" fmla="*/ 159820 w 624040"/>
                    <a:gd name="connsiteY14" fmla="*/ 761664 h 796219"/>
                    <a:gd name="connsiteX15" fmla="*/ 151181 w 624040"/>
                    <a:gd name="connsiteY15" fmla="*/ 757344 h 796219"/>
                    <a:gd name="connsiteX16" fmla="*/ 129584 w 624040"/>
                    <a:gd name="connsiteY16" fmla="*/ 763103 h 796219"/>
                    <a:gd name="connsiteX17" fmla="*/ 125264 w 624040"/>
                    <a:gd name="connsiteY17" fmla="*/ 771742 h 796219"/>
                    <a:gd name="connsiteX18" fmla="*/ 125264 w 624040"/>
                    <a:gd name="connsiteY18" fmla="*/ 781821 h 796219"/>
                    <a:gd name="connsiteX19" fmla="*/ 110866 w 624040"/>
                    <a:gd name="connsiteY19" fmla="*/ 790460 h 796219"/>
                    <a:gd name="connsiteX20" fmla="*/ 90709 w 624040"/>
                    <a:gd name="connsiteY20" fmla="*/ 796219 h 796219"/>
                    <a:gd name="connsiteX21" fmla="*/ 76310 w 624040"/>
                    <a:gd name="connsiteY21" fmla="*/ 778941 h 796219"/>
                    <a:gd name="connsiteX22" fmla="*/ 57593 w 624040"/>
                    <a:gd name="connsiteY22" fmla="*/ 790460 h 796219"/>
                    <a:gd name="connsiteX23" fmla="*/ 46074 w 624040"/>
                    <a:gd name="connsiteY23" fmla="*/ 790460 h 796219"/>
                    <a:gd name="connsiteX24" fmla="*/ 44634 w 624040"/>
                    <a:gd name="connsiteY24" fmla="*/ 774622 h 796219"/>
                    <a:gd name="connsiteX25" fmla="*/ 54713 w 624040"/>
                    <a:gd name="connsiteY25" fmla="*/ 763103 h 796219"/>
                    <a:gd name="connsiteX26" fmla="*/ 41755 w 624040"/>
                    <a:gd name="connsiteY26" fmla="*/ 754464 h 796219"/>
                    <a:gd name="connsiteX27" fmla="*/ 41755 w 624040"/>
                    <a:gd name="connsiteY27" fmla="*/ 732867 h 796219"/>
                    <a:gd name="connsiteX28" fmla="*/ 21597 w 624040"/>
                    <a:gd name="connsiteY28" fmla="*/ 712710 h 796219"/>
                    <a:gd name="connsiteX29" fmla="*/ 10079 w 624040"/>
                    <a:gd name="connsiteY29" fmla="*/ 712710 h 796219"/>
                    <a:gd name="connsiteX30" fmla="*/ 8639 w 624040"/>
                    <a:gd name="connsiteY30" fmla="*/ 699751 h 796219"/>
                    <a:gd name="connsiteX31" fmla="*/ 1440 w 624040"/>
                    <a:gd name="connsiteY31" fmla="*/ 692552 h 796219"/>
                    <a:gd name="connsiteX32" fmla="*/ 2880 w 624040"/>
                    <a:gd name="connsiteY32" fmla="*/ 673835 h 796219"/>
                    <a:gd name="connsiteX33" fmla="*/ 12958 w 624040"/>
                    <a:gd name="connsiteY33" fmla="*/ 653677 h 796219"/>
                    <a:gd name="connsiteX34" fmla="*/ 31676 w 624040"/>
                    <a:gd name="connsiteY34" fmla="*/ 647918 h 796219"/>
                    <a:gd name="connsiteX35" fmla="*/ 14398 w 624040"/>
                    <a:gd name="connsiteY35" fmla="*/ 623441 h 796219"/>
                    <a:gd name="connsiteX36" fmla="*/ 0 w 624040"/>
                    <a:gd name="connsiteY36" fmla="*/ 620561 h 796219"/>
                    <a:gd name="connsiteX37" fmla="*/ 11519 w 624040"/>
                    <a:gd name="connsiteY37" fmla="*/ 601844 h 796219"/>
                    <a:gd name="connsiteX38" fmla="*/ 11519 w 624040"/>
                    <a:gd name="connsiteY38" fmla="*/ 581686 h 796219"/>
                    <a:gd name="connsiteX39" fmla="*/ 23037 w 624040"/>
                    <a:gd name="connsiteY39" fmla="*/ 570168 h 796219"/>
                    <a:gd name="connsiteX40" fmla="*/ 8639 w 624040"/>
                    <a:gd name="connsiteY40" fmla="*/ 564409 h 796219"/>
                    <a:gd name="connsiteX41" fmla="*/ 10079 w 624040"/>
                    <a:gd name="connsiteY41" fmla="*/ 554330 h 796219"/>
                    <a:gd name="connsiteX42" fmla="*/ 17278 w 624040"/>
                    <a:gd name="connsiteY42" fmla="*/ 539932 h 796219"/>
                    <a:gd name="connsiteX43" fmla="*/ 40315 w 624040"/>
                    <a:gd name="connsiteY43" fmla="*/ 529853 h 796219"/>
                    <a:gd name="connsiteX44" fmla="*/ 46074 w 624040"/>
                    <a:gd name="connsiteY44" fmla="*/ 506816 h 796219"/>
                    <a:gd name="connsiteX45" fmla="*/ 54713 w 624040"/>
                    <a:gd name="connsiteY45" fmla="*/ 489538 h 796219"/>
                    <a:gd name="connsiteX46" fmla="*/ 67671 w 624040"/>
                    <a:gd name="connsiteY46" fmla="*/ 485219 h 796219"/>
                    <a:gd name="connsiteX47" fmla="*/ 76310 w 624040"/>
                    <a:gd name="connsiteY47" fmla="*/ 457862 h 796219"/>
                    <a:gd name="connsiteX48" fmla="*/ 76310 w 624040"/>
                    <a:gd name="connsiteY48" fmla="*/ 444904 h 796219"/>
                    <a:gd name="connsiteX49" fmla="*/ 92148 w 624040"/>
                    <a:gd name="connsiteY49" fmla="*/ 433385 h 796219"/>
                    <a:gd name="connsiteX50" fmla="*/ 107986 w 624040"/>
                    <a:gd name="connsiteY50" fmla="*/ 440584 h 796219"/>
                    <a:gd name="connsiteX51" fmla="*/ 107986 w 624040"/>
                    <a:gd name="connsiteY51" fmla="*/ 430506 h 796219"/>
                    <a:gd name="connsiteX52" fmla="*/ 105107 w 624040"/>
                    <a:gd name="connsiteY52" fmla="*/ 423306 h 796219"/>
                    <a:gd name="connsiteX53" fmla="*/ 106547 w 624040"/>
                    <a:gd name="connsiteY53" fmla="*/ 414667 h 796219"/>
                    <a:gd name="connsiteX54" fmla="*/ 90709 w 624040"/>
                    <a:gd name="connsiteY54" fmla="*/ 403149 h 796219"/>
                    <a:gd name="connsiteX55" fmla="*/ 84949 w 624040"/>
                    <a:gd name="connsiteY55" fmla="*/ 384431 h 796219"/>
                    <a:gd name="connsiteX56" fmla="*/ 106547 w 624040"/>
                    <a:gd name="connsiteY56" fmla="*/ 365714 h 796219"/>
                    <a:gd name="connsiteX57" fmla="*/ 128144 w 624040"/>
                    <a:gd name="connsiteY57" fmla="*/ 371473 h 796219"/>
                    <a:gd name="connsiteX58" fmla="*/ 148301 w 624040"/>
                    <a:gd name="connsiteY58" fmla="*/ 359954 h 796219"/>
                    <a:gd name="connsiteX59" fmla="*/ 178537 w 624040"/>
                    <a:gd name="connsiteY59" fmla="*/ 332598 h 796219"/>
                    <a:gd name="connsiteX60" fmla="*/ 181417 w 624040"/>
                    <a:gd name="connsiteY60" fmla="*/ 303802 h 796219"/>
                    <a:gd name="connsiteX61" fmla="*/ 169898 w 624040"/>
                    <a:gd name="connsiteY61" fmla="*/ 296603 h 796219"/>
                    <a:gd name="connsiteX62" fmla="*/ 178537 w 624040"/>
                    <a:gd name="connsiteY62" fmla="*/ 263487 h 796219"/>
                    <a:gd name="connsiteX63" fmla="*/ 154060 w 624040"/>
                    <a:gd name="connsiteY63" fmla="*/ 249089 h 796219"/>
                    <a:gd name="connsiteX64" fmla="*/ 155500 w 624040"/>
                    <a:gd name="connsiteY64" fmla="*/ 207334 h 796219"/>
                    <a:gd name="connsiteX65" fmla="*/ 131023 w 624040"/>
                    <a:gd name="connsiteY65" fmla="*/ 192936 h 796219"/>
                    <a:gd name="connsiteX66" fmla="*/ 120945 w 624040"/>
                    <a:gd name="connsiteY66" fmla="*/ 138223 h 796219"/>
                    <a:gd name="connsiteX67" fmla="*/ 105107 w 624040"/>
                    <a:gd name="connsiteY67" fmla="*/ 129584 h 796219"/>
                    <a:gd name="connsiteX68" fmla="*/ 119505 w 624040"/>
                    <a:gd name="connsiteY68" fmla="*/ 115185 h 796219"/>
                    <a:gd name="connsiteX69" fmla="*/ 118065 w 624040"/>
                    <a:gd name="connsiteY69" fmla="*/ 89269 h 796219"/>
                    <a:gd name="connsiteX70" fmla="*/ 103667 w 624040"/>
                    <a:gd name="connsiteY70" fmla="*/ 84949 h 796219"/>
                    <a:gd name="connsiteX71" fmla="*/ 106547 w 624040"/>
                    <a:gd name="connsiteY71" fmla="*/ 67672 h 796219"/>
                    <a:gd name="connsiteX72" fmla="*/ 83509 w 624040"/>
                    <a:gd name="connsiteY72" fmla="*/ 47514 h 796219"/>
                    <a:gd name="connsiteX73" fmla="*/ 109426 w 624040"/>
                    <a:gd name="connsiteY73" fmla="*/ 38875 h 796219"/>
                    <a:gd name="connsiteX74" fmla="*/ 141102 w 624040"/>
                    <a:gd name="connsiteY74" fmla="*/ 31676 h 796219"/>
                    <a:gd name="connsiteX75" fmla="*/ 184297 w 624040"/>
                    <a:gd name="connsiteY75" fmla="*/ 0 h 796219"/>
                    <a:gd name="connsiteX0" fmla="*/ 624040 w 715480"/>
                    <a:gd name="connsiteY0" fmla="*/ 410324 h 796219"/>
                    <a:gd name="connsiteX1" fmla="*/ 305156 w 715480"/>
                    <a:gd name="connsiteY1" fmla="*/ 761007 h 796219"/>
                    <a:gd name="connsiteX2" fmla="*/ 302362 w 715480"/>
                    <a:gd name="connsiteY2" fmla="*/ 763103 h 796219"/>
                    <a:gd name="connsiteX3" fmla="*/ 263486 w 715480"/>
                    <a:gd name="connsiteY3" fmla="*/ 757344 h 796219"/>
                    <a:gd name="connsiteX4" fmla="*/ 228931 w 715480"/>
                    <a:gd name="connsiteY4" fmla="*/ 771742 h 796219"/>
                    <a:gd name="connsiteX5" fmla="*/ 191496 w 715480"/>
                    <a:gd name="connsiteY5" fmla="*/ 754464 h 796219"/>
                    <a:gd name="connsiteX6" fmla="*/ 178537 w 715480"/>
                    <a:gd name="connsiteY6" fmla="*/ 761664 h 796219"/>
                    <a:gd name="connsiteX7" fmla="*/ 159820 w 715480"/>
                    <a:gd name="connsiteY7" fmla="*/ 761664 h 796219"/>
                    <a:gd name="connsiteX8" fmla="*/ 151181 w 715480"/>
                    <a:gd name="connsiteY8" fmla="*/ 757344 h 796219"/>
                    <a:gd name="connsiteX9" fmla="*/ 129584 w 715480"/>
                    <a:gd name="connsiteY9" fmla="*/ 763103 h 796219"/>
                    <a:gd name="connsiteX10" fmla="*/ 125264 w 715480"/>
                    <a:gd name="connsiteY10" fmla="*/ 771742 h 796219"/>
                    <a:gd name="connsiteX11" fmla="*/ 125264 w 715480"/>
                    <a:gd name="connsiteY11" fmla="*/ 781821 h 796219"/>
                    <a:gd name="connsiteX12" fmla="*/ 110866 w 715480"/>
                    <a:gd name="connsiteY12" fmla="*/ 790460 h 796219"/>
                    <a:gd name="connsiteX13" fmla="*/ 90709 w 715480"/>
                    <a:gd name="connsiteY13" fmla="*/ 796219 h 796219"/>
                    <a:gd name="connsiteX14" fmla="*/ 76310 w 715480"/>
                    <a:gd name="connsiteY14" fmla="*/ 778941 h 796219"/>
                    <a:gd name="connsiteX15" fmla="*/ 57593 w 715480"/>
                    <a:gd name="connsiteY15" fmla="*/ 790460 h 796219"/>
                    <a:gd name="connsiteX16" fmla="*/ 46074 w 715480"/>
                    <a:gd name="connsiteY16" fmla="*/ 790460 h 796219"/>
                    <a:gd name="connsiteX17" fmla="*/ 44634 w 715480"/>
                    <a:gd name="connsiteY17" fmla="*/ 774622 h 796219"/>
                    <a:gd name="connsiteX18" fmla="*/ 54713 w 715480"/>
                    <a:gd name="connsiteY18" fmla="*/ 763103 h 796219"/>
                    <a:gd name="connsiteX19" fmla="*/ 41755 w 715480"/>
                    <a:gd name="connsiteY19" fmla="*/ 754464 h 796219"/>
                    <a:gd name="connsiteX20" fmla="*/ 41755 w 715480"/>
                    <a:gd name="connsiteY20" fmla="*/ 732867 h 796219"/>
                    <a:gd name="connsiteX21" fmla="*/ 21597 w 715480"/>
                    <a:gd name="connsiteY21" fmla="*/ 712710 h 796219"/>
                    <a:gd name="connsiteX22" fmla="*/ 10079 w 715480"/>
                    <a:gd name="connsiteY22" fmla="*/ 712710 h 796219"/>
                    <a:gd name="connsiteX23" fmla="*/ 8639 w 715480"/>
                    <a:gd name="connsiteY23" fmla="*/ 699751 h 796219"/>
                    <a:gd name="connsiteX24" fmla="*/ 1440 w 715480"/>
                    <a:gd name="connsiteY24" fmla="*/ 692552 h 796219"/>
                    <a:gd name="connsiteX25" fmla="*/ 2880 w 715480"/>
                    <a:gd name="connsiteY25" fmla="*/ 673835 h 796219"/>
                    <a:gd name="connsiteX26" fmla="*/ 12958 w 715480"/>
                    <a:gd name="connsiteY26" fmla="*/ 653677 h 796219"/>
                    <a:gd name="connsiteX27" fmla="*/ 31676 w 715480"/>
                    <a:gd name="connsiteY27" fmla="*/ 647918 h 796219"/>
                    <a:gd name="connsiteX28" fmla="*/ 14398 w 715480"/>
                    <a:gd name="connsiteY28" fmla="*/ 623441 h 796219"/>
                    <a:gd name="connsiteX29" fmla="*/ 0 w 715480"/>
                    <a:gd name="connsiteY29" fmla="*/ 620561 h 796219"/>
                    <a:gd name="connsiteX30" fmla="*/ 11519 w 715480"/>
                    <a:gd name="connsiteY30" fmla="*/ 601844 h 796219"/>
                    <a:gd name="connsiteX31" fmla="*/ 11519 w 715480"/>
                    <a:gd name="connsiteY31" fmla="*/ 581686 h 796219"/>
                    <a:gd name="connsiteX32" fmla="*/ 23037 w 715480"/>
                    <a:gd name="connsiteY32" fmla="*/ 570168 h 796219"/>
                    <a:gd name="connsiteX33" fmla="*/ 8639 w 715480"/>
                    <a:gd name="connsiteY33" fmla="*/ 564409 h 796219"/>
                    <a:gd name="connsiteX34" fmla="*/ 10079 w 715480"/>
                    <a:gd name="connsiteY34" fmla="*/ 554330 h 796219"/>
                    <a:gd name="connsiteX35" fmla="*/ 17278 w 715480"/>
                    <a:gd name="connsiteY35" fmla="*/ 539932 h 796219"/>
                    <a:gd name="connsiteX36" fmla="*/ 40315 w 715480"/>
                    <a:gd name="connsiteY36" fmla="*/ 529853 h 796219"/>
                    <a:gd name="connsiteX37" fmla="*/ 46074 w 715480"/>
                    <a:gd name="connsiteY37" fmla="*/ 506816 h 796219"/>
                    <a:gd name="connsiteX38" fmla="*/ 54713 w 715480"/>
                    <a:gd name="connsiteY38" fmla="*/ 489538 h 796219"/>
                    <a:gd name="connsiteX39" fmla="*/ 67671 w 715480"/>
                    <a:gd name="connsiteY39" fmla="*/ 485219 h 796219"/>
                    <a:gd name="connsiteX40" fmla="*/ 76310 w 715480"/>
                    <a:gd name="connsiteY40" fmla="*/ 457862 h 796219"/>
                    <a:gd name="connsiteX41" fmla="*/ 76310 w 715480"/>
                    <a:gd name="connsiteY41" fmla="*/ 444904 h 796219"/>
                    <a:gd name="connsiteX42" fmla="*/ 92148 w 715480"/>
                    <a:gd name="connsiteY42" fmla="*/ 433385 h 796219"/>
                    <a:gd name="connsiteX43" fmla="*/ 107986 w 715480"/>
                    <a:gd name="connsiteY43" fmla="*/ 440584 h 796219"/>
                    <a:gd name="connsiteX44" fmla="*/ 107986 w 715480"/>
                    <a:gd name="connsiteY44" fmla="*/ 430506 h 796219"/>
                    <a:gd name="connsiteX45" fmla="*/ 105107 w 715480"/>
                    <a:gd name="connsiteY45" fmla="*/ 423306 h 796219"/>
                    <a:gd name="connsiteX46" fmla="*/ 106547 w 715480"/>
                    <a:gd name="connsiteY46" fmla="*/ 414667 h 796219"/>
                    <a:gd name="connsiteX47" fmla="*/ 90709 w 715480"/>
                    <a:gd name="connsiteY47" fmla="*/ 403149 h 796219"/>
                    <a:gd name="connsiteX48" fmla="*/ 84949 w 715480"/>
                    <a:gd name="connsiteY48" fmla="*/ 384431 h 796219"/>
                    <a:gd name="connsiteX49" fmla="*/ 106547 w 715480"/>
                    <a:gd name="connsiteY49" fmla="*/ 365714 h 796219"/>
                    <a:gd name="connsiteX50" fmla="*/ 128144 w 715480"/>
                    <a:gd name="connsiteY50" fmla="*/ 371473 h 796219"/>
                    <a:gd name="connsiteX51" fmla="*/ 148301 w 715480"/>
                    <a:gd name="connsiteY51" fmla="*/ 359954 h 796219"/>
                    <a:gd name="connsiteX52" fmla="*/ 178537 w 715480"/>
                    <a:gd name="connsiteY52" fmla="*/ 332598 h 796219"/>
                    <a:gd name="connsiteX53" fmla="*/ 181417 w 715480"/>
                    <a:gd name="connsiteY53" fmla="*/ 303802 h 796219"/>
                    <a:gd name="connsiteX54" fmla="*/ 169898 w 715480"/>
                    <a:gd name="connsiteY54" fmla="*/ 296603 h 796219"/>
                    <a:gd name="connsiteX55" fmla="*/ 178537 w 715480"/>
                    <a:gd name="connsiteY55" fmla="*/ 263487 h 796219"/>
                    <a:gd name="connsiteX56" fmla="*/ 154060 w 715480"/>
                    <a:gd name="connsiteY56" fmla="*/ 249089 h 796219"/>
                    <a:gd name="connsiteX57" fmla="*/ 155500 w 715480"/>
                    <a:gd name="connsiteY57" fmla="*/ 207334 h 796219"/>
                    <a:gd name="connsiteX58" fmla="*/ 131023 w 715480"/>
                    <a:gd name="connsiteY58" fmla="*/ 192936 h 796219"/>
                    <a:gd name="connsiteX59" fmla="*/ 120945 w 715480"/>
                    <a:gd name="connsiteY59" fmla="*/ 138223 h 796219"/>
                    <a:gd name="connsiteX60" fmla="*/ 105107 w 715480"/>
                    <a:gd name="connsiteY60" fmla="*/ 129584 h 796219"/>
                    <a:gd name="connsiteX61" fmla="*/ 119505 w 715480"/>
                    <a:gd name="connsiteY61" fmla="*/ 115185 h 796219"/>
                    <a:gd name="connsiteX62" fmla="*/ 118065 w 715480"/>
                    <a:gd name="connsiteY62" fmla="*/ 89269 h 796219"/>
                    <a:gd name="connsiteX63" fmla="*/ 103667 w 715480"/>
                    <a:gd name="connsiteY63" fmla="*/ 84949 h 796219"/>
                    <a:gd name="connsiteX64" fmla="*/ 106547 w 715480"/>
                    <a:gd name="connsiteY64" fmla="*/ 67672 h 796219"/>
                    <a:gd name="connsiteX65" fmla="*/ 83509 w 715480"/>
                    <a:gd name="connsiteY65" fmla="*/ 47514 h 796219"/>
                    <a:gd name="connsiteX66" fmla="*/ 109426 w 715480"/>
                    <a:gd name="connsiteY66" fmla="*/ 38875 h 796219"/>
                    <a:gd name="connsiteX67" fmla="*/ 141102 w 715480"/>
                    <a:gd name="connsiteY67" fmla="*/ 31676 h 796219"/>
                    <a:gd name="connsiteX68" fmla="*/ 184297 w 715480"/>
                    <a:gd name="connsiteY68" fmla="*/ 0 h 796219"/>
                    <a:gd name="connsiteX69" fmla="*/ 203014 w 715480"/>
                    <a:gd name="connsiteY69" fmla="*/ 0 h 796219"/>
                    <a:gd name="connsiteX70" fmla="*/ 211653 w 715480"/>
                    <a:gd name="connsiteY70" fmla="*/ 12958 h 796219"/>
                    <a:gd name="connsiteX71" fmla="*/ 230371 w 715480"/>
                    <a:gd name="connsiteY71" fmla="*/ 7199 h 796219"/>
                    <a:gd name="connsiteX72" fmla="*/ 253408 w 715480"/>
                    <a:gd name="connsiteY72" fmla="*/ 21597 h 796219"/>
                    <a:gd name="connsiteX73" fmla="*/ 279324 w 715480"/>
                    <a:gd name="connsiteY73" fmla="*/ 10079 h 796219"/>
                    <a:gd name="connsiteX74" fmla="*/ 305156 w 715480"/>
                    <a:gd name="connsiteY74" fmla="*/ 10079 h 796219"/>
                    <a:gd name="connsiteX75" fmla="*/ 715480 w 715480"/>
                    <a:gd name="connsiteY75" fmla="*/ 501764 h 796219"/>
                    <a:gd name="connsiteX0" fmla="*/ 305156 w 715480"/>
                    <a:gd name="connsiteY0" fmla="*/ 761007 h 796219"/>
                    <a:gd name="connsiteX1" fmla="*/ 302362 w 715480"/>
                    <a:gd name="connsiteY1" fmla="*/ 763103 h 796219"/>
                    <a:gd name="connsiteX2" fmla="*/ 263486 w 715480"/>
                    <a:gd name="connsiteY2" fmla="*/ 757344 h 796219"/>
                    <a:gd name="connsiteX3" fmla="*/ 228931 w 715480"/>
                    <a:gd name="connsiteY3" fmla="*/ 771742 h 796219"/>
                    <a:gd name="connsiteX4" fmla="*/ 191496 w 715480"/>
                    <a:gd name="connsiteY4" fmla="*/ 754464 h 796219"/>
                    <a:gd name="connsiteX5" fmla="*/ 178537 w 715480"/>
                    <a:gd name="connsiteY5" fmla="*/ 761664 h 796219"/>
                    <a:gd name="connsiteX6" fmla="*/ 159820 w 715480"/>
                    <a:gd name="connsiteY6" fmla="*/ 761664 h 796219"/>
                    <a:gd name="connsiteX7" fmla="*/ 151181 w 715480"/>
                    <a:gd name="connsiteY7" fmla="*/ 757344 h 796219"/>
                    <a:gd name="connsiteX8" fmla="*/ 129584 w 715480"/>
                    <a:gd name="connsiteY8" fmla="*/ 763103 h 796219"/>
                    <a:gd name="connsiteX9" fmla="*/ 125264 w 715480"/>
                    <a:gd name="connsiteY9" fmla="*/ 771742 h 796219"/>
                    <a:gd name="connsiteX10" fmla="*/ 125264 w 715480"/>
                    <a:gd name="connsiteY10" fmla="*/ 781821 h 796219"/>
                    <a:gd name="connsiteX11" fmla="*/ 110866 w 715480"/>
                    <a:gd name="connsiteY11" fmla="*/ 790460 h 796219"/>
                    <a:gd name="connsiteX12" fmla="*/ 90709 w 715480"/>
                    <a:gd name="connsiteY12" fmla="*/ 796219 h 796219"/>
                    <a:gd name="connsiteX13" fmla="*/ 76310 w 715480"/>
                    <a:gd name="connsiteY13" fmla="*/ 778941 h 796219"/>
                    <a:gd name="connsiteX14" fmla="*/ 57593 w 715480"/>
                    <a:gd name="connsiteY14" fmla="*/ 790460 h 796219"/>
                    <a:gd name="connsiteX15" fmla="*/ 46074 w 715480"/>
                    <a:gd name="connsiteY15" fmla="*/ 790460 h 796219"/>
                    <a:gd name="connsiteX16" fmla="*/ 44634 w 715480"/>
                    <a:gd name="connsiteY16" fmla="*/ 774622 h 796219"/>
                    <a:gd name="connsiteX17" fmla="*/ 54713 w 715480"/>
                    <a:gd name="connsiteY17" fmla="*/ 763103 h 796219"/>
                    <a:gd name="connsiteX18" fmla="*/ 41755 w 715480"/>
                    <a:gd name="connsiteY18" fmla="*/ 754464 h 796219"/>
                    <a:gd name="connsiteX19" fmla="*/ 41755 w 715480"/>
                    <a:gd name="connsiteY19" fmla="*/ 732867 h 796219"/>
                    <a:gd name="connsiteX20" fmla="*/ 21597 w 715480"/>
                    <a:gd name="connsiteY20" fmla="*/ 712710 h 796219"/>
                    <a:gd name="connsiteX21" fmla="*/ 10079 w 715480"/>
                    <a:gd name="connsiteY21" fmla="*/ 712710 h 796219"/>
                    <a:gd name="connsiteX22" fmla="*/ 8639 w 715480"/>
                    <a:gd name="connsiteY22" fmla="*/ 699751 h 796219"/>
                    <a:gd name="connsiteX23" fmla="*/ 1440 w 715480"/>
                    <a:gd name="connsiteY23" fmla="*/ 692552 h 796219"/>
                    <a:gd name="connsiteX24" fmla="*/ 2880 w 715480"/>
                    <a:gd name="connsiteY24" fmla="*/ 673835 h 796219"/>
                    <a:gd name="connsiteX25" fmla="*/ 12958 w 715480"/>
                    <a:gd name="connsiteY25" fmla="*/ 653677 h 796219"/>
                    <a:gd name="connsiteX26" fmla="*/ 31676 w 715480"/>
                    <a:gd name="connsiteY26" fmla="*/ 647918 h 796219"/>
                    <a:gd name="connsiteX27" fmla="*/ 14398 w 715480"/>
                    <a:gd name="connsiteY27" fmla="*/ 623441 h 796219"/>
                    <a:gd name="connsiteX28" fmla="*/ 0 w 715480"/>
                    <a:gd name="connsiteY28" fmla="*/ 620561 h 796219"/>
                    <a:gd name="connsiteX29" fmla="*/ 11519 w 715480"/>
                    <a:gd name="connsiteY29" fmla="*/ 601844 h 796219"/>
                    <a:gd name="connsiteX30" fmla="*/ 11519 w 715480"/>
                    <a:gd name="connsiteY30" fmla="*/ 581686 h 796219"/>
                    <a:gd name="connsiteX31" fmla="*/ 23037 w 715480"/>
                    <a:gd name="connsiteY31" fmla="*/ 570168 h 796219"/>
                    <a:gd name="connsiteX32" fmla="*/ 8639 w 715480"/>
                    <a:gd name="connsiteY32" fmla="*/ 564409 h 796219"/>
                    <a:gd name="connsiteX33" fmla="*/ 10079 w 715480"/>
                    <a:gd name="connsiteY33" fmla="*/ 554330 h 796219"/>
                    <a:gd name="connsiteX34" fmla="*/ 17278 w 715480"/>
                    <a:gd name="connsiteY34" fmla="*/ 539932 h 796219"/>
                    <a:gd name="connsiteX35" fmla="*/ 40315 w 715480"/>
                    <a:gd name="connsiteY35" fmla="*/ 529853 h 796219"/>
                    <a:gd name="connsiteX36" fmla="*/ 46074 w 715480"/>
                    <a:gd name="connsiteY36" fmla="*/ 506816 h 796219"/>
                    <a:gd name="connsiteX37" fmla="*/ 54713 w 715480"/>
                    <a:gd name="connsiteY37" fmla="*/ 489538 h 796219"/>
                    <a:gd name="connsiteX38" fmla="*/ 67671 w 715480"/>
                    <a:gd name="connsiteY38" fmla="*/ 485219 h 796219"/>
                    <a:gd name="connsiteX39" fmla="*/ 76310 w 715480"/>
                    <a:gd name="connsiteY39" fmla="*/ 457862 h 796219"/>
                    <a:gd name="connsiteX40" fmla="*/ 76310 w 715480"/>
                    <a:gd name="connsiteY40" fmla="*/ 444904 h 796219"/>
                    <a:gd name="connsiteX41" fmla="*/ 92148 w 715480"/>
                    <a:gd name="connsiteY41" fmla="*/ 433385 h 796219"/>
                    <a:gd name="connsiteX42" fmla="*/ 107986 w 715480"/>
                    <a:gd name="connsiteY42" fmla="*/ 440584 h 796219"/>
                    <a:gd name="connsiteX43" fmla="*/ 107986 w 715480"/>
                    <a:gd name="connsiteY43" fmla="*/ 430506 h 796219"/>
                    <a:gd name="connsiteX44" fmla="*/ 105107 w 715480"/>
                    <a:gd name="connsiteY44" fmla="*/ 423306 h 796219"/>
                    <a:gd name="connsiteX45" fmla="*/ 106547 w 715480"/>
                    <a:gd name="connsiteY45" fmla="*/ 414667 h 796219"/>
                    <a:gd name="connsiteX46" fmla="*/ 90709 w 715480"/>
                    <a:gd name="connsiteY46" fmla="*/ 403149 h 796219"/>
                    <a:gd name="connsiteX47" fmla="*/ 84949 w 715480"/>
                    <a:gd name="connsiteY47" fmla="*/ 384431 h 796219"/>
                    <a:gd name="connsiteX48" fmla="*/ 106547 w 715480"/>
                    <a:gd name="connsiteY48" fmla="*/ 365714 h 796219"/>
                    <a:gd name="connsiteX49" fmla="*/ 128144 w 715480"/>
                    <a:gd name="connsiteY49" fmla="*/ 371473 h 796219"/>
                    <a:gd name="connsiteX50" fmla="*/ 148301 w 715480"/>
                    <a:gd name="connsiteY50" fmla="*/ 359954 h 796219"/>
                    <a:gd name="connsiteX51" fmla="*/ 178537 w 715480"/>
                    <a:gd name="connsiteY51" fmla="*/ 332598 h 796219"/>
                    <a:gd name="connsiteX52" fmla="*/ 181417 w 715480"/>
                    <a:gd name="connsiteY52" fmla="*/ 303802 h 796219"/>
                    <a:gd name="connsiteX53" fmla="*/ 169898 w 715480"/>
                    <a:gd name="connsiteY53" fmla="*/ 296603 h 796219"/>
                    <a:gd name="connsiteX54" fmla="*/ 178537 w 715480"/>
                    <a:gd name="connsiteY54" fmla="*/ 263487 h 796219"/>
                    <a:gd name="connsiteX55" fmla="*/ 154060 w 715480"/>
                    <a:gd name="connsiteY55" fmla="*/ 249089 h 796219"/>
                    <a:gd name="connsiteX56" fmla="*/ 155500 w 715480"/>
                    <a:gd name="connsiteY56" fmla="*/ 207334 h 796219"/>
                    <a:gd name="connsiteX57" fmla="*/ 131023 w 715480"/>
                    <a:gd name="connsiteY57" fmla="*/ 192936 h 796219"/>
                    <a:gd name="connsiteX58" fmla="*/ 120945 w 715480"/>
                    <a:gd name="connsiteY58" fmla="*/ 138223 h 796219"/>
                    <a:gd name="connsiteX59" fmla="*/ 105107 w 715480"/>
                    <a:gd name="connsiteY59" fmla="*/ 129584 h 796219"/>
                    <a:gd name="connsiteX60" fmla="*/ 119505 w 715480"/>
                    <a:gd name="connsiteY60" fmla="*/ 115185 h 796219"/>
                    <a:gd name="connsiteX61" fmla="*/ 118065 w 715480"/>
                    <a:gd name="connsiteY61" fmla="*/ 89269 h 796219"/>
                    <a:gd name="connsiteX62" fmla="*/ 103667 w 715480"/>
                    <a:gd name="connsiteY62" fmla="*/ 84949 h 796219"/>
                    <a:gd name="connsiteX63" fmla="*/ 106547 w 715480"/>
                    <a:gd name="connsiteY63" fmla="*/ 67672 h 796219"/>
                    <a:gd name="connsiteX64" fmla="*/ 83509 w 715480"/>
                    <a:gd name="connsiteY64" fmla="*/ 47514 h 796219"/>
                    <a:gd name="connsiteX65" fmla="*/ 109426 w 715480"/>
                    <a:gd name="connsiteY65" fmla="*/ 38875 h 796219"/>
                    <a:gd name="connsiteX66" fmla="*/ 141102 w 715480"/>
                    <a:gd name="connsiteY66" fmla="*/ 31676 h 796219"/>
                    <a:gd name="connsiteX67" fmla="*/ 184297 w 715480"/>
                    <a:gd name="connsiteY67" fmla="*/ 0 h 796219"/>
                    <a:gd name="connsiteX68" fmla="*/ 203014 w 715480"/>
                    <a:gd name="connsiteY68" fmla="*/ 0 h 796219"/>
                    <a:gd name="connsiteX69" fmla="*/ 211653 w 715480"/>
                    <a:gd name="connsiteY69" fmla="*/ 12958 h 796219"/>
                    <a:gd name="connsiteX70" fmla="*/ 230371 w 715480"/>
                    <a:gd name="connsiteY70" fmla="*/ 7199 h 796219"/>
                    <a:gd name="connsiteX71" fmla="*/ 253408 w 715480"/>
                    <a:gd name="connsiteY71" fmla="*/ 21597 h 796219"/>
                    <a:gd name="connsiteX72" fmla="*/ 279324 w 715480"/>
                    <a:gd name="connsiteY72" fmla="*/ 10079 h 796219"/>
                    <a:gd name="connsiteX73" fmla="*/ 305156 w 715480"/>
                    <a:gd name="connsiteY73" fmla="*/ 10079 h 796219"/>
                    <a:gd name="connsiteX74" fmla="*/ 715480 w 715480"/>
                    <a:gd name="connsiteY74" fmla="*/ 501764 h 796219"/>
                    <a:gd name="connsiteX0" fmla="*/ 305156 w 305156"/>
                    <a:gd name="connsiteY0" fmla="*/ 761007 h 796219"/>
                    <a:gd name="connsiteX1" fmla="*/ 302362 w 305156"/>
                    <a:gd name="connsiteY1" fmla="*/ 763103 h 796219"/>
                    <a:gd name="connsiteX2" fmla="*/ 263486 w 305156"/>
                    <a:gd name="connsiteY2" fmla="*/ 757344 h 796219"/>
                    <a:gd name="connsiteX3" fmla="*/ 228931 w 305156"/>
                    <a:gd name="connsiteY3" fmla="*/ 771742 h 796219"/>
                    <a:gd name="connsiteX4" fmla="*/ 191496 w 305156"/>
                    <a:gd name="connsiteY4" fmla="*/ 754464 h 796219"/>
                    <a:gd name="connsiteX5" fmla="*/ 178537 w 305156"/>
                    <a:gd name="connsiteY5" fmla="*/ 761664 h 796219"/>
                    <a:gd name="connsiteX6" fmla="*/ 159820 w 305156"/>
                    <a:gd name="connsiteY6" fmla="*/ 761664 h 796219"/>
                    <a:gd name="connsiteX7" fmla="*/ 151181 w 305156"/>
                    <a:gd name="connsiteY7" fmla="*/ 757344 h 796219"/>
                    <a:gd name="connsiteX8" fmla="*/ 129584 w 305156"/>
                    <a:gd name="connsiteY8" fmla="*/ 763103 h 796219"/>
                    <a:gd name="connsiteX9" fmla="*/ 125264 w 305156"/>
                    <a:gd name="connsiteY9" fmla="*/ 771742 h 796219"/>
                    <a:gd name="connsiteX10" fmla="*/ 125264 w 305156"/>
                    <a:gd name="connsiteY10" fmla="*/ 781821 h 796219"/>
                    <a:gd name="connsiteX11" fmla="*/ 110866 w 305156"/>
                    <a:gd name="connsiteY11" fmla="*/ 790460 h 796219"/>
                    <a:gd name="connsiteX12" fmla="*/ 90709 w 305156"/>
                    <a:gd name="connsiteY12" fmla="*/ 796219 h 796219"/>
                    <a:gd name="connsiteX13" fmla="*/ 76310 w 305156"/>
                    <a:gd name="connsiteY13" fmla="*/ 778941 h 796219"/>
                    <a:gd name="connsiteX14" fmla="*/ 57593 w 305156"/>
                    <a:gd name="connsiteY14" fmla="*/ 790460 h 796219"/>
                    <a:gd name="connsiteX15" fmla="*/ 46074 w 305156"/>
                    <a:gd name="connsiteY15" fmla="*/ 790460 h 796219"/>
                    <a:gd name="connsiteX16" fmla="*/ 44634 w 305156"/>
                    <a:gd name="connsiteY16" fmla="*/ 774622 h 796219"/>
                    <a:gd name="connsiteX17" fmla="*/ 54713 w 305156"/>
                    <a:gd name="connsiteY17" fmla="*/ 763103 h 796219"/>
                    <a:gd name="connsiteX18" fmla="*/ 41755 w 305156"/>
                    <a:gd name="connsiteY18" fmla="*/ 754464 h 796219"/>
                    <a:gd name="connsiteX19" fmla="*/ 41755 w 305156"/>
                    <a:gd name="connsiteY19" fmla="*/ 732867 h 796219"/>
                    <a:gd name="connsiteX20" fmla="*/ 21597 w 305156"/>
                    <a:gd name="connsiteY20" fmla="*/ 712710 h 796219"/>
                    <a:gd name="connsiteX21" fmla="*/ 10079 w 305156"/>
                    <a:gd name="connsiteY21" fmla="*/ 712710 h 796219"/>
                    <a:gd name="connsiteX22" fmla="*/ 8639 w 305156"/>
                    <a:gd name="connsiteY22" fmla="*/ 699751 h 796219"/>
                    <a:gd name="connsiteX23" fmla="*/ 1440 w 305156"/>
                    <a:gd name="connsiteY23" fmla="*/ 692552 h 796219"/>
                    <a:gd name="connsiteX24" fmla="*/ 2880 w 305156"/>
                    <a:gd name="connsiteY24" fmla="*/ 673835 h 796219"/>
                    <a:gd name="connsiteX25" fmla="*/ 12958 w 305156"/>
                    <a:gd name="connsiteY25" fmla="*/ 653677 h 796219"/>
                    <a:gd name="connsiteX26" fmla="*/ 31676 w 305156"/>
                    <a:gd name="connsiteY26" fmla="*/ 647918 h 796219"/>
                    <a:gd name="connsiteX27" fmla="*/ 14398 w 305156"/>
                    <a:gd name="connsiteY27" fmla="*/ 623441 h 796219"/>
                    <a:gd name="connsiteX28" fmla="*/ 0 w 305156"/>
                    <a:gd name="connsiteY28" fmla="*/ 620561 h 796219"/>
                    <a:gd name="connsiteX29" fmla="*/ 11519 w 305156"/>
                    <a:gd name="connsiteY29" fmla="*/ 601844 h 796219"/>
                    <a:gd name="connsiteX30" fmla="*/ 11519 w 305156"/>
                    <a:gd name="connsiteY30" fmla="*/ 581686 h 796219"/>
                    <a:gd name="connsiteX31" fmla="*/ 23037 w 305156"/>
                    <a:gd name="connsiteY31" fmla="*/ 570168 h 796219"/>
                    <a:gd name="connsiteX32" fmla="*/ 8639 w 305156"/>
                    <a:gd name="connsiteY32" fmla="*/ 564409 h 796219"/>
                    <a:gd name="connsiteX33" fmla="*/ 10079 w 305156"/>
                    <a:gd name="connsiteY33" fmla="*/ 554330 h 796219"/>
                    <a:gd name="connsiteX34" fmla="*/ 17278 w 305156"/>
                    <a:gd name="connsiteY34" fmla="*/ 539932 h 796219"/>
                    <a:gd name="connsiteX35" fmla="*/ 40315 w 305156"/>
                    <a:gd name="connsiteY35" fmla="*/ 529853 h 796219"/>
                    <a:gd name="connsiteX36" fmla="*/ 46074 w 305156"/>
                    <a:gd name="connsiteY36" fmla="*/ 506816 h 796219"/>
                    <a:gd name="connsiteX37" fmla="*/ 54713 w 305156"/>
                    <a:gd name="connsiteY37" fmla="*/ 489538 h 796219"/>
                    <a:gd name="connsiteX38" fmla="*/ 67671 w 305156"/>
                    <a:gd name="connsiteY38" fmla="*/ 485219 h 796219"/>
                    <a:gd name="connsiteX39" fmla="*/ 76310 w 305156"/>
                    <a:gd name="connsiteY39" fmla="*/ 457862 h 796219"/>
                    <a:gd name="connsiteX40" fmla="*/ 76310 w 305156"/>
                    <a:gd name="connsiteY40" fmla="*/ 444904 h 796219"/>
                    <a:gd name="connsiteX41" fmla="*/ 92148 w 305156"/>
                    <a:gd name="connsiteY41" fmla="*/ 433385 h 796219"/>
                    <a:gd name="connsiteX42" fmla="*/ 107986 w 305156"/>
                    <a:gd name="connsiteY42" fmla="*/ 440584 h 796219"/>
                    <a:gd name="connsiteX43" fmla="*/ 107986 w 305156"/>
                    <a:gd name="connsiteY43" fmla="*/ 430506 h 796219"/>
                    <a:gd name="connsiteX44" fmla="*/ 105107 w 305156"/>
                    <a:gd name="connsiteY44" fmla="*/ 423306 h 796219"/>
                    <a:gd name="connsiteX45" fmla="*/ 106547 w 305156"/>
                    <a:gd name="connsiteY45" fmla="*/ 414667 h 796219"/>
                    <a:gd name="connsiteX46" fmla="*/ 90709 w 305156"/>
                    <a:gd name="connsiteY46" fmla="*/ 403149 h 796219"/>
                    <a:gd name="connsiteX47" fmla="*/ 84949 w 305156"/>
                    <a:gd name="connsiteY47" fmla="*/ 384431 h 796219"/>
                    <a:gd name="connsiteX48" fmla="*/ 106547 w 305156"/>
                    <a:gd name="connsiteY48" fmla="*/ 365714 h 796219"/>
                    <a:gd name="connsiteX49" fmla="*/ 128144 w 305156"/>
                    <a:gd name="connsiteY49" fmla="*/ 371473 h 796219"/>
                    <a:gd name="connsiteX50" fmla="*/ 148301 w 305156"/>
                    <a:gd name="connsiteY50" fmla="*/ 359954 h 796219"/>
                    <a:gd name="connsiteX51" fmla="*/ 178537 w 305156"/>
                    <a:gd name="connsiteY51" fmla="*/ 332598 h 796219"/>
                    <a:gd name="connsiteX52" fmla="*/ 181417 w 305156"/>
                    <a:gd name="connsiteY52" fmla="*/ 303802 h 796219"/>
                    <a:gd name="connsiteX53" fmla="*/ 169898 w 305156"/>
                    <a:gd name="connsiteY53" fmla="*/ 296603 h 796219"/>
                    <a:gd name="connsiteX54" fmla="*/ 178537 w 305156"/>
                    <a:gd name="connsiteY54" fmla="*/ 263487 h 796219"/>
                    <a:gd name="connsiteX55" fmla="*/ 154060 w 305156"/>
                    <a:gd name="connsiteY55" fmla="*/ 249089 h 796219"/>
                    <a:gd name="connsiteX56" fmla="*/ 155500 w 305156"/>
                    <a:gd name="connsiteY56" fmla="*/ 207334 h 796219"/>
                    <a:gd name="connsiteX57" fmla="*/ 131023 w 305156"/>
                    <a:gd name="connsiteY57" fmla="*/ 192936 h 796219"/>
                    <a:gd name="connsiteX58" fmla="*/ 120945 w 305156"/>
                    <a:gd name="connsiteY58" fmla="*/ 138223 h 796219"/>
                    <a:gd name="connsiteX59" fmla="*/ 105107 w 305156"/>
                    <a:gd name="connsiteY59" fmla="*/ 129584 h 796219"/>
                    <a:gd name="connsiteX60" fmla="*/ 119505 w 305156"/>
                    <a:gd name="connsiteY60" fmla="*/ 115185 h 796219"/>
                    <a:gd name="connsiteX61" fmla="*/ 118065 w 305156"/>
                    <a:gd name="connsiteY61" fmla="*/ 89269 h 796219"/>
                    <a:gd name="connsiteX62" fmla="*/ 103667 w 305156"/>
                    <a:gd name="connsiteY62" fmla="*/ 84949 h 796219"/>
                    <a:gd name="connsiteX63" fmla="*/ 106547 w 305156"/>
                    <a:gd name="connsiteY63" fmla="*/ 67672 h 796219"/>
                    <a:gd name="connsiteX64" fmla="*/ 83509 w 305156"/>
                    <a:gd name="connsiteY64" fmla="*/ 47514 h 796219"/>
                    <a:gd name="connsiteX65" fmla="*/ 109426 w 305156"/>
                    <a:gd name="connsiteY65" fmla="*/ 38875 h 796219"/>
                    <a:gd name="connsiteX66" fmla="*/ 141102 w 305156"/>
                    <a:gd name="connsiteY66" fmla="*/ 31676 h 796219"/>
                    <a:gd name="connsiteX67" fmla="*/ 184297 w 305156"/>
                    <a:gd name="connsiteY67" fmla="*/ 0 h 796219"/>
                    <a:gd name="connsiteX68" fmla="*/ 203014 w 305156"/>
                    <a:gd name="connsiteY68" fmla="*/ 0 h 796219"/>
                    <a:gd name="connsiteX69" fmla="*/ 211653 w 305156"/>
                    <a:gd name="connsiteY69" fmla="*/ 12958 h 796219"/>
                    <a:gd name="connsiteX70" fmla="*/ 230371 w 305156"/>
                    <a:gd name="connsiteY70" fmla="*/ 7199 h 796219"/>
                    <a:gd name="connsiteX71" fmla="*/ 253408 w 305156"/>
                    <a:gd name="connsiteY71" fmla="*/ 21597 h 796219"/>
                    <a:gd name="connsiteX72" fmla="*/ 279324 w 305156"/>
                    <a:gd name="connsiteY72" fmla="*/ 10079 h 796219"/>
                    <a:gd name="connsiteX73" fmla="*/ 305156 w 305156"/>
                    <a:gd name="connsiteY73" fmla="*/ 10079 h 796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05156" h="796219">
                      <a:moveTo>
                        <a:pt x="305156" y="761007"/>
                      </a:moveTo>
                      <a:lnTo>
                        <a:pt x="302362" y="763103"/>
                      </a:lnTo>
                      <a:lnTo>
                        <a:pt x="263486" y="757344"/>
                      </a:lnTo>
                      <a:lnTo>
                        <a:pt x="228931" y="771742"/>
                      </a:lnTo>
                      <a:lnTo>
                        <a:pt x="191496" y="754464"/>
                      </a:lnTo>
                      <a:lnTo>
                        <a:pt x="178537" y="761664"/>
                      </a:lnTo>
                      <a:lnTo>
                        <a:pt x="159820" y="761664"/>
                      </a:lnTo>
                      <a:lnTo>
                        <a:pt x="151181" y="757344"/>
                      </a:lnTo>
                      <a:lnTo>
                        <a:pt x="129584" y="763103"/>
                      </a:lnTo>
                      <a:lnTo>
                        <a:pt x="125264" y="771742"/>
                      </a:lnTo>
                      <a:lnTo>
                        <a:pt x="125264" y="781821"/>
                      </a:lnTo>
                      <a:lnTo>
                        <a:pt x="110866" y="790460"/>
                      </a:lnTo>
                      <a:lnTo>
                        <a:pt x="90709" y="796219"/>
                      </a:lnTo>
                      <a:lnTo>
                        <a:pt x="76310" y="778941"/>
                      </a:lnTo>
                      <a:lnTo>
                        <a:pt x="57593" y="790460"/>
                      </a:lnTo>
                      <a:lnTo>
                        <a:pt x="46074" y="790460"/>
                      </a:lnTo>
                      <a:lnTo>
                        <a:pt x="44634" y="774622"/>
                      </a:lnTo>
                      <a:lnTo>
                        <a:pt x="54713" y="763103"/>
                      </a:lnTo>
                      <a:lnTo>
                        <a:pt x="41755" y="754464"/>
                      </a:lnTo>
                      <a:lnTo>
                        <a:pt x="41755" y="732867"/>
                      </a:lnTo>
                      <a:lnTo>
                        <a:pt x="21597" y="712710"/>
                      </a:lnTo>
                      <a:lnTo>
                        <a:pt x="10079" y="712710"/>
                      </a:lnTo>
                      <a:lnTo>
                        <a:pt x="8639" y="699751"/>
                      </a:lnTo>
                      <a:lnTo>
                        <a:pt x="1440" y="692552"/>
                      </a:lnTo>
                      <a:lnTo>
                        <a:pt x="2880" y="673835"/>
                      </a:lnTo>
                      <a:lnTo>
                        <a:pt x="12958" y="653677"/>
                      </a:lnTo>
                      <a:lnTo>
                        <a:pt x="31676" y="647918"/>
                      </a:lnTo>
                      <a:lnTo>
                        <a:pt x="14398" y="623441"/>
                      </a:lnTo>
                      <a:lnTo>
                        <a:pt x="0" y="620561"/>
                      </a:lnTo>
                      <a:lnTo>
                        <a:pt x="11519" y="601844"/>
                      </a:lnTo>
                      <a:lnTo>
                        <a:pt x="11519" y="581686"/>
                      </a:lnTo>
                      <a:lnTo>
                        <a:pt x="23037" y="570168"/>
                      </a:lnTo>
                      <a:lnTo>
                        <a:pt x="8639" y="564409"/>
                      </a:lnTo>
                      <a:lnTo>
                        <a:pt x="10079" y="554330"/>
                      </a:lnTo>
                      <a:lnTo>
                        <a:pt x="17278" y="539932"/>
                      </a:lnTo>
                      <a:lnTo>
                        <a:pt x="40315" y="529853"/>
                      </a:lnTo>
                      <a:lnTo>
                        <a:pt x="46074" y="506816"/>
                      </a:lnTo>
                      <a:lnTo>
                        <a:pt x="54713" y="489538"/>
                      </a:lnTo>
                      <a:lnTo>
                        <a:pt x="67671" y="485219"/>
                      </a:lnTo>
                      <a:lnTo>
                        <a:pt x="76310" y="457862"/>
                      </a:lnTo>
                      <a:lnTo>
                        <a:pt x="76310" y="444904"/>
                      </a:lnTo>
                      <a:lnTo>
                        <a:pt x="92148" y="433385"/>
                      </a:lnTo>
                      <a:lnTo>
                        <a:pt x="107986" y="440584"/>
                      </a:lnTo>
                      <a:lnTo>
                        <a:pt x="107986" y="430506"/>
                      </a:lnTo>
                      <a:lnTo>
                        <a:pt x="105107" y="423306"/>
                      </a:lnTo>
                      <a:lnTo>
                        <a:pt x="106547" y="414667"/>
                      </a:lnTo>
                      <a:lnTo>
                        <a:pt x="90709" y="403149"/>
                      </a:lnTo>
                      <a:lnTo>
                        <a:pt x="84949" y="384431"/>
                      </a:lnTo>
                      <a:lnTo>
                        <a:pt x="106547" y="365714"/>
                      </a:lnTo>
                      <a:lnTo>
                        <a:pt x="128144" y="371473"/>
                      </a:lnTo>
                      <a:lnTo>
                        <a:pt x="148301" y="359954"/>
                      </a:lnTo>
                      <a:lnTo>
                        <a:pt x="178537" y="332598"/>
                      </a:lnTo>
                      <a:lnTo>
                        <a:pt x="181417" y="303802"/>
                      </a:lnTo>
                      <a:lnTo>
                        <a:pt x="169898" y="296603"/>
                      </a:lnTo>
                      <a:lnTo>
                        <a:pt x="178537" y="263487"/>
                      </a:lnTo>
                      <a:lnTo>
                        <a:pt x="154060" y="249089"/>
                      </a:lnTo>
                      <a:lnTo>
                        <a:pt x="155500" y="207334"/>
                      </a:lnTo>
                      <a:lnTo>
                        <a:pt x="131023" y="192936"/>
                      </a:lnTo>
                      <a:lnTo>
                        <a:pt x="120945" y="138223"/>
                      </a:lnTo>
                      <a:lnTo>
                        <a:pt x="105107" y="129584"/>
                      </a:lnTo>
                      <a:lnTo>
                        <a:pt x="119505" y="115185"/>
                      </a:lnTo>
                      <a:lnTo>
                        <a:pt x="118065" y="89269"/>
                      </a:lnTo>
                      <a:lnTo>
                        <a:pt x="103667" y="84949"/>
                      </a:lnTo>
                      <a:lnTo>
                        <a:pt x="106547" y="67672"/>
                      </a:lnTo>
                      <a:lnTo>
                        <a:pt x="83509" y="47514"/>
                      </a:lnTo>
                      <a:lnTo>
                        <a:pt x="109426" y="38875"/>
                      </a:lnTo>
                      <a:lnTo>
                        <a:pt x="141102" y="31676"/>
                      </a:lnTo>
                      <a:lnTo>
                        <a:pt x="184297" y="0"/>
                      </a:lnTo>
                      <a:lnTo>
                        <a:pt x="203014" y="0"/>
                      </a:lnTo>
                      <a:lnTo>
                        <a:pt x="211653" y="12958"/>
                      </a:lnTo>
                      <a:lnTo>
                        <a:pt x="230371" y="7199"/>
                      </a:lnTo>
                      <a:lnTo>
                        <a:pt x="253408" y="21597"/>
                      </a:lnTo>
                      <a:lnTo>
                        <a:pt x="279324" y="10079"/>
                      </a:lnTo>
                      <a:lnTo>
                        <a:pt x="305156" y="1007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C41D9E6-3D3E-A9A9-8ED9-11C138F18822}"/>
                    </a:ext>
                  </a:extLst>
                </p:cNvPr>
                <p:cNvSpPr/>
                <p:nvPr/>
              </p:nvSpPr>
              <p:spPr>
                <a:xfrm>
                  <a:off x="1946904" y="2421433"/>
                  <a:ext cx="1179209" cy="963236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35606958-D895-E244-9985-65F0F574FDDF}"/>
                    </a:ext>
                  </a:extLst>
                </p:cNvPr>
                <p:cNvSpPr/>
                <p:nvPr/>
              </p:nvSpPr>
              <p:spPr>
                <a:xfrm>
                  <a:off x="3007329" y="1851264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1BD46AA-0DF9-EC50-615F-275C8890546B}"/>
                    </a:ext>
                  </a:extLst>
                </p:cNvPr>
                <p:cNvSpPr/>
                <p:nvPr/>
              </p:nvSpPr>
              <p:spPr>
                <a:xfrm>
                  <a:off x="2676804" y="2119071"/>
                  <a:ext cx="712712" cy="578806"/>
                </a:xfrm>
                <a:custGeom>
                  <a:avLst/>
                  <a:gdLst>
                    <a:gd name="connsiteX0" fmla="*/ 642246 w 712712"/>
                    <a:gd name="connsiteY0" fmla="*/ 0 h 578806"/>
                    <a:gd name="connsiteX1" fmla="*/ 645125 w 712712"/>
                    <a:gd name="connsiteY1" fmla="*/ 11519 h 578806"/>
                    <a:gd name="connsiteX2" fmla="*/ 642246 w 712712"/>
                    <a:gd name="connsiteY2" fmla="*/ 27357 h 578806"/>
                    <a:gd name="connsiteX3" fmla="*/ 640806 w 712712"/>
                    <a:gd name="connsiteY3" fmla="*/ 35995 h 578806"/>
                    <a:gd name="connsiteX4" fmla="*/ 648005 w 712712"/>
                    <a:gd name="connsiteY4" fmla="*/ 47514 h 578806"/>
                    <a:gd name="connsiteX5" fmla="*/ 669602 w 712712"/>
                    <a:gd name="connsiteY5" fmla="*/ 54713 h 578806"/>
                    <a:gd name="connsiteX6" fmla="*/ 669602 w 712712"/>
                    <a:gd name="connsiteY6" fmla="*/ 73431 h 578806"/>
                    <a:gd name="connsiteX7" fmla="*/ 660963 w 712712"/>
                    <a:gd name="connsiteY7" fmla="*/ 82069 h 578806"/>
                    <a:gd name="connsiteX8" fmla="*/ 662403 w 712712"/>
                    <a:gd name="connsiteY8" fmla="*/ 89269 h 578806"/>
                    <a:gd name="connsiteX9" fmla="*/ 649445 w 712712"/>
                    <a:gd name="connsiteY9" fmla="*/ 109426 h 578806"/>
                    <a:gd name="connsiteX10" fmla="*/ 640806 w 712712"/>
                    <a:gd name="connsiteY10" fmla="*/ 167019 h 578806"/>
                    <a:gd name="connsiteX11" fmla="*/ 642246 w 712712"/>
                    <a:gd name="connsiteY11" fmla="*/ 190056 h 578806"/>
                    <a:gd name="connsiteX12" fmla="*/ 642246 w 712712"/>
                    <a:gd name="connsiteY12" fmla="*/ 200135 h 578806"/>
                    <a:gd name="connsiteX13" fmla="*/ 653764 w 712712"/>
                    <a:gd name="connsiteY13" fmla="*/ 207334 h 578806"/>
                    <a:gd name="connsiteX14" fmla="*/ 663843 w 712712"/>
                    <a:gd name="connsiteY14" fmla="*/ 207334 h 578806"/>
                    <a:gd name="connsiteX15" fmla="*/ 673922 w 712712"/>
                    <a:gd name="connsiteY15" fmla="*/ 197254 h 578806"/>
                    <a:gd name="connsiteX16" fmla="*/ 688320 w 712712"/>
                    <a:gd name="connsiteY16" fmla="*/ 234691 h 578806"/>
                    <a:gd name="connsiteX17" fmla="*/ 712712 w 712712"/>
                    <a:gd name="connsiteY17" fmla="*/ 246886 h 578806"/>
                    <a:gd name="connsiteX18" fmla="*/ 712712 w 712712"/>
                    <a:gd name="connsiteY18" fmla="*/ 283722 h 578806"/>
                    <a:gd name="connsiteX19" fmla="*/ 694079 w 712712"/>
                    <a:gd name="connsiteY19" fmla="*/ 300921 h 578806"/>
                    <a:gd name="connsiteX20" fmla="*/ 691200 w 712712"/>
                    <a:gd name="connsiteY20" fmla="*/ 305241 h 578806"/>
                    <a:gd name="connsiteX21" fmla="*/ 691200 w 712712"/>
                    <a:gd name="connsiteY21" fmla="*/ 315320 h 578806"/>
                    <a:gd name="connsiteX22" fmla="*/ 695519 w 712712"/>
                    <a:gd name="connsiteY22" fmla="*/ 321080 h 578806"/>
                    <a:gd name="connsiteX23" fmla="*/ 686880 w 712712"/>
                    <a:gd name="connsiteY23" fmla="*/ 336917 h 578806"/>
                    <a:gd name="connsiteX24" fmla="*/ 712712 w 712712"/>
                    <a:gd name="connsiteY24" fmla="*/ 338148 h 578806"/>
                    <a:gd name="connsiteX25" fmla="*/ 712712 w 712712"/>
                    <a:gd name="connsiteY25" fmla="*/ 370164 h 578806"/>
                    <a:gd name="connsiteX26" fmla="*/ 673922 w 712712"/>
                    <a:gd name="connsiteY26" fmla="*/ 388750 h 578806"/>
                    <a:gd name="connsiteX27" fmla="*/ 656644 w 712712"/>
                    <a:gd name="connsiteY27" fmla="*/ 388750 h 578806"/>
                    <a:gd name="connsiteX28" fmla="*/ 646565 w 712712"/>
                    <a:gd name="connsiteY28" fmla="*/ 404588 h 578806"/>
                    <a:gd name="connsiteX29" fmla="*/ 633607 w 712712"/>
                    <a:gd name="connsiteY29" fmla="*/ 398829 h 578806"/>
                    <a:gd name="connsiteX30" fmla="*/ 632167 w 712712"/>
                    <a:gd name="connsiteY30" fmla="*/ 416106 h 578806"/>
                    <a:gd name="connsiteX31" fmla="*/ 626408 w 712712"/>
                    <a:gd name="connsiteY31" fmla="*/ 423306 h 578806"/>
                    <a:gd name="connsiteX32" fmla="*/ 613449 w 712712"/>
                    <a:gd name="connsiteY32" fmla="*/ 420426 h 578806"/>
                    <a:gd name="connsiteX33" fmla="*/ 612010 w 712712"/>
                    <a:gd name="connsiteY33" fmla="*/ 434825 h 578806"/>
                    <a:gd name="connsiteX34" fmla="*/ 587533 w 712712"/>
                    <a:gd name="connsiteY34" fmla="*/ 457862 h 578806"/>
                    <a:gd name="connsiteX35" fmla="*/ 557297 w 712712"/>
                    <a:gd name="connsiteY35" fmla="*/ 472260 h 578806"/>
                    <a:gd name="connsiteX36" fmla="*/ 525621 w 712712"/>
                    <a:gd name="connsiteY36" fmla="*/ 492417 h 578806"/>
                    <a:gd name="connsiteX37" fmla="*/ 501144 w 712712"/>
                    <a:gd name="connsiteY37" fmla="*/ 496736 h 578806"/>
                    <a:gd name="connsiteX38" fmla="*/ 480986 w 712712"/>
                    <a:gd name="connsiteY38" fmla="*/ 514014 h 578806"/>
                    <a:gd name="connsiteX39" fmla="*/ 499704 w 712712"/>
                    <a:gd name="connsiteY39" fmla="*/ 519773 h 578806"/>
                    <a:gd name="connsiteX40" fmla="*/ 485306 w 712712"/>
                    <a:gd name="connsiteY40" fmla="*/ 537051 h 578806"/>
                    <a:gd name="connsiteX41" fmla="*/ 483866 w 712712"/>
                    <a:gd name="connsiteY41" fmla="*/ 555769 h 578806"/>
                    <a:gd name="connsiteX42" fmla="*/ 459389 w 712712"/>
                    <a:gd name="connsiteY42" fmla="*/ 557209 h 578806"/>
                    <a:gd name="connsiteX43" fmla="*/ 449310 w 712712"/>
                    <a:gd name="connsiteY43" fmla="*/ 558649 h 578806"/>
                    <a:gd name="connsiteX44" fmla="*/ 447975 w 712712"/>
                    <a:gd name="connsiteY44" fmla="*/ 576010 h 578806"/>
                    <a:gd name="connsiteX45" fmla="*/ 403236 w 712712"/>
                    <a:gd name="connsiteY45" fmla="*/ 578806 h 578806"/>
                    <a:gd name="connsiteX46" fmla="*/ 387398 w 712712"/>
                    <a:gd name="connsiteY46" fmla="*/ 565847 h 578806"/>
                    <a:gd name="connsiteX47" fmla="*/ 371560 w 712712"/>
                    <a:gd name="connsiteY47" fmla="*/ 565847 h 578806"/>
                    <a:gd name="connsiteX48" fmla="*/ 352842 w 712712"/>
                    <a:gd name="connsiteY48" fmla="*/ 531292 h 578806"/>
                    <a:gd name="connsiteX49" fmla="*/ 342764 w 712712"/>
                    <a:gd name="connsiteY49" fmla="*/ 528413 h 578806"/>
                    <a:gd name="connsiteX50" fmla="*/ 339884 w 712712"/>
                    <a:gd name="connsiteY50" fmla="*/ 516895 h 578806"/>
                    <a:gd name="connsiteX51" fmla="*/ 360041 w 712712"/>
                    <a:gd name="connsiteY51" fmla="*/ 501056 h 578806"/>
                    <a:gd name="connsiteX52" fmla="*/ 349963 w 712712"/>
                    <a:gd name="connsiteY52" fmla="*/ 489538 h 578806"/>
                    <a:gd name="connsiteX53" fmla="*/ 349963 w 712712"/>
                    <a:gd name="connsiteY53" fmla="*/ 473699 h 578806"/>
                    <a:gd name="connsiteX54" fmla="*/ 319726 w 712712"/>
                    <a:gd name="connsiteY54" fmla="*/ 462181 h 578806"/>
                    <a:gd name="connsiteX55" fmla="*/ 272212 w 712712"/>
                    <a:gd name="connsiteY55" fmla="*/ 462181 h 578806"/>
                    <a:gd name="connsiteX56" fmla="*/ 277972 w 712712"/>
                    <a:gd name="connsiteY56" fmla="*/ 442024 h 578806"/>
                    <a:gd name="connsiteX57" fmla="*/ 269333 w 712712"/>
                    <a:gd name="connsiteY57" fmla="*/ 381551 h 578806"/>
                    <a:gd name="connsiteX58" fmla="*/ 256374 w 712712"/>
                    <a:gd name="connsiteY58" fmla="*/ 371473 h 578806"/>
                    <a:gd name="connsiteX59" fmla="*/ 256374 w 712712"/>
                    <a:gd name="connsiteY59" fmla="*/ 349876 h 578806"/>
                    <a:gd name="connsiteX60" fmla="*/ 240536 w 712712"/>
                    <a:gd name="connsiteY60" fmla="*/ 352755 h 578806"/>
                    <a:gd name="connsiteX61" fmla="*/ 230458 w 712712"/>
                    <a:gd name="connsiteY61" fmla="*/ 354195 h 578806"/>
                    <a:gd name="connsiteX62" fmla="*/ 223259 w 712712"/>
                    <a:gd name="connsiteY62" fmla="*/ 339797 h 578806"/>
                    <a:gd name="connsiteX63" fmla="*/ 205981 w 712712"/>
                    <a:gd name="connsiteY63" fmla="*/ 345556 h 578806"/>
                    <a:gd name="connsiteX64" fmla="*/ 204541 w 712712"/>
                    <a:gd name="connsiteY64" fmla="*/ 358514 h 578806"/>
                    <a:gd name="connsiteX65" fmla="*/ 187263 w 712712"/>
                    <a:gd name="connsiteY65" fmla="*/ 375792 h 578806"/>
                    <a:gd name="connsiteX66" fmla="*/ 148388 w 712712"/>
                    <a:gd name="connsiteY66" fmla="*/ 368593 h 578806"/>
                    <a:gd name="connsiteX67" fmla="*/ 118152 w 712712"/>
                    <a:gd name="connsiteY67" fmla="*/ 339797 h 578806"/>
                    <a:gd name="connsiteX68" fmla="*/ 100874 w 712712"/>
                    <a:gd name="connsiteY68" fmla="*/ 342676 h 578806"/>
                    <a:gd name="connsiteX69" fmla="*/ 87916 w 712712"/>
                    <a:gd name="connsiteY69" fmla="*/ 341236 h 578806"/>
                    <a:gd name="connsiteX70" fmla="*/ 69198 w 712712"/>
                    <a:gd name="connsiteY70" fmla="*/ 341236 h 578806"/>
                    <a:gd name="connsiteX71" fmla="*/ 43281 w 712712"/>
                    <a:gd name="connsiteY71" fmla="*/ 332598 h 578806"/>
                    <a:gd name="connsiteX72" fmla="*/ 20244 w 712712"/>
                    <a:gd name="connsiteY72" fmla="*/ 329718 h 578806"/>
                    <a:gd name="connsiteX73" fmla="*/ 8726 w 712712"/>
                    <a:gd name="connsiteY73" fmla="*/ 316760 h 578806"/>
                    <a:gd name="connsiteX74" fmla="*/ 0 w 712712"/>
                    <a:gd name="connsiteY74" fmla="*/ 304295 h 578806"/>
                    <a:gd name="connsiteX75" fmla="*/ 87 w 712712"/>
                    <a:gd name="connsiteY75" fmla="*/ 303802 h 578806"/>
                    <a:gd name="connsiteX76" fmla="*/ 4406 w 712712"/>
                    <a:gd name="connsiteY76" fmla="*/ 293723 h 578806"/>
                    <a:gd name="connsiteX77" fmla="*/ 18804 w 712712"/>
                    <a:gd name="connsiteY77" fmla="*/ 282204 h 578806"/>
                    <a:gd name="connsiteX78" fmla="*/ 13045 w 712712"/>
                    <a:gd name="connsiteY78" fmla="*/ 272125 h 578806"/>
                    <a:gd name="connsiteX79" fmla="*/ 18804 w 712712"/>
                    <a:gd name="connsiteY79" fmla="*/ 253408 h 578806"/>
                    <a:gd name="connsiteX80" fmla="*/ 13045 w 712712"/>
                    <a:gd name="connsiteY80" fmla="*/ 239010 h 578806"/>
                    <a:gd name="connsiteX81" fmla="*/ 7286 w 712712"/>
                    <a:gd name="connsiteY81" fmla="*/ 218852 h 578806"/>
                    <a:gd name="connsiteX82" fmla="*/ 18804 w 712712"/>
                    <a:gd name="connsiteY82" fmla="*/ 194376 h 578806"/>
                    <a:gd name="connsiteX83" fmla="*/ 37522 w 712712"/>
                    <a:gd name="connsiteY83" fmla="*/ 190056 h 578806"/>
                    <a:gd name="connsiteX84" fmla="*/ 37522 w 712712"/>
                    <a:gd name="connsiteY84" fmla="*/ 172778 h 578806"/>
                    <a:gd name="connsiteX85" fmla="*/ 50480 w 712712"/>
                    <a:gd name="connsiteY85" fmla="*/ 158380 h 578806"/>
                    <a:gd name="connsiteX86" fmla="*/ 73517 w 712712"/>
                    <a:gd name="connsiteY86" fmla="*/ 142542 h 578806"/>
                    <a:gd name="connsiteX87" fmla="*/ 90795 w 712712"/>
                    <a:gd name="connsiteY87" fmla="*/ 149741 h 578806"/>
                    <a:gd name="connsiteX88" fmla="*/ 103754 w 712712"/>
                    <a:gd name="connsiteY88" fmla="*/ 145421 h 578806"/>
                    <a:gd name="connsiteX89" fmla="*/ 106633 w 712712"/>
                    <a:gd name="connsiteY89" fmla="*/ 135343 h 578806"/>
                    <a:gd name="connsiteX90" fmla="*/ 112393 w 712712"/>
                    <a:gd name="connsiteY90" fmla="*/ 125265 h 578806"/>
                    <a:gd name="connsiteX91" fmla="*/ 129670 w 712712"/>
                    <a:gd name="connsiteY91" fmla="*/ 120945 h 578806"/>
                    <a:gd name="connsiteX92" fmla="*/ 149828 w 712712"/>
                    <a:gd name="connsiteY92" fmla="*/ 116625 h 578806"/>
                    <a:gd name="connsiteX93" fmla="*/ 159907 w 712712"/>
                    <a:gd name="connsiteY93" fmla="*/ 118065 h 578806"/>
                    <a:gd name="connsiteX94" fmla="*/ 187263 w 712712"/>
                    <a:gd name="connsiteY94" fmla="*/ 109426 h 578806"/>
                    <a:gd name="connsiteX95" fmla="*/ 197342 w 712712"/>
                    <a:gd name="connsiteY95" fmla="*/ 135343 h 578806"/>
                    <a:gd name="connsiteX96" fmla="*/ 217499 w 712712"/>
                    <a:gd name="connsiteY96" fmla="*/ 142542 h 578806"/>
                    <a:gd name="connsiteX97" fmla="*/ 237657 w 712712"/>
                    <a:gd name="connsiteY97" fmla="*/ 142542 h 578806"/>
                    <a:gd name="connsiteX98" fmla="*/ 247736 w 712712"/>
                    <a:gd name="connsiteY98" fmla="*/ 135343 h 578806"/>
                    <a:gd name="connsiteX99" fmla="*/ 265013 w 712712"/>
                    <a:gd name="connsiteY99" fmla="*/ 109426 h 578806"/>
                    <a:gd name="connsiteX100" fmla="*/ 286611 w 712712"/>
                    <a:gd name="connsiteY100" fmla="*/ 109426 h 578806"/>
                    <a:gd name="connsiteX101" fmla="*/ 311088 w 712712"/>
                    <a:gd name="connsiteY101" fmla="*/ 106547 h 578806"/>
                    <a:gd name="connsiteX102" fmla="*/ 322606 w 712712"/>
                    <a:gd name="connsiteY102" fmla="*/ 102228 h 578806"/>
                    <a:gd name="connsiteX103" fmla="*/ 329805 w 712712"/>
                    <a:gd name="connsiteY103" fmla="*/ 86389 h 578806"/>
                    <a:gd name="connsiteX104" fmla="*/ 337004 w 712712"/>
                    <a:gd name="connsiteY104" fmla="*/ 63352 h 578806"/>
                    <a:gd name="connsiteX105" fmla="*/ 371560 w 712712"/>
                    <a:gd name="connsiteY105" fmla="*/ 60472 h 578806"/>
                    <a:gd name="connsiteX106" fmla="*/ 387398 w 712712"/>
                    <a:gd name="connsiteY106" fmla="*/ 56153 h 578806"/>
                    <a:gd name="connsiteX107" fmla="*/ 417634 w 712712"/>
                    <a:gd name="connsiteY107" fmla="*/ 51834 h 578806"/>
                    <a:gd name="connsiteX108" fmla="*/ 437792 w 712712"/>
                    <a:gd name="connsiteY108" fmla="*/ 57593 h 578806"/>
                    <a:gd name="connsiteX109" fmla="*/ 447870 w 712712"/>
                    <a:gd name="connsiteY109" fmla="*/ 60472 h 578806"/>
                    <a:gd name="connsiteX110" fmla="*/ 459389 w 712712"/>
                    <a:gd name="connsiteY110" fmla="*/ 57593 h 578806"/>
                    <a:gd name="connsiteX111" fmla="*/ 469468 w 712712"/>
                    <a:gd name="connsiteY111" fmla="*/ 61913 h 578806"/>
                    <a:gd name="connsiteX112" fmla="*/ 473787 w 712712"/>
                    <a:gd name="connsiteY112" fmla="*/ 51834 h 578806"/>
                    <a:gd name="connsiteX113" fmla="*/ 509783 w 712712"/>
                    <a:gd name="connsiteY113" fmla="*/ 69111 h 578806"/>
                    <a:gd name="connsiteX114" fmla="*/ 522741 w 712712"/>
                    <a:gd name="connsiteY114" fmla="*/ 71991 h 578806"/>
                    <a:gd name="connsiteX115" fmla="*/ 532820 w 712712"/>
                    <a:gd name="connsiteY115" fmla="*/ 61913 h 578806"/>
                    <a:gd name="connsiteX116" fmla="*/ 531380 w 712712"/>
                    <a:gd name="connsiteY116" fmla="*/ 51834 h 578806"/>
                    <a:gd name="connsiteX117" fmla="*/ 538579 w 712712"/>
                    <a:gd name="connsiteY117" fmla="*/ 33116 h 578806"/>
                    <a:gd name="connsiteX118" fmla="*/ 567375 w 712712"/>
                    <a:gd name="connsiteY118" fmla="*/ 27357 h 578806"/>
                    <a:gd name="connsiteX119" fmla="*/ 577454 w 712712"/>
                    <a:gd name="connsiteY119" fmla="*/ 17278 h 578806"/>
                    <a:gd name="connsiteX120" fmla="*/ 597611 w 712712"/>
                    <a:gd name="connsiteY120" fmla="*/ 14398 h 578806"/>
                    <a:gd name="connsiteX121" fmla="*/ 613449 w 712712"/>
                    <a:gd name="connsiteY121" fmla="*/ 14398 h 578806"/>
                    <a:gd name="connsiteX122" fmla="*/ 624968 w 712712"/>
                    <a:gd name="connsiteY122" fmla="*/ 24477 h 578806"/>
                    <a:gd name="connsiteX123" fmla="*/ 630727 w 712712"/>
                    <a:gd name="connsiteY123" fmla="*/ 14398 h 578806"/>
                    <a:gd name="connsiteX124" fmla="*/ 630727 w 712712"/>
                    <a:gd name="connsiteY124" fmla="*/ 2880 h 57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712712" h="578806">
                      <a:moveTo>
                        <a:pt x="642246" y="0"/>
                      </a:moveTo>
                      <a:lnTo>
                        <a:pt x="645125" y="11519"/>
                      </a:lnTo>
                      <a:lnTo>
                        <a:pt x="642246" y="27357"/>
                      </a:lnTo>
                      <a:lnTo>
                        <a:pt x="640806" y="35995"/>
                      </a:lnTo>
                      <a:lnTo>
                        <a:pt x="648005" y="47514"/>
                      </a:lnTo>
                      <a:lnTo>
                        <a:pt x="669602" y="54713"/>
                      </a:lnTo>
                      <a:lnTo>
                        <a:pt x="669602" y="73431"/>
                      </a:lnTo>
                      <a:lnTo>
                        <a:pt x="660963" y="82069"/>
                      </a:lnTo>
                      <a:lnTo>
                        <a:pt x="662403" y="89269"/>
                      </a:lnTo>
                      <a:lnTo>
                        <a:pt x="649445" y="109426"/>
                      </a:lnTo>
                      <a:lnTo>
                        <a:pt x="640806" y="167019"/>
                      </a:lnTo>
                      <a:lnTo>
                        <a:pt x="642246" y="190056"/>
                      </a:lnTo>
                      <a:lnTo>
                        <a:pt x="642246" y="200135"/>
                      </a:lnTo>
                      <a:lnTo>
                        <a:pt x="653764" y="207334"/>
                      </a:lnTo>
                      <a:lnTo>
                        <a:pt x="663843" y="207334"/>
                      </a:lnTo>
                      <a:lnTo>
                        <a:pt x="673922" y="197254"/>
                      </a:lnTo>
                      <a:lnTo>
                        <a:pt x="688320" y="234691"/>
                      </a:lnTo>
                      <a:lnTo>
                        <a:pt x="712712" y="246886"/>
                      </a:lnTo>
                      <a:lnTo>
                        <a:pt x="712712" y="283722"/>
                      </a:lnTo>
                      <a:lnTo>
                        <a:pt x="694079" y="300921"/>
                      </a:lnTo>
                      <a:lnTo>
                        <a:pt x="691200" y="305241"/>
                      </a:lnTo>
                      <a:lnTo>
                        <a:pt x="691200" y="315320"/>
                      </a:lnTo>
                      <a:lnTo>
                        <a:pt x="695519" y="321080"/>
                      </a:lnTo>
                      <a:lnTo>
                        <a:pt x="686880" y="336917"/>
                      </a:lnTo>
                      <a:lnTo>
                        <a:pt x="712712" y="338148"/>
                      </a:lnTo>
                      <a:lnTo>
                        <a:pt x="712712" y="370164"/>
                      </a:lnTo>
                      <a:lnTo>
                        <a:pt x="673922" y="388750"/>
                      </a:lnTo>
                      <a:lnTo>
                        <a:pt x="656644" y="388750"/>
                      </a:lnTo>
                      <a:lnTo>
                        <a:pt x="646565" y="404588"/>
                      </a:lnTo>
                      <a:lnTo>
                        <a:pt x="633607" y="398829"/>
                      </a:lnTo>
                      <a:lnTo>
                        <a:pt x="632167" y="416106"/>
                      </a:lnTo>
                      <a:lnTo>
                        <a:pt x="626408" y="423306"/>
                      </a:lnTo>
                      <a:lnTo>
                        <a:pt x="613449" y="420426"/>
                      </a:lnTo>
                      <a:lnTo>
                        <a:pt x="612010" y="434825"/>
                      </a:lnTo>
                      <a:lnTo>
                        <a:pt x="587533" y="457862"/>
                      </a:lnTo>
                      <a:lnTo>
                        <a:pt x="557297" y="472260"/>
                      </a:lnTo>
                      <a:lnTo>
                        <a:pt x="525621" y="492417"/>
                      </a:lnTo>
                      <a:lnTo>
                        <a:pt x="501144" y="496736"/>
                      </a:lnTo>
                      <a:lnTo>
                        <a:pt x="480986" y="514014"/>
                      </a:lnTo>
                      <a:lnTo>
                        <a:pt x="499704" y="519773"/>
                      </a:lnTo>
                      <a:lnTo>
                        <a:pt x="485306" y="537051"/>
                      </a:lnTo>
                      <a:lnTo>
                        <a:pt x="483866" y="555769"/>
                      </a:lnTo>
                      <a:lnTo>
                        <a:pt x="459389" y="557209"/>
                      </a:lnTo>
                      <a:lnTo>
                        <a:pt x="449310" y="558649"/>
                      </a:lnTo>
                      <a:lnTo>
                        <a:pt x="447975" y="576010"/>
                      </a:lnTo>
                      <a:lnTo>
                        <a:pt x="403236" y="578806"/>
                      </a:lnTo>
                      <a:lnTo>
                        <a:pt x="387398" y="565847"/>
                      </a:lnTo>
                      <a:lnTo>
                        <a:pt x="371560" y="565847"/>
                      </a:lnTo>
                      <a:lnTo>
                        <a:pt x="352842" y="531292"/>
                      </a:lnTo>
                      <a:lnTo>
                        <a:pt x="342764" y="528413"/>
                      </a:lnTo>
                      <a:lnTo>
                        <a:pt x="339884" y="516895"/>
                      </a:lnTo>
                      <a:lnTo>
                        <a:pt x="360041" y="501056"/>
                      </a:lnTo>
                      <a:lnTo>
                        <a:pt x="349963" y="489538"/>
                      </a:lnTo>
                      <a:lnTo>
                        <a:pt x="349963" y="473699"/>
                      </a:lnTo>
                      <a:lnTo>
                        <a:pt x="319726" y="462181"/>
                      </a:lnTo>
                      <a:lnTo>
                        <a:pt x="272212" y="462181"/>
                      </a:lnTo>
                      <a:lnTo>
                        <a:pt x="277972" y="442024"/>
                      </a:lnTo>
                      <a:lnTo>
                        <a:pt x="269333" y="381551"/>
                      </a:lnTo>
                      <a:lnTo>
                        <a:pt x="256374" y="371473"/>
                      </a:lnTo>
                      <a:lnTo>
                        <a:pt x="256374" y="349876"/>
                      </a:lnTo>
                      <a:lnTo>
                        <a:pt x="240536" y="352755"/>
                      </a:lnTo>
                      <a:lnTo>
                        <a:pt x="230458" y="354195"/>
                      </a:lnTo>
                      <a:lnTo>
                        <a:pt x="223259" y="339797"/>
                      </a:lnTo>
                      <a:lnTo>
                        <a:pt x="205981" y="345556"/>
                      </a:lnTo>
                      <a:lnTo>
                        <a:pt x="204541" y="358514"/>
                      </a:lnTo>
                      <a:lnTo>
                        <a:pt x="187263" y="375792"/>
                      </a:lnTo>
                      <a:lnTo>
                        <a:pt x="148388" y="368593"/>
                      </a:lnTo>
                      <a:lnTo>
                        <a:pt x="118152" y="339797"/>
                      </a:lnTo>
                      <a:lnTo>
                        <a:pt x="100874" y="342676"/>
                      </a:lnTo>
                      <a:lnTo>
                        <a:pt x="87916" y="341236"/>
                      </a:lnTo>
                      <a:lnTo>
                        <a:pt x="69198" y="341236"/>
                      </a:lnTo>
                      <a:lnTo>
                        <a:pt x="43281" y="332598"/>
                      </a:lnTo>
                      <a:lnTo>
                        <a:pt x="20244" y="329718"/>
                      </a:lnTo>
                      <a:lnTo>
                        <a:pt x="8726" y="316760"/>
                      </a:lnTo>
                      <a:lnTo>
                        <a:pt x="0" y="304295"/>
                      </a:lnTo>
                      <a:lnTo>
                        <a:pt x="87" y="303802"/>
                      </a:lnTo>
                      <a:lnTo>
                        <a:pt x="4406" y="293723"/>
                      </a:lnTo>
                      <a:lnTo>
                        <a:pt x="18804" y="282204"/>
                      </a:lnTo>
                      <a:lnTo>
                        <a:pt x="13045" y="272125"/>
                      </a:lnTo>
                      <a:lnTo>
                        <a:pt x="18804" y="253408"/>
                      </a:lnTo>
                      <a:lnTo>
                        <a:pt x="13045" y="239010"/>
                      </a:lnTo>
                      <a:lnTo>
                        <a:pt x="7286" y="218852"/>
                      </a:lnTo>
                      <a:lnTo>
                        <a:pt x="18804" y="194376"/>
                      </a:lnTo>
                      <a:lnTo>
                        <a:pt x="37522" y="190056"/>
                      </a:lnTo>
                      <a:lnTo>
                        <a:pt x="37522" y="172778"/>
                      </a:lnTo>
                      <a:lnTo>
                        <a:pt x="50480" y="158380"/>
                      </a:lnTo>
                      <a:lnTo>
                        <a:pt x="73517" y="142542"/>
                      </a:lnTo>
                      <a:lnTo>
                        <a:pt x="90795" y="149741"/>
                      </a:lnTo>
                      <a:lnTo>
                        <a:pt x="103754" y="145421"/>
                      </a:lnTo>
                      <a:lnTo>
                        <a:pt x="106633" y="135343"/>
                      </a:lnTo>
                      <a:lnTo>
                        <a:pt x="112393" y="125265"/>
                      </a:lnTo>
                      <a:lnTo>
                        <a:pt x="129670" y="120945"/>
                      </a:lnTo>
                      <a:lnTo>
                        <a:pt x="149828" y="116625"/>
                      </a:lnTo>
                      <a:lnTo>
                        <a:pt x="159907" y="118065"/>
                      </a:lnTo>
                      <a:lnTo>
                        <a:pt x="187263" y="109426"/>
                      </a:lnTo>
                      <a:lnTo>
                        <a:pt x="197342" y="135343"/>
                      </a:lnTo>
                      <a:lnTo>
                        <a:pt x="217499" y="142542"/>
                      </a:lnTo>
                      <a:lnTo>
                        <a:pt x="237657" y="142542"/>
                      </a:lnTo>
                      <a:lnTo>
                        <a:pt x="247736" y="135343"/>
                      </a:lnTo>
                      <a:lnTo>
                        <a:pt x="265013" y="109426"/>
                      </a:lnTo>
                      <a:lnTo>
                        <a:pt x="286611" y="109426"/>
                      </a:lnTo>
                      <a:lnTo>
                        <a:pt x="311088" y="106547"/>
                      </a:lnTo>
                      <a:lnTo>
                        <a:pt x="322606" y="102228"/>
                      </a:lnTo>
                      <a:lnTo>
                        <a:pt x="329805" y="86389"/>
                      </a:lnTo>
                      <a:lnTo>
                        <a:pt x="337004" y="63352"/>
                      </a:lnTo>
                      <a:lnTo>
                        <a:pt x="371560" y="60472"/>
                      </a:lnTo>
                      <a:lnTo>
                        <a:pt x="387398" y="56153"/>
                      </a:lnTo>
                      <a:lnTo>
                        <a:pt x="417634" y="51834"/>
                      </a:lnTo>
                      <a:lnTo>
                        <a:pt x="437792" y="57593"/>
                      </a:lnTo>
                      <a:lnTo>
                        <a:pt x="447870" y="60472"/>
                      </a:lnTo>
                      <a:lnTo>
                        <a:pt x="459389" y="57593"/>
                      </a:lnTo>
                      <a:lnTo>
                        <a:pt x="469468" y="61913"/>
                      </a:lnTo>
                      <a:lnTo>
                        <a:pt x="473787" y="51834"/>
                      </a:lnTo>
                      <a:lnTo>
                        <a:pt x="509783" y="69111"/>
                      </a:lnTo>
                      <a:lnTo>
                        <a:pt x="522741" y="71991"/>
                      </a:lnTo>
                      <a:lnTo>
                        <a:pt x="532820" y="61913"/>
                      </a:lnTo>
                      <a:lnTo>
                        <a:pt x="531380" y="51834"/>
                      </a:lnTo>
                      <a:lnTo>
                        <a:pt x="538579" y="33116"/>
                      </a:lnTo>
                      <a:lnTo>
                        <a:pt x="567375" y="27357"/>
                      </a:lnTo>
                      <a:lnTo>
                        <a:pt x="577454" y="17278"/>
                      </a:lnTo>
                      <a:lnTo>
                        <a:pt x="597611" y="14398"/>
                      </a:lnTo>
                      <a:lnTo>
                        <a:pt x="613449" y="14398"/>
                      </a:lnTo>
                      <a:lnTo>
                        <a:pt x="624968" y="24477"/>
                      </a:lnTo>
                      <a:lnTo>
                        <a:pt x="630727" y="14398"/>
                      </a:lnTo>
                      <a:lnTo>
                        <a:pt x="630727" y="288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32559AC1-BCF6-B680-9DB6-41BD3E917E4F}"/>
                    </a:ext>
                  </a:extLst>
                </p:cNvPr>
                <p:cNvSpPr/>
                <p:nvPr/>
              </p:nvSpPr>
              <p:spPr>
                <a:xfrm>
                  <a:off x="2607780" y="1988047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CA99CE36-FCFF-ED55-D956-7FE30721F83D}"/>
                    </a:ext>
                  </a:extLst>
                </p:cNvPr>
                <p:cNvSpPr/>
                <p:nvPr/>
              </p:nvSpPr>
              <p:spPr>
                <a:xfrm>
                  <a:off x="1562472" y="2211218"/>
                  <a:ext cx="1230179" cy="1016511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25A02D34-408E-056B-95DF-825A791A3390}"/>
                    </a:ext>
                  </a:extLst>
                </p:cNvPr>
                <p:cNvSpPr/>
                <p:nvPr/>
              </p:nvSpPr>
              <p:spPr>
                <a:xfrm>
                  <a:off x="2305995" y="965712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69642FC6-FAF0-FBD2-31E4-6082B02C611B}"/>
                    </a:ext>
                  </a:extLst>
                </p:cNvPr>
                <p:cNvSpPr/>
                <p:nvPr/>
              </p:nvSpPr>
              <p:spPr>
                <a:xfrm>
                  <a:off x="731986" y="1755086"/>
                  <a:ext cx="967557" cy="715301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ED4D7D77-72DD-44CA-E3D7-ABF2643DEA62}"/>
                    </a:ext>
                  </a:extLst>
                </p:cNvPr>
                <p:cNvSpPr/>
                <p:nvPr/>
              </p:nvSpPr>
              <p:spPr>
                <a:xfrm>
                  <a:off x="842315" y="3287626"/>
                  <a:ext cx="584240" cy="261891"/>
                </a:xfrm>
                <a:custGeom>
                  <a:avLst/>
                  <a:gdLst>
                    <a:gd name="connsiteX0" fmla="*/ 318162 w 584240"/>
                    <a:gd name="connsiteY0" fmla="*/ 0 h 261891"/>
                    <a:gd name="connsiteX1" fmla="*/ 331984 w 584240"/>
                    <a:gd name="connsiteY1" fmla="*/ 22461 h 261891"/>
                    <a:gd name="connsiteX2" fmla="*/ 347534 w 584240"/>
                    <a:gd name="connsiteY2" fmla="*/ 39739 h 261891"/>
                    <a:gd name="connsiteX3" fmla="*/ 338895 w 584240"/>
                    <a:gd name="connsiteY3" fmla="*/ 53561 h 261891"/>
                    <a:gd name="connsiteX4" fmla="*/ 361357 w 584240"/>
                    <a:gd name="connsiteY4" fmla="*/ 65656 h 261891"/>
                    <a:gd name="connsiteX5" fmla="*/ 389001 w 584240"/>
                    <a:gd name="connsiteY5" fmla="*/ 74295 h 261891"/>
                    <a:gd name="connsiteX6" fmla="*/ 397640 w 584240"/>
                    <a:gd name="connsiteY6" fmla="*/ 58745 h 261891"/>
                    <a:gd name="connsiteX7" fmla="*/ 413190 w 584240"/>
                    <a:gd name="connsiteY7" fmla="*/ 58745 h 261891"/>
                    <a:gd name="connsiteX8" fmla="*/ 449473 w 584240"/>
                    <a:gd name="connsiteY8" fmla="*/ 58745 h 261891"/>
                    <a:gd name="connsiteX9" fmla="*/ 473662 w 584240"/>
                    <a:gd name="connsiteY9" fmla="*/ 58745 h 261891"/>
                    <a:gd name="connsiteX10" fmla="*/ 485757 w 584240"/>
                    <a:gd name="connsiteY10" fmla="*/ 41467 h 261891"/>
                    <a:gd name="connsiteX11" fmla="*/ 497851 w 584240"/>
                    <a:gd name="connsiteY11" fmla="*/ 8639 h 261891"/>
                    <a:gd name="connsiteX12" fmla="*/ 525496 w 584240"/>
                    <a:gd name="connsiteY12" fmla="*/ 6911 h 261891"/>
                    <a:gd name="connsiteX13" fmla="*/ 535862 w 584240"/>
                    <a:gd name="connsiteY13" fmla="*/ 13822 h 261891"/>
                    <a:gd name="connsiteX14" fmla="*/ 553140 w 584240"/>
                    <a:gd name="connsiteY14" fmla="*/ 12095 h 261891"/>
                    <a:gd name="connsiteX15" fmla="*/ 568690 w 584240"/>
                    <a:gd name="connsiteY15" fmla="*/ 17278 h 261891"/>
                    <a:gd name="connsiteX16" fmla="*/ 584240 w 584240"/>
                    <a:gd name="connsiteY16" fmla="*/ 19006 h 261891"/>
                    <a:gd name="connsiteX17" fmla="*/ 570418 w 584240"/>
                    <a:gd name="connsiteY17" fmla="*/ 44922 h 261891"/>
                    <a:gd name="connsiteX18" fmla="*/ 570418 w 584240"/>
                    <a:gd name="connsiteY18" fmla="*/ 82933 h 261891"/>
                    <a:gd name="connsiteX19" fmla="*/ 582512 w 584240"/>
                    <a:gd name="connsiteY19" fmla="*/ 91572 h 261891"/>
                    <a:gd name="connsiteX20" fmla="*/ 572146 w 584240"/>
                    <a:gd name="connsiteY20" fmla="*/ 100211 h 261891"/>
                    <a:gd name="connsiteX21" fmla="*/ 570418 w 584240"/>
                    <a:gd name="connsiteY21" fmla="*/ 122672 h 261891"/>
                    <a:gd name="connsiteX22" fmla="*/ 554868 w 584240"/>
                    <a:gd name="connsiteY22" fmla="*/ 119217 h 261891"/>
                    <a:gd name="connsiteX23" fmla="*/ 547957 w 584240"/>
                    <a:gd name="connsiteY23" fmla="*/ 129583 h 261891"/>
                    <a:gd name="connsiteX24" fmla="*/ 541046 w 584240"/>
                    <a:gd name="connsiteY24" fmla="*/ 141678 h 261891"/>
                    <a:gd name="connsiteX25" fmla="*/ 522040 w 584240"/>
                    <a:gd name="connsiteY25" fmla="*/ 143406 h 261891"/>
                    <a:gd name="connsiteX26" fmla="*/ 522040 w 584240"/>
                    <a:gd name="connsiteY26" fmla="*/ 160684 h 261891"/>
                    <a:gd name="connsiteX27" fmla="*/ 497851 w 584240"/>
                    <a:gd name="connsiteY27" fmla="*/ 207334 h 261891"/>
                    <a:gd name="connsiteX28" fmla="*/ 473662 w 584240"/>
                    <a:gd name="connsiteY28" fmla="*/ 214245 h 261891"/>
                    <a:gd name="connsiteX29" fmla="*/ 466751 w 584240"/>
                    <a:gd name="connsiteY29" fmla="*/ 231522 h 261891"/>
                    <a:gd name="connsiteX30" fmla="*/ 466751 w 584240"/>
                    <a:gd name="connsiteY30" fmla="*/ 260895 h 261891"/>
                    <a:gd name="connsiteX31" fmla="*/ 468175 w 584240"/>
                    <a:gd name="connsiteY31" fmla="*/ 261891 h 261891"/>
                    <a:gd name="connsiteX32" fmla="*/ 0 w 584240"/>
                    <a:gd name="connsiteY32" fmla="*/ 261891 h 261891"/>
                    <a:gd name="connsiteX33" fmla="*/ 1978 w 584240"/>
                    <a:gd name="connsiteY33" fmla="*/ 257439 h 261891"/>
                    <a:gd name="connsiteX34" fmla="*/ 251 w 584240"/>
                    <a:gd name="connsiteY34" fmla="*/ 234978 h 261891"/>
                    <a:gd name="connsiteX35" fmla="*/ 12345 w 584240"/>
                    <a:gd name="connsiteY35" fmla="*/ 229795 h 261891"/>
                    <a:gd name="connsiteX36" fmla="*/ 24440 w 584240"/>
                    <a:gd name="connsiteY36" fmla="*/ 205606 h 261891"/>
                    <a:gd name="connsiteX37" fmla="*/ 57267 w 584240"/>
                    <a:gd name="connsiteY37" fmla="*/ 212517 h 261891"/>
                    <a:gd name="connsiteX38" fmla="*/ 71090 w 584240"/>
                    <a:gd name="connsiteY38" fmla="*/ 200422 h 261891"/>
                    <a:gd name="connsiteX39" fmla="*/ 71090 w 584240"/>
                    <a:gd name="connsiteY39" fmla="*/ 172778 h 261891"/>
                    <a:gd name="connsiteX40" fmla="*/ 79729 w 584240"/>
                    <a:gd name="connsiteY40" fmla="*/ 155500 h 261891"/>
                    <a:gd name="connsiteX41" fmla="*/ 98734 w 584240"/>
                    <a:gd name="connsiteY41" fmla="*/ 133039 h 261891"/>
                    <a:gd name="connsiteX42" fmla="*/ 110829 w 584240"/>
                    <a:gd name="connsiteY42" fmla="*/ 133039 h 261891"/>
                    <a:gd name="connsiteX43" fmla="*/ 112556 w 584240"/>
                    <a:gd name="connsiteY43" fmla="*/ 119217 h 261891"/>
                    <a:gd name="connsiteX44" fmla="*/ 117740 w 584240"/>
                    <a:gd name="connsiteY44" fmla="*/ 95028 h 261891"/>
                    <a:gd name="connsiteX45" fmla="*/ 147112 w 584240"/>
                    <a:gd name="connsiteY45" fmla="*/ 84661 h 261891"/>
                    <a:gd name="connsiteX46" fmla="*/ 162662 w 584240"/>
                    <a:gd name="connsiteY46" fmla="*/ 60472 h 261891"/>
                    <a:gd name="connsiteX47" fmla="*/ 155751 w 584240"/>
                    <a:gd name="connsiteY47" fmla="*/ 48378 h 261891"/>
                    <a:gd name="connsiteX48" fmla="*/ 155751 w 584240"/>
                    <a:gd name="connsiteY48" fmla="*/ 41467 h 261891"/>
                    <a:gd name="connsiteX49" fmla="*/ 167845 w 584240"/>
                    <a:gd name="connsiteY49" fmla="*/ 25917 h 261891"/>
                    <a:gd name="connsiteX50" fmla="*/ 178212 w 584240"/>
                    <a:gd name="connsiteY50" fmla="*/ 10367 h 261891"/>
                    <a:gd name="connsiteX51" fmla="*/ 216223 w 584240"/>
                    <a:gd name="connsiteY51" fmla="*/ 8639 h 261891"/>
                    <a:gd name="connsiteX52" fmla="*/ 233501 w 584240"/>
                    <a:gd name="connsiteY52" fmla="*/ 10367 h 261891"/>
                    <a:gd name="connsiteX53" fmla="*/ 235229 w 584240"/>
                    <a:gd name="connsiteY53" fmla="*/ 25917 h 261891"/>
                    <a:gd name="connsiteX54" fmla="*/ 254234 w 584240"/>
                    <a:gd name="connsiteY54" fmla="*/ 25917 h 261891"/>
                    <a:gd name="connsiteX55" fmla="*/ 281879 w 584240"/>
                    <a:gd name="connsiteY55" fmla="*/ 25917 h 261891"/>
                    <a:gd name="connsiteX56" fmla="*/ 290518 w 584240"/>
                    <a:gd name="connsiteY56" fmla="*/ 19006 h 261891"/>
                    <a:gd name="connsiteX57" fmla="*/ 297429 w 584240"/>
                    <a:gd name="connsiteY57" fmla="*/ 8639 h 261891"/>
                    <a:gd name="connsiteX0" fmla="*/ 318162 w 584240"/>
                    <a:gd name="connsiteY0" fmla="*/ 0 h 385855"/>
                    <a:gd name="connsiteX1" fmla="*/ 331984 w 584240"/>
                    <a:gd name="connsiteY1" fmla="*/ 22461 h 385855"/>
                    <a:gd name="connsiteX2" fmla="*/ 347534 w 584240"/>
                    <a:gd name="connsiteY2" fmla="*/ 39739 h 385855"/>
                    <a:gd name="connsiteX3" fmla="*/ 338895 w 584240"/>
                    <a:gd name="connsiteY3" fmla="*/ 53561 h 385855"/>
                    <a:gd name="connsiteX4" fmla="*/ 361357 w 584240"/>
                    <a:gd name="connsiteY4" fmla="*/ 65656 h 385855"/>
                    <a:gd name="connsiteX5" fmla="*/ 389001 w 584240"/>
                    <a:gd name="connsiteY5" fmla="*/ 74295 h 385855"/>
                    <a:gd name="connsiteX6" fmla="*/ 397640 w 584240"/>
                    <a:gd name="connsiteY6" fmla="*/ 58745 h 385855"/>
                    <a:gd name="connsiteX7" fmla="*/ 413190 w 584240"/>
                    <a:gd name="connsiteY7" fmla="*/ 58745 h 385855"/>
                    <a:gd name="connsiteX8" fmla="*/ 449473 w 584240"/>
                    <a:gd name="connsiteY8" fmla="*/ 58745 h 385855"/>
                    <a:gd name="connsiteX9" fmla="*/ 473662 w 584240"/>
                    <a:gd name="connsiteY9" fmla="*/ 58745 h 385855"/>
                    <a:gd name="connsiteX10" fmla="*/ 485757 w 584240"/>
                    <a:gd name="connsiteY10" fmla="*/ 41467 h 385855"/>
                    <a:gd name="connsiteX11" fmla="*/ 497851 w 584240"/>
                    <a:gd name="connsiteY11" fmla="*/ 8639 h 385855"/>
                    <a:gd name="connsiteX12" fmla="*/ 525496 w 584240"/>
                    <a:gd name="connsiteY12" fmla="*/ 6911 h 385855"/>
                    <a:gd name="connsiteX13" fmla="*/ 535862 w 584240"/>
                    <a:gd name="connsiteY13" fmla="*/ 13822 h 385855"/>
                    <a:gd name="connsiteX14" fmla="*/ 553140 w 584240"/>
                    <a:gd name="connsiteY14" fmla="*/ 12095 h 385855"/>
                    <a:gd name="connsiteX15" fmla="*/ 568690 w 584240"/>
                    <a:gd name="connsiteY15" fmla="*/ 17278 h 385855"/>
                    <a:gd name="connsiteX16" fmla="*/ 584240 w 584240"/>
                    <a:gd name="connsiteY16" fmla="*/ 19006 h 385855"/>
                    <a:gd name="connsiteX17" fmla="*/ 570418 w 584240"/>
                    <a:gd name="connsiteY17" fmla="*/ 44922 h 385855"/>
                    <a:gd name="connsiteX18" fmla="*/ 570418 w 584240"/>
                    <a:gd name="connsiteY18" fmla="*/ 82933 h 385855"/>
                    <a:gd name="connsiteX19" fmla="*/ 582512 w 584240"/>
                    <a:gd name="connsiteY19" fmla="*/ 91572 h 385855"/>
                    <a:gd name="connsiteX20" fmla="*/ 572146 w 584240"/>
                    <a:gd name="connsiteY20" fmla="*/ 100211 h 385855"/>
                    <a:gd name="connsiteX21" fmla="*/ 570418 w 584240"/>
                    <a:gd name="connsiteY21" fmla="*/ 122672 h 385855"/>
                    <a:gd name="connsiteX22" fmla="*/ 554868 w 584240"/>
                    <a:gd name="connsiteY22" fmla="*/ 119217 h 385855"/>
                    <a:gd name="connsiteX23" fmla="*/ 547957 w 584240"/>
                    <a:gd name="connsiteY23" fmla="*/ 129583 h 385855"/>
                    <a:gd name="connsiteX24" fmla="*/ 541046 w 584240"/>
                    <a:gd name="connsiteY24" fmla="*/ 141678 h 385855"/>
                    <a:gd name="connsiteX25" fmla="*/ 522040 w 584240"/>
                    <a:gd name="connsiteY25" fmla="*/ 143406 h 385855"/>
                    <a:gd name="connsiteX26" fmla="*/ 522040 w 584240"/>
                    <a:gd name="connsiteY26" fmla="*/ 160684 h 385855"/>
                    <a:gd name="connsiteX27" fmla="*/ 497851 w 584240"/>
                    <a:gd name="connsiteY27" fmla="*/ 207334 h 385855"/>
                    <a:gd name="connsiteX28" fmla="*/ 473662 w 584240"/>
                    <a:gd name="connsiteY28" fmla="*/ 214245 h 385855"/>
                    <a:gd name="connsiteX29" fmla="*/ 466751 w 584240"/>
                    <a:gd name="connsiteY29" fmla="*/ 231522 h 385855"/>
                    <a:gd name="connsiteX30" fmla="*/ 466751 w 584240"/>
                    <a:gd name="connsiteY30" fmla="*/ 260895 h 385855"/>
                    <a:gd name="connsiteX31" fmla="*/ 468175 w 584240"/>
                    <a:gd name="connsiteY31" fmla="*/ 261891 h 385855"/>
                    <a:gd name="connsiteX32" fmla="*/ 259410 w 584240"/>
                    <a:gd name="connsiteY32" fmla="*/ 385849 h 385855"/>
                    <a:gd name="connsiteX33" fmla="*/ 0 w 584240"/>
                    <a:gd name="connsiteY33" fmla="*/ 261891 h 385855"/>
                    <a:gd name="connsiteX34" fmla="*/ 1978 w 584240"/>
                    <a:gd name="connsiteY34" fmla="*/ 257439 h 385855"/>
                    <a:gd name="connsiteX35" fmla="*/ 251 w 584240"/>
                    <a:gd name="connsiteY35" fmla="*/ 234978 h 385855"/>
                    <a:gd name="connsiteX36" fmla="*/ 12345 w 584240"/>
                    <a:gd name="connsiteY36" fmla="*/ 229795 h 385855"/>
                    <a:gd name="connsiteX37" fmla="*/ 24440 w 584240"/>
                    <a:gd name="connsiteY37" fmla="*/ 205606 h 385855"/>
                    <a:gd name="connsiteX38" fmla="*/ 57267 w 584240"/>
                    <a:gd name="connsiteY38" fmla="*/ 212517 h 385855"/>
                    <a:gd name="connsiteX39" fmla="*/ 71090 w 584240"/>
                    <a:gd name="connsiteY39" fmla="*/ 200422 h 385855"/>
                    <a:gd name="connsiteX40" fmla="*/ 71090 w 584240"/>
                    <a:gd name="connsiteY40" fmla="*/ 172778 h 385855"/>
                    <a:gd name="connsiteX41" fmla="*/ 79729 w 584240"/>
                    <a:gd name="connsiteY41" fmla="*/ 155500 h 385855"/>
                    <a:gd name="connsiteX42" fmla="*/ 98734 w 584240"/>
                    <a:gd name="connsiteY42" fmla="*/ 133039 h 385855"/>
                    <a:gd name="connsiteX43" fmla="*/ 110829 w 584240"/>
                    <a:gd name="connsiteY43" fmla="*/ 133039 h 385855"/>
                    <a:gd name="connsiteX44" fmla="*/ 112556 w 584240"/>
                    <a:gd name="connsiteY44" fmla="*/ 119217 h 385855"/>
                    <a:gd name="connsiteX45" fmla="*/ 117740 w 584240"/>
                    <a:gd name="connsiteY45" fmla="*/ 95028 h 385855"/>
                    <a:gd name="connsiteX46" fmla="*/ 147112 w 584240"/>
                    <a:gd name="connsiteY46" fmla="*/ 84661 h 385855"/>
                    <a:gd name="connsiteX47" fmla="*/ 162662 w 584240"/>
                    <a:gd name="connsiteY47" fmla="*/ 60472 h 385855"/>
                    <a:gd name="connsiteX48" fmla="*/ 155751 w 584240"/>
                    <a:gd name="connsiteY48" fmla="*/ 48378 h 385855"/>
                    <a:gd name="connsiteX49" fmla="*/ 155751 w 584240"/>
                    <a:gd name="connsiteY49" fmla="*/ 41467 h 385855"/>
                    <a:gd name="connsiteX50" fmla="*/ 167845 w 584240"/>
                    <a:gd name="connsiteY50" fmla="*/ 25917 h 385855"/>
                    <a:gd name="connsiteX51" fmla="*/ 178212 w 584240"/>
                    <a:gd name="connsiteY51" fmla="*/ 10367 h 385855"/>
                    <a:gd name="connsiteX52" fmla="*/ 216223 w 584240"/>
                    <a:gd name="connsiteY52" fmla="*/ 8639 h 385855"/>
                    <a:gd name="connsiteX53" fmla="*/ 233501 w 584240"/>
                    <a:gd name="connsiteY53" fmla="*/ 10367 h 385855"/>
                    <a:gd name="connsiteX54" fmla="*/ 235229 w 584240"/>
                    <a:gd name="connsiteY54" fmla="*/ 25917 h 385855"/>
                    <a:gd name="connsiteX55" fmla="*/ 254234 w 584240"/>
                    <a:gd name="connsiteY55" fmla="*/ 25917 h 385855"/>
                    <a:gd name="connsiteX56" fmla="*/ 281879 w 584240"/>
                    <a:gd name="connsiteY56" fmla="*/ 25917 h 385855"/>
                    <a:gd name="connsiteX57" fmla="*/ 290518 w 584240"/>
                    <a:gd name="connsiteY57" fmla="*/ 19006 h 385855"/>
                    <a:gd name="connsiteX58" fmla="*/ 297429 w 584240"/>
                    <a:gd name="connsiteY58" fmla="*/ 8639 h 385855"/>
                    <a:gd name="connsiteX59" fmla="*/ 318162 w 584240"/>
                    <a:gd name="connsiteY59" fmla="*/ 0 h 385855"/>
                    <a:gd name="connsiteX0" fmla="*/ 259410 w 584240"/>
                    <a:gd name="connsiteY0" fmla="*/ 385849 h 477289"/>
                    <a:gd name="connsiteX1" fmla="*/ 0 w 584240"/>
                    <a:gd name="connsiteY1" fmla="*/ 261891 h 477289"/>
                    <a:gd name="connsiteX2" fmla="*/ 1978 w 584240"/>
                    <a:gd name="connsiteY2" fmla="*/ 257439 h 477289"/>
                    <a:gd name="connsiteX3" fmla="*/ 251 w 584240"/>
                    <a:gd name="connsiteY3" fmla="*/ 234978 h 477289"/>
                    <a:gd name="connsiteX4" fmla="*/ 12345 w 584240"/>
                    <a:gd name="connsiteY4" fmla="*/ 229795 h 477289"/>
                    <a:gd name="connsiteX5" fmla="*/ 24440 w 584240"/>
                    <a:gd name="connsiteY5" fmla="*/ 205606 h 477289"/>
                    <a:gd name="connsiteX6" fmla="*/ 57267 w 584240"/>
                    <a:gd name="connsiteY6" fmla="*/ 212517 h 477289"/>
                    <a:gd name="connsiteX7" fmla="*/ 71090 w 584240"/>
                    <a:gd name="connsiteY7" fmla="*/ 200422 h 477289"/>
                    <a:gd name="connsiteX8" fmla="*/ 71090 w 584240"/>
                    <a:gd name="connsiteY8" fmla="*/ 172778 h 477289"/>
                    <a:gd name="connsiteX9" fmla="*/ 79729 w 584240"/>
                    <a:gd name="connsiteY9" fmla="*/ 155500 h 477289"/>
                    <a:gd name="connsiteX10" fmla="*/ 98734 w 584240"/>
                    <a:gd name="connsiteY10" fmla="*/ 133039 h 477289"/>
                    <a:gd name="connsiteX11" fmla="*/ 110829 w 584240"/>
                    <a:gd name="connsiteY11" fmla="*/ 133039 h 477289"/>
                    <a:gd name="connsiteX12" fmla="*/ 112556 w 584240"/>
                    <a:gd name="connsiteY12" fmla="*/ 119217 h 477289"/>
                    <a:gd name="connsiteX13" fmla="*/ 117740 w 584240"/>
                    <a:gd name="connsiteY13" fmla="*/ 95028 h 477289"/>
                    <a:gd name="connsiteX14" fmla="*/ 147112 w 584240"/>
                    <a:gd name="connsiteY14" fmla="*/ 84661 h 477289"/>
                    <a:gd name="connsiteX15" fmla="*/ 162662 w 584240"/>
                    <a:gd name="connsiteY15" fmla="*/ 60472 h 477289"/>
                    <a:gd name="connsiteX16" fmla="*/ 155751 w 584240"/>
                    <a:gd name="connsiteY16" fmla="*/ 48378 h 477289"/>
                    <a:gd name="connsiteX17" fmla="*/ 155751 w 584240"/>
                    <a:gd name="connsiteY17" fmla="*/ 41467 h 477289"/>
                    <a:gd name="connsiteX18" fmla="*/ 167845 w 584240"/>
                    <a:gd name="connsiteY18" fmla="*/ 25917 h 477289"/>
                    <a:gd name="connsiteX19" fmla="*/ 178212 w 584240"/>
                    <a:gd name="connsiteY19" fmla="*/ 10367 h 477289"/>
                    <a:gd name="connsiteX20" fmla="*/ 216223 w 584240"/>
                    <a:gd name="connsiteY20" fmla="*/ 8639 h 477289"/>
                    <a:gd name="connsiteX21" fmla="*/ 233501 w 584240"/>
                    <a:gd name="connsiteY21" fmla="*/ 10367 h 477289"/>
                    <a:gd name="connsiteX22" fmla="*/ 235229 w 584240"/>
                    <a:gd name="connsiteY22" fmla="*/ 25917 h 477289"/>
                    <a:gd name="connsiteX23" fmla="*/ 254234 w 584240"/>
                    <a:gd name="connsiteY23" fmla="*/ 25917 h 477289"/>
                    <a:gd name="connsiteX24" fmla="*/ 281879 w 584240"/>
                    <a:gd name="connsiteY24" fmla="*/ 25917 h 477289"/>
                    <a:gd name="connsiteX25" fmla="*/ 290518 w 584240"/>
                    <a:gd name="connsiteY25" fmla="*/ 19006 h 477289"/>
                    <a:gd name="connsiteX26" fmla="*/ 297429 w 584240"/>
                    <a:gd name="connsiteY26" fmla="*/ 8639 h 477289"/>
                    <a:gd name="connsiteX27" fmla="*/ 318162 w 584240"/>
                    <a:gd name="connsiteY27" fmla="*/ 0 h 477289"/>
                    <a:gd name="connsiteX28" fmla="*/ 331984 w 584240"/>
                    <a:gd name="connsiteY28" fmla="*/ 22461 h 477289"/>
                    <a:gd name="connsiteX29" fmla="*/ 347534 w 584240"/>
                    <a:gd name="connsiteY29" fmla="*/ 39739 h 477289"/>
                    <a:gd name="connsiteX30" fmla="*/ 338895 w 584240"/>
                    <a:gd name="connsiteY30" fmla="*/ 53561 h 477289"/>
                    <a:gd name="connsiteX31" fmla="*/ 361357 w 584240"/>
                    <a:gd name="connsiteY31" fmla="*/ 65656 h 477289"/>
                    <a:gd name="connsiteX32" fmla="*/ 389001 w 584240"/>
                    <a:gd name="connsiteY32" fmla="*/ 74295 h 477289"/>
                    <a:gd name="connsiteX33" fmla="*/ 397640 w 584240"/>
                    <a:gd name="connsiteY33" fmla="*/ 58745 h 477289"/>
                    <a:gd name="connsiteX34" fmla="*/ 413190 w 584240"/>
                    <a:gd name="connsiteY34" fmla="*/ 58745 h 477289"/>
                    <a:gd name="connsiteX35" fmla="*/ 449473 w 584240"/>
                    <a:gd name="connsiteY35" fmla="*/ 58745 h 477289"/>
                    <a:gd name="connsiteX36" fmla="*/ 473662 w 584240"/>
                    <a:gd name="connsiteY36" fmla="*/ 58745 h 477289"/>
                    <a:gd name="connsiteX37" fmla="*/ 485757 w 584240"/>
                    <a:gd name="connsiteY37" fmla="*/ 41467 h 477289"/>
                    <a:gd name="connsiteX38" fmla="*/ 497851 w 584240"/>
                    <a:gd name="connsiteY38" fmla="*/ 8639 h 477289"/>
                    <a:gd name="connsiteX39" fmla="*/ 525496 w 584240"/>
                    <a:gd name="connsiteY39" fmla="*/ 6911 h 477289"/>
                    <a:gd name="connsiteX40" fmla="*/ 535862 w 584240"/>
                    <a:gd name="connsiteY40" fmla="*/ 13822 h 477289"/>
                    <a:gd name="connsiteX41" fmla="*/ 553140 w 584240"/>
                    <a:gd name="connsiteY41" fmla="*/ 12095 h 477289"/>
                    <a:gd name="connsiteX42" fmla="*/ 568690 w 584240"/>
                    <a:gd name="connsiteY42" fmla="*/ 17278 h 477289"/>
                    <a:gd name="connsiteX43" fmla="*/ 584240 w 584240"/>
                    <a:gd name="connsiteY43" fmla="*/ 19006 h 477289"/>
                    <a:gd name="connsiteX44" fmla="*/ 570418 w 584240"/>
                    <a:gd name="connsiteY44" fmla="*/ 44922 h 477289"/>
                    <a:gd name="connsiteX45" fmla="*/ 570418 w 584240"/>
                    <a:gd name="connsiteY45" fmla="*/ 82933 h 477289"/>
                    <a:gd name="connsiteX46" fmla="*/ 582512 w 584240"/>
                    <a:gd name="connsiteY46" fmla="*/ 91572 h 477289"/>
                    <a:gd name="connsiteX47" fmla="*/ 572146 w 584240"/>
                    <a:gd name="connsiteY47" fmla="*/ 100211 h 477289"/>
                    <a:gd name="connsiteX48" fmla="*/ 570418 w 584240"/>
                    <a:gd name="connsiteY48" fmla="*/ 122672 h 477289"/>
                    <a:gd name="connsiteX49" fmla="*/ 554868 w 584240"/>
                    <a:gd name="connsiteY49" fmla="*/ 119217 h 477289"/>
                    <a:gd name="connsiteX50" fmla="*/ 547957 w 584240"/>
                    <a:gd name="connsiteY50" fmla="*/ 129583 h 477289"/>
                    <a:gd name="connsiteX51" fmla="*/ 541046 w 584240"/>
                    <a:gd name="connsiteY51" fmla="*/ 141678 h 477289"/>
                    <a:gd name="connsiteX52" fmla="*/ 522040 w 584240"/>
                    <a:gd name="connsiteY52" fmla="*/ 143406 h 477289"/>
                    <a:gd name="connsiteX53" fmla="*/ 522040 w 584240"/>
                    <a:gd name="connsiteY53" fmla="*/ 160684 h 477289"/>
                    <a:gd name="connsiteX54" fmla="*/ 497851 w 584240"/>
                    <a:gd name="connsiteY54" fmla="*/ 207334 h 477289"/>
                    <a:gd name="connsiteX55" fmla="*/ 473662 w 584240"/>
                    <a:gd name="connsiteY55" fmla="*/ 214245 h 477289"/>
                    <a:gd name="connsiteX56" fmla="*/ 466751 w 584240"/>
                    <a:gd name="connsiteY56" fmla="*/ 231522 h 477289"/>
                    <a:gd name="connsiteX57" fmla="*/ 466751 w 584240"/>
                    <a:gd name="connsiteY57" fmla="*/ 260895 h 477289"/>
                    <a:gd name="connsiteX58" fmla="*/ 468175 w 584240"/>
                    <a:gd name="connsiteY58" fmla="*/ 261891 h 477289"/>
                    <a:gd name="connsiteX59" fmla="*/ 350850 w 584240"/>
                    <a:gd name="connsiteY59" fmla="*/ 477289 h 477289"/>
                    <a:gd name="connsiteX0" fmla="*/ 0 w 584240"/>
                    <a:gd name="connsiteY0" fmla="*/ 261891 h 477289"/>
                    <a:gd name="connsiteX1" fmla="*/ 1978 w 584240"/>
                    <a:gd name="connsiteY1" fmla="*/ 257439 h 477289"/>
                    <a:gd name="connsiteX2" fmla="*/ 251 w 584240"/>
                    <a:gd name="connsiteY2" fmla="*/ 234978 h 477289"/>
                    <a:gd name="connsiteX3" fmla="*/ 12345 w 584240"/>
                    <a:gd name="connsiteY3" fmla="*/ 229795 h 477289"/>
                    <a:gd name="connsiteX4" fmla="*/ 24440 w 584240"/>
                    <a:gd name="connsiteY4" fmla="*/ 205606 h 477289"/>
                    <a:gd name="connsiteX5" fmla="*/ 57267 w 584240"/>
                    <a:gd name="connsiteY5" fmla="*/ 212517 h 477289"/>
                    <a:gd name="connsiteX6" fmla="*/ 71090 w 584240"/>
                    <a:gd name="connsiteY6" fmla="*/ 200422 h 477289"/>
                    <a:gd name="connsiteX7" fmla="*/ 71090 w 584240"/>
                    <a:gd name="connsiteY7" fmla="*/ 172778 h 477289"/>
                    <a:gd name="connsiteX8" fmla="*/ 79729 w 584240"/>
                    <a:gd name="connsiteY8" fmla="*/ 155500 h 477289"/>
                    <a:gd name="connsiteX9" fmla="*/ 98734 w 584240"/>
                    <a:gd name="connsiteY9" fmla="*/ 133039 h 477289"/>
                    <a:gd name="connsiteX10" fmla="*/ 110829 w 584240"/>
                    <a:gd name="connsiteY10" fmla="*/ 133039 h 477289"/>
                    <a:gd name="connsiteX11" fmla="*/ 112556 w 584240"/>
                    <a:gd name="connsiteY11" fmla="*/ 119217 h 477289"/>
                    <a:gd name="connsiteX12" fmla="*/ 117740 w 584240"/>
                    <a:gd name="connsiteY12" fmla="*/ 95028 h 477289"/>
                    <a:gd name="connsiteX13" fmla="*/ 147112 w 584240"/>
                    <a:gd name="connsiteY13" fmla="*/ 84661 h 477289"/>
                    <a:gd name="connsiteX14" fmla="*/ 162662 w 584240"/>
                    <a:gd name="connsiteY14" fmla="*/ 60472 h 477289"/>
                    <a:gd name="connsiteX15" fmla="*/ 155751 w 584240"/>
                    <a:gd name="connsiteY15" fmla="*/ 48378 h 477289"/>
                    <a:gd name="connsiteX16" fmla="*/ 155751 w 584240"/>
                    <a:gd name="connsiteY16" fmla="*/ 41467 h 477289"/>
                    <a:gd name="connsiteX17" fmla="*/ 167845 w 584240"/>
                    <a:gd name="connsiteY17" fmla="*/ 25917 h 477289"/>
                    <a:gd name="connsiteX18" fmla="*/ 178212 w 584240"/>
                    <a:gd name="connsiteY18" fmla="*/ 10367 h 477289"/>
                    <a:gd name="connsiteX19" fmla="*/ 216223 w 584240"/>
                    <a:gd name="connsiteY19" fmla="*/ 8639 h 477289"/>
                    <a:gd name="connsiteX20" fmla="*/ 233501 w 584240"/>
                    <a:gd name="connsiteY20" fmla="*/ 10367 h 477289"/>
                    <a:gd name="connsiteX21" fmla="*/ 235229 w 584240"/>
                    <a:gd name="connsiteY21" fmla="*/ 25917 h 477289"/>
                    <a:gd name="connsiteX22" fmla="*/ 254234 w 584240"/>
                    <a:gd name="connsiteY22" fmla="*/ 25917 h 477289"/>
                    <a:gd name="connsiteX23" fmla="*/ 281879 w 584240"/>
                    <a:gd name="connsiteY23" fmla="*/ 25917 h 477289"/>
                    <a:gd name="connsiteX24" fmla="*/ 290518 w 584240"/>
                    <a:gd name="connsiteY24" fmla="*/ 19006 h 477289"/>
                    <a:gd name="connsiteX25" fmla="*/ 297429 w 584240"/>
                    <a:gd name="connsiteY25" fmla="*/ 8639 h 477289"/>
                    <a:gd name="connsiteX26" fmla="*/ 318162 w 584240"/>
                    <a:gd name="connsiteY26" fmla="*/ 0 h 477289"/>
                    <a:gd name="connsiteX27" fmla="*/ 331984 w 584240"/>
                    <a:gd name="connsiteY27" fmla="*/ 22461 h 477289"/>
                    <a:gd name="connsiteX28" fmla="*/ 347534 w 584240"/>
                    <a:gd name="connsiteY28" fmla="*/ 39739 h 477289"/>
                    <a:gd name="connsiteX29" fmla="*/ 338895 w 584240"/>
                    <a:gd name="connsiteY29" fmla="*/ 53561 h 477289"/>
                    <a:gd name="connsiteX30" fmla="*/ 361357 w 584240"/>
                    <a:gd name="connsiteY30" fmla="*/ 65656 h 477289"/>
                    <a:gd name="connsiteX31" fmla="*/ 389001 w 584240"/>
                    <a:gd name="connsiteY31" fmla="*/ 74295 h 477289"/>
                    <a:gd name="connsiteX32" fmla="*/ 397640 w 584240"/>
                    <a:gd name="connsiteY32" fmla="*/ 58745 h 477289"/>
                    <a:gd name="connsiteX33" fmla="*/ 413190 w 584240"/>
                    <a:gd name="connsiteY33" fmla="*/ 58745 h 477289"/>
                    <a:gd name="connsiteX34" fmla="*/ 449473 w 584240"/>
                    <a:gd name="connsiteY34" fmla="*/ 58745 h 477289"/>
                    <a:gd name="connsiteX35" fmla="*/ 473662 w 584240"/>
                    <a:gd name="connsiteY35" fmla="*/ 58745 h 477289"/>
                    <a:gd name="connsiteX36" fmla="*/ 485757 w 584240"/>
                    <a:gd name="connsiteY36" fmla="*/ 41467 h 477289"/>
                    <a:gd name="connsiteX37" fmla="*/ 497851 w 584240"/>
                    <a:gd name="connsiteY37" fmla="*/ 8639 h 477289"/>
                    <a:gd name="connsiteX38" fmla="*/ 525496 w 584240"/>
                    <a:gd name="connsiteY38" fmla="*/ 6911 h 477289"/>
                    <a:gd name="connsiteX39" fmla="*/ 535862 w 584240"/>
                    <a:gd name="connsiteY39" fmla="*/ 13822 h 477289"/>
                    <a:gd name="connsiteX40" fmla="*/ 553140 w 584240"/>
                    <a:gd name="connsiteY40" fmla="*/ 12095 h 477289"/>
                    <a:gd name="connsiteX41" fmla="*/ 568690 w 584240"/>
                    <a:gd name="connsiteY41" fmla="*/ 17278 h 477289"/>
                    <a:gd name="connsiteX42" fmla="*/ 584240 w 584240"/>
                    <a:gd name="connsiteY42" fmla="*/ 19006 h 477289"/>
                    <a:gd name="connsiteX43" fmla="*/ 570418 w 584240"/>
                    <a:gd name="connsiteY43" fmla="*/ 44922 h 477289"/>
                    <a:gd name="connsiteX44" fmla="*/ 570418 w 584240"/>
                    <a:gd name="connsiteY44" fmla="*/ 82933 h 477289"/>
                    <a:gd name="connsiteX45" fmla="*/ 582512 w 584240"/>
                    <a:gd name="connsiteY45" fmla="*/ 91572 h 477289"/>
                    <a:gd name="connsiteX46" fmla="*/ 572146 w 584240"/>
                    <a:gd name="connsiteY46" fmla="*/ 100211 h 477289"/>
                    <a:gd name="connsiteX47" fmla="*/ 570418 w 584240"/>
                    <a:gd name="connsiteY47" fmla="*/ 122672 h 477289"/>
                    <a:gd name="connsiteX48" fmla="*/ 554868 w 584240"/>
                    <a:gd name="connsiteY48" fmla="*/ 119217 h 477289"/>
                    <a:gd name="connsiteX49" fmla="*/ 547957 w 584240"/>
                    <a:gd name="connsiteY49" fmla="*/ 129583 h 477289"/>
                    <a:gd name="connsiteX50" fmla="*/ 541046 w 584240"/>
                    <a:gd name="connsiteY50" fmla="*/ 141678 h 477289"/>
                    <a:gd name="connsiteX51" fmla="*/ 522040 w 584240"/>
                    <a:gd name="connsiteY51" fmla="*/ 143406 h 477289"/>
                    <a:gd name="connsiteX52" fmla="*/ 522040 w 584240"/>
                    <a:gd name="connsiteY52" fmla="*/ 160684 h 477289"/>
                    <a:gd name="connsiteX53" fmla="*/ 497851 w 584240"/>
                    <a:gd name="connsiteY53" fmla="*/ 207334 h 477289"/>
                    <a:gd name="connsiteX54" fmla="*/ 473662 w 584240"/>
                    <a:gd name="connsiteY54" fmla="*/ 214245 h 477289"/>
                    <a:gd name="connsiteX55" fmla="*/ 466751 w 584240"/>
                    <a:gd name="connsiteY55" fmla="*/ 231522 h 477289"/>
                    <a:gd name="connsiteX56" fmla="*/ 466751 w 584240"/>
                    <a:gd name="connsiteY56" fmla="*/ 260895 h 477289"/>
                    <a:gd name="connsiteX57" fmla="*/ 468175 w 584240"/>
                    <a:gd name="connsiteY57" fmla="*/ 261891 h 477289"/>
                    <a:gd name="connsiteX58" fmla="*/ 350850 w 584240"/>
                    <a:gd name="connsiteY58" fmla="*/ 477289 h 477289"/>
                    <a:gd name="connsiteX0" fmla="*/ 0 w 584240"/>
                    <a:gd name="connsiteY0" fmla="*/ 261891 h 261891"/>
                    <a:gd name="connsiteX1" fmla="*/ 1978 w 584240"/>
                    <a:gd name="connsiteY1" fmla="*/ 257439 h 261891"/>
                    <a:gd name="connsiteX2" fmla="*/ 251 w 584240"/>
                    <a:gd name="connsiteY2" fmla="*/ 234978 h 261891"/>
                    <a:gd name="connsiteX3" fmla="*/ 12345 w 584240"/>
                    <a:gd name="connsiteY3" fmla="*/ 229795 h 261891"/>
                    <a:gd name="connsiteX4" fmla="*/ 24440 w 584240"/>
                    <a:gd name="connsiteY4" fmla="*/ 205606 h 261891"/>
                    <a:gd name="connsiteX5" fmla="*/ 57267 w 584240"/>
                    <a:gd name="connsiteY5" fmla="*/ 212517 h 261891"/>
                    <a:gd name="connsiteX6" fmla="*/ 71090 w 584240"/>
                    <a:gd name="connsiteY6" fmla="*/ 200422 h 261891"/>
                    <a:gd name="connsiteX7" fmla="*/ 71090 w 584240"/>
                    <a:gd name="connsiteY7" fmla="*/ 172778 h 261891"/>
                    <a:gd name="connsiteX8" fmla="*/ 79729 w 584240"/>
                    <a:gd name="connsiteY8" fmla="*/ 155500 h 261891"/>
                    <a:gd name="connsiteX9" fmla="*/ 98734 w 584240"/>
                    <a:gd name="connsiteY9" fmla="*/ 133039 h 261891"/>
                    <a:gd name="connsiteX10" fmla="*/ 110829 w 584240"/>
                    <a:gd name="connsiteY10" fmla="*/ 133039 h 261891"/>
                    <a:gd name="connsiteX11" fmla="*/ 112556 w 584240"/>
                    <a:gd name="connsiteY11" fmla="*/ 119217 h 261891"/>
                    <a:gd name="connsiteX12" fmla="*/ 117740 w 584240"/>
                    <a:gd name="connsiteY12" fmla="*/ 95028 h 261891"/>
                    <a:gd name="connsiteX13" fmla="*/ 147112 w 584240"/>
                    <a:gd name="connsiteY13" fmla="*/ 84661 h 261891"/>
                    <a:gd name="connsiteX14" fmla="*/ 162662 w 584240"/>
                    <a:gd name="connsiteY14" fmla="*/ 60472 h 261891"/>
                    <a:gd name="connsiteX15" fmla="*/ 155751 w 584240"/>
                    <a:gd name="connsiteY15" fmla="*/ 48378 h 261891"/>
                    <a:gd name="connsiteX16" fmla="*/ 155751 w 584240"/>
                    <a:gd name="connsiteY16" fmla="*/ 41467 h 261891"/>
                    <a:gd name="connsiteX17" fmla="*/ 167845 w 584240"/>
                    <a:gd name="connsiteY17" fmla="*/ 25917 h 261891"/>
                    <a:gd name="connsiteX18" fmla="*/ 178212 w 584240"/>
                    <a:gd name="connsiteY18" fmla="*/ 10367 h 261891"/>
                    <a:gd name="connsiteX19" fmla="*/ 216223 w 584240"/>
                    <a:gd name="connsiteY19" fmla="*/ 8639 h 261891"/>
                    <a:gd name="connsiteX20" fmla="*/ 233501 w 584240"/>
                    <a:gd name="connsiteY20" fmla="*/ 10367 h 261891"/>
                    <a:gd name="connsiteX21" fmla="*/ 235229 w 584240"/>
                    <a:gd name="connsiteY21" fmla="*/ 25917 h 261891"/>
                    <a:gd name="connsiteX22" fmla="*/ 254234 w 584240"/>
                    <a:gd name="connsiteY22" fmla="*/ 25917 h 261891"/>
                    <a:gd name="connsiteX23" fmla="*/ 281879 w 584240"/>
                    <a:gd name="connsiteY23" fmla="*/ 25917 h 261891"/>
                    <a:gd name="connsiteX24" fmla="*/ 290518 w 584240"/>
                    <a:gd name="connsiteY24" fmla="*/ 19006 h 261891"/>
                    <a:gd name="connsiteX25" fmla="*/ 297429 w 584240"/>
                    <a:gd name="connsiteY25" fmla="*/ 8639 h 261891"/>
                    <a:gd name="connsiteX26" fmla="*/ 318162 w 584240"/>
                    <a:gd name="connsiteY26" fmla="*/ 0 h 261891"/>
                    <a:gd name="connsiteX27" fmla="*/ 331984 w 584240"/>
                    <a:gd name="connsiteY27" fmla="*/ 22461 h 261891"/>
                    <a:gd name="connsiteX28" fmla="*/ 347534 w 584240"/>
                    <a:gd name="connsiteY28" fmla="*/ 39739 h 261891"/>
                    <a:gd name="connsiteX29" fmla="*/ 338895 w 584240"/>
                    <a:gd name="connsiteY29" fmla="*/ 53561 h 261891"/>
                    <a:gd name="connsiteX30" fmla="*/ 361357 w 584240"/>
                    <a:gd name="connsiteY30" fmla="*/ 65656 h 261891"/>
                    <a:gd name="connsiteX31" fmla="*/ 389001 w 584240"/>
                    <a:gd name="connsiteY31" fmla="*/ 74295 h 261891"/>
                    <a:gd name="connsiteX32" fmla="*/ 397640 w 584240"/>
                    <a:gd name="connsiteY32" fmla="*/ 58745 h 261891"/>
                    <a:gd name="connsiteX33" fmla="*/ 413190 w 584240"/>
                    <a:gd name="connsiteY33" fmla="*/ 58745 h 261891"/>
                    <a:gd name="connsiteX34" fmla="*/ 449473 w 584240"/>
                    <a:gd name="connsiteY34" fmla="*/ 58745 h 261891"/>
                    <a:gd name="connsiteX35" fmla="*/ 473662 w 584240"/>
                    <a:gd name="connsiteY35" fmla="*/ 58745 h 261891"/>
                    <a:gd name="connsiteX36" fmla="*/ 485757 w 584240"/>
                    <a:gd name="connsiteY36" fmla="*/ 41467 h 261891"/>
                    <a:gd name="connsiteX37" fmla="*/ 497851 w 584240"/>
                    <a:gd name="connsiteY37" fmla="*/ 8639 h 261891"/>
                    <a:gd name="connsiteX38" fmla="*/ 525496 w 584240"/>
                    <a:gd name="connsiteY38" fmla="*/ 6911 h 261891"/>
                    <a:gd name="connsiteX39" fmla="*/ 535862 w 584240"/>
                    <a:gd name="connsiteY39" fmla="*/ 13822 h 261891"/>
                    <a:gd name="connsiteX40" fmla="*/ 553140 w 584240"/>
                    <a:gd name="connsiteY40" fmla="*/ 12095 h 261891"/>
                    <a:gd name="connsiteX41" fmla="*/ 568690 w 584240"/>
                    <a:gd name="connsiteY41" fmla="*/ 17278 h 261891"/>
                    <a:gd name="connsiteX42" fmla="*/ 584240 w 584240"/>
                    <a:gd name="connsiteY42" fmla="*/ 19006 h 261891"/>
                    <a:gd name="connsiteX43" fmla="*/ 570418 w 584240"/>
                    <a:gd name="connsiteY43" fmla="*/ 44922 h 261891"/>
                    <a:gd name="connsiteX44" fmla="*/ 570418 w 584240"/>
                    <a:gd name="connsiteY44" fmla="*/ 82933 h 261891"/>
                    <a:gd name="connsiteX45" fmla="*/ 582512 w 584240"/>
                    <a:gd name="connsiteY45" fmla="*/ 91572 h 261891"/>
                    <a:gd name="connsiteX46" fmla="*/ 572146 w 584240"/>
                    <a:gd name="connsiteY46" fmla="*/ 100211 h 261891"/>
                    <a:gd name="connsiteX47" fmla="*/ 570418 w 584240"/>
                    <a:gd name="connsiteY47" fmla="*/ 122672 h 261891"/>
                    <a:gd name="connsiteX48" fmla="*/ 554868 w 584240"/>
                    <a:gd name="connsiteY48" fmla="*/ 119217 h 261891"/>
                    <a:gd name="connsiteX49" fmla="*/ 547957 w 584240"/>
                    <a:gd name="connsiteY49" fmla="*/ 129583 h 261891"/>
                    <a:gd name="connsiteX50" fmla="*/ 541046 w 584240"/>
                    <a:gd name="connsiteY50" fmla="*/ 141678 h 261891"/>
                    <a:gd name="connsiteX51" fmla="*/ 522040 w 584240"/>
                    <a:gd name="connsiteY51" fmla="*/ 143406 h 261891"/>
                    <a:gd name="connsiteX52" fmla="*/ 522040 w 584240"/>
                    <a:gd name="connsiteY52" fmla="*/ 160684 h 261891"/>
                    <a:gd name="connsiteX53" fmla="*/ 497851 w 584240"/>
                    <a:gd name="connsiteY53" fmla="*/ 207334 h 261891"/>
                    <a:gd name="connsiteX54" fmla="*/ 473662 w 584240"/>
                    <a:gd name="connsiteY54" fmla="*/ 214245 h 261891"/>
                    <a:gd name="connsiteX55" fmla="*/ 466751 w 584240"/>
                    <a:gd name="connsiteY55" fmla="*/ 231522 h 261891"/>
                    <a:gd name="connsiteX56" fmla="*/ 466751 w 584240"/>
                    <a:gd name="connsiteY56" fmla="*/ 260895 h 261891"/>
                    <a:gd name="connsiteX57" fmla="*/ 468175 w 584240"/>
                    <a:gd name="connsiteY57" fmla="*/ 261891 h 2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84240" h="261891">
                      <a:moveTo>
                        <a:pt x="0" y="261891"/>
                      </a:moveTo>
                      <a:lnTo>
                        <a:pt x="1978" y="257439"/>
                      </a:lnTo>
                      <a:lnTo>
                        <a:pt x="251" y="234978"/>
                      </a:lnTo>
                      <a:lnTo>
                        <a:pt x="12345" y="229795"/>
                      </a:lnTo>
                      <a:lnTo>
                        <a:pt x="24440" y="205606"/>
                      </a:lnTo>
                      <a:lnTo>
                        <a:pt x="57267" y="212517"/>
                      </a:lnTo>
                      <a:lnTo>
                        <a:pt x="71090" y="200422"/>
                      </a:lnTo>
                      <a:lnTo>
                        <a:pt x="71090" y="172778"/>
                      </a:lnTo>
                      <a:lnTo>
                        <a:pt x="79729" y="155500"/>
                      </a:lnTo>
                      <a:lnTo>
                        <a:pt x="98734" y="133039"/>
                      </a:lnTo>
                      <a:lnTo>
                        <a:pt x="110829" y="133039"/>
                      </a:lnTo>
                      <a:lnTo>
                        <a:pt x="112556" y="119217"/>
                      </a:lnTo>
                      <a:lnTo>
                        <a:pt x="117740" y="95028"/>
                      </a:lnTo>
                      <a:lnTo>
                        <a:pt x="147112" y="84661"/>
                      </a:lnTo>
                      <a:lnTo>
                        <a:pt x="162662" y="60472"/>
                      </a:lnTo>
                      <a:lnTo>
                        <a:pt x="155751" y="48378"/>
                      </a:lnTo>
                      <a:lnTo>
                        <a:pt x="155751" y="41467"/>
                      </a:lnTo>
                      <a:lnTo>
                        <a:pt x="167845" y="25917"/>
                      </a:lnTo>
                      <a:lnTo>
                        <a:pt x="178212" y="10367"/>
                      </a:lnTo>
                      <a:lnTo>
                        <a:pt x="216223" y="8639"/>
                      </a:lnTo>
                      <a:lnTo>
                        <a:pt x="233501" y="10367"/>
                      </a:lnTo>
                      <a:lnTo>
                        <a:pt x="235229" y="25917"/>
                      </a:lnTo>
                      <a:lnTo>
                        <a:pt x="254234" y="25917"/>
                      </a:lnTo>
                      <a:lnTo>
                        <a:pt x="281879" y="25917"/>
                      </a:lnTo>
                      <a:lnTo>
                        <a:pt x="290518" y="19006"/>
                      </a:lnTo>
                      <a:lnTo>
                        <a:pt x="297429" y="8639"/>
                      </a:lnTo>
                      <a:lnTo>
                        <a:pt x="318162" y="0"/>
                      </a:lnTo>
                      <a:lnTo>
                        <a:pt x="331984" y="22461"/>
                      </a:lnTo>
                      <a:lnTo>
                        <a:pt x="347534" y="39739"/>
                      </a:lnTo>
                      <a:lnTo>
                        <a:pt x="338895" y="53561"/>
                      </a:lnTo>
                      <a:lnTo>
                        <a:pt x="361357" y="65656"/>
                      </a:lnTo>
                      <a:lnTo>
                        <a:pt x="389001" y="74295"/>
                      </a:lnTo>
                      <a:lnTo>
                        <a:pt x="397640" y="58745"/>
                      </a:lnTo>
                      <a:lnTo>
                        <a:pt x="413190" y="58745"/>
                      </a:lnTo>
                      <a:lnTo>
                        <a:pt x="449473" y="58745"/>
                      </a:lnTo>
                      <a:lnTo>
                        <a:pt x="473662" y="58745"/>
                      </a:lnTo>
                      <a:lnTo>
                        <a:pt x="485757" y="41467"/>
                      </a:lnTo>
                      <a:lnTo>
                        <a:pt x="497851" y="8639"/>
                      </a:lnTo>
                      <a:lnTo>
                        <a:pt x="525496" y="6911"/>
                      </a:lnTo>
                      <a:lnTo>
                        <a:pt x="535862" y="13822"/>
                      </a:lnTo>
                      <a:lnTo>
                        <a:pt x="553140" y="12095"/>
                      </a:lnTo>
                      <a:lnTo>
                        <a:pt x="568690" y="17278"/>
                      </a:lnTo>
                      <a:lnTo>
                        <a:pt x="584240" y="19006"/>
                      </a:lnTo>
                      <a:lnTo>
                        <a:pt x="570418" y="44922"/>
                      </a:lnTo>
                      <a:lnTo>
                        <a:pt x="570418" y="82933"/>
                      </a:lnTo>
                      <a:lnTo>
                        <a:pt x="582512" y="91572"/>
                      </a:lnTo>
                      <a:lnTo>
                        <a:pt x="572146" y="100211"/>
                      </a:lnTo>
                      <a:lnTo>
                        <a:pt x="570418" y="122672"/>
                      </a:lnTo>
                      <a:lnTo>
                        <a:pt x="554868" y="119217"/>
                      </a:lnTo>
                      <a:lnTo>
                        <a:pt x="547957" y="129583"/>
                      </a:lnTo>
                      <a:lnTo>
                        <a:pt x="541046" y="141678"/>
                      </a:lnTo>
                      <a:lnTo>
                        <a:pt x="522040" y="143406"/>
                      </a:lnTo>
                      <a:lnTo>
                        <a:pt x="522040" y="160684"/>
                      </a:lnTo>
                      <a:lnTo>
                        <a:pt x="497851" y="207334"/>
                      </a:lnTo>
                      <a:lnTo>
                        <a:pt x="473662" y="214245"/>
                      </a:lnTo>
                      <a:lnTo>
                        <a:pt x="466751" y="231522"/>
                      </a:lnTo>
                      <a:lnTo>
                        <a:pt x="466751" y="260895"/>
                      </a:lnTo>
                      <a:lnTo>
                        <a:pt x="468175" y="26189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E9EDB48D-495E-7E19-555F-6634B5D14270}"/>
                    </a:ext>
                  </a:extLst>
                </p:cNvPr>
                <p:cNvSpPr/>
                <p:nvPr/>
              </p:nvSpPr>
              <p:spPr>
                <a:xfrm>
                  <a:off x="711254" y="2579812"/>
                  <a:ext cx="829622" cy="804931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3C3589B2-05EF-2576-C645-9FDFFEF9BF42}"/>
                    </a:ext>
                  </a:extLst>
                </p:cNvPr>
                <p:cNvSpPr/>
                <p:nvPr/>
              </p:nvSpPr>
              <p:spPr>
                <a:xfrm>
                  <a:off x="1296971" y="978016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023642F0-E78D-0638-ECFE-CF0CF63B7F72}"/>
                    </a:ext>
                  </a:extLst>
                </p:cNvPr>
                <p:cNvSpPr/>
                <p:nvPr/>
              </p:nvSpPr>
              <p:spPr>
                <a:xfrm>
                  <a:off x="2403466" y="1186647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828155C2-2621-25A1-2FEA-C5729F16FF10}"/>
                    </a:ext>
                  </a:extLst>
                </p:cNvPr>
                <p:cNvSpPr/>
                <p:nvPr/>
              </p:nvSpPr>
              <p:spPr>
                <a:xfrm>
                  <a:off x="1546636" y="1394844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DA940361-26DE-F349-80C6-215D1F866D5B}"/>
                    </a:ext>
                  </a:extLst>
                </p:cNvPr>
                <p:cNvSpPr/>
                <p:nvPr/>
              </p:nvSpPr>
              <p:spPr>
                <a:xfrm>
                  <a:off x="663982" y="2994480"/>
                  <a:ext cx="395727" cy="555037"/>
                </a:xfrm>
                <a:custGeom>
                  <a:avLst/>
                  <a:gdLst>
                    <a:gd name="connsiteX0" fmla="*/ 203063 w 395727"/>
                    <a:gd name="connsiteY0" fmla="*/ 0 h 555037"/>
                    <a:gd name="connsiteX1" fmla="*/ 239058 w 395727"/>
                    <a:gd name="connsiteY1" fmla="*/ 10079 h 555037"/>
                    <a:gd name="connsiteX2" fmla="*/ 249137 w 395727"/>
                    <a:gd name="connsiteY2" fmla="*/ 24477 h 555037"/>
                    <a:gd name="connsiteX3" fmla="*/ 276493 w 395727"/>
                    <a:gd name="connsiteY3" fmla="*/ 47514 h 555037"/>
                    <a:gd name="connsiteX4" fmla="*/ 285132 w 395727"/>
                    <a:gd name="connsiteY4" fmla="*/ 89269 h 555037"/>
                    <a:gd name="connsiteX5" fmla="*/ 315369 w 395727"/>
                    <a:gd name="connsiteY5" fmla="*/ 118065 h 555037"/>
                    <a:gd name="connsiteX6" fmla="*/ 319688 w 395727"/>
                    <a:gd name="connsiteY6" fmla="*/ 146861 h 555037"/>
                    <a:gd name="connsiteX7" fmla="*/ 331207 w 395727"/>
                    <a:gd name="connsiteY7" fmla="*/ 156940 h 555037"/>
                    <a:gd name="connsiteX8" fmla="*/ 332646 w 395727"/>
                    <a:gd name="connsiteY8" fmla="*/ 169898 h 555037"/>
                    <a:gd name="connsiteX9" fmla="*/ 347044 w 395727"/>
                    <a:gd name="connsiteY9" fmla="*/ 182857 h 555037"/>
                    <a:gd name="connsiteX10" fmla="*/ 334086 w 395727"/>
                    <a:gd name="connsiteY10" fmla="*/ 198695 h 555037"/>
                    <a:gd name="connsiteX11" fmla="*/ 339845 w 395727"/>
                    <a:gd name="connsiteY11" fmla="*/ 254847 h 555037"/>
                    <a:gd name="connsiteX12" fmla="*/ 374401 w 395727"/>
                    <a:gd name="connsiteY12" fmla="*/ 277884 h 555037"/>
                    <a:gd name="connsiteX13" fmla="*/ 394559 w 395727"/>
                    <a:gd name="connsiteY13" fmla="*/ 293723 h 555037"/>
                    <a:gd name="connsiteX14" fmla="*/ 395727 w 395727"/>
                    <a:gd name="connsiteY14" fmla="*/ 301903 h 555037"/>
                    <a:gd name="connsiteX15" fmla="*/ 394558 w 395727"/>
                    <a:gd name="connsiteY15" fmla="*/ 301786 h 555037"/>
                    <a:gd name="connsiteX16" fmla="*/ 356547 w 395727"/>
                    <a:gd name="connsiteY16" fmla="*/ 303513 h 555037"/>
                    <a:gd name="connsiteX17" fmla="*/ 346180 w 395727"/>
                    <a:gd name="connsiteY17" fmla="*/ 319063 h 555037"/>
                    <a:gd name="connsiteX18" fmla="*/ 334086 w 395727"/>
                    <a:gd name="connsiteY18" fmla="*/ 334613 h 555037"/>
                    <a:gd name="connsiteX19" fmla="*/ 334086 w 395727"/>
                    <a:gd name="connsiteY19" fmla="*/ 341524 h 555037"/>
                    <a:gd name="connsiteX20" fmla="*/ 340997 w 395727"/>
                    <a:gd name="connsiteY20" fmla="*/ 353619 h 555037"/>
                    <a:gd name="connsiteX21" fmla="*/ 325447 w 395727"/>
                    <a:gd name="connsiteY21" fmla="*/ 377808 h 555037"/>
                    <a:gd name="connsiteX22" fmla="*/ 296075 w 395727"/>
                    <a:gd name="connsiteY22" fmla="*/ 388174 h 555037"/>
                    <a:gd name="connsiteX23" fmla="*/ 290891 w 395727"/>
                    <a:gd name="connsiteY23" fmla="*/ 412363 h 555037"/>
                    <a:gd name="connsiteX24" fmla="*/ 289164 w 395727"/>
                    <a:gd name="connsiteY24" fmla="*/ 426186 h 555037"/>
                    <a:gd name="connsiteX25" fmla="*/ 277069 w 395727"/>
                    <a:gd name="connsiteY25" fmla="*/ 426186 h 555037"/>
                    <a:gd name="connsiteX26" fmla="*/ 258064 w 395727"/>
                    <a:gd name="connsiteY26" fmla="*/ 448647 h 555037"/>
                    <a:gd name="connsiteX27" fmla="*/ 249425 w 395727"/>
                    <a:gd name="connsiteY27" fmla="*/ 465925 h 555037"/>
                    <a:gd name="connsiteX28" fmla="*/ 249425 w 395727"/>
                    <a:gd name="connsiteY28" fmla="*/ 493569 h 555037"/>
                    <a:gd name="connsiteX29" fmla="*/ 235602 w 395727"/>
                    <a:gd name="connsiteY29" fmla="*/ 505663 h 555037"/>
                    <a:gd name="connsiteX30" fmla="*/ 202775 w 395727"/>
                    <a:gd name="connsiteY30" fmla="*/ 498752 h 555037"/>
                    <a:gd name="connsiteX31" fmla="*/ 190680 w 395727"/>
                    <a:gd name="connsiteY31" fmla="*/ 522941 h 555037"/>
                    <a:gd name="connsiteX32" fmla="*/ 178586 w 395727"/>
                    <a:gd name="connsiteY32" fmla="*/ 528125 h 555037"/>
                    <a:gd name="connsiteX33" fmla="*/ 180313 w 395727"/>
                    <a:gd name="connsiteY33" fmla="*/ 550586 h 555037"/>
                    <a:gd name="connsiteX34" fmla="*/ 178335 w 395727"/>
                    <a:gd name="connsiteY34" fmla="*/ 555037 h 555037"/>
                    <a:gd name="connsiteX35" fmla="*/ 0 w 395727"/>
                    <a:gd name="connsiteY35" fmla="*/ 555037 h 555037"/>
                    <a:gd name="connsiteX36" fmla="*/ 0 w 395727"/>
                    <a:gd name="connsiteY36" fmla="*/ 51419 h 555037"/>
                    <a:gd name="connsiteX37" fmla="*/ 4080 w 395727"/>
                    <a:gd name="connsiteY37" fmla="*/ 56441 h 555037"/>
                    <a:gd name="connsiteX38" fmla="*/ 24813 w 395727"/>
                    <a:gd name="connsiteY38" fmla="*/ 63352 h 555037"/>
                    <a:gd name="connsiteX39" fmla="*/ 57641 w 395727"/>
                    <a:gd name="connsiteY39" fmla="*/ 73719 h 555037"/>
                    <a:gd name="connsiteX40" fmla="*/ 49920 w 395727"/>
                    <a:gd name="connsiteY40" fmla="*/ 71281 h 555037"/>
                    <a:gd name="connsiteX41" fmla="*/ 54762 w 395727"/>
                    <a:gd name="connsiteY41" fmla="*/ 84950 h 555037"/>
                    <a:gd name="connsiteX42" fmla="*/ 86437 w 395727"/>
                    <a:gd name="connsiteY42" fmla="*/ 87828 h 555037"/>
                    <a:gd name="connsiteX43" fmla="*/ 92197 w 395727"/>
                    <a:gd name="connsiteY43" fmla="*/ 105106 h 555037"/>
                    <a:gd name="connsiteX44" fmla="*/ 108035 w 395727"/>
                    <a:gd name="connsiteY44" fmla="*/ 116625 h 555037"/>
                    <a:gd name="connsiteX45" fmla="*/ 122433 w 395727"/>
                    <a:gd name="connsiteY45" fmla="*/ 113746 h 555037"/>
                    <a:gd name="connsiteX46" fmla="*/ 129632 w 395727"/>
                    <a:gd name="connsiteY46" fmla="*/ 118065 h 555037"/>
                    <a:gd name="connsiteX47" fmla="*/ 132512 w 395727"/>
                    <a:gd name="connsiteY47" fmla="*/ 118065 h 555037"/>
                    <a:gd name="connsiteX48" fmla="*/ 141151 w 395727"/>
                    <a:gd name="connsiteY48" fmla="*/ 139662 h 555037"/>
                    <a:gd name="connsiteX49" fmla="*/ 158428 w 395727"/>
                    <a:gd name="connsiteY49" fmla="*/ 139662 h 555037"/>
                    <a:gd name="connsiteX50" fmla="*/ 168507 w 395727"/>
                    <a:gd name="connsiteY50" fmla="*/ 128143 h 555037"/>
                    <a:gd name="connsiteX51" fmla="*/ 178586 w 395727"/>
                    <a:gd name="connsiteY51" fmla="*/ 118065 h 555037"/>
                    <a:gd name="connsiteX52" fmla="*/ 178586 w 395727"/>
                    <a:gd name="connsiteY52" fmla="*/ 112306 h 555037"/>
                    <a:gd name="connsiteX53" fmla="*/ 168507 w 395727"/>
                    <a:gd name="connsiteY53" fmla="*/ 103667 h 555037"/>
                    <a:gd name="connsiteX54" fmla="*/ 177146 w 395727"/>
                    <a:gd name="connsiteY54" fmla="*/ 92148 h 555037"/>
                    <a:gd name="connsiteX55" fmla="*/ 159868 w 395727"/>
                    <a:gd name="connsiteY55" fmla="*/ 61913 h 555037"/>
                    <a:gd name="connsiteX56" fmla="*/ 152669 w 395727"/>
                    <a:gd name="connsiteY56" fmla="*/ 48954 h 555037"/>
                    <a:gd name="connsiteX57" fmla="*/ 151229 w 395727"/>
                    <a:gd name="connsiteY57" fmla="*/ 14398 h 555037"/>
                    <a:gd name="connsiteX58" fmla="*/ 171387 w 395727"/>
                    <a:gd name="connsiteY58" fmla="*/ 14398 h 555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395727" h="555037">
                      <a:moveTo>
                        <a:pt x="203063" y="0"/>
                      </a:moveTo>
                      <a:lnTo>
                        <a:pt x="239058" y="10079"/>
                      </a:lnTo>
                      <a:lnTo>
                        <a:pt x="249137" y="24477"/>
                      </a:lnTo>
                      <a:lnTo>
                        <a:pt x="276493" y="47514"/>
                      </a:lnTo>
                      <a:lnTo>
                        <a:pt x="285132" y="89269"/>
                      </a:lnTo>
                      <a:lnTo>
                        <a:pt x="315369" y="118065"/>
                      </a:lnTo>
                      <a:lnTo>
                        <a:pt x="319688" y="146861"/>
                      </a:lnTo>
                      <a:lnTo>
                        <a:pt x="331207" y="156940"/>
                      </a:lnTo>
                      <a:lnTo>
                        <a:pt x="332646" y="169898"/>
                      </a:lnTo>
                      <a:lnTo>
                        <a:pt x="347044" y="182857"/>
                      </a:lnTo>
                      <a:lnTo>
                        <a:pt x="334086" y="198695"/>
                      </a:lnTo>
                      <a:lnTo>
                        <a:pt x="339845" y="254847"/>
                      </a:lnTo>
                      <a:lnTo>
                        <a:pt x="374401" y="277884"/>
                      </a:lnTo>
                      <a:lnTo>
                        <a:pt x="394559" y="293723"/>
                      </a:lnTo>
                      <a:lnTo>
                        <a:pt x="395727" y="301903"/>
                      </a:lnTo>
                      <a:lnTo>
                        <a:pt x="394558" y="301786"/>
                      </a:lnTo>
                      <a:lnTo>
                        <a:pt x="356547" y="303513"/>
                      </a:lnTo>
                      <a:lnTo>
                        <a:pt x="346180" y="319063"/>
                      </a:lnTo>
                      <a:lnTo>
                        <a:pt x="334086" y="334613"/>
                      </a:lnTo>
                      <a:lnTo>
                        <a:pt x="334086" y="341524"/>
                      </a:lnTo>
                      <a:lnTo>
                        <a:pt x="340997" y="353619"/>
                      </a:lnTo>
                      <a:lnTo>
                        <a:pt x="325447" y="377808"/>
                      </a:lnTo>
                      <a:lnTo>
                        <a:pt x="296075" y="388174"/>
                      </a:lnTo>
                      <a:lnTo>
                        <a:pt x="290891" y="412363"/>
                      </a:lnTo>
                      <a:lnTo>
                        <a:pt x="289164" y="426186"/>
                      </a:lnTo>
                      <a:lnTo>
                        <a:pt x="277069" y="426186"/>
                      </a:lnTo>
                      <a:lnTo>
                        <a:pt x="258064" y="448647"/>
                      </a:lnTo>
                      <a:lnTo>
                        <a:pt x="249425" y="465925"/>
                      </a:lnTo>
                      <a:lnTo>
                        <a:pt x="249425" y="493569"/>
                      </a:lnTo>
                      <a:lnTo>
                        <a:pt x="235602" y="505663"/>
                      </a:lnTo>
                      <a:lnTo>
                        <a:pt x="202775" y="498752"/>
                      </a:lnTo>
                      <a:lnTo>
                        <a:pt x="190680" y="522941"/>
                      </a:lnTo>
                      <a:lnTo>
                        <a:pt x="178586" y="528125"/>
                      </a:lnTo>
                      <a:lnTo>
                        <a:pt x="180313" y="550586"/>
                      </a:lnTo>
                      <a:lnTo>
                        <a:pt x="178335" y="555037"/>
                      </a:lnTo>
                      <a:lnTo>
                        <a:pt x="0" y="555037"/>
                      </a:lnTo>
                      <a:lnTo>
                        <a:pt x="0" y="51419"/>
                      </a:lnTo>
                      <a:lnTo>
                        <a:pt x="4080" y="56441"/>
                      </a:lnTo>
                      <a:lnTo>
                        <a:pt x="24813" y="63352"/>
                      </a:lnTo>
                      <a:lnTo>
                        <a:pt x="57641" y="73719"/>
                      </a:lnTo>
                      <a:lnTo>
                        <a:pt x="49920" y="71281"/>
                      </a:lnTo>
                      <a:lnTo>
                        <a:pt x="54762" y="84950"/>
                      </a:lnTo>
                      <a:lnTo>
                        <a:pt x="86437" y="87828"/>
                      </a:lnTo>
                      <a:lnTo>
                        <a:pt x="92197" y="105106"/>
                      </a:lnTo>
                      <a:lnTo>
                        <a:pt x="108035" y="116625"/>
                      </a:lnTo>
                      <a:lnTo>
                        <a:pt x="122433" y="113746"/>
                      </a:lnTo>
                      <a:lnTo>
                        <a:pt x="129632" y="118065"/>
                      </a:lnTo>
                      <a:lnTo>
                        <a:pt x="132512" y="118065"/>
                      </a:lnTo>
                      <a:lnTo>
                        <a:pt x="141151" y="139662"/>
                      </a:lnTo>
                      <a:lnTo>
                        <a:pt x="158428" y="139662"/>
                      </a:lnTo>
                      <a:lnTo>
                        <a:pt x="168507" y="128143"/>
                      </a:lnTo>
                      <a:lnTo>
                        <a:pt x="178586" y="118065"/>
                      </a:lnTo>
                      <a:lnTo>
                        <a:pt x="178586" y="112306"/>
                      </a:lnTo>
                      <a:lnTo>
                        <a:pt x="168507" y="103667"/>
                      </a:lnTo>
                      <a:lnTo>
                        <a:pt x="177146" y="92148"/>
                      </a:lnTo>
                      <a:lnTo>
                        <a:pt x="159868" y="61913"/>
                      </a:lnTo>
                      <a:lnTo>
                        <a:pt x="152669" y="48954"/>
                      </a:lnTo>
                      <a:lnTo>
                        <a:pt x="151229" y="14398"/>
                      </a:lnTo>
                      <a:lnTo>
                        <a:pt x="171387" y="1439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36A6117B-860E-E141-3712-8E3501DA3B1F}"/>
                  </a:ext>
                </a:extLst>
              </p:cNvPr>
              <p:cNvSpPr/>
              <p:nvPr/>
            </p:nvSpPr>
            <p:spPr>
              <a:xfrm>
                <a:off x="3363202" y="2402795"/>
                <a:ext cx="25832" cy="54426"/>
              </a:xfrm>
              <a:custGeom>
                <a:avLst/>
                <a:gdLst>
                  <a:gd name="connsiteX0" fmla="*/ 233801 w 233801"/>
                  <a:gd name="connsiteY0" fmla="*/ 0 h 115317"/>
                  <a:gd name="connsiteX1" fmla="*/ 233801 w 233801"/>
                  <a:gd name="connsiteY1" fmla="*/ 19603 h 115317"/>
                  <a:gd name="connsiteX2" fmla="*/ 215168 w 233801"/>
                  <a:gd name="connsiteY2" fmla="*/ 36802 h 115317"/>
                  <a:gd name="connsiteX3" fmla="*/ 212289 w 233801"/>
                  <a:gd name="connsiteY3" fmla="*/ 41122 h 115317"/>
                  <a:gd name="connsiteX4" fmla="*/ 212289 w 233801"/>
                  <a:gd name="connsiteY4" fmla="*/ 51201 h 115317"/>
                  <a:gd name="connsiteX5" fmla="*/ 216608 w 233801"/>
                  <a:gd name="connsiteY5" fmla="*/ 56961 h 115317"/>
                  <a:gd name="connsiteX6" fmla="*/ 207969 w 233801"/>
                  <a:gd name="connsiteY6" fmla="*/ 72798 h 115317"/>
                  <a:gd name="connsiteX7" fmla="*/ 233801 w 233801"/>
                  <a:gd name="connsiteY7" fmla="*/ 74029 h 115317"/>
                  <a:gd name="connsiteX8" fmla="*/ 233801 w 233801"/>
                  <a:gd name="connsiteY8" fmla="*/ 100009 h 115317"/>
                  <a:gd name="connsiteX9" fmla="*/ 0 w 233801"/>
                  <a:gd name="connsiteY9" fmla="*/ 115317 h 115317"/>
                  <a:gd name="connsiteX10" fmla="*/ 233801 w 233801"/>
                  <a:gd name="connsiteY10" fmla="*/ 0 h 115317"/>
                  <a:gd name="connsiteX0" fmla="*/ 0 w 233801"/>
                  <a:gd name="connsiteY0" fmla="*/ 115317 h 206757"/>
                  <a:gd name="connsiteX1" fmla="*/ 233801 w 233801"/>
                  <a:gd name="connsiteY1" fmla="*/ 0 h 206757"/>
                  <a:gd name="connsiteX2" fmla="*/ 233801 w 233801"/>
                  <a:gd name="connsiteY2" fmla="*/ 19603 h 206757"/>
                  <a:gd name="connsiteX3" fmla="*/ 215168 w 233801"/>
                  <a:gd name="connsiteY3" fmla="*/ 36802 h 206757"/>
                  <a:gd name="connsiteX4" fmla="*/ 212289 w 233801"/>
                  <a:gd name="connsiteY4" fmla="*/ 41122 h 206757"/>
                  <a:gd name="connsiteX5" fmla="*/ 212289 w 233801"/>
                  <a:gd name="connsiteY5" fmla="*/ 51201 h 206757"/>
                  <a:gd name="connsiteX6" fmla="*/ 216608 w 233801"/>
                  <a:gd name="connsiteY6" fmla="*/ 56961 h 206757"/>
                  <a:gd name="connsiteX7" fmla="*/ 207969 w 233801"/>
                  <a:gd name="connsiteY7" fmla="*/ 72798 h 206757"/>
                  <a:gd name="connsiteX8" fmla="*/ 233801 w 233801"/>
                  <a:gd name="connsiteY8" fmla="*/ 74029 h 206757"/>
                  <a:gd name="connsiteX9" fmla="*/ 233801 w 233801"/>
                  <a:gd name="connsiteY9" fmla="*/ 100009 h 206757"/>
                  <a:gd name="connsiteX10" fmla="*/ 91440 w 233801"/>
                  <a:gd name="connsiteY10" fmla="*/ 206757 h 206757"/>
                  <a:gd name="connsiteX0" fmla="*/ 142361 w 142361"/>
                  <a:gd name="connsiteY0" fmla="*/ 0 h 206757"/>
                  <a:gd name="connsiteX1" fmla="*/ 142361 w 142361"/>
                  <a:gd name="connsiteY1" fmla="*/ 19603 h 206757"/>
                  <a:gd name="connsiteX2" fmla="*/ 123728 w 142361"/>
                  <a:gd name="connsiteY2" fmla="*/ 36802 h 206757"/>
                  <a:gd name="connsiteX3" fmla="*/ 120849 w 142361"/>
                  <a:gd name="connsiteY3" fmla="*/ 41122 h 206757"/>
                  <a:gd name="connsiteX4" fmla="*/ 120849 w 142361"/>
                  <a:gd name="connsiteY4" fmla="*/ 51201 h 206757"/>
                  <a:gd name="connsiteX5" fmla="*/ 125168 w 142361"/>
                  <a:gd name="connsiteY5" fmla="*/ 56961 h 206757"/>
                  <a:gd name="connsiteX6" fmla="*/ 116529 w 142361"/>
                  <a:gd name="connsiteY6" fmla="*/ 72798 h 206757"/>
                  <a:gd name="connsiteX7" fmla="*/ 142361 w 142361"/>
                  <a:gd name="connsiteY7" fmla="*/ 74029 h 206757"/>
                  <a:gd name="connsiteX8" fmla="*/ 142361 w 142361"/>
                  <a:gd name="connsiteY8" fmla="*/ 100009 h 206757"/>
                  <a:gd name="connsiteX9" fmla="*/ 0 w 142361"/>
                  <a:gd name="connsiteY9" fmla="*/ 206757 h 206757"/>
                  <a:gd name="connsiteX0" fmla="*/ 25832 w 25832"/>
                  <a:gd name="connsiteY0" fmla="*/ 0 h 100009"/>
                  <a:gd name="connsiteX1" fmla="*/ 25832 w 25832"/>
                  <a:gd name="connsiteY1" fmla="*/ 19603 h 100009"/>
                  <a:gd name="connsiteX2" fmla="*/ 7199 w 25832"/>
                  <a:gd name="connsiteY2" fmla="*/ 36802 h 100009"/>
                  <a:gd name="connsiteX3" fmla="*/ 4320 w 25832"/>
                  <a:gd name="connsiteY3" fmla="*/ 41122 h 100009"/>
                  <a:gd name="connsiteX4" fmla="*/ 4320 w 25832"/>
                  <a:gd name="connsiteY4" fmla="*/ 51201 h 100009"/>
                  <a:gd name="connsiteX5" fmla="*/ 8639 w 25832"/>
                  <a:gd name="connsiteY5" fmla="*/ 56961 h 100009"/>
                  <a:gd name="connsiteX6" fmla="*/ 0 w 25832"/>
                  <a:gd name="connsiteY6" fmla="*/ 72798 h 100009"/>
                  <a:gd name="connsiteX7" fmla="*/ 25832 w 25832"/>
                  <a:gd name="connsiteY7" fmla="*/ 74029 h 100009"/>
                  <a:gd name="connsiteX8" fmla="*/ 25832 w 25832"/>
                  <a:gd name="connsiteY8" fmla="*/ 100009 h 100009"/>
                  <a:gd name="connsiteX0" fmla="*/ 25832 w 25832"/>
                  <a:gd name="connsiteY0" fmla="*/ 0 h 80406"/>
                  <a:gd name="connsiteX1" fmla="*/ 7199 w 25832"/>
                  <a:gd name="connsiteY1" fmla="*/ 17199 h 80406"/>
                  <a:gd name="connsiteX2" fmla="*/ 4320 w 25832"/>
                  <a:gd name="connsiteY2" fmla="*/ 21519 h 80406"/>
                  <a:gd name="connsiteX3" fmla="*/ 4320 w 25832"/>
                  <a:gd name="connsiteY3" fmla="*/ 31598 h 80406"/>
                  <a:gd name="connsiteX4" fmla="*/ 8639 w 25832"/>
                  <a:gd name="connsiteY4" fmla="*/ 37358 h 80406"/>
                  <a:gd name="connsiteX5" fmla="*/ 0 w 25832"/>
                  <a:gd name="connsiteY5" fmla="*/ 53195 h 80406"/>
                  <a:gd name="connsiteX6" fmla="*/ 25832 w 25832"/>
                  <a:gd name="connsiteY6" fmla="*/ 54426 h 80406"/>
                  <a:gd name="connsiteX7" fmla="*/ 25832 w 25832"/>
                  <a:gd name="connsiteY7" fmla="*/ 80406 h 80406"/>
                  <a:gd name="connsiteX0" fmla="*/ 25832 w 25832"/>
                  <a:gd name="connsiteY0" fmla="*/ 0 h 54426"/>
                  <a:gd name="connsiteX1" fmla="*/ 7199 w 25832"/>
                  <a:gd name="connsiteY1" fmla="*/ 17199 h 54426"/>
                  <a:gd name="connsiteX2" fmla="*/ 4320 w 25832"/>
                  <a:gd name="connsiteY2" fmla="*/ 21519 h 54426"/>
                  <a:gd name="connsiteX3" fmla="*/ 4320 w 25832"/>
                  <a:gd name="connsiteY3" fmla="*/ 31598 h 54426"/>
                  <a:gd name="connsiteX4" fmla="*/ 8639 w 25832"/>
                  <a:gd name="connsiteY4" fmla="*/ 37358 h 54426"/>
                  <a:gd name="connsiteX5" fmla="*/ 0 w 25832"/>
                  <a:gd name="connsiteY5" fmla="*/ 53195 h 54426"/>
                  <a:gd name="connsiteX6" fmla="*/ 25832 w 25832"/>
                  <a:gd name="connsiteY6" fmla="*/ 54426 h 5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832" h="54426">
                    <a:moveTo>
                      <a:pt x="25832" y="0"/>
                    </a:moveTo>
                    <a:lnTo>
                      <a:pt x="7199" y="17199"/>
                    </a:lnTo>
                    <a:lnTo>
                      <a:pt x="4320" y="21519"/>
                    </a:lnTo>
                    <a:lnTo>
                      <a:pt x="4320" y="31598"/>
                    </a:lnTo>
                    <a:lnTo>
                      <a:pt x="8639" y="37358"/>
                    </a:lnTo>
                    <a:lnTo>
                      <a:pt x="0" y="53195"/>
                    </a:lnTo>
                    <a:lnTo>
                      <a:pt x="25832" y="5442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F09A969-6E92-37E1-C439-3A63615880BD}"/>
                  </a:ext>
                </a:extLst>
              </p:cNvPr>
              <p:cNvSpPr/>
              <p:nvPr/>
            </p:nvSpPr>
            <p:spPr>
              <a:xfrm>
                <a:off x="2676320" y="2119071"/>
                <a:ext cx="712712" cy="578806"/>
              </a:xfrm>
              <a:custGeom>
                <a:avLst/>
                <a:gdLst>
                  <a:gd name="connsiteX0" fmla="*/ 642246 w 712712"/>
                  <a:gd name="connsiteY0" fmla="*/ 0 h 578806"/>
                  <a:gd name="connsiteX1" fmla="*/ 645125 w 712712"/>
                  <a:gd name="connsiteY1" fmla="*/ 11519 h 578806"/>
                  <a:gd name="connsiteX2" fmla="*/ 642246 w 712712"/>
                  <a:gd name="connsiteY2" fmla="*/ 27357 h 578806"/>
                  <a:gd name="connsiteX3" fmla="*/ 640806 w 712712"/>
                  <a:gd name="connsiteY3" fmla="*/ 35995 h 578806"/>
                  <a:gd name="connsiteX4" fmla="*/ 648005 w 712712"/>
                  <a:gd name="connsiteY4" fmla="*/ 47514 h 578806"/>
                  <a:gd name="connsiteX5" fmla="*/ 669602 w 712712"/>
                  <a:gd name="connsiteY5" fmla="*/ 54713 h 578806"/>
                  <a:gd name="connsiteX6" fmla="*/ 669602 w 712712"/>
                  <a:gd name="connsiteY6" fmla="*/ 73431 h 578806"/>
                  <a:gd name="connsiteX7" fmla="*/ 660963 w 712712"/>
                  <a:gd name="connsiteY7" fmla="*/ 82069 h 578806"/>
                  <a:gd name="connsiteX8" fmla="*/ 662403 w 712712"/>
                  <a:gd name="connsiteY8" fmla="*/ 89269 h 578806"/>
                  <a:gd name="connsiteX9" fmla="*/ 649445 w 712712"/>
                  <a:gd name="connsiteY9" fmla="*/ 109426 h 578806"/>
                  <a:gd name="connsiteX10" fmla="*/ 640806 w 712712"/>
                  <a:gd name="connsiteY10" fmla="*/ 167019 h 578806"/>
                  <a:gd name="connsiteX11" fmla="*/ 642246 w 712712"/>
                  <a:gd name="connsiteY11" fmla="*/ 190056 h 578806"/>
                  <a:gd name="connsiteX12" fmla="*/ 642246 w 712712"/>
                  <a:gd name="connsiteY12" fmla="*/ 200135 h 578806"/>
                  <a:gd name="connsiteX13" fmla="*/ 653764 w 712712"/>
                  <a:gd name="connsiteY13" fmla="*/ 207334 h 578806"/>
                  <a:gd name="connsiteX14" fmla="*/ 663843 w 712712"/>
                  <a:gd name="connsiteY14" fmla="*/ 207334 h 578806"/>
                  <a:gd name="connsiteX15" fmla="*/ 673922 w 712712"/>
                  <a:gd name="connsiteY15" fmla="*/ 197254 h 578806"/>
                  <a:gd name="connsiteX16" fmla="*/ 688320 w 712712"/>
                  <a:gd name="connsiteY16" fmla="*/ 234691 h 578806"/>
                  <a:gd name="connsiteX17" fmla="*/ 712712 w 712712"/>
                  <a:gd name="connsiteY17" fmla="*/ 246886 h 578806"/>
                  <a:gd name="connsiteX18" fmla="*/ 712712 w 712712"/>
                  <a:gd name="connsiteY18" fmla="*/ 264119 h 578806"/>
                  <a:gd name="connsiteX19" fmla="*/ 478911 w 712712"/>
                  <a:gd name="connsiteY19" fmla="*/ 379436 h 578806"/>
                  <a:gd name="connsiteX20" fmla="*/ 712712 w 712712"/>
                  <a:gd name="connsiteY20" fmla="*/ 364128 h 578806"/>
                  <a:gd name="connsiteX21" fmla="*/ 712712 w 712712"/>
                  <a:gd name="connsiteY21" fmla="*/ 370164 h 578806"/>
                  <a:gd name="connsiteX22" fmla="*/ 673922 w 712712"/>
                  <a:gd name="connsiteY22" fmla="*/ 388750 h 578806"/>
                  <a:gd name="connsiteX23" fmla="*/ 656644 w 712712"/>
                  <a:gd name="connsiteY23" fmla="*/ 388750 h 578806"/>
                  <a:gd name="connsiteX24" fmla="*/ 646565 w 712712"/>
                  <a:gd name="connsiteY24" fmla="*/ 404588 h 578806"/>
                  <a:gd name="connsiteX25" fmla="*/ 633607 w 712712"/>
                  <a:gd name="connsiteY25" fmla="*/ 398829 h 578806"/>
                  <a:gd name="connsiteX26" fmla="*/ 632167 w 712712"/>
                  <a:gd name="connsiteY26" fmla="*/ 416106 h 578806"/>
                  <a:gd name="connsiteX27" fmla="*/ 626408 w 712712"/>
                  <a:gd name="connsiteY27" fmla="*/ 423306 h 578806"/>
                  <a:gd name="connsiteX28" fmla="*/ 613449 w 712712"/>
                  <a:gd name="connsiteY28" fmla="*/ 420426 h 578806"/>
                  <a:gd name="connsiteX29" fmla="*/ 612010 w 712712"/>
                  <a:gd name="connsiteY29" fmla="*/ 434825 h 578806"/>
                  <a:gd name="connsiteX30" fmla="*/ 587533 w 712712"/>
                  <a:gd name="connsiteY30" fmla="*/ 457862 h 578806"/>
                  <a:gd name="connsiteX31" fmla="*/ 557297 w 712712"/>
                  <a:gd name="connsiteY31" fmla="*/ 472260 h 578806"/>
                  <a:gd name="connsiteX32" fmla="*/ 525621 w 712712"/>
                  <a:gd name="connsiteY32" fmla="*/ 492417 h 578806"/>
                  <a:gd name="connsiteX33" fmla="*/ 501144 w 712712"/>
                  <a:gd name="connsiteY33" fmla="*/ 496736 h 578806"/>
                  <a:gd name="connsiteX34" fmla="*/ 480986 w 712712"/>
                  <a:gd name="connsiteY34" fmla="*/ 514014 h 578806"/>
                  <a:gd name="connsiteX35" fmla="*/ 499704 w 712712"/>
                  <a:gd name="connsiteY35" fmla="*/ 519773 h 578806"/>
                  <a:gd name="connsiteX36" fmla="*/ 485306 w 712712"/>
                  <a:gd name="connsiteY36" fmla="*/ 537051 h 578806"/>
                  <a:gd name="connsiteX37" fmla="*/ 483866 w 712712"/>
                  <a:gd name="connsiteY37" fmla="*/ 555769 h 578806"/>
                  <a:gd name="connsiteX38" fmla="*/ 459389 w 712712"/>
                  <a:gd name="connsiteY38" fmla="*/ 557209 h 578806"/>
                  <a:gd name="connsiteX39" fmla="*/ 449310 w 712712"/>
                  <a:gd name="connsiteY39" fmla="*/ 558649 h 578806"/>
                  <a:gd name="connsiteX40" fmla="*/ 447975 w 712712"/>
                  <a:gd name="connsiteY40" fmla="*/ 576010 h 578806"/>
                  <a:gd name="connsiteX41" fmla="*/ 403236 w 712712"/>
                  <a:gd name="connsiteY41" fmla="*/ 578806 h 578806"/>
                  <a:gd name="connsiteX42" fmla="*/ 387398 w 712712"/>
                  <a:gd name="connsiteY42" fmla="*/ 565847 h 578806"/>
                  <a:gd name="connsiteX43" fmla="*/ 371560 w 712712"/>
                  <a:gd name="connsiteY43" fmla="*/ 565847 h 578806"/>
                  <a:gd name="connsiteX44" fmla="*/ 352842 w 712712"/>
                  <a:gd name="connsiteY44" fmla="*/ 531292 h 578806"/>
                  <a:gd name="connsiteX45" fmla="*/ 342764 w 712712"/>
                  <a:gd name="connsiteY45" fmla="*/ 528413 h 578806"/>
                  <a:gd name="connsiteX46" fmla="*/ 339884 w 712712"/>
                  <a:gd name="connsiteY46" fmla="*/ 516895 h 578806"/>
                  <a:gd name="connsiteX47" fmla="*/ 360041 w 712712"/>
                  <a:gd name="connsiteY47" fmla="*/ 501056 h 578806"/>
                  <a:gd name="connsiteX48" fmla="*/ 349963 w 712712"/>
                  <a:gd name="connsiteY48" fmla="*/ 489538 h 578806"/>
                  <a:gd name="connsiteX49" fmla="*/ 349963 w 712712"/>
                  <a:gd name="connsiteY49" fmla="*/ 473699 h 578806"/>
                  <a:gd name="connsiteX50" fmla="*/ 319726 w 712712"/>
                  <a:gd name="connsiteY50" fmla="*/ 462181 h 578806"/>
                  <a:gd name="connsiteX51" fmla="*/ 272212 w 712712"/>
                  <a:gd name="connsiteY51" fmla="*/ 462181 h 578806"/>
                  <a:gd name="connsiteX52" fmla="*/ 277972 w 712712"/>
                  <a:gd name="connsiteY52" fmla="*/ 442024 h 578806"/>
                  <a:gd name="connsiteX53" fmla="*/ 269333 w 712712"/>
                  <a:gd name="connsiteY53" fmla="*/ 381551 h 578806"/>
                  <a:gd name="connsiteX54" fmla="*/ 256374 w 712712"/>
                  <a:gd name="connsiteY54" fmla="*/ 371473 h 578806"/>
                  <a:gd name="connsiteX55" fmla="*/ 256374 w 712712"/>
                  <a:gd name="connsiteY55" fmla="*/ 349876 h 578806"/>
                  <a:gd name="connsiteX56" fmla="*/ 240536 w 712712"/>
                  <a:gd name="connsiteY56" fmla="*/ 352755 h 578806"/>
                  <a:gd name="connsiteX57" fmla="*/ 230458 w 712712"/>
                  <a:gd name="connsiteY57" fmla="*/ 354195 h 578806"/>
                  <a:gd name="connsiteX58" fmla="*/ 223259 w 712712"/>
                  <a:gd name="connsiteY58" fmla="*/ 339797 h 578806"/>
                  <a:gd name="connsiteX59" fmla="*/ 205981 w 712712"/>
                  <a:gd name="connsiteY59" fmla="*/ 345556 h 578806"/>
                  <a:gd name="connsiteX60" fmla="*/ 204541 w 712712"/>
                  <a:gd name="connsiteY60" fmla="*/ 358514 h 578806"/>
                  <a:gd name="connsiteX61" fmla="*/ 187263 w 712712"/>
                  <a:gd name="connsiteY61" fmla="*/ 375792 h 578806"/>
                  <a:gd name="connsiteX62" fmla="*/ 148388 w 712712"/>
                  <a:gd name="connsiteY62" fmla="*/ 368593 h 578806"/>
                  <a:gd name="connsiteX63" fmla="*/ 118152 w 712712"/>
                  <a:gd name="connsiteY63" fmla="*/ 339797 h 578806"/>
                  <a:gd name="connsiteX64" fmla="*/ 100874 w 712712"/>
                  <a:gd name="connsiteY64" fmla="*/ 342676 h 578806"/>
                  <a:gd name="connsiteX65" fmla="*/ 87916 w 712712"/>
                  <a:gd name="connsiteY65" fmla="*/ 341236 h 578806"/>
                  <a:gd name="connsiteX66" fmla="*/ 69198 w 712712"/>
                  <a:gd name="connsiteY66" fmla="*/ 341236 h 578806"/>
                  <a:gd name="connsiteX67" fmla="*/ 43281 w 712712"/>
                  <a:gd name="connsiteY67" fmla="*/ 332598 h 578806"/>
                  <a:gd name="connsiteX68" fmla="*/ 20244 w 712712"/>
                  <a:gd name="connsiteY68" fmla="*/ 329718 h 578806"/>
                  <a:gd name="connsiteX69" fmla="*/ 8726 w 712712"/>
                  <a:gd name="connsiteY69" fmla="*/ 316760 h 578806"/>
                  <a:gd name="connsiteX70" fmla="*/ 0 w 712712"/>
                  <a:gd name="connsiteY70" fmla="*/ 304295 h 578806"/>
                  <a:gd name="connsiteX71" fmla="*/ 87 w 712712"/>
                  <a:gd name="connsiteY71" fmla="*/ 303802 h 578806"/>
                  <a:gd name="connsiteX72" fmla="*/ 4406 w 712712"/>
                  <a:gd name="connsiteY72" fmla="*/ 293723 h 578806"/>
                  <a:gd name="connsiteX73" fmla="*/ 18804 w 712712"/>
                  <a:gd name="connsiteY73" fmla="*/ 282204 h 578806"/>
                  <a:gd name="connsiteX74" fmla="*/ 13045 w 712712"/>
                  <a:gd name="connsiteY74" fmla="*/ 272125 h 578806"/>
                  <a:gd name="connsiteX75" fmla="*/ 18804 w 712712"/>
                  <a:gd name="connsiteY75" fmla="*/ 253408 h 578806"/>
                  <a:gd name="connsiteX76" fmla="*/ 13045 w 712712"/>
                  <a:gd name="connsiteY76" fmla="*/ 239010 h 578806"/>
                  <a:gd name="connsiteX77" fmla="*/ 7286 w 712712"/>
                  <a:gd name="connsiteY77" fmla="*/ 218852 h 578806"/>
                  <a:gd name="connsiteX78" fmla="*/ 18804 w 712712"/>
                  <a:gd name="connsiteY78" fmla="*/ 194376 h 578806"/>
                  <a:gd name="connsiteX79" fmla="*/ 37522 w 712712"/>
                  <a:gd name="connsiteY79" fmla="*/ 190056 h 578806"/>
                  <a:gd name="connsiteX80" fmla="*/ 37522 w 712712"/>
                  <a:gd name="connsiteY80" fmla="*/ 172778 h 578806"/>
                  <a:gd name="connsiteX81" fmla="*/ 50480 w 712712"/>
                  <a:gd name="connsiteY81" fmla="*/ 158380 h 578806"/>
                  <a:gd name="connsiteX82" fmla="*/ 73517 w 712712"/>
                  <a:gd name="connsiteY82" fmla="*/ 142542 h 578806"/>
                  <a:gd name="connsiteX83" fmla="*/ 90795 w 712712"/>
                  <a:gd name="connsiteY83" fmla="*/ 149741 h 578806"/>
                  <a:gd name="connsiteX84" fmla="*/ 103754 w 712712"/>
                  <a:gd name="connsiteY84" fmla="*/ 145421 h 578806"/>
                  <a:gd name="connsiteX85" fmla="*/ 106633 w 712712"/>
                  <a:gd name="connsiteY85" fmla="*/ 135343 h 578806"/>
                  <a:gd name="connsiteX86" fmla="*/ 112393 w 712712"/>
                  <a:gd name="connsiteY86" fmla="*/ 125265 h 578806"/>
                  <a:gd name="connsiteX87" fmla="*/ 129670 w 712712"/>
                  <a:gd name="connsiteY87" fmla="*/ 120945 h 578806"/>
                  <a:gd name="connsiteX88" fmla="*/ 149828 w 712712"/>
                  <a:gd name="connsiteY88" fmla="*/ 116625 h 578806"/>
                  <a:gd name="connsiteX89" fmla="*/ 159907 w 712712"/>
                  <a:gd name="connsiteY89" fmla="*/ 118065 h 578806"/>
                  <a:gd name="connsiteX90" fmla="*/ 187263 w 712712"/>
                  <a:gd name="connsiteY90" fmla="*/ 109426 h 578806"/>
                  <a:gd name="connsiteX91" fmla="*/ 197342 w 712712"/>
                  <a:gd name="connsiteY91" fmla="*/ 135343 h 578806"/>
                  <a:gd name="connsiteX92" fmla="*/ 217499 w 712712"/>
                  <a:gd name="connsiteY92" fmla="*/ 142542 h 578806"/>
                  <a:gd name="connsiteX93" fmla="*/ 237657 w 712712"/>
                  <a:gd name="connsiteY93" fmla="*/ 142542 h 578806"/>
                  <a:gd name="connsiteX94" fmla="*/ 247736 w 712712"/>
                  <a:gd name="connsiteY94" fmla="*/ 135343 h 578806"/>
                  <a:gd name="connsiteX95" fmla="*/ 265013 w 712712"/>
                  <a:gd name="connsiteY95" fmla="*/ 109426 h 578806"/>
                  <a:gd name="connsiteX96" fmla="*/ 286611 w 712712"/>
                  <a:gd name="connsiteY96" fmla="*/ 109426 h 578806"/>
                  <a:gd name="connsiteX97" fmla="*/ 311088 w 712712"/>
                  <a:gd name="connsiteY97" fmla="*/ 106547 h 578806"/>
                  <a:gd name="connsiteX98" fmla="*/ 322606 w 712712"/>
                  <a:gd name="connsiteY98" fmla="*/ 102228 h 578806"/>
                  <a:gd name="connsiteX99" fmla="*/ 329805 w 712712"/>
                  <a:gd name="connsiteY99" fmla="*/ 86389 h 578806"/>
                  <a:gd name="connsiteX100" fmla="*/ 337004 w 712712"/>
                  <a:gd name="connsiteY100" fmla="*/ 63352 h 578806"/>
                  <a:gd name="connsiteX101" fmla="*/ 371560 w 712712"/>
                  <a:gd name="connsiteY101" fmla="*/ 60472 h 578806"/>
                  <a:gd name="connsiteX102" fmla="*/ 387398 w 712712"/>
                  <a:gd name="connsiteY102" fmla="*/ 56153 h 578806"/>
                  <a:gd name="connsiteX103" fmla="*/ 417634 w 712712"/>
                  <a:gd name="connsiteY103" fmla="*/ 51834 h 578806"/>
                  <a:gd name="connsiteX104" fmla="*/ 437792 w 712712"/>
                  <a:gd name="connsiteY104" fmla="*/ 57593 h 578806"/>
                  <a:gd name="connsiteX105" fmla="*/ 447870 w 712712"/>
                  <a:gd name="connsiteY105" fmla="*/ 60472 h 578806"/>
                  <a:gd name="connsiteX106" fmla="*/ 459389 w 712712"/>
                  <a:gd name="connsiteY106" fmla="*/ 57593 h 578806"/>
                  <a:gd name="connsiteX107" fmla="*/ 469468 w 712712"/>
                  <a:gd name="connsiteY107" fmla="*/ 61913 h 578806"/>
                  <a:gd name="connsiteX108" fmla="*/ 473787 w 712712"/>
                  <a:gd name="connsiteY108" fmla="*/ 51834 h 578806"/>
                  <a:gd name="connsiteX109" fmla="*/ 509783 w 712712"/>
                  <a:gd name="connsiteY109" fmla="*/ 69111 h 578806"/>
                  <a:gd name="connsiteX110" fmla="*/ 522741 w 712712"/>
                  <a:gd name="connsiteY110" fmla="*/ 71991 h 578806"/>
                  <a:gd name="connsiteX111" fmla="*/ 532820 w 712712"/>
                  <a:gd name="connsiteY111" fmla="*/ 61913 h 578806"/>
                  <a:gd name="connsiteX112" fmla="*/ 531380 w 712712"/>
                  <a:gd name="connsiteY112" fmla="*/ 51834 h 578806"/>
                  <a:gd name="connsiteX113" fmla="*/ 538579 w 712712"/>
                  <a:gd name="connsiteY113" fmla="*/ 33116 h 578806"/>
                  <a:gd name="connsiteX114" fmla="*/ 567375 w 712712"/>
                  <a:gd name="connsiteY114" fmla="*/ 27357 h 578806"/>
                  <a:gd name="connsiteX115" fmla="*/ 577454 w 712712"/>
                  <a:gd name="connsiteY115" fmla="*/ 17278 h 578806"/>
                  <a:gd name="connsiteX116" fmla="*/ 597611 w 712712"/>
                  <a:gd name="connsiteY116" fmla="*/ 14398 h 578806"/>
                  <a:gd name="connsiteX117" fmla="*/ 613449 w 712712"/>
                  <a:gd name="connsiteY117" fmla="*/ 14398 h 578806"/>
                  <a:gd name="connsiteX118" fmla="*/ 624968 w 712712"/>
                  <a:gd name="connsiteY118" fmla="*/ 24477 h 578806"/>
                  <a:gd name="connsiteX119" fmla="*/ 630727 w 712712"/>
                  <a:gd name="connsiteY119" fmla="*/ 14398 h 578806"/>
                  <a:gd name="connsiteX120" fmla="*/ 630727 w 712712"/>
                  <a:gd name="connsiteY120" fmla="*/ 2880 h 578806"/>
                  <a:gd name="connsiteX121" fmla="*/ 642246 w 712712"/>
                  <a:gd name="connsiteY121" fmla="*/ 0 h 578806"/>
                  <a:gd name="connsiteX0" fmla="*/ 642246 w 1143280"/>
                  <a:gd name="connsiteY0" fmla="*/ 0 h 578806"/>
                  <a:gd name="connsiteX1" fmla="*/ 645125 w 1143280"/>
                  <a:gd name="connsiteY1" fmla="*/ 11519 h 578806"/>
                  <a:gd name="connsiteX2" fmla="*/ 642246 w 1143280"/>
                  <a:gd name="connsiteY2" fmla="*/ 27357 h 578806"/>
                  <a:gd name="connsiteX3" fmla="*/ 640806 w 1143280"/>
                  <a:gd name="connsiteY3" fmla="*/ 35995 h 578806"/>
                  <a:gd name="connsiteX4" fmla="*/ 648005 w 1143280"/>
                  <a:gd name="connsiteY4" fmla="*/ 47514 h 578806"/>
                  <a:gd name="connsiteX5" fmla="*/ 669602 w 1143280"/>
                  <a:gd name="connsiteY5" fmla="*/ 54713 h 578806"/>
                  <a:gd name="connsiteX6" fmla="*/ 669602 w 1143280"/>
                  <a:gd name="connsiteY6" fmla="*/ 73431 h 578806"/>
                  <a:gd name="connsiteX7" fmla="*/ 660963 w 1143280"/>
                  <a:gd name="connsiteY7" fmla="*/ 82069 h 578806"/>
                  <a:gd name="connsiteX8" fmla="*/ 662403 w 1143280"/>
                  <a:gd name="connsiteY8" fmla="*/ 89269 h 578806"/>
                  <a:gd name="connsiteX9" fmla="*/ 649445 w 1143280"/>
                  <a:gd name="connsiteY9" fmla="*/ 109426 h 578806"/>
                  <a:gd name="connsiteX10" fmla="*/ 640806 w 1143280"/>
                  <a:gd name="connsiteY10" fmla="*/ 167019 h 578806"/>
                  <a:gd name="connsiteX11" fmla="*/ 642246 w 1143280"/>
                  <a:gd name="connsiteY11" fmla="*/ 190056 h 578806"/>
                  <a:gd name="connsiteX12" fmla="*/ 642246 w 1143280"/>
                  <a:gd name="connsiteY12" fmla="*/ 200135 h 578806"/>
                  <a:gd name="connsiteX13" fmla="*/ 653764 w 1143280"/>
                  <a:gd name="connsiteY13" fmla="*/ 207334 h 578806"/>
                  <a:gd name="connsiteX14" fmla="*/ 663843 w 1143280"/>
                  <a:gd name="connsiteY14" fmla="*/ 207334 h 578806"/>
                  <a:gd name="connsiteX15" fmla="*/ 673922 w 1143280"/>
                  <a:gd name="connsiteY15" fmla="*/ 197254 h 578806"/>
                  <a:gd name="connsiteX16" fmla="*/ 688320 w 1143280"/>
                  <a:gd name="connsiteY16" fmla="*/ 234691 h 578806"/>
                  <a:gd name="connsiteX17" fmla="*/ 712712 w 1143280"/>
                  <a:gd name="connsiteY17" fmla="*/ 246886 h 578806"/>
                  <a:gd name="connsiteX18" fmla="*/ 712712 w 1143280"/>
                  <a:gd name="connsiteY18" fmla="*/ 264119 h 578806"/>
                  <a:gd name="connsiteX19" fmla="*/ 1143280 w 1143280"/>
                  <a:gd name="connsiteY19" fmla="*/ 277042 h 578806"/>
                  <a:gd name="connsiteX20" fmla="*/ 712712 w 1143280"/>
                  <a:gd name="connsiteY20" fmla="*/ 364128 h 578806"/>
                  <a:gd name="connsiteX21" fmla="*/ 712712 w 1143280"/>
                  <a:gd name="connsiteY21" fmla="*/ 370164 h 578806"/>
                  <a:gd name="connsiteX22" fmla="*/ 673922 w 1143280"/>
                  <a:gd name="connsiteY22" fmla="*/ 388750 h 578806"/>
                  <a:gd name="connsiteX23" fmla="*/ 656644 w 1143280"/>
                  <a:gd name="connsiteY23" fmla="*/ 388750 h 578806"/>
                  <a:gd name="connsiteX24" fmla="*/ 646565 w 1143280"/>
                  <a:gd name="connsiteY24" fmla="*/ 404588 h 578806"/>
                  <a:gd name="connsiteX25" fmla="*/ 633607 w 1143280"/>
                  <a:gd name="connsiteY25" fmla="*/ 398829 h 578806"/>
                  <a:gd name="connsiteX26" fmla="*/ 632167 w 1143280"/>
                  <a:gd name="connsiteY26" fmla="*/ 416106 h 578806"/>
                  <a:gd name="connsiteX27" fmla="*/ 626408 w 1143280"/>
                  <a:gd name="connsiteY27" fmla="*/ 423306 h 578806"/>
                  <a:gd name="connsiteX28" fmla="*/ 613449 w 1143280"/>
                  <a:gd name="connsiteY28" fmla="*/ 420426 h 578806"/>
                  <a:gd name="connsiteX29" fmla="*/ 612010 w 1143280"/>
                  <a:gd name="connsiteY29" fmla="*/ 434825 h 578806"/>
                  <a:gd name="connsiteX30" fmla="*/ 587533 w 1143280"/>
                  <a:gd name="connsiteY30" fmla="*/ 457862 h 578806"/>
                  <a:gd name="connsiteX31" fmla="*/ 557297 w 1143280"/>
                  <a:gd name="connsiteY31" fmla="*/ 472260 h 578806"/>
                  <a:gd name="connsiteX32" fmla="*/ 525621 w 1143280"/>
                  <a:gd name="connsiteY32" fmla="*/ 492417 h 578806"/>
                  <a:gd name="connsiteX33" fmla="*/ 501144 w 1143280"/>
                  <a:gd name="connsiteY33" fmla="*/ 496736 h 578806"/>
                  <a:gd name="connsiteX34" fmla="*/ 480986 w 1143280"/>
                  <a:gd name="connsiteY34" fmla="*/ 514014 h 578806"/>
                  <a:gd name="connsiteX35" fmla="*/ 499704 w 1143280"/>
                  <a:gd name="connsiteY35" fmla="*/ 519773 h 578806"/>
                  <a:gd name="connsiteX36" fmla="*/ 485306 w 1143280"/>
                  <a:gd name="connsiteY36" fmla="*/ 537051 h 578806"/>
                  <a:gd name="connsiteX37" fmla="*/ 483866 w 1143280"/>
                  <a:gd name="connsiteY37" fmla="*/ 555769 h 578806"/>
                  <a:gd name="connsiteX38" fmla="*/ 459389 w 1143280"/>
                  <a:gd name="connsiteY38" fmla="*/ 557209 h 578806"/>
                  <a:gd name="connsiteX39" fmla="*/ 449310 w 1143280"/>
                  <a:gd name="connsiteY39" fmla="*/ 558649 h 578806"/>
                  <a:gd name="connsiteX40" fmla="*/ 447975 w 1143280"/>
                  <a:gd name="connsiteY40" fmla="*/ 576010 h 578806"/>
                  <a:gd name="connsiteX41" fmla="*/ 403236 w 1143280"/>
                  <a:gd name="connsiteY41" fmla="*/ 578806 h 578806"/>
                  <a:gd name="connsiteX42" fmla="*/ 387398 w 1143280"/>
                  <a:gd name="connsiteY42" fmla="*/ 565847 h 578806"/>
                  <a:gd name="connsiteX43" fmla="*/ 371560 w 1143280"/>
                  <a:gd name="connsiteY43" fmla="*/ 565847 h 578806"/>
                  <a:gd name="connsiteX44" fmla="*/ 352842 w 1143280"/>
                  <a:gd name="connsiteY44" fmla="*/ 531292 h 578806"/>
                  <a:gd name="connsiteX45" fmla="*/ 342764 w 1143280"/>
                  <a:gd name="connsiteY45" fmla="*/ 528413 h 578806"/>
                  <a:gd name="connsiteX46" fmla="*/ 339884 w 1143280"/>
                  <a:gd name="connsiteY46" fmla="*/ 516895 h 578806"/>
                  <a:gd name="connsiteX47" fmla="*/ 360041 w 1143280"/>
                  <a:gd name="connsiteY47" fmla="*/ 501056 h 578806"/>
                  <a:gd name="connsiteX48" fmla="*/ 349963 w 1143280"/>
                  <a:gd name="connsiteY48" fmla="*/ 489538 h 578806"/>
                  <a:gd name="connsiteX49" fmla="*/ 349963 w 1143280"/>
                  <a:gd name="connsiteY49" fmla="*/ 473699 h 578806"/>
                  <a:gd name="connsiteX50" fmla="*/ 319726 w 1143280"/>
                  <a:gd name="connsiteY50" fmla="*/ 462181 h 578806"/>
                  <a:gd name="connsiteX51" fmla="*/ 272212 w 1143280"/>
                  <a:gd name="connsiteY51" fmla="*/ 462181 h 578806"/>
                  <a:gd name="connsiteX52" fmla="*/ 277972 w 1143280"/>
                  <a:gd name="connsiteY52" fmla="*/ 442024 h 578806"/>
                  <a:gd name="connsiteX53" fmla="*/ 269333 w 1143280"/>
                  <a:gd name="connsiteY53" fmla="*/ 381551 h 578806"/>
                  <a:gd name="connsiteX54" fmla="*/ 256374 w 1143280"/>
                  <a:gd name="connsiteY54" fmla="*/ 371473 h 578806"/>
                  <a:gd name="connsiteX55" fmla="*/ 256374 w 1143280"/>
                  <a:gd name="connsiteY55" fmla="*/ 349876 h 578806"/>
                  <a:gd name="connsiteX56" fmla="*/ 240536 w 1143280"/>
                  <a:gd name="connsiteY56" fmla="*/ 352755 h 578806"/>
                  <a:gd name="connsiteX57" fmla="*/ 230458 w 1143280"/>
                  <a:gd name="connsiteY57" fmla="*/ 354195 h 578806"/>
                  <a:gd name="connsiteX58" fmla="*/ 223259 w 1143280"/>
                  <a:gd name="connsiteY58" fmla="*/ 339797 h 578806"/>
                  <a:gd name="connsiteX59" fmla="*/ 205981 w 1143280"/>
                  <a:gd name="connsiteY59" fmla="*/ 345556 h 578806"/>
                  <a:gd name="connsiteX60" fmla="*/ 204541 w 1143280"/>
                  <a:gd name="connsiteY60" fmla="*/ 358514 h 578806"/>
                  <a:gd name="connsiteX61" fmla="*/ 187263 w 1143280"/>
                  <a:gd name="connsiteY61" fmla="*/ 375792 h 578806"/>
                  <a:gd name="connsiteX62" fmla="*/ 148388 w 1143280"/>
                  <a:gd name="connsiteY62" fmla="*/ 368593 h 578806"/>
                  <a:gd name="connsiteX63" fmla="*/ 118152 w 1143280"/>
                  <a:gd name="connsiteY63" fmla="*/ 339797 h 578806"/>
                  <a:gd name="connsiteX64" fmla="*/ 100874 w 1143280"/>
                  <a:gd name="connsiteY64" fmla="*/ 342676 h 578806"/>
                  <a:gd name="connsiteX65" fmla="*/ 87916 w 1143280"/>
                  <a:gd name="connsiteY65" fmla="*/ 341236 h 578806"/>
                  <a:gd name="connsiteX66" fmla="*/ 69198 w 1143280"/>
                  <a:gd name="connsiteY66" fmla="*/ 341236 h 578806"/>
                  <a:gd name="connsiteX67" fmla="*/ 43281 w 1143280"/>
                  <a:gd name="connsiteY67" fmla="*/ 332598 h 578806"/>
                  <a:gd name="connsiteX68" fmla="*/ 20244 w 1143280"/>
                  <a:gd name="connsiteY68" fmla="*/ 329718 h 578806"/>
                  <a:gd name="connsiteX69" fmla="*/ 8726 w 1143280"/>
                  <a:gd name="connsiteY69" fmla="*/ 316760 h 578806"/>
                  <a:gd name="connsiteX70" fmla="*/ 0 w 1143280"/>
                  <a:gd name="connsiteY70" fmla="*/ 304295 h 578806"/>
                  <a:gd name="connsiteX71" fmla="*/ 87 w 1143280"/>
                  <a:gd name="connsiteY71" fmla="*/ 303802 h 578806"/>
                  <a:gd name="connsiteX72" fmla="*/ 4406 w 1143280"/>
                  <a:gd name="connsiteY72" fmla="*/ 293723 h 578806"/>
                  <a:gd name="connsiteX73" fmla="*/ 18804 w 1143280"/>
                  <a:gd name="connsiteY73" fmla="*/ 282204 h 578806"/>
                  <a:gd name="connsiteX74" fmla="*/ 13045 w 1143280"/>
                  <a:gd name="connsiteY74" fmla="*/ 272125 h 578806"/>
                  <a:gd name="connsiteX75" fmla="*/ 18804 w 1143280"/>
                  <a:gd name="connsiteY75" fmla="*/ 253408 h 578806"/>
                  <a:gd name="connsiteX76" fmla="*/ 13045 w 1143280"/>
                  <a:gd name="connsiteY76" fmla="*/ 239010 h 578806"/>
                  <a:gd name="connsiteX77" fmla="*/ 7286 w 1143280"/>
                  <a:gd name="connsiteY77" fmla="*/ 218852 h 578806"/>
                  <a:gd name="connsiteX78" fmla="*/ 18804 w 1143280"/>
                  <a:gd name="connsiteY78" fmla="*/ 194376 h 578806"/>
                  <a:gd name="connsiteX79" fmla="*/ 37522 w 1143280"/>
                  <a:gd name="connsiteY79" fmla="*/ 190056 h 578806"/>
                  <a:gd name="connsiteX80" fmla="*/ 37522 w 1143280"/>
                  <a:gd name="connsiteY80" fmla="*/ 172778 h 578806"/>
                  <a:gd name="connsiteX81" fmla="*/ 50480 w 1143280"/>
                  <a:gd name="connsiteY81" fmla="*/ 158380 h 578806"/>
                  <a:gd name="connsiteX82" fmla="*/ 73517 w 1143280"/>
                  <a:gd name="connsiteY82" fmla="*/ 142542 h 578806"/>
                  <a:gd name="connsiteX83" fmla="*/ 90795 w 1143280"/>
                  <a:gd name="connsiteY83" fmla="*/ 149741 h 578806"/>
                  <a:gd name="connsiteX84" fmla="*/ 103754 w 1143280"/>
                  <a:gd name="connsiteY84" fmla="*/ 145421 h 578806"/>
                  <a:gd name="connsiteX85" fmla="*/ 106633 w 1143280"/>
                  <a:gd name="connsiteY85" fmla="*/ 135343 h 578806"/>
                  <a:gd name="connsiteX86" fmla="*/ 112393 w 1143280"/>
                  <a:gd name="connsiteY86" fmla="*/ 125265 h 578806"/>
                  <a:gd name="connsiteX87" fmla="*/ 129670 w 1143280"/>
                  <a:gd name="connsiteY87" fmla="*/ 120945 h 578806"/>
                  <a:gd name="connsiteX88" fmla="*/ 149828 w 1143280"/>
                  <a:gd name="connsiteY88" fmla="*/ 116625 h 578806"/>
                  <a:gd name="connsiteX89" fmla="*/ 159907 w 1143280"/>
                  <a:gd name="connsiteY89" fmla="*/ 118065 h 578806"/>
                  <a:gd name="connsiteX90" fmla="*/ 187263 w 1143280"/>
                  <a:gd name="connsiteY90" fmla="*/ 109426 h 578806"/>
                  <a:gd name="connsiteX91" fmla="*/ 197342 w 1143280"/>
                  <a:gd name="connsiteY91" fmla="*/ 135343 h 578806"/>
                  <a:gd name="connsiteX92" fmla="*/ 217499 w 1143280"/>
                  <a:gd name="connsiteY92" fmla="*/ 142542 h 578806"/>
                  <a:gd name="connsiteX93" fmla="*/ 237657 w 1143280"/>
                  <a:gd name="connsiteY93" fmla="*/ 142542 h 578806"/>
                  <a:gd name="connsiteX94" fmla="*/ 247736 w 1143280"/>
                  <a:gd name="connsiteY94" fmla="*/ 135343 h 578806"/>
                  <a:gd name="connsiteX95" fmla="*/ 265013 w 1143280"/>
                  <a:gd name="connsiteY95" fmla="*/ 109426 h 578806"/>
                  <a:gd name="connsiteX96" fmla="*/ 286611 w 1143280"/>
                  <a:gd name="connsiteY96" fmla="*/ 109426 h 578806"/>
                  <a:gd name="connsiteX97" fmla="*/ 311088 w 1143280"/>
                  <a:gd name="connsiteY97" fmla="*/ 106547 h 578806"/>
                  <a:gd name="connsiteX98" fmla="*/ 322606 w 1143280"/>
                  <a:gd name="connsiteY98" fmla="*/ 102228 h 578806"/>
                  <a:gd name="connsiteX99" fmla="*/ 329805 w 1143280"/>
                  <a:gd name="connsiteY99" fmla="*/ 86389 h 578806"/>
                  <a:gd name="connsiteX100" fmla="*/ 337004 w 1143280"/>
                  <a:gd name="connsiteY100" fmla="*/ 63352 h 578806"/>
                  <a:gd name="connsiteX101" fmla="*/ 371560 w 1143280"/>
                  <a:gd name="connsiteY101" fmla="*/ 60472 h 578806"/>
                  <a:gd name="connsiteX102" fmla="*/ 387398 w 1143280"/>
                  <a:gd name="connsiteY102" fmla="*/ 56153 h 578806"/>
                  <a:gd name="connsiteX103" fmla="*/ 417634 w 1143280"/>
                  <a:gd name="connsiteY103" fmla="*/ 51834 h 578806"/>
                  <a:gd name="connsiteX104" fmla="*/ 437792 w 1143280"/>
                  <a:gd name="connsiteY104" fmla="*/ 57593 h 578806"/>
                  <a:gd name="connsiteX105" fmla="*/ 447870 w 1143280"/>
                  <a:gd name="connsiteY105" fmla="*/ 60472 h 578806"/>
                  <a:gd name="connsiteX106" fmla="*/ 459389 w 1143280"/>
                  <a:gd name="connsiteY106" fmla="*/ 57593 h 578806"/>
                  <a:gd name="connsiteX107" fmla="*/ 469468 w 1143280"/>
                  <a:gd name="connsiteY107" fmla="*/ 61913 h 578806"/>
                  <a:gd name="connsiteX108" fmla="*/ 473787 w 1143280"/>
                  <a:gd name="connsiteY108" fmla="*/ 51834 h 578806"/>
                  <a:gd name="connsiteX109" fmla="*/ 509783 w 1143280"/>
                  <a:gd name="connsiteY109" fmla="*/ 69111 h 578806"/>
                  <a:gd name="connsiteX110" fmla="*/ 522741 w 1143280"/>
                  <a:gd name="connsiteY110" fmla="*/ 71991 h 578806"/>
                  <a:gd name="connsiteX111" fmla="*/ 532820 w 1143280"/>
                  <a:gd name="connsiteY111" fmla="*/ 61913 h 578806"/>
                  <a:gd name="connsiteX112" fmla="*/ 531380 w 1143280"/>
                  <a:gd name="connsiteY112" fmla="*/ 51834 h 578806"/>
                  <a:gd name="connsiteX113" fmla="*/ 538579 w 1143280"/>
                  <a:gd name="connsiteY113" fmla="*/ 33116 h 578806"/>
                  <a:gd name="connsiteX114" fmla="*/ 567375 w 1143280"/>
                  <a:gd name="connsiteY114" fmla="*/ 27357 h 578806"/>
                  <a:gd name="connsiteX115" fmla="*/ 577454 w 1143280"/>
                  <a:gd name="connsiteY115" fmla="*/ 17278 h 578806"/>
                  <a:gd name="connsiteX116" fmla="*/ 597611 w 1143280"/>
                  <a:gd name="connsiteY116" fmla="*/ 14398 h 578806"/>
                  <a:gd name="connsiteX117" fmla="*/ 613449 w 1143280"/>
                  <a:gd name="connsiteY117" fmla="*/ 14398 h 578806"/>
                  <a:gd name="connsiteX118" fmla="*/ 624968 w 1143280"/>
                  <a:gd name="connsiteY118" fmla="*/ 24477 h 578806"/>
                  <a:gd name="connsiteX119" fmla="*/ 630727 w 1143280"/>
                  <a:gd name="connsiteY119" fmla="*/ 14398 h 578806"/>
                  <a:gd name="connsiteX120" fmla="*/ 630727 w 1143280"/>
                  <a:gd name="connsiteY120" fmla="*/ 2880 h 578806"/>
                  <a:gd name="connsiteX121" fmla="*/ 642246 w 1143280"/>
                  <a:gd name="connsiteY121" fmla="*/ 0 h 578806"/>
                  <a:gd name="connsiteX0" fmla="*/ 1143280 w 1234720"/>
                  <a:gd name="connsiteY0" fmla="*/ 277042 h 578806"/>
                  <a:gd name="connsiteX1" fmla="*/ 712712 w 1234720"/>
                  <a:gd name="connsiteY1" fmla="*/ 364128 h 578806"/>
                  <a:gd name="connsiteX2" fmla="*/ 712712 w 1234720"/>
                  <a:gd name="connsiteY2" fmla="*/ 370164 h 578806"/>
                  <a:gd name="connsiteX3" fmla="*/ 673922 w 1234720"/>
                  <a:gd name="connsiteY3" fmla="*/ 388750 h 578806"/>
                  <a:gd name="connsiteX4" fmla="*/ 656644 w 1234720"/>
                  <a:gd name="connsiteY4" fmla="*/ 388750 h 578806"/>
                  <a:gd name="connsiteX5" fmla="*/ 646565 w 1234720"/>
                  <a:gd name="connsiteY5" fmla="*/ 404588 h 578806"/>
                  <a:gd name="connsiteX6" fmla="*/ 633607 w 1234720"/>
                  <a:gd name="connsiteY6" fmla="*/ 398829 h 578806"/>
                  <a:gd name="connsiteX7" fmla="*/ 632167 w 1234720"/>
                  <a:gd name="connsiteY7" fmla="*/ 416106 h 578806"/>
                  <a:gd name="connsiteX8" fmla="*/ 626408 w 1234720"/>
                  <a:gd name="connsiteY8" fmla="*/ 423306 h 578806"/>
                  <a:gd name="connsiteX9" fmla="*/ 613449 w 1234720"/>
                  <a:gd name="connsiteY9" fmla="*/ 420426 h 578806"/>
                  <a:gd name="connsiteX10" fmla="*/ 612010 w 1234720"/>
                  <a:gd name="connsiteY10" fmla="*/ 434825 h 578806"/>
                  <a:gd name="connsiteX11" fmla="*/ 587533 w 1234720"/>
                  <a:gd name="connsiteY11" fmla="*/ 457862 h 578806"/>
                  <a:gd name="connsiteX12" fmla="*/ 557297 w 1234720"/>
                  <a:gd name="connsiteY12" fmla="*/ 472260 h 578806"/>
                  <a:gd name="connsiteX13" fmla="*/ 525621 w 1234720"/>
                  <a:gd name="connsiteY13" fmla="*/ 492417 h 578806"/>
                  <a:gd name="connsiteX14" fmla="*/ 501144 w 1234720"/>
                  <a:gd name="connsiteY14" fmla="*/ 496736 h 578806"/>
                  <a:gd name="connsiteX15" fmla="*/ 480986 w 1234720"/>
                  <a:gd name="connsiteY15" fmla="*/ 514014 h 578806"/>
                  <a:gd name="connsiteX16" fmla="*/ 499704 w 1234720"/>
                  <a:gd name="connsiteY16" fmla="*/ 519773 h 578806"/>
                  <a:gd name="connsiteX17" fmla="*/ 485306 w 1234720"/>
                  <a:gd name="connsiteY17" fmla="*/ 537051 h 578806"/>
                  <a:gd name="connsiteX18" fmla="*/ 483866 w 1234720"/>
                  <a:gd name="connsiteY18" fmla="*/ 555769 h 578806"/>
                  <a:gd name="connsiteX19" fmla="*/ 459389 w 1234720"/>
                  <a:gd name="connsiteY19" fmla="*/ 557209 h 578806"/>
                  <a:gd name="connsiteX20" fmla="*/ 449310 w 1234720"/>
                  <a:gd name="connsiteY20" fmla="*/ 558649 h 578806"/>
                  <a:gd name="connsiteX21" fmla="*/ 447975 w 1234720"/>
                  <a:gd name="connsiteY21" fmla="*/ 576010 h 578806"/>
                  <a:gd name="connsiteX22" fmla="*/ 403236 w 1234720"/>
                  <a:gd name="connsiteY22" fmla="*/ 578806 h 578806"/>
                  <a:gd name="connsiteX23" fmla="*/ 387398 w 1234720"/>
                  <a:gd name="connsiteY23" fmla="*/ 565847 h 578806"/>
                  <a:gd name="connsiteX24" fmla="*/ 371560 w 1234720"/>
                  <a:gd name="connsiteY24" fmla="*/ 565847 h 578806"/>
                  <a:gd name="connsiteX25" fmla="*/ 352842 w 1234720"/>
                  <a:gd name="connsiteY25" fmla="*/ 531292 h 578806"/>
                  <a:gd name="connsiteX26" fmla="*/ 342764 w 1234720"/>
                  <a:gd name="connsiteY26" fmla="*/ 528413 h 578806"/>
                  <a:gd name="connsiteX27" fmla="*/ 339884 w 1234720"/>
                  <a:gd name="connsiteY27" fmla="*/ 516895 h 578806"/>
                  <a:gd name="connsiteX28" fmla="*/ 360041 w 1234720"/>
                  <a:gd name="connsiteY28" fmla="*/ 501056 h 578806"/>
                  <a:gd name="connsiteX29" fmla="*/ 349963 w 1234720"/>
                  <a:gd name="connsiteY29" fmla="*/ 489538 h 578806"/>
                  <a:gd name="connsiteX30" fmla="*/ 349963 w 1234720"/>
                  <a:gd name="connsiteY30" fmla="*/ 473699 h 578806"/>
                  <a:gd name="connsiteX31" fmla="*/ 319726 w 1234720"/>
                  <a:gd name="connsiteY31" fmla="*/ 462181 h 578806"/>
                  <a:gd name="connsiteX32" fmla="*/ 272212 w 1234720"/>
                  <a:gd name="connsiteY32" fmla="*/ 462181 h 578806"/>
                  <a:gd name="connsiteX33" fmla="*/ 277972 w 1234720"/>
                  <a:gd name="connsiteY33" fmla="*/ 442024 h 578806"/>
                  <a:gd name="connsiteX34" fmla="*/ 269333 w 1234720"/>
                  <a:gd name="connsiteY34" fmla="*/ 381551 h 578806"/>
                  <a:gd name="connsiteX35" fmla="*/ 256374 w 1234720"/>
                  <a:gd name="connsiteY35" fmla="*/ 371473 h 578806"/>
                  <a:gd name="connsiteX36" fmla="*/ 256374 w 1234720"/>
                  <a:gd name="connsiteY36" fmla="*/ 349876 h 578806"/>
                  <a:gd name="connsiteX37" fmla="*/ 240536 w 1234720"/>
                  <a:gd name="connsiteY37" fmla="*/ 352755 h 578806"/>
                  <a:gd name="connsiteX38" fmla="*/ 230458 w 1234720"/>
                  <a:gd name="connsiteY38" fmla="*/ 354195 h 578806"/>
                  <a:gd name="connsiteX39" fmla="*/ 223259 w 1234720"/>
                  <a:gd name="connsiteY39" fmla="*/ 339797 h 578806"/>
                  <a:gd name="connsiteX40" fmla="*/ 205981 w 1234720"/>
                  <a:gd name="connsiteY40" fmla="*/ 345556 h 578806"/>
                  <a:gd name="connsiteX41" fmla="*/ 204541 w 1234720"/>
                  <a:gd name="connsiteY41" fmla="*/ 358514 h 578806"/>
                  <a:gd name="connsiteX42" fmla="*/ 187263 w 1234720"/>
                  <a:gd name="connsiteY42" fmla="*/ 375792 h 578806"/>
                  <a:gd name="connsiteX43" fmla="*/ 148388 w 1234720"/>
                  <a:gd name="connsiteY43" fmla="*/ 368593 h 578806"/>
                  <a:gd name="connsiteX44" fmla="*/ 118152 w 1234720"/>
                  <a:gd name="connsiteY44" fmla="*/ 339797 h 578806"/>
                  <a:gd name="connsiteX45" fmla="*/ 100874 w 1234720"/>
                  <a:gd name="connsiteY45" fmla="*/ 342676 h 578806"/>
                  <a:gd name="connsiteX46" fmla="*/ 87916 w 1234720"/>
                  <a:gd name="connsiteY46" fmla="*/ 341236 h 578806"/>
                  <a:gd name="connsiteX47" fmla="*/ 69198 w 1234720"/>
                  <a:gd name="connsiteY47" fmla="*/ 341236 h 578806"/>
                  <a:gd name="connsiteX48" fmla="*/ 43281 w 1234720"/>
                  <a:gd name="connsiteY48" fmla="*/ 332598 h 578806"/>
                  <a:gd name="connsiteX49" fmla="*/ 20244 w 1234720"/>
                  <a:gd name="connsiteY49" fmla="*/ 329718 h 578806"/>
                  <a:gd name="connsiteX50" fmla="*/ 8726 w 1234720"/>
                  <a:gd name="connsiteY50" fmla="*/ 316760 h 578806"/>
                  <a:gd name="connsiteX51" fmla="*/ 0 w 1234720"/>
                  <a:gd name="connsiteY51" fmla="*/ 304295 h 578806"/>
                  <a:gd name="connsiteX52" fmla="*/ 87 w 1234720"/>
                  <a:gd name="connsiteY52" fmla="*/ 303802 h 578806"/>
                  <a:gd name="connsiteX53" fmla="*/ 4406 w 1234720"/>
                  <a:gd name="connsiteY53" fmla="*/ 293723 h 578806"/>
                  <a:gd name="connsiteX54" fmla="*/ 18804 w 1234720"/>
                  <a:gd name="connsiteY54" fmla="*/ 282204 h 578806"/>
                  <a:gd name="connsiteX55" fmla="*/ 13045 w 1234720"/>
                  <a:gd name="connsiteY55" fmla="*/ 272125 h 578806"/>
                  <a:gd name="connsiteX56" fmla="*/ 18804 w 1234720"/>
                  <a:gd name="connsiteY56" fmla="*/ 253408 h 578806"/>
                  <a:gd name="connsiteX57" fmla="*/ 13045 w 1234720"/>
                  <a:gd name="connsiteY57" fmla="*/ 239010 h 578806"/>
                  <a:gd name="connsiteX58" fmla="*/ 7286 w 1234720"/>
                  <a:gd name="connsiteY58" fmla="*/ 218852 h 578806"/>
                  <a:gd name="connsiteX59" fmla="*/ 18804 w 1234720"/>
                  <a:gd name="connsiteY59" fmla="*/ 194376 h 578806"/>
                  <a:gd name="connsiteX60" fmla="*/ 37522 w 1234720"/>
                  <a:gd name="connsiteY60" fmla="*/ 190056 h 578806"/>
                  <a:gd name="connsiteX61" fmla="*/ 37522 w 1234720"/>
                  <a:gd name="connsiteY61" fmla="*/ 172778 h 578806"/>
                  <a:gd name="connsiteX62" fmla="*/ 50480 w 1234720"/>
                  <a:gd name="connsiteY62" fmla="*/ 158380 h 578806"/>
                  <a:gd name="connsiteX63" fmla="*/ 73517 w 1234720"/>
                  <a:gd name="connsiteY63" fmla="*/ 142542 h 578806"/>
                  <a:gd name="connsiteX64" fmla="*/ 90795 w 1234720"/>
                  <a:gd name="connsiteY64" fmla="*/ 149741 h 578806"/>
                  <a:gd name="connsiteX65" fmla="*/ 103754 w 1234720"/>
                  <a:gd name="connsiteY65" fmla="*/ 145421 h 578806"/>
                  <a:gd name="connsiteX66" fmla="*/ 106633 w 1234720"/>
                  <a:gd name="connsiteY66" fmla="*/ 135343 h 578806"/>
                  <a:gd name="connsiteX67" fmla="*/ 112393 w 1234720"/>
                  <a:gd name="connsiteY67" fmla="*/ 125265 h 578806"/>
                  <a:gd name="connsiteX68" fmla="*/ 129670 w 1234720"/>
                  <a:gd name="connsiteY68" fmla="*/ 120945 h 578806"/>
                  <a:gd name="connsiteX69" fmla="*/ 149828 w 1234720"/>
                  <a:gd name="connsiteY69" fmla="*/ 116625 h 578806"/>
                  <a:gd name="connsiteX70" fmla="*/ 159907 w 1234720"/>
                  <a:gd name="connsiteY70" fmla="*/ 118065 h 578806"/>
                  <a:gd name="connsiteX71" fmla="*/ 187263 w 1234720"/>
                  <a:gd name="connsiteY71" fmla="*/ 109426 h 578806"/>
                  <a:gd name="connsiteX72" fmla="*/ 197342 w 1234720"/>
                  <a:gd name="connsiteY72" fmla="*/ 135343 h 578806"/>
                  <a:gd name="connsiteX73" fmla="*/ 217499 w 1234720"/>
                  <a:gd name="connsiteY73" fmla="*/ 142542 h 578806"/>
                  <a:gd name="connsiteX74" fmla="*/ 237657 w 1234720"/>
                  <a:gd name="connsiteY74" fmla="*/ 142542 h 578806"/>
                  <a:gd name="connsiteX75" fmla="*/ 247736 w 1234720"/>
                  <a:gd name="connsiteY75" fmla="*/ 135343 h 578806"/>
                  <a:gd name="connsiteX76" fmla="*/ 265013 w 1234720"/>
                  <a:gd name="connsiteY76" fmla="*/ 109426 h 578806"/>
                  <a:gd name="connsiteX77" fmla="*/ 286611 w 1234720"/>
                  <a:gd name="connsiteY77" fmla="*/ 109426 h 578806"/>
                  <a:gd name="connsiteX78" fmla="*/ 311088 w 1234720"/>
                  <a:gd name="connsiteY78" fmla="*/ 106547 h 578806"/>
                  <a:gd name="connsiteX79" fmla="*/ 322606 w 1234720"/>
                  <a:gd name="connsiteY79" fmla="*/ 102228 h 578806"/>
                  <a:gd name="connsiteX80" fmla="*/ 329805 w 1234720"/>
                  <a:gd name="connsiteY80" fmla="*/ 86389 h 578806"/>
                  <a:gd name="connsiteX81" fmla="*/ 337004 w 1234720"/>
                  <a:gd name="connsiteY81" fmla="*/ 63352 h 578806"/>
                  <a:gd name="connsiteX82" fmla="*/ 371560 w 1234720"/>
                  <a:gd name="connsiteY82" fmla="*/ 60472 h 578806"/>
                  <a:gd name="connsiteX83" fmla="*/ 387398 w 1234720"/>
                  <a:gd name="connsiteY83" fmla="*/ 56153 h 578806"/>
                  <a:gd name="connsiteX84" fmla="*/ 417634 w 1234720"/>
                  <a:gd name="connsiteY84" fmla="*/ 51834 h 578806"/>
                  <a:gd name="connsiteX85" fmla="*/ 437792 w 1234720"/>
                  <a:gd name="connsiteY85" fmla="*/ 57593 h 578806"/>
                  <a:gd name="connsiteX86" fmla="*/ 447870 w 1234720"/>
                  <a:gd name="connsiteY86" fmla="*/ 60472 h 578806"/>
                  <a:gd name="connsiteX87" fmla="*/ 459389 w 1234720"/>
                  <a:gd name="connsiteY87" fmla="*/ 57593 h 578806"/>
                  <a:gd name="connsiteX88" fmla="*/ 469468 w 1234720"/>
                  <a:gd name="connsiteY88" fmla="*/ 61913 h 578806"/>
                  <a:gd name="connsiteX89" fmla="*/ 473787 w 1234720"/>
                  <a:gd name="connsiteY89" fmla="*/ 51834 h 578806"/>
                  <a:gd name="connsiteX90" fmla="*/ 509783 w 1234720"/>
                  <a:gd name="connsiteY90" fmla="*/ 69111 h 578806"/>
                  <a:gd name="connsiteX91" fmla="*/ 522741 w 1234720"/>
                  <a:gd name="connsiteY91" fmla="*/ 71991 h 578806"/>
                  <a:gd name="connsiteX92" fmla="*/ 532820 w 1234720"/>
                  <a:gd name="connsiteY92" fmla="*/ 61913 h 578806"/>
                  <a:gd name="connsiteX93" fmla="*/ 531380 w 1234720"/>
                  <a:gd name="connsiteY93" fmla="*/ 51834 h 578806"/>
                  <a:gd name="connsiteX94" fmla="*/ 538579 w 1234720"/>
                  <a:gd name="connsiteY94" fmla="*/ 33116 h 578806"/>
                  <a:gd name="connsiteX95" fmla="*/ 567375 w 1234720"/>
                  <a:gd name="connsiteY95" fmla="*/ 27357 h 578806"/>
                  <a:gd name="connsiteX96" fmla="*/ 577454 w 1234720"/>
                  <a:gd name="connsiteY96" fmla="*/ 17278 h 578806"/>
                  <a:gd name="connsiteX97" fmla="*/ 597611 w 1234720"/>
                  <a:gd name="connsiteY97" fmla="*/ 14398 h 578806"/>
                  <a:gd name="connsiteX98" fmla="*/ 613449 w 1234720"/>
                  <a:gd name="connsiteY98" fmla="*/ 14398 h 578806"/>
                  <a:gd name="connsiteX99" fmla="*/ 624968 w 1234720"/>
                  <a:gd name="connsiteY99" fmla="*/ 24477 h 578806"/>
                  <a:gd name="connsiteX100" fmla="*/ 630727 w 1234720"/>
                  <a:gd name="connsiteY100" fmla="*/ 14398 h 578806"/>
                  <a:gd name="connsiteX101" fmla="*/ 630727 w 1234720"/>
                  <a:gd name="connsiteY101" fmla="*/ 2880 h 578806"/>
                  <a:gd name="connsiteX102" fmla="*/ 642246 w 1234720"/>
                  <a:gd name="connsiteY102" fmla="*/ 0 h 578806"/>
                  <a:gd name="connsiteX103" fmla="*/ 645125 w 1234720"/>
                  <a:gd name="connsiteY103" fmla="*/ 11519 h 578806"/>
                  <a:gd name="connsiteX104" fmla="*/ 642246 w 1234720"/>
                  <a:gd name="connsiteY104" fmla="*/ 27357 h 578806"/>
                  <a:gd name="connsiteX105" fmla="*/ 640806 w 1234720"/>
                  <a:gd name="connsiteY105" fmla="*/ 35995 h 578806"/>
                  <a:gd name="connsiteX106" fmla="*/ 648005 w 1234720"/>
                  <a:gd name="connsiteY106" fmla="*/ 47514 h 578806"/>
                  <a:gd name="connsiteX107" fmla="*/ 669602 w 1234720"/>
                  <a:gd name="connsiteY107" fmla="*/ 54713 h 578806"/>
                  <a:gd name="connsiteX108" fmla="*/ 669602 w 1234720"/>
                  <a:gd name="connsiteY108" fmla="*/ 73431 h 578806"/>
                  <a:gd name="connsiteX109" fmla="*/ 660963 w 1234720"/>
                  <a:gd name="connsiteY109" fmla="*/ 82069 h 578806"/>
                  <a:gd name="connsiteX110" fmla="*/ 662403 w 1234720"/>
                  <a:gd name="connsiteY110" fmla="*/ 89269 h 578806"/>
                  <a:gd name="connsiteX111" fmla="*/ 649445 w 1234720"/>
                  <a:gd name="connsiteY111" fmla="*/ 109426 h 578806"/>
                  <a:gd name="connsiteX112" fmla="*/ 640806 w 1234720"/>
                  <a:gd name="connsiteY112" fmla="*/ 167019 h 578806"/>
                  <a:gd name="connsiteX113" fmla="*/ 642246 w 1234720"/>
                  <a:gd name="connsiteY113" fmla="*/ 190056 h 578806"/>
                  <a:gd name="connsiteX114" fmla="*/ 642246 w 1234720"/>
                  <a:gd name="connsiteY114" fmla="*/ 200135 h 578806"/>
                  <a:gd name="connsiteX115" fmla="*/ 653764 w 1234720"/>
                  <a:gd name="connsiteY115" fmla="*/ 207334 h 578806"/>
                  <a:gd name="connsiteX116" fmla="*/ 663843 w 1234720"/>
                  <a:gd name="connsiteY116" fmla="*/ 207334 h 578806"/>
                  <a:gd name="connsiteX117" fmla="*/ 673922 w 1234720"/>
                  <a:gd name="connsiteY117" fmla="*/ 197254 h 578806"/>
                  <a:gd name="connsiteX118" fmla="*/ 688320 w 1234720"/>
                  <a:gd name="connsiteY118" fmla="*/ 234691 h 578806"/>
                  <a:gd name="connsiteX119" fmla="*/ 712712 w 1234720"/>
                  <a:gd name="connsiteY119" fmla="*/ 246886 h 578806"/>
                  <a:gd name="connsiteX120" fmla="*/ 712712 w 1234720"/>
                  <a:gd name="connsiteY120" fmla="*/ 264119 h 578806"/>
                  <a:gd name="connsiteX121" fmla="*/ 1234720 w 1234720"/>
                  <a:gd name="connsiteY121" fmla="*/ 368482 h 578806"/>
                  <a:gd name="connsiteX0" fmla="*/ 712712 w 1234720"/>
                  <a:gd name="connsiteY0" fmla="*/ 364128 h 578806"/>
                  <a:gd name="connsiteX1" fmla="*/ 712712 w 1234720"/>
                  <a:gd name="connsiteY1" fmla="*/ 370164 h 578806"/>
                  <a:gd name="connsiteX2" fmla="*/ 673922 w 1234720"/>
                  <a:gd name="connsiteY2" fmla="*/ 388750 h 578806"/>
                  <a:gd name="connsiteX3" fmla="*/ 656644 w 1234720"/>
                  <a:gd name="connsiteY3" fmla="*/ 388750 h 578806"/>
                  <a:gd name="connsiteX4" fmla="*/ 646565 w 1234720"/>
                  <a:gd name="connsiteY4" fmla="*/ 404588 h 578806"/>
                  <a:gd name="connsiteX5" fmla="*/ 633607 w 1234720"/>
                  <a:gd name="connsiteY5" fmla="*/ 398829 h 578806"/>
                  <a:gd name="connsiteX6" fmla="*/ 632167 w 1234720"/>
                  <a:gd name="connsiteY6" fmla="*/ 416106 h 578806"/>
                  <a:gd name="connsiteX7" fmla="*/ 626408 w 1234720"/>
                  <a:gd name="connsiteY7" fmla="*/ 423306 h 578806"/>
                  <a:gd name="connsiteX8" fmla="*/ 613449 w 1234720"/>
                  <a:gd name="connsiteY8" fmla="*/ 420426 h 578806"/>
                  <a:gd name="connsiteX9" fmla="*/ 612010 w 1234720"/>
                  <a:gd name="connsiteY9" fmla="*/ 434825 h 578806"/>
                  <a:gd name="connsiteX10" fmla="*/ 587533 w 1234720"/>
                  <a:gd name="connsiteY10" fmla="*/ 457862 h 578806"/>
                  <a:gd name="connsiteX11" fmla="*/ 557297 w 1234720"/>
                  <a:gd name="connsiteY11" fmla="*/ 472260 h 578806"/>
                  <a:gd name="connsiteX12" fmla="*/ 525621 w 1234720"/>
                  <a:gd name="connsiteY12" fmla="*/ 492417 h 578806"/>
                  <a:gd name="connsiteX13" fmla="*/ 501144 w 1234720"/>
                  <a:gd name="connsiteY13" fmla="*/ 496736 h 578806"/>
                  <a:gd name="connsiteX14" fmla="*/ 480986 w 1234720"/>
                  <a:gd name="connsiteY14" fmla="*/ 514014 h 578806"/>
                  <a:gd name="connsiteX15" fmla="*/ 499704 w 1234720"/>
                  <a:gd name="connsiteY15" fmla="*/ 519773 h 578806"/>
                  <a:gd name="connsiteX16" fmla="*/ 485306 w 1234720"/>
                  <a:gd name="connsiteY16" fmla="*/ 537051 h 578806"/>
                  <a:gd name="connsiteX17" fmla="*/ 483866 w 1234720"/>
                  <a:gd name="connsiteY17" fmla="*/ 555769 h 578806"/>
                  <a:gd name="connsiteX18" fmla="*/ 459389 w 1234720"/>
                  <a:gd name="connsiteY18" fmla="*/ 557209 h 578806"/>
                  <a:gd name="connsiteX19" fmla="*/ 449310 w 1234720"/>
                  <a:gd name="connsiteY19" fmla="*/ 558649 h 578806"/>
                  <a:gd name="connsiteX20" fmla="*/ 447975 w 1234720"/>
                  <a:gd name="connsiteY20" fmla="*/ 576010 h 578806"/>
                  <a:gd name="connsiteX21" fmla="*/ 403236 w 1234720"/>
                  <a:gd name="connsiteY21" fmla="*/ 578806 h 578806"/>
                  <a:gd name="connsiteX22" fmla="*/ 387398 w 1234720"/>
                  <a:gd name="connsiteY22" fmla="*/ 565847 h 578806"/>
                  <a:gd name="connsiteX23" fmla="*/ 371560 w 1234720"/>
                  <a:gd name="connsiteY23" fmla="*/ 565847 h 578806"/>
                  <a:gd name="connsiteX24" fmla="*/ 352842 w 1234720"/>
                  <a:gd name="connsiteY24" fmla="*/ 531292 h 578806"/>
                  <a:gd name="connsiteX25" fmla="*/ 342764 w 1234720"/>
                  <a:gd name="connsiteY25" fmla="*/ 528413 h 578806"/>
                  <a:gd name="connsiteX26" fmla="*/ 339884 w 1234720"/>
                  <a:gd name="connsiteY26" fmla="*/ 516895 h 578806"/>
                  <a:gd name="connsiteX27" fmla="*/ 360041 w 1234720"/>
                  <a:gd name="connsiteY27" fmla="*/ 501056 h 578806"/>
                  <a:gd name="connsiteX28" fmla="*/ 349963 w 1234720"/>
                  <a:gd name="connsiteY28" fmla="*/ 489538 h 578806"/>
                  <a:gd name="connsiteX29" fmla="*/ 349963 w 1234720"/>
                  <a:gd name="connsiteY29" fmla="*/ 473699 h 578806"/>
                  <a:gd name="connsiteX30" fmla="*/ 319726 w 1234720"/>
                  <a:gd name="connsiteY30" fmla="*/ 462181 h 578806"/>
                  <a:gd name="connsiteX31" fmla="*/ 272212 w 1234720"/>
                  <a:gd name="connsiteY31" fmla="*/ 462181 h 578806"/>
                  <a:gd name="connsiteX32" fmla="*/ 277972 w 1234720"/>
                  <a:gd name="connsiteY32" fmla="*/ 442024 h 578806"/>
                  <a:gd name="connsiteX33" fmla="*/ 269333 w 1234720"/>
                  <a:gd name="connsiteY33" fmla="*/ 381551 h 578806"/>
                  <a:gd name="connsiteX34" fmla="*/ 256374 w 1234720"/>
                  <a:gd name="connsiteY34" fmla="*/ 371473 h 578806"/>
                  <a:gd name="connsiteX35" fmla="*/ 256374 w 1234720"/>
                  <a:gd name="connsiteY35" fmla="*/ 349876 h 578806"/>
                  <a:gd name="connsiteX36" fmla="*/ 240536 w 1234720"/>
                  <a:gd name="connsiteY36" fmla="*/ 352755 h 578806"/>
                  <a:gd name="connsiteX37" fmla="*/ 230458 w 1234720"/>
                  <a:gd name="connsiteY37" fmla="*/ 354195 h 578806"/>
                  <a:gd name="connsiteX38" fmla="*/ 223259 w 1234720"/>
                  <a:gd name="connsiteY38" fmla="*/ 339797 h 578806"/>
                  <a:gd name="connsiteX39" fmla="*/ 205981 w 1234720"/>
                  <a:gd name="connsiteY39" fmla="*/ 345556 h 578806"/>
                  <a:gd name="connsiteX40" fmla="*/ 204541 w 1234720"/>
                  <a:gd name="connsiteY40" fmla="*/ 358514 h 578806"/>
                  <a:gd name="connsiteX41" fmla="*/ 187263 w 1234720"/>
                  <a:gd name="connsiteY41" fmla="*/ 375792 h 578806"/>
                  <a:gd name="connsiteX42" fmla="*/ 148388 w 1234720"/>
                  <a:gd name="connsiteY42" fmla="*/ 368593 h 578806"/>
                  <a:gd name="connsiteX43" fmla="*/ 118152 w 1234720"/>
                  <a:gd name="connsiteY43" fmla="*/ 339797 h 578806"/>
                  <a:gd name="connsiteX44" fmla="*/ 100874 w 1234720"/>
                  <a:gd name="connsiteY44" fmla="*/ 342676 h 578806"/>
                  <a:gd name="connsiteX45" fmla="*/ 87916 w 1234720"/>
                  <a:gd name="connsiteY45" fmla="*/ 341236 h 578806"/>
                  <a:gd name="connsiteX46" fmla="*/ 69198 w 1234720"/>
                  <a:gd name="connsiteY46" fmla="*/ 341236 h 578806"/>
                  <a:gd name="connsiteX47" fmla="*/ 43281 w 1234720"/>
                  <a:gd name="connsiteY47" fmla="*/ 332598 h 578806"/>
                  <a:gd name="connsiteX48" fmla="*/ 20244 w 1234720"/>
                  <a:gd name="connsiteY48" fmla="*/ 329718 h 578806"/>
                  <a:gd name="connsiteX49" fmla="*/ 8726 w 1234720"/>
                  <a:gd name="connsiteY49" fmla="*/ 316760 h 578806"/>
                  <a:gd name="connsiteX50" fmla="*/ 0 w 1234720"/>
                  <a:gd name="connsiteY50" fmla="*/ 304295 h 578806"/>
                  <a:gd name="connsiteX51" fmla="*/ 87 w 1234720"/>
                  <a:gd name="connsiteY51" fmla="*/ 303802 h 578806"/>
                  <a:gd name="connsiteX52" fmla="*/ 4406 w 1234720"/>
                  <a:gd name="connsiteY52" fmla="*/ 293723 h 578806"/>
                  <a:gd name="connsiteX53" fmla="*/ 18804 w 1234720"/>
                  <a:gd name="connsiteY53" fmla="*/ 282204 h 578806"/>
                  <a:gd name="connsiteX54" fmla="*/ 13045 w 1234720"/>
                  <a:gd name="connsiteY54" fmla="*/ 272125 h 578806"/>
                  <a:gd name="connsiteX55" fmla="*/ 18804 w 1234720"/>
                  <a:gd name="connsiteY55" fmla="*/ 253408 h 578806"/>
                  <a:gd name="connsiteX56" fmla="*/ 13045 w 1234720"/>
                  <a:gd name="connsiteY56" fmla="*/ 239010 h 578806"/>
                  <a:gd name="connsiteX57" fmla="*/ 7286 w 1234720"/>
                  <a:gd name="connsiteY57" fmla="*/ 218852 h 578806"/>
                  <a:gd name="connsiteX58" fmla="*/ 18804 w 1234720"/>
                  <a:gd name="connsiteY58" fmla="*/ 194376 h 578806"/>
                  <a:gd name="connsiteX59" fmla="*/ 37522 w 1234720"/>
                  <a:gd name="connsiteY59" fmla="*/ 190056 h 578806"/>
                  <a:gd name="connsiteX60" fmla="*/ 37522 w 1234720"/>
                  <a:gd name="connsiteY60" fmla="*/ 172778 h 578806"/>
                  <a:gd name="connsiteX61" fmla="*/ 50480 w 1234720"/>
                  <a:gd name="connsiteY61" fmla="*/ 158380 h 578806"/>
                  <a:gd name="connsiteX62" fmla="*/ 73517 w 1234720"/>
                  <a:gd name="connsiteY62" fmla="*/ 142542 h 578806"/>
                  <a:gd name="connsiteX63" fmla="*/ 90795 w 1234720"/>
                  <a:gd name="connsiteY63" fmla="*/ 149741 h 578806"/>
                  <a:gd name="connsiteX64" fmla="*/ 103754 w 1234720"/>
                  <a:gd name="connsiteY64" fmla="*/ 145421 h 578806"/>
                  <a:gd name="connsiteX65" fmla="*/ 106633 w 1234720"/>
                  <a:gd name="connsiteY65" fmla="*/ 135343 h 578806"/>
                  <a:gd name="connsiteX66" fmla="*/ 112393 w 1234720"/>
                  <a:gd name="connsiteY66" fmla="*/ 125265 h 578806"/>
                  <a:gd name="connsiteX67" fmla="*/ 129670 w 1234720"/>
                  <a:gd name="connsiteY67" fmla="*/ 120945 h 578806"/>
                  <a:gd name="connsiteX68" fmla="*/ 149828 w 1234720"/>
                  <a:gd name="connsiteY68" fmla="*/ 116625 h 578806"/>
                  <a:gd name="connsiteX69" fmla="*/ 159907 w 1234720"/>
                  <a:gd name="connsiteY69" fmla="*/ 118065 h 578806"/>
                  <a:gd name="connsiteX70" fmla="*/ 187263 w 1234720"/>
                  <a:gd name="connsiteY70" fmla="*/ 109426 h 578806"/>
                  <a:gd name="connsiteX71" fmla="*/ 197342 w 1234720"/>
                  <a:gd name="connsiteY71" fmla="*/ 135343 h 578806"/>
                  <a:gd name="connsiteX72" fmla="*/ 217499 w 1234720"/>
                  <a:gd name="connsiteY72" fmla="*/ 142542 h 578806"/>
                  <a:gd name="connsiteX73" fmla="*/ 237657 w 1234720"/>
                  <a:gd name="connsiteY73" fmla="*/ 142542 h 578806"/>
                  <a:gd name="connsiteX74" fmla="*/ 247736 w 1234720"/>
                  <a:gd name="connsiteY74" fmla="*/ 135343 h 578806"/>
                  <a:gd name="connsiteX75" fmla="*/ 265013 w 1234720"/>
                  <a:gd name="connsiteY75" fmla="*/ 109426 h 578806"/>
                  <a:gd name="connsiteX76" fmla="*/ 286611 w 1234720"/>
                  <a:gd name="connsiteY76" fmla="*/ 109426 h 578806"/>
                  <a:gd name="connsiteX77" fmla="*/ 311088 w 1234720"/>
                  <a:gd name="connsiteY77" fmla="*/ 106547 h 578806"/>
                  <a:gd name="connsiteX78" fmla="*/ 322606 w 1234720"/>
                  <a:gd name="connsiteY78" fmla="*/ 102228 h 578806"/>
                  <a:gd name="connsiteX79" fmla="*/ 329805 w 1234720"/>
                  <a:gd name="connsiteY79" fmla="*/ 86389 h 578806"/>
                  <a:gd name="connsiteX80" fmla="*/ 337004 w 1234720"/>
                  <a:gd name="connsiteY80" fmla="*/ 63352 h 578806"/>
                  <a:gd name="connsiteX81" fmla="*/ 371560 w 1234720"/>
                  <a:gd name="connsiteY81" fmla="*/ 60472 h 578806"/>
                  <a:gd name="connsiteX82" fmla="*/ 387398 w 1234720"/>
                  <a:gd name="connsiteY82" fmla="*/ 56153 h 578806"/>
                  <a:gd name="connsiteX83" fmla="*/ 417634 w 1234720"/>
                  <a:gd name="connsiteY83" fmla="*/ 51834 h 578806"/>
                  <a:gd name="connsiteX84" fmla="*/ 437792 w 1234720"/>
                  <a:gd name="connsiteY84" fmla="*/ 57593 h 578806"/>
                  <a:gd name="connsiteX85" fmla="*/ 447870 w 1234720"/>
                  <a:gd name="connsiteY85" fmla="*/ 60472 h 578806"/>
                  <a:gd name="connsiteX86" fmla="*/ 459389 w 1234720"/>
                  <a:gd name="connsiteY86" fmla="*/ 57593 h 578806"/>
                  <a:gd name="connsiteX87" fmla="*/ 469468 w 1234720"/>
                  <a:gd name="connsiteY87" fmla="*/ 61913 h 578806"/>
                  <a:gd name="connsiteX88" fmla="*/ 473787 w 1234720"/>
                  <a:gd name="connsiteY88" fmla="*/ 51834 h 578806"/>
                  <a:gd name="connsiteX89" fmla="*/ 509783 w 1234720"/>
                  <a:gd name="connsiteY89" fmla="*/ 69111 h 578806"/>
                  <a:gd name="connsiteX90" fmla="*/ 522741 w 1234720"/>
                  <a:gd name="connsiteY90" fmla="*/ 71991 h 578806"/>
                  <a:gd name="connsiteX91" fmla="*/ 532820 w 1234720"/>
                  <a:gd name="connsiteY91" fmla="*/ 61913 h 578806"/>
                  <a:gd name="connsiteX92" fmla="*/ 531380 w 1234720"/>
                  <a:gd name="connsiteY92" fmla="*/ 51834 h 578806"/>
                  <a:gd name="connsiteX93" fmla="*/ 538579 w 1234720"/>
                  <a:gd name="connsiteY93" fmla="*/ 33116 h 578806"/>
                  <a:gd name="connsiteX94" fmla="*/ 567375 w 1234720"/>
                  <a:gd name="connsiteY94" fmla="*/ 27357 h 578806"/>
                  <a:gd name="connsiteX95" fmla="*/ 577454 w 1234720"/>
                  <a:gd name="connsiteY95" fmla="*/ 17278 h 578806"/>
                  <a:gd name="connsiteX96" fmla="*/ 597611 w 1234720"/>
                  <a:gd name="connsiteY96" fmla="*/ 14398 h 578806"/>
                  <a:gd name="connsiteX97" fmla="*/ 613449 w 1234720"/>
                  <a:gd name="connsiteY97" fmla="*/ 14398 h 578806"/>
                  <a:gd name="connsiteX98" fmla="*/ 624968 w 1234720"/>
                  <a:gd name="connsiteY98" fmla="*/ 24477 h 578806"/>
                  <a:gd name="connsiteX99" fmla="*/ 630727 w 1234720"/>
                  <a:gd name="connsiteY99" fmla="*/ 14398 h 578806"/>
                  <a:gd name="connsiteX100" fmla="*/ 630727 w 1234720"/>
                  <a:gd name="connsiteY100" fmla="*/ 2880 h 578806"/>
                  <a:gd name="connsiteX101" fmla="*/ 642246 w 1234720"/>
                  <a:gd name="connsiteY101" fmla="*/ 0 h 578806"/>
                  <a:gd name="connsiteX102" fmla="*/ 645125 w 1234720"/>
                  <a:gd name="connsiteY102" fmla="*/ 11519 h 578806"/>
                  <a:gd name="connsiteX103" fmla="*/ 642246 w 1234720"/>
                  <a:gd name="connsiteY103" fmla="*/ 27357 h 578806"/>
                  <a:gd name="connsiteX104" fmla="*/ 640806 w 1234720"/>
                  <a:gd name="connsiteY104" fmla="*/ 35995 h 578806"/>
                  <a:gd name="connsiteX105" fmla="*/ 648005 w 1234720"/>
                  <a:gd name="connsiteY105" fmla="*/ 47514 h 578806"/>
                  <a:gd name="connsiteX106" fmla="*/ 669602 w 1234720"/>
                  <a:gd name="connsiteY106" fmla="*/ 54713 h 578806"/>
                  <a:gd name="connsiteX107" fmla="*/ 669602 w 1234720"/>
                  <a:gd name="connsiteY107" fmla="*/ 73431 h 578806"/>
                  <a:gd name="connsiteX108" fmla="*/ 660963 w 1234720"/>
                  <a:gd name="connsiteY108" fmla="*/ 82069 h 578806"/>
                  <a:gd name="connsiteX109" fmla="*/ 662403 w 1234720"/>
                  <a:gd name="connsiteY109" fmla="*/ 89269 h 578806"/>
                  <a:gd name="connsiteX110" fmla="*/ 649445 w 1234720"/>
                  <a:gd name="connsiteY110" fmla="*/ 109426 h 578806"/>
                  <a:gd name="connsiteX111" fmla="*/ 640806 w 1234720"/>
                  <a:gd name="connsiteY111" fmla="*/ 167019 h 578806"/>
                  <a:gd name="connsiteX112" fmla="*/ 642246 w 1234720"/>
                  <a:gd name="connsiteY112" fmla="*/ 190056 h 578806"/>
                  <a:gd name="connsiteX113" fmla="*/ 642246 w 1234720"/>
                  <a:gd name="connsiteY113" fmla="*/ 200135 h 578806"/>
                  <a:gd name="connsiteX114" fmla="*/ 653764 w 1234720"/>
                  <a:gd name="connsiteY114" fmla="*/ 207334 h 578806"/>
                  <a:gd name="connsiteX115" fmla="*/ 663843 w 1234720"/>
                  <a:gd name="connsiteY115" fmla="*/ 207334 h 578806"/>
                  <a:gd name="connsiteX116" fmla="*/ 673922 w 1234720"/>
                  <a:gd name="connsiteY116" fmla="*/ 197254 h 578806"/>
                  <a:gd name="connsiteX117" fmla="*/ 688320 w 1234720"/>
                  <a:gd name="connsiteY117" fmla="*/ 234691 h 578806"/>
                  <a:gd name="connsiteX118" fmla="*/ 712712 w 1234720"/>
                  <a:gd name="connsiteY118" fmla="*/ 246886 h 578806"/>
                  <a:gd name="connsiteX119" fmla="*/ 712712 w 1234720"/>
                  <a:gd name="connsiteY119" fmla="*/ 264119 h 578806"/>
                  <a:gd name="connsiteX120" fmla="*/ 1234720 w 1234720"/>
                  <a:gd name="connsiteY120" fmla="*/ 368482 h 578806"/>
                  <a:gd name="connsiteX0" fmla="*/ 712712 w 712712"/>
                  <a:gd name="connsiteY0" fmla="*/ 364128 h 578806"/>
                  <a:gd name="connsiteX1" fmla="*/ 712712 w 712712"/>
                  <a:gd name="connsiteY1" fmla="*/ 370164 h 578806"/>
                  <a:gd name="connsiteX2" fmla="*/ 673922 w 712712"/>
                  <a:gd name="connsiteY2" fmla="*/ 388750 h 578806"/>
                  <a:gd name="connsiteX3" fmla="*/ 656644 w 712712"/>
                  <a:gd name="connsiteY3" fmla="*/ 388750 h 578806"/>
                  <a:gd name="connsiteX4" fmla="*/ 646565 w 712712"/>
                  <a:gd name="connsiteY4" fmla="*/ 404588 h 578806"/>
                  <a:gd name="connsiteX5" fmla="*/ 633607 w 712712"/>
                  <a:gd name="connsiteY5" fmla="*/ 398829 h 578806"/>
                  <a:gd name="connsiteX6" fmla="*/ 632167 w 712712"/>
                  <a:gd name="connsiteY6" fmla="*/ 416106 h 578806"/>
                  <a:gd name="connsiteX7" fmla="*/ 626408 w 712712"/>
                  <a:gd name="connsiteY7" fmla="*/ 423306 h 578806"/>
                  <a:gd name="connsiteX8" fmla="*/ 613449 w 712712"/>
                  <a:gd name="connsiteY8" fmla="*/ 420426 h 578806"/>
                  <a:gd name="connsiteX9" fmla="*/ 612010 w 712712"/>
                  <a:gd name="connsiteY9" fmla="*/ 434825 h 578806"/>
                  <a:gd name="connsiteX10" fmla="*/ 587533 w 712712"/>
                  <a:gd name="connsiteY10" fmla="*/ 457862 h 578806"/>
                  <a:gd name="connsiteX11" fmla="*/ 557297 w 712712"/>
                  <a:gd name="connsiteY11" fmla="*/ 472260 h 578806"/>
                  <a:gd name="connsiteX12" fmla="*/ 525621 w 712712"/>
                  <a:gd name="connsiteY12" fmla="*/ 492417 h 578806"/>
                  <a:gd name="connsiteX13" fmla="*/ 501144 w 712712"/>
                  <a:gd name="connsiteY13" fmla="*/ 496736 h 578806"/>
                  <a:gd name="connsiteX14" fmla="*/ 480986 w 712712"/>
                  <a:gd name="connsiteY14" fmla="*/ 514014 h 578806"/>
                  <a:gd name="connsiteX15" fmla="*/ 499704 w 712712"/>
                  <a:gd name="connsiteY15" fmla="*/ 519773 h 578806"/>
                  <a:gd name="connsiteX16" fmla="*/ 485306 w 712712"/>
                  <a:gd name="connsiteY16" fmla="*/ 537051 h 578806"/>
                  <a:gd name="connsiteX17" fmla="*/ 483866 w 712712"/>
                  <a:gd name="connsiteY17" fmla="*/ 555769 h 578806"/>
                  <a:gd name="connsiteX18" fmla="*/ 459389 w 712712"/>
                  <a:gd name="connsiteY18" fmla="*/ 557209 h 578806"/>
                  <a:gd name="connsiteX19" fmla="*/ 449310 w 712712"/>
                  <a:gd name="connsiteY19" fmla="*/ 558649 h 578806"/>
                  <a:gd name="connsiteX20" fmla="*/ 447975 w 712712"/>
                  <a:gd name="connsiteY20" fmla="*/ 576010 h 578806"/>
                  <a:gd name="connsiteX21" fmla="*/ 403236 w 712712"/>
                  <a:gd name="connsiteY21" fmla="*/ 578806 h 578806"/>
                  <a:gd name="connsiteX22" fmla="*/ 387398 w 712712"/>
                  <a:gd name="connsiteY22" fmla="*/ 565847 h 578806"/>
                  <a:gd name="connsiteX23" fmla="*/ 371560 w 712712"/>
                  <a:gd name="connsiteY23" fmla="*/ 565847 h 578806"/>
                  <a:gd name="connsiteX24" fmla="*/ 352842 w 712712"/>
                  <a:gd name="connsiteY24" fmla="*/ 531292 h 578806"/>
                  <a:gd name="connsiteX25" fmla="*/ 342764 w 712712"/>
                  <a:gd name="connsiteY25" fmla="*/ 528413 h 578806"/>
                  <a:gd name="connsiteX26" fmla="*/ 339884 w 712712"/>
                  <a:gd name="connsiteY26" fmla="*/ 516895 h 578806"/>
                  <a:gd name="connsiteX27" fmla="*/ 360041 w 712712"/>
                  <a:gd name="connsiteY27" fmla="*/ 501056 h 578806"/>
                  <a:gd name="connsiteX28" fmla="*/ 349963 w 712712"/>
                  <a:gd name="connsiteY28" fmla="*/ 489538 h 578806"/>
                  <a:gd name="connsiteX29" fmla="*/ 349963 w 712712"/>
                  <a:gd name="connsiteY29" fmla="*/ 473699 h 578806"/>
                  <a:gd name="connsiteX30" fmla="*/ 319726 w 712712"/>
                  <a:gd name="connsiteY30" fmla="*/ 462181 h 578806"/>
                  <a:gd name="connsiteX31" fmla="*/ 272212 w 712712"/>
                  <a:gd name="connsiteY31" fmla="*/ 462181 h 578806"/>
                  <a:gd name="connsiteX32" fmla="*/ 277972 w 712712"/>
                  <a:gd name="connsiteY32" fmla="*/ 442024 h 578806"/>
                  <a:gd name="connsiteX33" fmla="*/ 269333 w 712712"/>
                  <a:gd name="connsiteY33" fmla="*/ 381551 h 578806"/>
                  <a:gd name="connsiteX34" fmla="*/ 256374 w 712712"/>
                  <a:gd name="connsiteY34" fmla="*/ 371473 h 578806"/>
                  <a:gd name="connsiteX35" fmla="*/ 256374 w 712712"/>
                  <a:gd name="connsiteY35" fmla="*/ 349876 h 578806"/>
                  <a:gd name="connsiteX36" fmla="*/ 240536 w 712712"/>
                  <a:gd name="connsiteY36" fmla="*/ 352755 h 578806"/>
                  <a:gd name="connsiteX37" fmla="*/ 230458 w 712712"/>
                  <a:gd name="connsiteY37" fmla="*/ 354195 h 578806"/>
                  <a:gd name="connsiteX38" fmla="*/ 223259 w 712712"/>
                  <a:gd name="connsiteY38" fmla="*/ 339797 h 578806"/>
                  <a:gd name="connsiteX39" fmla="*/ 205981 w 712712"/>
                  <a:gd name="connsiteY39" fmla="*/ 345556 h 578806"/>
                  <a:gd name="connsiteX40" fmla="*/ 204541 w 712712"/>
                  <a:gd name="connsiteY40" fmla="*/ 358514 h 578806"/>
                  <a:gd name="connsiteX41" fmla="*/ 187263 w 712712"/>
                  <a:gd name="connsiteY41" fmla="*/ 375792 h 578806"/>
                  <a:gd name="connsiteX42" fmla="*/ 148388 w 712712"/>
                  <a:gd name="connsiteY42" fmla="*/ 368593 h 578806"/>
                  <a:gd name="connsiteX43" fmla="*/ 118152 w 712712"/>
                  <a:gd name="connsiteY43" fmla="*/ 339797 h 578806"/>
                  <a:gd name="connsiteX44" fmla="*/ 100874 w 712712"/>
                  <a:gd name="connsiteY44" fmla="*/ 342676 h 578806"/>
                  <a:gd name="connsiteX45" fmla="*/ 87916 w 712712"/>
                  <a:gd name="connsiteY45" fmla="*/ 341236 h 578806"/>
                  <a:gd name="connsiteX46" fmla="*/ 69198 w 712712"/>
                  <a:gd name="connsiteY46" fmla="*/ 341236 h 578806"/>
                  <a:gd name="connsiteX47" fmla="*/ 43281 w 712712"/>
                  <a:gd name="connsiteY47" fmla="*/ 332598 h 578806"/>
                  <a:gd name="connsiteX48" fmla="*/ 20244 w 712712"/>
                  <a:gd name="connsiteY48" fmla="*/ 329718 h 578806"/>
                  <a:gd name="connsiteX49" fmla="*/ 8726 w 712712"/>
                  <a:gd name="connsiteY49" fmla="*/ 316760 h 578806"/>
                  <a:gd name="connsiteX50" fmla="*/ 0 w 712712"/>
                  <a:gd name="connsiteY50" fmla="*/ 304295 h 578806"/>
                  <a:gd name="connsiteX51" fmla="*/ 87 w 712712"/>
                  <a:gd name="connsiteY51" fmla="*/ 303802 h 578806"/>
                  <a:gd name="connsiteX52" fmla="*/ 4406 w 712712"/>
                  <a:gd name="connsiteY52" fmla="*/ 293723 h 578806"/>
                  <a:gd name="connsiteX53" fmla="*/ 18804 w 712712"/>
                  <a:gd name="connsiteY53" fmla="*/ 282204 h 578806"/>
                  <a:gd name="connsiteX54" fmla="*/ 13045 w 712712"/>
                  <a:gd name="connsiteY54" fmla="*/ 272125 h 578806"/>
                  <a:gd name="connsiteX55" fmla="*/ 18804 w 712712"/>
                  <a:gd name="connsiteY55" fmla="*/ 253408 h 578806"/>
                  <a:gd name="connsiteX56" fmla="*/ 13045 w 712712"/>
                  <a:gd name="connsiteY56" fmla="*/ 239010 h 578806"/>
                  <a:gd name="connsiteX57" fmla="*/ 7286 w 712712"/>
                  <a:gd name="connsiteY57" fmla="*/ 218852 h 578806"/>
                  <a:gd name="connsiteX58" fmla="*/ 18804 w 712712"/>
                  <a:gd name="connsiteY58" fmla="*/ 194376 h 578806"/>
                  <a:gd name="connsiteX59" fmla="*/ 37522 w 712712"/>
                  <a:gd name="connsiteY59" fmla="*/ 190056 h 578806"/>
                  <a:gd name="connsiteX60" fmla="*/ 37522 w 712712"/>
                  <a:gd name="connsiteY60" fmla="*/ 172778 h 578806"/>
                  <a:gd name="connsiteX61" fmla="*/ 50480 w 712712"/>
                  <a:gd name="connsiteY61" fmla="*/ 158380 h 578806"/>
                  <a:gd name="connsiteX62" fmla="*/ 73517 w 712712"/>
                  <a:gd name="connsiteY62" fmla="*/ 142542 h 578806"/>
                  <a:gd name="connsiteX63" fmla="*/ 90795 w 712712"/>
                  <a:gd name="connsiteY63" fmla="*/ 149741 h 578806"/>
                  <a:gd name="connsiteX64" fmla="*/ 103754 w 712712"/>
                  <a:gd name="connsiteY64" fmla="*/ 145421 h 578806"/>
                  <a:gd name="connsiteX65" fmla="*/ 106633 w 712712"/>
                  <a:gd name="connsiteY65" fmla="*/ 135343 h 578806"/>
                  <a:gd name="connsiteX66" fmla="*/ 112393 w 712712"/>
                  <a:gd name="connsiteY66" fmla="*/ 125265 h 578806"/>
                  <a:gd name="connsiteX67" fmla="*/ 129670 w 712712"/>
                  <a:gd name="connsiteY67" fmla="*/ 120945 h 578806"/>
                  <a:gd name="connsiteX68" fmla="*/ 149828 w 712712"/>
                  <a:gd name="connsiteY68" fmla="*/ 116625 h 578806"/>
                  <a:gd name="connsiteX69" fmla="*/ 159907 w 712712"/>
                  <a:gd name="connsiteY69" fmla="*/ 118065 h 578806"/>
                  <a:gd name="connsiteX70" fmla="*/ 187263 w 712712"/>
                  <a:gd name="connsiteY70" fmla="*/ 109426 h 578806"/>
                  <a:gd name="connsiteX71" fmla="*/ 197342 w 712712"/>
                  <a:gd name="connsiteY71" fmla="*/ 135343 h 578806"/>
                  <a:gd name="connsiteX72" fmla="*/ 217499 w 712712"/>
                  <a:gd name="connsiteY72" fmla="*/ 142542 h 578806"/>
                  <a:gd name="connsiteX73" fmla="*/ 237657 w 712712"/>
                  <a:gd name="connsiteY73" fmla="*/ 142542 h 578806"/>
                  <a:gd name="connsiteX74" fmla="*/ 247736 w 712712"/>
                  <a:gd name="connsiteY74" fmla="*/ 135343 h 578806"/>
                  <a:gd name="connsiteX75" fmla="*/ 265013 w 712712"/>
                  <a:gd name="connsiteY75" fmla="*/ 109426 h 578806"/>
                  <a:gd name="connsiteX76" fmla="*/ 286611 w 712712"/>
                  <a:gd name="connsiteY76" fmla="*/ 109426 h 578806"/>
                  <a:gd name="connsiteX77" fmla="*/ 311088 w 712712"/>
                  <a:gd name="connsiteY77" fmla="*/ 106547 h 578806"/>
                  <a:gd name="connsiteX78" fmla="*/ 322606 w 712712"/>
                  <a:gd name="connsiteY78" fmla="*/ 102228 h 578806"/>
                  <a:gd name="connsiteX79" fmla="*/ 329805 w 712712"/>
                  <a:gd name="connsiteY79" fmla="*/ 86389 h 578806"/>
                  <a:gd name="connsiteX80" fmla="*/ 337004 w 712712"/>
                  <a:gd name="connsiteY80" fmla="*/ 63352 h 578806"/>
                  <a:gd name="connsiteX81" fmla="*/ 371560 w 712712"/>
                  <a:gd name="connsiteY81" fmla="*/ 60472 h 578806"/>
                  <a:gd name="connsiteX82" fmla="*/ 387398 w 712712"/>
                  <a:gd name="connsiteY82" fmla="*/ 56153 h 578806"/>
                  <a:gd name="connsiteX83" fmla="*/ 417634 w 712712"/>
                  <a:gd name="connsiteY83" fmla="*/ 51834 h 578806"/>
                  <a:gd name="connsiteX84" fmla="*/ 437792 w 712712"/>
                  <a:gd name="connsiteY84" fmla="*/ 57593 h 578806"/>
                  <a:gd name="connsiteX85" fmla="*/ 447870 w 712712"/>
                  <a:gd name="connsiteY85" fmla="*/ 60472 h 578806"/>
                  <a:gd name="connsiteX86" fmla="*/ 459389 w 712712"/>
                  <a:gd name="connsiteY86" fmla="*/ 57593 h 578806"/>
                  <a:gd name="connsiteX87" fmla="*/ 469468 w 712712"/>
                  <a:gd name="connsiteY87" fmla="*/ 61913 h 578806"/>
                  <a:gd name="connsiteX88" fmla="*/ 473787 w 712712"/>
                  <a:gd name="connsiteY88" fmla="*/ 51834 h 578806"/>
                  <a:gd name="connsiteX89" fmla="*/ 509783 w 712712"/>
                  <a:gd name="connsiteY89" fmla="*/ 69111 h 578806"/>
                  <a:gd name="connsiteX90" fmla="*/ 522741 w 712712"/>
                  <a:gd name="connsiteY90" fmla="*/ 71991 h 578806"/>
                  <a:gd name="connsiteX91" fmla="*/ 532820 w 712712"/>
                  <a:gd name="connsiteY91" fmla="*/ 61913 h 578806"/>
                  <a:gd name="connsiteX92" fmla="*/ 531380 w 712712"/>
                  <a:gd name="connsiteY92" fmla="*/ 51834 h 578806"/>
                  <a:gd name="connsiteX93" fmla="*/ 538579 w 712712"/>
                  <a:gd name="connsiteY93" fmla="*/ 33116 h 578806"/>
                  <a:gd name="connsiteX94" fmla="*/ 567375 w 712712"/>
                  <a:gd name="connsiteY94" fmla="*/ 27357 h 578806"/>
                  <a:gd name="connsiteX95" fmla="*/ 577454 w 712712"/>
                  <a:gd name="connsiteY95" fmla="*/ 17278 h 578806"/>
                  <a:gd name="connsiteX96" fmla="*/ 597611 w 712712"/>
                  <a:gd name="connsiteY96" fmla="*/ 14398 h 578806"/>
                  <a:gd name="connsiteX97" fmla="*/ 613449 w 712712"/>
                  <a:gd name="connsiteY97" fmla="*/ 14398 h 578806"/>
                  <a:gd name="connsiteX98" fmla="*/ 624968 w 712712"/>
                  <a:gd name="connsiteY98" fmla="*/ 24477 h 578806"/>
                  <a:gd name="connsiteX99" fmla="*/ 630727 w 712712"/>
                  <a:gd name="connsiteY99" fmla="*/ 14398 h 578806"/>
                  <a:gd name="connsiteX100" fmla="*/ 630727 w 712712"/>
                  <a:gd name="connsiteY100" fmla="*/ 2880 h 578806"/>
                  <a:gd name="connsiteX101" fmla="*/ 642246 w 712712"/>
                  <a:gd name="connsiteY101" fmla="*/ 0 h 578806"/>
                  <a:gd name="connsiteX102" fmla="*/ 645125 w 712712"/>
                  <a:gd name="connsiteY102" fmla="*/ 11519 h 578806"/>
                  <a:gd name="connsiteX103" fmla="*/ 642246 w 712712"/>
                  <a:gd name="connsiteY103" fmla="*/ 27357 h 578806"/>
                  <a:gd name="connsiteX104" fmla="*/ 640806 w 712712"/>
                  <a:gd name="connsiteY104" fmla="*/ 35995 h 578806"/>
                  <a:gd name="connsiteX105" fmla="*/ 648005 w 712712"/>
                  <a:gd name="connsiteY105" fmla="*/ 47514 h 578806"/>
                  <a:gd name="connsiteX106" fmla="*/ 669602 w 712712"/>
                  <a:gd name="connsiteY106" fmla="*/ 54713 h 578806"/>
                  <a:gd name="connsiteX107" fmla="*/ 669602 w 712712"/>
                  <a:gd name="connsiteY107" fmla="*/ 73431 h 578806"/>
                  <a:gd name="connsiteX108" fmla="*/ 660963 w 712712"/>
                  <a:gd name="connsiteY108" fmla="*/ 82069 h 578806"/>
                  <a:gd name="connsiteX109" fmla="*/ 662403 w 712712"/>
                  <a:gd name="connsiteY109" fmla="*/ 89269 h 578806"/>
                  <a:gd name="connsiteX110" fmla="*/ 649445 w 712712"/>
                  <a:gd name="connsiteY110" fmla="*/ 109426 h 578806"/>
                  <a:gd name="connsiteX111" fmla="*/ 640806 w 712712"/>
                  <a:gd name="connsiteY111" fmla="*/ 167019 h 578806"/>
                  <a:gd name="connsiteX112" fmla="*/ 642246 w 712712"/>
                  <a:gd name="connsiteY112" fmla="*/ 190056 h 578806"/>
                  <a:gd name="connsiteX113" fmla="*/ 642246 w 712712"/>
                  <a:gd name="connsiteY113" fmla="*/ 200135 h 578806"/>
                  <a:gd name="connsiteX114" fmla="*/ 653764 w 712712"/>
                  <a:gd name="connsiteY114" fmla="*/ 207334 h 578806"/>
                  <a:gd name="connsiteX115" fmla="*/ 663843 w 712712"/>
                  <a:gd name="connsiteY115" fmla="*/ 207334 h 578806"/>
                  <a:gd name="connsiteX116" fmla="*/ 673922 w 712712"/>
                  <a:gd name="connsiteY116" fmla="*/ 197254 h 578806"/>
                  <a:gd name="connsiteX117" fmla="*/ 688320 w 712712"/>
                  <a:gd name="connsiteY117" fmla="*/ 234691 h 578806"/>
                  <a:gd name="connsiteX118" fmla="*/ 712712 w 712712"/>
                  <a:gd name="connsiteY118" fmla="*/ 246886 h 578806"/>
                  <a:gd name="connsiteX119" fmla="*/ 712712 w 712712"/>
                  <a:gd name="connsiteY119" fmla="*/ 264119 h 57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712712" h="578806">
                    <a:moveTo>
                      <a:pt x="712712" y="364128"/>
                    </a:moveTo>
                    <a:lnTo>
                      <a:pt x="712712" y="370164"/>
                    </a:lnTo>
                    <a:lnTo>
                      <a:pt x="673922" y="388750"/>
                    </a:lnTo>
                    <a:lnTo>
                      <a:pt x="656644" y="388750"/>
                    </a:lnTo>
                    <a:lnTo>
                      <a:pt x="646565" y="404588"/>
                    </a:lnTo>
                    <a:lnTo>
                      <a:pt x="633607" y="398829"/>
                    </a:lnTo>
                    <a:lnTo>
                      <a:pt x="632167" y="416106"/>
                    </a:lnTo>
                    <a:lnTo>
                      <a:pt x="626408" y="423306"/>
                    </a:lnTo>
                    <a:lnTo>
                      <a:pt x="613449" y="420426"/>
                    </a:lnTo>
                    <a:lnTo>
                      <a:pt x="612010" y="434825"/>
                    </a:lnTo>
                    <a:lnTo>
                      <a:pt x="587533" y="457862"/>
                    </a:lnTo>
                    <a:lnTo>
                      <a:pt x="557297" y="472260"/>
                    </a:lnTo>
                    <a:lnTo>
                      <a:pt x="525621" y="492417"/>
                    </a:lnTo>
                    <a:lnTo>
                      <a:pt x="501144" y="496736"/>
                    </a:lnTo>
                    <a:lnTo>
                      <a:pt x="480986" y="514014"/>
                    </a:lnTo>
                    <a:lnTo>
                      <a:pt x="499704" y="519773"/>
                    </a:lnTo>
                    <a:lnTo>
                      <a:pt x="485306" y="537051"/>
                    </a:lnTo>
                    <a:lnTo>
                      <a:pt x="483866" y="555769"/>
                    </a:lnTo>
                    <a:lnTo>
                      <a:pt x="459389" y="557209"/>
                    </a:lnTo>
                    <a:lnTo>
                      <a:pt x="449310" y="558649"/>
                    </a:lnTo>
                    <a:lnTo>
                      <a:pt x="447975" y="576010"/>
                    </a:lnTo>
                    <a:lnTo>
                      <a:pt x="403236" y="578806"/>
                    </a:lnTo>
                    <a:lnTo>
                      <a:pt x="387398" y="565847"/>
                    </a:lnTo>
                    <a:lnTo>
                      <a:pt x="371560" y="565847"/>
                    </a:lnTo>
                    <a:lnTo>
                      <a:pt x="352842" y="531292"/>
                    </a:lnTo>
                    <a:lnTo>
                      <a:pt x="342764" y="528413"/>
                    </a:lnTo>
                    <a:lnTo>
                      <a:pt x="339884" y="516895"/>
                    </a:lnTo>
                    <a:lnTo>
                      <a:pt x="360041" y="501056"/>
                    </a:lnTo>
                    <a:lnTo>
                      <a:pt x="349963" y="489538"/>
                    </a:lnTo>
                    <a:lnTo>
                      <a:pt x="349963" y="473699"/>
                    </a:lnTo>
                    <a:lnTo>
                      <a:pt x="319726" y="462181"/>
                    </a:lnTo>
                    <a:lnTo>
                      <a:pt x="272212" y="462181"/>
                    </a:lnTo>
                    <a:lnTo>
                      <a:pt x="277972" y="442024"/>
                    </a:lnTo>
                    <a:lnTo>
                      <a:pt x="269333" y="381551"/>
                    </a:lnTo>
                    <a:lnTo>
                      <a:pt x="256374" y="371473"/>
                    </a:lnTo>
                    <a:lnTo>
                      <a:pt x="256374" y="349876"/>
                    </a:lnTo>
                    <a:lnTo>
                      <a:pt x="240536" y="352755"/>
                    </a:lnTo>
                    <a:lnTo>
                      <a:pt x="230458" y="354195"/>
                    </a:lnTo>
                    <a:lnTo>
                      <a:pt x="223259" y="339797"/>
                    </a:lnTo>
                    <a:lnTo>
                      <a:pt x="205981" y="345556"/>
                    </a:lnTo>
                    <a:lnTo>
                      <a:pt x="204541" y="358514"/>
                    </a:lnTo>
                    <a:lnTo>
                      <a:pt x="187263" y="375792"/>
                    </a:lnTo>
                    <a:lnTo>
                      <a:pt x="148388" y="368593"/>
                    </a:lnTo>
                    <a:lnTo>
                      <a:pt x="118152" y="339797"/>
                    </a:lnTo>
                    <a:lnTo>
                      <a:pt x="100874" y="342676"/>
                    </a:lnTo>
                    <a:lnTo>
                      <a:pt x="87916" y="341236"/>
                    </a:lnTo>
                    <a:lnTo>
                      <a:pt x="69198" y="341236"/>
                    </a:lnTo>
                    <a:lnTo>
                      <a:pt x="43281" y="332598"/>
                    </a:lnTo>
                    <a:lnTo>
                      <a:pt x="20244" y="329718"/>
                    </a:lnTo>
                    <a:lnTo>
                      <a:pt x="8726" y="316760"/>
                    </a:lnTo>
                    <a:lnTo>
                      <a:pt x="0" y="304295"/>
                    </a:lnTo>
                    <a:cubicBezTo>
                      <a:pt x="29" y="304131"/>
                      <a:pt x="58" y="303966"/>
                      <a:pt x="87" y="303802"/>
                    </a:cubicBezTo>
                    <a:lnTo>
                      <a:pt x="4406" y="293723"/>
                    </a:lnTo>
                    <a:lnTo>
                      <a:pt x="18804" y="282204"/>
                    </a:lnTo>
                    <a:lnTo>
                      <a:pt x="13045" y="272125"/>
                    </a:lnTo>
                    <a:lnTo>
                      <a:pt x="18804" y="253408"/>
                    </a:lnTo>
                    <a:lnTo>
                      <a:pt x="13045" y="239010"/>
                    </a:lnTo>
                    <a:lnTo>
                      <a:pt x="7286" y="218852"/>
                    </a:lnTo>
                    <a:lnTo>
                      <a:pt x="18804" y="194376"/>
                    </a:lnTo>
                    <a:lnTo>
                      <a:pt x="37522" y="190056"/>
                    </a:lnTo>
                    <a:lnTo>
                      <a:pt x="37522" y="172778"/>
                    </a:lnTo>
                    <a:lnTo>
                      <a:pt x="50480" y="158380"/>
                    </a:lnTo>
                    <a:lnTo>
                      <a:pt x="73517" y="142542"/>
                    </a:lnTo>
                    <a:lnTo>
                      <a:pt x="90795" y="149741"/>
                    </a:lnTo>
                    <a:lnTo>
                      <a:pt x="103754" y="145421"/>
                    </a:lnTo>
                    <a:lnTo>
                      <a:pt x="106633" y="135343"/>
                    </a:lnTo>
                    <a:lnTo>
                      <a:pt x="112393" y="125265"/>
                    </a:lnTo>
                    <a:lnTo>
                      <a:pt x="129670" y="120945"/>
                    </a:lnTo>
                    <a:lnTo>
                      <a:pt x="149828" y="116625"/>
                    </a:lnTo>
                    <a:lnTo>
                      <a:pt x="159907" y="118065"/>
                    </a:lnTo>
                    <a:lnTo>
                      <a:pt x="187263" y="109426"/>
                    </a:lnTo>
                    <a:lnTo>
                      <a:pt x="197342" y="135343"/>
                    </a:lnTo>
                    <a:lnTo>
                      <a:pt x="217499" y="142542"/>
                    </a:lnTo>
                    <a:lnTo>
                      <a:pt x="237657" y="142542"/>
                    </a:lnTo>
                    <a:lnTo>
                      <a:pt x="247736" y="135343"/>
                    </a:lnTo>
                    <a:lnTo>
                      <a:pt x="265013" y="109426"/>
                    </a:lnTo>
                    <a:lnTo>
                      <a:pt x="286611" y="109426"/>
                    </a:lnTo>
                    <a:lnTo>
                      <a:pt x="311088" y="106547"/>
                    </a:lnTo>
                    <a:lnTo>
                      <a:pt x="322606" y="102228"/>
                    </a:lnTo>
                    <a:lnTo>
                      <a:pt x="329805" y="86389"/>
                    </a:lnTo>
                    <a:lnTo>
                      <a:pt x="337004" y="63352"/>
                    </a:lnTo>
                    <a:lnTo>
                      <a:pt x="371560" y="60472"/>
                    </a:lnTo>
                    <a:lnTo>
                      <a:pt x="387398" y="56153"/>
                    </a:lnTo>
                    <a:lnTo>
                      <a:pt x="417634" y="51834"/>
                    </a:lnTo>
                    <a:lnTo>
                      <a:pt x="437792" y="57593"/>
                    </a:lnTo>
                    <a:lnTo>
                      <a:pt x="447870" y="60472"/>
                    </a:lnTo>
                    <a:lnTo>
                      <a:pt x="459389" y="57593"/>
                    </a:lnTo>
                    <a:lnTo>
                      <a:pt x="469468" y="61913"/>
                    </a:lnTo>
                    <a:lnTo>
                      <a:pt x="473787" y="51834"/>
                    </a:lnTo>
                    <a:lnTo>
                      <a:pt x="509783" y="69111"/>
                    </a:lnTo>
                    <a:lnTo>
                      <a:pt x="522741" y="71991"/>
                    </a:lnTo>
                    <a:lnTo>
                      <a:pt x="532820" y="61913"/>
                    </a:lnTo>
                    <a:lnTo>
                      <a:pt x="531380" y="51834"/>
                    </a:lnTo>
                    <a:lnTo>
                      <a:pt x="538579" y="33116"/>
                    </a:lnTo>
                    <a:lnTo>
                      <a:pt x="567375" y="27357"/>
                    </a:lnTo>
                    <a:lnTo>
                      <a:pt x="577454" y="17278"/>
                    </a:lnTo>
                    <a:lnTo>
                      <a:pt x="597611" y="14398"/>
                    </a:lnTo>
                    <a:lnTo>
                      <a:pt x="613449" y="14398"/>
                    </a:lnTo>
                    <a:lnTo>
                      <a:pt x="624968" y="24477"/>
                    </a:lnTo>
                    <a:lnTo>
                      <a:pt x="630727" y="14398"/>
                    </a:lnTo>
                    <a:lnTo>
                      <a:pt x="630727" y="2880"/>
                    </a:lnTo>
                    <a:lnTo>
                      <a:pt x="642246" y="0"/>
                    </a:lnTo>
                    <a:lnTo>
                      <a:pt x="645125" y="11519"/>
                    </a:lnTo>
                    <a:lnTo>
                      <a:pt x="642246" y="27357"/>
                    </a:lnTo>
                    <a:lnTo>
                      <a:pt x="640806" y="35995"/>
                    </a:lnTo>
                    <a:lnTo>
                      <a:pt x="648005" y="47514"/>
                    </a:lnTo>
                    <a:lnTo>
                      <a:pt x="669602" y="54713"/>
                    </a:lnTo>
                    <a:lnTo>
                      <a:pt x="669602" y="73431"/>
                    </a:lnTo>
                    <a:lnTo>
                      <a:pt x="660963" y="82069"/>
                    </a:lnTo>
                    <a:lnTo>
                      <a:pt x="662403" y="89269"/>
                    </a:lnTo>
                    <a:lnTo>
                      <a:pt x="649445" y="109426"/>
                    </a:lnTo>
                    <a:lnTo>
                      <a:pt x="640806" y="167019"/>
                    </a:lnTo>
                    <a:lnTo>
                      <a:pt x="642246" y="190056"/>
                    </a:lnTo>
                    <a:lnTo>
                      <a:pt x="642246" y="200135"/>
                    </a:lnTo>
                    <a:lnTo>
                      <a:pt x="653764" y="207334"/>
                    </a:lnTo>
                    <a:lnTo>
                      <a:pt x="663843" y="207334"/>
                    </a:lnTo>
                    <a:lnTo>
                      <a:pt x="673922" y="197254"/>
                    </a:lnTo>
                    <a:lnTo>
                      <a:pt x="688320" y="234691"/>
                    </a:lnTo>
                    <a:lnTo>
                      <a:pt x="712712" y="246886"/>
                    </a:lnTo>
                    <a:lnTo>
                      <a:pt x="712712" y="26411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F328D43-991F-946F-0F05-23B0F38E5762}"/>
                  </a:ext>
                </a:extLst>
              </p:cNvPr>
              <p:cNvSpPr/>
              <p:nvPr/>
            </p:nvSpPr>
            <p:spPr>
              <a:xfrm>
                <a:off x="661724" y="2994480"/>
                <a:ext cx="395727" cy="555037"/>
              </a:xfrm>
              <a:custGeom>
                <a:avLst/>
                <a:gdLst>
                  <a:gd name="connsiteX0" fmla="*/ 203063 w 395727"/>
                  <a:gd name="connsiteY0" fmla="*/ 0 h 555037"/>
                  <a:gd name="connsiteX1" fmla="*/ 239058 w 395727"/>
                  <a:gd name="connsiteY1" fmla="*/ 10079 h 555037"/>
                  <a:gd name="connsiteX2" fmla="*/ 249137 w 395727"/>
                  <a:gd name="connsiteY2" fmla="*/ 24477 h 555037"/>
                  <a:gd name="connsiteX3" fmla="*/ 276493 w 395727"/>
                  <a:gd name="connsiteY3" fmla="*/ 47514 h 555037"/>
                  <a:gd name="connsiteX4" fmla="*/ 285132 w 395727"/>
                  <a:gd name="connsiteY4" fmla="*/ 89269 h 555037"/>
                  <a:gd name="connsiteX5" fmla="*/ 315369 w 395727"/>
                  <a:gd name="connsiteY5" fmla="*/ 118065 h 555037"/>
                  <a:gd name="connsiteX6" fmla="*/ 319688 w 395727"/>
                  <a:gd name="connsiteY6" fmla="*/ 146861 h 555037"/>
                  <a:gd name="connsiteX7" fmla="*/ 331207 w 395727"/>
                  <a:gd name="connsiteY7" fmla="*/ 156940 h 555037"/>
                  <a:gd name="connsiteX8" fmla="*/ 332646 w 395727"/>
                  <a:gd name="connsiteY8" fmla="*/ 169898 h 555037"/>
                  <a:gd name="connsiteX9" fmla="*/ 347044 w 395727"/>
                  <a:gd name="connsiteY9" fmla="*/ 182857 h 555037"/>
                  <a:gd name="connsiteX10" fmla="*/ 334086 w 395727"/>
                  <a:gd name="connsiteY10" fmla="*/ 198695 h 555037"/>
                  <a:gd name="connsiteX11" fmla="*/ 339845 w 395727"/>
                  <a:gd name="connsiteY11" fmla="*/ 254847 h 555037"/>
                  <a:gd name="connsiteX12" fmla="*/ 374401 w 395727"/>
                  <a:gd name="connsiteY12" fmla="*/ 277884 h 555037"/>
                  <a:gd name="connsiteX13" fmla="*/ 394559 w 395727"/>
                  <a:gd name="connsiteY13" fmla="*/ 293723 h 555037"/>
                  <a:gd name="connsiteX14" fmla="*/ 395727 w 395727"/>
                  <a:gd name="connsiteY14" fmla="*/ 301903 h 555037"/>
                  <a:gd name="connsiteX15" fmla="*/ 394558 w 395727"/>
                  <a:gd name="connsiteY15" fmla="*/ 301786 h 555037"/>
                  <a:gd name="connsiteX16" fmla="*/ 356547 w 395727"/>
                  <a:gd name="connsiteY16" fmla="*/ 303513 h 555037"/>
                  <a:gd name="connsiteX17" fmla="*/ 346180 w 395727"/>
                  <a:gd name="connsiteY17" fmla="*/ 319063 h 555037"/>
                  <a:gd name="connsiteX18" fmla="*/ 334086 w 395727"/>
                  <a:gd name="connsiteY18" fmla="*/ 334613 h 555037"/>
                  <a:gd name="connsiteX19" fmla="*/ 334086 w 395727"/>
                  <a:gd name="connsiteY19" fmla="*/ 341524 h 555037"/>
                  <a:gd name="connsiteX20" fmla="*/ 340997 w 395727"/>
                  <a:gd name="connsiteY20" fmla="*/ 353619 h 555037"/>
                  <a:gd name="connsiteX21" fmla="*/ 325447 w 395727"/>
                  <a:gd name="connsiteY21" fmla="*/ 377808 h 555037"/>
                  <a:gd name="connsiteX22" fmla="*/ 296075 w 395727"/>
                  <a:gd name="connsiteY22" fmla="*/ 388174 h 555037"/>
                  <a:gd name="connsiteX23" fmla="*/ 290891 w 395727"/>
                  <a:gd name="connsiteY23" fmla="*/ 412363 h 555037"/>
                  <a:gd name="connsiteX24" fmla="*/ 289164 w 395727"/>
                  <a:gd name="connsiteY24" fmla="*/ 426186 h 555037"/>
                  <a:gd name="connsiteX25" fmla="*/ 277069 w 395727"/>
                  <a:gd name="connsiteY25" fmla="*/ 426186 h 555037"/>
                  <a:gd name="connsiteX26" fmla="*/ 258064 w 395727"/>
                  <a:gd name="connsiteY26" fmla="*/ 448647 h 555037"/>
                  <a:gd name="connsiteX27" fmla="*/ 249425 w 395727"/>
                  <a:gd name="connsiteY27" fmla="*/ 465925 h 555037"/>
                  <a:gd name="connsiteX28" fmla="*/ 249425 w 395727"/>
                  <a:gd name="connsiteY28" fmla="*/ 493569 h 555037"/>
                  <a:gd name="connsiteX29" fmla="*/ 235602 w 395727"/>
                  <a:gd name="connsiteY29" fmla="*/ 505663 h 555037"/>
                  <a:gd name="connsiteX30" fmla="*/ 202775 w 395727"/>
                  <a:gd name="connsiteY30" fmla="*/ 498752 h 555037"/>
                  <a:gd name="connsiteX31" fmla="*/ 190680 w 395727"/>
                  <a:gd name="connsiteY31" fmla="*/ 522941 h 555037"/>
                  <a:gd name="connsiteX32" fmla="*/ 178586 w 395727"/>
                  <a:gd name="connsiteY32" fmla="*/ 528125 h 555037"/>
                  <a:gd name="connsiteX33" fmla="*/ 180313 w 395727"/>
                  <a:gd name="connsiteY33" fmla="*/ 550586 h 555037"/>
                  <a:gd name="connsiteX34" fmla="*/ 178335 w 395727"/>
                  <a:gd name="connsiteY34" fmla="*/ 555037 h 555037"/>
                  <a:gd name="connsiteX35" fmla="*/ 0 w 395727"/>
                  <a:gd name="connsiteY35" fmla="*/ 555037 h 555037"/>
                  <a:gd name="connsiteX36" fmla="*/ 0 w 395727"/>
                  <a:gd name="connsiteY36" fmla="*/ 51419 h 555037"/>
                  <a:gd name="connsiteX37" fmla="*/ 4080 w 395727"/>
                  <a:gd name="connsiteY37" fmla="*/ 56441 h 555037"/>
                  <a:gd name="connsiteX38" fmla="*/ 24813 w 395727"/>
                  <a:gd name="connsiteY38" fmla="*/ 63352 h 555037"/>
                  <a:gd name="connsiteX39" fmla="*/ 57641 w 395727"/>
                  <a:gd name="connsiteY39" fmla="*/ 73719 h 555037"/>
                  <a:gd name="connsiteX40" fmla="*/ 49920 w 395727"/>
                  <a:gd name="connsiteY40" fmla="*/ 71281 h 555037"/>
                  <a:gd name="connsiteX41" fmla="*/ 54762 w 395727"/>
                  <a:gd name="connsiteY41" fmla="*/ 84950 h 555037"/>
                  <a:gd name="connsiteX42" fmla="*/ 86437 w 395727"/>
                  <a:gd name="connsiteY42" fmla="*/ 87828 h 555037"/>
                  <a:gd name="connsiteX43" fmla="*/ 92197 w 395727"/>
                  <a:gd name="connsiteY43" fmla="*/ 105106 h 555037"/>
                  <a:gd name="connsiteX44" fmla="*/ 108035 w 395727"/>
                  <a:gd name="connsiteY44" fmla="*/ 116625 h 555037"/>
                  <a:gd name="connsiteX45" fmla="*/ 122433 w 395727"/>
                  <a:gd name="connsiteY45" fmla="*/ 113746 h 555037"/>
                  <a:gd name="connsiteX46" fmla="*/ 129632 w 395727"/>
                  <a:gd name="connsiteY46" fmla="*/ 118065 h 555037"/>
                  <a:gd name="connsiteX47" fmla="*/ 132512 w 395727"/>
                  <a:gd name="connsiteY47" fmla="*/ 118065 h 555037"/>
                  <a:gd name="connsiteX48" fmla="*/ 141151 w 395727"/>
                  <a:gd name="connsiteY48" fmla="*/ 139662 h 555037"/>
                  <a:gd name="connsiteX49" fmla="*/ 158428 w 395727"/>
                  <a:gd name="connsiteY49" fmla="*/ 139662 h 555037"/>
                  <a:gd name="connsiteX50" fmla="*/ 168507 w 395727"/>
                  <a:gd name="connsiteY50" fmla="*/ 128143 h 555037"/>
                  <a:gd name="connsiteX51" fmla="*/ 178586 w 395727"/>
                  <a:gd name="connsiteY51" fmla="*/ 118065 h 555037"/>
                  <a:gd name="connsiteX52" fmla="*/ 178586 w 395727"/>
                  <a:gd name="connsiteY52" fmla="*/ 112306 h 555037"/>
                  <a:gd name="connsiteX53" fmla="*/ 168507 w 395727"/>
                  <a:gd name="connsiteY53" fmla="*/ 103667 h 555037"/>
                  <a:gd name="connsiteX54" fmla="*/ 177146 w 395727"/>
                  <a:gd name="connsiteY54" fmla="*/ 92148 h 555037"/>
                  <a:gd name="connsiteX55" fmla="*/ 159868 w 395727"/>
                  <a:gd name="connsiteY55" fmla="*/ 61913 h 555037"/>
                  <a:gd name="connsiteX56" fmla="*/ 152669 w 395727"/>
                  <a:gd name="connsiteY56" fmla="*/ 48954 h 555037"/>
                  <a:gd name="connsiteX57" fmla="*/ 151229 w 395727"/>
                  <a:gd name="connsiteY57" fmla="*/ 14398 h 555037"/>
                  <a:gd name="connsiteX58" fmla="*/ 171387 w 395727"/>
                  <a:gd name="connsiteY58" fmla="*/ 14398 h 555037"/>
                  <a:gd name="connsiteX0" fmla="*/ 617400 w 810064"/>
                  <a:gd name="connsiteY0" fmla="*/ 0 h 616949"/>
                  <a:gd name="connsiteX1" fmla="*/ 653395 w 810064"/>
                  <a:gd name="connsiteY1" fmla="*/ 10079 h 616949"/>
                  <a:gd name="connsiteX2" fmla="*/ 663474 w 810064"/>
                  <a:gd name="connsiteY2" fmla="*/ 24477 h 616949"/>
                  <a:gd name="connsiteX3" fmla="*/ 690830 w 810064"/>
                  <a:gd name="connsiteY3" fmla="*/ 47514 h 616949"/>
                  <a:gd name="connsiteX4" fmla="*/ 699469 w 810064"/>
                  <a:gd name="connsiteY4" fmla="*/ 89269 h 616949"/>
                  <a:gd name="connsiteX5" fmla="*/ 729706 w 810064"/>
                  <a:gd name="connsiteY5" fmla="*/ 118065 h 616949"/>
                  <a:gd name="connsiteX6" fmla="*/ 734025 w 810064"/>
                  <a:gd name="connsiteY6" fmla="*/ 146861 h 616949"/>
                  <a:gd name="connsiteX7" fmla="*/ 745544 w 810064"/>
                  <a:gd name="connsiteY7" fmla="*/ 156940 h 616949"/>
                  <a:gd name="connsiteX8" fmla="*/ 746983 w 810064"/>
                  <a:gd name="connsiteY8" fmla="*/ 169898 h 616949"/>
                  <a:gd name="connsiteX9" fmla="*/ 761381 w 810064"/>
                  <a:gd name="connsiteY9" fmla="*/ 182857 h 616949"/>
                  <a:gd name="connsiteX10" fmla="*/ 748423 w 810064"/>
                  <a:gd name="connsiteY10" fmla="*/ 198695 h 616949"/>
                  <a:gd name="connsiteX11" fmla="*/ 754182 w 810064"/>
                  <a:gd name="connsiteY11" fmla="*/ 254847 h 616949"/>
                  <a:gd name="connsiteX12" fmla="*/ 788738 w 810064"/>
                  <a:gd name="connsiteY12" fmla="*/ 277884 h 616949"/>
                  <a:gd name="connsiteX13" fmla="*/ 808896 w 810064"/>
                  <a:gd name="connsiteY13" fmla="*/ 293723 h 616949"/>
                  <a:gd name="connsiteX14" fmla="*/ 810064 w 810064"/>
                  <a:gd name="connsiteY14" fmla="*/ 301903 h 616949"/>
                  <a:gd name="connsiteX15" fmla="*/ 808895 w 810064"/>
                  <a:gd name="connsiteY15" fmla="*/ 301786 h 616949"/>
                  <a:gd name="connsiteX16" fmla="*/ 770884 w 810064"/>
                  <a:gd name="connsiteY16" fmla="*/ 303513 h 616949"/>
                  <a:gd name="connsiteX17" fmla="*/ 760517 w 810064"/>
                  <a:gd name="connsiteY17" fmla="*/ 319063 h 616949"/>
                  <a:gd name="connsiteX18" fmla="*/ 748423 w 810064"/>
                  <a:gd name="connsiteY18" fmla="*/ 334613 h 616949"/>
                  <a:gd name="connsiteX19" fmla="*/ 748423 w 810064"/>
                  <a:gd name="connsiteY19" fmla="*/ 341524 h 616949"/>
                  <a:gd name="connsiteX20" fmla="*/ 755334 w 810064"/>
                  <a:gd name="connsiteY20" fmla="*/ 353619 h 616949"/>
                  <a:gd name="connsiteX21" fmla="*/ 739784 w 810064"/>
                  <a:gd name="connsiteY21" fmla="*/ 377808 h 616949"/>
                  <a:gd name="connsiteX22" fmla="*/ 710412 w 810064"/>
                  <a:gd name="connsiteY22" fmla="*/ 388174 h 616949"/>
                  <a:gd name="connsiteX23" fmla="*/ 705228 w 810064"/>
                  <a:gd name="connsiteY23" fmla="*/ 412363 h 616949"/>
                  <a:gd name="connsiteX24" fmla="*/ 703501 w 810064"/>
                  <a:gd name="connsiteY24" fmla="*/ 426186 h 616949"/>
                  <a:gd name="connsiteX25" fmla="*/ 691406 w 810064"/>
                  <a:gd name="connsiteY25" fmla="*/ 426186 h 616949"/>
                  <a:gd name="connsiteX26" fmla="*/ 672401 w 810064"/>
                  <a:gd name="connsiteY26" fmla="*/ 448647 h 616949"/>
                  <a:gd name="connsiteX27" fmla="*/ 663762 w 810064"/>
                  <a:gd name="connsiteY27" fmla="*/ 465925 h 616949"/>
                  <a:gd name="connsiteX28" fmla="*/ 663762 w 810064"/>
                  <a:gd name="connsiteY28" fmla="*/ 493569 h 616949"/>
                  <a:gd name="connsiteX29" fmla="*/ 649939 w 810064"/>
                  <a:gd name="connsiteY29" fmla="*/ 505663 h 616949"/>
                  <a:gd name="connsiteX30" fmla="*/ 617112 w 810064"/>
                  <a:gd name="connsiteY30" fmla="*/ 498752 h 616949"/>
                  <a:gd name="connsiteX31" fmla="*/ 605017 w 810064"/>
                  <a:gd name="connsiteY31" fmla="*/ 522941 h 616949"/>
                  <a:gd name="connsiteX32" fmla="*/ 592923 w 810064"/>
                  <a:gd name="connsiteY32" fmla="*/ 528125 h 616949"/>
                  <a:gd name="connsiteX33" fmla="*/ 594650 w 810064"/>
                  <a:gd name="connsiteY33" fmla="*/ 550586 h 616949"/>
                  <a:gd name="connsiteX34" fmla="*/ 592672 w 810064"/>
                  <a:gd name="connsiteY34" fmla="*/ 555037 h 616949"/>
                  <a:gd name="connsiteX35" fmla="*/ 0 w 810064"/>
                  <a:gd name="connsiteY35" fmla="*/ 616949 h 616949"/>
                  <a:gd name="connsiteX36" fmla="*/ 414337 w 810064"/>
                  <a:gd name="connsiteY36" fmla="*/ 51419 h 616949"/>
                  <a:gd name="connsiteX37" fmla="*/ 418417 w 810064"/>
                  <a:gd name="connsiteY37" fmla="*/ 56441 h 616949"/>
                  <a:gd name="connsiteX38" fmla="*/ 439150 w 810064"/>
                  <a:gd name="connsiteY38" fmla="*/ 63352 h 616949"/>
                  <a:gd name="connsiteX39" fmla="*/ 471978 w 810064"/>
                  <a:gd name="connsiteY39" fmla="*/ 73719 h 616949"/>
                  <a:gd name="connsiteX40" fmla="*/ 464257 w 810064"/>
                  <a:gd name="connsiteY40" fmla="*/ 71281 h 616949"/>
                  <a:gd name="connsiteX41" fmla="*/ 469099 w 810064"/>
                  <a:gd name="connsiteY41" fmla="*/ 84950 h 616949"/>
                  <a:gd name="connsiteX42" fmla="*/ 500774 w 810064"/>
                  <a:gd name="connsiteY42" fmla="*/ 87828 h 616949"/>
                  <a:gd name="connsiteX43" fmla="*/ 506534 w 810064"/>
                  <a:gd name="connsiteY43" fmla="*/ 105106 h 616949"/>
                  <a:gd name="connsiteX44" fmla="*/ 522372 w 810064"/>
                  <a:gd name="connsiteY44" fmla="*/ 116625 h 616949"/>
                  <a:gd name="connsiteX45" fmla="*/ 536770 w 810064"/>
                  <a:gd name="connsiteY45" fmla="*/ 113746 h 616949"/>
                  <a:gd name="connsiteX46" fmla="*/ 543969 w 810064"/>
                  <a:gd name="connsiteY46" fmla="*/ 118065 h 616949"/>
                  <a:gd name="connsiteX47" fmla="*/ 546849 w 810064"/>
                  <a:gd name="connsiteY47" fmla="*/ 118065 h 616949"/>
                  <a:gd name="connsiteX48" fmla="*/ 555488 w 810064"/>
                  <a:gd name="connsiteY48" fmla="*/ 139662 h 616949"/>
                  <a:gd name="connsiteX49" fmla="*/ 572765 w 810064"/>
                  <a:gd name="connsiteY49" fmla="*/ 139662 h 616949"/>
                  <a:gd name="connsiteX50" fmla="*/ 582844 w 810064"/>
                  <a:gd name="connsiteY50" fmla="*/ 128143 h 616949"/>
                  <a:gd name="connsiteX51" fmla="*/ 592923 w 810064"/>
                  <a:gd name="connsiteY51" fmla="*/ 118065 h 616949"/>
                  <a:gd name="connsiteX52" fmla="*/ 592923 w 810064"/>
                  <a:gd name="connsiteY52" fmla="*/ 112306 h 616949"/>
                  <a:gd name="connsiteX53" fmla="*/ 582844 w 810064"/>
                  <a:gd name="connsiteY53" fmla="*/ 103667 h 616949"/>
                  <a:gd name="connsiteX54" fmla="*/ 591483 w 810064"/>
                  <a:gd name="connsiteY54" fmla="*/ 92148 h 616949"/>
                  <a:gd name="connsiteX55" fmla="*/ 574205 w 810064"/>
                  <a:gd name="connsiteY55" fmla="*/ 61913 h 616949"/>
                  <a:gd name="connsiteX56" fmla="*/ 567006 w 810064"/>
                  <a:gd name="connsiteY56" fmla="*/ 48954 h 616949"/>
                  <a:gd name="connsiteX57" fmla="*/ 565566 w 810064"/>
                  <a:gd name="connsiteY57" fmla="*/ 14398 h 616949"/>
                  <a:gd name="connsiteX58" fmla="*/ 585724 w 810064"/>
                  <a:gd name="connsiteY58" fmla="*/ 14398 h 616949"/>
                  <a:gd name="connsiteX59" fmla="*/ 617400 w 810064"/>
                  <a:gd name="connsiteY59" fmla="*/ 0 h 616949"/>
                  <a:gd name="connsiteX0" fmla="*/ 0 w 810064"/>
                  <a:gd name="connsiteY0" fmla="*/ 616949 h 708389"/>
                  <a:gd name="connsiteX1" fmla="*/ 414337 w 810064"/>
                  <a:gd name="connsiteY1" fmla="*/ 51419 h 708389"/>
                  <a:gd name="connsiteX2" fmla="*/ 418417 w 810064"/>
                  <a:gd name="connsiteY2" fmla="*/ 56441 h 708389"/>
                  <a:gd name="connsiteX3" fmla="*/ 439150 w 810064"/>
                  <a:gd name="connsiteY3" fmla="*/ 63352 h 708389"/>
                  <a:gd name="connsiteX4" fmla="*/ 471978 w 810064"/>
                  <a:gd name="connsiteY4" fmla="*/ 73719 h 708389"/>
                  <a:gd name="connsiteX5" fmla="*/ 464257 w 810064"/>
                  <a:gd name="connsiteY5" fmla="*/ 71281 h 708389"/>
                  <a:gd name="connsiteX6" fmla="*/ 469099 w 810064"/>
                  <a:gd name="connsiteY6" fmla="*/ 84950 h 708389"/>
                  <a:gd name="connsiteX7" fmla="*/ 500774 w 810064"/>
                  <a:gd name="connsiteY7" fmla="*/ 87828 h 708389"/>
                  <a:gd name="connsiteX8" fmla="*/ 506534 w 810064"/>
                  <a:gd name="connsiteY8" fmla="*/ 105106 h 708389"/>
                  <a:gd name="connsiteX9" fmla="*/ 522372 w 810064"/>
                  <a:gd name="connsiteY9" fmla="*/ 116625 h 708389"/>
                  <a:gd name="connsiteX10" fmla="*/ 536770 w 810064"/>
                  <a:gd name="connsiteY10" fmla="*/ 113746 h 708389"/>
                  <a:gd name="connsiteX11" fmla="*/ 543969 w 810064"/>
                  <a:gd name="connsiteY11" fmla="*/ 118065 h 708389"/>
                  <a:gd name="connsiteX12" fmla="*/ 546849 w 810064"/>
                  <a:gd name="connsiteY12" fmla="*/ 118065 h 708389"/>
                  <a:gd name="connsiteX13" fmla="*/ 555488 w 810064"/>
                  <a:gd name="connsiteY13" fmla="*/ 139662 h 708389"/>
                  <a:gd name="connsiteX14" fmla="*/ 572765 w 810064"/>
                  <a:gd name="connsiteY14" fmla="*/ 139662 h 708389"/>
                  <a:gd name="connsiteX15" fmla="*/ 582844 w 810064"/>
                  <a:gd name="connsiteY15" fmla="*/ 128143 h 708389"/>
                  <a:gd name="connsiteX16" fmla="*/ 592923 w 810064"/>
                  <a:gd name="connsiteY16" fmla="*/ 118065 h 708389"/>
                  <a:gd name="connsiteX17" fmla="*/ 592923 w 810064"/>
                  <a:gd name="connsiteY17" fmla="*/ 112306 h 708389"/>
                  <a:gd name="connsiteX18" fmla="*/ 582844 w 810064"/>
                  <a:gd name="connsiteY18" fmla="*/ 103667 h 708389"/>
                  <a:gd name="connsiteX19" fmla="*/ 591483 w 810064"/>
                  <a:gd name="connsiteY19" fmla="*/ 92148 h 708389"/>
                  <a:gd name="connsiteX20" fmla="*/ 574205 w 810064"/>
                  <a:gd name="connsiteY20" fmla="*/ 61913 h 708389"/>
                  <a:gd name="connsiteX21" fmla="*/ 567006 w 810064"/>
                  <a:gd name="connsiteY21" fmla="*/ 48954 h 708389"/>
                  <a:gd name="connsiteX22" fmla="*/ 565566 w 810064"/>
                  <a:gd name="connsiteY22" fmla="*/ 14398 h 708389"/>
                  <a:gd name="connsiteX23" fmla="*/ 585724 w 810064"/>
                  <a:gd name="connsiteY23" fmla="*/ 14398 h 708389"/>
                  <a:gd name="connsiteX24" fmla="*/ 617400 w 810064"/>
                  <a:gd name="connsiteY24" fmla="*/ 0 h 708389"/>
                  <a:gd name="connsiteX25" fmla="*/ 653395 w 810064"/>
                  <a:gd name="connsiteY25" fmla="*/ 10079 h 708389"/>
                  <a:gd name="connsiteX26" fmla="*/ 663474 w 810064"/>
                  <a:gd name="connsiteY26" fmla="*/ 24477 h 708389"/>
                  <a:gd name="connsiteX27" fmla="*/ 690830 w 810064"/>
                  <a:gd name="connsiteY27" fmla="*/ 47514 h 708389"/>
                  <a:gd name="connsiteX28" fmla="*/ 699469 w 810064"/>
                  <a:gd name="connsiteY28" fmla="*/ 89269 h 708389"/>
                  <a:gd name="connsiteX29" fmla="*/ 729706 w 810064"/>
                  <a:gd name="connsiteY29" fmla="*/ 118065 h 708389"/>
                  <a:gd name="connsiteX30" fmla="*/ 734025 w 810064"/>
                  <a:gd name="connsiteY30" fmla="*/ 146861 h 708389"/>
                  <a:gd name="connsiteX31" fmla="*/ 745544 w 810064"/>
                  <a:gd name="connsiteY31" fmla="*/ 156940 h 708389"/>
                  <a:gd name="connsiteX32" fmla="*/ 746983 w 810064"/>
                  <a:gd name="connsiteY32" fmla="*/ 169898 h 708389"/>
                  <a:gd name="connsiteX33" fmla="*/ 761381 w 810064"/>
                  <a:gd name="connsiteY33" fmla="*/ 182857 h 708389"/>
                  <a:gd name="connsiteX34" fmla="*/ 748423 w 810064"/>
                  <a:gd name="connsiteY34" fmla="*/ 198695 h 708389"/>
                  <a:gd name="connsiteX35" fmla="*/ 754182 w 810064"/>
                  <a:gd name="connsiteY35" fmla="*/ 254847 h 708389"/>
                  <a:gd name="connsiteX36" fmla="*/ 788738 w 810064"/>
                  <a:gd name="connsiteY36" fmla="*/ 277884 h 708389"/>
                  <a:gd name="connsiteX37" fmla="*/ 808896 w 810064"/>
                  <a:gd name="connsiteY37" fmla="*/ 293723 h 708389"/>
                  <a:gd name="connsiteX38" fmla="*/ 810064 w 810064"/>
                  <a:gd name="connsiteY38" fmla="*/ 301903 h 708389"/>
                  <a:gd name="connsiteX39" fmla="*/ 808895 w 810064"/>
                  <a:gd name="connsiteY39" fmla="*/ 301786 h 708389"/>
                  <a:gd name="connsiteX40" fmla="*/ 770884 w 810064"/>
                  <a:gd name="connsiteY40" fmla="*/ 303513 h 708389"/>
                  <a:gd name="connsiteX41" fmla="*/ 760517 w 810064"/>
                  <a:gd name="connsiteY41" fmla="*/ 319063 h 708389"/>
                  <a:gd name="connsiteX42" fmla="*/ 748423 w 810064"/>
                  <a:gd name="connsiteY42" fmla="*/ 334613 h 708389"/>
                  <a:gd name="connsiteX43" fmla="*/ 748423 w 810064"/>
                  <a:gd name="connsiteY43" fmla="*/ 341524 h 708389"/>
                  <a:gd name="connsiteX44" fmla="*/ 755334 w 810064"/>
                  <a:gd name="connsiteY44" fmla="*/ 353619 h 708389"/>
                  <a:gd name="connsiteX45" fmla="*/ 739784 w 810064"/>
                  <a:gd name="connsiteY45" fmla="*/ 377808 h 708389"/>
                  <a:gd name="connsiteX46" fmla="*/ 710412 w 810064"/>
                  <a:gd name="connsiteY46" fmla="*/ 388174 h 708389"/>
                  <a:gd name="connsiteX47" fmla="*/ 705228 w 810064"/>
                  <a:gd name="connsiteY47" fmla="*/ 412363 h 708389"/>
                  <a:gd name="connsiteX48" fmla="*/ 703501 w 810064"/>
                  <a:gd name="connsiteY48" fmla="*/ 426186 h 708389"/>
                  <a:gd name="connsiteX49" fmla="*/ 691406 w 810064"/>
                  <a:gd name="connsiteY49" fmla="*/ 426186 h 708389"/>
                  <a:gd name="connsiteX50" fmla="*/ 672401 w 810064"/>
                  <a:gd name="connsiteY50" fmla="*/ 448647 h 708389"/>
                  <a:gd name="connsiteX51" fmla="*/ 663762 w 810064"/>
                  <a:gd name="connsiteY51" fmla="*/ 465925 h 708389"/>
                  <a:gd name="connsiteX52" fmla="*/ 663762 w 810064"/>
                  <a:gd name="connsiteY52" fmla="*/ 493569 h 708389"/>
                  <a:gd name="connsiteX53" fmla="*/ 649939 w 810064"/>
                  <a:gd name="connsiteY53" fmla="*/ 505663 h 708389"/>
                  <a:gd name="connsiteX54" fmla="*/ 617112 w 810064"/>
                  <a:gd name="connsiteY54" fmla="*/ 498752 h 708389"/>
                  <a:gd name="connsiteX55" fmla="*/ 605017 w 810064"/>
                  <a:gd name="connsiteY55" fmla="*/ 522941 h 708389"/>
                  <a:gd name="connsiteX56" fmla="*/ 592923 w 810064"/>
                  <a:gd name="connsiteY56" fmla="*/ 528125 h 708389"/>
                  <a:gd name="connsiteX57" fmla="*/ 594650 w 810064"/>
                  <a:gd name="connsiteY57" fmla="*/ 550586 h 708389"/>
                  <a:gd name="connsiteX58" fmla="*/ 592672 w 810064"/>
                  <a:gd name="connsiteY58" fmla="*/ 555037 h 708389"/>
                  <a:gd name="connsiteX59" fmla="*/ 91440 w 810064"/>
                  <a:gd name="connsiteY59" fmla="*/ 708389 h 708389"/>
                  <a:gd name="connsiteX0" fmla="*/ 322897 w 718624"/>
                  <a:gd name="connsiteY0" fmla="*/ 51419 h 708389"/>
                  <a:gd name="connsiteX1" fmla="*/ 326977 w 718624"/>
                  <a:gd name="connsiteY1" fmla="*/ 56441 h 708389"/>
                  <a:gd name="connsiteX2" fmla="*/ 347710 w 718624"/>
                  <a:gd name="connsiteY2" fmla="*/ 63352 h 708389"/>
                  <a:gd name="connsiteX3" fmla="*/ 380538 w 718624"/>
                  <a:gd name="connsiteY3" fmla="*/ 73719 h 708389"/>
                  <a:gd name="connsiteX4" fmla="*/ 372817 w 718624"/>
                  <a:gd name="connsiteY4" fmla="*/ 71281 h 708389"/>
                  <a:gd name="connsiteX5" fmla="*/ 377659 w 718624"/>
                  <a:gd name="connsiteY5" fmla="*/ 84950 h 708389"/>
                  <a:gd name="connsiteX6" fmla="*/ 409334 w 718624"/>
                  <a:gd name="connsiteY6" fmla="*/ 87828 h 708389"/>
                  <a:gd name="connsiteX7" fmla="*/ 415094 w 718624"/>
                  <a:gd name="connsiteY7" fmla="*/ 105106 h 708389"/>
                  <a:gd name="connsiteX8" fmla="*/ 430932 w 718624"/>
                  <a:gd name="connsiteY8" fmla="*/ 116625 h 708389"/>
                  <a:gd name="connsiteX9" fmla="*/ 445330 w 718624"/>
                  <a:gd name="connsiteY9" fmla="*/ 113746 h 708389"/>
                  <a:gd name="connsiteX10" fmla="*/ 452529 w 718624"/>
                  <a:gd name="connsiteY10" fmla="*/ 118065 h 708389"/>
                  <a:gd name="connsiteX11" fmla="*/ 455409 w 718624"/>
                  <a:gd name="connsiteY11" fmla="*/ 118065 h 708389"/>
                  <a:gd name="connsiteX12" fmla="*/ 464048 w 718624"/>
                  <a:gd name="connsiteY12" fmla="*/ 139662 h 708389"/>
                  <a:gd name="connsiteX13" fmla="*/ 481325 w 718624"/>
                  <a:gd name="connsiteY13" fmla="*/ 139662 h 708389"/>
                  <a:gd name="connsiteX14" fmla="*/ 491404 w 718624"/>
                  <a:gd name="connsiteY14" fmla="*/ 128143 h 708389"/>
                  <a:gd name="connsiteX15" fmla="*/ 501483 w 718624"/>
                  <a:gd name="connsiteY15" fmla="*/ 118065 h 708389"/>
                  <a:gd name="connsiteX16" fmla="*/ 501483 w 718624"/>
                  <a:gd name="connsiteY16" fmla="*/ 112306 h 708389"/>
                  <a:gd name="connsiteX17" fmla="*/ 491404 w 718624"/>
                  <a:gd name="connsiteY17" fmla="*/ 103667 h 708389"/>
                  <a:gd name="connsiteX18" fmla="*/ 500043 w 718624"/>
                  <a:gd name="connsiteY18" fmla="*/ 92148 h 708389"/>
                  <a:gd name="connsiteX19" fmla="*/ 482765 w 718624"/>
                  <a:gd name="connsiteY19" fmla="*/ 61913 h 708389"/>
                  <a:gd name="connsiteX20" fmla="*/ 475566 w 718624"/>
                  <a:gd name="connsiteY20" fmla="*/ 48954 h 708389"/>
                  <a:gd name="connsiteX21" fmla="*/ 474126 w 718624"/>
                  <a:gd name="connsiteY21" fmla="*/ 14398 h 708389"/>
                  <a:gd name="connsiteX22" fmla="*/ 494284 w 718624"/>
                  <a:gd name="connsiteY22" fmla="*/ 14398 h 708389"/>
                  <a:gd name="connsiteX23" fmla="*/ 525960 w 718624"/>
                  <a:gd name="connsiteY23" fmla="*/ 0 h 708389"/>
                  <a:gd name="connsiteX24" fmla="*/ 561955 w 718624"/>
                  <a:gd name="connsiteY24" fmla="*/ 10079 h 708389"/>
                  <a:gd name="connsiteX25" fmla="*/ 572034 w 718624"/>
                  <a:gd name="connsiteY25" fmla="*/ 24477 h 708389"/>
                  <a:gd name="connsiteX26" fmla="*/ 599390 w 718624"/>
                  <a:gd name="connsiteY26" fmla="*/ 47514 h 708389"/>
                  <a:gd name="connsiteX27" fmla="*/ 608029 w 718624"/>
                  <a:gd name="connsiteY27" fmla="*/ 89269 h 708389"/>
                  <a:gd name="connsiteX28" fmla="*/ 638266 w 718624"/>
                  <a:gd name="connsiteY28" fmla="*/ 118065 h 708389"/>
                  <a:gd name="connsiteX29" fmla="*/ 642585 w 718624"/>
                  <a:gd name="connsiteY29" fmla="*/ 146861 h 708389"/>
                  <a:gd name="connsiteX30" fmla="*/ 654104 w 718624"/>
                  <a:gd name="connsiteY30" fmla="*/ 156940 h 708389"/>
                  <a:gd name="connsiteX31" fmla="*/ 655543 w 718624"/>
                  <a:gd name="connsiteY31" fmla="*/ 169898 h 708389"/>
                  <a:gd name="connsiteX32" fmla="*/ 669941 w 718624"/>
                  <a:gd name="connsiteY32" fmla="*/ 182857 h 708389"/>
                  <a:gd name="connsiteX33" fmla="*/ 656983 w 718624"/>
                  <a:gd name="connsiteY33" fmla="*/ 198695 h 708389"/>
                  <a:gd name="connsiteX34" fmla="*/ 662742 w 718624"/>
                  <a:gd name="connsiteY34" fmla="*/ 254847 h 708389"/>
                  <a:gd name="connsiteX35" fmla="*/ 697298 w 718624"/>
                  <a:gd name="connsiteY35" fmla="*/ 277884 h 708389"/>
                  <a:gd name="connsiteX36" fmla="*/ 717456 w 718624"/>
                  <a:gd name="connsiteY36" fmla="*/ 293723 h 708389"/>
                  <a:gd name="connsiteX37" fmla="*/ 718624 w 718624"/>
                  <a:gd name="connsiteY37" fmla="*/ 301903 h 708389"/>
                  <a:gd name="connsiteX38" fmla="*/ 717455 w 718624"/>
                  <a:gd name="connsiteY38" fmla="*/ 301786 h 708389"/>
                  <a:gd name="connsiteX39" fmla="*/ 679444 w 718624"/>
                  <a:gd name="connsiteY39" fmla="*/ 303513 h 708389"/>
                  <a:gd name="connsiteX40" fmla="*/ 669077 w 718624"/>
                  <a:gd name="connsiteY40" fmla="*/ 319063 h 708389"/>
                  <a:gd name="connsiteX41" fmla="*/ 656983 w 718624"/>
                  <a:gd name="connsiteY41" fmla="*/ 334613 h 708389"/>
                  <a:gd name="connsiteX42" fmla="*/ 656983 w 718624"/>
                  <a:gd name="connsiteY42" fmla="*/ 341524 h 708389"/>
                  <a:gd name="connsiteX43" fmla="*/ 663894 w 718624"/>
                  <a:gd name="connsiteY43" fmla="*/ 353619 h 708389"/>
                  <a:gd name="connsiteX44" fmla="*/ 648344 w 718624"/>
                  <a:gd name="connsiteY44" fmla="*/ 377808 h 708389"/>
                  <a:gd name="connsiteX45" fmla="*/ 618972 w 718624"/>
                  <a:gd name="connsiteY45" fmla="*/ 388174 h 708389"/>
                  <a:gd name="connsiteX46" fmla="*/ 613788 w 718624"/>
                  <a:gd name="connsiteY46" fmla="*/ 412363 h 708389"/>
                  <a:gd name="connsiteX47" fmla="*/ 612061 w 718624"/>
                  <a:gd name="connsiteY47" fmla="*/ 426186 h 708389"/>
                  <a:gd name="connsiteX48" fmla="*/ 599966 w 718624"/>
                  <a:gd name="connsiteY48" fmla="*/ 426186 h 708389"/>
                  <a:gd name="connsiteX49" fmla="*/ 580961 w 718624"/>
                  <a:gd name="connsiteY49" fmla="*/ 448647 h 708389"/>
                  <a:gd name="connsiteX50" fmla="*/ 572322 w 718624"/>
                  <a:gd name="connsiteY50" fmla="*/ 465925 h 708389"/>
                  <a:gd name="connsiteX51" fmla="*/ 572322 w 718624"/>
                  <a:gd name="connsiteY51" fmla="*/ 493569 h 708389"/>
                  <a:gd name="connsiteX52" fmla="*/ 558499 w 718624"/>
                  <a:gd name="connsiteY52" fmla="*/ 505663 h 708389"/>
                  <a:gd name="connsiteX53" fmla="*/ 525672 w 718624"/>
                  <a:gd name="connsiteY53" fmla="*/ 498752 h 708389"/>
                  <a:gd name="connsiteX54" fmla="*/ 513577 w 718624"/>
                  <a:gd name="connsiteY54" fmla="*/ 522941 h 708389"/>
                  <a:gd name="connsiteX55" fmla="*/ 501483 w 718624"/>
                  <a:gd name="connsiteY55" fmla="*/ 528125 h 708389"/>
                  <a:gd name="connsiteX56" fmla="*/ 503210 w 718624"/>
                  <a:gd name="connsiteY56" fmla="*/ 550586 h 708389"/>
                  <a:gd name="connsiteX57" fmla="*/ 501232 w 718624"/>
                  <a:gd name="connsiteY57" fmla="*/ 555037 h 708389"/>
                  <a:gd name="connsiteX58" fmla="*/ 0 w 718624"/>
                  <a:gd name="connsiteY58" fmla="*/ 708389 h 708389"/>
                  <a:gd name="connsiteX0" fmla="*/ 0 w 395727"/>
                  <a:gd name="connsiteY0" fmla="*/ 51419 h 555037"/>
                  <a:gd name="connsiteX1" fmla="*/ 4080 w 395727"/>
                  <a:gd name="connsiteY1" fmla="*/ 56441 h 555037"/>
                  <a:gd name="connsiteX2" fmla="*/ 24813 w 395727"/>
                  <a:gd name="connsiteY2" fmla="*/ 63352 h 555037"/>
                  <a:gd name="connsiteX3" fmla="*/ 57641 w 395727"/>
                  <a:gd name="connsiteY3" fmla="*/ 73719 h 555037"/>
                  <a:gd name="connsiteX4" fmla="*/ 49920 w 395727"/>
                  <a:gd name="connsiteY4" fmla="*/ 71281 h 555037"/>
                  <a:gd name="connsiteX5" fmla="*/ 54762 w 395727"/>
                  <a:gd name="connsiteY5" fmla="*/ 84950 h 555037"/>
                  <a:gd name="connsiteX6" fmla="*/ 86437 w 395727"/>
                  <a:gd name="connsiteY6" fmla="*/ 87828 h 555037"/>
                  <a:gd name="connsiteX7" fmla="*/ 92197 w 395727"/>
                  <a:gd name="connsiteY7" fmla="*/ 105106 h 555037"/>
                  <a:gd name="connsiteX8" fmla="*/ 108035 w 395727"/>
                  <a:gd name="connsiteY8" fmla="*/ 116625 h 555037"/>
                  <a:gd name="connsiteX9" fmla="*/ 122433 w 395727"/>
                  <a:gd name="connsiteY9" fmla="*/ 113746 h 555037"/>
                  <a:gd name="connsiteX10" fmla="*/ 129632 w 395727"/>
                  <a:gd name="connsiteY10" fmla="*/ 118065 h 555037"/>
                  <a:gd name="connsiteX11" fmla="*/ 132512 w 395727"/>
                  <a:gd name="connsiteY11" fmla="*/ 118065 h 555037"/>
                  <a:gd name="connsiteX12" fmla="*/ 141151 w 395727"/>
                  <a:gd name="connsiteY12" fmla="*/ 139662 h 555037"/>
                  <a:gd name="connsiteX13" fmla="*/ 158428 w 395727"/>
                  <a:gd name="connsiteY13" fmla="*/ 139662 h 555037"/>
                  <a:gd name="connsiteX14" fmla="*/ 168507 w 395727"/>
                  <a:gd name="connsiteY14" fmla="*/ 128143 h 555037"/>
                  <a:gd name="connsiteX15" fmla="*/ 178586 w 395727"/>
                  <a:gd name="connsiteY15" fmla="*/ 118065 h 555037"/>
                  <a:gd name="connsiteX16" fmla="*/ 178586 w 395727"/>
                  <a:gd name="connsiteY16" fmla="*/ 112306 h 555037"/>
                  <a:gd name="connsiteX17" fmla="*/ 168507 w 395727"/>
                  <a:gd name="connsiteY17" fmla="*/ 103667 h 555037"/>
                  <a:gd name="connsiteX18" fmla="*/ 177146 w 395727"/>
                  <a:gd name="connsiteY18" fmla="*/ 92148 h 555037"/>
                  <a:gd name="connsiteX19" fmla="*/ 159868 w 395727"/>
                  <a:gd name="connsiteY19" fmla="*/ 61913 h 555037"/>
                  <a:gd name="connsiteX20" fmla="*/ 152669 w 395727"/>
                  <a:gd name="connsiteY20" fmla="*/ 48954 h 555037"/>
                  <a:gd name="connsiteX21" fmla="*/ 151229 w 395727"/>
                  <a:gd name="connsiteY21" fmla="*/ 14398 h 555037"/>
                  <a:gd name="connsiteX22" fmla="*/ 171387 w 395727"/>
                  <a:gd name="connsiteY22" fmla="*/ 14398 h 555037"/>
                  <a:gd name="connsiteX23" fmla="*/ 203063 w 395727"/>
                  <a:gd name="connsiteY23" fmla="*/ 0 h 555037"/>
                  <a:gd name="connsiteX24" fmla="*/ 239058 w 395727"/>
                  <a:gd name="connsiteY24" fmla="*/ 10079 h 555037"/>
                  <a:gd name="connsiteX25" fmla="*/ 249137 w 395727"/>
                  <a:gd name="connsiteY25" fmla="*/ 24477 h 555037"/>
                  <a:gd name="connsiteX26" fmla="*/ 276493 w 395727"/>
                  <a:gd name="connsiteY26" fmla="*/ 47514 h 555037"/>
                  <a:gd name="connsiteX27" fmla="*/ 285132 w 395727"/>
                  <a:gd name="connsiteY27" fmla="*/ 89269 h 555037"/>
                  <a:gd name="connsiteX28" fmla="*/ 315369 w 395727"/>
                  <a:gd name="connsiteY28" fmla="*/ 118065 h 555037"/>
                  <a:gd name="connsiteX29" fmla="*/ 319688 w 395727"/>
                  <a:gd name="connsiteY29" fmla="*/ 146861 h 555037"/>
                  <a:gd name="connsiteX30" fmla="*/ 331207 w 395727"/>
                  <a:gd name="connsiteY30" fmla="*/ 156940 h 555037"/>
                  <a:gd name="connsiteX31" fmla="*/ 332646 w 395727"/>
                  <a:gd name="connsiteY31" fmla="*/ 169898 h 555037"/>
                  <a:gd name="connsiteX32" fmla="*/ 347044 w 395727"/>
                  <a:gd name="connsiteY32" fmla="*/ 182857 h 555037"/>
                  <a:gd name="connsiteX33" fmla="*/ 334086 w 395727"/>
                  <a:gd name="connsiteY33" fmla="*/ 198695 h 555037"/>
                  <a:gd name="connsiteX34" fmla="*/ 339845 w 395727"/>
                  <a:gd name="connsiteY34" fmla="*/ 254847 h 555037"/>
                  <a:gd name="connsiteX35" fmla="*/ 374401 w 395727"/>
                  <a:gd name="connsiteY35" fmla="*/ 277884 h 555037"/>
                  <a:gd name="connsiteX36" fmla="*/ 394559 w 395727"/>
                  <a:gd name="connsiteY36" fmla="*/ 293723 h 555037"/>
                  <a:gd name="connsiteX37" fmla="*/ 395727 w 395727"/>
                  <a:gd name="connsiteY37" fmla="*/ 301903 h 555037"/>
                  <a:gd name="connsiteX38" fmla="*/ 394558 w 395727"/>
                  <a:gd name="connsiteY38" fmla="*/ 301786 h 555037"/>
                  <a:gd name="connsiteX39" fmla="*/ 356547 w 395727"/>
                  <a:gd name="connsiteY39" fmla="*/ 303513 h 555037"/>
                  <a:gd name="connsiteX40" fmla="*/ 346180 w 395727"/>
                  <a:gd name="connsiteY40" fmla="*/ 319063 h 555037"/>
                  <a:gd name="connsiteX41" fmla="*/ 334086 w 395727"/>
                  <a:gd name="connsiteY41" fmla="*/ 334613 h 555037"/>
                  <a:gd name="connsiteX42" fmla="*/ 334086 w 395727"/>
                  <a:gd name="connsiteY42" fmla="*/ 341524 h 555037"/>
                  <a:gd name="connsiteX43" fmla="*/ 340997 w 395727"/>
                  <a:gd name="connsiteY43" fmla="*/ 353619 h 555037"/>
                  <a:gd name="connsiteX44" fmla="*/ 325447 w 395727"/>
                  <a:gd name="connsiteY44" fmla="*/ 377808 h 555037"/>
                  <a:gd name="connsiteX45" fmla="*/ 296075 w 395727"/>
                  <a:gd name="connsiteY45" fmla="*/ 388174 h 555037"/>
                  <a:gd name="connsiteX46" fmla="*/ 290891 w 395727"/>
                  <a:gd name="connsiteY46" fmla="*/ 412363 h 555037"/>
                  <a:gd name="connsiteX47" fmla="*/ 289164 w 395727"/>
                  <a:gd name="connsiteY47" fmla="*/ 426186 h 555037"/>
                  <a:gd name="connsiteX48" fmla="*/ 277069 w 395727"/>
                  <a:gd name="connsiteY48" fmla="*/ 426186 h 555037"/>
                  <a:gd name="connsiteX49" fmla="*/ 258064 w 395727"/>
                  <a:gd name="connsiteY49" fmla="*/ 448647 h 555037"/>
                  <a:gd name="connsiteX50" fmla="*/ 249425 w 395727"/>
                  <a:gd name="connsiteY50" fmla="*/ 465925 h 555037"/>
                  <a:gd name="connsiteX51" fmla="*/ 249425 w 395727"/>
                  <a:gd name="connsiteY51" fmla="*/ 493569 h 555037"/>
                  <a:gd name="connsiteX52" fmla="*/ 235602 w 395727"/>
                  <a:gd name="connsiteY52" fmla="*/ 505663 h 555037"/>
                  <a:gd name="connsiteX53" fmla="*/ 202775 w 395727"/>
                  <a:gd name="connsiteY53" fmla="*/ 498752 h 555037"/>
                  <a:gd name="connsiteX54" fmla="*/ 190680 w 395727"/>
                  <a:gd name="connsiteY54" fmla="*/ 522941 h 555037"/>
                  <a:gd name="connsiteX55" fmla="*/ 178586 w 395727"/>
                  <a:gd name="connsiteY55" fmla="*/ 528125 h 555037"/>
                  <a:gd name="connsiteX56" fmla="*/ 180313 w 395727"/>
                  <a:gd name="connsiteY56" fmla="*/ 550586 h 555037"/>
                  <a:gd name="connsiteX57" fmla="*/ 178335 w 395727"/>
                  <a:gd name="connsiteY57" fmla="*/ 555037 h 555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95727" h="555037">
                    <a:moveTo>
                      <a:pt x="0" y="51419"/>
                    </a:moveTo>
                    <a:lnTo>
                      <a:pt x="4080" y="56441"/>
                    </a:lnTo>
                    <a:lnTo>
                      <a:pt x="24813" y="63352"/>
                    </a:lnTo>
                    <a:lnTo>
                      <a:pt x="57641" y="73719"/>
                    </a:lnTo>
                    <a:lnTo>
                      <a:pt x="49920" y="71281"/>
                    </a:lnTo>
                    <a:lnTo>
                      <a:pt x="54762" y="84950"/>
                    </a:lnTo>
                    <a:lnTo>
                      <a:pt x="86437" y="87828"/>
                    </a:lnTo>
                    <a:lnTo>
                      <a:pt x="92197" y="105106"/>
                    </a:lnTo>
                    <a:lnTo>
                      <a:pt x="108035" y="116625"/>
                    </a:lnTo>
                    <a:lnTo>
                      <a:pt x="122433" y="113746"/>
                    </a:lnTo>
                    <a:lnTo>
                      <a:pt x="129632" y="118065"/>
                    </a:lnTo>
                    <a:lnTo>
                      <a:pt x="132512" y="118065"/>
                    </a:lnTo>
                    <a:lnTo>
                      <a:pt x="141151" y="139662"/>
                    </a:lnTo>
                    <a:lnTo>
                      <a:pt x="158428" y="139662"/>
                    </a:lnTo>
                    <a:lnTo>
                      <a:pt x="168507" y="128143"/>
                    </a:lnTo>
                    <a:lnTo>
                      <a:pt x="178586" y="118065"/>
                    </a:lnTo>
                    <a:lnTo>
                      <a:pt x="178586" y="112306"/>
                    </a:lnTo>
                    <a:lnTo>
                      <a:pt x="168507" y="103667"/>
                    </a:lnTo>
                    <a:lnTo>
                      <a:pt x="177146" y="92148"/>
                    </a:lnTo>
                    <a:lnTo>
                      <a:pt x="159868" y="61913"/>
                    </a:lnTo>
                    <a:lnTo>
                      <a:pt x="152669" y="48954"/>
                    </a:lnTo>
                    <a:lnTo>
                      <a:pt x="151229" y="14398"/>
                    </a:lnTo>
                    <a:lnTo>
                      <a:pt x="171387" y="14398"/>
                    </a:lnTo>
                    <a:lnTo>
                      <a:pt x="203063" y="0"/>
                    </a:lnTo>
                    <a:lnTo>
                      <a:pt x="239058" y="10079"/>
                    </a:lnTo>
                    <a:lnTo>
                      <a:pt x="249137" y="24477"/>
                    </a:lnTo>
                    <a:lnTo>
                      <a:pt x="276493" y="47514"/>
                    </a:lnTo>
                    <a:lnTo>
                      <a:pt x="285132" y="89269"/>
                    </a:lnTo>
                    <a:lnTo>
                      <a:pt x="315369" y="118065"/>
                    </a:lnTo>
                    <a:lnTo>
                      <a:pt x="319688" y="146861"/>
                    </a:lnTo>
                    <a:lnTo>
                      <a:pt x="331207" y="156940"/>
                    </a:lnTo>
                    <a:lnTo>
                      <a:pt x="332646" y="169898"/>
                    </a:lnTo>
                    <a:lnTo>
                      <a:pt x="347044" y="182857"/>
                    </a:lnTo>
                    <a:lnTo>
                      <a:pt x="334086" y="198695"/>
                    </a:lnTo>
                    <a:lnTo>
                      <a:pt x="339845" y="254847"/>
                    </a:lnTo>
                    <a:lnTo>
                      <a:pt x="374401" y="277884"/>
                    </a:lnTo>
                    <a:lnTo>
                      <a:pt x="394559" y="293723"/>
                    </a:lnTo>
                    <a:lnTo>
                      <a:pt x="395727" y="301903"/>
                    </a:lnTo>
                    <a:lnTo>
                      <a:pt x="394558" y="301786"/>
                    </a:lnTo>
                    <a:lnTo>
                      <a:pt x="356547" y="303513"/>
                    </a:lnTo>
                    <a:lnTo>
                      <a:pt x="346180" y="319063"/>
                    </a:lnTo>
                    <a:lnTo>
                      <a:pt x="334086" y="334613"/>
                    </a:lnTo>
                    <a:lnTo>
                      <a:pt x="334086" y="341524"/>
                    </a:lnTo>
                    <a:lnTo>
                      <a:pt x="340997" y="353619"/>
                    </a:lnTo>
                    <a:lnTo>
                      <a:pt x="325447" y="377808"/>
                    </a:lnTo>
                    <a:lnTo>
                      <a:pt x="296075" y="388174"/>
                    </a:lnTo>
                    <a:lnTo>
                      <a:pt x="290891" y="412363"/>
                    </a:lnTo>
                    <a:lnTo>
                      <a:pt x="289164" y="426186"/>
                    </a:lnTo>
                    <a:lnTo>
                      <a:pt x="277069" y="426186"/>
                    </a:lnTo>
                    <a:lnTo>
                      <a:pt x="258064" y="448647"/>
                    </a:lnTo>
                    <a:lnTo>
                      <a:pt x="249425" y="465925"/>
                    </a:lnTo>
                    <a:lnTo>
                      <a:pt x="249425" y="493569"/>
                    </a:lnTo>
                    <a:lnTo>
                      <a:pt x="235602" y="505663"/>
                    </a:lnTo>
                    <a:lnTo>
                      <a:pt x="202775" y="498752"/>
                    </a:lnTo>
                    <a:lnTo>
                      <a:pt x="190680" y="522941"/>
                    </a:lnTo>
                    <a:lnTo>
                      <a:pt x="178586" y="528125"/>
                    </a:lnTo>
                    <a:lnTo>
                      <a:pt x="180313" y="550586"/>
                    </a:lnTo>
                    <a:lnTo>
                      <a:pt x="178335" y="55503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688AD369-C23B-FBB3-677B-224AC39ACD70}"/>
                </a:ext>
              </a:extLst>
            </p:cNvPr>
            <p:cNvGrpSpPr/>
            <p:nvPr/>
          </p:nvGrpSpPr>
          <p:grpSpPr>
            <a:xfrm>
              <a:off x="3973681" y="1065583"/>
              <a:ext cx="1920883" cy="1160365"/>
              <a:chOff x="1024741" y="1065583"/>
              <a:chExt cx="1920883" cy="1160365"/>
            </a:xfrm>
          </p:grpSpPr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DEA3E373-1DE6-8690-08EC-A289936710B2}"/>
                  </a:ext>
                </a:extLst>
              </p:cNvPr>
              <p:cNvSpPr/>
              <p:nvPr/>
            </p:nvSpPr>
            <p:spPr>
              <a:xfrm>
                <a:off x="2676320" y="106558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B5C4A3DC-4FD2-BC76-59AA-092481907976}"/>
                  </a:ext>
                </a:extLst>
              </p:cNvPr>
              <p:cNvSpPr/>
              <p:nvPr/>
            </p:nvSpPr>
            <p:spPr>
              <a:xfrm rot="20707676">
                <a:off x="1024741" y="2072061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3B5AFA5E-149F-9242-4464-ED7B25006748}"/>
                  </a:ext>
                </a:extLst>
              </p:cNvPr>
              <p:cNvSpPr/>
              <p:nvPr/>
            </p:nvSpPr>
            <p:spPr>
              <a:xfrm rot="19268282">
                <a:off x="1764133" y="1387297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ACA9F830-78DD-3DE2-8F13-B798C8726B5E}"/>
                  </a:ext>
                </a:extLst>
              </p:cNvPr>
              <p:cNvSpPr/>
              <p:nvPr/>
            </p:nvSpPr>
            <p:spPr>
              <a:xfrm>
                <a:off x="2637784" y="1491026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5371588A-1027-A374-0DBD-439C87C7EC3A}"/>
                  </a:ext>
                </a:extLst>
              </p:cNvPr>
              <p:cNvSpPr/>
              <p:nvPr/>
            </p:nvSpPr>
            <p:spPr>
              <a:xfrm>
                <a:off x="1858778" y="172473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B7D07532-8EAF-7229-694E-2BCC829FDC27}"/>
              </a:ext>
            </a:extLst>
          </p:cNvPr>
          <p:cNvGrpSpPr/>
          <p:nvPr/>
        </p:nvGrpSpPr>
        <p:grpSpPr>
          <a:xfrm>
            <a:off x="6551984" y="916826"/>
            <a:ext cx="2727792" cy="2632691"/>
            <a:chOff x="6551984" y="916826"/>
            <a:chExt cx="2727792" cy="2632691"/>
          </a:xfrm>
        </p:grpSpPr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257B8A2D-4403-9101-3036-F1E4BD6AEBFE}"/>
                </a:ext>
              </a:extLst>
            </p:cNvPr>
            <p:cNvGrpSpPr/>
            <p:nvPr/>
          </p:nvGrpSpPr>
          <p:grpSpPr>
            <a:xfrm>
              <a:off x="6551984" y="916826"/>
              <a:ext cx="2727792" cy="2632691"/>
              <a:chOff x="661724" y="916826"/>
              <a:chExt cx="2727792" cy="2632691"/>
            </a:xfrm>
            <a:solidFill>
              <a:srgbClr val="E2F0D9"/>
            </a:solidFill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088D6050-9AA1-5F27-110B-EC663027D6E9}"/>
                  </a:ext>
                </a:extLst>
              </p:cNvPr>
              <p:cNvGrpSpPr/>
              <p:nvPr/>
            </p:nvGrpSpPr>
            <p:grpSpPr>
              <a:xfrm>
                <a:off x="663982" y="916826"/>
                <a:ext cx="2725534" cy="2632691"/>
                <a:chOff x="663982" y="916826"/>
                <a:chExt cx="2725534" cy="2632691"/>
              </a:xfrm>
              <a:grpFill/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523230D3-A0BF-21C7-DA9D-BB4542B29C1A}"/>
                    </a:ext>
                  </a:extLst>
                </p:cNvPr>
                <p:cNvSpPr/>
                <p:nvPr/>
              </p:nvSpPr>
              <p:spPr>
                <a:xfrm>
                  <a:off x="3084360" y="916826"/>
                  <a:ext cx="305156" cy="796219"/>
                </a:xfrm>
                <a:custGeom>
                  <a:avLst/>
                  <a:gdLst>
                    <a:gd name="connsiteX0" fmla="*/ 184297 w 305156"/>
                    <a:gd name="connsiteY0" fmla="*/ 0 h 796219"/>
                    <a:gd name="connsiteX1" fmla="*/ 203014 w 305156"/>
                    <a:gd name="connsiteY1" fmla="*/ 0 h 796219"/>
                    <a:gd name="connsiteX2" fmla="*/ 211653 w 305156"/>
                    <a:gd name="connsiteY2" fmla="*/ 12958 h 796219"/>
                    <a:gd name="connsiteX3" fmla="*/ 230371 w 305156"/>
                    <a:gd name="connsiteY3" fmla="*/ 7199 h 796219"/>
                    <a:gd name="connsiteX4" fmla="*/ 253408 w 305156"/>
                    <a:gd name="connsiteY4" fmla="*/ 21597 h 796219"/>
                    <a:gd name="connsiteX5" fmla="*/ 279324 w 305156"/>
                    <a:gd name="connsiteY5" fmla="*/ 10079 h 796219"/>
                    <a:gd name="connsiteX6" fmla="*/ 305156 w 305156"/>
                    <a:gd name="connsiteY6" fmla="*/ 10079 h 796219"/>
                    <a:gd name="connsiteX7" fmla="*/ 305156 w 305156"/>
                    <a:gd name="connsiteY7" fmla="*/ 761007 h 796219"/>
                    <a:gd name="connsiteX8" fmla="*/ 302362 w 305156"/>
                    <a:gd name="connsiteY8" fmla="*/ 763103 h 796219"/>
                    <a:gd name="connsiteX9" fmla="*/ 263486 w 305156"/>
                    <a:gd name="connsiteY9" fmla="*/ 757344 h 796219"/>
                    <a:gd name="connsiteX10" fmla="*/ 228931 w 305156"/>
                    <a:gd name="connsiteY10" fmla="*/ 771742 h 796219"/>
                    <a:gd name="connsiteX11" fmla="*/ 191496 w 305156"/>
                    <a:gd name="connsiteY11" fmla="*/ 754464 h 796219"/>
                    <a:gd name="connsiteX12" fmla="*/ 178537 w 305156"/>
                    <a:gd name="connsiteY12" fmla="*/ 761664 h 796219"/>
                    <a:gd name="connsiteX13" fmla="*/ 159820 w 305156"/>
                    <a:gd name="connsiteY13" fmla="*/ 761664 h 796219"/>
                    <a:gd name="connsiteX14" fmla="*/ 151181 w 305156"/>
                    <a:gd name="connsiteY14" fmla="*/ 757344 h 796219"/>
                    <a:gd name="connsiteX15" fmla="*/ 129584 w 305156"/>
                    <a:gd name="connsiteY15" fmla="*/ 763103 h 796219"/>
                    <a:gd name="connsiteX16" fmla="*/ 125264 w 305156"/>
                    <a:gd name="connsiteY16" fmla="*/ 771742 h 796219"/>
                    <a:gd name="connsiteX17" fmla="*/ 125264 w 305156"/>
                    <a:gd name="connsiteY17" fmla="*/ 781821 h 796219"/>
                    <a:gd name="connsiteX18" fmla="*/ 110866 w 305156"/>
                    <a:gd name="connsiteY18" fmla="*/ 790460 h 796219"/>
                    <a:gd name="connsiteX19" fmla="*/ 90709 w 305156"/>
                    <a:gd name="connsiteY19" fmla="*/ 796219 h 796219"/>
                    <a:gd name="connsiteX20" fmla="*/ 76310 w 305156"/>
                    <a:gd name="connsiteY20" fmla="*/ 778941 h 796219"/>
                    <a:gd name="connsiteX21" fmla="*/ 57593 w 305156"/>
                    <a:gd name="connsiteY21" fmla="*/ 790460 h 796219"/>
                    <a:gd name="connsiteX22" fmla="*/ 46074 w 305156"/>
                    <a:gd name="connsiteY22" fmla="*/ 790460 h 796219"/>
                    <a:gd name="connsiteX23" fmla="*/ 44634 w 305156"/>
                    <a:gd name="connsiteY23" fmla="*/ 774622 h 796219"/>
                    <a:gd name="connsiteX24" fmla="*/ 54713 w 305156"/>
                    <a:gd name="connsiteY24" fmla="*/ 763103 h 796219"/>
                    <a:gd name="connsiteX25" fmla="*/ 41755 w 305156"/>
                    <a:gd name="connsiteY25" fmla="*/ 754464 h 796219"/>
                    <a:gd name="connsiteX26" fmla="*/ 41755 w 305156"/>
                    <a:gd name="connsiteY26" fmla="*/ 732867 h 796219"/>
                    <a:gd name="connsiteX27" fmla="*/ 21597 w 305156"/>
                    <a:gd name="connsiteY27" fmla="*/ 712710 h 796219"/>
                    <a:gd name="connsiteX28" fmla="*/ 10079 w 305156"/>
                    <a:gd name="connsiteY28" fmla="*/ 712710 h 796219"/>
                    <a:gd name="connsiteX29" fmla="*/ 8639 w 305156"/>
                    <a:gd name="connsiteY29" fmla="*/ 699751 h 796219"/>
                    <a:gd name="connsiteX30" fmla="*/ 1440 w 305156"/>
                    <a:gd name="connsiteY30" fmla="*/ 692552 h 796219"/>
                    <a:gd name="connsiteX31" fmla="*/ 2880 w 305156"/>
                    <a:gd name="connsiteY31" fmla="*/ 673835 h 796219"/>
                    <a:gd name="connsiteX32" fmla="*/ 12958 w 305156"/>
                    <a:gd name="connsiteY32" fmla="*/ 653677 h 796219"/>
                    <a:gd name="connsiteX33" fmla="*/ 31676 w 305156"/>
                    <a:gd name="connsiteY33" fmla="*/ 647918 h 796219"/>
                    <a:gd name="connsiteX34" fmla="*/ 14398 w 305156"/>
                    <a:gd name="connsiteY34" fmla="*/ 623441 h 796219"/>
                    <a:gd name="connsiteX35" fmla="*/ 0 w 305156"/>
                    <a:gd name="connsiteY35" fmla="*/ 620561 h 796219"/>
                    <a:gd name="connsiteX36" fmla="*/ 11519 w 305156"/>
                    <a:gd name="connsiteY36" fmla="*/ 601844 h 796219"/>
                    <a:gd name="connsiteX37" fmla="*/ 11519 w 305156"/>
                    <a:gd name="connsiteY37" fmla="*/ 581686 h 796219"/>
                    <a:gd name="connsiteX38" fmla="*/ 23037 w 305156"/>
                    <a:gd name="connsiteY38" fmla="*/ 570168 h 796219"/>
                    <a:gd name="connsiteX39" fmla="*/ 8639 w 305156"/>
                    <a:gd name="connsiteY39" fmla="*/ 564409 h 796219"/>
                    <a:gd name="connsiteX40" fmla="*/ 10079 w 305156"/>
                    <a:gd name="connsiteY40" fmla="*/ 554330 h 796219"/>
                    <a:gd name="connsiteX41" fmla="*/ 17278 w 305156"/>
                    <a:gd name="connsiteY41" fmla="*/ 539932 h 796219"/>
                    <a:gd name="connsiteX42" fmla="*/ 40315 w 305156"/>
                    <a:gd name="connsiteY42" fmla="*/ 529853 h 796219"/>
                    <a:gd name="connsiteX43" fmla="*/ 46074 w 305156"/>
                    <a:gd name="connsiteY43" fmla="*/ 506816 h 796219"/>
                    <a:gd name="connsiteX44" fmla="*/ 54713 w 305156"/>
                    <a:gd name="connsiteY44" fmla="*/ 489538 h 796219"/>
                    <a:gd name="connsiteX45" fmla="*/ 67671 w 305156"/>
                    <a:gd name="connsiteY45" fmla="*/ 485219 h 796219"/>
                    <a:gd name="connsiteX46" fmla="*/ 76310 w 305156"/>
                    <a:gd name="connsiteY46" fmla="*/ 457862 h 796219"/>
                    <a:gd name="connsiteX47" fmla="*/ 76310 w 305156"/>
                    <a:gd name="connsiteY47" fmla="*/ 444904 h 796219"/>
                    <a:gd name="connsiteX48" fmla="*/ 92148 w 305156"/>
                    <a:gd name="connsiteY48" fmla="*/ 433385 h 796219"/>
                    <a:gd name="connsiteX49" fmla="*/ 107986 w 305156"/>
                    <a:gd name="connsiteY49" fmla="*/ 440584 h 796219"/>
                    <a:gd name="connsiteX50" fmla="*/ 107986 w 305156"/>
                    <a:gd name="connsiteY50" fmla="*/ 430506 h 796219"/>
                    <a:gd name="connsiteX51" fmla="*/ 105107 w 305156"/>
                    <a:gd name="connsiteY51" fmla="*/ 423306 h 796219"/>
                    <a:gd name="connsiteX52" fmla="*/ 106547 w 305156"/>
                    <a:gd name="connsiteY52" fmla="*/ 414667 h 796219"/>
                    <a:gd name="connsiteX53" fmla="*/ 90709 w 305156"/>
                    <a:gd name="connsiteY53" fmla="*/ 403149 h 796219"/>
                    <a:gd name="connsiteX54" fmla="*/ 84949 w 305156"/>
                    <a:gd name="connsiteY54" fmla="*/ 384431 h 796219"/>
                    <a:gd name="connsiteX55" fmla="*/ 106547 w 305156"/>
                    <a:gd name="connsiteY55" fmla="*/ 365714 h 796219"/>
                    <a:gd name="connsiteX56" fmla="*/ 128144 w 305156"/>
                    <a:gd name="connsiteY56" fmla="*/ 371473 h 796219"/>
                    <a:gd name="connsiteX57" fmla="*/ 148301 w 305156"/>
                    <a:gd name="connsiteY57" fmla="*/ 359954 h 796219"/>
                    <a:gd name="connsiteX58" fmla="*/ 178537 w 305156"/>
                    <a:gd name="connsiteY58" fmla="*/ 332598 h 796219"/>
                    <a:gd name="connsiteX59" fmla="*/ 181417 w 305156"/>
                    <a:gd name="connsiteY59" fmla="*/ 303802 h 796219"/>
                    <a:gd name="connsiteX60" fmla="*/ 169898 w 305156"/>
                    <a:gd name="connsiteY60" fmla="*/ 296603 h 796219"/>
                    <a:gd name="connsiteX61" fmla="*/ 178537 w 305156"/>
                    <a:gd name="connsiteY61" fmla="*/ 263487 h 796219"/>
                    <a:gd name="connsiteX62" fmla="*/ 154060 w 305156"/>
                    <a:gd name="connsiteY62" fmla="*/ 249089 h 796219"/>
                    <a:gd name="connsiteX63" fmla="*/ 155500 w 305156"/>
                    <a:gd name="connsiteY63" fmla="*/ 207334 h 796219"/>
                    <a:gd name="connsiteX64" fmla="*/ 131023 w 305156"/>
                    <a:gd name="connsiteY64" fmla="*/ 192936 h 796219"/>
                    <a:gd name="connsiteX65" fmla="*/ 120945 w 305156"/>
                    <a:gd name="connsiteY65" fmla="*/ 138223 h 796219"/>
                    <a:gd name="connsiteX66" fmla="*/ 105107 w 305156"/>
                    <a:gd name="connsiteY66" fmla="*/ 129584 h 796219"/>
                    <a:gd name="connsiteX67" fmla="*/ 119505 w 305156"/>
                    <a:gd name="connsiteY67" fmla="*/ 115185 h 796219"/>
                    <a:gd name="connsiteX68" fmla="*/ 118065 w 305156"/>
                    <a:gd name="connsiteY68" fmla="*/ 89269 h 796219"/>
                    <a:gd name="connsiteX69" fmla="*/ 103667 w 305156"/>
                    <a:gd name="connsiteY69" fmla="*/ 84949 h 796219"/>
                    <a:gd name="connsiteX70" fmla="*/ 106547 w 305156"/>
                    <a:gd name="connsiteY70" fmla="*/ 67672 h 796219"/>
                    <a:gd name="connsiteX71" fmla="*/ 83509 w 305156"/>
                    <a:gd name="connsiteY71" fmla="*/ 47514 h 796219"/>
                    <a:gd name="connsiteX72" fmla="*/ 109426 w 305156"/>
                    <a:gd name="connsiteY72" fmla="*/ 38875 h 796219"/>
                    <a:gd name="connsiteX73" fmla="*/ 141102 w 305156"/>
                    <a:gd name="connsiteY73" fmla="*/ 31676 h 796219"/>
                    <a:gd name="connsiteX0" fmla="*/ 184297 w 624040"/>
                    <a:gd name="connsiteY0" fmla="*/ 0 h 796219"/>
                    <a:gd name="connsiteX1" fmla="*/ 203014 w 624040"/>
                    <a:gd name="connsiteY1" fmla="*/ 0 h 796219"/>
                    <a:gd name="connsiteX2" fmla="*/ 211653 w 624040"/>
                    <a:gd name="connsiteY2" fmla="*/ 12958 h 796219"/>
                    <a:gd name="connsiteX3" fmla="*/ 230371 w 624040"/>
                    <a:gd name="connsiteY3" fmla="*/ 7199 h 796219"/>
                    <a:gd name="connsiteX4" fmla="*/ 253408 w 624040"/>
                    <a:gd name="connsiteY4" fmla="*/ 21597 h 796219"/>
                    <a:gd name="connsiteX5" fmla="*/ 279324 w 624040"/>
                    <a:gd name="connsiteY5" fmla="*/ 10079 h 796219"/>
                    <a:gd name="connsiteX6" fmla="*/ 305156 w 624040"/>
                    <a:gd name="connsiteY6" fmla="*/ 10079 h 796219"/>
                    <a:gd name="connsiteX7" fmla="*/ 624040 w 624040"/>
                    <a:gd name="connsiteY7" fmla="*/ 410324 h 796219"/>
                    <a:gd name="connsiteX8" fmla="*/ 305156 w 624040"/>
                    <a:gd name="connsiteY8" fmla="*/ 761007 h 796219"/>
                    <a:gd name="connsiteX9" fmla="*/ 302362 w 624040"/>
                    <a:gd name="connsiteY9" fmla="*/ 763103 h 796219"/>
                    <a:gd name="connsiteX10" fmla="*/ 263486 w 624040"/>
                    <a:gd name="connsiteY10" fmla="*/ 757344 h 796219"/>
                    <a:gd name="connsiteX11" fmla="*/ 228931 w 624040"/>
                    <a:gd name="connsiteY11" fmla="*/ 771742 h 796219"/>
                    <a:gd name="connsiteX12" fmla="*/ 191496 w 624040"/>
                    <a:gd name="connsiteY12" fmla="*/ 754464 h 796219"/>
                    <a:gd name="connsiteX13" fmla="*/ 178537 w 624040"/>
                    <a:gd name="connsiteY13" fmla="*/ 761664 h 796219"/>
                    <a:gd name="connsiteX14" fmla="*/ 159820 w 624040"/>
                    <a:gd name="connsiteY14" fmla="*/ 761664 h 796219"/>
                    <a:gd name="connsiteX15" fmla="*/ 151181 w 624040"/>
                    <a:gd name="connsiteY15" fmla="*/ 757344 h 796219"/>
                    <a:gd name="connsiteX16" fmla="*/ 129584 w 624040"/>
                    <a:gd name="connsiteY16" fmla="*/ 763103 h 796219"/>
                    <a:gd name="connsiteX17" fmla="*/ 125264 w 624040"/>
                    <a:gd name="connsiteY17" fmla="*/ 771742 h 796219"/>
                    <a:gd name="connsiteX18" fmla="*/ 125264 w 624040"/>
                    <a:gd name="connsiteY18" fmla="*/ 781821 h 796219"/>
                    <a:gd name="connsiteX19" fmla="*/ 110866 w 624040"/>
                    <a:gd name="connsiteY19" fmla="*/ 790460 h 796219"/>
                    <a:gd name="connsiteX20" fmla="*/ 90709 w 624040"/>
                    <a:gd name="connsiteY20" fmla="*/ 796219 h 796219"/>
                    <a:gd name="connsiteX21" fmla="*/ 76310 w 624040"/>
                    <a:gd name="connsiteY21" fmla="*/ 778941 h 796219"/>
                    <a:gd name="connsiteX22" fmla="*/ 57593 w 624040"/>
                    <a:gd name="connsiteY22" fmla="*/ 790460 h 796219"/>
                    <a:gd name="connsiteX23" fmla="*/ 46074 w 624040"/>
                    <a:gd name="connsiteY23" fmla="*/ 790460 h 796219"/>
                    <a:gd name="connsiteX24" fmla="*/ 44634 w 624040"/>
                    <a:gd name="connsiteY24" fmla="*/ 774622 h 796219"/>
                    <a:gd name="connsiteX25" fmla="*/ 54713 w 624040"/>
                    <a:gd name="connsiteY25" fmla="*/ 763103 h 796219"/>
                    <a:gd name="connsiteX26" fmla="*/ 41755 w 624040"/>
                    <a:gd name="connsiteY26" fmla="*/ 754464 h 796219"/>
                    <a:gd name="connsiteX27" fmla="*/ 41755 w 624040"/>
                    <a:gd name="connsiteY27" fmla="*/ 732867 h 796219"/>
                    <a:gd name="connsiteX28" fmla="*/ 21597 w 624040"/>
                    <a:gd name="connsiteY28" fmla="*/ 712710 h 796219"/>
                    <a:gd name="connsiteX29" fmla="*/ 10079 w 624040"/>
                    <a:gd name="connsiteY29" fmla="*/ 712710 h 796219"/>
                    <a:gd name="connsiteX30" fmla="*/ 8639 w 624040"/>
                    <a:gd name="connsiteY30" fmla="*/ 699751 h 796219"/>
                    <a:gd name="connsiteX31" fmla="*/ 1440 w 624040"/>
                    <a:gd name="connsiteY31" fmla="*/ 692552 h 796219"/>
                    <a:gd name="connsiteX32" fmla="*/ 2880 w 624040"/>
                    <a:gd name="connsiteY32" fmla="*/ 673835 h 796219"/>
                    <a:gd name="connsiteX33" fmla="*/ 12958 w 624040"/>
                    <a:gd name="connsiteY33" fmla="*/ 653677 h 796219"/>
                    <a:gd name="connsiteX34" fmla="*/ 31676 w 624040"/>
                    <a:gd name="connsiteY34" fmla="*/ 647918 h 796219"/>
                    <a:gd name="connsiteX35" fmla="*/ 14398 w 624040"/>
                    <a:gd name="connsiteY35" fmla="*/ 623441 h 796219"/>
                    <a:gd name="connsiteX36" fmla="*/ 0 w 624040"/>
                    <a:gd name="connsiteY36" fmla="*/ 620561 h 796219"/>
                    <a:gd name="connsiteX37" fmla="*/ 11519 w 624040"/>
                    <a:gd name="connsiteY37" fmla="*/ 601844 h 796219"/>
                    <a:gd name="connsiteX38" fmla="*/ 11519 w 624040"/>
                    <a:gd name="connsiteY38" fmla="*/ 581686 h 796219"/>
                    <a:gd name="connsiteX39" fmla="*/ 23037 w 624040"/>
                    <a:gd name="connsiteY39" fmla="*/ 570168 h 796219"/>
                    <a:gd name="connsiteX40" fmla="*/ 8639 w 624040"/>
                    <a:gd name="connsiteY40" fmla="*/ 564409 h 796219"/>
                    <a:gd name="connsiteX41" fmla="*/ 10079 w 624040"/>
                    <a:gd name="connsiteY41" fmla="*/ 554330 h 796219"/>
                    <a:gd name="connsiteX42" fmla="*/ 17278 w 624040"/>
                    <a:gd name="connsiteY42" fmla="*/ 539932 h 796219"/>
                    <a:gd name="connsiteX43" fmla="*/ 40315 w 624040"/>
                    <a:gd name="connsiteY43" fmla="*/ 529853 h 796219"/>
                    <a:gd name="connsiteX44" fmla="*/ 46074 w 624040"/>
                    <a:gd name="connsiteY44" fmla="*/ 506816 h 796219"/>
                    <a:gd name="connsiteX45" fmla="*/ 54713 w 624040"/>
                    <a:gd name="connsiteY45" fmla="*/ 489538 h 796219"/>
                    <a:gd name="connsiteX46" fmla="*/ 67671 w 624040"/>
                    <a:gd name="connsiteY46" fmla="*/ 485219 h 796219"/>
                    <a:gd name="connsiteX47" fmla="*/ 76310 w 624040"/>
                    <a:gd name="connsiteY47" fmla="*/ 457862 h 796219"/>
                    <a:gd name="connsiteX48" fmla="*/ 76310 w 624040"/>
                    <a:gd name="connsiteY48" fmla="*/ 444904 h 796219"/>
                    <a:gd name="connsiteX49" fmla="*/ 92148 w 624040"/>
                    <a:gd name="connsiteY49" fmla="*/ 433385 h 796219"/>
                    <a:gd name="connsiteX50" fmla="*/ 107986 w 624040"/>
                    <a:gd name="connsiteY50" fmla="*/ 440584 h 796219"/>
                    <a:gd name="connsiteX51" fmla="*/ 107986 w 624040"/>
                    <a:gd name="connsiteY51" fmla="*/ 430506 h 796219"/>
                    <a:gd name="connsiteX52" fmla="*/ 105107 w 624040"/>
                    <a:gd name="connsiteY52" fmla="*/ 423306 h 796219"/>
                    <a:gd name="connsiteX53" fmla="*/ 106547 w 624040"/>
                    <a:gd name="connsiteY53" fmla="*/ 414667 h 796219"/>
                    <a:gd name="connsiteX54" fmla="*/ 90709 w 624040"/>
                    <a:gd name="connsiteY54" fmla="*/ 403149 h 796219"/>
                    <a:gd name="connsiteX55" fmla="*/ 84949 w 624040"/>
                    <a:gd name="connsiteY55" fmla="*/ 384431 h 796219"/>
                    <a:gd name="connsiteX56" fmla="*/ 106547 w 624040"/>
                    <a:gd name="connsiteY56" fmla="*/ 365714 h 796219"/>
                    <a:gd name="connsiteX57" fmla="*/ 128144 w 624040"/>
                    <a:gd name="connsiteY57" fmla="*/ 371473 h 796219"/>
                    <a:gd name="connsiteX58" fmla="*/ 148301 w 624040"/>
                    <a:gd name="connsiteY58" fmla="*/ 359954 h 796219"/>
                    <a:gd name="connsiteX59" fmla="*/ 178537 w 624040"/>
                    <a:gd name="connsiteY59" fmla="*/ 332598 h 796219"/>
                    <a:gd name="connsiteX60" fmla="*/ 181417 w 624040"/>
                    <a:gd name="connsiteY60" fmla="*/ 303802 h 796219"/>
                    <a:gd name="connsiteX61" fmla="*/ 169898 w 624040"/>
                    <a:gd name="connsiteY61" fmla="*/ 296603 h 796219"/>
                    <a:gd name="connsiteX62" fmla="*/ 178537 w 624040"/>
                    <a:gd name="connsiteY62" fmla="*/ 263487 h 796219"/>
                    <a:gd name="connsiteX63" fmla="*/ 154060 w 624040"/>
                    <a:gd name="connsiteY63" fmla="*/ 249089 h 796219"/>
                    <a:gd name="connsiteX64" fmla="*/ 155500 w 624040"/>
                    <a:gd name="connsiteY64" fmla="*/ 207334 h 796219"/>
                    <a:gd name="connsiteX65" fmla="*/ 131023 w 624040"/>
                    <a:gd name="connsiteY65" fmla="*/ 192936 h 796219"/>
                    <a:gd name="connsiteX66" fmla="*/ 120945 w 624040"/>
                    <a:gd name="connsiteY66" fmla="*/ 138223 h 796219"/>
                    <a:gd name="connsiteX67" fmla="*/ 105107 w 624040"/>
                    <a:gd name="connsiteY67" fmla="*/ 129584 h 796219"/>
                    <a:gd name="connsiteX68" fmla="*/ 119505 w 624040"/>
                    <a:gd name="connsiteY68" fmla="*/ 115185 h 796219"/>
                    <a:gd name="connsiteX69" fmla="*/ 118065 w 624040"/>
                    <a:gd name="connsiteY69" fmla="*/ 89269 h 796219"/>
                    <a:gd name="connsiteX70" fmla="*/ 103667 w 624040"/>
                    <a:gd name="connsiteY70" fmla="*/ 84949 h 796219"/>
                    <a:gd name="connsiteX71" fmla="*/ 106547 w 624040"/>
                    <a:gd name="connsiteY71" fmla="*/ 67672 h 796219"/>
                    <a:gd name="connsiteX72" fmla="*/ 83509 w 624040"/>
                    <a:gd name="connsiteY72" fmla="*/ 47514 h 796219"/>
                    <a:gd name="connsiteX73" fmla="*/ 109426 w 624040"/>
                    <a:gd name="connsiteY73" fmla="*/ 38875 h 796219"/>
                    <a:gd name="connsiteX74" fmla="*/ 141102 w 624040"/>
                    <a:gd name="connsiteY74" fmla="*/ 31676 h 796219"/>
                    <a:gd name="connsiteX75" fmla="*/ 184297 w 624040"/>
                    <a:gd name="connsiteY75" fmla="*/ 0 h 796219"/>
                    <a:gd name="connsiteX0" fmla="*/ 624040 w 715480"/>
                    <a:gd name="connsiteY0" fmla="*/ 410324 h 796219"/>
                    <a:gd name="connsiteX1" fmla="*/ 305156 w 715480"/>
                    <a:gd name="connsiteY1" fmla="*/ 761007 h 796219"/>
                    <a:gd name="connsiteX2" fmla="*/ 302362 w 715480"/>
                    <a:gd name="connsiteY2" fmla="*/ 763103 h 796219"/>
                    <a:gd name="connsiteX3" fmla="*/ 263486 w 715480"/>
                    <a:gd name="connsiteY3" fmla="*/ 757344 h 796219"/>
                    <a:gd name="connsiteX4" fmla="*/ 228931 w 715480"/>
                    <a:gd name="connsiteY4" fmla="*/ 771742 h 796219"/>
                    <a:gd name="connsiteX5" fmla="*/ 191496 w 715480"/>
                    <a:gd name="connsiteY5" fmla="*/ 754464 h 796219"/>
                    <a:gd name="connsiteX6" fmla="*/ 178537 w 715480"/>
                    <a:gd name="connsiteY6" fmla="*/ 761664 h 796219"/>
                    <a:gd name="connsiteX7" fmla="*/ 159820 w 715480"/>
                    <a:gd name="connsiteY7" fmla="*/ 761664 h 796219"/>
                    <a:gd name="connsiteX8" fmla="*/ 151181 w 715480"/>
                    <a:gd name="connsiteY8" fmla="*/ 757344 h 796219"/>
                    <a:gd name="connsiteX9" fmla="*/ 129584 w 715480"/>
                    <a:gd name="connsiteY9" fmla="*/ 763103 h 796219"/>
                    <a:gd name="connsiteX10" fmla="*/ 125264 w 715480"/>
                    <a:gd name="connsiteY10" fmla="*/ 771742 h 796219"/>
                    <a:gd name="connsiteX11" fmla="*/ 125264 w 715480"/>
                    <a:gd name="connsiteY11" fmla="*/ 781821 h 796219"/>
                    <a:gd name="connsiteX12" fmla="*/ 110866 w 715480"/>
                    <a:gd name="connsiteY12" fmla="*/ 790460 h 796219"/>
                    <a:gd name="connsiteX13" fmla="*/ 90709 w 715480"/>
                    <a:gd name="connsiteY13" fmla="*/ 796219 h 796219"/>
                    <a:gd name="connsiteX14" fmla="*/ 76310 w 715480"/>
                    <a:gd name="connsiteY14" fmla="*/ 778941 h 796219"/>
                    <a:gd name="connsiteX15" fmla="*/ 57593 w 715480"/>
                    <a:gd name="connsiteY15" fmla="*/ 790460 h 796219"/>
                    <a:gd name="connsiteX16" fmla="*/ 46074 w 715480"/>
                    <a:gd name="connsiteY16" fmla="*/ 790460 h 796219"/>
                    <a:gd name="connsiteX17" fmla="*/ 44634 w 715480"/>
                    <a:gd name="connsiteY17" fmla="*/ 774622 h 796219"/>
                    <a:gd name="connsiteX18" fmla="*/ 54713 w 715480"/>
                    <a:gd name="connsiteY18" fmla="*/ 763103 h 796219"/>
                    <a:gd name="connsiteX19" fmla="*/ 41755 w 715480"/>
                    <a:gd name="connsiteY19" fmla="*/ 754464 h 796219"/>
                    <a:gd name="connsiteX20" fmla="*/ 41755 w 715480"/>
                    <a:gd name="connsiteY20" fmla="*/ 732867 h 796219"/>
                    <a:gd name="connsiteX21" fmla="*/ 21597 w 715480"/>
                    <a:gd name="connsiteY21" fmla="*/ 712710 h 796219"/>
                    <a:gd name="connsiteX22" fmla="*/ 10079 w 715480"/>
                    <a:gd name="connsiteY22" fmla="*/ 712710 h 796219"/>
                    <a:gd name="connsiteX23" fmla="*/ 8639 w 715480"/>
                    <a:gd name="connsiteY23" fmla="*/ 699751 h 796219"/>
                    <a:gd name="connsiteX24" fmla="*/ 1440 w 715480"/>
                    <a:gd name="connsiteY24" fmla="*/ 692552 h 796219"/>
                    <a:gd name="connsiteX25" fmla="*/ 2880 w 715480"/>
                    <a:gd name="connsiteY25" fmla="*/ 673835 h 796219"/>
                    <a:gd name="connsiteX26" fmla="*/ 12958 w 715480"/>
                    <a:gd name="connsiteY26" fmla="*/ 653677 h 796219"/>
                    <a:gd name="connsiteX27" fmla="*/ 31676 w 715480"/>
                    <a:gd name="connsiteY27" fmla="*/ 647918 h 796219"/>
                    <a:gd name="connsiteX28" fmla="*/ 14398 w 715480"/>
                    <a:gd name="connsiteY28" fmla="*/ 623441 h 796219"/>
                    <a:gd name="connsiteX29" fmla="*/ 0 w 715480"/>
                    <a:gd name="connsiteY29" fmla="*/ 620561 h 796219"/>
                    <a:gd name="connsiteX30" fmla="*/ 11519 w 715480"/>
                    <a:gd name="connsiteY30" fmla="*/ 601844 h 796219"/>
                    <a:gd name="connsiteX31" fmla="*/ 11519 w 715480"/>
                    <a:gd name="connsiteY31" fmla="*/ 581686 h 796219"/>
                    <a:gd name="connsiteX32" fmla="*/ 23037 w 715480"/>
                    <a:gd name="connsiteY32" fmla="*/ 570168 h 796219"/>
                    <a:gd name="connsiteX33" fmla="*/ 8639 w 715480"/>
                    <a:gd name="connsiteY33" fmla="*/ 564409 h 796219"/>
                    <a:gd name="connsiteX34" fmla="*/ 10079 w 715480"/>
                    <a:gd name="connsiteY34" fmla="*/ 554330 h 796219"/>
                    <a:gd name="connsiteX35" fmla="*/ 17278 w 715480"/>
                    <a:gd name="connsiteY35" fmla="*/ 539932 h 796219"/>
                    <a:gd name="connsiteX36" fmla="*/ 40315 w 715480"/>
                    <a:gd name="connsiteY36" fmla="*/ 529853 h 796219"/>
                    <a:gd name="connsiteX37" fmla="*/ 46074 w 715480"/>
                    <a:gd name="connsiteY37" fmla="*/ 506816 h 796219"/>
                    <a:gd name="connsiteX38" fmla="*/ 54713 w 715480"/>
                    <a:gd name="connsiteY38" fmla="*/ 489538 h 796219"/>
                    <a:gd name="connsiteX39" fmla="*/ 67671 w 715480"/>
                    <a:gd name="connsiteY39" fmla="*/ 485219 h 796219"/>
                    <a:gd name="connsiteX40" fmla="*/ 76310 w 715480"/>
                    <a:gd name="connsiteY40" fmla="*/ 457862 h 796219"/>
                    <a:gd name="connsiteX41" fmla="*/ 76310 w 715480"/>
                    <a:gd name="connsiteY41" fmla="*/ 444904 h 796219"/>
                    <a:gd name="connsiteX42" fmla="*/ 92148 w 715480"/>
                    <a:gd name="connsiteY42" fmla="*/ 433385 h 796219"/>
                    <a:gd name="connsiteX43" fmla="*/ 107986 w 715480"/>
                    <a:gd name="connsiteY43" fmla="*/ 440584 h 796219"/>
                    <a:gd name="connsiteX44" fmla="*/ 107986 w 715480"/>
                    <a:gd name="connsiteY44" fmla="*/ 430506 h 796219"/>
                    <a:gd name="connsiteX45" fmla="*/ 105107 w 715480"/>
                    <a:gd name="connsiteY45" fmla="*/ 423306 h 796219"/>
                    <a:gd name="connsiteX46" fmla="*/ 106547 w 715480"/>
                    <a:gd name="connsiteY46" fmla="*/ 414667 h 796219"/>
                    <a:gd name="connsiteX47" fmla="*/ 90709 w 715480"/>
                    <a:gd name="connsiteY47" fmla="*/ 403149 h 796219"/>
                    <a:gd name="connsiteX48" fmla="*/ 84949 w 715480"/>
                    <a:gd name="connsiteY48" fmla="*/ 384431 h 796219"/>
                    <a:gd name="connsiteX49" fmla="*/ 106547 w 715480"/>
                    <a:gd name="connsiteY49" fmla="*/ 365714 h 796219"/>
                    <a:gd name="connsiteX50" fmla="*/ 128144 w 715480"/>
                    <a:gd name="connsiteY50" fmla="*/ 371473 h 796219"/>
                    <a:gd name="connsiteX51" fmla="*/ 148301 w 715480"/>
                    <a:gd name="connsiteY51" fmla="*/ 359954 h 796219"/>
                    <a:gd name="connsiteX52" fmla="*/ 178537 w 715480"/>
                    <a:gd name="connsiteY52" fmla="*/ 332598 h 796219"/>
                    <a:gd name="connsiteX53" fmla="*/ 181417 w 715480"/>
                    <a:gd name="connsiteY53" fmla="*/ 303802 h 796219"/>
                    <a:gd name="connsiteX54" fmla="*/ 169898 w 715480"/>
                    <a:gd name="connsiteY54" fmla="*/ 296603 h 796219"/>
                    <a:gd name="connsiteX55" fmla="*/ 178537 w 715480"/>
                    <a:gd name="connsiteY55" fmla="*/ 263487 h 796219"/>
                    <a:gd name="connsiteX56" fmla="*/ 154060 w 715480"/>
                    <a:gd name="connsiteY56" fmla="*/ 249089 h 796219"/>
                    <a:gd name="connsiteX57" fmla="*/ 155500 w 715480"/>
                    <a:gd name="connsiteY57" fmla="*/ 207334 h 796219"/>
                    <a:gd name="connsiteX58" fmla="*/ 131023 w 715480"/>
                    <a:gd name="connsiteY58" fmla="*/ 192936 h 796219"/>
                    <a:gd name="connsiteX59" fmla="*/ 120945 w 715480"/>
                    <a:gd name="connsiteY59" fmla="*/ 138223 h 796219"/>
                    <a:gd name="connsiteX60" fmla="*/ 105107 w 715480"/>
                    <a:gd name="connsiteY60" fmla="*/ 129584 h 796219"/>
                    <a:gd name="connsiteX61" fmla="*/ 119505 w 715480"/>
                    <a:gd name="connsiteY61" fmla="*/ 115185 h 796219"/>
                    <a:gd name="connsiteX62" fmla="*/ 118065 w 715480"/>
                    <a:gd name="connsiteY62" fmla="*/ 89269 h 796219"/>
                    <a:gd name="connsiteX63" fmla="*/ 103667 w 715480"/>
                    <a:gd name="connsiteY63" fmla="*/ 84949 h 796219"/>
                    <a:gd name="connsiteX64" fmla="*/ 106547 w 715480"/>
                    <a:gd name="connsiteY64" fmla="*/ 67672 h 796219"/>
                    <a:gd name="connsiteX65" fmla="*/ 83509 w 715480"/>
                    <a:gd name="connsiteY65" fmla="*/ 47514 h 796219"/>
                    <a:gd name="connsiteX66" fmla="*/ 109426 w 715480"/>
                    <a:gd name="connsiteY66" fmla="*/ 38875 h 796219"/>
                    <a:gd name="connsiteX67" fmla="*/ 141102 w 715480"/>
                    <a:gd name="connsiteY67" fmla="*/ 31676 h 796219"/>
                    <a:gd name="connsiteX68" fmla="*/ 184297 w 715480"/>
                    <a:gd name="connsiteY68" fmla="*/ 0 h 796219"/>
                    <a:gd name="connsiteX69" fmla="*/ 203014 w 715480"/>
                    <a:gd name="connsiteY69" fmla="*/ 0 h 796219"/>
                    <a:gd name="connsiteX70" fmla="*/ 211653 w 715480"/>
                    <a:gd name="connsiteY70" fmla="*/ 12958 h 796219"/>
                    <a:gd name="connsiteX71" fmla="*/ 230371 w 715480"/>
                    <a:gd name="connsiteY71" fmla="*/ 7199 h 796219"/>
                    <a:gd name="connsiteX72" fmla="*/ 253408 w 715480"/>
                    <a:gd name="connsiteY72" fmla="*/ 21597 h 796219"/>
                    <a:gd name="connsiteX73" fmla="*/ 279324 w 715480"/>
                    <a:gd name="connsiteY73" fmla="*/ 10079 h 796219"/>
                    <a:gd name="connsiteX74" fmla="*/ 305156 w 715480"/>
                    <a:gd name="connsiteY74" fmla="*/ 10079 h 796219"/>
                    <a:gd name="connsiteX75" fmla="*/ 715480 w 715480"/>
                    <a:gd name="connsiteY75" fmla="*/ 501764 h 796219"/>
                    <a:gd name="connsiteX0" fmla="*/ 305156 w 715480"/>
                    <a:gd name="connsiteY0" fmla="*/ 761007 h 796219"/>
                    <a:gd name="connsiteX1" fmla="*/ 302362 w 715480"/>
                    <a:gd name="connsiteY1" fmla="*/ 763103 h 796219"/>
                    <a:gd name="connsiteX2" fmla="*/ 263486 w 715480"/>
                    <a:gd name="connsiteY2" fmla="*/ 757344 h 796219"/>
                    <a:gd name="connsiteX3" fmla="*/ 228931 w 715480"/>
                    <a:gd name="connsiteY3" fmla="*/ 771742 h 796219"/>
                    <a:gd name="connsiteX4" fmla="*/ 191496 w 715480"/>
                    <a:gd name="connsiteY4" fmla="*/ 754464 h 796219"/>
                    <a:gd name="connsiteX5" fmla="*/ 178537 w 715480"/>
                    <a:gd name="connsiteY5" fmla="*/ 761664 h 796219"/>
                    <a:gd name="connsiteX6" fmla="*/ 159820 w 715480"/>
                    <a:gd name="connsiteY6" fmla="*/ 761664 h 796219"/>
                    <a:gd name="connsiteX7" fmla="*/ 151181 w 715480"/>
                    <a:gd name="connsiteY7" fmla="*/ 757344 h 796219"/>
                    <a:gd name="connsiteX8" fmla="*/ 129584 w 715480"/>
                    <a:gd name="connsiteY8" fmla="*/ 763103 h 796219"/>
                    <a:gd name="connsiteX9" fmla="*/ 125264 w 715480"/>
                    <a:gd name="connsiteY9" fmla="*/ 771742 h 796219"/>
                    <a:gd name="connsiteX10" fmla="*/ 125264 w 715480"/>
                    <a:gd name="connsiteY10" fmla="*/ 781821 h 796219"/>
                    <a:gd name="connsiteX11" fmla="*/ 110866 w 715480"/>
                    <a:gd name="connsiteY11" fmla="*/ 790460 h 796219"/>
                    <a:gd name="connsiteX12" fmla="*/ 90709 w 715480"/>
                    <a:gd name="connsiteY12" fmla="*/ 796219 h 796219"/>
                    <a:gd name="connsiteX13" fmla="*/ 76310 w 715480"/>
                    <a:gd name="connsiteY13" fmla="*/ 778941 h 796219"/>
                    <a:gd name="connsiteX14" fmla="*/ 57593 w 715480"/>
                    <a:gd name="connsiteY14" fmla="*/ 790460 h 796219"/>
                    <a:gd name="connsiteX15" fmla="*/ 46074 w 715480"/>
                    <a:gd name="connsiteY15" fmla="*/ 790460 h 796219"/>
                    <a:gd name="connsiteX16" fmla="*/ 44634 w 715480"/>
                    <a:gd name="connsiteY16" fmla="*/ 774622 h 796219"/>
                    <a:gd name="connsiteX17" fmla="*/ 54713 w 715480"/>
                    <a:gd name="connsiteY17" fmla="*/ 763103 h 796219"/>
                    <a:gd name="connsiteX18" fmla="*/ 41755 w 715480"/>
                    <a:gd name="connsiteY18" fmla="*/ 754464 h 796219"/>
                    <a:gd name="connsiteX19" fmla="*/ 41755 w 715480"/>
                    <a:gd name="connsiteY19" fmla="*/ 732867 h 796219"/>
                    <a:gd name="connsiteX20" fmla="*/ 21597 w 715480"/>
                    <a:gd name="connsiteY20" fmla="*/ 712710 h 796219"/>
                    <a:gd name="connsiteX21" fmla="*/ 10079 w 715480"/>
                    <a:gd name="connsiteY21" fmla="*/ 712710 h 796219"/>
                    <a:gd name="connsiteX22" fmla="*/ 8639 w 715480"/>
                    <a:gd name="connsiteY22" fmla="*/ 699751 h 796219"/>
                    <a:gd name="connsiteX23" fmla="*/ 1440 w 715480"/>
                    <a:gd name="connsiteY23" fmla="*/ 692552 h 796219"/>
                    <a:gd name="connsiteX24" fmla="*/ 2880 w 715480"/>
                    <a:gd name="connsiteY24" fmla="*/ 673835 h 796219"/>
                    <a:gd name="connsiteX25" fmla="*/ 12958 w 715480"/>
                    <a:gd name="connsiteY25" fmla="*/ 653677 h 796219"/>
                    <a:gd name="connsiteX26" fmla="*/ 31676 w 715480"/>
                    <a:gd name="connsiteY26" fmla="*/ 647918 h 796219"/>
                    <a:gd name="connsiteX27" fmla="*/ 14398 w 715480"/>
                    <a:gd name="connsiteY27" fmla="*/ 623441 h 796219"/>
                    <a:gd name="connsiteX28" fmla="*/ 0 w 715480"/>
                    <a:gd name="connsiteY28" fmla="*/ 620561 h 796219"/>
                    <a:gd name="connsiteX29" fmla="*/ 11519 w 715480"/>
                    <a:gd name="connsiteY29" fmla="*/ 601844 h 796219"/>
                    <a:gd name="connsiteX30" fmla="*/ 11519 w 715480"/>
                    <a:gd name="connsiteY30" fmla="*/ 581686 h 796219"/>
                    <a:gd name="connsiteX31" fmla="*/ 23037 w 715480"/>
                    <a:gd name="connsiteY31" fmla="*/ 570168 h 796219"/>
                    <a:gd name="connsiteX32" fmla="*/ 8639 w 715480"/>
                    <a:gd name="connsiteY32" fmla="*/ 564409 h 796219"/>
                    <a:gd name="connsiteX33" fmla="*/ 10079 w 715480"/>
                    <a:gd name="connsiteY33" fmla="*/ 554330 h 796219"/>
                    <a:gd name="connsiteX34" fmla="*/ 17278 w 715480"/>
                    <a:gd name="connsiteY34" fmla="*/ 539932 h 796219"/>
                    <a:gd name="connsiteX35" fmla="*/ 40315 w 715480"/>
                    <a:gd name="connsiteY35" fmla="*/ 529853 h 796219"/>
                    <a:gd name="connsiteX36" fmla="*/ 46074 w 715480"/>
                    <a:gd name="connsiteY36" fmla="*/ 506816 h 796219"/>
                    <a:gd name="connsiteX37" fmla="*/ 54713 w 715480"/>
                    <a:gd name="connsiteY37" fmla="*/ 489538 h 796219"/>
                    <a:gd name="connsiteX38" fmla="*/ 67671 w 715480"/>
                    <a:gd name="connsiteY38" fmla="*/ 485219 h 796219"/>
                    <a:gd name="connsiteX39" fmla="*/ 76310 w 715480"/>
                    <a:gd name="connsiteY39" fmla="*/ 457862 h 796219"/>
                    <a:gd name="connsiteX40" fmla="*/ 76310 w 715480"/>
                    <a:gd name="connsiteY40" fmla="*/ 444904 h 796219"/>
                    <a:gd name="connsiteX41" fmla="*/ 92148 w 715480"/>
                    <a:gd name="connsiteY41" fmla="*/ 433385 h 796219"/>
                    <a:gd name="connsiteX42" fmla="*/ 107986 w 715480"/>
                    <a:gd name="connsiteY42" fmla="*/ 440584 h 796219"/>
                    <a:gd name="connsiteX43" fmla="*/ 107986 w 715480"/>
                    <a:gd name="connsiteY43" fmla="*/ 430506 h 796219"/>
                    <a:gd name="connsiteX44" fmla="*/ 105107 w 715480"/>
                    <a:gd name="connsiteY44" fmla="*/ 423306 h 796219"/>
                    <a:gd name="connsiteX45" fmla="*/ 106547 w 715480"/>
                    <a:gd name="connsiteY45" fmla="*/ 414667 h 796219"/>
                    <a:gd name="connsiteX46" fmla="*/ 90709 w 715480"/>
                    <a:gd name="connsiteY46" fmla="*/ 403149 h 796219"/>
                    <a:gd name="connsiteX47" fmla="*/ 84949 w 715480"/>
                    <a:gd name="connsiteY47" fmla="*/ 384431 h 796219"/>
                    <a:gd name="connsiteX48" fmla="*/ 106547 w 715480"/>
                    <a:gd name="connsiteY48" fmla="*/ 365714 h 796219"/>
                    <a:gd name="connsiteX49" fmla="*/ 128144 w 715480"/>
                    <a:gd name="connsiteY49" fmla="*/ 371473 h 796219"/>
                    <a:gd name="connsiteX50" fmla="*/ 148301 w 715480"/>
                    <a:gd name="connsiteY50" fmla="*/ 359954 h 796219"/>
                    <a:gd name="connsiteX51" fmla="*/ 178537 w 715480"/>
                    <a:gd name="connsiteY51" fmla="*/ 332598 h 796219"/>
                    <a:gd name="connsiteX52" fmla="*/ 181417 w 715480"/>
                    <a:gd name="connsiteY52" fmla="*/ 303802 h 796219"/>
                    <a:gd name="connsiteX53" fmla="*/ 169898 w 715480"/>
                    <a:gd name="connsiteY53" fmla="*/ 296603 h 796219"/>
                    <a:gd name="connsiteX54" fmla="*/ 178537 w 715480"/>
                    <a:gd name="connsiteY54" fmla="*/ 263487 h 796219"/>
                    <a:gd name="connsiteX55" fmla="*/ 154060 w 715480"/>
                    <a:gd name="connsiteY55" fmla="*/ 249089 h 796219"/>
                    <a:gd name="connsiteX56" fmla="*/ 155500 w 715480"/>
                    <a:gd name="connsiteY56" fmla="*/ 207334 h 796219"/>
                    <a:gd name="connsiteX57" fmla="*/ 131023 w 715480"/>
                    <a:gd name="connsiteY57" fmla="*/ 192936 h 796219"/>
                    <a:gd name="connsiteX58" fmla="*/ 120945 w 715480"/>
                    <a:gd name="connsiteY58" fmla="*/ 138223 h 796219"/>
                    <a:gd name="connsiteX59" fmla="*/ 105107 w 715480"/>
                    <a:gd name="connsiteY59" fmla="*/ 129584 h 796219"/>
                    <a:gd name="connsiteX60" fmla="*/ 119505 w 715480"/>
                    <a:gd name="connsiteY60" fmla="*/ 115185 h 796219"/>
                    <a:gd name="connsiteX61" fmla="*/ 118065 w 715480"/>
                    <a:gd name="connsiteY61" fmla="*/ 89269 h 796219"/>
                    <a:gd name="connsiteX62" fmla="*/ 103667 w 715480"/>
                    <a:gd name="connsiteY62" fmla="*/ 84949 h 796219"/>
                    <a:gd name="connsiteX63" fmla="*/ 106547 w 715480"/>
                    <a:gd name="connsiteY63" fmla="*/ 67672 h 796219"/>
                    <a:gd name="connsiteX64" fmla="*/ 83509 w 715480"/>
                    <a:gd name="connsiteY64" fmla="*/ 47514 h 796219"/>
                    <a:gd name="connsiteX65" fmla="*/ 109426 w 715480"/>
                    <a:gd name="connsiteY65" fmla="*/ 38875 h 796219"/>
                    <a:gd name="connsiteX66" fmla="*/ 141102 w 715480"/>
                    <a:gd name="connsiteY66" fmla="*/ 31676 h 796219"/>
                    <a:gd name="connsiteX67" fmla="*/ 184297 w 715480"/>
                    <a:gd name="connsiteY67" fmla="*/ 0 h 796219"/>
                    <a:gd name="connsiteX68" fmla="*/ 203014 w 715480"/>
                    <a:gd name="connsiteY68" fmla="*/ 0 h 796219"/>
                    <a:gd name="connsiteX69" fmla="*/ 211653 w 715480"/>
                    <a:gd name="connsiteY69" fmla="*/ 12958 h 796219"/>
                    <a:gd name="connsiteX70" fmla="*/ 230371 w 715480"/>
                    <a:gd name="connsiteY70" fmla="*/ 7199 h 796219"/>
                    <a:gd name="connsiteX71" fmla="*/ 253408 w 715480"/>
                    <a:gd name="connsiteY71" fmla="*/ 21597 h 796219"/>
                    <a:gd name="connsiteX72" fmla="*/ 279324 w 715480"/>
                    <a:gd name="connsiteY72" fmla="*/ 10079 h 796219"/>
                    <a:gd name="connsiteX73" fmla="*/ 305156 w 715480"/>
                    <a:gd name="connsiteY73" fmla="*/ 10079 h 796219"/>
                    <a:gd name="connsiteX74" fmla="*/ 715480 w 715480"/>
                    <a:gd name="connsiteY74" fmla="*/ 501764 h 796219"/>
                    <a:gd name="connsiteX0" fmla="*/ 305156 w 305156"/>
                    <a:gd name="connsiteY0" fmla="*/ 761007 h 796219"/>
                    <a:gd name="connsiteX1" fmla="*/ 302362 w 305156"/>
                    <a:gd name="connsiteY1" fmla="*/ 763103 h 796219"/>
                    <a:gd name="connsiteX2" fmla="*/ 263486 w 305156"/>
                    <a:gd name="connsiteY2" fmla="*/ 757344 h 796219"/>
                    <a:gd name="connsiteX3" fmla="*/ 228931 w 305156"/>
                    <a:gd name="connsiteY3" fmla="*/ 771742 h 796219"/>
                    <a:gd name="connsiteX4" fmla="*/ 191496 w 305156"/>
                    <a:gd name="connsiteY4" fmla="*/ 754464 h 796219"/>
                    <a:gd name="connsiteX5" fmla="*/ 178537 w 305156"/>
                    <a:gd name="connsiteY5" fmla="*/ 761664 h 796219"/>
                    <a:gd name="connsiteX6" fmla="*/ 159820 w 305156"/>
                    <a:gd name="connsiteY6" fmla="*/ 761664 h 796219"/>
                    <a:gd name="connsiteX7" fmla="*/ 151181 w 305156"/>
                    <a:gd name="connsiteY7" fmla="*/ 757344 h 796219"/>
                    <a:gd name="connsiteX8" fmla="*/ 129584 w 305156"/>
                    <a:gd name="connsiteY8" fmla="*/ 763103 h 796219"/>
                    <a:gd name="connsiteX9" fmla="*/ 125264 w 305156"/>
                    <a:gd name="connsiteY9" fmla="*/ 771742 h 796219"/>
                    <a:gd name="connsiteX10" fmla="*/ 125264 w 305156"/>
                    <a:gd name="connsiteY10" fmla="*/ 781821 h 796219"/>
                    <a:gd name="connsiteX11" fmla="*/ 110866 w 305156"/>
                    <a:gd name="connsiteY11" fmla="*/ 790460 h 796219"/>
                    <a:gd name="connsiteX12" fmla="*/ 90709 w 305156"/>
                    <a:gd name="connsiteY12" fmla="*/ 796219 h 796219"/>
                    <a:gd name="connsiteX13" fmla="*/ 76310 w 305156"/>
                    <a:gd name="connsiteY13" fmla="*/ 778941 h 796219"/>
                    <a:gd name="connsiteX14" fmla="*/ 57593 w 305156"/>
                    <a:gd name="connsiteY14" fmla="*/ 790460 h 796219"/>
                    <a:gd name="connsiteX15" fmla="*/ 46074 w 305156"/>
                    <a:gd name="connsiteY15" fmla="*/ 790460 h 796219"/>
                    <a:gd name="connsiteX16" fmla="*/ 44634 w 305156"/>
                    <a:gd name="connsiteY16" fmla="*/ 774622 h 796219"/>
                    <a:gd name="connsiteX17" fmla="*/ 54713 w 305156"/>
                    <a:gd name="connsiteY17" fmla="*/ 763103 h 796219"/>
                    <a:gd name="connsiteX18" fmla="*/ 41755 w 305156"/>
                    <a:gd name="connsiteY18" fmla="*/ 754464 h 796219"/>
                    <a:gd name="connsiteX19" fmla="*/ 41755 w 305156"/>
                    <a:gd name="connsiteY19" fmla="*/ 732867 h 796219"/>
                    <a:gd name="connsiteX20" fmla="*/ 21597 w 305156"/>
                    <a:gd name="connsiteY20" fmla="*/ 712710 h 796219"/>
                    <a:gd name="connsiteX21" fmla="*/ 10079 w 305156"/>
                    <a:gd name="connsiteY21" fmla="*/ 712710 h 796219"/>
                    <a:gd name="connsiteX22" fmla="*/ 8639 w 305156"/>
                    <a:gd name="connsiteY22" fmla="*/ 699751 h 796219"/>
                    <a:gd name="connsiteX23" fmla="*/ 1440 w 305156"/>
                    <a:gd name="connsiteY23" fmla="*/ 692552 h 796219"/>
                    <a:gd name="connsiteX24" fmla="*/ 2880 w 305156"/>
                    <a:gd name="connsiteY24" fmla="*/ 673835 h 796219"/>
                    <a:gd name="connsiteX25" fmla="*/ 12958 w 305156"/>
                    <a:gd name="connsiteY25" fmla="*/ 653677 h 796219"/>
                    <a:gd name="connsiteX26" fmla="*/ 31676 w 305156"/>
                    <a:gd name="connsiteY26" fmla="*/ 647918 h 796219"/>
                    <a:gd name="connsiteX27" fmla="*/ 14398 w 305156"/>
                    <a:gd name="connsiteY27" fmla="*/ 623441 h 796219"/>
                    <a:gd name="connsiteX28" fmla="*/ 0 w 305156"/>
                    <a:gd name="connsiteY28" fmla="*/ 620561 h 796219"/>
                    <a:gd name="connsiteX29" fmla="*/ 11519 w 305156"/>
                    <a:gd name="connsiteY29" fmla="*/ 601844 h 796219"/>
                    <a:gd name="connsiteX30" fmla="*/ 11519 w 305156"/>
                    <a:gd name="connsiteY30" fmla="*/ 581686 h 796219"/>
                    <a:gd name="connsiteX31" fmla="*/ 23037 w 305156"/>
                    <a:gd name="connsiteY31" fmla="*/ 570168 h 796219"/>
                    <a:gd name="connsiteX32" fmla="*/ 8639 w 305156"/>
                    <a:gd name="connsiteY32" fmla="*/ 564409 h 796219"/>
                    <a:gd name="connsiteX33" fmla="*/ 10079 w 305156"/>
                    <a:gd name="connsiteY33" fmla="*/ 554330 h 796219"/>
                    <a:gd name="connsiteX34" fmla="*/ 17278 w 305156"/>
                    <a:gd name="connsiteY34" fmla="*/ 539932 h 796219"/>
                    <a:gd name="connsiteX35" fmla="*/ 40315 w 305156"/>
                    <a:gd name="connsiteY35" fmla="*/ 529853 h 796219"/>
                    <a:gd name="connsiteX36" fmla="*/ 46074 w 305156"/>
                    <a:gd name="connsiteY36" fmla="*/ 506816 h 796219"/>
                    <a:gd name="connsiteX37" fmla="*/ 54713 w 305156"/>
                    <a:gd name="connsiteY37" fmla="*/ 489538 h 796219"/>
                    <a:gd name="connsiteX38" fmla="*/ 67671 w 305156"/>
                    <a:gd name="connsiteY38" fmla="*/ 485219 h 796219"/>
                    <a:gd name="connsiteX39" fmla="*/ 76310 w 305156"/>
                    <a:gd name="connsiteY39" fmla="*/ 457862 h 796219"/>
                    <a:gd name="connsiteX40" fmla="*/ 76310 w 305156"/>
                    <a:gd name="connsiteY40" fmla="*/ 444904 h 796219"/>
                    <a:gd name="connsiteX41" fmla="*/ 92148 w 305156"/>
                    <a:gd name="connsiteY41" fmla="*/ 433385 h 796219"/>
                    <a:gd name="connsiteX42" fmla="*/ 107986 w 305156"/>
                    <a:gd name="connsiteY42" fmla="*/ 440584 h 796219"/>
                    <a:gd name="connsiteX43" fmla="*/ 107986 w 305156"/>
                    <a:gd name="connsiteY43" fmla="*/ 430506 h 796219"/>
                    <a:gd name="connsiteX44" fmla="*/ 105107 w 305156"/>
                    <a:gd name="connsiteY44" fmla="*/ 423306 h 796219"/>
                    <a:gd name="connsiteX45" fmla="*/ 106547 w 305156"/>
                    <a:gd name="connsiteY45" fmla="*/ 414667 h 796219"/>
                    <a:gd name="connsiteX46" fmla="*/ 90709 w 305156"/>
                    <a:gd name="connsiteY46" fmla="*/ 403149 h 796219"/>
                    <a:gd name="connsiteX47" fmla="*/ 84949 w 305156"/>
                    <a:gd name="connsiteY47" fmla="*/ 384431 h 796219"/>
                    <a:gd name="connsiteX48" fmla="*/ 106547 w 305156"/>
                    <a:gd name="connsiteY48" fmla="*/ 365714 h 796219"/>
                    <a:gd name="connsiteX49" fmla="*/ 128144 w 305156"/>
                    <a:gd name="connsiteY49" fmla="*/ 371473 h 796219"/>
                    <a:gd name="connsiteX50" fmla="*/ 148301 w 305156"/>
                    <a:gd name="connsiteY50" fmla="*/ 359954 h 796219"/>
                    <a:gd name="connsiteX51" fmla="*/ 178537 w 305156"/>
                    <a:gd name="connsiteY51" fmla="*/ 332598 h 796219"/>
                    <a:gd name="connsiteX52" fmla="*/ 181417 w 305156"/>
                    <a:gd name="connsiteY52" fmla="*/ 303802 h 796219"/>
                    <a:gd name="connsiteX53" fmla="*/ 169898 w 305156"/>
                    <a:gd name="connsiteY53" fmla="*/ 296603 h 796219"/>
                    <a:gd name="connsiteX54" fmla="*/ 178537 w 305156"/>
                    <a:gd name="connsiteY54" fmla="*/ 263487 h 796219"/>
                    <a:gd name="connsiteX55" fmla="*/ 154060 w 305156"/>
                    <a:gd name="connsiteY55" fmla="*/ 249089 h 796219"/>
                    <a:gd name="connsiteX56" fmla="*/ 155500 w 305156"/>
                    <a:gd name="connsiteY56" fmla="*/ 207334 h 796219"/>
                    <a:gd name="connsiteX57" fmla="*/ 131023 w 305156"/>
                    <a:gd name="connsiteY57" fmla="*/ 192936 h 796219"/>
                    <a:gd name="connsiteX58" fmla="*/ 120945 w 305156"/>
                    <a:gd name="connsiteY58" fmla="*/ 138223 h 796219"/>
                    <a:gd name="connsiteX59" fmla="*/ 105107 w 305156"/>
                    <a:gd name="connsiteY59" fmla="*/ 129584 h 796219"/>
                    <a:gd name="connsiteX60" fmla="*/ 119505 w 305156"/>
                    <a:gd name="connsiteY60" fmla="*/ 115185 h 796219"/>
                    <a:gd name="connsiteX61" fmla="*/ 118065 w 305156"/>
                    <a:gd name="connsiteY61" fmla="*/ 89269 h 796219"/>
                    <a:gd name="connsiteX62" fmla="*/ 103667 w 305156"/>
                    <a:gd name="connsiteY62" fmla="*/ 84949 h 796219"/>
                    <a:gd name="connsiteX63" fmla="*/ 106547 w 305156"/>
                    <a:gd name="connsiteY63" fmla="*/ 67672 h 796219"/>
                    <a:gd name="connsiteX64" fmla="*/ 83509 w 305156"/>
                    <a:gd name="connsiteY64" fmla="*/ 47514 h 796219"/>
                    <a:gd name="connsiteX65" fmla="*/ 109426 w 305156"/>
                    <a:gd name="connsiteY65" fmla="*/ 38875 h 796219"/>
                    <a:gd name="connsiteX66" fmla="*/ 141102 w 305156"/>
                    <a:gd name="connsiteY66" fmla="*/ 31676 h 796219"/>
                    <a:gd name="connsiteX67" fmla="*/ 184297 w 305156"/>
                    <a:gd name="connsiteY67" fmla="*/ 0 h 796219"/>
                    <a:gd name="connsiteX68" fmla="*/ 203014 w 305156"/>
                    <a:gd name="connsiteY68" fmla="*/ 0 h 796219"/>
                    <a:gd name="connsiteX69" fmla="*/ 211653 w 305156"/>
                    <a:gd name="connsiteY69" fmla="*/ 12958 h 796219"/>
                    <a:gd name="connsiteX70" fmla="*/ 230371 w 305156"/>
                    <a:gd name="connsiteY70" fmla="*/ 7199 h 796219"/>
                    <a:gd name="connsiteX71" fmla="*/ 253408 w 305156"/>
                    <a:gd name="connsiteY71" fmla="*/ 21597 h 796219"/>
                    <a:gd name="connsiteX72" fmla="*/ 279324 w 305156"/>
                    <a:gd name="connsiteY72" fmla="*/ 10079 h 796219"/>
                    <a:gd name="connsiteX73" fmla="*/ 305156 w 305156"/>
                    <a:gd name="connsiteY73" fmla="*/ 10079 h 796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05156" h="796219">
                      <a:moveTo>
                        <a:pt x="305156" y="761007"/>
                      </a:moveTo>
                      <a:lnTo>
                        <a:pt x="302362" y="763103"/>
                      </a:lnTo>
                      <a:lnTo>
                        <a:pt x="263486" y="757344"/>
                      </a:lnTo>
                      <a:lnTo>
                        <a:pt x="228931" y="771742"/>
                      </a:lnTo>
                      <a:lnTo>
                        <a:pt x="191496" y="754464"/>
                      </a:lnTo>
                      <a:lnTo>
                        <a:pt x="178537" y="761664"/>
                      </a:lnTo>
                      <a:lnTo>
                        <a:pt x="159820" y="761664"/>
                      </a:lnTo>
                      <a:lnTo>
                        <a:pt x="151181" y="757344"/>
                      </a:lnTo>
                      <a:lnTo>
                        <a:pt x="129584" y="763103"/>
                      </a:lnTo>
                      <a:lnTo>
                        <a:pt x="125264" y="771742"/>
                      </a:lnTo>
                      <a:lnTo>
                        <a:pt x="125264" y="781821"/>
                      </a:lnTo>
                      <a:lnTo>
                        <a:pt x="110866" y="790460"/>
                      </a:lnTo>
                      <a:lnTo>
                        <a:pt x="90709" y="796219"/>
                      </a:lnTo>
                      <a:lnTo>
                        <a:pt x="76310" y="778941"/>
                      </a:lnTo>
                      <a:lnTo>
                        <a:pt x="57593" y="790460"/>
                      </a:lnTo>
                      <a:lnTo>
                        <a:pt x="46074" y="790460"/>
                      </a:lnTo>
                      <a:lnTo>
                        <a:pt x="44634" y="774622"/>
                      </a:lnTo>
                      <a:lnTo>
                        <a:pt x="54713" y="763103"/>
                      </a:lnTo>
                      <a:lnTo>
                        <a:pt x="41755" y="754464"/>
                      </a:lnTo>
                      <a:lnTo>
                        <a:pt x="41755" y="732867"/>
                      </a:lnTo>
                      <a:lnTo>
                        <a:pt x="21597" y="712710"/>
                      </a:lnTo>
                      <a:lnTo>
                        <a:pt x="10079" y="712710"/>
                      </a:lnTo>
                      <a:lnTo>
                        <a:pt x="8639" y="699751"/>
                      </a:lnTo>
                      <a:lnTo>
                        <a:pt x="1440" y="692552"/>
                      </a:lnTo>
                      <a:lnTo>
                        <a:pt x="2880" y="673835"/>
                      </a:lnTo>
                      <a:lnTo>
                        <a:pt x="12958" y="653677"/>
                      </a:lnTo>
                      <a:lnTo>
                        <a:pt x="31676" y="647918"/>
                      </a:lnTo>
                      <a:lnTo>
                        <a:pt x="14398" y="623441"/>
                      </a:lnTo>
                      <a:lnTo>
                        <a:pt x="0" y="620561"/>
                      </a:lnTo>
                      <a:lnTo>
                        <a:pt x="11519" y="601844"/>
                      </a:lnTo>
                      <a:lnTo>
                        <a:pt x="11519" y="581686"/>
                      </a:lnTo>
                      <a:lnTo>
                        <a:pt x="23037" y="570168"/>
                      </a:lnTo>
                      <a:lnTo>
                        <a:pt x="8639" y="564409"/>
                      </a:lnTo>
                      <a:lnTo>
                        <a:pt x="10079" y="554330"/>
                      </a:lnTo>
                      <a:lnTo>
                        <a:pt x="17278" y="539932"/>
                      </a:lnTo>
                      <a:lnTo>
                        <a:pt x="40315" y="529853"/>
                      </a:lnTo>
                      <a:lnTo>
                        <a:pt x="46074" y="506816"/>
                      </a:lnTo>
                      <a:lnTo>
                        <a:pt x="54713" y="489538"/>
                      </a:lnTo>
                      <a:lnTo>
                        <a:pt x="67671" y="485219"/>
                      </a:lnTo>
                      <a:lnTo>
                        <a:pt x="76310" y="457862"/>
                      </a:lnTo>
                      <a:lnTo>
                        <a:pt x="76310" y="444904"/>
                      </a:lnTo>
                      <a:lnTo>
                        <a:pt x="92148" y="433385"/>
                      </a:lnTo>
                      <a:lnTo>
                        <a:pt x="107986" y="440584"/>
                      </a:lnTo>
                      <a:lnTo>
                        <a:pt x="107986" y="430506"/>
                      </a:lnTo>
                      <a:lnTo>
                        <a:pt x="105107" y="423306"/>
                      </a:lnTo>
                      <a:lnTo>
                        <a:pt x="106547" y="414667"/>
                      </a:lnTo>
                      <a:lnTo>
                        <a:pt x="90709" y="403149"/>
                      </a:lnTo>
                      <a:lnTo>
                        <a:pt x="84949" y="384431"/>
                      </a:lnTo>
                      <a:lnTo>
                        <a:pt x="106547" y="365714"/>
                      </a:lnTo>
                      <a:lnTo>
                        <a:pt x="128144" y="371473"/>
                      </a:lnTo>
                      <a:lnTo>
                        <a:pt x="148301" y="359954"/>
                      </a:lnTo>
                      <a:lnTo>
                        <a:pt x="178537" y="332598"/>
                      </a:lnTo>
                      <a:lnTo>
                        <a:pt x="181417" y="303802"/>
                      </a:lnTo>
                      <a:lnTo>
                        <a:pt x="169898" y="296603"/>
                      </a:lnTo>
                      <a:lnTo>
                        <a:pt x="178537" y="263487"/>
                      </a:lnTo>
                      <a:lnTo>
                        <a:pt x="154060" y="249089"/>
                      </a:lnTo>
                      <a:lnTo>
                        <a:pt x="155500" y="207334"/>
                      </a:lnTo>
                      <a:lnTo>
                        <a:pt x="131023" y="192936"/>
                      </a:lnTo>
                      <a:lnTo>
                        <a:pt x="120945" y="138223"/>
                      </a:lnTo>
                      <a:lnTo>
                        <a:pt x="105107" y="129584"/>
                      </a:lnTo>
                      <a:lnTo>
                        <a:pt x="119505" y="115185"/>
                      </a:lnTo>
                      <a:lnTo>
                        <a:pt x="118065" y="89269"/>
                      </a:lnTo>
                      <a:lnTo>
                        <a:pt x="103667" y="84949"/>
                      </a:lnTo>
                      <a:lnTo>
                        <a:pt x="106547" y="67672"/>
                      </a:lnTo>
                      <a:lnTo>
                        <a:pt x="83509" y="47514"/>
                      </a:lnTo>
                      <a:lnTo>
                        <a:pt x="109426" y="38875"/>
                      </a:lnTo>
                      <a:lnTo>
                        <a:pt x="141102" y="31676"/>
                      </a:lnTo>
                      <a:lnTo>
                        <a:pt x="184297" y="0"/>
                      </a:lnTo>
                      <a:lnTo>
                        <a:pt x="203014" y="0"/>
                      </a:lnTo>
                      <a:lnTo>
                        <a:pt x="211653" y="12958"/>
                      </a:lnTo>
                      <a:lnTo>
                        <a:pt x="230371" y="7199"/>
                      </a:lnTo>
                      <a:lnTo>
                        <a:pt x="253408" y="21597"/>
                      </a:lnTo>
                      <a:lnTo>
                        <a:pt x="279324" y="10079"/>
                      </a:lnTo>
                      <a:lnTo>
                        <a:pt x="305156" y="1007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2F0B33A8-B60C-D094-2BF9-E51AC6F58BF1}"/>
                    </a:ext>
                  </a:extLst>
                </p:cNvPr>
                <p:cNvSpPr/>
                <p:nvPr/>
              </p:nvSpPr>
              <p:spPr>
                <a:xfrm>
                  <a:off x="1946904" y="2421433"/>
                  <a:ext cx="1179209" cy="963236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1852E6E3-47AD-022D-86F5-24C4D3413BC2}"/>
                    </a:ext>
                  </a:extLst>
                </p:cNvPr>
                <p:cNvSpPr/>
                <p:nvPr/>
              </p:nvSpPr>
              <p:spPr>
                <a:xfrm>
                  <a:off x="3007329" y="1851264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26203146-E0CE-840E-6D8C-D182D4C79165}"/>
                    </a:ext>
                  </a:extLst>
                </p:cNvPr>
                <p:cNvSpPr/>
                <p:nvPr/>
              </p:nvSpPr>
              <p:spPr>
                <a:xfrm>
                  <a:off x="2676804" y="2119071"/>
                  <a:ext cx="712712" cy="578806"/>
                </a:xfrm>
                <a:custGeom>
                  <a:avLst/>
                  <a:gdLst>
                    <a:gd name="connsiteX0" fmla="*/ 642246 w 712712"/>
                    <a:gd name="connsiteY0" fmla="*/ 0 h 578806"/>
                    <a:gd name="connsiteX1" fmla="*/ 645125 w 712712"/>
                    <a:gd name="connsiteY1" fmla="*/ 11519 h 578806"/>
                    <a:gd name="connsiteX2" fmla="*/ 642246 w 712712"/>
                    <a:gd name="connsiteY2" fmla="*/ 27357 h 578806"/>
                    <a:gd name="connsiteX3" fmla="*/ 640806 w 712712"/>
                    <a:gd name="connsiteY3" fmla="*/ 35995 h 578806"/>
                    <a:gd name="connsiteX4" fmla="*/ 648005 w 712712"/>
                    <a:gd name="connsiteY4" fmla="*/ 47514 h 578806"/>
                    <a:gd name="connsiteX5" fmla="*/ 669602 w 712712"/>
                    <a:gd name="connsiteY5" fmla="*/ 54713 h 578806"/>
                    <a:gd name="connsiteX6" fmla="*/ 669602 w 712712"/>
                    <a:gd name="connsiteY6" fmla="*/ 73431 h 578806"/>
                    <a:gd name="connsiteX7" fmla="*/ 660963 w 712712"/>
                    <a:gd name="connsiteY7" fmla="*/ 82069 h 578806"/>
                    <a:gd name="connsiteX8" fmla="*/ 662403 w 712712"/>
                    <a:gd name="connsiteY8" fmla="*/ 89269 h 578806"/>
                    <a:gd name="connsiteX9" fmla="*/ 649445 w 712712"/>
                    <a:gd name="connsiteY9" fmla="*/ 109426 h 578806"/>
                    <a:gd name="connsiteX10" fmla="*/ 640806 w 712712"/>
                    <a:gd name="connsiteY10" fmla="*/ 167019 h 578806"/>
                    <a:gd name="connsiteX11" fmla="*/ 642246 w 712712"/>
                    <a:gd name="connsiteY11" fmla="*/ 190056 h 578806"/>
                    <a:gd name="connsiteX12" fmla="*/ 642246 w 712712"/>
                    <a:gd name="connsiteY12" fmla="*/ 200135 h 578806"/>
                    <a:gd name="connsiteX13" fmla="*/ 653764 w 712712"/>
                    <a:gd name="connsiteY13" fmla="*/ 207334 h 578806"/>
                    <a:gd name="connsiteX14" fmla="*/ 663843 w 712712"/>
                    <a:gd name="connsiteY14" fmla="*/ 207334 h 578806"/>
                    <a:gd name="connsiteX15" fmla="*/ 673922 w 712712"/>
                    <a:gd name="connsiteY15" fmla="*/ 197254 h 578806"/>
                    <a:gd name="connsiteX16" fmla="*/ 688320 w 712712"/>
                    <a:gd name="connsiteY16" fmla="*/ 234691 h 578806"/>
                    <a:gd name="connsiteX17" fmla="*/ 712712 w 712712"/>
                    <a:gd name="connsiteY17" fmla="*/ 246886 h 578806"/>
                    <a:gd name="connsiteX18" fmla="*/ 712712 w 712712"/>
                    <a:gd name="connsiteY18" fmla="*/ 283722 h 578806"/>
                    <a:gd name="connsiteX19" fmla="*/ 694079 w 712712"/>
                    <a:gd name="connsiteY19" fmla="*/ 300921 h 578806"/>
                    <a:gd name="connsiteX20" fmla="*/ 691200 w 712712"/>
                    <a:gd name="connsiteY20" fmla="*/ 305241 h 578806"/>
                    <a:gd name="connsiteX21" fmla="*/ 691200 w 712712"/>
                    <a:gd name="connsiteY21" fmla="*/ 315320 h 578806"/>
                    <a:gd name="connsiteX22" fmla="*/ 695519 w 712712"/>
                    <a:gd name="connsiteY22" fmla="*/ 321080 h 578806"/>
                    <a:gd name="connsiteX23" fmla="*/ 686880 w 712712"/>
                    <a:gd name="connsiteY23" fmla="*/ 336917 h 578806"/>
                    <a:gd name="connsiteX24" fmla="*/ 712712 w 712712"/>
                    <a:gd name="connsiteY24" fmla="*/ 338148 h 578806"/>
                    <a:gd name="connsiteX25" fmla="*/ 712712 w 712712"/>
                    <a:gd name="connsiteY25" fmla="*/ 370164 h 578806"/>
                    <a:gd name="connsiteX26" fmla="*/ 673922 w 712712"/>
                    <a:gd name="connsiteY26" fmla="*/ 388750 h 578806"/>
                    <a:gd name="connsiteX27" fmla="*/ 656644 w 712712"/>
                    <a:gd name="connsiteY27" fmla="*/ 388750 h 578806"/>
                    <a:gd name="connsiteX28" fmla="*/ 646565 w 712712"/>
                    <a:gd name="connsiteY28" fmla="*/ 404588 h 578806"/>
                    <a:gd name="connsiteX29" fmla="*/ 633607 w 712712"/>
                    <a:gd name="connsiteY29" fmla="*/ 398829 h 578806"/>
                    <a:gd name="connsiteX30" fmla="*/ 632167 w 712712"/>
                    <a:gd name="connsiteY30" fmla="*/ 416106 h 578806"/>
                    <a:gd name="connsiteX31" fmla="*/ 626408 w 712712"/>
                    <a:gd name="connsiteY31" fmla="*/ 423306 h 578806"/>
                    <a:gd name="connsiteX32" fmla="*/ 613449 w 712712"/>
                    <a:gd name="connsiteY32" fmla="*/ 420426 h 578806"/>
                    <a:gd name="connsiteX33" fmla="*/ 612010 w 712712"/>
                    <a:gd name="connsiteY33" fmla="*/ 434825 h 578806"/>
                    <a:gd name="connsiteX34" fmla="*/ 587533 w 712712"/>
                    <a:gd name="connsiteY34" fmla="*/ 457862 h 578806"/>
                    <a:gd name="connsiteX35" fmla="*/ 557297 w 712712"/>
                    <a:gd name="connsiteY35" fmla="*/ 472260 h 578806"/>
                    <a:gd name="connsiteX36" fmla="*/ 525621 w 712712"/>
                    <a:gd name="connsiteY36" fmla="*/ 492417 h 578806"/>
                    <a:gd name="connsiteX37" fmla="*/ 501144 w 712712"/>
                    <a:gd name="connsiteY37" fmla="*/ 496736 h 578806"/>
                    <a:gd name="connsiteX38" fmla="*/ 480986 w 712712"/>
                    <a:gd name="connsiteY38" fmla="*/ 514014 h 578806"/>
                    <a:gd name="connsiteX39" fmla="*/ 499704 w 712712"/>
                    <a:gd name="connsiteY39" fmla="*/ 519773 h 578806"/>
                    <a:gd name="connsiteX40" fmla="*/ 485306 w 712712"/>
                    <a:gd name="connsiteY40" fmla="*/ 537051 h 578806"/>
                    <a:gd name="connsiteX41" fmla="*/ 483866 w 712712"/>
                    <a:gd name="connsiteY41" fmla="*/ 555769 h 578806"/>
                    <a:gd name="connsiteX42" fmla="*/ 459389 w 712712"/>
                    <a:gd name="connsiteY42" fmla="*/ 557209 h 578806"/>
                    <a:gd name="connsiteX43" fmla="*/ 449310 w 712712"/>
                    <a:gd name="connsiteY43" fmla="*/ 558649 h 578806"/>
                    <a:gd name="connsiteX44" fmla="*/ 447975 w 712712"/>
                    <a:gd name="connsiteY44" fmla="*/ 576010 h 578806"/>
                    <a:gd name="connsiteX45" fmla="*/ 403236 w 712712"/>
                    <a:gd name="connsiteY45" fmla="*/ 578806 h 578806"/>
                    <a:gd name="connsiteX46" fmla="*/ 387398 w 712712"/>
                    <a:gd name="connsiteY46" fmla="*/ 565847 h 578806"/>
                    <a:gd name="connsiteX47" fmla="*/ 371560 w 712712"/>
                    <a:gd name="connsiteY47" fmla="*/ 565847 h 578806"/>
                    <a:gd name="connsiteX48" fmla="*/ 352842 w 712712"/>
                    <a:gd name="connsiteY48" fmla="*/ 531292 h 578806"/>
                    <a:gd name="connsiteX49" fmla="*/ 342764 w 712712"/>
                    <a:gd name="connsiteY49" fmla="*/ 528413 h 578806"/>
                    <a:gd name="connsiteX50" fmla="*/ 339884 w 712712"/>
                    <a:gd name="connsiteY50" fmla="*/ 516895 h 578806"/>
                    <a:gd name="connsiteX51" fmla="*/ 360041 w 712712"/>
                    <a:gd name="connsiteY51" fmla="*/ 501056 h 578806"/>
                    <a:gd name="connsiteX52" fmla="*/ 349963 w 712712"/>
                    <a:gd name="connsiteY52" fmla="*/ 489538 h 578806"/>
                    <a:gd name="connsiteX53" fmla="*/ 349963 w 712712"/>
                    <a:gd name="connsiteY53" fmla="*/ 473699 h 578806"/>
                    <a:gd name="connsiteX54" fmla="*/ 319726 w 712712"/>
                    <a:gd name="connsiteY54" fmla="*/ 462181 h 578806"/>
                    <a:gd name="connsiteX55" fmla="*/ 272212 w 712712"/>
                    <a:gd name="connsiteY55" fmla="*/ 462181 h 578806"/>
                    <a:gd name="connsiteX56" fmla="*/ 277972 w 712712"/>
                    <a:gd name="connsiteY56" fmla="*/ 442024 h 578806"/>
                    <a:gd name="connsiteX57" fmla="*/ 269333 w 712712"/>
                    <a:gd name="connsiteY57" fmla="*/ 381551 h 578806"/>
                    <a:gd name="connsiteX58" fmla="*/ 256374 w 712712"/>
                    <a:gd name="connsiteY58" fmla="*/ 371473 h 578806"/>
                    <a:gd name="connsiteX59" fmla="*/ 256374 w 712712"/>
                    <a:gd name="connsiteY59" fmla="*/ 349876 h 578806"/>
                    <a:gd name="connsiteX60" fmla="*/ 240536 w 712712"/>
                    <a:gd name="connsiteY60" fmla="*/ 352755 h 578806"/>
                    <a:gd name="connsiteX61" fmla="*/ 230458 w 712712"/>
                    <a:gd name="connsiteY61" fmla="*/ 354195 h 578806"/>
                    <a:gd name="connsiteX62" fmla="*/ 223259 w 712712"/>
                    <a:gd name="connsiteY62" fmla="*/ 339797 h 578806"/>
                    <a:gd name="connsiteX63" fmla="*/ 205981 w 712712"/>
                    <a:gd name="connsiteY63" fmla="*/ 345556 h 578806"/>
                    <a:gd name="connsiteX64" fmla="*/ 204541 w 712712"/>
                    <a:gd name="connsiteY64" fmla="*/ 358514 h 578806"/>
                    <a:gd name="connsiteX65" fmla="*/ 187263 w 712712"/>
                    <a:gd name="connsiteY65" fmla="*/ 375792 h 578806"/>
                    <a:gd name="connsiteX66" fmla="*/ 148388 w 712712"/>
                    <a:gd name="connsiteY66" fmla="*/ 368593 h 578806"/>
                    <a:gd name="connsiteX67" fmla="*/ 118152 w 712712"/>
                    <a:gd name="connsiteY67" fmla="*/ 339797 h 578806"/>
                    <a:gd name="connsiteX68" fmla="*/ 100874 w 712712"/>
                    <a:gd name="connsiteY68" fmla="*/ 342676 h 578806"/>
                    <a:gd name="connsiteX69" fmla="*/ 87916 w 712712"/>
                    <a:gd name="connsiteY69" fmla="*/ 341236 h 578806"/>
                    <a:gd name="connsiteX70" fmla="*/ 69198 w 712712"/>
                    <a:gd name="connsiteY70" fmla="*/ 341236 h 578806"/>
                    <a:gd name="connsiteX71" fmla="*/ 43281 w 712712"/>
                    <a:gd name="connsiteY71" fmla="*/ 332598 h 578806"/>
                    <a:gd name="connsiteX72" fmla="*/ 20244 w 712712"/>
                    <a:gd name="connsiteY72" fmla="*/ 329718 h 578806"/>
                    <a:gd name="connsiteX73" fmla="*/ 8726 w 712712"/>
                    <a:gd name="connsiteY73" fmla="*/ 316760 h 578806"/>
                    <a:gd name="connsiteX74" fmla="*/ 0 w 712712"/>
                    <a:gd name="connsiteY74" fmla="*/ 304295 h 578806"/>
                    <a:gd name="connsiteX75" fmla="*/ 87 w 712712"/>
                    <a:gd name="connsiteY75" fmla="*/ 303802 h 578806"/>
                    <a:gd name="connsiteX76" fmla="*/ 4406 w 712712"/>
                    <a:gd name="connsiteY76" fmla="*/ 293723 h 578806"/>
                    <a:gd name="connsiteX77" fmla="*/ 18804 w 712712"/>
                    <a:gd name="connsiteY77" fmla="*/ 282204 h 578806"/>
                    <a:gd name="connsiteX78" fmla="*/ 13045 w 712712"/>
                    <a:gd name="connsiteY78" fmla="*/ 272125 h 578806"/>
                    <a:gd name="connsiteX79" fmla="*/ 18804 w 712712"/>
                    <a:gd name="connsiteY79" fmla="*/ 253408 h 578806"/>
                    <a:gd name="connsiteX80" fmla="*/ 13045 w 712712"/>
                    <a:gd name="connsiteY80" fmla="*/ 239010 h 578806"/>
                    <a:gd name="connsiteX81" fmla="*/ 7286 w 712712"/>
                    <a:gd name="connsiteY81" fmla="*/ 218852 h 578806"/>
                    <a:gd name="connsiteX82" fmla="*/ 18804 w 712712"/>
                    <a:gd name="connsiteY82" fmla="*/ 194376 h 578806"/>
                    <a:gd name="connsiteX83" fmla="*/ 37522 w 712712"/>
                    <a:gd name="connsiteY83" fmla="*/ 190056 h 578806"/>
                    <a:gd name="connsiteX84" fmla="*/ 37522 w 712712"/>
                    <a:gd name="connsiteY84" fmla="*/ 172778 h 578806"/>
                    <a:gd name="connsiteX85" fmla="*/ 50480 w 712712"/>
                    <a:gd name="connsiteY85" fmla="*/ 158380 h 578806"/>
                    <a:gd name="connsiteX86" fmla="*/ 73517 w 712712"/>
                    <a:gd name="connsiteY86" fmla="*/ 142542 h 578806"/>
                    <a:gd name="connsiteX87" fmla="*/ 90795 w 712712"/>
                    <a:gd name="connsiteY87" fmla="*/ 149741 h 578806"/>
                    <a:gd name="connsiteX88" fmla="*/ 103754 w 712712"/>
                    <a:gd name="connsiteY88" fmla="*/ 145421 h 578806"/>
                    <a:gd name="connsiteX89" fmla="*/ 106633 w 712712"/>
                    <a:gd name="connsiteY89" fmla="*/ 135343 h 578806"/>
                    <a:gd name="connsiteX90" fmla="*/ 112393 w 712712"/>
                    <a:gd name="connsiteY90" fmla="*/ 125265 h 578806"/>
                    <a:gd name="connsiteX91" fmla="*/ 129670 w 712712"/>
                    <a:gd name="connsiteY91" fmla="*/ 120945 h 578806"/>
                    <a:gd name="connsiteX92" fmla="*/ 149828 w 712712"/>
                    <a:gd name="connsiteY92" fmla="*/ 116625 h 578806"/>
                    <a:gd name="connsiteX93" fmla="*/ 159907 w 712712"/>
                    <a:gd name="connsiteY93" fmla="*/ 118065 h 578806"/>
                    <a:gd name="connsiteX94" fmla="*/ 187263 w 712712"/>
                    <a:gd name="connsiteY94" fmla="*/ 109426 h 578806"/>
                    <a:gd name="connsiteX95" fmla="*/ 197342 w 712712"/>
                    <a:gd name="connsiteY95" fmla="*/ 135343 h 578806"/>
                    <a:gd name="connsiteX96" fmla="*/ 217499 w 712712"/>
                    <a:gd name="connsiteY96" fmla="*/ 142542 h 578806"/>
                    <a:gd name="connsiteX97" fmla="*/ 237657 w 712712"/>
                    <a:gd name="connsiteY97" fmla="*/ 142542 h 578806"/>
                    <a:gd name="connsiteX98" fmla="*/ 247736 w 712712"/>
                    <a:gd name="connsiteY98" fmla="*/ 135343 h 578806"/>
                    <a:gd name="connsiteX99" fmla="*/ 265013 w 712712"/>
                    <a:gd name="connsiteY99" fmla="*/ 109426 h 578806"/>
                    <a:gd name="connsiteX100" fmla="*/ 286611 w 712712"/>
                    <a:gd name="connsiteY100" fmla="*/ 109426 h 578806"/>
                    <a:gd name="connsiteX101" fmla="*/ 311088 w 712712"/>
                    <a:gd name="connsiteY101" fmla="*/ 106547 h 578806"/>
                    <a:gd name="connsiteX102" fmla="*/ 322606 w 712712"/>
                    <a:gd name="connsiteY102" fmla="*/ 102228 h 578806"/>
                    <a:gd name="connsiteX103" fmla="*/ 329805 w 712712"/>
                    <a:gd name="connsiteY103" fmla="*/ 86389 h 578806"/>
                    <a:gd name="connsiteX104" fmla="*/ 337004 w 712712"/>
                    <a:gd name="connsiteY104" fmla="*/ 63352 h 578806"/>
                    <a:gd name="connsiteX105" fmla="*/ 371560 w 712712"/>
                    <a:gd name="connsiteY105" fmla="*/ 60472 h 578806"/>
                    <a:gd name="connsiteX106" fmla="*/ 387398 w 712712"/>
                    <a:gd name="connsiteY106" fmla="*/ 56153 h 578806"/>
                    <a:gd name="connsiteX107" fmla="*/ 417634 w 712712"/>
                    <a:gd name="connsiteY107" fmla="*/ 51834 h 578806"/>
                    <a:gd name="connsiteX108" fmla="*/ 437792 w 712712"/>
                    <a:gd name="connsiteY108" fmla="*/ 57593 h 578806"/>
                    <a:gd name="connsiteX109" fmla="*/ 447870 w 712712"/>
                    <a:gd name="connsiteY109" fmla="*/ 60472 h 578806"/>
                    <a:gd name="connsiteX110" fmla="*/ 459389 w 712712"/>
                    <a:gd name="connsiteY110" fmla="*/ 57593 h 578806"/>
                    <a:gd name="connsiteX111" fmla="*/ 469468 w 712712"/>
                    <a:gd name="connsiteY111" fmla="*/ 61913 h 578806"/>
                    <a:gd name="connsiteX112" fmla="*/ 473787 w 712712"/>
                    <a:gd name="connsiteY112" fmla="*/ 51834 h 578806"/>
                    <a:gd name="connsiteX113" fmla="*/ 509783 w 712712"/>
                    <a:gd name="connsiteY113" fmla="*/ 69111 h 578806"/>
                    <a:gd name="connsiteX114" fmla="*/ 522741 w 712712"/>
                    <a:gd name="connsiteY114" fmla="*/ 71991 h 578806"/>
                    <a:gd name="connsiteX115" fmla="*/ 532820 w 712712"/>
                    <a:gd name="connsiteY115" fmla="*/ 61913 h 578806"/>
                    <a:gd name="connsiteX116" fmla="*/ 531380 w 712712"/>
                    <a:gd name="connsiteY116" fmla="*/ 51834 h 578806"/>
                    <a:gd name="connsiteX117" fmla="*/ 538579 w 712712"/>
                    <a:gd name="connsiteY117" fmla="*/ 33116 h 578806"/>
                    <a:gd name="connsiteX118" fmla="*/ 567375 w 712712"/>
                    <a:gd name="connsiteY118" fmla="*/ 27357 h 578806"/>
                    <a:gd name="connsiteX119" fmla="*/ 577454 w 712712"/>
                    <a:gd name="connsiteY119" fmla="*/ 17278 h 578806"/>
                    <a:gd name="connsiteX120" fmla="*/ 597611 w 712712"/>
                    <a:gd name="connsiteY120" fmla="*/ 14398 h 578806"/>
                    <a:gd name="connsiteX121" fmla="*/ 613449 w 712712"/>
                    <a:gd name="connsiteY121" fmla="*/ 14398 h 578806"/>
                    <a:gd name="connsiteX122" fmla="*/ 624968 w 712712"/>
                    <a:gd name="connsiteY122" fmla="*/ 24477 h 578806"/>
                    <a:gd name="connsiteX123" fmla="*/ 630727 w 712712"/>
                    <a:gd name="connsiteY123" fmla="*/ 14398 h 578806"/>
                    <a:gd name="connsiteX124" fmla="*/ 630727 w 712712"/>
                    <a:gd name="connsiteY124" fmla="*/ 2880 h 57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712712" h="578806">
                      <a:moveTo>
                        <a:pt x="642246" y="0"/>
                      </a:moveTo>
                      <a:lnTo>
                        <a:pt x="645125" y="11519"/>
                      </a:lnTo>
                      <a:lnTo>
                        <a:pt x="642246" y="27357"/>
                      </a:lnTo>
                      <a:lnTo>
                        <a:pt x="640806" y="35995"/>
                      </a:lnTo>
                      <a:lnTo>
                        <a:pt x="648005" y="47514"/>
                      </a:lnTo>
                      <a:lnTo>
                        <a:pt x="669602" y="54713"/>
                      </a:lnTo>
                      <a:lnTo>
                        <a:pt x="669602" y="73431"/>
                      </a:lnTo>
                      <a:lnTo>
                        <a:pt x="660963" y="82069"/>
                      </a:lnTo>
                      <a:lnTo>
                        <a:pt x="662403" y="89269"/>
                      </a:lnTo>
                      <a:lnTo>
                        <a:pt x="649445" y="109426"/>
                      </a:lnTo>
                      <a:lnTo>
                        <a:pt x="640806" y="167019"/>
                      </a:lnTo>
                      <a:lnTo>
                        <a:pt x="642246" y="190056"/>
                      </a:lnTo>
                      <a:lnTo>
                        <a:pt x="642246" y="200135"/>
                      </a:lnTo>
                      <a:lnTo>
                        <a:pt x="653764" y="207334"/>
                      </a:lnTo>
                      <a:lnTo>
                        <a:pt x="663843" y="207334"/>
                      </a:lnTo>
                      <a:lnTo>
                        <a:pt x="673922" y="197254"/>
                      </a:lnTo>
                      <a:lnTo>
                        <a:pt x="688320" y="234691"/>
                      </a:lnTo>
                      <a:lnTo>
                        <a:pt x="712712" y="246886"/>
                      </a:lnTo>
                      <a:lnTo>
                        <a:pt x="712712" y="283722"/>
                      </a:lnTo>
                      <a:lnTo>
                        <a:pt x="694079" y="300921"/>
                      </a:lnTo>
                      <a:lnTo>
                        <a:pt x="691200" y="305241"/>
                      </a:lnTo>
                      <a:lnTo>
                        <a:pt x="691200" y="315320"/>
                      </a:lnTo>
                      <a:lnTo>
                        <a:pt x="695519" y="321080"/>
                      </a:lnTo>
                      <a:lnTo>
                        <a:pt x="686880" y="336917"/>
                      </a:lnTo>
                      <a:lnTo>
                        <a:pt x="712712" y="338148"/>
                      </a:lnTo>
                      <a:lnTo>
                        <a:pt x="712712" y="370164"/>
                      </a:lnTo>
                      <a:lnTo>
                        <a:pt x="673922" y="388750"/>
                      </a:lnTo>
                      <a:lnTo>
                        <a:pt x="656644" y="388750"/>
                      </a:lnTo>
                      <a:lnTo>
                        <a:pt x="646565" y="404588"/>
                      </a:lnTo>
                      <a:lnTo>
                        <a:pt x="633607" y="398829"/>
                      </a:lnTo>
                      <a:lnTo>
                        <a:pt x="632167" y="416106"/>
                      </a:lnTo>
                      <a:lnTo>
                        <a:pt x="626408" y="423306"/>
                      </a:lnTo>
                      <a:lnTo>
                        <a:pt x="613449" y="420426"/>
                      </a:lnTo>
                      <a:lnTo>
                        <a:pt x="612010" y="434825"/>
                      </a:lnTo>
                      <a:lnTo>
                        <a:pt x="587533" y="457862"/>
                      </a:lnTo>
                      <a:lnTo>
                        <a:pt x="557297" y="472260"/>
                      </a:lnTo>
                      <a:lnTo>
                        <a:pt x="525621" y="492417"/>
                      </a:lnTo>
                      <a:lnTo>
                        <a:pt x="501144" y="496736"/>
                      </a:lnTo>
                      <a:lnTo>
                        <a:pt x="480986" y="514014"/>
                      </a:lnTo>
                      <a:lnTo>
                        <a:pt x="499704" y="519773"/>
                      </a:lnTo>
                      <a:lnTo>
                        <a:pt x="485306" y="537051"/>
                      </a:lnTo>
                      <a:lnTo>
                        <a:pt x="483866" y="555769"/>
                      </a:lnTo>
                      <a:lnTo>
                        <a:pt x="459389" y="557209"/>
                      </a:lnTo>
                      <a:lnTo>
                        <a:pt x="449310" y="558649"/>
                      </a:lnTo>
                      <a:lnTo>
                        <a:pt x="447975" y="576010"/>
                      </a:lnTo>
                      <a:lnTo>
                        <a:pt x="403236" y="578806"/>
                      </a:lnTo>
                      <a:lnTo>
                        <a:pt x="387398" y="565847"/>
                      </a:lnTo>
                      <a:lnTo>
                        <a:pt x="371560" y="565847"/>
                      </a:lnTo>
                      <a:lnTo>
                        <a:pt x="352842" y="531292"/>
                      </a:lnTo>
                      <a:lnTo>
                        <a:pt x="342764" y="528413"/>
                      </a:lnTo>
                      <a:lnTo>
                        <a:pt x="339884" y="516895"/>
                      </a:lnTo>
                      <a:lnTo>
                        <a:pt x="360041" y="501056"/>
                      </a:lnTo>
                      <a:lnTo>
                        <a:pt x="349963" y="489538"/>
                      </a:lnTo>
                      <a:lnTo>
                        <a:pt x="349963" y="473699"/>
                      </a:lnTo>
                      <a:lnTo>
                        <a:pt x="319726" y="462181"/>
                      </a:lnTo>
                      <a:lnTo>
                        <a:pt x="272212" y="462181"/>
                      </a:lnTo>
                      <a:lnTo>
                        <a:pt x="277972" y="442024"/>
                      </a:lnTo>
                      <a:lnTo>
                        <a:pt x="269333" y="381551"/>
                      </a:lnTo>
                      <a:lnTo>
                        <a:pt x="256374" y="371473"/>
                      </a:lnTo>
                      <a:lnTo>
                        <a:pt x="256374" y="349876"/>
                      </a:lnTo>
                      <a:lnTo>
                        <a:pt x="240536" y="352755"/>
                      </a:lnTo>
                      <a:lnTo>
                        <a:pt x="230458" y="354195"/>
                      </a:lnTo>
                      <a:lnTo>
                        <a:pt x="223259" y="339797"/>
                      </a:lnTo>
                      <a:lnTo>
                        <a:pt x="205981" y="345556"/>
                      </a:lnTo>
                      <a:lnTo>
                        <a:pt x="204541" y="358514"/>
                      </a:lnTo>
                      <a:lnTo>
                        <a:pt x="187263" y="375792"/>
                      </a:lnTo>
                      <a:lnTo>
                        <a:pt x="148388" y="368593"/>
                      </a:lnTo>
                      <a:lnTo>
                        <a:pt x="118152" y="339797"/>
                      </a:lnTo>
                      <a:lnTo>
                        <a:pt x="100874" y="342676"/>
                      </a:lnTo>
                      <a:lnTo>
                        <a:pt x="87916" y="341236"/>
                      </a:lnTo>
                      <a:lnTo>
                        <a:pt x="69198" y="341236"/>
                      </a:lnTo>
                      <a:lnTo>
                        <a:pt x="43281" y="332598"/>
                      </a:lnTo>
                      <a:lnTo>
                        <a:pt x="20244" y="329718"/>
                      </a:lnTo>
                      <a:lnTo>
                        <a:pt x="8726" y="316760"/>
                      </a:lnTo>
                      <a:lnTo>
                        <a:pt x="0" y="304295"/>
                      </a:lnTo>
                      <a:lnTo>
                        <a:pt x="87" y="303802"/>
                      </a:lnTo>
                      <a:lnTo>
                        <a:pt x="4406" y="293723"/>
                      </a:lnTo>
                      <a:lnTo>
                        <a:pt x="18804" y="282204"/>
                      </a:lnTo>
                      <a:lnTo>
                        <a:pt x="13045" y="272125"/>
                      </a:lnTo>
                      <a:lnTo>
                        <a:pt x="18804" y="253408"/>
                      </a:lnTo>
                      <a:lnTo>
                        <a:pt x="13045" y="239010"/>
                      </a:lnTo>
                      <a:lnTo>
                        <a:pt x="7286" y="218852"/>
                      </a:lnTo>
                      <a:lnTo>
                        <a:pt x="18804" y="194376"/>
                      </a:lnTo>
                      <a:lnTo>
                        <a:pt x="37522" y="190056"/>
                      </a:lnTo>
                      <a:lnTo>
                        <a:pt x="37522" y="172778"/>
                      </a:lnTo>
                      <a:lnTo>
                        <a:pt x="50480" y="158380"/>
                      </a:lnTo>
                      <a:lnTo>
                        <a:pt x="73517" y="142542"/>
                      </a:lnTo>
                      <a:lnTo>
                        <a:pt x="90795" y="149741"/>
                      </a:lnTo>
                      <a:lnTo>
                        <a:pt x="103754" y="145421"/>
                      </a:lnTo>
                      <a:lnTo>
                        <a:pt x="106633" y="135343"/>
                      </a:lnTo>
                      <a:lnTo>
                        <a:pt x="112393" y="125265"/>
                      </a:lnTo>
                      <a:lnTo>
                        <a:pt x="129670" y="120945"/>
                      </a:lnTo>
                      <a:lnTo>
                        <a:pt x="149828" y="116625"/>
                      </a:lnTo>
                      <a:lnTo>
                        <a:pt x="159907" y="118065"/>
                      </a:lnTo>
                      <a:lnTo>
                        <a:pt x="187263" y="109426"/>
                      </a:lnTo>
                      <a:lnTo>
                        <a:pt x="197342" y="135343"/>
                      </a:lnTo>
                      <a:lnTo>
                        <a:pt x="217499" y="142542"/>
                      </a:lnTo>
                      <a:lnTo>
                        <a:pt x="237657" y="142542"/>
                      </a:lnTo>
                      <a:lnTo>
                        <a:pt x="247736" y="135343"/>
                      </a:lnTo>
                      <a:lnTo>
                        <a:pt x="265013" y="109426"/>
                      </a:lnTo>
                      <a:lnTo>
                        <a:pt x="286611" y="109426"/>
                      </a:lnTo>
                      <a:lnTo>
                        <a:pt x="311088" y="106547"/>
                      </a:lnTo>
                      <a:lnTo>
                        <a:pt x="322606" y="102228"/>
                      </a:lnTo>
                      <a:lnTo>
                        <a:pt x="329805" y="86389"/>
                      </a:lnTo>
                      <a:lnTo>
                        <a:pt x="337004" y="63352"/>
                      </a:lnTo>
                      <a:lnTo>
                        <a:pt x="371560" y="60472"/>
                      </a:lnTo>
                      <a:lnTo>
                        <a:pt x="387398" y="56153"/>
                      </a:lnTo>
                      <a:lnTo>
                        <a:pt x="417634" y="51834"/>
                      </a:lnTo>
                      <a:lnTo>
                        <a:pt x="437792" y="57593"/>
                      </a:lnTo>
                      <a:lnTo>
                        <a:pt x="447870" y="60472"/>
                      </a:lnTo>
                      <a:lnTo>
                        <a:pt x="459389" y="57593"/>
                      </a:lnTo>
                      <a:lnTo>
                        <a:pt x="469468" y="61913"/>
                      </a:lnTo>
                      <a:lnTo>
                        <a:pt x="473787" y="51834"/>
                      </a:lnTo>
                      <a:lnTo>
                        <a:pt x="509783" y="69111"/>
                      </a:lnTo>
                      <a:lnTo>
                        <a:pt x="522741" y="71991"/>
                      </a:lnTo>
                      <a:lnTo>
                        <a:pt x="532820" y="61913"/>
                      </a:lnTo>
                      <a:lnTo>
                        <a:pt x="531380" y="51834"/>
                      </a:lnTo>
                      <a:lnTo>
                        <a:pt x="538579" y="33116"/>
                      </a:lnTo>
                      <a:lnTo>
                        <a:pt x="567375" y="27357"/>
                      </a:lnTo>
                      <a:lnTo>
                        <a:pt x="577454" y="17278"/>
                      </a:lnTo>
                      <a:lnTo>
                        <a:pt x="597611" y="14398"/>
                      </a:lnTo>
                      <a:lnTo>
                        <a:pt x="613449" y="14398"/>
                      </a:lnTo>
                      <a:lnTo>
                        <a:pt x="624968" y="24477"/>
                      </a:lnTo>
                      <a:lnTo>
                        <a:pt x="630727" y="14398"/>
                      </a:lnTo>
                      <a:lnTo>
                        <a:pt x="630727" y="288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1911C7E4-005E-261B-6AA7-018068EC695D}"/>
                    </a:ext>
                  </a:extLst>
                </p:cNvPr>
                <p:cNvSpPr/>
                <p:nvPr/>
              </p:nvSpPr>
              <p:spPr>
                <a:xfrm>
                  <a:off x="2607780" y="1988047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990F410-FF12-990C-6A73-BA7CA41CBF67}"/>
                    </a:ext>
                  </a:extLst>
                </p:cNvPr>
                <p:cNvSpPr/>
                <p:nvPr/>
              </p:nvSpPr>
              <p:spPr>
                <a:xfrm>
                  <a:off x="1562472" y="2211218"/>
                  <a:ext cx="1230179" cy="1016511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97B76DDB-F2E3-3716-EDF6-3557A0483973}"/>
                    </a:ext>
                  </a:extLst>
                </p:cNvPr>
                <p:cNvSpPr/>
                <p:nvPr/>
              </p:nvSpPr>
              <p:spPr>
                <a:xfrm>
                  <a:off x="2305995" y="965712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4F76C5F9-20D8-ECC5-2080-7A6B6069596F}"/>
                    </a:ext>
                  </a:extLst>
                </p:cNvPr>
                <p:cNvSpPr/>
                <p:nvPr/>
              </p:nvSpPr>
              <p:spPr>
                <a:xfrm>
                  <a:off x="731986" y="1755086"/>
                  <a:ext cx="967557" cy="715301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5D022A27-5F2F-1CC5-E914-093F05B3398B}"/>
                    </a:ext>
                  </a:extLst>
                </p:cNvPr>
                <p:cNvSpPr/>
                <p:nvPr/>
              </p:nvSpPr>
              <p:spPr>
                <a:xfrm>
                  <a:off x="842315" y="3287626"/>
                  <a:ext cx="584240" cy="261891"/>
                </a:xfrm>
                <a:custGeom>
                  <a:avLst/>
                  <a:gdLst>
                    <a:gd name="connsiteX0" fmla="*/ 318162 w 584240"/>
                    <a:gd name="connsiteY0" fmla="*/ 0 h 261891"/>
                    <a:gd name="connsiteX1" fmla="*/ 331984 w 584240"/>
                    <a:gd name="connsiteY1" fmla="*/ 22461 h 261891"/>
                    <a:gd name="connsiteX2" fmla="*/ 347534 w 584240"/>
                    <a:gd name="connsiteY2" fmla="*/ 39739 h 261891"/>
                    <a:gd name="connsiteX3" fmla="*/ 338895 w 584240"/>
                    <a:gd name="connsiteY3" fmla="*/ 53561 h 261891"/>
                    <a:gd name="connsiteX4" fmla="*/ 361357 w 584240"/>
                    <a:gd name="connsiteY4" fmla="*/ 65656 h 261891"/>
                    <a:gd name="connsiteX5" fmla="*/ 389001 w 584240"/>
                    <a:gd name="connsiteY5" fmla="*/ 74295 h 261891"/>
                    <a:gd name="connsiteX6" fmla="*/ 397640 w 584240"/>
                    <a:gd name="connsiteY6" fmla="*/ 58745 h 261891"/>
                    <a:gd name="connsiteX7" fmla="*/ 413190 w 584240"/>
                    <a:gd name="connsiteY7" fmla="*/ 58745 h 261891"/>
                    <a:gd name="connsiteX8" fmla="*/ 449473 w 584240"/>
                    <a:gd name="connsiteY8" fmla="*/ 58745 h 261891"/>
                    <a:gd name="connsiteX9" fmla="*/ 473662 w 584240"/>
                    <a:gd name="connsiteY9" fmla="*/ 58745 h 261891"/>
                    <a:gd name="connsiteX10" fmla="*/ 485757 w 584240"/>
                    <a:gd name="connsiteY10" fmla="*/ 41467 h 261891"/>
                    <a:gd name="connsiteX11" fmla="*/ 497851 w 584240"/>
                    <a:gd name="connsiteY11" fmla="*/ 8639 h 261891"/>
                    <a:gd name="connsiteX12" fmla="*/ 525496 w 584240"/>
                    <a:gd name="connsiteY12" fmla="*/ 6911 h 261891"/>
                    <a:gd name="connsiteX13" fmla="*/ 535862 w 584240"/>
                    <a:gd name="connsiteY13" fmla="*/ 13822 h 261891"/>
                    <a:gd name="connsiteX14" fmla="*/ 553140 w 584240"/>
                    <a:gd name="connsiteY14" fmla="*/ 12095 h 261891"/>
                    <a:gd name="connsiteX15" fmla="*/ 568690 w 584240"/>
                    <a:gd name="connsiteY15" fmla="*/ 17278 h 261891"/>
                    <a:gd name="connsiteX16" fmla="*/ 584240 w 584240"/>
                    <a:gd name="connsiteY16" fmla="*/ 19006 h 261891"/>
                    <a:gd name="connsiteX17" fmla="*/ 570418 w 584240"/>
                    <a:gd name="connsiteY17" fmla="*/ 44922 h 261891"/>
                    <a:gd name="connsiteX18" fmla="*/ 570418 w 584240"/>
                    <a:gd name="connsiteY18" fmla="*/ 82933 h 261891"/>
                    <a:gd name="connsiteX19" fmla="*/ 582512 w 584240"/>
                    <a:gd name="connsiteY19" fmla="*/ 91572 h 261891"/>
                    <a:gd name="connsiteX20" fmla="*/ 572146 w 584240"/>
                    <a:gd name="connsiteY20" fmla="*/ 100211 h 261891"/>
                    <a:gd name="connsiteX21" fmla="*/ 570418 w 584240"/>
                    <a:gd name="connsiteY21" fmla="*/ 122672 h 261891"/>
                    <a:gd name="connsiteX22" fmla="*/ 554868 w 584240"/>
                    <a:gd name="connsiteY22" fmla="*/ 119217 h 261891"/>
                    <a:gd name="connsiteX23" fmla="*/ 547957 w 584240"/>
                    <a:gd name="connsiteY23" fmla="*/ 129583 h 261891"/>
                    <a:gd name="connsiteX24" fmla="*/ 541046 w 584240"/>
                    <a:gd name="connsiteY24" fmla="*/ 141678 h 261891"/>
                    <a:gd name="connsiteX25" fmla="*/ 522040 w 584240"/>
                    <a:gd name="connsiteY25" fmla="*/ 143406 h 261891"/>
                    <a:gd name="connsiteX26" fmla="*/ 522040 w 584240"/>
                    <a:gd name="connsiteY26" fmla="*/ 160684 h 261891"/>
                    <a:gd name="connsiteX27" fmla="*/ 497851 w 584240"/>
                    <a:gd name="connsiteY27" fmla="*/ 207334 h 261891"/>
                    <a:gd name="connsiteX28" fmla="*/ 473662 w 584240"/>
                    <a:gd name="connsiteY28" fmla="*/ 214245 h 261891"/>
                    <a:gd name="connsiteX29" fmla="*/ 466751 w 584240"/>
                    <a:gd name="connsiteY29" fmla="*/ 231522 h 261891"/>
                    <a:gd name="connsiteX30" fmla="*/ 466751 w 584240"/>
                    <a:gd name="connsiteY30" fmla="*/ 260895 h 261891"/>
                    <a:gd name="connsiteX31" fmla="*/ 468175 w 584240"/>
                    <a:gd name="connsiteY31" fmla="*/ 261891 h 261891"/>
                    <a:gd name="connsiteX32" fmla="*/ 0 w 584240"/>
                    <a:gd name="connsiteY32" fmla="*/ 261891 h 261891"/>
                    <a:gd name="connsiteX33" fmla="*/ 1978 w 584240"/>
                    <a:gd name="connsiteY33" fmla="*/ 257439 h 261891"/>
                    <a:gd name="connsiteX34" fmla="*/ 251 w 584240"/>
                    <a:gd name="connsiteY34" fmla="*/ 234978 h 261891"/>
                    <a:gd name="connsiteX35" fmla="*/ 12345 w 584240"/>
                    <a:gd name="connsiteY35" fmla="*/ 229795 h 261891"/>
                    <a:gd name="connsiteX36" fmla="*/ 24440 w 584240"/>
                    <a:gd name="connsiteY36" fmla="*/ 205606 h 261891"/>
                    <a:gd name="connsiteX37" fmla="*/ 57267 w 584240"/>
                    <a:gd name="connsiteY37" fmla="*/ 212517 h 261891"/>
                    <a:gd name="connsiteX38" fmla="*/ 71090 w 584240"/>
                    <a:gd name="connsiteY38" fmla="*/ 200422 h 261891"/>
                    <a:gd name="connsiteX39" fmla="*/ 71090 w 584240"/>
                    <a:gd name="connsiteY39" fmla="*/ 172778 h 261891"/>
                    <a:gd name="connsiteX40" fmla="*/ 79729 w 584240"/>
                    <a:gd name="connsiteY40" fmla="*/ 155500 h 261891"/>
                    <a:gd name="connsiteX41" fmla="*/ 98734 w 584240"/>
                    <a:gd name="connsiteY41" fmla="*/ 133039 h 261891"/>
                    <a:gd name="connsiteX42" fmla="*/ 110829 w 584240"/>
                    <a:gd name="connsiteY42" fmla="*/ 133039 h 261891"/>
                    <a:gd name="connsiteX43" fmla="*/ 112556 w 584240"/>
                    <a:gd name="connsiteY43" fmla="*/ 119217 h 261891"/>
                    <a:gd name="connsiteX44" fmla="*/ 117740 w 584240"/>
                    <a:gd name="connsiteY44" fmla="*/ 95028 h 261891"/>
                    <a:gd name="connsiteX45" fmla="*/ 147112 w 584240"/>
                    <a:gd name="connsiteY45" fmla="*/ 84661 h 261891"/>
                    <a:gd name="connsiteX46" fmla="*/ 162662 w 584240"/>
                    <a:gd name="connsiteY46" fmla="*/ 60472 h 261891"/>
                    <a:gd name="connsiteX47" fmla="*/ 155751 w 584240"/>
                    <a:gd name="connsiteY47" fmla="*/ 48378 h 261891"/>
                    <a:gd name="connsiteX48" fmla="*/ 155751 w 584240"/>
                    <a:gd name="connsiteY48" fmla="*/ 41467 h 261891"/>
                    <a:gd name="connsiteX49" fmla="*/ 167845 w 584240"/>
                    <a:gd name="connsiteY49" fmla="*/ 25917 h 261891"/>
                    <a:gd name="connsiteX50" fmla="*/ 178212 w 584240"/>
                    <a:gd name="connsiteY50" fmla="*/ 10367 h 261891"/>
                    <a:gd name="connsiteX51" fmla="*/ 216223 w 584240"/>
                    <a:gd name="connsiteY51" fmla="*/ 8639 h 261891"/>
                    <a:gd name="connsiteX52" fmla="*/ 233501 w 584240"/>
                    <a:gd name="connsiteY52" fmla="*/ 10367 h 261891"/>
                    <a:gd name="connsiteX53" fmla="*/ 235229 w 584240"/>
                    <a:gd name="connsiteY53" fmla="*/ 25917 h 261891"/>
                    <a:gd name="connsiteX54" fmla="*/ 254234 w 584240"/>
                    <a:gd name="connsiteY54" fmla="*/ 25917 h 261891"/>
                    <a:gd name="connsiteX55" fmla="*/ 281879 w 584240"/>
                    <a:gd name="connsiteY55" fmla="*/ 25917 h 261891"/>
                    <a:gd name="connsiteX56" fmla="*/ 290518 w 584240"/>
                    <a:gd name="connsiteY56" fmla="*/ 19006 h 261891"/>
                    <a:gd name="connsiteX57" fmla="*/ 297429 w 584240"/>
                    <a:gd name="connsiteY57" fmla="*/ 8639 h 261891"/>
                    <a:gd name="connsiteX0" fmla="*/ 318162 w 584240"/>
                    <a:gd name="connsiteY0" fmla="*/ 0 h 385855"/>
                    <a:gd name="connsiteX1" fmla="*/ 331984 w 584240"/>
                    <a:gd name="connsiteY1" fmla="*/ 22461 h 385855"/>
                    <a:gd name="connsiteX2" fmla="*/ 347534 w 584240"/>
                    <a:gd name="connsiteY2" fmla="*/ 39739 h 385855"/>
                    <a:gd name="connsiteX3" fmla="*/ 338895 w 584240"/>
                    <a:gd name="connsiteY3" fmla="*/ 53561 h 385855"/>
                    <a:gd name="connsiteX4" fmla="*/ 361357 w 584240"/>
                    <a:gd name="connsiteY4" fmla="*/ 65656 h 385855"/>
                    <a:gd name="connsiteX5" fmla="*/ 389001 w 584240"/>
                    <a:gd name="connsiteY5" fmla="*/ 74295 h 385855"/>
                    <a:gd name="connsiteX6" fmla="*/ 397640 w 584240"/>
                    <a:gd name="connsiteY6" fmla="*/ 58745 h 385855"/>
                    <a:gd name="connsiteX7" fmla="*/ 413190 w 584240"/>
                    <a:gd name="connsiteY7" fmla="*/ 58745 h 385855"/>
                    <a:gd name="connsiteX8" fmla="*/ 449473 w 584240"/>
                    <a:gd name="connsiteY8" fmla="*/ 58745 h 385855"/>
                    <a:gd name="connsiteX9" fmla="*/ 473662 w 584240"/>
                    <a:gd name="connsiteY9" fmla="*/ 58745 h 385855"/>
                    <a:gd name="connsiteX10" fmla="*/ 485757 w 584240"/>
                    <a:gd name="connsiteY10" fmla="*/ 41467 h 385855"/>
                    <a:gd name="connsiteX11" fmla="*/ 497851 w 584240"/>
                    <a:gd name="connsiteY11" fmla="*/ 8639 h 385855"/>
                    <a:gd name="connsiteX12" fmla="*/ 525496 w 584240"/>
                    <a:gd name="connsiteY12" fmla="*/ 6911 h 385855"/>
                    <a:gd name="connsiteX13" fmla="*/ 535862 w 584240"/>
                    <a:gd name="connsiteY13" fmla="*/ 13822 h 385855"/>
                    <a:gd name="connsiteX14" fmla="*/ 553140 w 584240"/>
                    <a:gd name="connsiteY14" fmla="*/ 12095 h 385855"/>
                    <a:gd name="connsiteX15" fmla="*/ 568690 w 584240"/>
                    <a:gd name="connsiteY15" fmla="*/ 17278 h 385855"/>
                    <a:gd name="connsiteX16" fmla="*/ 584240 w 584240"/>
                    <a:gd name="connsiteY16" fmla="*/ 19006 h 385855"/>
                    <a:gd name="connsiteX17" fmla="*/ 570418 w 584240"/>
                    <a:gd name="connsiteY17" fmla="*/ 44922 h 385855"/>
                    <a:gd name="connsiteX18" fmla="*/ 570418 w 584240"/>
                    <a:gd name="connsiteY18" fmla="*/ 82933 h 385855"/>
                    <a:gd name="connsiteX19" fmla="*/ 582512 w 584240"/>
                    <a:gd name="connsiteY19" fmla="*/ 91572 h 385855"/>
                    <a:gd name="connsiteX20" fmla="*/ 572146 w 584240"/>
                    <a:gd name="connsiteY20" fmla="*/ 100211 h 385855"/>
                    <a:gd name="connsiteX21" fmla="*/ 570418 w 584240"/>
                    <a:gd name="connsiteY21" fmla="*/ 122672 h 385855"/>
                    <a:gd name="connsiteX22" fmla="*/ 554868 w 584240"/>
                    <a:gd name="connsiteY22" fmla="*/ 119217 h 385855"/>
                    <a:gd name="connsiteX23" fmla="*/ 547957 w 584240"/>
                    <a:gd name="connsiteY23" fmla="*/ 129583 h 385855"/>
                    <a:gd name="connsiteX24" fmla="*/ 541046 w 584240"/>
                    <a:gd name="connsiteY24" fmla="*/ 141678 h 385855"/>
                    <a:gd name="connsiteX25" fmla="*/ 522040 w 584240"/>
                    <a:gd name="connsiteY25" fmla="*/ 143406 h 385855"/>
                    <a:gd name="connsiteX26" fmla="*/ 522040 w 584240"/>
                    <a:gd name="connsiteY26" fmla="*/ 160684 h 385855"/>
                    <a:gd name="connsiteX27" fmla="*/ 497851 w 584240"/>
                    <a:gd name="connsiteY27" fmla="*/ 207334 h 385855"/>
                    <a:gd name="connsiteX28" fmla="*/ 473662 w 584240"/>
                    <a:gd name="connsiteY28" fmla="*/ 214245 h 385855"/>
                    <a:gd name="connsiteX29" fmla="*/ 466751 w 584240"/>
                    <a:gd name="connsiteY29" fmla="*/ 231522 h 385855"/>
                    <a:gd name="connsiteX30" fmla="*/ 466751 w 584240"/>
                    <a:gd name="connsiteY30" fmla="*/ 260895 h 385855"/>
                    <a:gd name="connsiteX31" fmla="*/ 468175 w 584240"/>
                    <a:gd name="connsiteY31" fmla="*/ 261891 h 385855"/>
                    <a:gd name="connsiteX32" fmla="*/ 259410 w 584240"/>
                    <a:gd name="connsiteY32" fmla="*/ 385849 h 385855"/>
                    <a:gd name="connsiteX33" fmla="*/ 0 w 584240"/>
                    <a:gd name="connsiteY33" fmla="*/ 261891 h 385855"/>
                    <a:gd name="connsiteX34" fmla="*/ 1978 w 584240"/>
                    <a:gd name="connsiteY34" fmla="*/ 257439 h 385855"/>
                    <a:gd name="connsiteX35" fmla="*/ 251 w 584240"/>
                    <a:gd name="connsiteY35" fmla="*/ 234978 h 385855"/>
                    <a:gd name="connsiteX36" fmla="*/ 12345 w 584240"/>
                    <a:gd name="connsiteY36" fmla="*/ 229795 h 385855"/>
                    <a:gd name="connsiteX37" fmla="*/ 24440 w 584240"/>
                    <a:gd name="connsiteY37" fmla="*/ 205606 h 385855"/>
                    <a:gd name="connsiteX38" fmla="*/ 57267 w 584240"/>
                    <a:gd name="connsiteY38" fmla="*/ 212517 h 385855"/>
                    <a:gd name="connsiteX39" fmla="*/ 71090 w 584240"/>
                    <a:gd name="connsiteY39" fmla="*/ 200422 h 385855"/>
                    <a:gd name="connsiteX40" fmla="*/ 71090 w 584240"/>
                    <a:gd name="connsiteY40" fmla="*/ 172778 h 385855"/>
                    <a:gd name="connsiteX41" fmla="*/ 79729 w 584240"/>
                    <a:gd name="connsiteY41" fmla="*/ 155500 h 385855"/>
                    <a:gd name="connsiteX42" fmla="*/ 98734 w 584240"/>
                    <a:gd name="connsiteY42" fmla="*/ 133039 h 385855"/>
                    <a:gd name="connsiteX43" fmla="*/ 110829 w 584240"/>
                    <a:gd name="connsiteY43" fmla="*/ 133039 h 385855"/>
                    <a:gd name="connsiteX44" fmla="*/ 112556 w 584240"/>
                    <a:gd name="connsiteY44" fmla="*/ 119217 h 385855"/>
                    <a:gd name="connsiteX45" fmla="*/ 117740 w 584240"/>
                    <a:gd name="connsiteY45" fmla="*/ 95028 h 385855"/>
                    <a:gd name="connsiteX46" fmla="*/ 147112 w 584240"/>
                    <a:gd name="connsiteY46" fmla="*/ 84661 h 385855"/>
                    <a:gd name="connsiteX47" fmla="*/ 162662 w 584240"/>
                    <a:gd name="connsiteY47" fmla="*/ 60472 h 385855"/>
                    <a:gd name="connsiteX48" fmla="*/ 155751 w 584240"/>
                    <a:gd name="connsiteY48" fmla="*/ 48378 h 385855"/>
                    <a:gd name="connsiteX49" fmla="*/ 155751 w 584240"/>
                    <a:gd name="connsiteY49" fmla="*/ 41467 h 385855"/>
                    <a:gd name="connsiteX50" fmla="*/ 167845 w 584240"/>
                    <a:gd name="connsiteY50" fmla="*/ 25917 h 385855"/>
                    <a:gd name="connsiteX51" fmla="*/ 178212 w 584240"/>
                    <a:gd name="connsiteY51" fmla="*/ 10367 h 385855"/>
                    <a:gd name="connsiteX52" fmla="*/ 216223 w 584240"/>
                    <a:gd name="connsiteY52" fmla="*/ 8639 h 385855"/>
                    <a:gd name="connsiteX53" fmla="*/ 233501 w 584240"/>
                    <a:gd name="connsiteY53" fmla="*/ 10367 h 385855"/>
                    <a:gd name="connsiteX54" fmla="*/ 235229 w 584240"/>
                    <a:gd name="connsiteY54" fmla="*/ 25917 h 385855"/>
                    <a:gd name="connsiteX55" fmla="*/ 254234 w 584240"/>
                    <a:gd name="connsiteY55" fmla="*/ 25917 h 385855"/>
                    <a:gd name="connsiteX56" fmla="*/ 281879 w 584240"/>
                    <a:gd name="connsiteY56" fmla="*/ 25917 h 385855"/>
                    <a:gd name="connsiteX57" fmla="*/ 290518 w 584240"/>
                    <a:gd name="connsiteY57" fmla="*/ 19006 h 385855"/>
                    <a:gd name="connsiteX58" fmla="*/ 297429 w 584240"/>
                    <a:gd name="connsiteY58" fmla="*/ 8639 h 385855"/>
                    <a:gd name="connsiteX59" fmla="*/ 318162 w 584240"/>
                    <a:gd name="connsiteY59" fmla="*/ 0 h 385855"/>
                    <a:gd name="connsiteX0" fmla="*/ 259410 w 584240"/>
                    <a:gd name="connsiteY0" fmla="*/ 385849 h 477289"/>
                    <a:gd name="connsiteX1" fmla="*/ 0 w 584240"/>
                    <a:gd name="connsiteY1" fmla="*/ 261891 h 477289"/>
                    <a:gd name="connsiteX2" fmla="*/ 1978 w 584240"/>
                    <a:gd name="connsiteY2" fmla="*/ 257439 h 477289"/>
                    <a:gd name="connsiteX3" fmla="*/ 251 w 584240"/>
                    <a:gd name="connsiteY3" fmla="*/ 234978 h 477289"/>
                    <a:gd name="connsiteX4" fmla="*/ 12345 w 584240"/>
                    <a:gd name="connsiteY4" fmla="*/ 229795 h 477289"/>
                    <a:gd name="connsiteX5" fmla="*/ 24440 w 584240"/>
                    <a:gd name="connsiteY5" fmla="*/ 205606 h 477289"/>
                    <a:gd name="connsiteX6" fmla="*/ 57267 w 584240"/>
                    <a:gd name="connsiteY6" fmla="*/ 212517 h 477289"/>
                    <a:gd name="connsiteX7" fmla="*/ 71090 w 584240"/>
                    <a:gd name="connsiteY7" fmla="*/ 200422 h 477289"/>
                    <a:gd name="connsiteX8" fmla="*/ 71090 w 584240"/>
                    <a:gd name="connsiteY8" fmla="*/ 172778 h 477289"/>
                    <a:gd name="connsiteX9" fmla="*/ 79729 w 584240"/>
                    <a:gd name="connsiteY9" fmla="*/ 155500 h 477289"/>
                    <a:gd name="connsiteX10" fmla="*/ 98734 w 584240"/>
                    <a:gd name="connsiteY10" fmla="*/ 133039 h 477289"/>
                    <a:gd name="connsiteX11" fmla="*/ 110829 w 584240"/>
                    <a:gd name="connsiteY11" fmla="*/ 133039 h 477289"/>
                    <a:gd name="connsiteX12" fmla="*/ 112556 w 584240"/>
                    <a:gd name="connsiteY12" fmla="*/ 119217 h 477289"/>
                    <a:gd name="connsiteX13" fmla="*/ 117740 w 584240"/>
                    <a:gd name="connsiteY13" fmla="*/ 95028 h 477289"/>
                    <a:gd name="connsiteX14" fmla="*/ 147112 w 584240"/>
                    <a:gd name="connsiteY14" fmla="*/ 84661 h 477289"/>
                    <a:gd name="connsiteX15" fmla="*/ 162662 w 584240"/>
                    <a:gd name="connsiteY15" fmla="*/ 60472 h 477289"/>
                    <a:gd name="connsiteX16" fmla="*/ 155751 w 584240"/>
                    <a:gd name="connsiteY16" fmla="*/ 48378 h 477289"/>
                    <a:gd name="connsiteX17" fmla="*/ 155751 w 584240"/>
                    <a:gd name="connsiteY17" fmla="*/ 41467 h 477289"/>
                    <a:gd name="connsiteX18" fmla="*/ 167845 w 584240"/>
                    <a:gd name="connsiteY18" fmla="*/ 25917 h 477289"/>
                    <a:gd name="connsiteX19" fmla="*/ 178212 w 584240"/>
                    <a:gd name="connsiteY19" fmla="*/ 10367 h 477289"/>
                    <a:gd name="connsiteX20" fmla="*/ 216223 w 584240"/>
                    <a:gd name="connsiteY20" fmla="*/ 8639 h 477289"/>
                    <a:gd name="connsiteX21" fmla="*/ 233501 w 584240"/>
                    <a:gd name="connsiteY21" fmla="*/ 10367 h 477289"/>
                    <a:gd name="connsiteX22" fmla="*/ 235229 w 584240"/>
                    <a:gd name="connsiteY22" fmla="*/ 25917 h 477289"/>
                    <a:gd name="connsiteX23" fmla="*/ 254234 w 584240"/>
                    <a:gd name="connsiteY23" fmla="*/ 25917 h 477289"/>
                    <a:gd name="connsiteX24" fmla="*/ 281879 w 584240"/>
                    <a:gd name="connsiteY24" fmla="*/ 25917 h 477289"/>
                    <a:gd name="connsiteX25" fmla="*/ 290518 w 584240"/>
                    <a:gd name="connsiteY25" fmla="*/ 19006 h 477289"/>
                    <a:gd name="connsiteX26" fmla="*/ 297429 w 584240"/>
                    <a:gd name="connsiteY26" fmla="*/ 8639 h 477289"/>
                    <a:gd name="connsiteX27" fmla="*/ 318162 w 584240"/>
                    <a:gd name="connsiteY27" fmla="*/ 0 h 477289"/>
                    <a:gd name="connsiteX28" fmla="*/ 331984 w 584240"/>
                    <a:gd name="connsiteY28" fmla="*/ 22461 h 477289"/>
                    <a:gd name="connsiteX29" fmla="*/ 347534 w 584240"/>
                    <a:gd name="connsiteY29" fmla="*/ 39739 h 477289"/>
                    <a:gd name="connsiteX30" fmla="*/ 338895 w 584240"/>
                    <a:gd name="connsiteY30" fmla="*/ 53561 h 477289"/>
                    <a:gd name="connsiteX31" fmla="*/ 361357 w 584240"/>
                    <a:gd name="connsiteY31" fmla="*/ 65656 h 477289"/>
                    <a:gd name="connsiteX32" fmla="*/ 389001 w 584240"/>
                    <a:gd name="connsiteY32" fmla="*/ 74295 h 477289"/>
                    <a:gd name="connsiteX33" fmla="*/ 397640 w 584240"/>
                    <a:gd name="connsiteY33" fmla="*/ 58745 h 477289"/>
                    <a:gd name="connsiteX34" fmla="*/ 413190 w 584240"/>
                    <a:gd name="connsiteY34" fmla="*/ 58745 h 477289"/>
                    <a:gd name="connsiteX35" fmla="*/ 449473 w 584240"/>
                    <a:gd name="connsiteY35" fmla="*/ 58745 h 477289"/>
                    <a:gd name="connsiteX36" fmla="*/ 473662 w 584240"/>
                    <a:gd name="connsiteY36" fmla="*/ 58745 h 477289"/>
                    <a:gd name="connsiteX37" fmla="*/ 485757 w 584240"/>
                    <a:gd name="connsiteY37" fmla="*/ 41467 h 477289"/>
                    <a:gd name="connsiteX38" fmla="*/ 497851 w 584240"/>
                    <a:gd name="connsiteY38" fmla="*/ 8639 h 477289"/>
                    <a:gd name="connsiteX39" fmla="*/ 525496 w 584240"/>
                    <a:gd name="connsiteY39" fmla="*/ 6911 h 477289"/>
                    <a:gd name="connsiteX40" fmla="*/ 535862 w 584240"/>
                    <a:gd name="connsiteY40" fmla="*/ 13822 h 477289"/>
                    <a:gd name="connsiteX41" fmla="*/ 553140 w 584240"/>
                    <a:gd name="connsiteY41" fmla="*/ 12095 h 477289"/>
                    <a:gd name="connsiteX42" fmla="*/ 568690 w 584240"/>
                    <a:gd name="connsiteY42" fmla="*/ 17278 h 477289"/>
                    <a:gd name="connsiteX43" fmla="*/ 584240 w 584240"/>
                    <a:gd name="connsiteY43" fmla="*/ 19006 h 477289"/>
                    <a:gd name="connsiteX44" fmla="*/ 570418 w 584240"/>
                    <a:gd name="connsiteY44" fmla="*/ 44922 h 477289"/>
                    <a:gd name="connsiteX45" fmla="*/ 570418 w 584240"/>
                    <a:gd name="connsiteY45" fmla="*/ 82933 h 477289"/>
                    <a:gd name="connsiteX46" fmla="*/ 582512 w 584240"/>
                    <a:gd name="connsiteY46" fmla="*/ 91572 h 477289"/>
                    <a:gd name="connsiteX47" fmla="*/ 572146 w 584240"/>
                    <a:gd name="connsiteY47" fmla="*/ 100211 h 477289"/>
                    <a:gd name="connsiteX48" fmla="*/ 570418 w 584240"/>
                    <a:gd name="connsiteY48" fmla="*/ 122672 h 477289"/>
                    <a:gd name="connsiteX49" fmla="*/ 554868 w 584240"/>
                    <a:gd name="connsiteY49" fmla="*/ 119217 h 477289"/>
                    <a:gd name="connsiteX50" fmla="*/ 547957 w 584240"/>
                    <a:gd name="connsiteY50" fmla="*/ 129583 h 477289"/>
                    <a:gd name="connsiteX51" fmla="*/ 541046 w 584240"/>
                    <a:gd name="connsiteY51" fmla="*/ 141678 h 477289"/>
                    <a:gd name="connsiteX52" fmla="*/ 522040 w 584240"/>
                    <a:gd name="connsiteY52" fmla="*/ 143406 h 477289"/>
                    <a:gd name="connsiteX53" fmla="*/ 522040 w 584240"/>
                    <a:gd name="connsiteY53" fmla="*/ 160684 h 477289"/>
                    <a:gd name="connsiteX54" fmla="*/ 497851 w 584240"/>
                    <a:gd name="connsiteY54" fmla="*/ 207334 h 477289"/>
                    <a:gd name="connsiteX55" fmla="*/ 473662 w 584240"/>
                    <a:gd name="connsiteY55" fmla="*/ 214245 h 477289"/>
                    <a:gd name="connsiteX56" fmla="*/ 466751 w 584240"/>
                    <a:gd name="connsiteY56" fmla="*/ 231522 h 477289"/>
                    <a:gd name="connsiteX57" fmla="*/ 466751 w 584240"/>
                    <a:gd name="connsiteY57" fmla="*/ 260895 h 477289"/>
                    <a:gd name="connsiteX58" fmla="*/ 468175 w 584240"/>
                    <a:gd name="connsiteY58" fmla="*/ 261891 h 477289"/>
                    <a:gd name="connsiteX59" fmla="*/ 350850 w 584240"/>
                    <a:gd name="connsiteY59" fmla="*/ 477289 h 477289"/>
                    <a:gd name="connsiteX0" fmla="*/ 0 w 584240"/>
                    <a:gd name="connsiteY0" fmla="*/ 261891 h 477289"/>
                    <a:gd name="connsiteX1" fmla="*/ 1978 w 584240"/>
                    <a:gd name="connsiteY1" fmla="*/ 257439 h 477289"/>
                    <a:gd name="connsiteX2" fmla="*/ 251 w 584240"/>
                    <a:gd name="connsiteY2" fmla="*/ 234978 h 477289"/>
                    <a:gd name="connsiteX3" fmla="*/ 12345 w 584240"/>
                    <a:gd name="connsiteY3" fmla="*/ 229795 h 477289"/>
                    <a:gd name="connsiteX4" fmla="*/ 24440 w 584240"/>
                    <a:gd name="connsiteY4" fmla="*/ 205606 h 477289"/>
                    <a:gd name="connsiteX5" fmla="*/ 57267 w 584240"/>
                    <a:gd name="connsiteY5" fmla="*/ 212517 h 477289"/>
                    <a:gd name="connsiteX6" fmla="*/ 71090 w 584240"/>
                    <a:gd name="connsiteY6" fmla="*/ 200422 h 477289"/>
                    <a:gd name="connsiteX7" fmla="*/ 71090 w 584240"/>
                    <a:gd name="connsiteY7" fmla="*/ 172778 h 477289"/>
                    <a:gd name="connsiteX8" fmla="*/ 79729 w 584240"/>
                    <a:gd name="connsiteY8" fmla="*/ 155500 h 477289"/>
                    <a:gd name="connsiteX9" fmla="*/ 98734 w 584240"/>
                    <a:gd name="connsiteY9" fmla="*/ 133039 h 477289"/>
                    <a:gd name="connsiteX10" fmla="*/ 110829 w 584240"/>
                    <a:gd name="connsiteY10" fmla="*/ 133039 h 477289"/>
                    <a:gd name="connsiteX11" fmla="*/ 112556 w 584240"/>
                    <a:gd name="connsiteY11" fmla="*/ 119217 h 477289"/>
                    <a:gd name="connsiteX12" fmla="*/ 117740 w 584240"/>
                    <a:gd name="connsiteY12" fmla="*/ 95028 h 477289"/>
                    <a:gd name="connsiteX13" fmla="*/ 147112 w 584240"/>
                    <a:gd name="connsiteY13" fmla="*/ 84661 h 477289"/>
                    <a:gd name="connsiteX14" fmla="*/ 162662 w 584240"/>
                    <a:gd name="connsiteY14" fmla="*/ 60472 h 477289"/>
                    <a:gd name="connsiteX15" fmla="*/ 155751 w 584240"/>
                    <a:gd name="connsiteY15" fmla="*/ 48378 h 477289"/>
                    <a:gd name="connsiteX16" fmla="*/ 155751 w 584240"/>
                    <a:gd name="connsiteY16" fmla="*/ 41467 h 477289"/>
                    <a:gd name="connsiteX17" fmla="*/ 167845 w 584240"/>
                    <a:gd name="connsiteY17" fmla="*/ 25917 h 477289"/>
                    <a:gd name="connsiteX18" fmla="*/ 178212 w 584240"/>
                    <a:gd name="connsiteY18" fmla="*/ 10367 h 477289"/>
                    <a:gd name="connsiteX19" fmla="*/ 216223 w 584240"/>
                    <a:gd name="connsiteY19" fmla="*/ 8639 h 477289"/>
                    <a:gd name="connsiteX20" fmla="*/ 233501 w 584240"/>
                    <a:gd name="connsiteY20" fmla="*/ 10367 h 477289"/>
                    <a:gd name="connsiteX21" fmla="*/ 235229 w 584240"/>
                    <a:gd name="connsiteY21" fmla="*/ 25917 h 477289"/>
                    <a:gd name="connsiteX22" fmla="*/ 254234 w 584240"/>
                    <a:gd name="connsiteY22" fmla="*/ 25917 h 477289"/>
                    <a:gd name="connsiteX23" fmla="*/ 281879 w 584240"/>
                    <a:gd name="connsiteY23" fmla="*/ 25917 h 477289"/>
                    <a:gd name="connsiteX24" fmla="*/ 290518 w 584240"/>
                    <a:gd name="connsiteY24" fmla="*/ 19006 h 477289"/>
                    <a:gd name="connsiteX25" fmla="*/ 297429 w 584240"/>
                    <a:gd name="connsiteY25" fmla="*/ 8639 h 477289"/>
                    <a:gd name="connsiteX26" fmla="*/ 318162 w 584240"/>
                    <a:gd name="connsiteY26" fmla="*/ 0 h 477289"/>
                    <a:gd name="connsiteX27" fmla="*/ 331984 w 584240"/>
                    <a:gd name="connsiteY27" fmla="*/ 22461 h 477289"/>
                    <a:gd name="connsiteX28" fmla="*/ 347534 w 584240"/>
                    <a:gd name="connsiteY28" fmla="*/ 39739 h 477289"/>
                    <a:gd name="connsiteX29" fmla="*/ 338895 w 584240"/>
                    <a:gd name="connsiteY29" fmla="*/ 53561 h 477289"/>
                    <a:gd name="connsiteX30" fmla="*/ 361357 w 584240"/>
                    <a:gd name="connsiteY30" fmla="*/ 65656 h 477289"/>
                    <a:gd name="connsiteX31" fmla="*/ 389001 w 584240"/>
                    <a:gd name="connsiteY31" fmla="*/ 74295 h 477289"/>
                    <a:gd name="connsiteX32" fmla="*/ 397640 w 584240"/>
                    <a:gd name="connsiteY32" fmla="*/ 58745 h 477289"/>
                    <a:gd name="connsiteX33" fmla="*/ 413190 w 584240"/>
                    <a:gd name="connsiteY33" fmla="*/ 58745 h 477289"/>
                    <a:gd name="connsiteX34" fmla="*/ 449473 w 584240"/>
                    <a:gd name="connsiteY34" fmla="*/ 58745 h 477289"/>
                    <a:gd name="connsiteX35" fmla="*/ 473662 w 584240"/>
                    <a:gd name="connsiteY35" fmla="*/ 58745 h 477289"/>
                    <a:gd name="connsiteX36" fmla="*/ 485757 w 584240"/>
                    <a:gd name="connsiteY36" fmla="*/ 41467 h 477289"/>
                    <a:gd name="connsiteX37" fmla="*/ 497851 w 584240"/>
                    <a:gd name="connsiteY37" fmla="*/ 8639 h 477289"/>
                    <a:gd name="connsiteX38" fmla="*/ 525496 w 584240"/>
                    <a:gd name="connsiteY38" fmla="*/ 6911 h 477289"/>
                    <a:gd name="connsiteX39" fmla="*/ 535862 w 584240"/>
                    <a:gd name="connsiteY39" fmla="*/ 13822 h 477289"/>
                    <a:gd name="connsiteX40" fmla="*/ 553140 w 584240"/>
                    <a:gd name="connsiteY40" fmla="*/ 12095 h 477289"/>
                    <a:gd name="connsiteX41" fmla="*/ 568690 w 584240"/>
                    <a:gd name="connsiteY41" fmla="*/ 17278 h 477289"/>
                    <a:gd name="connsiteX42" fmla="*/ 584240 w 584240"/>
                    <a:gd name="connsiteY42" fmla="*/ 19006 h 477289"/>
                    <a:gd name="connsiteX43" fmla="*/ 570418 w 584240"/>
                    <a:gd name="connsiteY43" fmla="*/ 44922 h 477289"/>
                    <a:gd name="connsiteX44" fmla="*/ 570418 w 584240"/>
                    <a:gd name="connsiteY44" fmla="*/ 82933 h 477289"/>
                    <a:gd name="connsiteX45" fmla="*/ 582512 w 584240"/>
                    <a:gd name="connsiteY45" fmla="*/ 91572 h 477289"/>
                    <a:gd name="connsiteX46" fmla="*/ 572146 w 584240"/>
                    <a:gd name="connsiteY46" fmla="*/ 100211 h 477289"/>
                    <a:gd name="connsiteX47" fmla="*/ 570418 w 584240"/>
                    <a:gd name="connsiteY47" fmla="*/ 122672 h 477289"/>
                    <a:gd name="connsiteX48" fmla="*/ 554868 w 584240"/>
                    <a:gd name="connsiteY48" fmla="*/ 119217 h 477289"/>
                    <a:gd name="connsiteX49" fmla="*/ 547957 w 584240"/>
                    <a:gd name="connsiteY49" fmla="*/ 129583 h 477289"/>
                    <a:gd name="connsiteX50" fmla="*/ 541046 w 584240"/>
                    <a:gd name="connsiteY50" fmla="*/ 141678 h 477289"/>
                    <a:gd name="connsiteX51" fmla="*/ 522040 w 584240"/>
                    <a:gd name="connsiteY51" fmla="*/ 143406 h 477289"/>
                    <a:gd name="connsiteX52" fmla="*/ 522040 w 584240"/>
                    <a:gd name="connsiteY52" fmla="*/ 160684 h 477289"/>
                    <a:gd name="connsiteX53" fmla="*/ 497851 w 584240"/>
                    <a:gd name="connsiteY53" fmla="*/ 207334 h 477289"/>
                    <a:gd name="connsiteX54" fmla="*/ 473662 w 584240"/>
                    <a:gd name="connsiteY54" fmla="*/ 214245 h 477289"/>
                    <a:gd name="connsiteX55" fmla="*/ 466751 w 584240"/>
                    <a:gd name="connsiteY55" fmla="*/ 231522 h 477289"/>
                    <a:gd name="connsiteX56" fmla="*/ 466751 w 584240"/>
                    <a:gd name="connsiteY56" fmla="*/ 260895 h 477289"/>
                    <a:gd name="connsiteX57" fmla="*/ 468175 w 584240"/>
                    <a:gd name="connsiteY57" fmla="*/ 261891 h 477289"/>
                    <a:gd name="connsiteX58" fmla="*/ 350850 w 584240"/>
                    <a:gd name="connsiteY58" fmla="*/ 477289 h 477289"/>
                    <a:gd name="connsiteX0" fmla="*/ 0 w 584240"/>
                    <a:gd name="connsiteY0" fmla="*/ 261891 h 261891"/>
                    <a:gd name="connsiteX1" fmla="*/ 1978 w 584240"/>
                    <a:gd name="connsiteY1" fmla="*/ 257439 h 261891"/>
                    <a:gd name="connsiteX2" fmla="*/ 251 w 584240"/>
                    <a:gd name="connsiteY2" fmla="*/ 234978 h 261891"/>
                    <a:gd name="connsiteX3" fmla="*/ 12345 w 584240"/>
                    <a:gd name="connsiteY3" fmla="*/ 229795 h 261891"/>
                    <a:gd name="connsiteX4" fmla="*/ 24440 w 584240"/>
                    <a:gd name="connsiteY4" fmla="*/ 205606 h 261891"/>
                    <a:gd name="connsiteX5" fmla="*/ 57267 w 584240"/>
                    <a:gd name="connsiteY5" fmla="*/ 212517 h 261891"/>
                    <a:gd name="connsiteX6" fmla="*/ 71090 w 584240"/>
                    <a:gd name="connsiteY6" fmla="*/ 200422 h 261891"/>
                    <a:gd name="connsiteX7" fmla="*/ 71090 w 584240"/>
                    <a:gd name="connsiteY7" fmla="*/ 172778 h 261891"/>
                    <a:gd name="connsiteX8" fmla="*/ 79729 w 584240"/>
                    <a:gd name="connsiteY8" fmla="*/ 155500 h 261891"/>
                    <a:gd name="connsiteX9" fmla="*/ 98734 w 584240"/>
                    <a:gd name="connsiteY9" fmla="*/ 133039 h 261891"/>
                    <a:gd name="connsiteX10" fmla="*/ 110829 w 584240"/>
                    <a:gd name="connsiteY10" fmla="*/ 133039 h 261891"/>
                    <a:gd name="connsiteX11" fmla="*/ 112556 w 584240"/>
                    <a:gd name="connsiteY11" fmla="*/ 119217 h 261891"/>
                    <a:gd name="connsiteX12" fmla="*/ 117740 w 584240"/>
                    <a:gd name="connsiteY12" fmla="*/ 95028 h 261891"/>
                    <a:gd name="connsiteX13" fmla="*/ 147112 w 584240"/>
                    <a:gd name="connsiteY13" fmla="*/ 84661 h 261891"/>
                    <a:gd name="connsiteX14" fmla="*/ 162662 w 584240"/>
                    <a:gd name="connsiteY14" fmla="*/ 60472 h 261891"/>
                    <a:gd name="connsiteX15" fmla="*/ 155751 w 584240"/>
                    <a:gd name="connsiteY15" fmla="*/ 48378 h 261891"/>
                    <a:gd name="connsiteX16" fmla="*/ 155751 w 584240"/>
                    <a:gd name="connsiteY16" fmla="*/ 41467 h 261891"/>
                    <a:gd name="connsiteX17" fmla="*/ 167845 w 584240"/>
                    <a:gd name="connsiteY17" fmla="*/ 25917 h 261891"/>
                    <a:gd name="connsiteX18" fmla="*/ 178212 w 584240"/>
                    <a:gd name="connsiteY18" fmla="*/ 10367 h 261891"/>
                    <a:gd name="connsiteX19" fmla="*/ 216223 w 584240"/>
                    <a:gd name="connsiteY19" fmla="*/ 8639 h 261891"/>
                    <a:gd name="connsiteX20" fmla="*/ 233501 w 584240"/>
                    <a:gd name="connsiteY20" fmla="*/ 10367 h 261891"/>
                    <a:gd name="connsiteX21" fmla="*/ 235229 w 584240"/>
                    <a:gd name="connsiteY21" fmla="*/ 25917 h 261891"/>
                    <a:gd name="connsiteX22" fmla="*/ 254234 w 584240"/>
                    <a:gd name="connsiteY22" fmla="*/ 25917 h 261891"/>
                    <a:gd name="connsiteX23" fmla="*/ 281879 w 584240"/>
                    <a:gd name="connsiteY23" fmla="*/ 25917 h 261891"/>
                    <a:gd name="connsiteX24" fmla="*/ 290518 w 584240"/>
                    <a:gd name="connsiteY24" fmla="*/ 19006 h 261891"/>
                    <a:gd name="connsiteX25" fmla="*/ 297429 w 584240"/>
                    <a:gd name="connsiteY25" fmla="*/ 8639 h 261891"/>
                    <a:gd name="connsiteX26" fmla="*/ 318162 w 584240"/>
                    <a:gd name="connsiteY26" fmla="*/ 0 h 261891"/>
                    <a:gd name="connsiteX27" fmla="*/ 331984 w 584240"/>
                    <a:gd name="connsiteY27" fmla="*/ 22461 h 261891"/>
                    <a:gd name="connsiteX28" fmla="*/ 347534 w 584240"/>
                    <a:gd name="connsiteY28" fmla="*/ 39739 h 261891"/>
                    <a:gd name="connsiteX29" fmla="*/ 338895 w 584240"/>
                    <a:gd name="connsiteY29" fmla="*/ 53561 h 261891"/>
                    <a:gd name="connsiteX30" fmla="*/ 361357 w 584240"/>
                    <a:gd name="connsiteY30" fmla="*/ 65656 h 261891"/>
                    <a:gd name="connsiteX31" fmla="*/ 389001 w 584240"/>
                    <a:gd name="connsiteY31" fmla="*/ 74295 h 261891"/>
                    <a:gd name="connsiteX32" fmla="*/ 397640 w 584240"/>
                    <a:gd name="connsiteY32" fmla="*/ 58745 h 261891"/>
                    <a:gd name="connsiteX33" fmla="*/ 413190 w 584240"/>
                    <a:gd name="connsiteY33" fmla="*/ 58745 h 261891"/>
                    <a:gd name="connsiteX34" fmla="*/ 449473 w 584240"/>
                    <a:gd name="connsiteY34" fmla="*/ 58745 h 261891"/>
                    <a:gd name="connsiteX35" fmla="*/ 473662 w 584240"/>
                    <a:gd name="connsiteY35" fmla="*/ 58745 h 261891"/>
                    <a:gd name="connsiteX36" fmla="*/ 485757 w 584240"/>
                    <a:gd name="connsiteY36" fmla="*/ 41467 h 261891"/>
                    <a:gd name="connsiteX37" fmla="*/ 497851 w 584240"/>
                    <a:gd name="connsiteY37" fmla="*/ 8639 h 261891"/>
                    <a:gd name="connsiteX38" fmla="*/ 525496 w 584240"/>
                    <a:gd name="connsiteY38" fmla="*/ 6911 h 261891"/>
                    <a:gd name="connsiteX39" fmla="*/ 535862 w 584240"/>
                    <a:gd name="connsiteY39" fmla="*/ 13822 h 261891"/>
                    <a:gd name="connsiteX40" fmla="*/ 553140 w 584240"/>
                    <a:gd name="connsiteY40" fmla="*/ 12095 h 261891"/>
                    <a:gd name="connsiteX41" fmla="*/ 568690 w 584240"/>
                    <a:gd name="connsiteY41" fmla="*/ 17278 h 261891"/>
                    <a:gd name="connsiteX42" fmla="*/ 584240 w 584240"/>
                    <a:gd name="connsiteY42" fmla="*/ 19006 h 261891"/>
                    <a:gd name="connsiteX43" fmla="*/ 570418 w 584240"/>
                    <a:gd name="connsiteY43" fmla="*/ 44922 h 261891"/>
                    <a:gd name="connsiteX44" fmla="*/ 570418 w 584240"/>
                    <a:gd name="connsiteY44" fmla="*/ 82933 h 261891"/>
                    <a:gd name="connsiteX45" fmla="*/ 582512 w 584240"/>
                    <a:gd name="connsiteY45" fmla="*/ 91572 h 261891"/>
                    <a:gd name="connsiteX46" fmla="*/ 572146 w 584240"/>
                    <a:gd name="connsiteY46" fmla="*/ 100211 h 261891"/>
                    <a:gd name="connsiteX47" fmla="*/ 570418 w 584240"/>
                    <a:gd name="connsiteY47" fmla="*/ 122672 h 261891"/>
                    <a:gd name="connsiteX48" fmla="*/ 554868 w 584240"/>
                    <a:gd name="connsiteY48" fmla="*/ 119217 h 261891"/>
                    <a:gd name="connsiteX49" fmla="*/ 547957 w 584240"/>
                    <a:gd name="connsiteY49" fmla="*/ 129583 h 261891"/>
                    <a:gd name="connsiteX50" fmla="*/ 541046 w 584240"/>
                    <a:gd name="connsiteY50" fmla="*/ 141678 h 261891"/>
                    <a:gd name="connsiteX51" fmla="*/ 522040 w 584240"/>
                    <a:gd name="connsiteY51" fmla="*/ 143406 h 261891"/>
                    <a:gd name="connsiteX52" fmla="*/ 522040 w 584240"/>
                    <a:gd name="connsiteY52" fmla="*/ 160684 h 261891"/>
                    <a:gd name="connsiteX53" fmla="*/ 497851 w 584240"/>
                    <a:gd name="connsiteY53" fmla="*/ 207334 h 261891"/>
                    <a:gd name="connsiteX54" fmla="*/ 473662 w 584240"/>
                    <a:gd name="connsiteY54" fmla="*/ 214245 h 261891"/>
                    <a:gd name="connsiteX55" fmla="*/ 466751 w 584240"/>
                    <a:gd name="connsiteY55" fmla="*/ 231522 h 261891"/>
                    <a:gd name="connsiteX56" fmla="*/ 466751 w 584240"/>
                    <a:gd name="connsiteY56" fmla="*/ 260895 h 261891"/>
                    <a:gd name="connsiteX57" fmla="*/ 468175 w 584240"/>
                    <a:gd name="connsiteY57" fmla="*/ 261891 h 2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84240" h="261891">
                      <a:moveTo>
                        <a:pt x="0" y="261891"/>
                      </a:moveTo>
                      <a:lnTo>
                        <a:pt x="1978" y="257439"/>
                      </a:lnTo>
                      <a:lnTo>
                        <a:pt x="251" y="234978"/>
                      </a:lnTo>
                      <a:lnTo>
                        <a:pt x="12345" y="229795"/>
                      </a:lnTo>
                      <a:lnTo>
                        <a:pt x="24440" y="205606"/>
                      </a:lnTo>
                      <a:lnTo>
                        <a:pt x="57267" y="212517"/>
                      </a:lnTo>
                      <a:lnTo>
                        <a:pt x="71090" y="200422"/>
                      </a:lnTo>
                      <a:lnTo>
                        <a:pt x="71090" y="172778"/>
                      </a:lnTo>
                      <a:lnTo>
                        <a:pt x="79729" y="155500"/>
                      </a:lnTo>
                      <a:lnTo>
                        <a:pt x="98734" y="133039"/>
                      </a:lnTo>
                      <a:lnTo>
                        <a:pt x="110829" y="133039"/>
                      </a:lnTo>
                      <a:lnTo>
                        <a:pt x="112556" y="119217"/>
                      </a:lnTo>
                      <a:lnTo>
                        <a:pt x="117740" y="95028"/>
                      </a:lnTo>
                      <a:lnTo>
                        <a:pt x="147112" y="84661"/>
                      </a:lnTo>
                      <a:lnTo>
                        <a:pt x="162662" y="60472"/>
                      </a:lnTo>
                      <a:lnTo>
                        <a:pt x="155751" y="48378"/>
                      </a:lnTo>
                      <a:lnTo>
                        <a:pt x="155751" y="41467"/>
                      </a:lnTo>
                      <a:lnTo>
                        <a:pt x="167845" y="25917"/>
                      </a:lnTo>
                      <a:lnTo>
                        <a:pt x="178212" y="10367"/>
                      </a:lnTo>
                      <a:lnTo>
                        <a:pt x="216223" y="8639"/>
                      </a:lnTo>
                      <a:lnTo>
                        <a:pt x="233501" y="10367"/>
                      </a:lnTo>
                      <a:lnTo>
                        <a:pt x="235229" y="25917"/>
                      </a:lnTo>
                      <a:lnTo>
                        <a:pt x="254234" y="25917"/>
                      </a:lnTo>
                      <a:lnTo>
                        <a:pt x="281879" y="25917"/>
                      </a:lnTo>
                      <a:lnTo>
                        <a:pt x="290518" y="19006"/>
                      </a:lnTo>
                      <a:lnTo>
                        <a:pt x="297429" y="8639"/>
                      </a:lnTo>
                      <a:lnTo>
                        <a:pt x="318162" y="0"/>
                      </a:lnTo>
                      <a:lnTo>
                        <a:pt x="331984" y="22461"/>
                      </a:lnTo>
                      <a:lnTo>
                        <a:pt x="347534" y="39739"/>
                      </a:lnTo>
                      <a:lnTo>
                        <a:pt x="338895" y="53561"/>
                      </a:lnTo>
                      <a:lnTo>
                        <a:pt x="361357" y="65656"/>
                      </a:lnTo>
                      <a:lnTo>
                        <a:pt x="389001" y="74295"/>
                      </a:lnTo>
                      <a:lnTo>
                        <a:pt x="397640" y="58745"/>
                      </a:lnTo>
                      <a:lnTo>
                        <a:pt x="413190" y="58745"/>
                      </a:lnTo>
                      <a:lnTo>
                        <a:pt x="449473" y="58745"/>
                      </a:lnTo>
                      <a:lnTo>
                        <a:pt x="473662" y="58745"/>
                      </a:lnTo>
                      <a:lnTo>
                        <a:pt x="485757" y="41467"/>
                      </a:lnTo>
                      <a:lnTo>
                        <a:pt x="497851" y="8639"/>
                      </a:lnTo>
                      <a:lnTo>
                        <a:pt x="525496" y="6911"/>
                      </a:lnTo>
                      <a:lnTo>
                        <a:pt x="535862" y="13822"/>
                      </a:lnTo>
                      <a:lnTo>
                        <a:pt x="553140" y="12095"/>
                      </a:lnTo>
                      <a:lnTo>
                        <a:pt x="568690" y="17278"/>
                      </a:lnTo>
                      <a:lnTo>
                        <a:pt x="584240" y="19006"/>
                      </a:lnTo>
                      <a:lnTo>
                        <a:pt x="570418" y="44922"/>
                      </a:lnTo>
                      <a:lnTo>
                        <a:pt x="570418" y="82933"/>
                      </a:lnTo>
                      <a:lnTo>
                        <a:pt x="582512" y="91572"/>
                      </a:lnTo>
                      <a:lnTo>
                        <a:pt x="572146" y="100211"/>
                      </a:lnTo>
                      <a:lnTo>
                        <a:pt x="570418" y="122672"/>
                      </a:lnTo>
                      <a:lnTo>
                        <a:pt x="554868" y="119217"/>
                      </a:lnTo>
                      <a:lnTo>
                        <a:pt x="547957" y="129583"/>
                      </a:lnTo>
                      <a:lnTo>
                        <a:pt x="541046" y="141678"/>
                      </a:lnTo>
                      <a:lnTo>
                        <a:pt x="522040" y="143406"/>
                      </a:lnTo>
                      <a:lnTo>
                        <a:pt x="522040" y="160684"/>
                      </a:lnTo>
                      <a:lnTo>
                        <a:pt x="497851" y="207334"/>
                      </a:lnTo>
                      <a:lnTo>
                        <a:pt x="473662" y="214245"/>
                      </a:lnTo>
                      <a:lnTo>
                        <a:pt x="466751" y="231522"/>
                      </a:lnTo>
                      <a:lnTo>
                        <a:pt x="466751" y="260895"/>
                      </a:lnTo>
                      <a:lnTo>
                        <a:pt x="468175" y="26189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5DA6153E-1589-99CA-8DB6-BD17B6E2F379}"/>
                    </a:ext>
                  </a:extLst>
                </p:cNvPr>
                <p:cNvSpPr/>
                <p:nvPr/>
              </p:nvSpPr>
              <p:spPr>
                <a:xfrm>
                  <a:off x="711254" y="2579812"/>
                  <a:ext cx="829622" cy="804931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86FBF3DD-41BC-23D5-1D7A-228E10F870FD}"/>
                    </a:ext>
                  </a:extLst>
                </p:cNvPr>
                <p:cNvSpPr/>
                <p:nvPr/>
              </p:nvSpPr>
              <p:spPr>
                <a:xfrm>
                  <a:off x="1296971" y="978016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2D1E0916-AF0C-0351-5768-C9C7C2ED9D17}"/>
                    </a:ext>
                  </a:extLst>
                </p:cNvPr>
                <p:cNvSpPr/>
                <p:nvPr/>
              </p:nvSpPr>
              <p:spPr>
                <a:xfrm>
                  <a:off x="2403466" y="1186647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1649AF67-59B3-DC92-42F5-4D75AA957683}"/>
                    </a:ext>
                  </a:extLst>
                </p:cNvPr>
                <p:cNvSpPr/>
                <p:nvPr/>
              </p:nvSpPr>
              <p:spPr>
                <a:xfrm>
                  <a:off x="1546636" y="1394844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E489A133-6385-F97D-D58A-2B443C7FB6C1}"/>
                    </a:ext>
                  </a:extLst>
                </p:cNvPr>
                <p:cNvSpPr/>
                <p:nvPr/>
              </p:nvSpPr>
              <p:spPr>
                <a:xfrm>
                  <a:off x="663982" y="2994480"/>
                  <a:ext cx="395727" cy="555037"/>
                </a:xfrm>
                <a:custGeom>
                  <a:avLst/>
                  <a:gdLst>
                    <a:gd name="connsiteX0" fmla="*/ 203063 w 395727"/>
                    <a:gd name="connsiteY0" fmla="*/ 0 h 555037"/>
                    <a:gd name="connsiteX1" fmla="*/ 239058 w 395727"/>
                    <a:gd name="connsiteY1" fmla="*/ 10079 h 555037"/>
                    <a:gd name="connsiteX2" fmla="*/ 249137 w 395727"/>
                    <a:gd name="connsiteY2" fmla="*/ 24477 h 555037"/>
                    <a:gd name="connsiteX3" fmla="*/ 276493 w 395727"/>
                    <a:gd name="connsiteY3" fmla="*/ 47514 h 555037"/>
                    <a:gd name="connsiteX4" fmla="*/ 285132 w 395727"/>
                    <a:gd name="connsiteY4" fmla="*/ 89269 h 555037"/>
                    <a:gd name="connsiteX5" fmla="*/ 315369 w 395727"/>
                    <a:gd name="connsiteY5" fmla="*/ 118065 h 555037"/>
                    <a:gd name="connsiteX6" fmla="*/ 319688 w 395727"/>
                    <a:gd name="connsiteY6" fmla="*/ 146861 h 555037"/>
                    <a:gd name="connsiteX7" fmla="*/ 331207 w 395727"/>
                    <a:gd name="connsiteY7" fmla="*/ 156940 h 555037"/>
                    <a:gd name="connsiteX8" fmla="*/ 332646 w 395727"/>
                    <a:gd name="connsiteY8" fmla="*/ 169898 h 555037"/>
                    <a:gd name="connsiteX9" fmla="*/ 347044 w 395727"/>
                    <a:gd name="connsiteY9" fmla="*/ 182857 h 555037"/>
                    <a:gd name="connsiteX10" fmla="*/ 334086 w 395727"/>
                    <a:gd name="connsiteY10" fmla="*/ 198695 h 555037"/>
                    <a:gd name="connsiteX11" fmla="*/ 339845 w 395727"/>
                    <a:gd name="connsiteY11" fmla="*/ 254847 h 555037"/>
                    <a:gd name="connsiteX12" fmla="*/ 374401 w 395727"/>
                    <a:gd name="connsiteY12" fmla="*/ 277884 h 555037"/>
                    <a:gd name="connsiteX13" fmla="*/ 394559 w 395727"/>
                    <a:gd name="connsiteY13" fmla="*/ 293723 h 555037"/>
                    <a:gd name="connsiteX14" fmla="*/ 395727 w 395727"/>
                    <a:gd name="connsiteY14" fmla="*/ 301903 h 555037"/>
                    <a:gd name="connsiteX15" fmla="*/ 394558 w 395727"/>
                    <a:gd name="connsiteY15" fmla="*/ 301786 h 555037"/>
                    <a:gd name="connsiteX16" fmla="*/ 356547 w 395727"/>
                    <a:gd name="connsiteY16" fmla="*/ 303513 h 555037"/>
                    <a:gd name="connsiteX17" fmla="*/ 346180 w 395727"/>
                    <a:gd name="connsiteY17" fmla="*/ 319063 h 555037"/>
                    <a:gd name="connsiteX18" fmla="*/ 334086 w 395727"/>
                    <a:gd name="connsiteY18" fmla="*/ 334613 h 555037"/>
                    <a:gd name="connsiteX19" fmla="*/ 334086 w 395727"/>
                    <a:gd name="connsiteY19" fmla="*/ 341524 h 555037"/>
                    <a:gd name="connsiteX20" fmla="*/ 340997 w 395727"/>
                    <a:gd name="connsiteY20" fmla="*/ 353619 h 555037"/>
                    <a:gd name="connsiteX21" fmla="*/ 325447 w 395727"/>
                    <a:gd name="connsiteY21" fmla="*/ 377808 h 555037"/>
                    <a:gd name="connsiteX22" fmla="*/ 296075 w 395727"/>
                    <a:gd name="connsiteY22" fmla="*/ 388174 h 555037"/>
                    <a:gd name="connsiteX23" fmla="*/ 290891 w 395727"/>
                    <a:gd name="connsiteY23" fmla="*/ 412363 h 555037"/>
                    <a:gd name="connsiteX24" fmla="*/ 289164 w 395727"/>
                    <a:gd name="connsiteY24" fmla="*/ 426186 h 555037"/>
                    <a:gd name="connsiteX25" fmla="*/ 277069 w 395727"/>
                    <a:gd name="connsiteY25" fmla="*/ 426186 h 555037"/>
                    <a:gd name="connsiteX26" fmla="*/ 258064 w 395727"/>
                    <a:gd name="connsiteY26" fmla="*/ 448647 h 555037"/>
                    <a:gd name="connsiteX27" fmla="*/ 249425 w 395727"/>
                    <a:gd name="connsiteY27" fmla="*/ 465925 h 555037"/>
                    <a:gd name="connsiteX28" fmla="*/ 249425 w 395727"/>
                    <a:gd name="connsiteY28" fmla="*/ 493569 h 555037"/>
                    <a:gd name="connsiteX29" fmla="*/ 235602 w 395727"/>
                    <a:gd name="connsiteY29" fmla="*/ 505663 h 555037"/>
                    <a:gd name="connsiteX30" fmla="*/ 202775 w 395727"/>
                    <a:gd name="connsiteY30" fmla="*/ 498752 h 555037"/>
                    <a:gd name="connsiteX31" fmla="*/ 190680 w 395727"/>
                    <a:gd name="connsiteY31" fmla="*/ 522941 h 555037"/>
                    <a:gd name="connsiteX32" fmla="*/ 178586 w 395727"/>
                    <a:gd name="connsiteY32" fmla="*/ 528125 h 555037"/>
                    <a:gd name="connsiteX33" fmla="*/ 180313 w 395727"/>
                    <a:gd name="connsiteY33" fmla="*/ 550586 h 555037"/>
                    <a:gd name="connsiteX34" fmla="*/ 178335 w 395727"/>
                    <a:gd name="connsiteY34" fmla="*/ 555037 h 555037"/>
                    <a:gd name="connsiteX35" fmla="*/ 0 w 395727"/>
                    <a:gd name="connsiteY35" fmla="*/ 555037 h 555037"/>
                    <a:gd name="connsiteX36" fmla="*/ 0 w 395727"/>
                    <a:gd name="connsiteY36" fmla="*/ 51419 h 555037"/>
                    <a:gd name="connsiteX37" fmla="*/ 4080 w 395727"/>
                    <a:gd name="connsiteY37" fmla="*/ 56441 h 555037"/>
                    <a:gd name="connsiteX38" fmla="*/ 24813 w 395727"/>
                    <a:gd name="connsiteY38" fmla="*/ 63352 h 555037"/>
                    <a:gd name="connsiteX39" fmla="*/ 57641 w 395727"/>
                    <a:gd name="connsiteY39" fmla="*/ 73719 h 555037"/>
                    <a:gd name="connsiteX40" fmla="*/ 49920 w 395727"/>
                    <a:gd name="connsiteY40" fmla="*/ 71281 h 555037"/>
                    <a:gd name="connsiteX41" fmla="*/ 54762 w 395727"/>
                    <a:gd name="connsiteY41" fmla="*/ 84950 h 555037"/>
                    <a:gd name="connsiteX42" fmla="*/ 86437 w 395727"/>
                    <a:gd name="connsiteY42" fmla="*/ 87828 h 555037"/>
                    <a:gd name="connsiteX43" fmla="*/ 92197 w 395727"/>
                    <a:gd name="connsiteY43" fmla="*/ 105106 h 555037"/>
                    <a:gd name="connsiteX44" fmla="*/ 108035 w 395727"/>
                    <a:gd name="connsiteY44" fmla="*/ 116625 h 555037"/>
                    <a:gd name="connsiteX45" fmla="*/ 122433 w 395727"/>
                    <a:gd name="connsiteY45" fmla="*/ 113746 h 555037"/>
                    <a:gd name="connsiteX46" fmla="*/ 129632 w 395727"/>
                    <a:gd name="connsiteY46" fmla="*/ 118065 h 555037"/>
                    <a:gd name="connsiteX47" fmla="*/ 132512 w 395727"/>
                    <a:gd name="connsiteY47" fmla="*/ 118065 h 555037"/>
                    <a:gd name="connsiteX48" fmla="*/ 141151 w 395727"/>
                    <a:gd name="connsiteY48" fmla="*/ 139662 h 555037"/>
                    <a:gd name="connsiteX49" fmla="*/ 158428 w 395727"/>
                    <a:gd name="connsiteY49" fmla="*/ 139662 h 555037"/>
                    <a:gd name="connsiteX50" fmla="*/ 168507 w 395727"/>
                    <a:gd name="connsiteY50" fmla="*/ 128143 h 555037"/>
                    <a:gd name="connsiteX51" fmla="*/ 178586 w 395727"/>
                    <a:gd name="connsiteY51" fmla="*/ 118065 h 555037"/>
                    <a:gd name="connsiteX52" fmla="*/ 178586 w 395727"/>
                    <a:gd name="connsiteY52" fmla="*/ 112306 h 555037"/>
                    <a:gd name="connsiteX53" fmla="*/ 168507 w 395727"/>
                    <a:gd name="connsiteY53" fmla="*/ 103667 h 555037"/>
                    <a:gd name="connsiteX54" fmla="*/ 177146 w 395727"/>
                    <a:gd name="connsiteY54" fmla="*/ 92148 h 555037"/>
                    <a:gd name="connsiteX55" fmla="*/ 159868 w 395727"/>
                    <a:gd name="connsiteY55" fmla="*/ 61913 h 555037"/>
                    <a:gd name="connsiteX56" fmla="*/ 152669 w 395727"/>
                    <a:gd name="connsiteY56" fmla="*/ 48954 h 555037"/>
                    <a:gd name="connsiteX57" fmla="*/ 151229 w 395727"/>
                    <a:gd name="connsiteY57" fmla="*/ 14398 h 555037"/>
                    <a:gd name="connsiteX58" fmla="*/ 171387 w 395727"/>
                    <a:gd name="connsiteY58" fmla="*/ 14398 h 555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395727" h="555037">
                      <a:moveTo>
                        <a:pt x="203063" y="0"/>
                      </a:moveTo>
                      <a:lnTo>
                        <a:pt x="239058" y="10079"/>
                      </a:lnTo>
                      <a:lnTo>
                        <a:pt x="249137" y="24477"/>
                      </a:lnTo>
                      <a:lnTo>
                        <a:pt x="276493" y="47514"/>
                      </a:lnTo>
                      <a:lnTo>
                        <a:pt x="285132" y="89269"/>
                      </a:lnTo>
                      <a:lnTo>
                        <a:pt x="315369" y="118065"/>
                      </a:lnTo>
                      <a:lnTo>
                        <a:pt x="319688" y="146861"/>
                      </a:lnTo>
                      <a:lnTo>
                        <a:pt x="331207" y="156940"/>
                      </a:lnTo>
                      <a:lnTo>
                        <a:pt x="332646" y="169898"/>
                      </a:lnTo>
                      <a:lnTo>
                        <a:pt x="347044" y="182857"/>
                      </a:lnTo>
                      <a:lnTo>
                        <a:pt x="334086" y="198695"/>
                      </a:lnTo>
                      <a:lnTo>
                        <a:pt x="339845" y="254847"/>
                      </a:lnTo>
                      <a:lnTo>
                        <a:pt x="374401" y="277884"/>
                      </a:lnTo>
                      <a:lnTo>
                        <a:pt x="394559" y="293723"/>
                      </a:lnTo>
                      <a:lnTo>
                        <a:pt x="395727" y="301903"/>
                      </a:lnTo>
                      <a:lnTo>
                        <a:pt x="394558" y="301786"/>
                      </a:lnTo>
                      <a:lnTo>
                        <a:pt x="356547" y="303513"/>
                      </a:lnTo>
                      <a:lnTo>
                        <a:pt x="346180" y="319063"/>
                      </a:lnTo>
                      <a:lnTo>
                        <a:pt x="334086" y="334613"/>
                      </a:lnTo>
                      <a:lnTo>
                        <a:pt x="334086" y="341524"/>
                      </a:lnTo>
                      <a:lnTo>
                        <a:pt x="340997" y="353619"/>
                      </a:lnTo>
                      <a:lnTo>
                        <a:pt x="325447" y="377808"/>
                      </a:lnTo>
                      <a:lnTo>
                        <a:pt x="296075" y="388174"/>
                      </a:lnTo>
                      <a:lnTo>
                        <a:pt x="290891" y="412363"/>
                      </a:lnTo>
                      <a:lnTo>
                        <a:pt x="289164" y="426186"/>
                      </a:lnTo>
                      <a:lnTo>
                        <a:pt x="277069" y="426186"/>
                      </a:lnTo>
                      <a:lnTo>
                        <a:pt x="258064" y="448647"/>
                      </a:lnTo>
                      <a:lnTo>
                        <a:pt x="249425" y="465925"/>
                      </a:lnTo>
                      <a:lnTo>
                        <a:pt x="249425" y="493569"/>
                      </a:lnTo>
                      <a:lnTo>
                        <a:pt x="235602" y="505663"/>
                      </a:lnTo>
                      <a:lnTo>
                        <a:pt x="202775" y="498752"/>
                      </a:lnTo>
                      <a:lnTo>
                        <a:pt x="190680" y="522941"/>
                      </a:lnTo>
                      <a:lnTo>
                        <a:pt x="178586" y="528125"/>
                      </a:lnTo>
                      <a:lnTo>
                        <a:pt x="180313" y="550586"/>
                      </a:lnTo>
                      <a:lnTo>
                        <a:pt x="178335" y="555037"/>
                      </a:lnTo>
                      <a:lnTo>
                        <a:pt x="0" y="555037"/>
                      </a:lnTo>
                      <a:lnTo>
                        <a:pt x="0" y="51419"/>
                      </a:lnTo>
                      <a:lnTo>
                        <a:pt x="4080" y="56441"/>
                      </a:lnTo>
                      <a:lnTo>
                        <a:pt x="24813" y="63352"/>
                      </a:lnTo>
                      <a:lnTo>
                        <a:pt x="57641" y="73719"/>
                      </a:lnTo>
                      <a:lnTo>
                        <a:pt x="49920" y="71281"/>
                      </a:lnTo>
                      <a:lnTo>
                        <a:pt x="54762" y="84950"/>
                      </a:lnTo>
                      <a:lnTo>
                        <a:pt x="86437" y="87828"/>
                      </a:lnTo>
                      <a:lnTo>
                        <a:pt x="92197" y="105106"/>
                      </a:lnTo>
                      <a:lnTo>
                        <a:pt x="108035" y="116625"/>
                      </a:lnTo>
                      <a:lnTo>
                        <a:pt x="122433" y="113746"/>
                      </a:lnTo>
                      <a:lnTo>
                        <a:pt x="129632" y="118065"/>
                      </a:lnTo>
                      <a:lnTo>
                        <a:pt x="132512" y="118065"/>
                      </a:lnTo>
                      <a:lnTo>
                        <a:pt x="141151" y="139662"/>
                      </a:lnTo>
                      <a:lnTo>
                        <a:pt x="158428" y="139662"/>
                      </a:lnTo>
                      <a:lnTo>
                        <a:pt x="168507" y="128143"/>
                      </a:lnTo>
                      <a:lnTo>
                        <a:pt x="178586" y="118065"/>
                      </a:lnTo>
                      <a:lnTo>
                        <a:pt x="178586" y="112306"/>
                      </a:lnTo>
                      <a:lnTo>
                        <a:pt x="168507" y="103667"/>
                      </a:lnTo>
                      <a:lnTo>
                        <a:pt x="177146" y="92148"/>
                      </a:lnTo>
                      <a:lnTo>
                        <a:pt x="159868" y="61913"/>
                      </a:lnTo>
                      <a:lnTo>
                        <a:pt x="152669" y="48954"/>
                      </a:lnTo>
                      <a:lnTo>
                        <a:pt x="151229" y="14398"/>
                      </a:lnTo>
                      <a:lnTo>
                        <a:pt x="171387" y="1439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ED325971-8AC5-D73E-C7E0-D1171CA24161}"/>
                  </a:ext>
                </a:extLst>
              </p:cNvPr>
              <p:cNvSpPr/>
              <p:nvPr/>
            </p:nvSpPr>
            <p:spPr>
              <a:xfrm>
                <a:off x="3363202" y="2402795"/>
                <a:ext cx="25832" cy="54426"/>
              </a:xfrm>
              <a:custGeom>
                <a:avLst/>
                <a:gdLst>
                  <a:gd name="connsiteX0" fmla="*/ 233801 w 233801"/>
                  <a:gd name="connsiteY0" fmla="*/ 0 h 115317"/>
                  <a:gd name="connsiteX1" fmla="*/ 233801 w 233801"/>
                  <a:gd name="connsiteY1" fmla="*/ 19603 h 115317"/>
                  <a:gd name="connsiteX2" fmla="*/ 215168 w 233801"/>
                  <a:gd name="connsiteY2" fmla="*/ 36802 h 115317"/>
                  <a:gd name="connsiteX3" fmla="*/ 212289 w 233801"/>
                  <a:gd name="connsiteY3" fmla="*/ 41122 h 115317"/>
                  <a:gd name="connsiteX4" fmla="*/ 212289 w 233801"/>
                  <a:gd name="connsiteY4" fmla="*/ 51201 h 115317"/>
                  <a:gd name="connsiteX5" fmla="*/ 216608 w 233801"/>
                  <a:gd name="connsiteY5" fmla="*/ 56961 h 115317"/>
                  <a:gd name="connsiteX6" fmla="*/ 207969 w 233801"/>
                  <a:gd name="connsiteY6" fmla="*/ 72798 h 115317"/>
                  <a:gd name="connsiteX7" fmla="*/ 233801 w 233801"/>
                  <a:gd name="connsiteY7" fmla="*/ 74029 h 115317"/>
                  <a:gd name="connsiteX8" fmla="*/ 233801 w 233801"/>
                  <a:gd name="connsiteY8" fmla="*/ 100009 h 115317"/>
                  <a:gd name="connsiteX9" fmla="*/ 0 w 233801"/>
                  <a:gd name="connsiteY9" fmla="*/ 115317 h 115317"/>
                  <a:gd name="connsiteX10" fmla="*/ 233801 w 233801"/>
                  <a:gd name="connsiteY10" fmla="*/ 0 h 115317"/>
                  <a:gd name="connsiteX0" fmla="*/ 0 w 233801"/>
                  <a:gd name="connsiteY0" fmla="*/ 115317 h 206757"/>
                  <a:gd name="connsiteX1" fmla="*/ 233801 w 233801"/>
                  <a:gd name="connsiteY1" fmla="*/ 0 h 206757"/>
                  <a:gd name="connsiteX2" fmla="*/ 233801 w 233801"/>
                  <a:gd name="connsiteY2" fmla="*/ 19603 h 206757"/>
                  <a:gd name="connsiteX3" fmla="*/ 215168 w 233801"/>
                  <a:gd name="connsiteY3" fmla="*/ 36802 h 206757"/>
                  <a:gd name="connsiteX4" fmla="*/ 212289 w 233801"/>
                  <a:gd name="connsiteY4" fmla="*/ 41122 h 206757"/>
                  <a:gd name="connsiteX5" fmla="*/ 212289 w 233801"/>
                  <a:gd name="connsiteY5" fmla="*/ 51201 h 206757"/>
                  <a:gd name="connsiteX6" fmla="*/ 216608 w 233801"/>
                  <a:gd name="connsiteY6" fmla="*/ 56961 h 206757"/>
                  <a:gd name="connsiteX7" fmla="*/ 207969 w 233801"/>
                  <a:gd name="connsiteY7" fmla="*/ 72798 h 206757"/>
                  <a:gd name="connsiteX8" fmla="*/ 233801 w 233801"/>
                  <a:gd name="connsiteY8" fmla="*/ 74029 h 206757"/>
                  <a:gd name="connsiteX9" fmla="*/ 233801 w 233801"/>
                  <a:gd name="connsiteY9" fmla="*/ 100009 h 206757"/>
                  <a:gd name="connsiteX10" fmla="*/ 91440 w 233801"/>
                  <a:gd name="connsiteY10" fmla="*/ 206757 h 206757"/>
                  <a:gd name="connsiteX0" fmla="*/ 142361 w 142361"/>
                  <a:gd name="connsiteY0" fmla="*/ 0 h 206757"/>
                  <a:gd name="connsiteX1" fmla="*/ 142361 w 142361"/>
                  <a:gd name="connsiteY1" fmla="*/ 19603 h 206757"/>
                  <a:gd name="connsiteX2" fmla="*/ 123728 w 142361"/>
                  <a:gd name="connsiteY2" fmla="*/ 36802 h 206757"/>
                  <a:gd name="connsiteX3" fmla="*/ 120849 w 142361"/>
                  <a:gd name="connsiteY3" fmla="*/ 41122 h 206757"/>
                  <a:gd name="connsiteX4" fmla="*/ 120849 w 142361"/>
                  <a:gd name="connsiteY4" fmla="*/ 51201 h 206757"/>
                  <a:gd name="connsiteX5" fmla="*/ 125168 w 142361"/>
                  <a:gd name="connsiteY5" fmla="*/ 56961 h 206757"/>
                  <a:gd name="connsiteX6" fmla="*/ 116529 w 142361"/>
                  <a:gd name="connsiteY6" fmla="*/ 72798 h 206757"/>
                  <a:gd name="connsiteX7" fmla="*/ 142361 w 142361"/>
                  <a:gd name="connsiteY7" fmla="*/ 74029 h 206757"/>
                  <a:gd name="connsiteX8" fmla="*/ 142361 w 142361"/>
                  <a:gd name="connsiteY8" fmla="*/ 100009 h 206757"/>
                  <a:gd name="connsiteX9" fmla="*/ 0 w 142361"/>
                  <a:gd name="connsiteY9" fmla="*/ 206757 h 206757"/>
                  <a:gd name="connsiteX0" fmla="*/ 25832 w 25832"/>
                  <a:gd name="connsiteY0" fmla="*/ 0 h 100009"/>
                  <a:gd name="connsiteX1" fmla="*/ 25832 w 25832"/>
                  <a:gd name="connsiteY1" fmla="*/ 19603 h 100009"/>
                  <a:gd name="connsiteX2" fmla="*/ 7199 w 25832"/>
                  <a:gd name="connsiteY2" fmla="*/ 36802 h 100009"/>
                  <a:gd name="connsiteX3" fmla="*/ 4320 w 25832"/>
                  <a:gd name="connsiteY3" fmla="*/ 41122 h 100009"/>
                  <a:gd name="connsiteX4" fmla="*/ 4320 w 25832"/>
                  <a:gd name="connsiteY4" fmla="*/ 51201 h 100009"/>
                  <a:gd name="connsiteX5" fmla="*/ 8639 w 25832"/>
                  <a:gd name="connsiteY5" fmla="*/ 56961 h 100009"/>
                  <a:gd name="connsiteX6" fmla="*/ 0 w 25832"/>
                  <a:gd name="connsiteY6" fmla="*/ 72798 h 100009"/>
                  <a:gd name="connsiteX7" fmla="*/ 25832 w 25832"/>
                  <a:gd name="connsiteY7" fmla="*/ 74029 h 100009"/>
                  <a:gd name="connsiteX8" fmla="*/ 25832 w 25832"/>
                  <a:gd name="connsiteY8" fmla="*/ 100009 h 100009"/>
                  <a:gd name="connsiteX0" fmla="*/ 25832 w 25832"/>
                  <a:gd name="connsiteY0" fmla="*/ 0 h 80406"/>
                  <a:gd name="connsiteX1" fmla="*/ 7199 w 25832"/>
                  <a:gd name="connsiteY1" fmla="*/ 17199 h 80406"/>
                  <a:gd name="connsiteX2" fmla="*/ 4320 w 25832"/>
                  <a:gd name="connsiteY2" fmla="*/ 21519 h 80406"/>
                  <a:gd name="connsiteX3" fmla="*/ 4320 w 25832"/>
                  <a:gd name="connsiteY3" fmla="*/ 31598 h 80406"/>
                  <a:gd name="connsiteX4" fmla="*/ 8639 w 25832"/>
                  <a:gd name="connsiteY4" fmla="*/ 37358 h 80406"/>
                  <a:gd name="connsiteX5" fmla="*/ 0 w 25832"/>
                  <a:gd name="connsiteY5" fmla="*/ 53195 h 80406"/>
                  <a:gd name="connsiteX6" fmla="*/ 25832 w 25832"/>
                  <a:gd name="connsiteY6" fmla="*/ 54426 h 80406"/>
                  <a:gd name="connsiteX7" fmla="*/ 25832 w 25832"/>
                  <a:gd name="connsiteY7" fmla="*/ 80406 h 80406"/>
                  <a:gd name="connsiteX0" fmla="*/ 25832 w 25832"/>
                  <a:gd name="connsiteY0" fmla="*/ 0 h 54426"/>
                  <a:gd name="connsiteX1" fmla="*/ 7199 w 25832"/>
                  <a:gd name="connsiteY1" fmla="*/ 17199 h 54426"/>
                  <a:gd name="connsiteX2" fmla="*/ 4320 w 25832"/>
                  <a:gd name="connsiteY2" fmla="*/ 21519 h 54426"/>
                  <a:gd name="connsiteX3" fmla="*/ 4320 w 25832"/>
                  <a:gd name="connsiteY3" fmla="*/ 31598 h 54426"/>
                  <a:gd name="connsiteX4" fmla="*/ 8639 w 25832"/>
                  <a:gd name="connsiteY4" fmla="*/ 37358 h 54426"/>
                  <a:gd name="connsiteX5" fmla="*/ 0 w 25832"/>
                  <a:gd name="connsiteY5" fmla="*/ 53195 h 54426"/>
                  <a:gd name="connsiteX6" fmla="*/ 25832 w 25832"/>
                  <a:gd name="connsiteY6" fmla="*/ 54426 h 5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832" h="54426">
                    <a:moveTo>
                      <a:pt x="25832" y="0"/>
                    </a:moveTo>
                    <a:lnTo>
                      <a:pt x="7199" y="17199"/>
                    </a:lnTo>
                    <a:lnTo>
                      <a:pt x="4320" y="21519"/>
                    </a:lnTo>
                    <a:lnTo>
                      <a:pt x="4320" y="31598"/>
                    </a:lnTo>
                    <a:lnTo>
                      <a:pt x="8639" y="37358"/>
                    </a:lnTo>
                    <a:lnTo>
                      <a:pt x="0" y="53195"/>
                    </a:lnTo>
                    <a:lnTo>
                      <a:pt x="25832" y="5442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DC98EA14-DCDD-0B29-AA21-27090D10FCDA}"/>
                  </a:ext>
                </a:extLst>
              </p:cNvPr>
              <p:cNvSpPr/>
              <p:nvPr/>
            </p:nvSpPr>
            <p:spPr>
              <a:xfrm>
                <a:off x="2676320" y="2119071"/>
                <a:ext cx="712712" cy="578806"/>
              </a:xfrm>
              <a:custGeom>
                <a:avLst/>
                <a:gdLst>
                  <a:gd name="connsiteX0" fmla="*/ 642246 w 712712"/>
                  <a:gd name="connsiteY0" fmla="*/ 0 h 578806"/>
                  <a:gd name="connsiteX1" fmla="*/ 645125 w 712712"/>
                  <a:gd name="connsiteY1" fmla="*/ 11519 h 578806"/>
                  <a:gd name="connsiteX2" fmla="*/ 642246 w 712712"/>
                  <a:gd name="connsiteY2" fmla="*/ 27357 h 578806"/>
                  <a:gd name="connsiteX3" fmla="*/ 640806 w 712712"/>
                  <a:gd name="connsiteY3" fmla="*/ 35995 h 578806"/>
                  <a:gd name="connsiteX4" fmla="*/ 648005 w 712712"/>
                  <a:gd name="connsiteY4" fmla="*/ 47514 h 578806"/>
                  <a:gd name="connsiteX5" fmla="*/ 669602 w 712712"/>
                  <a:gd name="connsiteY5" fmla="*/ 54713 h 578806"/>
                  <a:gd name="connsiteX6" fmla="*/ 669602 w 712712"/>
                  <a:gd name="connsiteY6" fmla="*/ 73431 h 578806"/>
                  <a:gd name="connsiteX7" fmla="*/ 660963 w 712712"/>
                  <a:gd name="connsiteY7" fmla="*/ 82069 h 578806"/>
                  <a:gd name="connsiteX8" fmla="*/ 662403 w 712712"/>
                  <a:gd name="connsiteY8" fmla="*/ 89269 h 578806"/>
                  <a:gd name="connsiteX9" fmla="*/ 649445 w 712712"/>
                  <a:gd name="connsiteY9" fmla="*/ 109426 h 578806"/>
                  <a:gd name="connsiteX10" fmla="*/ 640806 w 712712"/>
                  <a:gd name="connsiteY10" fmla="*/ 167019 h 578806"/>
                  <a:gd name="connsiteX11" fmla="*/ 642246 w 712712"/>
                  <a:gd name="connsiteY11" fmla="*/ 190056 h 578806"/>
                  <a:gd name="connsiteX12" fmla="*/ 642246 w 712712"/>
                  <a:gd name="connsiteY12" fmla="*/ 200135 h 578806"/>
                  <a:gd name="connsiteX13" fmla="*/ 653764 w 712712"/>
                  <a:gd name="connsiteY13" fmla="*/ 207334 h 578806"/>
                  <a:gd name="connsiteX14" fmla="*/ 663843 w 712712"/>
                  <a:gd name="connsiteY14" fmla="*/ 207334 h 578806"/>
                  <a:gd name="connsiteX15" fmla="*/ 673922 w 712712"/>
                  <a:gd name="connsiteY15" fmla="*/ 197254 h 578806"/>
                  <a:gd name="connsiteX16" fmla="*/ 688320 w 712712"/>
                  <a:gd name="connsiteY16" fmla="*/ 234691 h 578806"/>
                  <a:gd name="connsiteX17" fmla="*/ 712712 w 712712"/>
                  <a:gd name="connsiteY17" fmla="*/ 246886 h 578806"/>
                  <a:gd name="connsiteX18" fmla="*/ 712712 w 712712"/>
                  <a:gd name="connsiteY18" fmla="*/ 264119 h 578806"/>
                  <a:gd name="connsiteX19" fmla="*/ 478911 w 712712"/>
                  <a:gd name="connsiteY19" fmla="*/ 379436 h 578806"/>
                  <a:gd name="connsiteX20" fmla="*/ 712712 w 712712"/>
                  <a:gd name="connsiteY20" fmla="*/ 364128 h 578806"/>
                  <a:gd name="connsiteX21" fmla="*/ 712712 w 712712"/>
                  <a:gd name="connsiteY21" fmla="*/ 370164 h 578806"/>
                  <a:gd name="connsiteX22" fmla="*/ 673922 w 712712"/>
                  <a:gd name="connsiteY22" fmla="*/ 388750 h 578806"/>
                  <a:gd name="connsiteX23" fmla="*/ 656644 w 712712"/>
                  <a:gd name="connsiteY23" fmla="*/ 388750 h 578806"/>
                  <a:gd name="connsiteX24" fmla="*/ 646565 w 712712"/>
                  <a:gd name="connsiteY24" fmla="*/ 404588 h 578806"/>
                  <a:gd name="connsiteX25" fmla="*/ 633607 w 712712"/>
                  <a:gd name="connsiteY25" fmla="*/ 398829 h 578806"/>
                  <a:gd name="connsiteX26" fmla="*/ 632167 w 712712"/>
                  <a:gd name="connsiteY26" fmla="*/ 416106 h 578806"/>
                  <a:gd name="connsiteX27" fmla="*/ 626408 w 712712"/>
                  <a:gd name="connsiteY27" fmla="*/ 423306 h 578806"/>
                  <a:gd name="connsiteX28" fmla="*/ 613449 w 712712"/>
                  <a:gd name="connsiteY28" fmla="*/ 420426 h 578806"/>
                  <a:gd name="connsiteX29" fmla="*/ 612010 w 712712"/>
                  <a:gd name="connsiteY29" fmla="*/ 434825 h 578806"/>
                  <a:gd name="connsiteX30" fmla="*/ 587533 w 712712"/>
                  <a:gd name="connsiteY30" fmla="*/ 457862 h 578806"/>
                  <a:gd name="connsiteX31" fmla="*/ 557297 w 712712"/>
                  <a:gd name="connsiteY31" fmla="*/ 472260 h 578806"/>
                  <a:gd name="connsiteX32" fmla="*/ 525621 w 712712"/>
                  <a:gd name="connsiteY32" fmla="*/ 492417 h 578806"/>
                  <a:gd name="connsiteX33" fmla="*/ 501144 w 712712"/>
                  <a:gd name="connsiteY33" fmla="*/ 496736 h 578806"/>
                  <a:gd name="connsiteX34" fmla="*/ 480986 w 712712"/>
                  <a:gd name="connsiteY34" fmla="*/ 514014 h 578806"/>
                  <a:gd name="connsiteX35" fmla="*/ 499704 w 712712"/>
                  <a:gd name="connsiteY35" fmla="*/ 519773 h 578806"/>
                  <a:gd name="connsiteX36" fmla="*/ 485306 w 712712"/>
                  <a:gd name="connsiteY36" fmla="*/ 537051 h 578806"/>
                  <a:gd name="connsiteX37" fmla="*/ 483866 w 712712"/>
                  <a:gd name="connsiteY37" fmla="*/ 555769 h 578806"/>
                  <a:gd name="connsiteX38" fmla="*/ 459389 w 712712"/>
                  <a:gd name="connsiteY38" fmla="*/ 557209 h 578806"/>
                  <a:gd name="connsiteX39" fmla="*/ 449310 w 712712"/>
                  <a:gd name="connsiteY39" fmla="*/ 558649 h 578806"/>
                  <a:gd name="connsiteX40" fmla="*/ 447975 w 712712"/>
                  <a:gd name="connsiteY40" fmla="*/ 576010 h 578806"/>
                  <a:gd name="connsiteX41" fmla="*/ 403236 w 712712"/>
                  <a:gd name="connsiteY41" fmla="*/ 578806 h 578806"/>
                  <a:gd name="connsiteX42" fmla="*/ 387398 w 712712"/>
                  <a:gd name="connsiteY42" fmla="*/ 565847 h 578806"/>
                  <a:gd name="connsiteX43" fmla="*/ 371560 w 712712"/>
                  <a:gd name="connsiteY43" fmla="*/ 565847 h 578806"/>
                  <a:gd name="connsiteX44" fmla="*/ 352842 w 712712"/>
                  <a:gd name="connsiteY44" fmla="*/ 531292 h 578806"/>
                  <a:gd name="connsiteX45" fmla="*/ 342764 w 712712"/>
                  <a:gd name="connsiteY45" fmla="*/ 528413 h 578806"/>
                  <a:gd name="connsiteX46" fmla="*/ 339884 w 712712"/>
                  <a:gd name="connsiteY46" fmla="*/ 516895 h 578806"/>
                  <a:gd name="connsiteX47" fmla="*/ 360041 w 712712"/>
                  <a:gd name="connsiteY47" fmla="*/ 501056 h 578806"/>
                  <a:gd name="connsiteX48" fmla="*/ 349963 w 712712"/>
                  <a:gd name="connsiteY48" fmla="*/ 489538 h 578806"/>
                  <a:gd name="connsiteX49" fmla="*/ 349963 w 712712"/>
                  <a:gd name="connsiteY49" fmla="*/ 473699 h 578806"/>
                  <a:gd name="connsiteX50" fmla="*/ 319726 w 712712"/>
                  <a:gd name="connsiteY50" fmla="*/ 462181 h 578806"/>
                  <a:gd name="connsiteX51" fmla="*/ 272212 w 712712"/>
                  <a:gd name="connsiteY51" fmla="*/ 462181 h 578806"/>
                  <a:gd name="connsiteX52" fmla="*/ 277972 w 712712"/>
                  <a:gd name="connsiteY52" fmla="*/ 442024 h 578806"/>
                  <a:gd name="connsiteX53" fmla="*/ 269333 w 712712"/>
                  <a:gd name="connsiteY53" fmla="*/ 381551 h 578806"/>
                  <a:gd name="connsiteX54" fmla="*/ 256374 w 712712"/>
                  <a:gd name="connsiteY54" fmla="*/ 371473 h 578806"/>
                  <a:gd name="connsiteX55" fmla="*/ 256374 w 712712"/>
                  <a:gd name="connsiteY55" fmla="*/ 349876 h 578806"/>
                  <a:gd name="connsiteX56" fmla="*/ 240536 w 712712"/>
                  <a:gd name="connsiteY56" fmla="*/ 352755 h 578806"/>
                  <a:gd name="connsiteX57" fmla="*/ 230458 w 712712"/>
                  <a:gd name="connsiteY57" fmla="*/ 354195 h 578806"/>
                  <a:gd name="connsiteX58" fmla="*/ 223259 w 712712"/>
                  <a:gd name="connsiteY58" fmla="*/ 339797 h 578806"/>
                  <a:gd name="connsiteX59" fmla="*/ 205981 w 712712"/>
                  <a:gd name="connsiteY59" fmla="*/ 345556 h 578806"/>
                  <a:gd name="connsiteX60" fmla="*/ 204541 w 712712"/>
                  <a:gd name="connsiteY60" fmla="*/ 358514 h 578806"/>
                  <a:gd name="connsiteX61" fmla="*/ 187263 w 712712"/>
                  <a:gd name="connsiteY61" fmla="*/ 375792 h 578806"/>
                  <a:gd name="connsiteX62" fmla="*/ 148388 w 712712"/>
                  <a:gd name="connsiteY62" fmla="*/ 368593 h 578806"/>
                  <a:gd name="connsiteX63" fmla="*/ 118152 w 712712"/>
                  <a:gd name="connsiteY63" fmla="*/ 339797 h 578806"/>
                  <a:gd name="connsiteX64" fmla="*/ 100874 w 712712"/>
                  <a:gd name="connsiteY64" fmla="*/ 342676 h 578806"/>
                  <a:gd name="connsiteX65" fmla="*/ 87916 w 712712"/>
                  <a:gd name="connsiteY65" fmla="*/ 341236 h 578806"/>
                  <a:gd name="connsiteX66" fmla="*/ 69198 w 712712"/>
                  <a:gd name="connsiteY66" fmla="*/ 341236 h 578806"/>
                  <a:gd name="connsiteX67" fmla="*/ 43281 w 712712"/>
                  <a:gd name="connsiteY67" fmla="*/ 332598 h 578806"/>
                  <a:gd name="connsiteX68" fmla="*/ 20244 w 712712"/>
                  <a:gd name="connsiteY68" fmla="*/ 329718 h 578806"/>
                  <a:gd name="connsiteX69" fmla="*/ 8726 w 712712"/>
                  <a:gd name="connsiteY69" fmla="*/ 316760 h 578806"/>
                  <a:gd name="connsiteX70" fmla="*/ 0 w 712712"/>
                  <a:gd name="connsiteY70" fmla="*/ 304295 h 578806"/>
                  <a:gd name="connsiteX71" fmla="*/ 87 w 712712"/>
                  <a:gd name="connsiteY71" fmla="*/ 303802 h 578806"/>
                  <a:gd name="connsiteX72" fmla="*/ 4406 w 712712"/>
                  <a:gd name="connsiteY72" fmla="*/ 293723 h 578806"/>
                  <a:gd name="connsiteX73" fmla="*/ 18804 w 712712"/>
                  <a:gd name="connsiteY73" fmla="*/ 282204 h 578806"/>
                  <a:gd name="connsiteX74" fmla="*/ 13045 w 712712"/>
                  <a:gd name="connsiteY74" fmla="*/ 272125 h 578806"/>
                  <a:gd name="connsiteX75" fmla="*/ 18804 w 712712"/>
                  <a:gd name="connsiteY75" fmla="*/ 253408 h 578806"/>
                  <a:gd name="connsiteX76" fmla="*/ 13045 w 712712"/>
                  <a:gd name="connsiteY76" fmla="*/ 239010 h 578806"/>
                  <a:gd name="connsiteX77" fmla="*/ 7286 w 712712"/>
                  <a:gd name="connsiteY77" fmla="*/ 218852 h 578806"/>
                  <a:gd name="connsiteX78" fmla="*/ 18804 w 712712"/>
                  <a:gd name="connsiteY78" fmla="*/ 194376 h 578806"/>
                  <a:gd name="connsiteX79" fmla="*/ 37522 w 712712"/>
                  <a:gd name="connsiteY79" fmla="*/ 190056 h 578806"/>
                  <a:gd name="connsiteX80" fmla="*/ 37522 w 712712"/>
                  <a:gd name="connsiteY80" fmla="*/ 172778 h 578806"/>
                  <a:gd name="connsiteX81" fmla="*/ 50480 w 712712"/>
                  <a:gd name="connsiteY81" fmla="*/ 158380 h 578806"/>
                  <a:gd name="connsiteX82" fmla="*/ 73517 w 712712"/>
                  <a:gd name="connsiteY82" fmla="*/ 142542 h 578806"/>
                  <a:gd name="connsiteX83" fmla="*/ 90795 w 712712"/>
                  <a:gd name="connsiteY83" fmla="*/ 149741 h 578806"/>
                  <a:gd name="connsiteX84" fmla="*/ 103754 w 712712"/>
                  <a:gd name="connsiteY84" fmla="*/ 145421 h 578806"/>
                  <a:gd name="connsiteX85" fmla="*/ 106633 w 712712"/>
                  <a:gd name="connsiteY85" fmla="*/ 135343 h 578806"/>
                  <a:gd name="connsiteX86" fmla="*/ 112393 w 712712"/>
                  <a:gd name="connsiteY86" fmla="*/ 125265 h 578806"/>
                  <a:gd name="connsiteX87" fmla="*/ 129670 w 712712"/>
                  <a:gd name="connsiteY87" fmla="*/ 120945 h 578806"/>
                  <a:gd name="connsiteX88" fmla="*/ 149828 w 712712"/>
                  <a:gd name="connsiteY88" fmla="*/ 116625 h 578806"/>
                  <a:gd name="connsiteX89" fmla="*/ 159907 w 712712"/>
                  <a:gd name="connsiteY89" fmla="*/ 118065 h 578806"/>
                  <a:gd name="connsiteX90" fmla="*/ 187263 w 712712"/>
                  <a:gd name="connsiteY90" fmla="*/ 109426 h 578806"/>
                  <a:gd name="connsiteX91" fmla="*/ 197342 w 712712"/>
                  <a:gd name="connsiteY91" fmla="*/ 135343 h 578806"/>
                  <a:gd name="connsiteX92" fmla="*/ 217499 w 712712"/>
                  <a:gd name="connsiteY92" fmla="*/ 142542 h 578806"/>
                  <a:gd name="connsiteX93" fmla="*/ 237657 w 712712"/>
                  <a:gd name="connsiteY93" fmla="*/ 142542 h 578806"/>
                  <a:gd name="connsiteX94" fmla="*/ 247736 w 712712"/>
                  <a:gd name="connsiteY94" fmla="*/ 135343 h 578806"/>
                  <a:gd name="connsiteX95" fmla="*/ 265013 w 712712"/>
                  <a:gd name="connsiteY95" fmla="*/ 109426 h 578806"/>
                  <a:gd name="connsiteX96" fmla="*/ 286611 w 712712"/>
                  <a:gd name="connsiteY96" fmla="*/ 109426 h 578806"/>
                  <a:gd name="connsiteX97" fmla="*/ 311088 w 712712"/>
                  <a:gd name="connsiteY97" fmla="*/ 106547 h 578806"/>
                  <a:gd name="connsiteX98" fmla="*/ 322606 w 712712"/>
                  <a:gd name="connsiteY98" fmla="*/ 102228 h 578806"/>
                  <a:gd name="connsiteX99" fmla="*/ 329805 w 712712"/>
                  <a:gd name="connsiteY99" fmla="*/ 86389 h 578806"/>
                  <a:gd name="connsiteX100" fmla="*/ 337004 w 712712"/>
                  <a:gd name="connsiteY100" fmla="*/ 63352 h 578806"/>
                  <a:gd name="connsiteX101" fmla="*/ 371560 w 712712"/>
                  <a:gd name="connsiteY101" fmla="*/ 60472 h 578806"/>
                  <a:gd name="connsiteX102" fmla="*/ 387398 w 712712"/>
                  <a:gd name="connsiteY102" fmla="*/ 56153 h 578806"/>
                  <a:gd name="connsiteX103" fmla="*/ 417634 w 712712"/>
                  <a:gd name="connsiteY103" fmla="*/ 51834 h 578806"/>
                  <a:gd name="connsiteX104" fmla="*/ 437792 w 712712"/>
                  <a:gd name="connsiteY104" fmla="*/ 57593 h 578806"/>
                  <a:gd name="connsiteX105" fmla="*/ 447870 w 712712"/>
                  <a:gd name="connsiteY105" fmla="*/ 60472 h 578806"/>
                  <a:gd name="connsiteX106" fmla="*/ 459389 w 712712"/>
                  <a:gd name="connsiteY106" fmla="*/ 57593 h 578806"/>
                  <a:gd name="connsiteX107" fmla="*/ 469468 w 712712"/>
                  <a:gd name="connsiteY107" fmla="*/ 61913 h 578806"/>
                  <a:gd name="connsiteX108" fmla="*/ 473787 w 712712"/>
                  <a:gd name="connsiteY108" fmla="*/ 51834 h 578806"/>
                  <a:gd name="connsiteX109" fmla="*/ 509783 w 712712"/>
                  <a:gd name="connsiteY109" fmla="*/ 69111 h 578806"/>
                  <a:gd name="connsiteX110" fmla="*/ 522741 w 712712"/>
                  <a:gd name="connsiteY110" fmla="*/ 71991 h 578806"/>
                  <a:gd name="connsiteX111" fmla="*/ 532820 w 712712"/>
                  <a:gd name="connsiteY111" fmla="*/ 61913 h 578806"/>
                  <a:gd name="connsiteX112" fmla="*/ 531380 w 712712"/>
                  <a:gd name="connsiteY112" fmla="*/ 51834 h 578806"/>
                  <a:gd name="connsiteX113" fmla="*/ 538579 w 712712"/>
                  <a:gd name="connsiteY113" fmla="*/ 33116 h 578806"/>
                  <a:gd name="connsiteX114" fmla="*/ 567375 w 712712"/>
                  <a:gd name="connsiteY114" fmla="*/ 27357 h 578806"/>
                  <a:gd name="connsiteX115" fmla="*/ 577454 w 712712"/>
                  <a:gd name="connsiteY115" fmla="*/ 17278 h 578806"/>
                  <a:gd name="connsiteX116" fmla="*/ 597611 w 712712"/>
                  <a:gd name="connsiteY116" fmla="*/ 14398 h 578806"/>
                  <a:gd name="connsiteX117" fmla="*/ 613449 w 712712"/>
                  <a:gd name="connsiteY117" fmla="*/ 14398 h 578806"/>
                  <a:gd name="connsiteX118" fmla="*/ 624968 w 712712"/>
                  <a:gd name="connsiteY118" fmla="*/ 24477 h 578806"/>
                  <a:gd name="connsiteX119" fmla="*/ 630727 w 712712"/>
                  <a:gd name="connsiteY119" fmla="*/ 14398 h 578806"/>
                  <a:gd name="connsiteX120" fmla="*/ 630727 w 712712"/>
                  <a:gd name="connsiteY120" fmla="*/ 2880 h 578806"/>
                  <a:gd name="connsiteX121" fmla="*/ 642246 w 712712"/>
                  <a:gd name="connsiteY121" fmla="*/ 0 h 578806"/>
                  <a:gd name="connsiteX0" fmla="*/ 642246 w 1143280"/>
                  <a:gd name="connsiteY0" fmla="*/ 0 h 578806"/>
                  <a:gd name="connsiteX1" fmla="*/ 645125 w 1143280"/>
                  <a:gd name="connsiteY1" fmla="*/ 11519 h 578806"/>
                  <a:gd name="connsiteX2" fmla="*/ 642246 w 1143280"/>
                  <a:gd name="connsiteY2" fmla="*/ 27357 h 578806"/>
                  <a:gd name="connsiteX3" fmla="*/ 640806 w 1143280"/>
                  <a:gd name="connsiteY3" fmla="*/ 35995 h 578806"/>
                  <a:gd name="connsiteX4" fmla="*/ 648005 w 1143280"/>
                  <a:gd name="connsiteY4" fmla="*/ 47514 h 578806"/>
                  <a:gd name="connsiteX5" fmla="*/ 669602 w 1143280"/>
                  <a:gd name="connsiteY5" fmla="*/ 54713 h 578806"/>
                  <a:gd name="connsiteX6" fmla="*/ 669602 w 1143280"/>
                  <a:gd name="connsiteY6" fmla="*/ 73431 h 578806"/>
                  <a:gd name="connsiteX7" fmla="*/ 660963 w 1143280"/>
                  <a:gd name="connsiteY7" fmla="*/ 82069 h 578806"/>
                  <a:gd name="connsiteX8" fmla="*/ 662403 w 1143280"/>
                  <a:gd name="connsiteY8" fmla="*/ 89269 h 578806"/>
                  <a:gd name="connsiteX9" fmla="*/ 649445 w 1143280"/>
                  <a:gd name="connsiteY9" fmla="*/ 109426 h 578806"/>
                  <a:gd name="connsiteX10" fmla="*/ 640806 w 1143280"/>
                  <a:gd name="connsiteY10" fmla="*/ 167019 h 578806"/>
                  <a:gd name="connsiteX11" fmla="*/ 642246 w 1143280"/>
                  <a:gd name="connsiteY11" fmla="*/ 190056 h 578806"/>
                  <a:gd name="connsiteX12" fmla="*/ 642246 w 1143280"/>
                  <a:gd name="connsiteY12" fmla="*/ 200135 h 578806"/>
                  <a:gd name="connsiteX13" fmla="*/ 653764 w 1143280"/>
                  <a:gd name="connsiteY13" fmla="*/ 207334 h 578806"/>
                  <a:gd name="connsiteX14" fmla="*/ 663843 w 1143280"/>
                  <a:gd name="connsiteY14" fmla="*/ 207334 h 578806"/>
                  <a:gd name="connsiteX15" fmla="*/ 673922 w 1143280"/>
                  <a:gd name="connsiteY15" fmla="*/ 197254 h 578806"/>
                  <a:gd name="connsiteX16" fmla="*/ 688320 w 1143280"/>
                  <a:gd name="connsiteY16" fmla="*/ 234691 h 578806"/>
                  <a:gd name="connsiteX17" fmla="*/ 712712 w 1143280"/>
                  <a:gd name="connsiteY17" fmla="*/ 246886 h 578806"/>
                  <a:gd name="connsiteX18" fmla="*/ 712712 w 1143280"/>
                  <a:gd name="connsiteY18" fmla="*/ 264119 h 578806"/>
                  <a:gd name="connsiteX19" fmla="*/ 1143280 w 1143280"/>
                  <a:gd name="connsiteY19" fmla="*/ 277042 h 578806"/>
                  <a:gd name="connsiteX20" fmla="*/ 712712 w 1143280"/>
                  <a:gd name="connsiteY20" fmla="*/ 364128 h 578806"/>
                  <a:gd name="connsiteX21" fmla="*/ 712712 w 1143280"/>
                  <a:gd name="connsiteY21" fmla="*/ 370164 h 578806"/>
                  <a:gd name="connsiteX22" fmla="*/ 673922 w 1143280"/>
                  <a:gd name="connsiteY22" fmla="*/ 388750 h 578806"/>
                  <a:gd name="connsiteX23" fmla="*/ 656644 w 1143280"/>
                  <a:gd name="connsiteY23" fmla="*/ 388750 h 578806"/>
                  <a:gd name="connsiteX24" fmla="*/ 646565 w 1143280"/>
                  <a:gd name="connsiteY24" fmla="*/ 404588 h 578806"/>
                  <a:gd name="connsiteX25" fmla="*/ 633607 w 1143280"/>
                  <a:gd name="connsiteY25" fmla="*/ 398829 h 578806"/>
                  <a:gd name="connsiteX26" fmla="*/ 632167 w 1143280"/>
                  <a:gd name="connsiteY26" fmla="*/ 416106 h 578806"/>
                  <a:gd name="connsiteX27" fmla="*/ 626408 w 1143280"/>
                  <a:gd name="connsiteY27" fmla="*/ 423306 h 578806"/>
                  <a:gd name="connsiteX28" fmla="*/ 613449 w 1143280"/>
                  <a:gd name="connsiteY28" fmla="*/ 420426 h 578806"/>
                  <a:gd name="connsiteX29" fmla="*/ 612010 w 1143280"/>
                  <a:gd name="connsiteY29" fmla="*/ 434825 h 578806"/>
                  <a:gd name="connsiteX30" fmla="*/ 587533 w 1143280"/>
                  <a:gd name="connsiteY30" fmla="*/ 457862 h 578806"/>
                  <a:gd name="connsiteX31" fmla="*/ 557297 w 1143280"/>
                  <a:gd name="connsiteY31" fmla="*/ 472260 h 578806"/>
                  <a:gd name="connsiteX32" fmla="*/ 525621 w 1143280"/>
                  <a:gd name="connsiteY32" fmla="*/ 492417 h 578806"/>
                  <a:gd name="connsiteX33" fmla="*/ 501144 w 1143280"/>
                  <a:gd name="connsiteY33" fmla="*/ 496736 h 578806"/>
                  <a:gd name="connsiteX34" fmla="*/ 480986 w 1143280"/>
                  <a:gd name="connsiteY34" fmla="*/ 514014 h 578806"/>
                  <a:gd name="connsiteX35" fmla="*/ 499704 w 1143280"/>
                  <a:gd name="connsiteY35" fmla="*/ 519773 h 578806"/>
                  <a:gd name="connsiteX36" fmla="*/ 485306 w 1143280"/>
                  <a:gd name="connsiteY36" fmla="*/ 537051 h 578806"/>
                  <a:gd name="connsiteX37" fmla="*/ 483866 w 1143280"/>
                  <a:gd name="connsiteY37" fmla="*/ 555769 h 578806"/>
                  <a:gd name="connsiteX38" fmla="*/ 459389 w 1143280"/>
                  <a:gd name="connsiteY38" fmla="*/ 557209 h 578806"/>
                  <a:gd name="connsiteX39" fmla="*/ 449310 w 1143280"/>
                  <a:gd name="connsiteY39" fmla="*/ 558649 h 578806"/>
                  <a:gd name="connsiteX40" fmla="*/ 447975 w 1143280"/>
                  <a:gd name="connsiteY40" fmla="*/ 576010 h 578806"/>
                  <a:gd name="connsiteX41" fmla="*/ 403236 w 1143280"/>
                  <a:gd name="connsiteY41" fmla="*/ 578806 h 578806"/>
                  <a:gd name="connsiteX42" fmla="*/ 387398 w 1143280"/>
                  <a:gd name="connsiteY42" fmla="*/ 565847 h 578806"/>
                  <a:gd name="connsiteX43" fmla="*/ 371560 w 1143280"/>
                  <a:gd name="connsiteY43" fmla="*/ 565847 h 578806"/>
                  <a:gd name="connsiteX44" fmla="*/ 352842 w 1143280"/>
                  <a:gd name="connsiteY44" fmla="*/ 531292 h 578806"/>
                  <a:gd name="connsiteX45" fmla="*/ 342764 w 1143280"/>
                  <a:gd name="connsiteY45" fmla="*/ 528413 h 578806"/>
                  <a:gd name="connsiteX46" fmla="*/ 339884 w 1143280"/>
                  <a:gd name="connsiteY46" fmla="*/ 516895 h 578806"/>
                  <a:gd name="connsiteX47" fmla="*/ 360041 w 1143280"/>
                  <a:gd name="connsiteY47" fmla="*/ 501056 h 578806"/>
                  <a:gd name="connsiteX48" fmla="*/ 349963 w 1143280"/>
                  <a:gd name="connsiteY48" fmla="*/ 489538 h 578806"/>
                  <a:gd name="connsiteX49" fmla="*/ 349963 w 1143280"/>
                  <a:gd name="connsiteY49" fmla="*/ 473699 h 578806"/>
                  <a:gd name="connsiteX50" fmla="*/ 319726 w 1143280"/>
                  <a:gd name="connsiteY50" fmla="*/ 462181 h 578806"/>
                  <a:gd name="connsiteX51" fmla="*/ 272212 w 1143280"/>
                  <a:gd name="connsiteY51" fmla="*/ 462181 h 578806"/>
                  <a:gd name="connsiteX52" fmla="*/ 277972 w 1143280"/>
                  <a:gd name="connsiteY52" fmla="*/ 442024 h 578806"/>
                  <a:gd name="connsiteX53" fmla="*/ 269333 w 1143280"/>
                  <a:gd name="connsiteY53" fmla="*/ 381551 h 578806"/>
                  <a:gd name="connsiteX54" fmla="*/ 256374 w 1143280"/>
                  <a:gd name="connsiteY54" fmla="*/ 371473 h 578806"/>
                  <a:gd name="connsiteX55" fmla="*/ 256374 w 1143280"/>
                  <a:gd name="connsiteY55" fmla="*/ 349876 h 578806"/>
                  <a:gd name="connsiteX56" fmla="*/ 240536 w 1143280"/>
                  <a:gd name="connsiteY56" fmla="*/ 352755 h 578806"/>
                  <a:gd name="connsiteX57" fmla="*/ 230458 w 1143280"/>
                  <a:gd name="connsiteY57" fmla="*/ 354195 h 578806"/>
                  <a:gd name="connsiteX58" fmla="*/ 223259 w 1143280"/>
                  <a:gd name="connsiteY58" fmla="*/ 339797 h 578806"/>
                  <a:gd name="connsiteX59" fmla="*/ 205981 w 1143280"/>
                  <a:gd name="connsiteY59" fmla="*/ 345556 h 578806"/>
                  <a:gd name="connsiteX60" fmla="*/ 204541 w 1143280"/>
                  <a:gd name="connsiteY60" fmla="*/ 358514 h 578806"/>
                  <a:gd name="connsiteX61" fmla="*/ 187263 w 1143280"/>
                  <a:gd name="connsiteY61" fmla="*/ 375792 h 578806"/>
                  <a:gd name="connsiteX62" fmla="*/ 148388 w 1143280"/>
                  <a:gd name="connsiteY62" fmla="*/ 368593 h 578806"/>
                  <a:gd name="connsiteX63" fmla="*/ 118152 w 1143280"/>
                  <a:gd name="connsiteY63" fmla="*/ 339797 h 578806"/>
                  <a:gd name="connsiteX64" fmla="*/ 100874 w 1143280"/>
                  <a:gd name="connsiteY64" fmla="*/ 342676 h 578806"/>
                  <a:gd name="connsiteX65" fmla="*/ 87916 w 1143280"/>
                  <a:gd name="connsiteY65" fmla="*/ 341236 h 578806"/>
                  <a:gd name="connsiteX66" fmla="*/ 69198 w 1143280"/>
                  <a:gd name="connsiteY66" fmla="*/ 341236 h 578806"/>
                  <a:gd name="connsiteX67" fmla="*/ 43281 w 1143280"/>
                  <a:gd name="connsiteY67" fmla="*/ 332598 h 578806"/>
                  <a:gd name="connsiteX68" fmla="*/ 20244 w 1143280"/>
                  <a:gd name="connsiteY68" fmla="*/ 329718 h 578806"/>
                  <a:gd name="connsiteX69" fmla="*/ 8726 w 1143280"/>
                  <a:gd name="connsiteY69" fmla="*/ 316760 h 578806"/>
                  <a:gd name="connsiteX70" fmla="*/ 0 w 1143280"/>
                  <a:gd name="connsiteY70" fmla="*/ 304295 h 578806"/>
                  <a:gd name="connsiteX71" fmla="*/ 87 w 1143280"/>
                  <a:gd name="connsiteY71" fmla="*/ 303802 h 578806"/>
                  <a:gd name="connsiteX72" fmla="*/ 4406 w 1143280"/>
                  <a:gd name="connsiteY72" fmla="*/ 293723 h 578806"/>
                  <a:gd name="connsiteX73" fmla="*/ 18804 w 1143280"/>
                  <a:gd name="connsiteY73" fmla="*/ 282204 h 578806"/>
                  <a:gd name="connsiteX74" fmla="*/ 13045 w 1143280"/>
                  <a:gd name="connsiteY74" fmla="*/ 272125 h 578806"/>
                  <a:gd name="connsiteX75" fmla="*/ 18804 w 1143280"/>
                  <a:gd name="connsiteY75" fmla="*/ 253408 h 578806"/>
                  <a:gd name="connsiteX76" fmla="*/ 13045 w 1143280"/>
                  <a:gd name="connsiteY76" fmla="*/ 239010 h 578806"/>
                  <a:gd name="connsiteX77" fmla="*/ 7286 w 1143280"/>
                  <a:gd name="connsiteY77" fmla="*/ 218852 h 578806"/>
                  <a:gd name="connsiteX78" fmla="*/ 18804 w 1143280"/>
                  <a:gd name="connsiteY78" fmla="*/ 194376 h 578806"/>
                  <a:gd name="connsiteX79" fmla="*/ 37522 w 1143280"/>
                  <a:gd name="connsiteY79" fmla="*/ 190056 h 578806"/>
                  <a:gd name="connsiteX80" fmla="*/ 37522 w 1143280"/>
                  <a:gd name="connsiteY80" fmla="*/ 172778 h 578806"/>
                  <a:gd name="connsiteX81" fmla="*/ 50480 w 1143280"/>
                  <a:gd name="connsiteY81" fmla="*/ 158380 h 578806"/>
                  <a:gd name="connsiteX82" fmla="*/ 73517 w 1143280"/>
                  <a:gd name="connsiteY82" fmla="*/ 142542 h 578806"/>
                  <a:gd name="connsiteX83" fmla="*/ 90795 w 1143280"/>
                  <a:gd name="connsiteY83" fmla="*/ 149741 h 578806"/>
                  <a:gd name="connsiteX84" fmla="*/ 103754 w 1143280"/>
                  <a:gd name="connsiteY84" fmla="*/ 145421 h 578806"/>
                  <a:gd name="connsiteX85" fmla="*/ 106633 w 1143280"/>
                  <a:gd name="connsiteY85" fmla="*/ 135343 h 578806"/>
                  <a:gd name="connsiteX86" fmla="*/ 112393 w 1143280"/>
                  <a:gd name="connsiteY86" fmla="*/ 125265 h 578806"/>
                  <a:gd name="connsiteX87" fmla="*/ 129670 w 1143280"/>
                  <a:gd name="connsiteY87" fmla="*/ 120945 h 578806"/>
                  <a:gd name="connsiteX88" fmla="*/ 149828 w 1143280"/>
                  <a:gd name="connsiteY88" fmla="*/ 116625 h 578806"/>
                  <a:gd name="connsiteX89" fmla="*/ 159907 w 1143280"/>
                  <a:gd name="connsiteY89" fmla="*/ 118065 h 578806"/>
                  <a:gd name="connsiteX90" fmla="*/ 187263 w 1143280"/>
                  <a:gd name="connsiteY90" fmla="*/ 109426 h 578806"/>
                  <a:gd name="connsiteX91" fmla="*/ 197342 w 1143280"/>
                  <a:gd name="connsiteY91" fmla="*/ 135343 h 578806"/>
                  <a:gd name="connsiteX92" fmla="*/ 217499 w 1143280"/>
                  <a:gd name="connsiteY92" fmla="*/ 142542 h 578806"/>
                  <a:gd name="connsiteX93" fmla="*/ 237657 w 1143280"/>
                  <a:gd name="connsiteY93" fmla="*/ 142542 h 578806"/>
                  <a:gd name="connsiteX94" fmla="*/ 247736 w 1143280"/>
                  <a:gd name="connsiteY94" fmla="*/ 135343 h 578806"/>
                  <a:gd name="connsiteX95" fmla="*/ 265013 w 1143280"/>
                  <a:gd name="connsiteY95" fmla="*/ 109426 h 578806"/>
                  <a:gd name="connsiteX96" fmla="*/ 286611 w 1143280"/>
                  <a:gd name="connsiteY96" fmla="*/ 109426 h 578806"/>
                  <a:gd name="connsiteX97" fmla="*/ 311088 w 1143280"/>
                  <a:gd name="connsiteY97" fmla="*/ 106547 h 578806"/>
                  <a:gd name="connsiteX98" fmla="*/ 322606 w 1143280"/>
                  <a:gd name="connsiteY98" fmla="*/ 102228 h 578806"/>
                  <a:gd name="connsiteX99" fmla="*/ 329805 w 1143280"/>
                  <a:gd name="connsiteY99" fmla="*/ 86389 h 578806"/>
                  <a:gd name="connsiteX100" fmla="*/ 337004 w 1143280"/>
                  <a:gd name="connsiteY100" fmla="*/ 63352 h 578806"/>
                  <a:gd name="connsiteX101" fmla="*/ 371560 w 1143280"/>
                  <a:gd name="connsiteY101" fmla="*/ 60472 h 578806"/>
                  <a:gd name="connsiteX102" fmla="*/ 387398 w 1143280"/>
                  <a:gd name="connsiteY102" fmla="*/ 56153 h 578806"/>
                  <a:gd name="connsiteX103" fmla="*/ 417634 w 1143280"/>
                  <a:gd name="connsiteY103" fmla="*/ 51834 h 578806"/>
                  <a:gd name="connsiteX104" fmla="*/ 437792 w 1143280"/>
                  <a:gd name="connsiteY104" fmla="*/ 57593 h 578806"/>
                  <a:gd name="connsiteX105" fmla="*/ 447870 w 1143280"/>
                  <a:gd name="connsiteY105" fmla="*/ 60472 h 578806"/>
                  <a:gd name="connsiteX106" fmla="*/ 459389 w 1143280"/>
                  <a:gd name="connsiteY106" fmla="*/ 57593 h 578806"/>
                  <a:gd name="connsiteX107" fmla="*/ 469468 w 1143280"/>
                  <a:gd name="connsiteY107" fmla="*/ 61913 h 578806"/>
                  <a:gd name="connsiteX108" fmla="*/ 473787 w 1143280"/>
                  <a:gd name="connsiteY108" fmla="*/ 51834 h 578806"/>
                  <a:gd name="connsiteX109" fmla="*/ 509783 w 1143280"/>
                  <a:gd name="connsiteY109" fmla="*/ 69111 h 578806"/>
                  <a:gd name="connsiteX110" fmla="*/ 522741 w 1143280"/>
                  <a:gd name="connsiteY110" fmla="*/ 71991 h 578806"/>
                  <a:gd name="connsiteX111" fmla="*/ 532820 w 1143280"/>
                  <a:gd name="connsiteY111" fmla="*/ 61913 h 578806"/>
                  <a:gd name="connsiteX112" fmla="*/ 531380 w 1143280"/>
                  <a:gd name="connsiteY112" fmla="*/ 51834 h 578806"/>
                  <a:gd name="connsiteX113" fmla="*/ 538579 w 1143280"/>
                  <a:gd name="connsiteY113" fmla="*/ 33116 h 578806"/>
                  <a:gd name="connsiteX114" fmla="*/ 567375 w 1143280"/>
                  <a:gd name="connsiteY114" fmla="*/ 27357 h 578806"/>
                  <a:gd name="connsiteX115" fmla="*/ 577454 w 1143280"/>
                  <a:gd name="connsiteY115" fmla="*/ 17278 h 578806"/>
                  <a:gd name="connsiteX116" fmla="*/ 597611 w 1143280"/>
                  <a:gd name="connsiteY116" fmla="*/ 14398 h 578806"/>
                  <a:gd name="connsiteX117" fmla="*/ 613449 w 1143280"/>
                  <a:gd name="connsiteY117" fmla="*/ 14398 h 578806"/>
                  <a:gd name="connsiteX118" fmla="*/ 624968 w 1143280"/>
                  <a:gd name="connsiteY118" fmla="*/ 24477 h 578806"/>
                  <a:gd name="connsiteX119" fmla="*/ 630727 w 1143280"/>
                  <a:gd name="connsiteY119" fmla="*/ 14398 h 578806"/>
                  <a:gd name="connsiteX120" fmla="*/ 630727 w 1143280"/>
                  <a:gd name="connsiteY120" fmla="*/ 2880 h 578806"/>
                  <a:gd name="connsiteX121" fmla="*/ 642246 w 1143280"/>
                  <a:gd name="connsiteY121" fmla="*/ 0 h 578806"/>
                  <a:gd name="connsiteX0" fmla="*/ 1143280 w 1234720"/>
                  <a:gd name="connsiteY0" fmla="*/ 277042 h 578806"/>
                  <a:gd name="connsiteX1" fmla="*/ 712712 w 1234720"/>
                  <a:gd name="connsiteY1" fmla="*/ 364128 h 578806"/>
                  <a:gd name="connsiteX2" fmla="*/ 712712 w 1234720"/>
                  <a:gd name="connsiteY2" fmla="*/ 370164 h 578806"/>
                  <a:gd name="connsiteX3" fmla="*/ 673922 w 1234720"/>
                  <a:gd name="connsiteY3" fmla="*/ 388750 h 578806"/>
                  <a:gd name="connsiteX4" fmla="*/ 656644 w 1234720"/>
                  <a:gd name="connsiteY4" fmla="*/ 388750 h 578806"/>
                  <a:gd name="connsiteX5" fmla="*/ 646565 w 1234720"/>
                  <a:gd name="connsiteY5" fmla="*/ 404588 h 578806"/>
                  <a:gd name="connsiteX6" fmla="*/ 633607 w 1234720"/>
                  <a:gd name="connsiteY6" fmla="*/ 398829 h 578806"/>
                  <a:gd name="connsiteX7" fmla="*/ 632167 w 1234720"/>
                  <a:gd name="connsiteY7" fmla="*/ 416106 h 578806"/>
                  <a:gd name="connsiteX8" fmla="*/ 626408 w 1234720"/>
                  <a:gd name="connsiteY8" fmla="*/ 423306 h 578806"/>
                  <a:gd name="connsiteX9" fmla="*/ 613449 w 1234720"/>
                  <a:gd name="connsiteY9" fmla="*/ 420426 h 578806"/>
                  <a:gd name="connsiteX10" fmla="*/ 612010 w 1234720"/>
                  <a:gd name="connsiteY10" fmla="*/ 434825 h 578806"/>
                  <a:gd name="connsiteX11" fmla="*/ 587533 w 1234720"/>
                  <a:gd name="connsiteY11" fmla="*/ 457862 h 578806"/>
                  <a:gd name="connsiteX12" fmla="*/ 557297 w 1234720"/>
                  <a:gd name="connsiteY12" fmla="*/ 472260 h 578806"/>
                  <a:gd name="connsiteX13" fmla="*/ 525621 w 1234720"/>
                  <a:gd name="connsiteY13" fmla="*/ 492417 h 578806"/>
                  <a:gd name="connsiteX14" fmla="*/ 501144 w 1234720"/>
                  <a:gd name="connsiteY14" fmla="*/ 496736 h 578806"/>
                  <a:gd name="connsiteX15" fmla="*/ 480986 w 1234720"/>
                  <a:gd name="connsiteY15" fmla="*/ 514014 h 578806"/>
                  <a:gd name="connsiteX16" fmla="*/ 499704 w 1234720"/>
                  <a:gd name="connsiteY16" fmla="*/ 519773 h 578806"/>
                  <a:gd name="connsiteX17" fmla="*/ 485306 w 1234720"/>
                  <a:gd name="connsiteY17" fmla="*/ 537051 h 578806"/>
                  <a:gd name="connsiteX18" fmla="*/ 483866 w 1234720"/>
                  <a:gd name="connsiteY18" fmla="*/ 555769 h 578806"/>
                  <a:gd name="connsiteX19" fmla="*/ 459389 w 1234720"/>
                  <a:gd name="connsiteY19" fmla="*/ 557209 h 578806"/>
                  <a:gd name="connsiteX20" fmla="*/ 449310 w 1234720"/>
                  <a:gd name="connsiteY20" fmla="*/ 558649 h 578806"/>
                  <a:gd name="connsiteX21" fmla="*/ 447975 w 1234720"/>
                  <a:gd name="connsiteY21" fmla="*/ 576010 h 578806"/>
                  <a:gd name="connsiteX22" fmla="*/ 403236 w 1234720"/>
                  <a:gd name="connsiteY22" fmla="*/ 578806 h 578806"/>
                  <a:gd name="connsiteX23" fmla="*/ 387398 w 1234720"/>
                  <a:gd name="connsiteY23" fmla="*/ 565847 h 578806"/>
                  <a:gd name="connsiteX24" fmla="*/ 371560 w 1234720"/>
                  <a:gd name="connsiteY24" fmla="*/ 565847 h 578806"/>
                  <a:gd name="connsiteX25" fmla="*/ 352842 w 1234720"/>
                  <a:gd name="connsiteY25" fmla="*/ 531292 h 578806"/>
                  <a:gd name="connsiteX26" fmla="*/ 342764 w 1234720"/>
                  <a:gd name="connsiteY26" fmla="*/ 528413 h 578806"/>
                  <a:gd name="connsiteX27" fmla="*/ 339884 w 1234720"/>
                  <a:gd name="connsiteY27" fmla="*/ 516895 h 578806"/>
                  <a:gd name="connsiteX28" fmla="*/ 360041 w 1234720"/>
                  <a:gd name="connsiteY28" fmla="*/ 501056 h 578806"/>
                  <a:gd name="connsiteX29" fmla="*/ 349963 w 1234720"/>
                  <a:gd name="connsiteY29" fmla="*/ 489538 h 578806"/>
                  <a:gd name="connsiteX30" fmla="*/ 349963 w 1234720"/>
                  <a:gd name="connsiteY30" fmla="*/ 473699 h 578806"/>
                  <a:gd name="connsiteX31" fmla="*/ 319726 w 1234720"/>
                  <a:gd name="connsiteY31" fmla="*/ 462181 h 578806"/>
                  <a:gd name="connsiteX32" fmla="*/ 272212 w 1234720"/>
                  <a:gd name="connsiteY32" fmla="*/ 462181 h 578806"/>
                  <a:gd name="connsiteX33" fmla="*/ 277972 w 1234720"/>
                  <a:gd name="connsiteY33" fmla="*/ 442024 h 578806"/>
                  <a:gd name="connsiteX34" fmla="*/ 269333 w 1234720"/>
                  <a:gd name="connsiteY34" fmla="*/ 381551 h 578806"/>
                  <a:gd name="connsiteX35" fmla="*/ 256374 w 1234720"/>
                  <a:gd name="connsiteY35" fmla="*/ 371473 h 578806"/>
                  <a:gd name="connsiteX36" fmla="*/ 256374 w 1234720"/>
                  <a:gd name="connsiteY36" fmla="*/ 349876 h 578806"/>
                  <a:gd name="connsiteX37" fmla="*/ 240536 w 1234720"/>
                  <a:gd name="connsiteY37" fmla="*/ 352755 h 578806"/>
                  <a:gd name="connsiteX38" fmla="*/ 230458 w 1234720"/>
                  <a:gd name="connsiteY38" fmla="*/ 354195 h 578806"/>
                  <a:gd name="connsiteX39" fmla="*/ 223259 w 1234720"/>
                  <a:gd name="connsiteY39" fmla="*/ 339797 h 578806"/>
                  <a:gd name="connsiteX40" fmla="*/ 205981 w 1234720"/>
                  <a:gd name="connsiteY40" fmla="*/ 345556 h 578806"/>
                  <a:gd name="connsiteX41" fmla="*/ 204541 w 1234720"/>
                  <a:gd name="connsiteY41" fmla="*/ 358514 h 578806"/>
                  <a:gd name="connsiteX42" fmla="*/ 187263 w 1234720"/>
                  <a:gd name="connsiteY42" fmla="*/ 375792 h 578806"/>
                  <a:gd name="connsiteX43" fmla="*/ 148388 w 1234720"/>
                  <a:gd name="connsiteY43" fmla="*/ 368593 h 578806"/>
                  <a:gd name="connsiteX44" fmla="*/ 118152 w 1234720"/>
                  <a:gd name="connsiteY44" fmla="*/ 339797 h 578806"/>
                  <a:gd name="connsiteX45" fmla="*/ 100874 w 1234720"/>
                  <a:gd name="connsiteY45" fmla="*/ 342676 h 578806"/>
                  <a:gd name="connsiteX46" fmla="*/ 87916 w 1234720"/>
                  <a:gd name="connsiteY46" fmla="*/ 341236 h 578806"/>
                  <a:gd name="connsiteX47" fmla="*/ 69198 w 1234720"/>
                  <a:gd name="connsiteY47" fmla="*/ 341236 h 578806"/>
                  <a:gd name="connsiteX48" fmla="*/ 43281 w 1234720"/>
                  <a:gd name="connsiteY48" fmla="*/ 332598 h 578806"/>
                  <a:gd name="connsiteX49" fmla="*/ 20244 w 1234720"/>
                  <a:gd name="connsiteY49" fmla="*/ 329718 h 578806"/>
                  <a:gd name="connsiteX50" fmla="*/ 8726 w 1234720"/>
                  <a:gd name="connsiteY50" fmla="*/ 316760 h 578806"/>
                  <a:gd name="connsiteX51" fmla="*/ 0 w 1234720"/>
                  <a:gd name="connsiteY51" fmla="*/ 304295 h 578806"/>
                  <a:gd name="connsiteX52" fmla="*/ 87 w 1234720"/>
                  <a:gd name="connsiteY52" fmla="*/ 303802 h 578806"/>
                  <a:gd name="connsiteX53" fmla="*/ 4406 w 1234720"/>
                  <a:gd name="connsiteY53" fmla="*/ 293723 h 578806"/>
                  <a:gd name="connsiteX54" fmla="*/ 18804 w 1234720"/>
                  <a:gd name="connsiteY54" fmla="*/ 282204 h 578806"/>
                  <a:gd name="connsiteX55" fmla="*/ 13045 w 1234720"/>
                  <a:gd name="connsiteY55" fmla="*/ 272125 h 578806"/>
                  <a:gd name="connsiteX56" fmla="*/ 18804 w 1234720"/>
                  <a:gd name="connsiteY56" fmla="*/ 253408 h 578806"/>
                  <a:gd name="connsiteX57" fmla="*/ 13045 w 1234720"/>
                  <a:gd name="connsiteY57" fmla="*/ 239010 h 578806"/>
                  <a:gd name="connsiteX58" fmla="*/ 7286 w 1234720"/>
                  <a:gd name="connsiteY58" fmla="*/ 218852 h 578806"/>
                  <a:gd name="connsiteX59" fmla="*/ 18804 w 1234720"/>
                  <a:gd name="connsiteY59" fmla="*/ 194376 h 578806"/>
                  <a:gd name="connsiteX60" fmla="*/ 37522 w 1234720"/>
                  <a:gd name="connsiteY60" fmla="*/ 190056 h 578806"/>
                  <a:gd name="connsiteX61" fmla="*/ 37522 w 1234720"/>
                  <a:gd name="connsiteY61" fmla="*/ 172778 h 578806"/>
                  <a:gd name="connsiteX62" fmla="*/ 50480 w 1234720"/>
                  <a:gd name="connsiteY62" fmla="*/ 158380 h 578806"/>
                  <a:gd name="connsiteX63" fmla="*/ 73517 w 1234720"/>
                  <a:gd name="connsiteY63" fmla="*/ 142542 h 578806"/>
                  <a:gd name="connsiteX64" fmla="*/ 90795 w 1234720"/>
                  <a:gd name="connsiteY64" fmla="*/ 149741 h 578806"/>
                  <a:gd name="connsiteX65" fmla="*/ 103754 w 1234720"/>
                  <a:gd name="connsiteY65" fmla="*/ 145421 h 578806"/>
                  <a:gd name="connsiteX66" fmla="*/ 106633 w 1234720"/>
                  <a:gd name="connsiteY66" fmla="*/ 135343 h 578806"/>
                  <a:gd name="connsiteX67" fmla="*/ 112393 w 1234720"/>
                  <a:gd name="connsiteY67" fmla="*/ 125265 h 578806"/>
                  <a:gd name="connsiteX68" fmla="*/ 129670 w 1234720"/>
                  <a:gd name="connsiteY68" fmla="*/ 120945 h 578806"/>
                  <a:gd name="connsiteX69" fmla="*/ 149828 w 1234720"/>
                  <a:gd name="connsiteY69" fmla="*/ 116625 h 578806"/>
                  <a:gd name="connsiteX70" fmla="*/ 159907 w 1234720"/>
                  <a:gd name="connsiteY70" fmla="*/ 118065 h 578806"/>
                  <a:gd name="connsiteX71" fmla="*/ 187263 w 1234720"/>
                  <a:gd name="connsiteY71" fmla="*/ 109426 h 578806"/>
                  <a:gd name="connsiteX72" fmla="*/ 197342 w 1234720"/>
                  <a:gd name="connsiteY72" fmla="*/ 135343 h 578806"/>
                  <a:gd name="connsiteX73" fmla="*/ 217499 w 1234720"/>
                  <a:gd name="connsiteY73" fmla="*/ 142542 h 578806"/>
                  <a:gd name="connsiteX74" fmla="*/ 237657 w 1234720"/>
                  <a:gd name="connsiteY74" fmla="*/ 142542 h 578806"/>
                  <a:gd name="connsiteX75" fmla="*/ 247736 w 1234720"/>
                  <a:gd name="connsiteY75" fmla="*/ 135343 h 578806"/>
                  <a:gd name="connsiteX76" fmla="*/ 265013 w 1234720"/>
                  <a:gd name="connsiteY76" fmla="*/ 109426 h 578806"/>
                  <a:gd name="connsiteX77" fmla="*/ 286611 w 1234720"/>
                  <a:gd name="connsiteY77" fmla="*/ 109426 h 578806"/>
                  <a:gd name="connsiteX78" fmla="*/ 311088 w 1234720"/>
                  <a:gd name="connsiteY78" fmla="*/ 106547 h 578806"/>
                  <a:gd name="connsiteX79" fmla="*/ 322606 w 1234720"/>
                  <a:gd name="connsiteY79" fmla="*/ 102228 h 578806"/>
                  <a:gd name="connsiteX80" fmla="*/ 329805 w 1234720"/>
                  <a:gd name="connsiteY80" fmla="*/ 86389 h 578806"/>
                  <a:gd name="connsiteX81" fmla="*/ 337004 w 1234720"/>
                  <a:gd name="connsiteY81" fmla="*/ 63352 h 578806"/>
                  <a:gd name="connsiteX82" fmla="*/ 371560 w 1234720"/>
                  <a:gd name="connsiteY82" fmla="*/ 60472 h 578806"/>
                  <a:gd name="connsiteX83" fmla="*/ 387398 w 1234720"/>
                  <a:gd name="connsiteY83" fmla="*/ 56153 h 578806"/>
                  <a:gd name="connsiteX84" fmla="*/ 417634 w 1234720"/>
                  <a:gd name="connsiteY84" fmla="*/ 51834 h 578806"/>
                  <a:gd name="connsiteX85" fmla="*/ 437792 w 1234720"/>
                  <a:gd name="connsiteY85" fmla="*/ 57593 h 578806"/>
                  <a:gd name="connsiteX86" fmla="*/ 447870 w 1234720"/>
                  <a:gd name="connsiteY86" fmla="*/ 60472 h 578806"/>
                  <a:gd name="connsiteX87" fmla="*/ 459389 w 1234720"/>
                  <a:gd name="connsiteY87" fmla="*/ 57593 h 578806"/>
                  <a:gd name="connsiteX88" fmla="*/ 469468 w 1234720"/>
                  <a:gd name="connsiteY88" fmla="*/ 61913 h 578806"/>
                  <a:gd name="connsiteX89" fmla="*/ 473787 w 1234720"/>
                  <a:gd name="connsiteY89" fmla="*/ 51834 h 578806"/>
                  <a:gd name="connsiteX90" fmla="*/ 509783 w 1234720"/>
                  <a:gd name="connsiteY90" fmla="*/ 69111 h 578806"/>
                  <a:gd name="connsiteX91" fmla="*/ 522741 w 1234720"/>
                  <a:gd name="connsiteY91" fmla="*/ 71991 h 578806"/>
                  <a:gd name="connsiteX92" fmla="*/ 532820 w 1234720"/>
                  <a:gd name="connsiteY92" fmla="*/ 61913 h 578806"/>
                  <a:gd name="connsiteX93" fmla="*/ 531380 w 1234720"/>
                  <a:gd name="connsiteY93" fmla="*/ 51834 h 578806"/>
                  <a:gd name="connsiteX94" fmla="*/ 538579 w 1234720"/>
                  <a:gd name="connsiteY94" fmla="*/ 33116 h 578806"/>
                  <a:gd name="connsiteX95" fmla="*/ 567375 w 1234720"/>
                  <a:gd name="connsiteY95" fmla="*/ 27357 h 578806"/>
                  <a:gd name="connsiteX96" fmla="*/ 577454 w 1234720"/>
                  <a:gd name="connsiteY96" fmla="*/ 17278 h 578806"/>
                  <a:gd name="connsiteX97" fmla="*/ 597611 w 1234720"/>
                  <a:gd name="connsiteY97" fmla="*/ 14398 h 578806"/>
                  <a:gd name="connsiteX98" fmla="*/ 613449 w 1234720"/>
                  <a:gd name="connsiteY98" fmla="*/ 14398 h 578806"/>
                  <a:gd name="connsiteX99" fmla="*/ 624968 w 1234720"/>
                  <a:gd name="connsiteY99" fmla="*/ 24477 h 578806"/>
                  <a:gd name="connsiteX100" fmla="*/ 630727 w 1234720"/>
                  <a:gd name="connsiteY100" fmla="*/ 14398 h 578806"/>
                  <a:gd name="connsiteX101" fmla="*/ 630727 w 1234720"/>
                  <a:gd name="connsiteY101" fmla="*/ 2880 h 578806"/>
                  <a:gd name="connsiteX102" fmla="*/ 642246 w 1234720"/>
                  <a:gd name="connsiteY102" fmla="*/ 0 h 578806"/>
                  <a:gd name="connsiteX103" fmla="*/ 645125 w 1234720"/>
                  <a:gd name="connsiteY103" fmla="*/ 11519 h 578806"/>
                  <a:gd name="connsiteX104" fmla="*/ 642246 w 1234720"/>
                  <a:gd name="connsiteY104" fmla="*/ 27357 h 578806"/>
                  <a:gd name="connsiteX105" fmla="*/ 640806 w 1234720"/>
                  <a:gd name="connsiteY105" fmla="*/ 35995 h 578806"/>
                  <a:gd name="connsiteX106" fmla="*/ 648005 w 1234720"/>
                  <a:gd name="connsiteY106" fmla="*/ 47514 h 578806"/>
                  <a:gd name="connsiteX107" fmla="*/ 669602 w 1234720"/>
                  <a:gd name="connsiteY107" fmla="*/ 54713 h 578806"/>
                  <a:gd name="connsiteX108" fmla="*/ 669602 w 1234720"/>
                  <a:gd name="connsiteY108" fmla="*/ 73431 h 578806"/>
                  <a:gd name="connsiteX109" fmla="*/ 660963 w 1234720"/>
                  <a:gd name="connsiteY109" fmla="*/ 82069 h 578806"/>
                  <a:gd name="connsiteX110" fmla="*/ 662403 w 1234720"/>
                  <a:gd name="connsiteY110" fmla="*/ 89269 h 578806"/>
                  <a:gd name="connsiteX111" fmla="*/ 649445 w 1234720"/>
                  <a:gd name="connsiteY111" fmla="*/ 109426 h 578806"/>
                  <a:gd name="connsiteX112" fmla="*/ 640806 w 1234720"/>
                  <a:gd name="connsiteY112" fmla="*/ 167019 h 578806"/>
                  <a:gd name="connsiteX113" fmla="*/ 642246 w 1234720"/>
                  <a:gd name="connsiteY113" fmla="*/ 190056 h 578806"/>
                  <a:gd name="connsiteX114" fmla="*/ 642246 w 1234720"/>
                  <a:gd name="connsiteY114" fmla="*/ 200135 h 578806"/>
                  <a:gd name="connsiteX115" fmla="*/ 653764 w 1234720"/>
                  <a:gd name="connsiteY115" fmla="*/ 207334 h 578806"/>
                  <a:gd name="connsiteX116" fmla="*/ 663843 w 1234720"/>
                  <a:gd name="connsiteY116" fmla="*/ 207334 h 578806"/>
                  <a:gd name="connsiteX117" fmla="*/ 673922 w 1234720"/>
                  <a:gd name="connsiteY117" fmla="*/ 197254 h 578806"/>
                  <a:gd name="connsiteX118" fmla="*/ 688320 w 1234720"/>
                  <a:gd name="connsiteY118" fmla="*/ 234691 h 578806"/>
                  <a:gd name="connsiteX119" fmla="*/ 712712 w 1234720"/>
                  <a:gd name="connsiteY119" fmla="*/ 246886 h 578806"/>
                  <a:gd name="connsiteX120" fmla="*/ 712712 w 1234720"/>
                  <a:gd name="connsiteY120" fmla="*/ 264119 h 578806"/>
                  <a:gd name="connsiteX121" fmla="*/ 1234720 w 1234720"/>
                  <a:gd name="connsiteY121" fmla="*/ 368482 h 578806"/>
                  <a:gd name="connsiteX0" fmla="*/ 712712 w 1234720"/>
                  <a:gd name="connsiteY0" fmla="*/ 364128 h 578806"/>
                  <a:gd name="connsiteX1" fmla="*/ 712712 w 1234720"/>
                  <a:gd name="connsiteY1" fmla="*/ 370164 h 578806"/>
                  <a:gd name="connsiteX2" fmla="*/ 673922 w 1234720"/>
                  <a:gd name="connsiteY2" fmla="*/ 388750 h 578806"/>
                  <a:gd name="connsiteX3" fmla="*/ 656644 w 1234720"/>
                  <a:gd name="connsiteY3" fmla="*/ 388750 h 578806"/>
                  <a:gd name="connsiteX4" fmla="*/ 646565 w 1234720"/>
                  <a:gd name="connsiteY4" fmla="*/ 404588 h 578806"/>
                  <a:gd name="connsiteX5" fmla="*/ 633607 w 1234720"/>
                  <a:gd name="connsiteY5" fmla="*/ 398829 h 578806"/>
                  <a:gd name="connsiteX6" fmla="*/ 632167 w 1234720"/>
                  <a:gd name="connsiteY6" fmla="*/ 416106 h 578806"/>
                  <a:gd name="connsiteX7" fmla="*/ 626408 w 1234720"/>
                  <a:gd name="connsiteY7" fmla="*/ 423306 h 578806"/>
                  <a:gd name="connsiteX8" fmla="*/ 613449 w 1234720"/>
                  <a:gd name="connsiteY8" fmla="*/ 420426 h 578806"/>
                  <a:gd name="connsiteX9" fmla="*/ 612010 w 1234720"/>
                  <a:gd name="connsiteY9" fmla="*/ 434825 h 578806"/>
                  <a:gd name="connsiteX10" fmla="*/ 587533 w 1234720"/>
                  <a:gd name="connsiteY10" fmla="*/ 457862 h 578806"/>
                  <a:gd name="connsiteX11" fmla="*/ 557297 w 1234720"/>
                  <a:gd name="connsiteY11" fmla="*/ 472260 h 578806"/>
                  <a:gd name="connsiteX12" fmla="*/ 525621 w 1234720"/>
                  <a:gd name="connsiteY12" fmla="*/ 492417 h 578806"/>
                  <a:gd name="connsiteX13" fmla="*/ 501144 w 1234720"/>
                  <a:gd name="connsiteY13" fmla="*/ 496736 h 578806"/>
                  <a:gd name="connsiteX14" fmla="*/ 480986 w 1234720"/>
                  <a:gd name="connsiteY14" fmla="*/ 514014 h 578806"/>
                  <a:gd name="connsiteX15" fmla="*/ 499704 w 1234720"/>
                  <a:gd name="connsiteY15" fmla="*/ 519773 h 578806"/>
                  <a:gd name="connsiteX16" fmla="*/ 485306 w 1234720"/>
                  <a:gd name="connsiteY16" fmla="*/ 537051 h 578806"/>
                  <a:gd name="connsiteX17" fmla="*/ 483866 w 1234720"/>
                  <a:gd name="connsiteY17" fmla="*/ 555769 h 578806"/>
                  <a:gd name="connsiteX18" fmla="*/ 459389 w 1234720"/>
                  <a:gd name="connsiteY18" fmla="*/ 557209 h 578806"/>
                  <a:gd name="connsiteX19" fmla="*/ 449310 w 1234720"/>
                  <a:gd name="connsiteY19" fmla="*/ 558649 h 578806"/>
                  <a:gd name="connsiteX20" fmla="*/ 447975 w 1234720"/>
                  <a:gd name="connsiteY20" fmla="*/ 576010 h 578806"/>
                  <a:gd name="connsiteX21" fmla="*/ 403236 w 1234720"/>
                  <a:gd name="connsiteY21" fmla="*/ 578806 h 578806"/>
                  <a:gd name="connsiteX22" fmla="*/ 387398 w 1234720"/>
                  <a:gd name="connsiteY22" fmla="*/ 565847 h 578806"/>
                  <a:gd name="connsiteX23" fmla="*/ 371560 w 1234720"/>
                  <a:gd name="connsiteY23" fmla="*/ 565847 h 578806"/>
                  <a:gd name="connsiteX24" fmla="*/ 352842 w 1234720"/>
                  <a:gd name="connsiteY24" fmla="*/ 531292 h 578806"/>
                  <a:gd name="connsiteX25" fmla="*/ 342764 w 1234720"/>
                  <a:gd name="connsiteY25" fmla="*/ 528413 h 578806"/>
                  <a:gd name="connsiteX26" fmla="*/ 339884 w 1234720"/>
                  <a:gd name="connsiteY26" fmla="*/ 516895 h 578806"/>
                  <a:gd name="connsiteX27" fmla="*/ 360041 w 1234720"/>
                  <a:gd name="connsiteY27" fmla="*/ 501056 h 578806"/>
                  <a:gd name="connsiteX28" fmla="*/ 349963 w 1234720"/>
                  <a:gd name="connsiteY28" fmla="*/ 489538 h 578806"/>
                  <a:gd name="connsiteX29" fmla="*/ 349963 w 1234720"/>
                  <a:gd name="connsiteY29" fmla="*/ 473699 h 578806"/>
                  <a:gd name="connsiteX30" fmla="*/ 319726 w 1234720"/>
                  <a:gd name="connsiteY30" fmla="*/ 462181 h 578806"/>
                  <a:gd name="connsiteX31" fmla="*/ 272212 w 1234720"/>
                  <a:gd name="connsiteY31" fmla="*/ 462181 h 578806"/>
                  <a:gd name="connsiteX32" fmla="*/ 277972 w 1234720"/>
                  <a:gd name="connsiteY32" fmla="*/ 442024 h 578806"/>
                  <a:gd name="connsiteX33" fmla="*/ 269333 w 1234720"/>
                  <a:gd name="connsiteY33" fmla="*/ 381551 h 578806"/>
                  <a:gd name="connsiteX34" fmla="*/ 256374 w 1234720"/>
                  <a:gd name="connsiteY34" fmla="*/ 371473 h 578806"/>
                  <a:gd name="connsiteX35" fmla="*/ 256374 w 1234720"/>
                  <a:gd name="connsiteY35" fmla="*/ 349876 h 578806"/>
                  <a:gd name="connsiteX36" fmla="*/ 240536 w 1234720"/>
                  <a:gd name="connsiteY36" fmla="*/ 352755 h 578806"/>
                  <a:gd name="connsiteX37" fmla="*/ 230458 w 1234720"/>
                  <a:gd name="connsiteY37" fmla="*/ 354195 h 578806"/>
                  <a:gd name="connsiteX38" fmla="*/ 223259 w 1234720"/>
                  <a:gd name="connsiteY38" fmla="*/ 339797 h 578806"/>
                  <a:gd name="connsiteX39" fmla="*/ 205981 w 1234720"/>
                  <a:gd name="connsiteY39" fmla="*/ 345556 h 578806"/>
                  <a:gd name="connsiteX40" fmla="*/ 204541 w 1234720"/>
                  <a:gd name="connsiteY40" fmla="*/ 358514 h 578806"/>
                  <a:gd name="connsiteX41" fmla="*/ 187263 w 1234720"/>
                  <a:gd name="connsiteY41" fmla="*/ 375792 h 578806"/>
                  <a:gd name="connsiteX42" fmla="*/ 148388 w 1234720"/>
                  <a:gd name="connsiteY42" fmla="*/ 368593 h 578806"/>
                  <a:gd name="connsiteX43" fmla="*/ 118152 w 1234720"/>
                  <a:gd name="connsiteY43" fmla="*/ 339797 h 578806"/>
                  <a:gd name="connsiteX44" fmla="*/ 100874 w 1234720"/>
                  <a:gd name="connsiteY44" fmla="*/ 342676 h 578806"/>
                  <a:gd name="connsiteX45" fmla="*/ 87916 w 1234720"/>
                  <a:gd name="connsiteY45" fmla="*/ 341236 h 578806"/>
                  <a:gd name="connsiteX46" fmla="*/ 69198 w 1234720"/>
                  <a:gd name="connsiteY46" fmla="*/ 341236 h 578806"/>
                  <a:gd name="connsiteX47" fmla="*/ 43281 w 1234720"/>
                  <a:gd name="connsiteY47" fmla="*/ 332598 h 578806"/>
                  <a:gd name="connsiteX48" fmla="*/ 20244 w 1234720"/>
                  <a:gd name="connsiteY48" fmla="*/ 329718 h 578806"/>
                  <a:gd name="connsiteX49" fmla="*/ 8726 w 1234720"/>
                  <a:gd name="connsiteY49" fmla="*/ 316760 h 578806"/>
                  <a:gd name="connsiteX50" fmla="*/ 0 w 1234720"/>
                  <a:gd name="connsiteY50" fmla="*/ 304295 h 578806"/>
                  <a:gd name="connsiteX51" fmla="*/ 87 w 1234720"/>
                  <a:gd name="connsiteY51" fmla="*/ 303802 h 578806"/>
                  <a:gd name="connsiteX52" fmla="*/ 4406 w 1234720"/>
                  <a:gd name="connsiteY52" fmla="*/ 293723 h 578806"/>
                  <a:gd name="connsiteX53" fmla="*/ 18804 w 1234720"/>
                  <a:gd name="connsiteY53" fmla="*/ 282204 h 578806"/>
                  <a:gd name="connsiteX54" fmla="*/ 13045 w 1234720"/>
                  <a:gd name="connsiteY54" fmla="*/ 272125 h 578806"/>
                  <a:gd name="connsiteX55" fmla="*/ 18804 w 1234720"/>
                  <a:gd name="connsiteY55" fmla="*/ 253408 h 578806"/>
                  <a:gd name="connsiteX56" fmla="*/ 13045 w 1234720"/>
                  <a:gd name="connsiteY56" fmla="*/ 239010 h 578806"/>
                  <a:gd name="connsiteX57" fmla="*/ 7286 w 1234720"/>
                  <a:gd name="connsiteY57" fmla="*/ 218852 h 578806"/>
                  <a:gd name="connsiteX58" fmla="*/ 18804 w 1234720"/>
                  <a:gd name="connsiteY58" fmla="*/ 194376 h 578806"/>
                  <a:gd name="connsiteX59" fmla="*/ 37522 w 1234720"/>
                  <a:gd name="connsiteY59" fmla="*/ 190056 h 578806"/>
                  <a:gd name="connsiteX60" fmla="*/ 37522 w 1234720"/>
                  <a:gd name="connsiteY60" fmla="*/ 172778 h 578806"/>
                  <a:gd name="connsiteX61" fmla="*/ 50480 w 1234720"/>
                  <a:gd name="connsiteY61" fmla="*/ 158380 h 578806"/>
                  <a:gd name="connsiteX62" fmla="*/ 73517 w 1234720"/>
                  <a:gd name="connsiteY62" fmla="*/ 142542 h 578806"/>
                  <a:gd name="connsiteX63" fmla="*/ 90795 w 1234720"/>
                  <a:gd name="connsiteY63" fmla="*/ 149741 h 578806"/>
                  <a:gd name="connsiteX64" fmla="*/ 103754 w 1234720"/>
                  <a:gd name="connsiteY64" fmla="*/ 145421 h 578806"/>
                  <a:gd name="connsiteX65" fmla="*/ 106633 w 1234720"/>
                  <a:gd name="connsiteY65" fmla="*/ 135343 h 578806"/>
                  <a:gd name="connsiteX66" fmla="*/ 112393 w 1234720"/>
                  <a:gd name="connsiteY66" fmla="*/ 125265 h 578806"/>
                  <a:gd name="connsiteX67" fmla="*/ 129670 w 1234720"/>
                  <a:gd name="connsiteY67" fmla="*/ 120945 h 578806"/>
                  <a:gd name="connsiteX68" fmla="*/ 149828 w 1234720"/>
                  <a:gd name="connsiteY68" fmla="*/ 116625 h 578806"/>
                  <a:gd name="connsiteX69" fmla="*/ 159907 w 1234720"/>
                  <a:gd name="connsiteY69" fmla="*/ 118065 h 578806"/>
                  <a:gd name="connsiteX70" fmla="*/ 187263 w 1234720"/>
                  <a:gd name="connsiteY70" fmla="*/ 109426 h 578806"/>
                  <a:gd name="connsiteX71" fmla="*/ 197342 w 1234720"/>
                  <a:gd name="connsiteY71" fmla="*/ 135343 h 578806"/>
                  <a:gd name="connsiteX72" fmla="*/ 217499 w 1234720"/>
                  <a:gd name="connsiteY72" fmla="*/ 142542 h 578806"/>
                  <a:gd name="connsiteX73" fmla="*/ 237657 w 1234720"/>
                  <a:gd name="connsiteY73" fmla="*/ 142542 h 578806"/>
                  <a:gd name="connsiteX74" fmla="*/ 247736 w 1234720"/>
                  <a:gd name="connsiteY74" fmla="*/ 135343 h 578806"/>
                  <a:gd name="connsiteX75" fmla="*/ 265013 w 1234720"/>
                  <a:gd name="connsiteY75" fmla="*/ 109426 h 578806"/>
                  <a:gd name="connsiteX76" fmla="*/ 286611 w 1234720"/>
                  <a:gd name="connsiteY76" fmla="*/ 109426 h 578806"/>
                  <a:gd name="connsiteX77" fmla="*/ 311088 w 1234720"/>
                  <a:gd name="connsiteY77" fmla="*/ 106547 h 578806"/>
                  <a:gd name="connsiteX78" fmla="*/ 322606 w 1234720"/>
                  <a:gd name="connsiteY78" fmla="*/ 102228 h 578806"/>
                  <a:gd name="connsiteX79" fmla="*/ 329805 w 1234720"/>
                  <a:gd name="connsiteY79" fmla="*/ 86389 h 578806"/>
                  <a:gd name="connsiteX80" fmla="*/ 337004 w 1234720"/>
                  <a:gd name="connsiteY80" fmla="*/ 63352 h 578806"/>
                  <a:gd name="connsiteX81" fmla="*/ 371560 w 1234720"/>
                  <a:gd name="connsiteY81" fmla="*/ 60472 h 578806"/>
                  <a:gd name="connsiteX82" fmla="*/ 387398 w 1234720"/>
                  <a:gd name="connsiteY82" fmla="*/ 56153 h 578806"/>
                  <a:gd name="connsiteX83" fmla="*/ 417634 w 1234720"/>
                  <a:gd name="connsiteY83" fmla="*/ 51834 h 578806"/>
                  <a:gd name="connsiteX84" fmla="*/ 437792 w 1234720"/>
                  <a:gd name="connsiteY84" fmla="*/ 57593 h 578806"/>
                  <a:gd name="connsiteX85" fmla="*/ 447870 w 1234720"/>
                  <a:gd name="connsiteY85" fmla="*/ 60472 h 578806"/>
                  <a:gd name="connsiteX86" fmla="*/ 459389 w 1234720"/>
                  <a:gd name="connsiteY86" fmla="*/ 57593 h 578806"/>
                  <a:gd name="connsiteX87" fmla="*/ 469468 w 1234720"/>
                  <a:gd name="connsiteY87" fmla="*/ 61913 h 578806"/>
                  <a:gd name="connsiteX88" fmla="*/ 473787 w 1234720"/>
                  <a:gd name="connsiteY88" fmla="*/ 51834 h 578806"/>
                  <a:gd name="connsiteX89" fmla="*/ 509783 w 1234720"/>
                  <a:gd name="connsiteY89" fmla="*/ 69111 h 578806"/>
                  <a:gd name="connsiteX90" fmla="*/ 522741 w 1234720"/>
                  <a:gd name="connsiteY90" fmla="*/ 71991 h 578806"/>
                  <a:gd name="connsiteX91" fmla="*/ 532820 w 1234720"/>
                  <a:gd name="connsiteY91" fmla="*/ 61913 h 578806"/>
                  <a:gd name="connsiteX92" fmla="*/ 531380 w 1234720"/>
                  <a:gd name="connsiteY92" fmla="*/ 51834 h 578806"/>
                  <a:gd name="connsiteX93" fmla="*/ 538579 w 1234720"/>
                  <a:gd name="connsiteY93" fmla="*/ 33116 h 578806"/>
                  <a:gd name="connsiteX94" fmla="*/ 567375 w 1234720"/>
                  <a:gd name="connsiteY94" fmla="*/ 27357 h 578806"/>
                  <a:gd name="connsiteX95" fmla="*/ 577454 w 1234720"/>
                  <a:gd name="connsiteY95" fmla="*/ 17278 h 578806"/>
                  <a:gd name="connsiteX96" fmla="*/ 597611 w 1234720"/>
                  <a:gd name="connsiteY96" fmla="*/ 14398 h 578806"/>
                  <a:gd name="connsiteX97" fmla="*/ 613449 w 1234720"/>
                  <a:gd name="connsiteY97" fmla="*/ 14398 h 578806"/>
                  <a:gd name="connsiteX98" fmla="*/ 624968 w 1234720"/>
                  <a:gd name="connsiteY98" fmla="*/ 24477 h 578806"/>
                  <a:gd name="connsiteX99" fmla="*/ 630727 w 1234720"/>
                  <a:gd name="connsiteY99" fmla="*/ 14398 h 578806"/>
                  <a:gd name="connsiteX100" fmla="*/ 630727 w 1234720"/>
                  <a:gd name="connsiteY100" fmla="*/ 2880 h 578806"/>
                  <a:gd name="connsiteX101" fmla="*/ 642246 w 1234720"/>
                  <a:gd name="connsiteY101" fmla="*/ 0 h 578806"/>
                  <a:gd name="connsiteX102" fmla="*/ 645125 w 1234720"/>
                  <a:gd name="connsiteY102" fmla="*/ 11519 h 578806"/>
                  <a:gd name="connsiteX103" fmla="*/ 642246 w 1234720"/>
                  <a:gd name="connsiteY103" fmla="*/ 27357 h 578806"/>
                  <a:gd name="connsiteX104" fmla="*/ 640806 w 1234720"/>
                  <a:gd name="connsiteY104" fmla="*/ 35995 h 578806"/>
                  <a:gd name="connsiteX105" fmla="*/ 648005 w 1234720"/>
                  <a:gd name="connsiteY105" fmla="*/ 47514 h 578806"/>
                  <a:gd name="connsiteX106" fmla="*/ 669602 w 1234720"/>
                  <a:gd name="connsiteY106" fmla="*/ 54713 h 578806"/>
                  <a:gd name="connsiteX107" fmla="*/ 669602 w 1234720"/>
                  <a:gd name="connsiteY107" fmla="*/ 73431 h 578806"/>
                  <a:gd name="connsiteX108" fmla="*/ 660963 w 1234720"/>
                  <a:gd name="connsiteY108" fmla="*/ 82069 h 578806"/>
                  <a:gd name="connsiteX109" fmla="*/ 662403 w 1234720"/>
                  <a:gd name="connsiteY109" fmla="*/ 89269 h 578806"/>
                  <a:gd name="connsiteX110" fmla="*/ 649445 w 1234720"/>
                  <a:gd name="connsiteY110" fmla="*/ 109426 h 578806"/>
                  <a:gd name="connsiteX111" fmla="*/ 640806 w 1234720"/>
                  <a:gd name="connsiteY111" fmla="*/ 167019 h 578806"/>
                  <a:gd name="connsiteX112" fmla="*/ 642246 w 1234720"/>
                  <a:gd name="connsiteY112" fmla="*/ 190056 h 578806"/>
                  <a:gd name="connsiteX113" fmla="*/ 642246 w 1234720"/>
                  <a:gd name="connsiteY113" fmla="*/ 200135 h 578806"/>
                  <a:gd name="connsiteX114" fmla="*/ 653764 w 1234720"/>
                  <a:gd name="connsiteY114" fmla="*/ 207334 h 578806"/>
                  <a:gd name="connsiteX115" fmla="*/ 663843 w 1234720"/>
                  <a:gd name="connsiteY115" fmla="*/ 207334 h 578806"/>
                  <a:gd name="connsiteX116" fmla="*/ 673922 w 1234720"/>
                  <a:gd name="connsiteY116" fmla="*/ 197254 h 578806"/>
                  <a:gd name="connsiteX117" fmla="*/ 688320 w 1234720"/>
                  <a:gd name="connsiteY117" fmla="*/ 234691 h 578806"/>
                  <a:gd name="connsiteX118" fmla="*/ 712712 w 1234720"/>
                  <a:gd name="connsiteY118" fmla="*/ 246886 h 578806"/>
                  <a:gd name="connsiteX119" fmla="*/ 712712 w 1234720"/>
                  <a:gd name="connsiteY119" fmla="*/ 264119 h 578806"/>
                  <a:gd name="connsiteX120" fmla="*/ 1234720 w 1234720"/>
                  <a:gd name="connsiteY120" fmla="*/ 368482 h 578806"/>
                  <a:gd name="connsiteX0" fmla="*/ 712712 w 712712"/>
                  <a:gd name="connsiteY0" fmla="*/ 364128 h 578806"/>
                  <a:gd name="connsiteX1" fmla="*/ 712712 w 712712"/>
                  <a:gd name="connsiteY1" fmla="*/ 370164 h 578806"/>
                  <a:gd name="connsiteX2" fmla="*/ 673922 w 712712"/>
                  <a:gd name="connsiteY2" fmla="*/ 388750 h 578806"/>
                  <a:gd name="connsiteX3" fmla="*/ 656644 w 712712"/>
                  <a:gd name="connsiteY3" fmla="*/ 388750 h 578806"/>
                  <a:gd name="connsiteX4" fmla="*/ 646565 w 712712"/>
                  <a:gd name="connsiteY4" fmla="*/ 404588 h 578806"/>
                  <a:gd name="connsiteX5" fmla="*/ 633607 w 712712"/>
                  <a:gd name="connsiteY5" fmla="*/ 398829 h 578806"/>
                  <a:gd name="connsiteX6" fmla="*/ 632167 w 712712"/>
                  <a:gd name="connsiteY6" fmla="*/ 416106 h 578806"/>
                  <a:gd name="connsiteX7" fmla="*/ 626408 w 712712"/>
                  <a:gd name="connsiteY7" fmla="*/ 423306 h 578806"/>
                  <a:gd name="connsiteX8" fmla="*/ 613449 w 712712"/>
                  <a:gd name="connsiteY8" fmla="*/ 420426 h 578806"/>
                  <a:gd name="connsiteX9" fmla="*/ 612010 w 712712"/>
                  <a:gd name="connsiteY9" fmla="*/ 434825 h 578806"/>
                  <a:gd name="connsiteX10" fmla="*/ 587533 w 712712"/>
                  <a:gd name="connsiteY10" fmla="*/ 457862 h 578806"/>
                  <a:gd name="connsiteX11" fmla="*/ 557297 w 712712"/>
                  <a:gd name="connsiteY11" fmla="*/ 472260 h 578806"/>
                  <a:gd name="connsiteX12" fmla="*/ 525621 w 712712"/>
                  <a:gd name="connsiteY12" fmla="*/ 492417 h 578806"/>
                  <a:gd name="connsiteX13" fmla="*/ 501144 w 712712"/>
                  <a:gd name="connsiteY13" fmla="*/ 496736 h 578806"/>
                  <a:gd name="connsiteX14" fmla="*/ 480986 w 712712"/>
                  <a:gd name="connsiteY14" fmla="*/ 514014 h 578806"/>
                  <a:gd name="connsiteX15" fmla="*/ 499704 w 712712"/>
                  <a:gd name="connsiteY15" fmla="*/ 519773 h 578806"/>
                  <a:gd name="connsiteX16" fmla="*/ 485306 w 712712"/>
                  <a:gd name="connsiteY16" fmla="*/ 537051 h 578806"/>
                  <a:gd name="connsiteX17" fmla="*/ 483866 w 712712"/>
                  <a:gd name="connsiteY17" fmla="*/ 555769 h 578806"/>
                  <a:gd name="connsiteX18" fmla="*/ 459389 w 712712"/>
                  <a:gd name="connsiteY18" fmla="*/ 557209 h 578806"/>
                  <a:gd name="connsiteX19" fmla="*/ 449310 w 712712"/>
                  <a:gd name="connsiteY19" fmla="*/ 558649 h 578806"/>
                  <a:gd name="connsiteX20" fmla="*/ 447975 w 712712"/>
                  <a:gd name="connsiteY20" fmla="*/ 576010 h 578806"/>
                  <a:gd name="connsiteX21" fmla="*/ 403236 w 712712"/>
                  <a:gd name="connsiteY21" fmla="*/ 578806 h 578806"/>
                  <a:gd name="connsiteX22" fmla="*/ 387398 w 712712"/>
                  <a:gd name="connsiteY22" fmla="*/ 565847 h 578806"/>
                  <a:gd name="connsiteX23" fmla="*/ 371560 w 712712"/>
                  <a:gd name="connsiteY23" fmla="*/ 565847 h 578806"/>
                  <a:gd name="connsiteX24" fmla="*/ 352842 w 712712"/>
                  <a:gd name="connsiteY24" fmla="*/ 531292 h 578806"/>
                  <a:gd name="connsiteX25" fmla="*/ 342764 w 712712"/>
                  <a:gd name="connsiteY25" fmla="*/ 528413 h 578806"/>
                  <a:gd name="connsiteX26" fmla="*/ 339884 w 712712"/>
                  <a:gd name="connsiteY26" fmla="*/ 516895 h 578806"/>
                  <a:gd name="connsiteX27" fmla="*/ 360041 w 712712"/>
                  <a:gd name="connsiteY27" fmla="*/ 501056 h 578806"/>
                  <a:gd name="connsiteX28" fmla="*/ 349963 w 712712"/>
                  <a:gd name="connsiteY28" fmla="*/ 489538 h 578806"/>
                  <a:gd name="connsiteX29" fmla="*/ 349963 w 712712"/>
                  <a:gd name="connsiteY29" fmla="*/ 473699 h 578806"/>
                  <a:gd name="connsiteX30" fmla="*/ 319726 w 712712"/>
                  <a:gd name="connsiteY30" fmla="*/ 462181 h 578806"/>
                  <a:gd name="connsiteX31" fmla="*/ 272212 w 712712"/>
                  <a:gd name="connsiteY31" fmla="*/ 462181 h 578806"/>
                  <a:gd name="connsiteX32" fmla="*/ 277972 w 712712"/>
                  <a:gd name="connsiteY32" fmla="*/ 442024 h 578806"/>
                  <a:gd name="connsiteX33" fmla="*/ 269333 w 712712"/>
                  <a:gd name="connsiteY33" fmla="*/ 381551 h 578806"/>
                  <a:gd name="connsiteX34" fmla="*/ 256374 w 712712"/>
                  <a:gd name="connsiteY34" fmla="*/ 371473 h 578806"/>
                  <a:gd name="connsiteX35" fmla="*/ 256374 w 712712"/>
                  <a:gd name="connsiteY35" fmla="*/ 349876 h 578806"/>
                  <a:gd name="connsiteX36" fmla="*/ 240536 w 712712"/>
                  <a:gd name="connsiteY36" fmla="*/ 352755 h 578806"/>
                  <a:gd name="connsiteX37" fmla="*/ 230458 w 712712"/>
                  <a:gd name="connsiteY37" fmla="*/ 354195 h 578806"/>
                  <a:gd name="connsiteX38" fmla="*/ 223259 w 712712"/>
                  <a:gd name="connsiteY38" fmla="*/ 339797 h 578806"/>
                  <a:gd name="connsiteX39" fmla="*/ 205981 w 712712"/>
                  <a:gd name="connsiteY39" fmla="*/ 345556 h 578806"/>
                  <a:gd name="connsiteX40" fmla="*/ 204541 w 712712"/>
                  <a:gd name="connsiteY40" fmla="*/ 358514 h 578806"/>
                  <a:gd name="connsiteX41" fmla="*/ 187263 w 712712"/>
                  <a:gd name="connsiteY41" fmla="*/ 375792 h 578806"/>
                  <a:gd name="connsiteX42" fmla="*/ 148388 w 712712"/>
                  <a:gd name="connsiteY42" fmla="*/ 368593 h 578806"/>
                  <a:gd name="connsiteX43" fmla="*/ 118152 w 712712"/>
                  <a:gd name="connsiteY43" fmla="*/ 339797 h 578806"/>
                  <a:gd name="connsiteX44" fmla="*/ 100874 w 712712"/>
                  <a:gd name="connsiteY44" fmla="*/ 342676 h 578806"/>
                  <a:gd name="connsiteX45" fmla="*/ 87916 w 712712"/>
                  <a:gd name="connsiteY45" fmla="*/ 341236 h 578806"/>
                  <a:gd name="connsiteX46" fmla="*/ 69198 w 712712"/>
                  <a:gd name="connsiteY46" fmla="*/ 341236 h 578806"/>
                  <a:gd name="connsiteX47" fmla="*/ 43281 w 712712"/>
                  <a:gd name="connsiteY47" fmla="*/ 332598 h 578806"/>
                  <a:gd name="connsiteX48" fmla="*/ 20244 w 712712"/>
                  <a:gd name="connsiteY48" fmla="*/ 329718 h 578806"/>
                  <a:gd name="connsiteX49" fmla="*/ 8726 w 712712"/>
                  <a:gd name="connsiteY49" fmla="*/ 316760 h 578806"/>
                  <a:gd name="connsiteX50" fmla="*/ 0 w 712712"/>
                  <a:gd name="connsiteY50" fmla="*/ 304295 h 578806"/>
                  <a:gd name="connsiteX51" fmla="*/ 87 w 712712"/>
                  <a:gd name="connsiteY51" fmla="*/ 303802 h 578806"/>
                  <a:gd name="connsiteX52" fmla="*/ 4406 w 712712"/>
                  <a:gd name="connsiteY52" fmla="*/ 293723 h 578806"/>
                  <a:gd name="connsiteX53" fmla="*/ 18804 w 712712"/>
                  <a:gd name="connsiteY53" fmla="*/ 282204 h 578806"/>
                  <a:gd name="connsiteX54" fmla="*/ 13045 w 712712"/>
                  <a:gd name="connsiteY54" fmla="*/ 272125 h 578806"/>
                  <a:gd name="connsiteX55" fmla="*/ 18804 w 712712"/>
                  <a:gd name="connsiteY55" fmla="*/ 253408 h 578806"/>
                  <a:gd name="connsiteX56" fmla="*/ 13045 w 712712"/>
                  <a:gd name="connsiteY56" fmla="*/ 239010 h 578806"/>
                  <a:gd name="connsiteX57" fmla="*/ 7286 w 712712"/>
                  <a:gd name="connsiteY57" fmla="*/ 218852 h 578806"/>
                  <a:gd name="connsiteX58" fmla="*/ 18804 w 712712"/>
                  <a:gd name="connsiteY58" fmla="*/ 194376 h 578806"/>
                  <a:gd name="connsiteX59" fmla="*/ 37522 w 712712"/>
                  <a:gd name="connsiteY59" fmla="*/ 190056 h 578806"/>
                  <a:gd name="connsiteX60" fmla="*/ 37522 w 712712"/>
                  <a:gd name="connsiteY60" fmla="*/ 172778 h 578806"/>
                  <a:gd name="connsiteX61" fmla="*/ 50480 w 712712"/>
                  <a:gd name="connsiteY61" fmla="*/ 158380 h 578806"/>
                  <a:gd name="connsiteX62" fmla="*/ 73517 w 712712"/>
                  <a:gd name="connsiteY62" fmla="*/ 142542 h 578806"/>
                  <a:gd name="connsiteX63" fmla="*/ 90795 w 712712"/>
                  <a:gd name="connsiteY63" fmla="*/ 149741 h 578806"/>
                  <a:gd name="connsiteX64" fmla="*/ 103754 w 712712"/>
                  <a:gd name="connsiteY64" fmla="*/ 145421 h 578806"/>
                  <a:gd name="connsiteX65" fmla="*/ 106633 w 712712"/>
                  <a:gd name="connsiteY65" fmla="*/ 135343 h 578806"/>
                  <a:gd name="connsiteX66" fmla="*/ 112393 w 712712"/>
                  <a:gd name="connsiteY66" fmla="*/ 125265 h 578806"/>
                  <a:gd name="connsiteX67" fmla="*/ 129670 w 712712"/>
                  <a:gd name="connsiteY67" fmla="*/ 120945 h 578806"/>
                  <a:gd name="connsiteX68" fmla="*/ 149828 w 712712"/>
                  <a:gd name="connsiteY68" fmla="*/ 116625 h 578806"/>
                  <a:gd name="connsiteX69" fmla="*/ 159907 w 712712"/>
                  <a:gd name="connsiteY69" fmla="*/ 118065 h 578806"/>
                  <a:gd name="connsiteX70" fmla="*/ 187263 w 712712"/>
                  <a:gd name="connsiteY70" fmla="*/ 109426 h 578806"/>
                  <a:gd name="connsiteX71" fmla="*/ 197342 w 712712"/>
                  <a:gd name="connsiteY71" fmla="*/ 135343 h 578806"/>
                  <a:gd name="connsiteX72" fmla="*/ 217499 w 712712"/>
                  <a:gd name="connsiteY72" fmla="*/ 142542 h 578806"/>
                  <a:gd name="connsiteX73" fmla="*/ 237657 w 712712"/>
                  <a:gd name="connsiteY73" fmla="*/ 142542 h 578806"/>
                  <a:gd name="connsiteX74" fmla="*/ 247736 w 712712"/>
                  <a:gd name="connsiteY74" fmla="*/ 135343 h 578806"/>
                  <a:gd name="connsiteX75" fmla="*/ 265013 w 712712"/>
                  <a:gd name="connsiteY75" fmla="*/ 109426 h 578806"/>
                  <a:gd name="connsiteX76" fmla="*/ 286611 w 712712"/>
                  <a:gd name="connsiteY76" fmla="*/ 109426 h 578806"/>
                  <a:gd name="connsiteX77" fmla="*/ 311088 w 712712"/>
                  <a:gd name="connsiteY77" fmla="*/ 106547 h 578806"/>
                  <a:gd name="connsiteX78" fmla="*/ 322606 w 712712"/>
                  <a:gd name="connsiteY78" fmla="*/ 102228 h 578806"/>
                  <a:gd name="connsiteX79" fmla="*/ 329805 w 712712"/>
                  <a:gd name="connsiteY79" fmla="*/ 86389 h 578806"/>
                  <a:gd name="connsiteX80" fmla="*/ 337004 w 712712"/>
                  <a:gd name="connsiteY80" fmla="*/ 63352 h 578806"/>
                  <a:gd name="connsiteX81" fmla="*/ 371560 w 712712"/>
                  <a:gd name="connsiteY81" fmla="*/ 60472 h 578806"/>
                  <a:gd name="connsiteX82" fmla="*/ 387398 w 712712"/>
                  <a:gd name="connsiteY82" fmla="*/ 56153 h 578806"/>
                  <a:gd name="connsiteX83" fmla="*/ 417634 w 712712"/>
                  <a:gd name="connsiteY83" fmla="*/ 51834 h 578806"/>
                  <a:gd name="connsiteX84" fmla="*/ 437792 w 712712"/>
                  <a:gd name="connsiteY84" fmla="*/ 57593 h 578806"/>
                  <a:gd name="connsiteX85" fmla="*/ 447870 w 712712"/>
                  <a:gd name="connsiteY85" fmla="*/ 60472 h 578806"/>
                  <a:gd name="connsiteX86" fmla="*/ 459389 w 712712"/>
                  <a:gd name="connsiteY86" fmla="*/ 57593 h 578806"/>
                  <a:gd name="connsiteX87" fmla="*/ 469468 w 712712"/>
                  <a:gd name="connsiteY87" fmla="*/ 61913 h 578806"/>
                  <a:gd name="connsiteX88" fmla="*/ 473787 w 712712"/>
                  <a:gd name="connsiteY88" fmla="*/ 51834 h 578806"/>
                  <a:gd name="connsiteX89" fmla="*/ 509783 w 712712"/>
                  <a:gd name="connsiteY89" fmla="*/ 69111 h 578806"/>
                  <a:gd name="connsiteX90" fmla="*/ 522741 w 712712"/>
                  <a:gd name="connsiteY90" fmla="*/ 71991 h 578806"/>
                  <a:gd name="connsiteX91" fmla="*/ 532820 w 712712"/>
                  <a:gd name="connsiteY91" fmla="*/ 61913 h 578806"/>
                  <a:gd name="connsiteX92" fmla="*/ 531380 w 712712"/>
                  <a:gd name="connsiteY92" fmla="*/ 51834 h 578806"/>
                  <a:gd name="connsiteX93" fmla="*/ 538579 w 712712"/>
                  <a:gd name="connsiteY93" fmla="*/ 33116 h 578806"/>
                  <a:gd name="connsiteX94" fmla="*/ 567375 w 712712"/>
                  <a:gd name="connsiteY94" fmla="*/ 27357 h 578806"/>
                  <a:gd name="connsiteX95" fmla="*/ 577454 w 712712"/>
                  <a:gd name="connsiteY95" fmla="*/ 17278 h 578806"/>
                  <a:gd name="connsiteX96" fmla="*/ 597611 w 712712"/>
                  <a:gd name="connsiteY96" fmla="*/ 14398 h 578806"/>
                  <a:gd name="connsiteX97" fmla="*/ 613449 w 712712"/>
                  <a:gd name="connsiteY97" fmla="*/ 14398 h 578806"/>
                  <a:gd name="connsiteX98" fmla="*/ 624968 w 712712"/>
                  <a:gd name="connsiteY98" fmla="*/ 24477 h 578806"/>
                  <a:gd name="connsiteX99" fmla="*/ 630727 w 712712"/>
                  <a:gd name="connsiteY99" fmla="*/ 14398 h 578806"/>
                  <a:gd name="connsiteX100" fmla="*/ 630727 w 712712"/>
                  <a:gd name="connsiteY100" fmla="*/ 2880 h 578806"/>
                  <a:gd name="connsiteX101" fmla="*/ 642246 w 712712"/>
                  <a:gd name="connsiteY101" fmla="*/ 0 h 578806"/>
                  <a:gd name="connsiteX102" fmla="*/ 645125 w 712712"/>
                  <a:gd name="connsiteY102" fmla="*/ 11519 h 578806"/>
                  <a:gd name="connsiteX103" fmla="*/ 642246 w 712712"/>
                  <a:gd name="connsiteY103" fmla="*/ 27357 h 578806"/>
                  <a:gd name="connsiteX104" fmla="*/ 640806 w 712712"/>
                  <a:gd name="connsiteY104" fmla="*/ 35995 h 578806"/>
                  <a:gd name="connsiteX105" fmla="*/ 648005 w 712712"/>
                  <a:gd name="connsiteY105" fmla="*/ 47514 h 578806"/>
                  <a:gd name="connsiteX106" fmla="*/ 669602 w 712712"/>
                  <a:gd name="connsiteY106" fmla="*/ 54713 h 578806"/>
                  <a:gd name="connsiteX107" fmla="*/ 669602 w 712712"/>
                  <a:gd name="connsiteY107" fmla="*/ 73431 h 578806"/>
                  <a:gd name="connsiteX108" fmla="*/ 660963 w 712712"/>
                  <a:gd name="connsiteY108" fmla="*/ 82069 h 578806"/>
                  <a:gd name="connsiteX109" fmla="*/ 662403 w 712712"/>
                  <a:gd name="connsiteY109" fmla="*/ 89269 h 578806"/>
                  <a:gd name="connsiteX110" fmla="*/ 649445 w 712712"/>
                  <a:gd name="connsiteY110" fmla="*/ 109426 h 578806"/>
                  <a:gd name="connsiteX111" fmla="*/ 640806 w 712712"/>
                  <a:gd name="connsiteY111" fmla="*/ 167019 h 578806"/>
                  <a:gd name="connsiteX112" fmla="*/ 642246 w 712712"/>
                  <a:gd name="connsiteY112" fmla="*/ 190056 h 578806"/>
                  <a:gd name="connsiteX113" fmla="*/ 642246 w 712712"/>
                  <a:gd name="connsiteY113" fmla="*/ 200135 h 578806"/>
                  <a:gd name="connsiteX114" fmla="*/ 653764 w 712712"/>
                  <a:gd name="connsiteY114" fmla="*/ 207334 h 578806"/>
                  <a:gd name="connsiteX115" fmla="*/ 663843 w 712712"/>
                  <a:gd name="connsiteY115" fmla="*/ 207334 h 578806"/>
                  <a:gd name="connsiteX116" fmla="*/ 673922 w 712712"/>
                  <a:gd name="connsiteY116" fmla="*/ 197254 h 578806"/>
                  <a:gd name="connsiteX117" fmla="*/ 688320 w 712712"/>
                  <a:gd name="connsiteY117" fmla="*/ 234691 h 578806"/>
                  <a:gd name="connsiteX118" fmla="*/ 712712 w 712712"/>
                  <a:gd name="connsiteY118" fmla="*/ 246886 h 578806"/>
                  <a:gd name="connsiteX119" fmla="*/ 712712 w 712712"/>
                  <a:gd name="connsiteY119" fmla="*/ 264119 h 578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712712" h="578806">
                    <a:moveTo>
                      <a:pt x="712712" y="364128"/>
                    </a:moveTo>
                    <a:lnTo>
                      <a:pt x="712712" y="370164"/>
                    </a:lnTo>
                    <a:lnTo>
                      <a:pt x="673922" y="388750"/>
                    </a:lnTo>
                    <a:lnTo>
                      <a:pt x="656644" y="388750"/>
                    </a:lnTo>
                    <a:lnTo>
                      <a:pt x="646565" y="404588"/>
                    </a:lnTo>
                    <a:lnTo>
                      <a:pt x="633607" y="398829"/>
                    </a:lnTo>
                    <a:lnTo>
                      <a:pt x="632167" y="416106"/>
                    </a:lnTo>
                    <a:lnTo>
                      <a:pt x="626408" y="423306"/>
                    </a:lnTo>
                    <a:lnTo>
                      <a:pt x="613449" y="420426"/>
                    </a:lnTo>
                    <a:lnTo>
                      <a:pt x="612010" y="434825"/>
                    </a:lnTo>
                    <a:lnTo>
                      <a:pt x="587533" y="457862"/>
                    </a:lnTo>
                    <a:lnTo>
                      <a:pt x="557297" y="472260"/>
                    </a:lnTo>
                    <a:lnTo>
                      <a:pt x="525621" y="492417"/>
                    </a:lnTo>
                    <a:lnTo>
                      <a:pt x="501144" y="496736"/>
                    </a:lnTo>
                    <a:lnTo>
                      <a:pt x="480986" y="514014"/>
                    </a:lnTo>
                    <a:lnTo>
                      <a:pt x="499704" y="519773"/>
                    </a:lnTo>
                    <a:lnTo>
                      <a:pt x="485306" y="537051"/>
                    </a:lnTo>
                    <a:lnTo>
                      <a:pt x="483866" y="555769"/>
                    </a:lnTo>
                    <a:lnTo>
                      <a:pt x="459389" y="557209"/>
                    </a:lnTo>
                    <a:lnTo>
                      <a:pt x="449310" y="558649"/>
                    </a:lnTo>
                    <a:lnTo>
                      <a:pt x="447975" y="576010"/>
                    </a:lnTo>
                    <a:lnTo>
                      <a:pt x="403236" y="578806"/>
                    </a:lnTo>
                    <a:lnTo>
                      <a:pt x="387398" y="565847"/>
                    </a:lnTo>
                    <a:lnTo>
                      <a:pt x="371560" y="565847"/>
                    </a:lnTo>
                    <a:lnTo>
                      <a:pt x="352842" y="531292"/>
                    </a:lnTo>
                    <a:lnTo>
                      <a:pt x="342764" y="528413"/>
                    </a:lnTo>
                    <a:lnTo>
                      <a:pt x="339884" y="516895"/>
                    </a:lnTo>
                    <a:lnTo>
                      <a:pt x="360041" y="501056"/>
                    </a:lnTo>
                    <a:lnTo>
                      <a:pt x="349963" y="489538"/>
                    </a:lnTo>
                    <a:lnTo>
                      <a:pt x="349963" y="473699"/>
                    </a:lnTo>
                    <a:lnTo>
                      <a:pt x="319726" y="462181"/>
                    </a:lnTo>
                    <a:lnTo>
                      <a:pt x="272212" y="462181"/>
                    </a:lnTo>
                    <a:lnTo>
                      <a:pt x="277972" y="442024"/>
                    </a:lnTo>
                    <a:lnTo>
                      <a:pt x="269333" y="381551"/>
                    </a:lnTo>
                    <a:lnTo>
                      <a:pt x="256374" y="371473"/>
                    </a:lnTo>
                    <a:lnTo>
                      <a:pt x="256374" y="349876"/>
                    </a:lnTo>
                    <a:lnTo>
                      <a:pt x="240536" y="352755"/>
                    </a:lnTo>
                    <a:lnTo>
                      <a:pt x="230458" y="354195"/>
                    </a:lnTo>
                    <a:lnTo>
                      <a:pt x="223259" y="339797"/>
                    </a:lnTo>
                    <a:lnTo>
                      <a:pt x="205981" y="345556"/>
                    </a:lnTo>
                    <a:lnTo>
                      <a:pt x="204541" y="358514"/>
                    </a:lnTo>
                    <a:lnTo>
                      <a:pt x="187263" y="375792"/>
                    </a:lnTo>
                    <a:lnTo>
                      <a:pt x="148388" y="368593"/>
                    </a:lnTo>
                    <a:lnTo>
                      <a:pt x="118152" y="339797"/>
                    </a:lnTo>
                    <a:lnTo>
                      <a:pt x="100874" y="342676"/>
                    </a:lnTo>
                    <a:lnTo>
                      <a:pt x="87916" y="341236"/>
                    </a:lnTo>
                    <a:lnTo>
                      <a:pt x="69198" y="341236"/>
                    </a:lnTo>
                    <a:lnTo>
                      <a:pt x="43281" y="332598"/>
                    </a:lnTo>
                    <a:lnTo>
                      <a:pt x="20244" y="329718"/>
                    </a:lnTo>
                    <a:lnTo>
                      <a:pt x="8726" y="316760"/>
                    </a:lnTo>
                    <a:lnTo>
                      <a:pt x="0" y="304295"/>
                    </a:lnTo>
                    <a:cubicBezTo>
                      <a:pt x="29" y="304131"/>
                      <a:pt x="58" y="303966"/>
                      <a:pt x="87" y="303802"/>
                    </a:cubicBezTo>
                    <a:lnTo>
                      <a:pt x="4406" y="293723"/>
                    </a:lnTo>
                    <a:lnTo>
                      <a:pt x="18804" y="282204"/>
                    </a:lnTo>
                    <a:lnTo>
                      <a:pt x="13045" y="272125"/>
                    </a:lnTo>
                    <a:lnTo>
                      <a:pt x="18804" y="253408"/>
                    </a:lnTo>
                    <a:lnTo>
                      <a:pt x="13045" y="239010"/>
                    </a:lnTo>
                    <a:lnTo>
                      <a:pt x="7286" y="218852"/>
                    </a:lnTo>
                    <a:lnTo>
                      <a:pt x="18804" y="194376"/>
                    </a:lnTo>
                    <a:lnTo>
                      <a:pt x="37522" y="190056"/>
                    </a:lnTo>
                    <a:lnTo>
                      <a:pt x="37522" y="172778"/>
                    </a:lnTo>
                    <a:lnTo>
                      <a:pt x="50480" y="158380"/>
                    </a:lnTo>
                    <a:lnTo>
                      <a:pt x="73517" y="142542"/>
                    </a:lnTo>
                    <a:lnTo>
                      <a:pt x="90795" y="149741"/>
                    </a:lnTo>
                    <a:lnTo>
                      <a:pt x="103754" y="145421"/>
                    </a:lnTo>
                    <a:lnTo>
                      <a:pt x="106633" y="135343"/>
                    </a:lnTo>
                    <a:lnTo>
                      <a:pt x="112393" y="125265"/>
                    </a:lnTo>
                    <a:lnTo>
                      <a:pt x="129670" y="120945"/>
                    </a:lnTo>
                    <a:lnTo>
                      <a:pt x="149828" y="116625"/>
                    </a:lnTo>
                    <a:lnTo>
                      <a:pt x="159907" y="118065"/>
                    </a:lnTo>
                    <a:lnTo>
                      <a:pt x="187263" y="109426"/>
                    </a:lnTo>
                    <a:lnTo>
                      <a:pt x="197342" y="135343"/>
                    </a:lnTo>
                    <a:lnTo>
                      <a:pt x="217499" y="142542"/>
                    </a:lnTo>
                    <a:lnTo>
                      <a:pt x="237657" y="142542"/>
                    </a:lnTo>
                    <a:lnTo>
                      <a:pt x="247736" y="135343"/>
                    </a:lnTo>
                    <a:lnTo>
                      <a:pt x="265013" y="109426"/>
                    </a:lnTo>
                    <a:lnTo>
                      <a:pt x="286611" y="109426"/>
                    </a:lnTo>
                    <a:lnTo>
                      <a:pt x="311088" y="106547"/>
                    </a:lnTo>
                    <a:lnTo>
                      <a:pt x="322606" y="102228"/>
                    </a:lnTo>
                    <a:lnTo>
                      <a:pt x="329805" y="86389"/>
                    </a:lnTo>
                    <a:lnTo>
                      <a:pt x="337004" y="63352"/>
                    </a:lnTo>
                    <a:lnTo>
                      <a:pt x="371560" y="60472"/>
                    </a:lnTo>
                    <a:lnTo>
                      <a:pt x="387398" y="56153"/>
                    </a:lnTo>
                    <a:lnTo>
                      <a:pt x="417634" y="51834"/>
                    </a:lnTo>
                    <a:lnTo>
                      <a:pt x="437792" y="57593"/>
                    </a:lnTo>
                    <a:lnTo>
                      <a:pt x="447870" y="60472"/>
                    </a:lnTo>
                    <a:lnTo>
                      <a:pt x="459389" y="57593"/>
                    </a:lnTo>
                    <a:lnTo>
                      <a:pt x="469468" y="61913"/>
                    </a:lnTo>
                    <a:lnTo>
                      <a:pt x="473787" y="51834"/>
                    </a:lnTo>
                    <a:lnTo>
                      <a:pt x="509783" y="69111"/>
                    </a:lnTo>
                    <a:lnTo>
                      <a:pt x="522741" y="71991"/>
                    </a:lnTo>
                    <a:lnTo>
                      <a:pt x="532820" y="61913"/>
                    </a:lnTo>
                    <a:lnTo>
                      <a:pt x="531380" y="51834"/>
                    </a:lnTo>
                    <a:lnTo>
                      <a:pt x="538579" y="33116"/>
                    </a:lnTo>
                    <a:lnTo>
                      <a:pt x="567375" y="27357"/>
                    </a:lnTo>
                    <a:lnTo>
                      <a:pt x="577454" y="17278"/>
                    </a:lnTo>
                    <a:lnTo>
                      <a:pt x="597611" y="14398"/>
                    </a:lnTo>
                    <a:lnTo>
                      <a:pt x="613449" y="14398"/>
                    </a:lnTo>
                    <a:lnTo>
                      <a:pt x="624968" y="24477"/>
                    </a:lnTo>
                    <a:lnTo>
                      <a:pt x="630727" y="14398"/>
                    </a:lnTo>
                    <a:lnTo>
                      <a:pt x="630727" y="2880"/>
                    </a:lnTo>
                    <a:lnTo>
                      <a:pt x="642246" y="0"/>
                    </a:lnTo>
                    <a:lnTo>
                      <a:pt x="645125" y="11519"/>
                    </a:lnTo>
                    <a:lnTo>
                      <a:pt x="642246" y="27357"/>
                    </a:lnTo>
                    <a:lnTo>
                      <a:pt x="640806" y="35995"/>
                    </a:lnTo>
                    <a:lnTo>
                      <a:pt x="648005" y="47514"/>
                    </a:lnTo>
                    <a:lnTo>
                      <a:pt x="669602" y="54713"/>
                    </a:lnTo>
                    <a:lnTo>
                      <a:pt x="669602" y="73431"/>
                    </a:lnTo>
                    <a:lnTo>
                      <a:pt x="660963" y="82069"/>
                    </a:lnTo>
                    <a:lnTo>
                      <a:pt x="662403" y="89269"/>
                    </a:lnTo>
                    <a:lnTo>
                      <a:pt x="649445" y="109426"/>
                    </a:lnTo>
                    <a:lnTo>
                      <a:pt x="640806" y="167019"/>
                    </a:lnTo>
                    <a:lnTo>
                      <a:pt x="642246" y="190056"/>
                    </a:lnTo>
                    <a:lnTo>
                      <a:pt x="642246" y="200135"/>
                    </a:lnTo>
                    <a:lnTo>
                      <a:pt x="653764" y="207334"/>
                    </a:lnTo>
                    <a:lnTo>
                      <a:pt x="663843" y="207334"/>
                    </a:lnTo>
                    <a:lnTo>
                      <a:pt x="673922" y="197254"/>
                    </a:lnTo>
                    <a:lnTo>
                      <a:pt x="688320" y="234691"/>
                    </a:lnTo>
                    <a:lnTo>
                      <a:pt x="712712" y="246886"/>
                    </a:lnTo>
                    <a:lnTo>
                      <a:pt x="712712" y="26411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7CA2A897-3E66-90F0-63BA-96B5C50EA9CB}"/>
                  </a:ext>
                </a:extLst>
              </p:cNvPr>
              <p:cNvSpPr/>
              <p:nvPr/>
            </p:nvSpPr>
            <p:spPr>
              <a:xfrm>
                <a:off x="661724" y="2994480"/>
                <a:ext cx="395727" cy="555037"/>
              </a:xfrm>
              <a:custGeom>
                <a:avLst/>
                <a:gdLst>
                  <a:gd name="connsiteX0" fmla="*/ 203063 w 395727"/>
                  <a:gd name="connsiteY0" fmla="*/ 0 h 555037"/>
                  <a:gd name="connsiteX1" fmla="*/ 239058 w 395727"/>
                  <a:gd name="connsiteY1" fmla="*/ 10079 h 555037"/>
                  <a:gd name="connsiteX2" fmla="*/ 249137 w 395727"/>
                  <a:gd name="connsiteY2" fmla="*/ 24477 h 555037"/>
                  <a:gd name="connsiteX3" fmla="*/ 276493 w 395727"/>
                  <a:gd name="connsiteY3" fmla="*/ 47514 h 555037"/>
                  <a:gd name="connsiteX4" fmla="*/ 285132 w 395727"/>
                  <a:gd name="connsiteY4" fmla="*/ 89269 h 555037"/>
                  <a:gd name="connsiteX5" fmla="*/ 315369 w 395727"/>
                  <a:gd name="connsiteY5" fmla="*/ 118065 h 555037"/>
                  <a:gd name="connsiteX6" fmla="*/ 319688 w 395727"/>
                  <a:gd name="connsiteY6" fmla="*/ 146861 h 555037"/>
                  <a:gd name="connsiteX7" fmla="*/ 331207 w 395727"/>
                  <a:gd name="connsiteY7" fmla="*/ 156940 h 555037"/>
                  <a:gd name="connsiteX8" fmla="*/ 332646 w 395727"/>
                  <a:gd name="connsiteY8" fmla="*/ 169898 h 555037"/>
                  <a:gd name="connsiteX9" fmla="*/ 347044 w 395727"/>
                  <a:gd name="connsiteY9" fmla="*/ 182857 h 555037"/>
                  <a:gd name="connsiteX10" fmla="*/ 334086 w 395727"/>
                  <a:gd name="connsiteY10" fmla="*/ 198695 h 555037"/>
                  <a:gd name="connsiteX11" fmla="*/ 339845 w 395727"/>
                  <a:gd name="connsiteY11" fmla="*/ 254847 h 555037"/>
                  <a:gd name="connsiteX12" fmla="*/ 374401 w 395727"/>
                  <a:gd name="connsiteY12" fmla="*/ 277884 h 555037"/>
                  <a:gd name="connsiteX13" fmla="*/ 394559 w 395727"/>
                  <a:gd name="connsiteY13" fmla="*/ 293723 h 555037"/>
                  <a:gd name="connsiteX14" fmla="*/ 395727 w 395727"/>
                  <a:gd name="connsiteY14" fmla="*/ 301903 h 555037"/>
                  <a:gd name="connsiteX15" fmla="*/ 394558 w 395727"/>
                  <a:gd name="connsiteY15" fmla="*/ 301786 h 555037"/>
                  <a:gd name="connsiteX16" fmla="*/ 356547 w 395727"/>
                  <a:gd name="connsiteY16" fmla="*/ 303513 h 555037"/>
                  <a:gd name="connsiteX17" fmla="*/ 346180 w 395727"/>
                  <a:gd name="connsiteY17" fmla="*/ 319063 h 555037"/>
                  <a:gd name="connsiteX18" fmla="*/ 334086 w 395727"/>
                  <a:gd name="connsiteY18" fmla="*/ 334613 h 555037"/>
                  <a:gd name="connsiteX19" fmla="*/ 334086 w 395727"/>
                  <a:gd name="connsiteY19" fmla="*/ 341524 h 555037"/>
                  <a:gd name="connsiteX20" fmla="*/ 340997 w 395727"/>
                  <a:gd name="connsiteY20" fmla="*/ 353619 h 555037"/>
                  <a:gd name="connsiteX21" fmla="*/ 325447 w 395727"/>
                  <a:gd name="connsiteY21" fmla="*/ 377808 h 555037"/>
                  <a:gd name="connsiteX22" fmla="*/ 296075 w 395727"/>
                  <a:gd name="connsiteY22" fmla="*/ 388174 h 555037"/>
                  <a:gd name="connsiteX23" fmla="*/ 290891 w 395727"/>
                  <a:gd name="connsiteY23" fmla="*/ 412363 h 555037"/>
                  <a:gd name="connsiteX24" fmla="*/ 289164 w 395727"/>
                  <a:gd name="connsiteY24" fmla="*/ 426186 h 555037"/>
                  <a:gd name="connsiteX25" fmla="*/ 277069 w 395727"/>
                  <a:gd name="connsiteY25" fmla="*/ 426186 h 555037"/>
                  <a:gd name="connsiteX26" fmla="*/ 258064 w 395727"/>
                  <a:gd name="connsiteY26" fmla="*/ 448647 h 555037"/>
                  <a:gd name="connsiteX27" fmla="*/ 249425 w 395727"/>
                  <a:gd name="connsiteY27" fmla="*/ 465925 h 555037"/>
                  <a:gd name="connsiteX28" fmla="*/ 249425 w 395727"/>
                  <a:gd name="connsiteY28" fmla="*/ 493569 h 555037"/>
                  <a:gd name="connsiteX29" fmla="*/ 235602 w 395727"/>
                  <a:gd name="connsiteY29" fmla="*/ 505663 h 555037"/>
                  <a:gd name="connsiteX30" fmla="*/ 202775 w 395727"/>
                  <a:gd name="connsiteY30" fmla="*/ 498752 h 555037"/>
                  <a:gd name="connsiteX31" fmla="*/ 190680 w 395727"/>
                  <a:gd name="connsiteY31" fmla="*/ 522941 h 555037"/>
                  <a:gd name="connsiteX32" fmla="*/ 178586 w 395727"/>
                  <a:gd name="connsiteY32" fmla="*/ 528125 h 555037"/>
                  <a:gd name="connsiteX33" fmla="*/ 180313 w 395727"/>
                  <a:gd name="connsiteY33" fmla="*/ 550586 h 555037"/>
                  <a:gd name="connsiteX34" fmla="*/ 178335 w 395727"/>
                  <a:gd name="connsiteY34" fmla="*/ 555037 h 555037"/>
                  <a:gd name="connsiteX35" fmla="*/ 0 w 395727"/>
                  <a:gd name="connsiteY35" fmla="*/ 555037 h 555037"/>
                  <a:gd name="connsiteX36" fmla="*/ 0 w 395727"/>
                  <a:gd name="connsiteY36" fmla="*/ 51419 h 555037"/>
                  <a:gd name="connsiteX37" fmla="*/ 4080 w 395727"/>
                  <a:gd name="connsiteY37" fmla="*/ 56441 h 555037"/>
                  <a:gd name="connsiteX38" fmla="*/ 24813 w 395727"/>
                  <a:gd name="connsiteY38" fmla="*/ 63352 h 555037"/>
                  <a:gd name="connsiteX39" fmla="*/ 57641 w 395727"/>
                  <a:gd name="connsiteY39" fmla="*/ 73719 h 555037"/>
                  <a:gd name="connsiteX40" fmla="*/ 49920 w 395727"/>
                  <a:gd name="connsiteY40" fmla="*/ 71281 h 555037"/>
                  <a:gd name="connsiteX41" fmla="*/ 54762 w 395727"/>
                  <a:gd name="connsiteY41" fmla="*/ 84950 h 555037"/>
                  <a:gd name="connsiteX42" fmla="*/ 86437 w 395727"/>
                  <a:gd name="connsiteY42" fmla="*/ 87828 h 555037"/>
                  <a:gd name="connsiteX43" fmla="*/ 92197 w 395727"/>
                  <a:gd name="connsiteY43" fmla="*/ 105106 h 555037"/>
                  <a:gd name="connsiteX44" fmla="*/ 108035 w 395727"/>
                  <a:gd name="connsiteY44" fmla="*/ 116625 h 555037"/>
                  <a:gd name="connsiteX45" fmla="*/ 122433 w 395727"/>
                  <a:gd name="connsiteY45" fmla="*/ 113746 h 555037"/>
                  <a:gd name="connsiteX46" fmla="*/ 129632 w 395727"/>
                  <a:gd name="connsiteY46" fmla="*/ 118065 h 555037"/>
                  <a:gd name="connsiteX47" fmla="*/ 132512 w 395727"/>
                  <a:gd name="connsiteY47" fmla="*/ 118065 h 555037"/>
                  <a:gd name="connsiteX48" fmla="*/ 141151 w 395727"/>
                  <a:gd name="connsiteY48" fmla="*/ 139662 h 555037"/>
                  <a:gd name="connsiteX49" fmla="*/ 158428 w 395727"/>
                  <a:gd name="connsiteY49" fmla="*/ 139662 h 555037"/>
                  <a:gd name="connsiteX50" fmla="*/ 168507 w 395727"/>
                  <a:gd name="connsiteY50" fmla="*/ 128143 h 555037"/>
                  <a:gd name="connsiteX51" fmla="*/ 178586 w 395727"/>
                  <a:gd name="connsiteY51" fmla="*/ 118065 h 555037"/>
                  <a:gd name="connsiteX52" fmla="*/ 178586 w 395727"/>
                  <a:gd name="connsiteY52" fmla="*/ 112306 h 555037"/>
                  <a:gd name="connsiteX53" fmla="*/ 168507 w 395727"/>
                  <a:gd name="connsiteY53" fmla="*/ 103667 h 555037"/>
                  <a:gd name="connsiteX54" fmla="*/ 177146 w 395727"/>
                  <a:gd name="connsiteY54" fmla="*/ 92148 h 555037"/>
                  <a:gd name="connsiteX55" fmla="*/ 159868 w 395727"/>
                  <a:gd name="connsiteY55" fmla="*/ 61913 h 555037"/>
                  <a:gd name="connsiteX56" fmla="*/ 152669 w 395727"/>
                  <a:gd name="connsiteY56" fmla="*/ 48954 h 555037"/>
                  <a:gd name="connsiteX57" fmla="*/ 151229 w 395727"/>
                  <a:gd name="connsiteY57" fmla="*/ 14398 h 555037"/>
                  <a:gd name="connsiteX58" fmla="*/ 171387 w 395727"/>
                  <a:gd name="connsiteY58" fmla="*/ 14398 h 555037"/>
                  <a:gd name="connsiteX0" fmla="*/ 617400 w 810064"/>
                  <a:gd name="connsiteY0" fmla="*/ 0 h 616949"/>
                  <a:gd name="connsiteX1" fmla="*/ 653395 w 810064"/>
                  <a:gd name="connsiteY1" fmla="*/ 10079 h 616949"/>
                  <a:gd name="connsiteX2" fmla="*/ 663474 w 810064"/>
                  <a:gd name="connsiteY2" fmla="*/ 24477 h 616949"/>
                  <a:gd name="connsiteX3" fmla="*/ 690830 w 810064"/>
                  <a:gd name="connsiteY3" fmla="*/ 47514 h 616949"/>
                  <a:gd name="connsiteX4" fmla="*/ 699469 w 810064"/>
                  <a:gd name="connsiteY4" fmla="*/ 89269 h 616949"/>
                  <a:gd name="connsiteX5" fmla="*/ 729706 w 810064"/>
                  <a:gd name="connsiteY5" fmla="*/ 118065 h 616949"/>
                  <a:gd name="connsiteX6" fmla="*/ 734025 w 810064"/>
                  <a:gd name="connsiteY6" fmla="*/ 146861 h 616949"/>
                  <a:gd name="connsiteX7" fmla="*/ 745544 w 810064"/>
                  <a:gd name="connsiteY7" fmla="*/ 156940 h 616949"/>
                  <a:gd name="connsiteX8" fmla="*/ 746983 w 810064"/>
                  <a:gd name="connsiteY8" fmla="*/ 169898 h 616949"/>
                  <a:gd name="connsiteX9" fmla="*/ 761381 w 810064"/>
                  <a:gd name="connsiteY9" fmla="*/ 182857 h 616949"/>
                  <a:gd name="connsiteX10" fmla="*/ 748423 w 810064"/>
                  <a:gd name="connsiteY10" fmla="*/ 198695 h 616949"/>
                  <a:gd name="connsiteX11" fmla="*/ 754182 w 810064"/>
                  <a:gd name="connsiteY11" fmla="*/ 254847 h 616949"/>
                  <a:gd name="connsiteX12" fmla="*/ 788738 w 810064"/>
                  <a:gd name="connsiteY12" fmla="*/ 277884 h 616949"/>
                  <a:gd name="connsiteX13" fmla="*/ 808896 w 810064"/>
                  <a:gd name="connsiteY13" fmla="*/ 293723 h 616949"/>
                  <a:gd name="connsiteX14" fmla="*/ 810064 w 810064"/>
                  <a:gd name="connsiteY14" fmla="*/ 301903 h 616949"/>
                  <a:gd name="connsiteX15" fmla="*/ 808895 w 810064"/>
                  <a:gd name="connsiteY15" fmla="*/ 301786 h 616949"/>
                  <a:gd name="connsiteX16" fmla="*/ 770884 w 810064"/>
                  <a:gd name="connsiteY16" fmla="*/ 303513 h 616949"/>
                  <a:gd name="connsiteX17" fmla="*/ 760517 w 810064"/>
                  <a:gd name="connsiteY17" fmla="*/ 319063 h 616949"/>
                  <a:gd name="connsiteX18" fmla="*/ 748423 w 810064"/>
                  <a:gd name="connsiteY18" fmla="*/ 334613 h 616949"/>
                  <a:gd name="connsiteX19" fmla="*/ 748423 w 810064"/>
                  <a:gd name="connsiteY19" fmla="*/ 341524 h 616949"/>
                  <a:gd name="connsiteX20" fmla="*/ 755334 w 810064"/>
                  <a:gd name="connsiteY20" fmla="*/ 353619 h 616949"/>
                  <a:gd name="connsiteX21" fmla="*/ 739784 w 810064"/>
                  <a:gd name="connsiteY21" fmla="*/ 377808 h 616949"/>
                  <a:gd name="connsiteX22" fmla="*/ 710412 w 810064"/>
                  <a:gd name="connsiteY22" fmla="*/ 388174 h 616949"/>
                  <a:gd name="connsiteX23" fmla="*/ 705228 w 810064"/>
                  <a:gd name="connsiteY23" fmla="*/ 412363 h 616949"/>
                  <a:gd name="connsiteX24" fmla="*/ 703501 w 810064"/>
                  <a:gd name="connsiteY24" fmla="*/ 426186 h 616949"/>
                  <a:gd name="connsiteX25" fmla="*/ 691406 w 810064"/>
                  <a:gd name="connsiteY25" fmla="*/ 426186 h 616949"/>
                  <a:gd name="connsiteX26" fmla="*/ 672401 w 810064"/>
                  <a:gd name="connsiteY26" fmla="*/ 448647 h 616949"/>
                  <a:gd name="connsiteX27" fmla="*/ 663762 w 810064"/>
                  <a:gd name="connsiteY27" fmla="*/ 465925 h 616949"/>
                  <a:gd name="connsiteX28" fmla="*/ 663762 w 810064"/>
                  <a:gd name="connsiteY28" fmla="*/ 493569 h 616949"/>
                  <a:gd name="connsiteX29" fmla="*/ 649939 w 810064"/>
                  <a:gd name="connsiteY29" fmla="*/ 505663 h 616949"/>
                  <a:gd name="connsiteX30" fmla="*/ 617112 w 810064"/>
                  <a:gd name="connsiteY30" fmla="*/ 498752 h 616949"/>
                  <a:gd name="connsiteX31" fmla="*/ 605017 w 810064"/>
                  <a:gd name="connsiteY31" fmla="*/ 522941 h 616949"/>
                  <a:gd name="connsiteX32" fmla="*/ 592923 w 810064"/>
                  <a:gd name="connsiteY32" fmla="*/ 528125 h 616949"/>
                  <a:gd name="connsiteX33" fmla="*/ 594650 w 810064"/>
                  <a:gd name="connsiteY33" fmla="*/ 550586 h 616949"/>
                  <a:gd name="connsiteX34" fmla="*/ 592672 w 810064"/>
                  <a:gd name="connsiteY34" fmla="*/ 555037 h 616949"/>
                  <a:gd name="connsiteX35" fmla="*/ 0 w 810064"/>
                  <a:gd name="connsiteY35" fmla="*/ 616949 h 616949"/>
                  <a:gd name="connsiteX36" fmla="*/ 414337 w 810064"/>
                  <a:gd name="connsiteY36" fmla="*/ 51419 h 616949"/>
                  <a:gd name="connsiteX37" fmla="*/ 418417 w 810064"/>
                  <a:gd name="connsiteY37" fmla="*/ 56441 h 616949"/>
                  <a:gd name="connsiteX38" fmla="*/ 439150 w 810064"/>
                  <a:gd name="connsiteY38" fmla="*/ 63352 h 616949"/>
                  <a:gd name="connsiteX39" fmla="*/ 471978 w 810064"/>
                  <a:gd name="connsiteY39" fmla="*/ 73719 h 616949"/>
                  <a:gd name="connsiteX40" fmla="*/ 464257 w 810064"/>
                  <a:gd name="connsiteY40" fmla="*/ 71281 h 616949"/>
                  <a:gd name="connsiteX41" fmla="*/ 469099 w 810064"/>
                  <a:gd name="connsiteY41" fmla="*/ 84950 h 616949"/>
                  <a:gd name="connsiteX42" fmla="*/ 500774 w 810064"/>
                  <a:gd name="connsiteY42" fmla="*/ 87828 h 616949"/>
                  <a:gd name="connsiteX43" fmla="*/ 506534 w 810064"/>
                  <a:gd name="connsiteY43" fmla="*/ 105106 h 616949"/>
                  <a:gd name="connsiteX44" fmla="*/ 522372 w 810064"/>
                  <a:gd name="connsiteY44" fmla="*/ 116625 h 616949"/>
                  <a:gd name="connsiteX45" fmla="*/ 536770 w 810064"/>
                  <a:gd name="connsiteY45" fmla="*/ 113746 h 616949"/>
                  <a:gd name="connsiteX46" fmla="*/ 543969 w 810064"/>
                  <a:gd name="connsiteY46" fmla="*/ 118065 h 616949"/>
                  <a:gd name="connsiteX47" fmla="*/ 546849 w 810064"/>
                  <a:gd name="connsiteY47" fmla="*/ 118065 h 616949"/>
                  <a:gd name="connsiteX48" fmla="*/ 555488 w 810064"/>
                  <a:gd name="connsiteY48" fmla="*/ 139662 h 616949"/>
                  <a:gd name="connsiteX49" fmla="*/ 572765 w 810064"/>
                  <a:gd name="connsiteY49" fmla="*/ 139662 h 616949"/>
                  <a:gd name="connsiteX50" fmla="*/ 582844 w 810064"/>
                  <a:gd name="connsiteY50" fmla="*/ 128143 h 616949"/>
                  <a:gd name="connsiteX51" fmla="*/ 592923 w 810064"/>
                  <a:gd name="connsiteY51" fmla="*/ 118065 h 616949"/>
                  <a:gd name="connsiteX52" fmla="*/ 592923 w 810064"/>
                  <a:gd name="connsiteY52" fmla="*/ 112306 h 616949"/>
                  <a:gd name="connsiteX53" fmla="*/ 582844 w 810064"/>
                  <a:gd name="connsiteY53" fmla="*/ 103667 h 616949"/>
                  <a:gd name="connsiteX54" fmla="*/ 591483 w 810064"/>
                  <a:gd name="connsiteY54" fmla="*/ 92148 h 616949"/>
                  <a:gd name="connsiteX55" fmla="*/ 574205 w 810064"/>
                  <a:gd name="connsiteY55" fmla="*/ 61913 h 616949"/>
                  <a:gd name="connsiteX56" fmla="*/ 567006 w 810064"/>
                  <a:gd name="connsiteY56" fmla="*/ 48954 h 616949"/>
                  <a:gd name="connsiteX57" fmla="*/ 565566 w 810064"/>
                  <a:gd name="connsiteY57" fmla="*/ 14398 h 616949"/>
                  <a:gd name="connsiteX58" fmla="*/ 585724 w 810064"/>
                  <a:gd name="connsiteY58" fmla="*/ 14398 h 616949"/>
                  <a:gd name="connsiteX59" fmla="*/ 617400 w 810064"/>
                  <a:gd name="connsiteY59" fmla="*/ 0 h 616949"/>
                  <a:gd name="connsiteX0" fmla="*/ 0 w 810064"/>
                  <a:gd name="connsiteY0" fmla="*/ 616949 h 708389"/>
                  <a:gd name="connsiteX1" fmla="*/ 414337 w 810064"/>
                  <a:gd name="connsiteY1" fmla="*/ 51419 h 708389"/>
                  <a:gd name="connsiteX2" fmla="*/ 418417 w 810064"/>
                  <a:gd name="connsiteY2" fmla="*/ 56441 h 708389"/>
                  <a:gd name="connsiteX3" fmla="*/ 439150 w 810064"/>
                  <a:gd name="connsiteY3" fmla="*/ 63352 h 708389"/>
                  <a:gd name="connsiteX4" fmla="*/ 471978 w 810064"/>
                  <a:gd name="connsiteY4" fmla="*/ 73719 h 708389"/>
                  <a:gd name="connsiteX5" fmla="*/ 464257 w 810064"/>
                  <a:gd name="connsiteY5" fmla="*/ 71281 h 708389"/>
                  <a:gd name="connsiteX6" fmla="*/ 469099 w 810064"/>
                  <a:gd name="connsiteY6" fmla="*/ 84950 h 708389"/>
                  <a:gd name="connsiteX7" fmla="*/ 500774 w 810064"/>
                  <a:gd name="connsiteY7" fmla="*/ 87828 h 708389"/>
                  <a:gd name="connsiteX8" fmla="*/ 506534 w 810064"/>
                  <a:gd name="connsiteY8" fmla="*/ 105106 h 708389"/>
                  <a:gd name="connsiteX9" fmla="*/ 522372 w 810064"/>
                  <a:gd name="connsiteY9" fmla="*/ 116625 h 708389"/>
                  <a:gd name="connsiteX10" fmla="*/ 536770 w 810064"/>
                  <a:gd name="connsiteY10" fmla="*/ 113746 h 708389"/>
                  <a:gd name="connsiteX11" fmla="*/ 543969 w 810064"/>
                  <a:gd name="connsiteY11" fmla="*/ 118065 h 708389"/>
                  <a:gd name="connsiteX12" fmla="*/ 546849 w 810064"/>
                  <a:gd name="connsiteY12" fmla="*/ 118065 h 708389"/>
                  <a:gd name="connsiteX13" fmla="*/ 555488 w 810064"/>
                  <a:gd name="connsiteY13" fmla="*/ 139662 h 708389"/>
                  <a:gd name="connsiteX14" fmla="*/ 572765 w 810064"/>
                  <a:gd name="connsiteY14" fmla="*/ 139662 h 708389"/>
                  <a:gd name="connsiteX15" fmla="*/ 582844 w 810064"/>
                  <a:gd name="connsiteY15" fmla="*/ 128143 h 708389"/>
                  <a:gd name="connsiteX16" fmla="*/ 592923 w 810064"/>
                  <a:gd name="connsiteY16" fmla="*/ 118065 h 708389"/>
                  <a:gd name="connsiteX17" fmla="*/ 592923 w 810064"/>
                  <a:gd name="connsiteY17" fmla="*/ 112306 h 708389"/>
                  <a:gd name="connsiteX18" fmla="*/ 582844 w 810064"/>
                  <a:gd name="connsiteY18" fmla="*/ 103667 h 708389"/>
                  <a:gd name="connsiteX19" fmla="*/ 591483 w 810064"/>
                  <a:gd name="connsiteY19" fmla="*/ 92148 h 708389"/>
                  <a:gd name="connsiteX20" fmla="*/ 574205 w 810064"/>
                  <a:gd name="connsiteY20" fmla="*/ 61913 h 708389"/>
                  <a:gd name="connsiteX21" fmla="*/ 567006 w 810064"/>
                  <a:gd name="connsiteY21" fmla="*/ 48954 h 708389"/>
                  <a:gd name="connsiteX22" fmla="*/ 565566 w 810064"/>
                  <a:gd name="connsiteY22" fmla="*/ 14398 h 708389"/>
                  <a:gd name="connsiteX23" fmla="*/ 585724 w 810064"/>
                  <a:gd name="connsiteY23" fmla="*/ 14398 h 708389"/>
                  <a:gd name="connsiteX24" fmla="*/ 617400 w 810064"/>
                  <a:gd name="connsiteY24" fmla="*/ 0 h 708389"/>
                  <a:gd name="connsiteX25" fmla="*/ 653395 w 810064"/>
                  <a:gd name="connsiteY25" fmla="*/ 10079 h 708389"/>
                  <a:gd name="connsiteX26" fmla="*/ 663474 w 810064"/>
                  <a:gd name="connsiteY26" fmla="*/ 24477 h 708389"/>
                  <a:gd name="connsiteX27" fmla="*/ 690830 w 810064"/>
                  <a:gd name="connsiteY27" fmla="*/ 47514 h 708389"/>
                  <a:gd name="connsiteX28" fmla="*/ 699469 w 810064"/>
                  <a:gd name="connsiteY28" fmla="*/ 89269 h 708389"/>
                  <a:gd name="connsiteX29" fmla="*/ 729706 w 810064"/>
                  <a:gd name="connsiteY29" fmla="*/ 118065 h 708389"/>
                  <a:gd name="connsiteX30" fmla="*/ 734025 w 810064"/>
                  <a:gd name="connsiteY30" fmla="*/ 146861 h 708389"/>
                  <a:gd name="connsiteX31" fmla="*/ 745544 w 810064"/>
                  <a:gd name="connsiteY31" fmla="*/ 156940 h 708389"/>
                  <a:gd name="connsiteX32" fmla="*/ 746983 w 810064"/>
                  <a:gd name="connsiteY32" fmla="*/ 169898 h 708389"/>
                  <a:gd name="connsiteX33" fmla="*/ 761381 w 810064"/>
                  <a:gd name="connsiteY33" fmla="*/ 182857 h 708389"/>
                  <a:gd name="connsiteX34" fmla="*/ 748423 w 810064"/>
                  <a:gd name="connsiteY34" fmla="*/ 198695 h 708389"/>
                  <a:gd name="connsiteX35" fmla="*/ 754182 w 810064"/>
                  <a:gd name="connsiteY35" fmla="*/ 254847 h 708389"/>
                  <a:gd name="connsiteX36" fmla="*/ 788738 w 810064"/>
                  <a:gd name="connsiteY36" fmla="*/ 277884 h 708389"/>
                  <a:gd name="connsiteX37" fmla="*/ 808896 w 810064"/>
                  <a:gd name="connsiteY37" fmla="*/ 293723 h 708389"/>
                  <a:gd name="connsiteX38" fmla="*/ 810064 w 810064"/>
                  <a:gd name="connsiteY38" fmla="*/ 301903 h 708389"/>
                  <a:gd name="connsiteX39" fmla="*/ 808895 w 810064"/>
                  <a:gd name="connsiteY39" fmla="*/ 301786 h 708389"/>
                  <a:gd name="connsiteX40" fmla="*/ 770884 w 810064"/>
                  <a:gd name="connsiteY40" fmla="*/ 303513 h 708389"/>
                  <a:gd name="connsiteX41" fmla="*/ 760517 w 810064"/>
                  <a:gd name="connsiteY41" fmla="*/ 319063 h 708389"/>
                  <a:gd name="connsiteX42" fmla="*/ 748423 w 810064"/>
                  <a:gd name="connsiteY42" fmla="*/ 334613 h 708389"/>
                  <a:gd name="connsiteX43" fmla="*/ 748423 w 810064"/>
                  <a:gd name="connsiteY43" fmla="*/ 341524 h 708389"/>
                  <a:gd name="connsiteX44" fmla="*/ 755334 w 810064"/>
                  <a:gd name="connsiteY44" fmla="*/ 353619 h 708389"/>
                  <a:gd name="connsiteX45" fmla="*/ 739784 w 810064"/>
                  <a:gd name="connsiteY45" fmla="*/ 377808 h 708389"/>
                  <a:gd name="connsiteX46" fmla="*/ 710412 w 810064"/>
                  <a:gd name="connsiteY46" fmla="*/ 388174 h 708389"/>
                  <a:gd name="connsiteX47" fmla="*/ 705228 w 810064"/>
                  <a:gd name="connsiteY47" fmla="*/ 412363 h 708389"/>
                  <a:gd name="connsiteX48" fmla="*/ 703501 w 810064"/>
                  <a:gd name="connsiteY48" fmla="*/ 426186 h 708389"/>
                  <a:gd name="connsiteX49" fmla="*/ 691406 w 810064"/>
                  <a:gd name="connsiteY49" fmla="*/ 426186 h 708389"/>
                  <a:gd name="connsiteX50" fmla="*/ 672401 w 810064"/>
                  <a:gd name="connsiteY50" fmla="*/ 448647 h 708389"/>
                  <a:gd name="connsiteX51" fmla="*/ 663762 w 810064"/>
                  <a:gd name="connsiteY51" fmla="*/ 465925 h 708389"/>
                  <a:gd name="connsiteX52" fmla="*/ 663762 w 810064"/>
                  <a:gd name="connsiteY52" fmla="*/ 493569 h 708389"/>
                  <a:gd name="connsiteX53" fmla="*/ 649939 w 810064"/>
                  <a:gd name="connsiteY53" fmla="*/ 505663 h 708389"/>
                  <a:gd name="connsiteX54" fmla="*/ 617112 w 810064"/>
                  <a:gd name="connsiteY54" fmla="*/ 498752 h 708389"/>
                  <a:gd name="connsiteX55" fmla="*/ 605017 w 810064"/>
                  <a:gd name="connsiteY55" fmla="*/ 522941 h 708389"/>
                  <a:gd name="connsiteX56" fmla="*/ 592923 w 810064"/>
                  <a:gd name="connsiteY56" fmla="*/ 528125 h 708389"/>
                  <a:gd name="connsiteX57" fmla="*/ 594650 w 810064"/>
                  <a:gd name="connsiteY57" fmla="*/ 550586 h 708389"/>
                  <a:gd name="connsiteX58" fmla="*/ 592672 w 810064"/>
                  <a:gd name="connsiteY58" fmla="*/ 555037 h 708389"/>
                  <a:gd name="connsiteX59" fmla="*/ 91440 w 810064"/>
                  <a:gd name="connsiteY59" fmla="*/ 708389 h 708389"/>
                  <a:gd name="connsiteX0" fmla="*/ 322897 w 718624"/>
                  <a:gd name="connsiteY0" fmla="*/ 51419 h 708389"/>
                  <a:gd name="connsiteX1" fmla="*/ 326977 w 718624"/>
                  <a:gd name="connsiteY1" fmla="*/ 56441 h 708389"/>
                  <a:gd name="connsiteX2" fmla="*/ 347710 w 718624"/>
                  <a:gd name="connsiteY2" fmla="*/ 63352 h 708389"/>
                  <a:gd name="connsiteX3" fmla="*/ 380538 w 718624"/>
                  <a:gd name="connsiteY3" fmla="*/ 73719 h 708389"/>
                  <a:gd name="connsiteX4" fmla="*/ 372817 w 718624"/>
                  <a:gd name="connsiteY4" fmla="*/ 71281 h 708389"/>
                  <a:gd name="connsiteX5" fmla="*/ 377659 w 718624"/>
                  <a:gd name="connsiteY5" fmla="*/ 84950 h 708389"/>
                  <a:gd name="connsiteX6" fmla="*/ 409334 w 718624"/>
                  <a:gd name="connsiteY6" fmla="*/ 87828 h 708389"/>
                  <a:gd name="connsiteX7" fmla="*/ 415094 w 718624"/>
                  <a:gd name="connsiteY7" fmla="*/ 105106 h 708389"/>
                  <a:gd name="connsiteX8" fmla="*/ 430932 w 718624"/>
                  <a:gd name="connsiteY8" fmla="*/ 116625 h 708389"/>
                  <a:gd name="connsiteX9" fmla="*/ 445330 w 718624"/>
                  <a:gd name="connsiteY9" fmla="*/ 113746 h 708389"/>
                  <a:gd name="connsiteX10" fmla="*/ 452529 w 718624"/>
                  <a:gd name="connsiteY10" fmla="*/ 118065 h 708389"/>
                  <a:gd name="connsiteX11" fmla="*/ 455409 w 718624"/>
                  <a:gd name="connsiteY11" fmla="*/ 118065 h 708389"/>
                  <a:gd name="connsiteX12" fmla="*/ 464048 w 718624"/>
                  <a:gd name="connsiteY12" fmla="*/ 139662 h 708389"/>
                  <a:gd name="connsiteX13" fmla="*/ 481325 w 718624"/>
                  <a:gd name="connsiteY13" fmla="*/ 139662 h 708389"/>
                  <a:gd name="connsiteX14" fmla="*/ 491404 w 718624"/>
                  <a:gd name="connsiteY14" fmla="*/ 128143 h 708389"/>
                  <a:gd name="connsiteX15" fmla="*/ 501483 w 718624"/>
                  <a:gd name="connsiteY15" fmla="*/ 118065 h 708389"/>
                  <a:gd name="connsiteX16" fmla="*/ 501483 w 718624"/>
                  <a:gd name="connsiteY16" fmla="*/ 112306 h 708389"/>
                  <a:gd name="connsiteX17" fmla="*/ 491404 w 718624"/>
                  <a:gd name="connsiteY17" fmla="*/ 103667 h 708389"/>
                  <a:gd name="connsiteX18" fmla="*/ 500043 w 718624"/>
                  <a:gd name="connsiteY18" fmla="*/ 92148 h 708389"/>
                  <a:gd name="connsiteX19" fmla="*/ 482765 w 718624"/>
                  <a:gd name="connsiteY19" fmla="*/ 61913 h 708389"/>
                  <a:gd name="connsiteX20" fmla="*/ 475566 w 718624"/>
                  <a:gd name="connsiteY20" fmla="*/ 48954 h 708389"/>
                  <a:gd name="connsiteX21" fmla="*/ 474126 w 718624"/>
                  <a:gd name="connsiteY21" fmla="*/ 14398 h 708389"/>
                  <a:gd name="connsiteX22" fmla="*/ 494284 w 718624"/>
                  <a:gd name="connsiteY22" fmla="*/ 14398 h 708389"/>
                  <a:gd name="connsiteX23" fmla="*/ 525960 w 718624"/>
                  <a:gd name="connsiteY23" fmla="*/ 0 h 708389"/>
                  <a:gd name="connsiteX24" fmla="*/ 561955 w 718624"/>
                  <a:gd name="connsiteY24" fmla="*/ 10079 h 708389"/>
                  <a:gd name="connsiteX25" fmla="*/ 572034 w 718624"/>
                  <a:gd name="connsiteY25" fmla="*/ 24477 h 708389"/>
                  <a:gd name="connsiteX26" fmla="*/ 599390 w 718624"/>
                  <a:gd name="connsiteY26" fmla="*/ 47514 h 708389"/>
                  <a:gd name="connsiteX27" fmla="*/ 608029 w 718624"/>
                  <a:gd name="connsiteY27" fmla="*/ 89269 h 708389"/>
                  <a:gd name="connsiteX28" fmla="*/ 638266 w 718624"/>
                  <a:gd name="connsiteY28" fmla="*/ 118065 h 708389"/>
                  <a:gd name="connsiteX29" fmla="*/ 642585 w 718624"/>
                  <a:gd name="connsiteY29" fmla="*/ 146861 h 708389"/>
                  <a:gd name="connsiteX30" fmla="*/ 654104 w 718624"/>
                  <a:gd name="connsiteY30" fmla="*/ 156940 h 708389"/>
                  <a:gd name="connsiteX31" fmla="*/ 655543 w 718624"/>
                  <a:gd name="connsiteY31" fmla="*/ 169898 h 708389"/>
                  <a:gd name="connsiteX32" fmla="*/ 669941 w 718624"/>
                  <a:gd name="connsiteY32" fmla="*/ 182857 h 708389"/>
                  <a:gd name="connsiteX33" fmla="*/ 656983 w 718624"/>
                  <a:gd name="connsiteY33" fmla="*/ 198695 h 708389"/>
                  <a:gd name="connsiteX34" fmla="*/ 662742 w 718624"/>
                  <a:gd name="connsiteY34" fmla="*/ 254847 h 708389"/>
                  <a:gd name="connsiteX35" fmla="*/ 697298 w 718624"/>
                  <a:gd name="connsiteY35" fmla="*/ 277884 h 708389"/>
                  <a:gd name="connsiteX36" fmla="*/ 717456 w 718624"/>
                  <a:gd name="connsiteY36" fmla="*/ 293723 h 708389"/>
                  <a:gd name="connsiteX37" fmla="*/ 718624 w 718624"/>
                  <a:gd name="connsiteY37" fmla="*/ 301903 h 708389"/>
                  <a:gd name="connsiteX38" fmla="*/ 717455 w 718624"/>
                  <a:gd name="connsiteY38" fmla="*/ 301786 h 708389"/>
                  <a:gd name="connsiteX39" fmla="*/ 679444 w 718624"/>
                  <a:gd name="connsiteY39" fmla="*/ 303513 h 708389"/>
                  <a:gd name="connsiteX40" fmla="*/ 669077 w 718624"/>
                  <a:gd name="connsiteY40" fmla="*/ 319063 h 708389"/>
                  <a:gd name="connsiteX41" fmla="*/ 656983 w 718624"/>
                  <a:gd name="connsiteY41" fmla="*/ 334613 h 708389"/>
                  <a:gd name="connsiteX42" fmla="*/ 656983 w 718624"/>
                  <a:gd name="connsiteY42" fmla="*/ 341524 h 708389"/>
                  <a:gd name="connsiteX43" fmla="*/ 663894 w 718624"/>
                  <a:gd name="connsiteY43" fmla="*/ 353619 h 708389"/>
                  <a:gd name="connsiteX44" fmla="*/ 648344 w 718624"/>
                  <a:gd name="connsiteY44" fmla="*/ 377808 h 708389"/>
                  <a:gd name="connsiteX45" fmla="*/ 618972 w 718624"/>
                  <a:gd name="connsiteY45" fmla="*/ 388174 h 708389"/>
                  <a:gd name="connsiteX46" fmla="*/ 613788 w 718624"/>
                  <a:gd name="connsiteY46" fmla="*/ 412363 h 708389"/>
                  <a:gd name="connsiteX47" fmla="*/ 612061 w 718624"/>
                  <a:gd name="connsiteY47" fmla="*/ 426186 h 708389"/>
                  <a:gd name="connsiteX48" fmla="*/ 599966 w 718624"/>
                  <a:gd name="connsiteY48" fmla="*/ 426186 h 708389"/>
                  <a:gd name="connsiteX49" fmla="*/ 580961 w 718624"/>
                  <a:gd name="connsiteY49" fmla="*/ 448647 h 708389"/>
                  <a:gd name="connsiteX50" fmla="*/ 572322 w 718624"/>
                  <a:gd name="connsiteY50" fmla="*/ 465925 h 708389"/>
                  <a:gd name="connsiteX51" fmla="*/ 572322 w 718624"/>
                  <a:gd name="connsiteY51" fmla="*/ 493569 h 708389"/>
                  <a:gd name="connsiteX52" fmla="*/ 558499 w 718624"/>
                  <a:gd name="connsiteY52" fmla="*/ 505663 h 708389"/>
                  <a:gd name="connsiteX53" fmla="*/ 525672 w 718624"/>
                  <a:gd name="connsiteY53" fmla="*/ 498752 h 708389"/>
                  <a:gd name="connsiteX54" fmla="*/ 513577 w 718624"/>
                  <a:gd name="connsiteY54" fmla="*/ 522941 h 708389"/>
                  <a:gd name="connsiteX55" fmla="*/ 501483 w 718624"/>
                  <a:gd name="connsiteY55" fmla="*/ 528125 h 708389"/>
                  <a:gd name="connsiteX56" fmla="*/ 503210 w 718624"/>
                  <a:gd name="connsiteY56" fmla="*/ 550586 h 708389"/>
                  <a:gd name="connsiteX57" fmla="*/ 501232 w 718624"/>
                  <a:gd name="connsiteY57" fmla="*/ 555037 h 708389"/>
                  <a:gd name="connsiteX58" fmla="*/ 0 w 718624"/>
                  <a:gd name="connsiteY58" fmla="*/ 708389 h 708389"/>
                  <a:gd name="connsiteX0" fmla="*/ 0 w 395727"/>
                  <a:gd name="connsiteY0" fmla="*/ 51419 h 555037"/>
                  <a:gd name="connsiteX1" fmla="*/ 4080 w 395727"/>
                  <a:gd name="connsiteY1" fmla="*/ 56441 h 555037"/>
                  <a:gd name="connsiteX2" fmla="*/ 24813 w 395727"/>
                  <a:gd name="connsiteY2" fmla="*/ 63352 h 555037"/>
                  <a:gd name="connsiteX3" fmla="*/ 57641 w 395727"/>
                  <a:gd name="connsiteY3" fmla="*/ 73719 h 555037"/>
                  <a:gd name="connsiteX4" fmla="*/ 49920 w 395727"/>
                  <a:gd name="connsiteY4" fmla="*/ 71281 h 555037"/>
                  <a:gd name="connsiteX5" fmla="*/ 54762 w 395727"/>
                  <a:gd name="connsiteY5" fmla="*/ 84950 h 555037"/>
                  <a:gd name="connsiteX6" fmla="*/ 86437 w 395727"/>
                  <a:gd name="connsiteY6" fmla="*/ 87828 h 555037"/>
                  <a:gd name="connsiteX7" fmla="*/ 92197 w 395727"/>
                  <a:gd name="connsiteY7" fmla="*/ 105106 h 555037"/>
                  <a:gd name="connsiteX8" fmla="*/ 108035 w 395727"/>
                  <a:gd name="connsiteY8" fmla="*/ 116625 h 555037"/>
                  <a:gd name="connsiteX9" fmla="*/ 122433 w 395727"/>
                  <a:gd name="connsiteY9" fmla="*/ 113746 h 555037"/>
                  <a:gd name="connsiteX10" fmla="*/ 129632 w 395727"/>
                  <a:gd name="connsiteY10" fmla="*/ 118065 h 555037"/>
                  <a:gd name="connsiteX11" fmla="*/ 132512 w 395727"/>
                  <a:gd name="connsiteY11" fmla="*/ 118065 h 555037"/>
                  <a:gd name="connsiteX12" fmla="*/ 141151 w 395727"/>
                  <a:gd name="connsiteY12" fmla="*/ 139662 h 555037"/>
                  <a:gd name="connsiteX13" fmla="*/ 158428 w 395727"/>
                  <a:gd name="connsiteY13" fmla="*/ 139662 h 555037"/>
                  <a:gd name="connsiteX14" fmla="*/ 168507 w 395727"/>
                  <a:gd name="connsiteY14" fmla="*/ 128143 h 555037"/>
                  <a:gd name="connsiteX15" fmla="*/ 178586 w 395727"/>
                  <a:gd name="connsiteY15" fmla="*/ 118065 h 555037"/>
                  <a:gd name="connsiteX16" fmla="*/ 178586 w 395727"/>
                  <a:gd name="connsiteY16" fmla="*/ 112306 h 555037"/>
                  <a:gd name="connsiteX17" fmla="*/ 168507 w 395727"/>
                  <a:gd name="connsiteY17" fmla="*/ 103667 h 555037"/>
                  <a:gd name="connsiteX18" fmla="*/ 177146 w 395727"/>
                  <a:gd name="connsiteY18" fmla="*/ 92148 h 555037"/>
                  <a:gd name="connsiteX19" fmla="*/ 159868 w 395727"/>
                  <a:gd name="connsiteY19" fmla="*/ 61913 h 555037"/>
                  <a:gd name="connsiteX20" fmla="*/ 152669 w 395727"/>
                  <a:gd name="connsiteY20" fmla="*/ 48954 h 555037"/>
                  <a:gd name="connsiteX21" fmla="*/ 151229 w 395727"/>
                  <a:gd name="connsiteY21" fmla="*/ 14398 h 555037"/>
                  <a:gd name="connsiteX22" fmla="*/ 171387 w 395727"/>
                  <a:gd name="connsiteY22" fmla="*/ 14398 h 555037"/>
                  <a:gd name="connsiteX23" fmla="*/ 203063 w 395727"/>
                  <a:gd name="connsiteY23" fmla="*/ 0 h 555037"/>
                  <a:gd name="connsiteX24" fmla="*/ 239058 w 395727"/>
                  <a:gd name="connsiteY24" fmla="*/ 10079 h 555037"/>
                  <a:gd name="connsiteX25" fmla="*/ 249137 w 395727"/>
                  <a:gd name="connsiteY25" fmla="*/ 24477 h 555037"/>
                  <a:gd name="connsiteX26" fmla="*/ 276493 w 395727"/>
                  <a:gd name="connsiteY26" fmla="*/ 47514 h 555037"/>
                  <a:gd name="connsiteX27" fmla="*/ 285132 w 395727"/>
                  <a:gd name="connsiteY27" fmla="*/ 89269 h 555037"/>
                  <a:gd name="connsiteX28" fmla="*/ 315369 w 395727"/>
                  <a:gd name="connsiteY28" fmla="*/ 118065 h 555037"/>
                  <a:gd name="connsiteX29" fmla="*/ 319688 w 395727"/>
                  <a:gd name="connsiteY29" fmla="*/ 146861 h 555037"/>
                  <a:gd name="connsiteX30" fmla="*/ 331207 w 395727"/>
                  <a:gd name="connsiteY30" fmla="*/ 156940 h 555037"/>
                  <a:gd name="connsiteX31" fmla="*/ 332646 w 395727"/>
                  <a:gd name="connsiteY31" fmla="*/ 169898 h 555037"/>
                  <a:gd name="connsiteX32" fmla="*/ 347044 w 395727"/>
                  <a:gd name="connsiteY32" fmla="*/ 182857 h 555037"/>
                  <a:gd name="connsiteX33" fmla="*/ 334086 w 395727"/>
                  <a:gd name="connsiteY33" fmla="*/ 198695 h 555037"/>
                  <a:gd name="connsiteX34" fmla="*/ 339845 w 395727"/>
                  <a:gd name="connsiteY34" fmla="*/ 254847 h 555037"/>
                  <a:gd name="connsiteX35" fmla="*/ 374401 w 395727"/>
                  <a:gd name="connsiteY35" fmla="*/ 277884 h 555037"/>
                  <a:gd name="connsiteX36" fmla="*/ 394559 w 395727"/>
                  <a:gd name="connsiteY36" fmla="*/ 293723 h 555037"/>
                  <a:gd name="connsiteX37" fmla="*/ 395727 w 395727"/>
                  <a:gd name="connsiteY37" fmla="*/ 301903 h 555037"/>
                  <a:gd name="connsiteX38" fmla="*/ 394558 w 395727"/>
                  <a:gd name="connsiteY38" fmla="*/ 301786 h 555037"/>
                  <a:gd name="connsiteX39" fmla="*/ 356547 w 395727"/>
                  <a:gd name="connsiteY39" fmla="*/ 303513 h 555037"/>
                  <a:gd name="connsiteX40" fmla="*/ 346180 w 395727"/>
                  <a:gd name="connsiteY40" fmla="*/ 319063 h 555037"/>
                  <a:gd name="connsiteX41" fmla="*/ 334086 w 395727"/>
                  <a:gd name="connsiteY41" fmla="*/ 334613 h 555037"/>
                  <a:gd name="connsiteX42" fmla="*/ 334086 w 395727"/>
                  <a:gd name="connsiteY42" fmla="*/ 341524 h 555037"/>
                  <a:gd name="connsiteX43" fmla="*/ 340997 w 395727"/>
                  <a:gd name="connsiteY43" fmla="*/ 353619 h 555037"/>
                  <a:gd name="connsiteX44" fmla="*/ 325447 w 395727"/>
                  <a:gd name="connsiteY44" fmla="*/ 377808 h 555037"/>
                  <a:gd name="connsiteX45" fmla="*/ 296075 w 395727"/>
                  <a:gd name="connsiteY45" fmla="*/ 388174 h 555037"/>
                  <a:gd name="connsiteX46" fmla="*/ 290891 w 395727"/>
                  <a:gd name="connsiteY46" fmla="*/ 412363 h 555037"/>
                  <a:gd name="connsiteX47" fmla="*/ 289164 w 395727"/>
                  <a:gd name="connsiteY47" fmla="*/ 426186 h 555037"/>
                  <a:gd name="connsiteX48" fmla="*/ 277069 w 395727"/>
                  <a:gd name="connsiteY48" fmla="*/ 426186 h 555037"/>
                  <a:gd name="connsiteX49" fmla="*/ 258064 w 395727"/>
                  <a:gd name="connsiteY49" fmla="*/ 448647 h 555037"/>
                  <a:gd name="connsiteX50" fmla="*/ 249425 w 395727"/>
                  <a:gd name="connsiteY50" fmla="*/ 465925 h 555037"/>
                  <a:gd name="connsiteX51" fmla="*/ 249425 w 395727"/>
                  <a:gd name="connsiteY51" fmla="*/ 493569 h 555037"/>
                  <a:gd name="connsiteX52" fmla="*/ 235602 w 395727"/>
                  <a:gd name="connsiteY52" fmla="*/ 505663 h 555037"/>
                  <a:gd name="connsiteX53" fmla="*/ 202775 w 395727"/>
                  <a:gd name="connsiteY53" fmla="*/ 498752 h 555037"/>
                  <a:gd name="connsiteX54" fmla="*/ 190680 w 395727"/>
                  <a:gd name="connsiteY54" fmla="*/ 522941 h 555037"/>
                  <a:gd name="connsiteX55" fmla="*/ 178586 w 395727"/>
                  <a:gd name="connsiteY55" fmla="*/ 528125 h 555037"/>
                  <a:gd name="connsiteX56" fmla="*/ 180313 w 395727"/>
                  <a:gd name="connsiteY56" fmla="*/ 550586 h 555037"/>
                  <a:gd name="connsiteX57" fmla="*/ 178335 w 395727"/>
                  <a:gd name="connsiteY57" fmla="*/ 555037 h 555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95727" h="555037">
                    <a:moveTo>
                      <a:pt x="0" y="51419"/>
                    </a:moveTo>
                    <a:lnTo>
                      <a:pt x="4080" y="56441"/>
                    </a:lnTo>
                    <a:lnTo>
                      <a:pt x="24813" y="63352"/>
                    </a:lnTo>
                    <a:lnTo>
                      <a:pt x="57641" y="73719"/>
                    </a:lnTo>
                    <a:lnTo>
                      <a:pt x="49920" y="71281"/>
                    </a:lnTo>
                    <a:lnTo>
                      <a:pt x="54762" y="84950"/>
                    </a:lnTo>
                    <a:lnTo>
                      <a:pt x="86437" y="87828"/>
                    </a:lnTo>
                    <a:lnTo>
                      <a:pt x="92197" y="105106"/>
                    </a:lnTo>
                    <a:lnTo>
                      <a:pt x="108035" y="116625"/>
                    </a:lnTo>
                    <a:lnTo>
                      <a:pt x="122433" y="113746"/>
                    </a:lnTo>
                    <a:lnTo>
                      <a:pt x="129632" y="118065"/>
                    </a:lnTo>
                    <a:lnTo>
                      <a:pt x="132512" y="118065"/>
                    </a:lnTo>
                    <a:lnTo>
                      <a:pt x="141151" y="139662"/>
                    </a:lnTo>
                    <a:lnTo>
                      <a:pt x="158428" y="139662"/>
                    </a:lnTo>
                    <a:lnTo>
                      <a:pt x="168507" y="128143"/>
                    </a:lnTo>
                    <a:lnTo>
                      <a:pt x="178586" y="118065"/>
                    </a:lnTo>
                    <a:lnTo>
                      <a:pt x="178586" y="112306"/>
                    </a:lnTo>
                    <a:lnTo>
                      <a:pt x="168507" y="103667"/>
                    </a:lnTo>
                    <a:lnTo>
                      <a:pt x="177146" y="92148"/>
                    </a:lnTo>
                    <a:lnTo>
                      <a:pt x="159868" y="61913"/>
                    </a:lnTo>
                    <a:lnTo>
                      <a:pt x="152669" y="48954"/>
                    </a:lnTo>
                    <a:lnTo>
                      <a:pt x="151229" y="14398"/>
                    </a:lnTo>
                    <a:lnTo>
                      <a:pt x="171387" y="14398"/>
                    </a:lnTo>
                    <a:lnTo>
                      <a:pt x="203063" y="0"/>
                    </a:lnTo>
                    <a:lnTo>
                      <a:pt x="239058" y="10079"/>
                    </a:lnTo>
                    <a:lnTo>
                      <a:pt x="249137" y="24477"/>
                    </a:lnTo>
                    <a:lnTo>
                      <a:pt x="276493" y="47514"/>
                    </a:lnTo>
                    <a:lnTo>
                      <a:pt x="285132" y="89269"/>
                    </a:lnTo>
                    <a:lnTo>
                      <a:pt x="315369" y="118065"/>
                    </a:lnTo>
                    <a:lnTo>
                      <a:pt x="319688" y="146861"/>
                    </a:lnTo>
                    <a:lnTo>
                      <a:pt x="331207" y="156940"/>
                    </a:lnTo>
                    <a:lnTo>
                      <a:pt x="332646" y="169898"/>
                    </a:lnTo>
                    <a:lnTo>
                      <a:pt x="347044" y="182857"/>
                    </a:lnTo>
                    <a:lnTo>
                      <a:pt x="334086" y="198695"/>
                    </a:lnTo>
                    <a:lnTo>
                      <a:pt x="339845" y="254847"/>
                    </a:lnTo>
                    <a:lnTo>
                      <a:pt x="374401" y="277884"/>
                    </a:lnTo>
                    <a:lnTo>
                      <a:pt x="394559" y="293723"/>
                    </a:lnTo>
                    <a:lnTo>
                      <a:pt x="395727" y="301903"/>
                    </a:lnTo>
                    <a:lnTo>
                      <a:pt x="394558" y="301786"/>
                    </a:lnTo>
                    <a:lnTo>
                      <a:pt x="356547" y="303513"/>
                    </a:lnTo>
                    <a:lnTo>
                      <a:pt x="346180" y="319063"/>
                    </a:lnTo>
                    <a:lnTo>
                      <a:pt x="334086" y="334613"/>
                    </a:lnTo>
                    <a:lnTo>
                      <a:pt x="334086" y="341524"/>
                    </a:lnTo>
                    <a:lnTo>
                      <a:pt x="340997" y="353619"/>
                    </a:lnTo>
                    <a:lnTo>
                      <a:pt x="325447" y="377808"/>
                    </a:lnTo>
                    <a:lnTo>
                      <a:pt x="296075" y="388174"/>
                    </a:lnTo>
                    <a:lnTo>
                      <a:pt x="290891" y="412363"/>
                    </a:lnTo>
                    <a:lnTo>
                      <a:pt x="289164" y="426186"/>
                    </a:lnTo>
                    <a:lnTo>
                      <a:pt x="277069" y="426186"/>
                    </a:lnTo>
                    <a:lnTo>
                      <a:pt x="258064" y="448647"/>
                    </a:lnTo>
                    <a:lnTo>
                      <a:pt x="249425" y="465925"/>
                    </a:lnTo>
                    <a:lnTo>
                      <a:pt x="249425" y="493569"/>
                    </a:lnTo>
                    <a:lnTo>
                      <a:pt x="235602" y="505663"/>
                    </a:lnTo>
                    <a:lnTo>
                      <a:pt x="202775" y="498752"/>
                    </a:lnTo>
                    <a:lnTo>
                      <a:pt x="190680" y="522941"/>
                    </a:lnTo>
                    <a:lnTo>
                      <a:pt x="178586" y="528125"/>
                    </a:lnTo>
                    <a:lnTo>
                      <a:pt x="180313" y="550586"/>
                    </a:lnTo>
                    <a:lnTo>
                      <a:pt x="178335" y="55503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1623EEE8-B09C-A0A4-81D5-E0E484FCD299}"/>
                </a:ext>
              </a:extLst>
            </p:cNvPr>
            <p:cNvGrpSpPr/>
            <p:nvPr/>
          </p:nvGrpSpPr>
          <p:grpSpPr>
            <a:xfrm>
              <a:off x="6915001" y="1065583"/>
              <a:ext cx="1920883" cy="1160365"/>
              <a:chOff x="1024741" y="1065583"/>
              <a:chExt cx="1920883" cy="1160365"/>
            </a:xfrm>
          </p:grpSpPr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EE295EEA-8A14-BBC9-A67F-069D2D344C1B}"/>
                  </a:ext>
                </a:extLst>
              </p:cNvPr>
              <p:cNvSpPr/>
              <p:nvPr/>
            </p:nvSpPr>
            <p:spPr>
              <a:xfrm>
                <a:off x="2676320" y="106558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545C36C6-B226-800C-F8D4-CD770ED9AD34}"/>
                  </a:ext>
                </a:extLst>
              </p:cNvPr>
              <p:cNvSpPr/>
              <p:nvPr/>
            </p:nvSpPr>
            <p:spPr>
              <a:xfrm rot="20707676">
                <a:off x="1024741" y="2072061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1A12D531-5AEC-D863-9645-3C9D21DFDBAB}"/>
                  </a:ext>
                </a:extLst>
              </p:cNvPr>
              <p:cNvSpPr/>
              <p:nvPr/>
            </p:nvSpPr>
            <p:spPr>
              <a:xfrm rot="19268282">
                <a:off x="1764133" y="1387297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A2E51848-8F68-7759-B7BD-F206F37F1B69}"/>
                  </a:ext>
                </a:extLst>
              </p:cNvPr>
              <p:cNvSpPr/>
              <p:nvPr/>
            </p:nvSpPr>
            <p:spPr>
              <a:xfrm>
                <a:off x="2637784" y="1491026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1C17A269-ED52-E942-225C-074950E195AA}"/>
                  </a:ext>
                </a:extLst>
              </p:cNvPr>
              <p:cNvSpPr/>
              <p:nvPr/>
            </p:nvSpPr>
            <p:spPr>
              <a:xfrm>
                <a:off x="1858778" y="172473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6F1C6D1D-E569-B251-C590-EC90AA86C644}"/>
              </a:ext>
            </a:extLst>
          </p:cNvPr>
          <p:cNvGrpSpPr/>
          <p:nvPr/>
        </p:nvGrpSpPr>
        <p:grpSpPr>
          <a:xfrm>
            <a:off x="3611881" y="3765592"/>
            <a:ext cx="2707092" cy="2673002"/>
            <a:chOff x="3611881" y="3765592"/>
            <a:chExt cx="2707092" cy="2673002"/>
          </a:xfrm>
        </p:grpSpPr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89C08502-C1D9-5C97-E04A-13F477595EEA}"/>
                </a:ext>
              </a:extLst>
            </p:cNvPr>
            <p:cNvGrpSpPr/>
            <p:nvPr/>
          </p:nvGrpSpPr>
          <p:grpSpPr>
            <a:xfrm>
              <a:off x="3611881" y="3765592"/>
              <a:ext cx="2707092" cy="2673002"/>
              <a:chOff x="670561" y="3765592"/>
              <a:chExt cx="2707092" cy="2673002"/>
            </a:xfrm>
          </p:grpSpPr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848B532A-E3B6-6D85-58C0-2ACC0FE50722}"/>
                  </a:ext>
                </a:extLst>
              </p:cNvPr>
              <p:cNvSpPr/>
              <p:nvPr/>
            </p:nvSpPr>
            <p:spPr>
              <a:xfrm>
                <a:off x="2551765" y="6313028"/>
                <a:ext cx="803103" cy="125566"/>
              </a:xfrm>
              <a:custGeom>
                <a:avLst/>
                <a:gdLst>
                  <a:gd name="connsiteX0" fmla="*/ 491978 w 803103"/>
                  <a:gd name="connsiteY0" fmla="*/ 0 h 125566"/>
                  <a:gd name="connsiteX1" fmla="*/ 509766 w 803103"/>
                  <a:gd name="connsiteY1" fmla="*/ 25411 h 125566"/>
                  <a:gd name="connsiteX2" fmla="*/ 530094 w 803103"/>
                  <a:gd name="connsiteY2" fmla="*/ 48281 h 125566"/>
                  <a:gd name="connsiteX3" fmla="*/ 570751 w 803103"/>
                  <a:gd name="connsiteY3" fmla="*/ 53363 h 125566"/>
                  <a:gd name="connsiteX4" fmla="*/ 616491 w 803103"/>
                  <a:gd name="connsiteY4" fmla="*/ 68609 h 125566"/>
                  <a:gd name="connsiteX5" fmla="*/ 649525 w 803103"/>
                  <a:gd name="connsiteY5" fmla="*/ 68609 h 125566"/>
                  <a:gd name="connsiteX6" fmla="*/ 672395 w 803103"/>
                  <a:gd name="connsiteY6" fmla="*/ 71150 h 125566"/>
                  <a:gd name="connsiteX7" fmla="*/ 702888 w 803103"/>
                  <a:gd name="connsiteY7" fmla="*/ 66068 h 125566"/>
                  <a:gd name="connsiteX8" fmla="*/ 756250 w 803103"/>
                  <a:gd name="connsiteY8" fmla="*/ 116890 h 125566"/>
                  <a:gd name="connsiteX9" fmla="*/ 803103 w 803103"/>
                  <a:gd name="connsiteY9" fmla="*/ 125566 h 125566"/>
                  <a:gd name="connsiteX10" fmla="*/ 0 w 803103"/>
                  <a:gd name="connsiteY10" fmla="*/ 125566 h 125566"/>
                  <a:gd name="connsiteX11" fmla="*/ 29501 w 803103"/>
                  <a:gd name="connsiteY11" fmla="*/ 81315 h 125566"/>
                  <a:gd name="connsiteX12" fmla="*/ 87946 w 803103"/>
                  <a:gd name="connsiteY12" fmla="*/ 96561 h 125566"/>
                  <a:gd name="connsiteX13" fmla="*/ 128603 w 803103"/>
                  <a:gd name="connsiteY13" fmla="*/ 66068 h 125566"/>
                  <a:gd name="connsiteX14" fmla="*/ 166720 w 803103"/>
                  <a:gd name="connsiteY14" fmla="*/ 76233 h 125566"/>
                  <a:gd name="connsiteX15" fmla="*/ 181966 w 803103"/>
                  <a:gd name="connsiteY15" fmla="*/ 58445 h 125566"/>
                  <a:gd name="connsiteX16" fmla="*/ 217541 w 803103"/>
                  <a:gd name="connsiteY16" fmla="*/ 71150 h 125566"/>
                  <a:gd name="connsiteX17" fmla="*/ 296315 w 803103"/>
                  <a:gd name="connsiteY17" fmla="*/ 76233 h 125566"/>
                  <a:gd name="connsiteX18" fmla="*/ 349677 w 803103"/>
                  <a:gd name="connsiteY18" fmla="*/ 2541 h 125566"/>
                  <a:gd name="connsiteX19" fmla="*/ 395417 w 803103"/>
                  <a:gd name="connsiteY19" fmla="*/ 22870 h 125566"/>
                  <a:gd name="connsiteX20" fmla="*/ 425910 w 803103"/>
                  <a:gd name="connsiteY20" fmla="*/ 5082 h 125566"/>
                  <a:gd name="connsiteX21" fmla="*/ 461485 w 803103"/>
                  <a:gd name="connsiteY21" fmla="*/ 12706 h 125566"/>
                  <a:gd name="connsiteX0" fmla="*/ 491978 w 803103"/>
                  <a:gd name="connsiteY0" fmla="*/ 0 h 242553"/>
                  <a:gd name="connsiteX1" fmla="*/ 509766 w 803103"/>
                  <a:gd name="connsiteY1" fmla="*/ 25411 h 242553"/>
                  <a:gd name="connsiteX2" fmla="*/ 530094 w 803103"/>
                  <a:gd name="connsiteY2" fmla="*/ 48281 h 242553"/>
                  <a:gd name="connsiteX3" fmla="*/ 570751 w 803103"/>
                  <a:gd name="connsiteY3" fmla="*/ 53363 h 242553"/>
                  <a:gd name="connsiteX4" fmla="*/ 616491 w 803103"/>
                  <a:gd name="connsiteY4" fmla="*/ 68609 h 242553"/>
                  <a:gd name="connsiteX5" fmla="*/ 649525 w 803103"/>
                  <a:gd name="connsiteY5" fmla="*/ 68609 h 242553"/>
                  <a:gd name="connsiteX6" fmla="*/ 672395 w 803103"/>
                  <a:gd name="connsiteY6" fmla="*/ 71150 h 242553"/>
                  <a:gd name="connsiteX7" fmla="*/ 702888 w 803103"/>
                  <a:gd name="connsiteY7" fmla="*/ 66068 h 242553"/>
                  <a:gd name="connsiteX8" fmla="*/ 756250 w 803103"/>
                  <a:gd name="connsiteY8" fmla="*/ 116890 h 242553"/>
                  <a:gd name="connsiteX9" fmla="*/ 803103 w 803103"/>
                  <a:gd name="connsiteY9" fmla="*/ 125566 h 242553"/>
                  <a:gd name="connsiteX10" fmla="*/ 420035 w 803103"/>
                  <a:gd name="connsiteY10" fmla="*/ 242553 h 242553"/>
                  <a:gd name="connsiteX11" fmla="*/ 0 w 803103"/>
                  <a:gd name="connsiteY11" fmla="*/ 125566 h 242553"/>
                  <a:gd name="connsiteX12" fmla="*/ 29501 w 803103"/>
                  <a:gd name="connsiteY12" fmla="*/ 81315 h 242553"/>
                  <a:gd name="connsiteX13" fmla="*/ 87946 w 803103"/>
                  <a:gd name="connsiteY13" fmla="*/ 96561 h 242553"/>
                  <a:gd name="connsiteX14" fmla="*/ 128603 w 803103"/>
                  <a:gd name="connsiteY14" fmla="*/ 66068 h 242553"/>
                  <a:gd name="connsiteX15" fmla="*/ 166720 w 803103"/>
                  <a:gd name="connsiteY15" fmla="*/ 76233 h 242553"/>
                  <a:gd name="connsiteX16" fmla="*/ 181966 w 803103"/>
                  <a:gd name="connsiteY16" fmla="*/ 58445 h 242553"/>
                  <a:gd name="connsiteX17" fmla="*/ 217541 w 803103"/>
                  <a:gd name="connsiteY17" fmla="*/ 71150 h 242553"/>
                  <a:gd name="connsiteX18" fmla="*/ 296315 w 803103"/>
                  <a:gd name="connsiteY18" fmla="*/ 76233 h 242553"/>
                  <a:gd name="connsiteX19" fmla="*/ 349677 w 803103"/>
                  <a:gd name="connsiteY19" fmla="*/ 2541 h 242553"/>
                  <a:gd name="connsiteX20" fmla="*/ 395417 w 803103"/>
                  <a:gd name="connsiteY20" fmla="*/ 22870 h 242553"/>
                  <a:gd name="connsiteX21" fmla="*/ 425910 w 803103"/>
                  <a:gd name="connsiteY21" fmla="*/ 5082 h 242553"/>
                  <a:gd name="connsiteX22" fmla="*/ 461485 w 803103"/>
                  <a:gd name="connsiteY22" fmla="*/ 12706 h 242553"/>
                  <a:gd name="connsiteX23" fmla="*/ 491978 w 803103"/>
                  <a:gd name="connsiteY23" fmla="*/ 0 h 242553"/>
                  <a:gd name="connsiteX0" fmla="*/ 420035 w 803103"/>
                  <a:gd name="connsiteY0" fmla="*/ 242553 h 333993"/>
                  <a:gd name="connsiteX1" fmla="*/ 0 w 803103"/>
                  <a:gd name="connsiteY1" fmla="*/ 125566 h 333993"/>
                  <a:gd name="connsiteX2" fmla="*/ 29501 w 803103"/>
                  <a:gd name="connsiteY2" fmla="*/ 81315 h 333993"/>
                  <a:gd name="connsiteX3" fmla="*/ 87946 w 803103"/>
                  <a:gd name="connsiteY3" fmla="*/ 96561 h 333993"/>
                  <a:gd name="connsiteX4" fmla="*/ 128603 w 803103"/>
                  <a:gd name="connsiteY4" fmla="*/ 66068 h 333993"/>
                  <a:gd name="connsiteX5" fmla="*/ 166720 w 803103"/>
                  <a:gd name="connsiteY5" fmla="*/ 76233 h 333993"/>
                  <a:gd name="connsiteX6" fmla="*/ 181966 w 803103"/>
                  <a:gd name="connsiteY6" fmla="*/ 58445 h 333993"/>
                  <a:gd name="connsiteX7" fmla="*/ 217541 w 803103"/>
                  <a:gd name="connsiteY7" fmla="*/ 71150 h 333993"/>
                  <a:gd name="connsiteX8" fmla="*/ 296315 w 803103"/>
                  <a:gd name="connsiteY8" fmla="*/ 76233 h 333993"/>
                  <a:gd name="connsiteX9" fmla="*/ 349677 w 803103"/>
                  <a:gd name="connsiteY9" fmla="*/ 2541 h 333993"/>
                  <a:gd name="connsiteX10" fmla="*/ 395417 w 803103"/>
                  <a:gd name="connsiteY10" fmla="*/ 22870 h 333993"/>
                  <a:gd name="connsiteX11" fmla="*/ 425910 w 803103"/>
                  <a:gd name="connsiteY11" fmla="*/ 5082 h 333993"/>
                  <a:gd name="connsiteX12" fmla="*/ 461485 w 803103"/>
                  <a:gd name="connsiteY12" fmla="*/ 12706 h 333993"/>
                  <a:gd name="connsiteX13" fmla="*/ 491978 w 803103"/>
                  <a:gd name="connsiteY13" fmla="*/ 0 h 333993"/>
                  <a:gd name="connsiteX14" fmla="*/ 509766 w 803103"/>
                  <a:gd name="connsiteY14" fmla="*/ 25411 h 333993"/>
                  <a:gd name="connsiteX15" fmla="*/ 530094 w 803103"/>
                  <a:gd name="connsiteY15" fmla="*/ 48281 h 333993"/>
                  <a:gd name="connsiteX16" fmla="*/ 570751 w 803103"/>
                  <a:gd name="connsiteY16" fmla="*/ 53363 h 333993"/>
                  <a:gd name="connsiteX17" fmla="*/ 616491 w 803103"/>
                  <a:gd name="connsiteY17" fmla="*/ 68609 h 333993"/>
                  <a:gd name="connsiteX18" fmla="*/ 649525 w 803103"/>
                  <a:gd name="connsiteY18" fmla="*/ 68609 h 333993"/>
                  <a:gd name="connsiteX19" fmla="*/ 672395 w 803103"/>
                  <a:gd name="connsiteY19" fmla="*/ 71150 h 333993"/>
                  <a:gd name="connsiteX20" fmla="*/ 702888 w 803103"/>
                  <a:gd name="connsiteY20" fmla="*/ 66068 h 333993"/>
                  <a:gd name="connsiteX21" fmla="*/ 756250 w 803103"/>
                  <a:gd name="connsiteY21" fmla="*/ 116890 h 333993"/>
                  <a:gd name="connsiteX22" fmla="*/ 803103 w 803103"/>
                  <a:gd name="connsiteY22" fmla="*/ 125566 h 333993"/>
                  <a:gd name="connsiteX23" fmla="*/ 511475 w 803103"/>
                  <a:gd name="connsiteY23" fmla="*/ 333993 h 333993"/>
                  <a:gd name="connsiteX0" fmla="*/ 0 w 803103"/>
                  <a:gd name="connsiteY0" fmla="*/ 125566 h 333993"/>
                  <a:gd name="connsiteX1" fmla="*/ 29501 w 803103"/>
                  <a:gd name="connsiteY1" fmla="*/ 81315 h 333993"/>
                  <a:gd name="connsiteX2" fmla="*/ 87946 w 803103"/>
                  <a:gd name="connsiteY2" fmla="*/ 96561 h 333993"/>
                  <a:gd name="connsiteX3" fmla="*/ 128603 w 803103"/>
                  <a:gd name="connsiteY3" fmla="*/ 66068 h 333993"/>
                  <a:gd name="connsiteX4" fmla="*/ 166720 w 803103"/>
                  <a:gd name="connsiteY4" fmla="*/ 76233 h 333993"/>
                  <a:gd name="connsiteX5" fmla="*/ 181966 w 803103"/>
                  <a:gd name="connsiteY5" fmla="*/ 58445 h 333993"/>
                  <a:gd name="connsiteX6" fmla="*/ 217541 w 803103"/>
                  <a:gd name="connsiteY6" fmla="*/ 71150 h 333993"/>
                  <a:gd name="connsiteX7" fmla="*/ 296315 w 803103"/>
                  <a:gd name="connsiteY7" fmla="*/ 76233 h 333993"/>
                  <a:gd name="connsiteX8" fmla="*/ 349677 w 803103"/>
                  <a:gd name="connsiteY8" fmla="*/ 2541 h 333993"/>
                  <a:gd name="connsiteX9" fmla="*/ 395417 w 803103"/>
                  <a:gd name="connsiteY9" fmla="*/ 22870 h 333993"/>
                  <a:gd name="connsiteX10" fmla="*/ 425910 w 803103"/>
                  <a:gd name="connsiteY10" fmla="*/ 5082 h 333993"/>
                  <a:gd name="connsiteX11" fmla="*/ 461485 w 803103"/>
                  <a:gd name="connsiteY11" fmla="*/ 12706 h 333993"/>
                  <a:gd name="connsiteX12" fmla="*/ 491978 w 803103"/>
                  <a:gd name="connsiteY12" fmla="*/ 0 h 333993"/>
                  <a:gd name="connsiteX13" fmla="*/ 509766 w 803103"/>
                  <a:gd name="connsiteY13" fmla="*/ 25411 h 333993"/>
                  <a:gd name="connsiteX14" fmla="*/ 530094 w 803103"/>
                  <a:gd name="connsiteY14" fmla="*/ 48281 h 333993"/>
                  <a:gd name="connsiteX15" fmla="*/ 570751 w 803103"/>
                  <a:gd name="connsiteY15" fmla="*/ 53363 h 333993"/>
                  <a:gd name="connsiteX16" fmla="*/ 616491 w 803103"/>
                  <a:gd name="connsiteY16" fmla="*/ 68609 h 333993"/>
                  <a:gd name="connsiteX17" fmla="*/ 649525 w 803103"/>
                  <a:gd name="connsiteY17" fmla="*/ 68609 h 333993"/>
                  <a:gd name="connsiteX18" fmla="*/ 672395 w 803103"/>
                  <a:gd name="connsiteY18" fmla="*/ 71150 h 333993"/>
                  <a:gd name="connsiteX19" fmla="*/ 702888 w 803103"/>
                  <a:gd name="connsiteY19" fmla="*/ 66068 h 333993"/>
                  <a:gd name="connsiteX20" fmla="*/ 756250 w 803103"/>
                  <a:gd name="connsiteY20" fmla="*/ 116890 h 333993"/>
                  <a:gd name="connsiteX21" fmla="*/ 803103 w 803103"/>
                  <a:gd name="connsiteY21" fmla="*/ 125566 h 333993"/>
                  <a:gd name="connsiteX22" fmla="*/ 511475 w 803103"/>
                  <a:gd name="connsiteY22" fmla="*/ 333993 h 333993"/>
                  <a:gd name="connsiteX0" fmla="*/ 0 w 803103"/>
                  <a:gd name="connsiteY0" fmla="*/ 125566 h 125566"/>
                  <a:gd name="connsiteX1" fmla="*/ 29501 w 803103"/>
                  <a:gd name="connsiteY1" fmla="*/ 81315 h 125566"/>
                  <a:gd name="connsiteX2" fmla="*/ 87946 w 803103"/>
                  <a:gd name="connsiteY2" fmla="*/ 96561 h 125566"/>
                  <a:gd name="connsiteX3" fmla="*/ 128603 w 803103"/>
                  <a:gd name="connsiteY3" fmla="*/ 66068 h 125566"/>
                  <a:gd name="connsiteX4" fmla="*/ 166720 w 803103"/>
                  <a:gd name="connsiteY4" fmla="*/ 76233 h 125566"/>
                  <a:gd name="connsiteX5" fmla="*/ 181966 w 803103"/>
                  <a:gd name="connsiteY5" fmla="*/ 58445 h 125566"/>
                  <a:gd name="connsiteX6" fmla="*/ 217541 w 803103"/>
                  <a:gd name="connsiteY6" fmla="*/ 71150 h 125566"/>
                  <a:gd name="connsiteX7" fmla="*/ 296315 w 803103"/>
                  <a:gd name="connsiteY7" fmla="*/ 76233 h 125566"/>
                  <a:gd name="connsiteX8" fmla="*/ 349677 w 803103"/>
                  <a:gd name="connsiteY8" fmla="*/ 2541 h 125566"/>
                  <a:gd name="connsiteX9" fmla="*/ 395417 w 803103"/>
                  <a:gd name="connsiteY9" fmla="*/ 22870 h 125566"/>
                  <a:gd name="connsiteX10" fmla="*/ 425910 w 803103"/>
                  <a:gd name="connsiteY10" fmla="*/ 5082 h 125566"/>
                  <a:gd name="connsiteX11" fmla="*/ 461485 w 803103"/>
                  <a:gd name="connsiteY11" fmla="*/ 12706 h 125566"/>
                  <a:gd name="connsiteX12" fmla="*/ 491978 w 803103"/>
                  <a:gd name="connsiteY12" fmla="*/ 0 h 125566"/>
                  <a:gd name="connsiteX13" fmla="*/ 509766 w 803103"/>
                  <a:gd name="connsiteY13" fmla="*/ 25411 h 125566"/>
                  <a:gd name="connsiteX14" fmla="*/ 530094 w 803103"/>
                  <a:gd name="connsiteY14" fmla="*/ 48281 h 125566"/>
                  <a:gd name="connsiteX15" fmla="*/ 570751 w 803103"/>
                  <a:gd name="connsiteY15" fmla="*/ 53363 h 125566"/>
                  <a:gd name="connsiteX16" fmla="*/ 616491 w 803103"/>
                  <a:gd name="connsiteY16" fmla="*/ 68609 h 125566"/>
                  <a:gd name="connsiteX17" fmla="*/ 649525 w 803103"/>
                  <a:gd name="connsiteY17" fmla="*/ 68609 h 125566"/>
                  <a:gd name="connsiteX18" fmla="*/ 672395 w 803103"/>
                  <a:gd name="connsiteY18" fmla="*/ 71150 h 125566"/>
                  <a:gd name="connsiteX19" fmla="*/ 702888 w 803103"/>
                  <a:gd name="connsiteY19" fmla="*/ 66068 h 125566"/>
                  <a:gd name="connsiteX20" fmla="*/ 756250 w 803103"/>
                  <a:gd name="connsiteY20" fmla="*/ 116890 h 125566"/>
                  <a:gd name="connsiteX21" fmla="*/ 803103 w 803103"/>
                  <a:gd name="connsiteY21" fmla="*/ 125566 h 12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03103" h="125566">
                    <a:moveTo>
                      <a:pt x="0" y="125566"/>
                    </a:moveTo>
                    <a:lnTo>
                      <a:pt x="29501" y="81315"/>
                    </a:lnTo>
                    <a:lnTo>
                      <a:pt x="87946" y="96561"/>
                    </a:lnTo>
                    <a:lnTo>
                      <a:pt x="128603" y="66068"/>
                    </a:lnTo>
                    <a:lnTo>
                      <a:pt x="166720" y="76233"/>
                    </a:lnTo>
                    <a:lnTo>
                      <a:pt x="181966" y="58445"/>
                    </a:lnTo>
                    <a:lnTo>
                      <a:pt x="217541" y="71150"/>
                    </a:lnTo>
                    <a:lnTo>
                      <a:pt x="296315" y="76233"/>
                    </a:lnTo>
                    <a:lnTo>
                      <a:pt x="349677" y="2541"/>
                    </a:lnTo>
                    <a:lnTo>
                      <a:pt x="395417" y="22870"/>
                    </a:lnTo>
                    <a:lnTo>
                      <a:pt x="425910" y="5082"/>
                    </a:lnTo>
                    <a:lnTo>
                      <a:pt x="461485" y="12706"/>
                    </a:lnTo>
                    <a:lnTo>
                      <a:pt x="491978" y="0"/>
                    </a:lnTo>
                    <a:lnTo>
                      <a:pt x="509766" y="25411"/>
                    </a:lnTo>
                    <a:lnTo>
                      <a:pt x="530094" y="48281"/>
                    </a:lnTo>
                    <a:lnTo>
                      <a:pt x="570751" y="53363"/>
                    </a:lnTo>
                    <a:lnTo>
                      <a:pt x="616491" y="68609"/>
                    </a:lnTo>
                    <a:lnTo>
                      <a:pt x="649525" y="68609"/>
                    </a:lnTo>
                    <a:lnTo>
                      <a:pt x="672395" y="71150"/>
                    </a:lnTo>
                    <a:lnTo>
                      <a:pt x="702888" y="66068"/>
                    </a:lnTo>
                    <a:lnTo>
                      <a:pt x="756250" y="116890"/>
                    </a:lnTo>
                    <a:lnTo>
                      <a:pt x="803103" y="12556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4B86537A-6D0D-03D1-9E72-B497EBD51D37}"/>
                  </a:ext>
                </a:extLst>
              </p:cNvPr>
              <p:cNvSpPr/>
              <p:nvPr/>
            </p:nvSpPr>
            <p:spPr>
              <a:xfrm>
                <a:off x="2924312" y="5579854"/>
                <a:ext cx="453339" cy="547153"/>
              </a:xfrm>
              <a:custGeom>
                <a:avLst/>
                <a:gdLst>
                  <a:gd name="connsiteX0" fmla="*/ 453339 w 453339"/>
                  <a:gd name="connsiteY0" fmla="*/ 0 h 547153"/>
                  <a:gd name="connsiteX1" fmla="*/ 453339 w 453339"/>
                  <a:gd name="connsiteY1" fmla="*/ 395305 h 547153"/>
                  <a:gd name="connsiteX2" fmla="*/ 452313 w 453339"/>
                  <a:gd name="connsiteY2" fmla="*/ 392667 h 547153"/>
                  <a:gd name="connsiteX3" fmla="*/ 404033 w 453339"/>
                  <a:gd name="connsiteY3" fmla="*/ 407913 h 547153"/>
                  <a:gd name="connsiteX4" fmla="*/ 386245 w 453339"/>
                  <a:gd name="connsiteY4" fmla="*/ 405372 h 547153"/>
                  <a:gd name="connsiteX5" fmla="*/ 350670 w 453339"/>
                  <a:gd name="connsiteY5" fmla="*/ 412996 h 547153"/>
                  <a:gd name="connsiteX6" fmla="*/ 320177 w 453339"/>
                  <a:gd name="connsiteY6" fmla="*/ 420620 h 547153"/>
                  <a:gd name="connsiteX7" fmla="*/ 310013 w 453339"/>
                  <a:gd name="connsiteY7" fmla="*/ 438406 h 547153"/>
                  <a:gd name="connsiteX8" fmla="*/ 304930 w 453339"/>
                  <a:gd name="connsiteY8" fmla="*/ 456193 h 547153"/>
                  <a:gd name="connsiteX9" fmla="*/ 282061 w 453339"/>
                  <a:gd name="connsiteY9" fmla="*/ 463817 h 547153"/>
                  <a:gd name="connsiteX10" fmla="*/ 251568 w 453339"/>
                  <a:gd name="connsiteY10" fmla="*/ 451113 h 547153"/>
                  <a:gd name="connsiteX11" fmla="*/ 210910 w 453339"/>
                  <a:gd name="connsiteY11" fmla="*/ 479064 h 547153"/>
                  <a:gd name="connsiteX12" fmla="*/ 188040 w 453339"/>
                  <a:gd name="connsiteY12" fmla="*/ 504474 h 547153"/>
                  <a:gd name="connsiteX13" fmla="*/ 188040 w 453339"/>
                  <a:gd name="connsiteY13" fmla="*/ 534967 h 547153"/>
                  <a:gd name="connsiteX14" fmla="*/ 155006 w 453339"/>
                  <a:gd name="connsiteY14" fmla="*/ 542591 h 547153"/>
                  <a:gd name="connsiteX15" fmla="*/ 152860 w 453339"/>
                  <a:gd name="connsiteY15" fmla="*/ 547153 h 547153"/>
                  <a:gd name="connsiteX16" fmla="*/ 124513 w 453339"/>
                  <a:gd name="connsiteY16" fmla="*/ 519721 h 547153"/>
                  <a:gd name="connsiteX17" fmla="*/ 94020 w 453339"/>
                  <a:gd name="connsiteY17" fmla="*/ 529885 h 547153"/>
                  <a:gd name="connsiteX18" fmla="*/ 88938 w 453339"/>
                  <a:gd name="connsiteY18" fmla="*/ 519721 h 547153"/>
                  <a:gd name="connsiteX19" fmla="*/ 68609 w 453339"/>
                  <a:gd name="connsiteY19" fmla="*/ 517179 h 547153"/>
                  <a:gd name="connsiteX20" fmla="*/ 50822 w 453339"/>
                  <a:gd name="connsiteY20" fmla="*/ 504474 h 547153"/>
                  <a:gd name="connsiteX21" fmla="*/ 76233 w 453339"/>
                  <a:gd name="connsiteY21" fmla="*/ 481605 h 547153"/>
                  <a:gd name="connsiteX22" fmla="*/ 83856 w 453339"/>
                  <a:gd name="connsiteY22" fmla="*/ 397749 h 547153"/>
                  <a:gd name="connsiteX23" fmla="*/ 76233 w 453339"/>
                  <a:gd name="connsiteY23" fmla="*/ 382503 h 547153"/>
                  <a:gd name="connsiteX24" fmla="*/ 88938 w 453339"/>
                  <a:gd name="connsiteY24" fmla="*/ 354550 h 547153"/>
                  <a:gd name="connsiteX25" fmla="*/ 101644 w 453339"/>
                  <a:gd name="connsiteY25" fmla="*/ 280860 h 547153"/>
                  <a:gd name="connsiteX26" fmla="*/ 86397 w 453339"/>
                  <a:gd name="connsiteY26" fmla="*/ 263071 h 547153"/>
                  <a:gd name="connsiteX27" fmla="*/ 43199 w 453339"/>
                  <a:gd name="connsiteY27" fmla="*/ 219874 h 547153"/>
                  <a:gd name="connsiteX28" fmla="*/ 0 w 453339"/>
                  <a:gd name="connsiteY28" fmla="*/ 181757 h 547153"/>
                  <a:gd name="connsiteX29" fmla="*/ 33034 w 453339"/>
                  <a:gd name="connsiteY29" fmla="*/ 184299 h 547153"/>
                  <a:gd name="connsiteX30" fmla="*/ 55904 w 453339"/>
                  <a:gd name="connsiteY30" fmla="*/ 197005 h 547153"/>
                  <a:gd name="connsiteX31" fmla="*/ 88938 w 453339"/>
                  <a:gd name="connsiteY31" fmla="*/ 212250 h 547153"/>
                  <a:gd name="connsiteX32" fmla="*/ 119431 w 453339"/>
                  <a:gd name="connsiteY32" fmla="*/ 209710 h 547153"/>
                  <a:gd name="connsiteX33" fmla="*/ 162630 w 453339"/>
                  <a:gd name="connsiteY33" fmla="*/ 214792 h 547153"/>
                  <a:gd name="connsiteX34" fmla="*/ 172794 w 453339"/>
                  <a:gd name="connsiteY34" fmla="*/ 214792 h 547153"/>
                  <a:gd name="connsiteX35" fmla="*/ 228698 w 453339"/>
                  <a:gd name="connsiteY35" fmla="*/ 151264 h 547153"/>
                  <a:gd name="connsiteX36" fmla="*/ 266814 w 453339"/>
                  <a:gd name="connsiteY36" fmla="*/ 125855 h 547153"/>
                  <a:gd name="connsiteX37" fmla="*/ 310013 w 453339"/>
                  <a:gd name="connsiteY37" fmla="*/ 90278 h 547153"/>
                  <a:gd name="connsiteX38" fmla="*/ 345588 w 453339"/>
                  <a:gd name="connsiteY38" fmla="*/ 82656 h 547153"/>
                  <a:gd name="connsiteX39" fmla="*/ 396410 w 453339"/>
                  <a:gd name="connsiteY39" fmla="*/ 41998 h 547153"/>
                  <a:gd name="connsiteX40" fmla="*/ 404033 w 453339"/>
                  <a:gd name="connsiteY40" fmla="*/ 26752 h 547153"/>
                  <a:gd name="connsiteX41" fmla="*/ 393868 w 453339"/>
                  <a:gd name="connsiteY41" fmla="*/ 3882 h 547153"/>
                  <a:gd name="connsiteX42" fmla="*/ 431985 w 453339"/>
                  <a:gd name="connsiteY42" fmla="*/ 3882 h 547153"/>
                  <a:gd name="connsiteX0" fmla="*/ 453339 w 716619"/>
                  <a:gd name="connsiteY0" fmla="*/ 0 h 547153"/>
                  <a:gd name="connsiteX1" fmla="*/ 716619 w 716619"/>
                  <a:gd name="connsiteY1" fmla="*/ 161340 h 547153"/>
                  <a:gd name="connsiteX2" fmla="*/ 453339 w 716619"/>
                  <a:gd name="connsiteY2" fmla="*/ 395305 h 547153"/>
                  <a:gd name="connsiteX3" fmla="*/ 452313 w 716619"/>
                  <a:gd name="connsiteY3" fmla="*/ 392667 h 547153"/>
                  <a:gd name="connsiteX4" fmla="*/ 404033 w 716619"/>
                  <a:gd name="connsiteY4" fmla="*/ 407913 h 547153"/>
                  <a:gd name="connsiteX5" fmla="*/ 386245 w 716619"/>
                  <a:gd name="connsiteY5" fmla="*/ 405372 h 547153"/>
                  <a:gd name="connsiteX6" fmla="*/ 350670 w 716619"/>
                  <a:gd name="connsiteY6" fmla="*/ 412996 h 547153"/>
                  <a:gd name="connsiteX7" fmla="*/ 320177 w 716619"/>
                  <a:gd name="connsiteY7" fmla="*/ 420620 h 547153"/>
                  <a:gd name="connsiteX8" fmla="*/ 310013 w 716619"/>
                  <a:gd name="connsiteY8" fmla="*/ 438406 h 547153"/>
                  <a:gd name="connsiteX9" fmla="*/ 304930 w 716619"/>
                  <a:gd name="connsiteY9" fmla="*/ 456193 h 547153"/>
                  <a:gd name="connsiteX10" fmla="*/ 282061 w 716619"/>
                  <a:gd name="connsiteY10" fmla="*/ 463817 h 547153"/>
                  <a:gd name="connsiteX11" fmla="*/ 251568 w 716619"/>
                  <a:gd name="connsiteY11" fmla="*/ 451113 h 547153"/>
                  <a:gd name="connsiteX12" fmla="*/ 210910 w 716619"/>
                  <a:gd name="connsiteY12" fmla="*/ 479064 h 547153"/>
                  <a:gd name="connsiteX13" fmla="*/ 188040 w 716619"/>
                  <a:gd name="connsiteY13" fmla="*/ 504474 h 547153"/>
                  <a:gd name="connsiteX14" fmla="*/ 188040 w 716619"/>
                  <a:gd name="connsiteY14" fmla="*/ 534967 h 547153"/>
                  <a:gd name="connsiteX15" fmla="*/ 155006 w 716619"/>
                  <a:gd name="connsiteY15" fmla="*/ 542591 h 547153"/>
                  <a:gd name="connsiteX16" fmla="*/ 152860 w 716619"/>
                  <a:gd name="connsiteY16" fmla="*/ 547153 h 547153"/>
                  <a:gd name="connsiteX17" fmla="*/ 124513 w 716619"/>
                  <a:gd name="connsiteY17" fmla="*/ 519721 h 547153"/>
                  <a:gd name="connsiteX18" fmla="*/ 94020 w 716619"/>
                  <a:gd name="connsiteY18" fmla="*/ 529885 h 547153"/>
                  <a:gd name="connsiteX19" fmla="*/ 88938 w 716619"/>
                  <a:gd name="connsiteY19" fmla="*/ 519721 h 547153"/>
                  <a:gd name="connsiteX20" fmla="*/ 68609 w 716619"/>
                  <a:gd name="connsiteY20" fmla="*/ 517179 h 547153"/>
                  <a:gd name="connsiteX21" fmla="*/ 50822 w 716619"/>
                  <a:gd name="connsiteY21" fmla="*/ 504474 h 547153"/>
                  <a:gd name="connsiteX22" fmla="*/ 76233 w 716619"/>
                  <a:gd name="connsiteY22" fmla="*/ 481605 h 547153"/>
                  <a:gd name="connsiteX23" fmla="*/ 83856 w 716619"/>
                  <a:gd name="connsiteY23" fmla="*/ 397749 h 547153"/>
                  <a:gd name="connsiteX24" fmla="*/ 76233 w 716619"/>
                  <a:gd name="connsiteY24" fmla="*/ 382503 h 547153"/>
                  <a:gd name="connsiteX25" fmla="*/ 88938 w 716619"/>
                  <a:gd name="connsiteY25" fmla="*/ 354550 h 547153"/>
                  <a:gd name="connsiteX26" fmla="*/ 101644 w 716619"/>
                  <a:gd name="connsiteY26" fmla="*/ 280860 h 547153"/>
                  <a:gd name="connsiteX27" fmla="*/ 86397 w 716619"/>
                  <a:gd name="connsiteY27" fmla="*/ 263071 h 547153"/>
                  <a:gd name="connsiteX28" fmla="*/ 43199 w 716619"/>
                  <a:gd name="connsiteY28" fmla="*/ 219874 h 547153"/>
                  <a:gd name="connsiteX29" fmla="*/ 0 w 716619"/>
                  <a:gd name="connsiteY29" fmla="*/ 181757 h 547153"/>
                  <a:gd name="connsiteX30" fmla="*/ 33034 w 716619"/>
                  <a:gd name="connsiteY30" fmla="*/ 184299 h 547153"/>
                  <a:gd name="connsiteX31" fmla="*/ 55904 w 716619"/>
                  <a:gd name="connsiteY31" fmla="*/ 197005 h 547153"/>
                  <a:gd name="connsiteX32" fmla="*/ 88938 w 716619"/>
                  <a:gd name="connsiteY32" fmla="*/ 212250 h 547153"/>
                  <a:gd name="connsiteX33" fmla="*/ 119431 w 716619"/>
                  <a:gd name="connsiteY33" fmla="*/ 209710 h 547153"/>
                  <a:gd name="connsiteX34" fmla="*/ 162630 w 716619"/>
                  <a:gd name="connsiteY34" fmla="*/ 214792 h 547153"/>
                  <a:gd name="connsiteX35" fmla="*/ 172794 w 716619"/>
                  <a:gd name="connsiteY35" fmla="*/ 214792 h 547153"/>
                  <a:gd name="connsiteX36" fmla="*/ 228698 w 716619"/>
                  <a:gd name="connsiteY36" fmla="*/ 151264 h 547153"/>
                  <a:gd name="connsiteX37" fmla="*/ 266814 w 716619"/>
                  <a:gd name="connsiteY37" fmla="*/ 125855 h 547153"/>
                  <a:gd name="connsiteX38" fmla="*/ 310013 w 716619"/>
                  <a:gd name="connsiteY38" fmla="*/ 90278 h 547153"/>
                  <a:gd name="connsiteX39" fmla="*/ 345588 w 716619"/>
                  <a:gd name="connsiteY39" fmla="*/ 82656 h 547153"/>
                  <a:gd name="connsiteX40" fmla="*/ 396410 w 716619"/>
                  <a:gd name="connsiteY40" fmla="*/ 41998 h 547153"/>
                  <a:gd name="connsiteX41" fmla="*/ 404033 w 716619"/>
                  <a:gd name="connsiteY41" fmla="*/ 26752 h 547153"/>
                  <a:gd name="connsiteX42" fmla="*/ 393868 w 716619"/>
                  <a:gd name="connsiteY42" fmla="*/ 3882 h 547153"/>
                  <a:gd name="connsiteX43" fmla="*/ 431985 w 716619"/>
                  <a:gd name="connsiteY43" fmla="*/ 3882 h 547153"/>
                  <a:gd name="connsiteX44" fmla="*/ 453339 w 716619"/>
                  <a:gd name="connsiteY44" fmla="*/ 0 h 547153"/>
                  <a:gd name="connsiteX0" fmla="*/ 716619 w 808059"/>
                  <a:gd name="connsiteY0" fmla="*/ 161340 h 547153"/>
                  <a:gd name="connsiteX1" fmla="*/ 453339 w 808059"/>
                  <a:gd name="connsiteY1" fmla="*/ 395305 h 547153"/>
                  <a:gd name="connsiteX2" fmla="*/ 452313 w 808059"/>
                  <a:gd name="connsiteY2" fmla="*/ 392667 h 547153"/>
                  <a:gd name="connsiteX3" fmla="*/ 404033 w 808059"/>
                  <a:gd name="connsiteY3" fmla="*/ 407913 h 547153"/>
                  <a:gd name="connsiteX4" fmla="*/ 386245 w 808059"/>
                  <a:gd name="connsiteY4" fmla="*/ 405372 h 547153"/>
                  <a:gd name="connsiteX5" fmla="*/ 350670 w 808059"/>
                  <a:gd name="connsiteY5" fmla="*/ 412996 h 547153"/>
                  <a:gd name="connsiteX6" fmla="*/ 320177 w 808059"/>
                  <a:gd name="connsiteY6" fmla="*/ 420620 h 547153"/>
                  <a:gd name="connsiteX7" fmla="*/ 310013 w 808059"/>
                  <a:gd name="connsiteY7" fmla="*/ 438406 h 547153"/>
                  <a:gd name="connsiteX8" fmla="*/ 304930 w 808059"/>
                  <a:gd name="connsiteY8" fmla="*/ 456193 h 547153"/>
                  <a:gd name="connsiteX9" fmla="*/ 282061 w 808059"/>
                  <a:gd name="connsiteY9" fmla="*/ 463817 h 547153"/>
                  <a:gd name="connsiteX10" fmla="*/ 251568 w 808059"/>
                  <a:gd name="connsiteY10" fmla="*/ 451113 h 547153"/>
                  <a:gd name="connsiteX11" fmla="*/ 210910 w 808059"/>
                  <a:gd name="connsiteY11" fmla="*/ 479064 h 547153"/>
                  <a:gd name="connsiteX12" fmla="*/ 188040 w 808059"/>
                  <a:gd name="connsiteY12" fmla="*/ 504474 h 547153"/>
                  <a:gd name="connsiteX13" fmla="*/ 188040 w 808059"/>
                  <a:gd name="connsiteY13" fmla="*/ 534967 h 547153"/>
                  <a:gd name="connsiteX14" fmla="*/ 155006 w 808059"/>
                  <a:gd name="connsiteY14" fmla="*/ 542591 h 547153"/>
                  <a:gd name="connsiteX15" fmla="*/ 152860 w 808059"/>
                  <a:gd name="connsiteY15" fmla="*/ 547153 h 547153"/>
                  <a:gd name="connsiteX16" fmla="*/ 124513 w 808059"/>
                  <a:gd name="connsiteY16" fmla="*/ 519721 h 547153"/>
                  <a:gd name="connsiteX17" fmla="*/ 94020 w 808059"/>
                  <a:gd name="connsiteY17" fmla="*/ 529885 h 547153"/>
                  <a:gd name="connsiteX18" fmla="*/ 88938 w 808059"/>
                  <a:gd name="connsiteY18" fmla="*/ 519721 h 547153"/>
                  <a:gd name="connsiteX19" fmla="*/ 68609 w 808059"/>
                  <a:gd name="connsiteY19" fmla="*/ 517179 h 547153"/>
                  <a:gd name="connsiteX20" fmla="*/ 50822 w 808059"/>
                  <a:gd name="connsiteY20" fmla="*/ 504474 h 547153"/>
                  <a:gd name="connsiteX21" fmla="*/ 76233 w 808059"/>
                  <a:gd name="connsiteY21" fmla="*/ 481605 h 547153"/>
                  <a:gd name="connsiteX22" fmla="*/ 83856 w 808059"/>
                  <a:gd name="connsiteY22" fmla="*/ 397749 h 547153"/>
                  <a:gd name="connsiteX23" fmla="*/ 76233 w 808059"/>
                  <a:gd name="connsiteY23" fmla="*/ 382503 h 547153"/>
                  <a:gd name="connsiteX24" fmla="*/ 88938 w 808059"/>
                  <a:gd name="connsiteY24" fmla="*/ 354550 h 547153"/>
                  <a:gd name="connsiteX25" fmla="*/ 101644 w 808059"/>
                  <a:gd name="connsiteY25" fmla="*/ 280860 h 547153"/>
                  <a:gd name="connsiteX26" fmla="*/ 86397 w 808059"/>
                  <a:gd name="connsiteY26" fmla="*/ 263071 h 547153"/>
                  <a:gd name="connsiteX27" fmla="*/ 43199 w 808059"/>
                  <a:gd name="connsiteY27" fmla="*/ 219874 h 547153"/>
                  <a:gd name="connsiteX28" fmla="*/ 0 w 808059"/>
                  <a:gd name="connsiteY28" fmla="*/ 181757 h 547153"/>
                  <a:gd name="connsiteX29" fmla="*/ 33034 w 808059"/>
                  <a:gd name="connsiteY29" fmla="*/ 184299 h 547153"/>
                  <a:gd name="connsiteX30" fmla="*/ 55904 w 808059"/>
                  <a:gd name="connsiteY30" fmla="*/ 197005 h 547153"/>
                  <a:gd name="connsiteX31" fmla="*/ 88938 w 808059"/>
                  <a:gd name="connsiteY31" fmla="*/ 212250 h 547153"/>
                  <a:gd name="connsiteX32" fmla="*/ 119431 w 808059"/>
                  <a:gd name="connsiteY32" fmla="*/ 209710 h 547153"/>
                  <a:gd name="connsiteX33" fmla="*/ 162630 w 808059"/>
                  <a:gd name="connsiteY33" fmla="*/ 214792 h 547153"/>
                  <a:gd name="connsiteX34" fmla="*/ 172794 w 808059"/>
                  <a:gd name="connsiteY34" fmla="*/ 214792 h 547153"/>
                  <a:gd name="connsiteX35" fmla="*/ 228698 w 808059"/>
                  <a:gd name="connsiteY35" fmla="*/ 151264 h 547153"/>
                  <a:gd name="connsiteX36" fmla="*/ 266814 w 808059"/>
                  <a:gd name="connsiteY36" fmla="*/ 125855 h 547153"/>
                  <a:gd name="connsiteX37" fmla="*/ 310013 w 808059"/>
                  <a:gd name="connsiteY37" fmla="*/ 90278 h 547153"/>
                  <a:gd name="connsiteX38" fmla="*/ 345588 w 808059"/>
                  <a:gd name="connsiteY38" fmla="*/ 82656 h 547153"/>
                  <a:gd name="connsiteX39" fmla="*/ 396410 w 808059"/>
                  <a:gd name="connsiteY39" fmla="*/ 41998 h 547153"/>
                  <a:gd name="connsiteX40" fmla="*/ 404033 w 808059"/>
                  <a:gd name="connsiteY40" fmla="*/ 26752 h 547153"/>
                  <a:gd name="connsiteX41" fmla="*/ 393868 w 808059"/>
                  <a:gd name="connsiteY41" fmla="*/ 3882 h 547153"/>
                  <a:gd name="connsiteX42" fmla="*/ 431985 w 808059"/>
                  <a:gd name="connsiteY42" fmla="*/ 3882 h 547153"/>
                  <a:gd name="connsiteX43" fmla="*/ 453339 w 808059"/>
                  <a:gd name="connsiteY43" fmla="*/ 0 h 547153"/>
                  <a:gd name="connsiteX44" fmla="*/ 808059 w 808059"/>
                  <a:gd name="connsiteY44" fmla="*/ 252780 h 547153"/>
                  <a:gd name="connsiteX0" fmla="*/ 453339 w 808059"/>
                  <a:gd name="connsiteY0" fmla="*/ 395305 h 547153"/>
                  <a:gd name="connsiteX1" fmla="*/ 452313 w 808059"/>
                  <a:gd name="connsiteY1" fmla="*/ 392667 h 547153"/>
                  <a:gd name="connsiteX2" fmla="*/ 404033 w 808059"/>
                  <a:gd name="connsiteY2" fmla="*/ 407913 h 547153"/>
                  <a:gd name="connsiteX3" fmla="*/ 386245 w 808059"/>
                  <a:gd name="connsiteY3" fmla="*/ 405372 h 547153"/>
                  <a:gd name="connsiteX4" fmla="*/ 350670 w 808059"/>
                  <a:gd name="connsiteY4" fmla="*/ 412996 h 547153"/>
                  <a:gd name="connsiteX5" fmla="*/ 320177 w 808059"/>
                  <a:gd name="connsiteY5" fmla="*/ 420620 h 547153"/>
                  <a:gd name="connsiteX6" fmla="*/ 310013 w 808059"/>
                  <a:gd name="connsiteY6" fmla="*/ 438406 h 547153"/>
                  <a:gd name="connsiteX7" fmla="*/ 304930 w 808059"/>
                  <a:gd name="connsiteY7" fmla="*/ 456193 h 547153"/>
                  <a:gd name="connsiteX8" fmla="*/ 282061 w 808059"/>
                  <a:gd name="connsiteY8" fmla="*/ 463817 h 547153"/>
                  <a:gd name="connsiteX9" fmla="*/ 251568 w 808059"/>
                  <a:gd name="connsiteY9" fmla="*/ 451113 h 547153"/>
                  <a:gd name="connsiteX10" fmla="*/ 210910 w 808059"/>
                  <a:gd name="connsiteY10" fmla="*/ 479064 h 547153"/>
                  <a:gd name="connsiteX11" fmla="*/ 188040 w 808059"/>
                  <a:gd name="connsiteY11" fmla="*/ 504474 h 547153"/>
                  <a:gd name="connsiteX12" fmla="*/ 188040 w 808059"/>
                  <a:gd name="connsiteY12" fmla="*/ 534967 h 547153"/>
                  <a:gd name="connsiteX13" fmla="*/ 155006 w 808059"/>
                  <a:gd name="connsiteY13" fmla="*/ 542591 h 547153"/>
                  <a:gd name="connsiteX14" fmla="*/ 152860 w 808059"/>
                  <a:gd name="connsiteY14" fmla="*/ 547153 h 547153"/>
                  <a:gd name="connsiteX15" fmla="*/ 124513 w 808059"/>
                  <a:gd name="connsiteY15" fmla="*/ 519721 h 547153"/>
                  <a:gd name="connsiteX16" fmla="*/ 94020 w 808059"/>
                  <a:gd name="connsiteY16" fmla="*/ 529885 h 547153"/>
                  <a:gd name="connsiteX17" fmla="*/ 88938 w 808059"/>
                  <a:gd name="connsiteY17" fmla="*/ 519721 h 547153"/>
                  <a:gd name="connsiteX18" fmla="*/ 68609 w 808059"/>
                  <a:gd name="connsiteY18" fmla="*/ 517179 h 547153"/>
                  <a:gd name="connsiteX19" fmla="*/ 50822 w 808059"/>
                  <a:gd name="connsiteY19" fmla="*/ 504474 h 547153"/>
                  <a:gd name="connsiteX20" fmla="*/ 76233 w 808059"/>
                  <a:gd name="connsiteY20" fmla="*/ 481605 h 547153"/>
                  <a:gd name="connsiteX21" fmla="*/ 83856 w 808059"/>
                  <a:gd name="connsiteY21" fmla="*/ 397749 h 547153"/>
                  <a:gd name="connsiteX22" fmla="*/ 76233 w 808059"/>
                  <a:gd name="connsiteY22" fmla="*/ 382503 h 547153"/>
                  <a:gd name="connsiteX23" fmla="*/ 88938 w 808059"/>
                  <a:gd name="connsiteY23" fmla="*/ 354550 h 547153"/>
                  <a:gd name="connsiteX24" fmla="*/ 101644 w 808059"/>
                  <a:gd name="connsiteY24" fmla="*/ 280860 h 547153"/>
                  <a:gd name="connsiteX25" fmla="*/ 86397 w 808059"/>
                  <a:gd name="connsiteY25" fmla="*/ 263071 h 547153"/>
                  <a:gd name="connsiteX26" fmla="*/ 43199 w 808059"/>
                  <a:gd name="connsiteY26" fmla="*/ 219874 h 547153"/>
                  <a:gd name="connsiteX27" fmla="*/ 0 w 808059"/>
                  <a:gd name="connsiteY27" fmla="*/ 181757 h 547153"/>
                  <a:gd name="connsiteX28" fmla="*/ 33034 w 808059"/>
                  <a:gd name="connsiteY28" fmla="*/ 184299 h 547153"/>
                  <a:gd name="connsiteX29" fmla="*/ 55904 w 808059"/>
                  <a:gd name="connsiteY29" fmla="*/ 197005 h 547153"/>
                  <a:gd name="connsiteX30" fmla="*/ 88938 w 808059"/>
                  <a:gd name="connsiteY30" fmla="*/ 212250 h 547153"/>
                  <a:gd name="connsiteX31" fmla="*/ 119431 w 808059"/>
                  <a:gd name="connsiteY31" fmla="*/ 209710 h 547153"/>
                  <a:gd name="connsiteX32" fmla="*/ 162630 w 808059"/>
                  <a:gd name="connsiteY32" fmla="*/ 214792 h 547153"/>
                  <a:gd name="connsiteX33" fmla="*/ 172794 w 808059"/>
                  <a:gd name="connsiteY33" fmla="*/ 214792 h 547153"/>
                  <a:gd name="connsiteX34" fmla="*/ 228698 w 808059"/>
                  <a:gd name="connsiteY34" fmla="*/ 151264 h 547153"/>
                  <a:gd name="connsiteX35" fmla="*/ 266814 w 808059"/>
                  <a:gd name="connsiteY35" fmla="*/ 125855 h 547153"/>
                  <a:gd name="connsiteX36" fmla="*/ 310013 w 808059"/>
                  <a:gd name="connsiteY36" fmla="*/ 90278 h 547153"/>
                  <a:gd name="connsiteX37" fmla="*/ 345588 w 808059"/>
                  <a:gd name="connsiteY37" fmla="*/ 82656 h 547153"/>
                  <a:gd name="connsiteX38" fmla="*/ 396410 w 808059"/>
                  <a:gd name="connsiteY38" fmla="*/ 41998 h 547153"/>
                  <a:gd name="connsiteX39" fmla="*/ 404033 w 808059"/>
                  <a:gd name="connsiteY39" fmla="*/ 26752 h 547153"/>
                  <a:gd name="connsiteX40" fmla="*/ 393868 w 808059"/>
                  <a:gd name="connsiteY40" fmla="*/ 3882 h 547153"/>
                  <a:gd name="connsiteX41" fmla="*/ 431985 w 808059"/>
                  <a:gd name="connsiteY41" fmla="*/ 3882 h 547153"/>
                  <a:gd name="connsiteX42" fmla="*/ 453339 w 808059"/>
                  <a:gd name="connsiteY42" fmla="*/ 0 h 547153"/>
                  <a:gd name="connsiteX43" fmla="*/ 808059 w 808059"/>
                  <a:gd name="connsiteY43" fmla="*/ 252780 h 547153"/>
                  <a:gd name="connsiteX0" fmla="*/ 453339 w 453339"/>
                  <a:gd name="connsiteY0" fmla="*/ 395305 h 547153"/>
                  <a:gd name="connsiteX1" fmla="*/ 452313 w 453339"/>
                  <a:gd name="connsiteY1" fmla="*/ 392667 h 547153"/>
                  <a:gd name="connsiteX2" fmla="*/ 404033 w 453339"/>
                  <a:gd name="connsiteY2" fmla="*/ 407913 h 547153"/>
                  <a:gd name="connsiteX3" fmla="*/ 386245 w 453339"/>
                  <a:gd name="connsiteY3" fmla="*/ 405372 h 547153"/>
                  <a:gd name="connsiteX4" fmla="*/ 350670 w 453339"/>
                  <a:gd name="connsiteY4" fmla="*/ 412996 h 547153"/>
                  <a:gd name="connsiteX5" fmla="*/ 320177 w 453339"/>
                  <a:gd name="connsiteY5" fmla="*/ 420620 h 547153"/>
                  <a:gd name="connsiteX6" fmla="*/ 310013 w 453339"/>
                  <a:gd name="connsiteY6" fmla="*/ 438406 h 547153"/>
                  <a:gd name="connsiteX7" fmla="*/ 304930 w 453339"/>
                  <a:gd name="connsiteY7" fmla="*/ 456193 h 547153"/>
                  <a:gd name="connsiteX8" fmla="*/ 282061 w 453339"/>
                  <a:gd name="connsiteY8" fmla="*/ 463817 h 547153"/>
                  <a:gd name="connsiteX9" fmla="*/ 251568 w 453339"/>
                  <a:gd name="connsiteY9" fmla="*/ 451113 h 547153"/>
                  <a:gd name="connsiteX10" fmla="*/ 210910 w 453339"/>
                  <a:gd name="connsiteY10" fmla="*/ 479064 h 547153"/>
                  <a:gd name="connsiteX11" fmla="*/ 188040 w 453339"/>
                  <a:gd name="connsiteY11" fmla="*/ 504474 h 547153"/>
                  <a:gd name="connsiteX12" fmla="*/ 188040 w 453339"/>
                  <a:gd name="connsiteY12" fmla="*/ 534967 h 547153"/>
                  <a:gd name="connsiteX13" fmla="*/ 155006 w 453339"/>
                  <a:gd name="connsiteY13" fmla="*/ 542591 h 547153"/>
                  <a:gd name="connsiteX14" fmla="*/ 152860 w 453339"/>
                  <a:gd name="connsiteY14" fmla="*/ 547153 h 547153"/>
                  <a:gd name="connsiteX15" fmla="*/ 124513 w 453339"/>
                  <a:gd name="connsiteY15" fmla="*/ 519721 h 547153"/>
                  <a:gd name="connsiteX16" fmla="*/ 94020 w 453339"/>
                  <a:gd name="connsiteY16" fmla="*/ 529885 h 547153"/>
                  <a:gd name="connsiteX17" fmla="*/ 88938 w 453339"/>
                  <a:gd name="connsiteY17" fmla="*/ 519721 h 547153"/>
                  <a:gd name="connsiteX18" fmla="*/ 68609 w 453339"/>
                  <a:gd name="connsiteY18" fmla="*/ 517179 h 547153"/>
                  <a:gd name="connsiteX19" fmla="*/ 50822 w 453339"/>
                  <a:gd name="connsiteY19" fmla="*/ 504474 h 547153"/>
                  <a:gd name="connsiteX20" fmla="*/ 76233 w 453339"/>
                  <a:gd name="connsiteY20" fmla="*/ 481605 h 547153"/>
                  <a:gd name="connsiteX21" fmla="*/ 83856 w 453339"/>
                  <a:gd name="connsiteY21" fmla="*/ 397749 h 547153"/>
                  <a:gd name="connsiteX22" fmla="*/ 76233 w 453339"/>
                  <a:gd name="connsiteY22" fmla="*/ 382503 h 547153"/>
                  <a:gd name="connsiteX23" fmla="*/ 88938 w 453339"/>
                  <a:gd name="connsiteY23" fmla="*/ 354550 h 547153"/>
                  <a:gd name="connsiteX24" fmla="*/ 101644 w 453339"/>
                  <a:gd name="connsiteY24" fmla="*/ 280860 h 547153"/>
                  <a:gd name="connsiteX25" fmla="*/ 86397 w 453339"/>
                  <a:gd name="connsiteY25" fmla="*/ 263071 h 547153"/>
                  <a:gd name="connsiteX26" fmla="*/ 43199 w 453339"/>
                  <a:gd name="connsiteY26" fmla="*/ 219874 h 547153"/>
                  <a:gd name="connsiteX27" fmla="*/ 0 w 453339"/>
                  <a:gd name="connsiteY27" fmla="*/ 181757 h 547153"/>
                  <a:gd name="connsiteX28" fmla="*/ 33034 w 453339"/>
                  <a:gd name="connsiteY28" fmla="*/ 184299 h 547153"/>
                  <a:gd name="connsiteX29" fmla="*/ 55904 w 453339"/>
                  <a:gd name="connsiteY29" fmla="*/ 197005 h 547153"/>
                  <a:gd name="connsiteX30" fmla="*/ 88938 w 453339"/>
                  <a:gd name="connsiteY30" fmla="*/ 212250 h 547153"/>
                  <a:gd name="connsiteX31" fmla="*/ 119431 w 453339"/>
                  <a:gd name="connsiteY31" fmla="*/ 209710 h 547153"/>
                  <a:gd name="connsiteX32" fmla="*/ 162630 w 453339"/>
                  <a:gd name="connsiteY32" fmla="*/ 214792 h 547153"/>
                  <a:gd name="connsiteX33" fmla="*/ 172794 w 453339"/>
                  <a:gd name="connsiteY33" fmla="*/ 214792 h 547153"/>
                  <a:gd name="connsiteX34" fmla="*/ 228698 w 453339"/>
                  <a:gd name="connsiteY34" fmla="*/ 151264 h 547153"/>
                  <a:gd name="connsiteX35" fmla="*/ 266814 w 453339"/>
                  <a:gd name="connsiteY35" fmla="*/ 125855 h 547153"/>
                  <a:gd name="connsiteX36" fmla="*/ 310013 w 453339"/>
                  <a:gd name="connsiteY36" fmla="*/ 90278 h 547153"/>
                  <a:gd name="connsiteX37" fmla="*/ 345588 w 453339"/>
                  <a:gd name="connsiteY37" fmla="*/ 82656 h 547153"/>
                  <a:gd name="connsiteX38" fmla="*/ 396410 w 453339"/>
                  <a:gd name="connsiteY38" fmla="*/ 41998 h 547153"/>
                  <a:gd name="connsiteX39" fmla="*/ 404033 w 453339"/>
                  <a:gd name="connsiteY39" fmla="*/ 26752 h 547153"/>
                  <a:gd name="connsiteX40" fmla="*/ 393868 w 453339"/>
                  <a:gd name="connsiteY40" fmla="*/ 3882 h 547153"/>
                  <a:gd name="connsiteX41" fmla="*/ 431985 w 453339"/>
                  <a:gd name="connsiteY41" fmla="*/ 3882 h 547153"/>
                  <a:gd name="connsiteX42" fmla="*/ 453339 w 453339"/>
                  <a:gd name="connsiteY42" fmla="*/ 0 h 547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53339" h="547153">
                    <a:moveTo>
                      <a:pt x="453339" y="395305"/>
                    </a:moveTo>
                    <a:lnTo>
                      <a:pt x="452313" y="392667"/>
                    </a:lnTo>
                    <a:lnTo>
                      <a:pt x="404033" y="407913"/>
                    </a:lnTo>
                    <a:lnTo>
                      <a:pt x="386245" y="405372"/>
                    </a:lnTo>
                    <a:lnTo>
                      <a:pt x="350670" y="412996"/>
                    </a:lnTo>
                    <a:lnTo>
                      <a:pt x="320177" y="420620"/>
                    </a:lnTo>
                    <a:lnTo>
                      <a:pt x="310013" y="438406"/>
                    </a:lnTo>
                    <a:lnTo>
                      <a:pt x="304930" y="456193"/>
                    </a:lnTo>
                    <a:lnTo>
                      <a:pt x="282061" y="463817"/>
                    </a:lnTo>
                    <a:lnTo>
                      <a:pt x="251568" y="451113"/>
                    </a:lnTo>
                    <a:lnTo>
                      <a:pt x="210910" y="479064"/>
                    </a:lnTo>
                    <a:lnTo>
                      <a:pt x="188040" y="504474"/>
                    </a:lnTo>
                    <a:lnTo>
                      <a:pt x="188040" y="534967"/>
                    </a:lnTo>
                    <a:lnTo>
                      <a:pt x="155006" y="542591"/>
                    </a:lnTo>
                    <a:lnTo>
                      <a:pt x="152860" y="547153"/>
                    </a:lnTo>
                    <a:lnTo>
                      <a:pt x="124513" y="519721"/>
                    </a:lnTo>
                    <a:lnTo>
                      <a:pt x="94020" y="529885"/>
                    </a:lnTo>
                    <a:lnTo>
                      <a:pt x="88938" y="519721"/>
                    </a:lnTo>
                    <a:lnTo>
                      <a:pt x="68609" y="517179"/>
                    </a:lnTo>
                    <a:lnTo>
                      <a:pt x="50822" y="504474"/>
                    </a:lnTo>
                    <a:lnTo>
                      <a:pt x="76233" y="481605"/>
                    </a:lnTo>
                    <a:lnTo>
                      <a:pt x="83856" y="397749"/>
                    </a:lnTo>
                    <a:lnTo>
                      <a:pt x="76233" y="382503"/>
                    </a:lnTo>
                    <a:lnTo>
                      <a:pt x="88938" y="354550"/>
                    </a:lnTo>
                    <a:lnTo>
                      <a:pt x="101644" y="280860"/>
                    </a:lnTo>
                    <a:lnTo>
                      <a:pt x="86397" y="263071"/>
                    </a:lnTo>
                    <a:lnTo>
                      <a:pt x="43199" y="219874"/>
                    </a:lnTo>
                    <a:lnTo>
                      <a:pt x="0" y="181757"/>
                    </a:lnTo>
                    <a:lnTo>
                      <a:pt x="33034" y="184299"/>
                    </a:lnTo>
                    <a:lnTo>
                      <a:pt x="55904" y="197005"/>
                    </a:lnTo>
                    <a:lnTo>
                      <a:pt x="88938" y="212250"/>
                    </a:lnTo>
                    <a:lnTo>
                      <a:pt x="119431" y="209710"/>
                    </a:lnTo>
                    <a:lnTo>
                      <a:pt x="162630" y="214792"/>
                    </a:lnTo>
                    <a:lnTo>
                      <a:pt x="172794" y="214792"/>
                    </a:lnTo>
                    <a:lnTo>
                      <a:pt x="228698" y="151264"/>
                    </a:lnTo>
                    <a:lnTo>
                      <a:pt x="266814" y="125855"/>
                    </a:lnTo>
                    <a:lnTo>
                      <a:pt x="310013" y="90278"/>
                    </a:lnTo>
                    <a:lnTo>
                      <a:pt x="345588" y="82656"/>
                    </a:lnTo>
                    <a:lnTo>
                      <a:pt x="396410" y="41998"/>
                    </a:lnTo>
                    <a:lnTo>
                      <a:pt x="404033" y="26752"/>
                    </a:lnTo>
                    <a:lnTo>
                      <a:pt x="393868" y="3882"/>
                    </a:lnTo>
                    <a:lnTo>
                      <a:pt x="431985" y="3882"/>
                    </a:lnTo>
                    <a:lnTo>
                      <a:pt x="45333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D2BB47BF-5933-506F-B157-1AF633D9589A}"/>
                  </a:ext>
                </a:extLst>
              </p:cNvPr>
              <p:cNvSpPr/>
              <p:nvPr/>
            </p:nvSpPr>
            <p:spPr>
              <a:xfrm>
                <a:off x="1851974" y="5942027"/>
                <a:ext cx="1227342" cy="496567"/>
              </a:xfrm>
              <a:custGeom>
                <a:avLst/>
                <a:gdLst>
                  <a:gd name="connsiteX0" fmla="*/ 1398611 w 1398611"/>
                  <a:gd name="connsiteY0" fmla="*/ 437744 h 496567"/>
                  <a:gd name="connsiteX1" fmla="*/ 1398610 w 1398611"/>
                  <a:gd name="connsiteY1" fmla="*/ 437745 h 496567"/>
                  <a:gd name="connsiteX2" fmla="*/ 1372184 w 1398611"/>
                  <a:gd name="connsiteY2" fmla="*/ 442149 h 496567"/>
                  <a:gd name="connsiteX3" fmla="*/ 317635 w 1398611"/>
                  <a:gd name="connsiteY3" fmla="*/ 0 h 496567"/>
                  <a:gd name="connsiteX4" fmla="*/ 353210 w 1398611"/>
                  <a:gd name="connsiteY4" fmla="*/ 27953 h 496567"/>
                  <a:gd name="connsiteX5" fmla="*/ 388785 w 1398611"/>
                  <a:gd name="connsiteY5" fmla="*/ 91479 h 496567"/>
                  <a:gd name="connsiteX6" fmla="*/ 421819 w 1398611"/>
                  <a:gd name="connsiteY6" fmla="*/ 124513 h 496567"/>
                  <a:gd name="connsiteX7" fmla="*/ 454854 w 1398611"/>
                  <a:gd name="connsiteY7" fmla="*/ 215992 h 496567"/>
                  <a:gd name="connsiteX8" fmla="*/ 454854 w 1398611"/>
                  <a:gd name="connsiteY8" fmla="*/ 236320 h 496567"/>
                  <a:gd name="connsiteX9" fmla="*/ 498052 w 1398611"/>
                  <a:gd name="connsiteY9" fmla="*/ 287142 h 496567"/>
                  <a:gd name="connsiteX10" fmla="*/ 523463 w 1398611"/>
                  <a:gd name="connsiteY10" fmla="*/ 287142 h 496567"/>
                  <a:gd name="connsiteX11" fmla="*/ 536168 w 1398611"/>
                  <a:gd name="connsiteY11" fmla="*/ 297306 h 496567"/>
                  <a:gd name="connsiteX12" fmla="*/ 556497 w 1398611"/>
                  <a:gd name="connsiteY12" fmla="*/ 302390 h 496567"/>
                  <a:gd name="connsiteX13" fmla="*/ 663222 w 1398611"/>
                  <a:gd name="connsiteY13" fmla="*/ 269355 h 496567"/>
                  <a:gd name="connsiteX14" fmla="*/ 711503 w 1398611"/>
                  <a:gd name="connsiteY14" fmla="*/ 236320 h 496567"/>
                  <a:gd name="connsiteX15" fmla="*/ 736914 w 1398611"/>
                  <a:gd name="connsiteY15" fmla="*/ 233780 h 496567"/>
                  <a:gd name="connsiteX16" fmla="*/ 782653 w 1398611"/>
                  <a:gd name="connsiteY16" fmla="*/ 228698 h 496567"/>
                  <a:gd name="connsiteX17" fmla="*/ 904625 w 1398611"/>
                  <a:gd name="connsiteY17" fmla="*/ 215992 h 496567"/>
                  <a:gd name="connsiteX18" fmla="*/ 1001186 w 1398611"/>
                  <a:gd name="connsiteY18" fmla="*/ 243944 h 496567"/>
                  <a:gd name="connsiteX19" fmla="*/ 1044384 w 1398611"/>
                  <a:gd name="connsiteY19" fmla="*/ 203287 h 496567"/>
                  <a:gd name="connsiteX20" fmla="*/ 1074877 w 1398611"/>
                  <a:gd name="connsiteY20" fmla="*/ 165170 h 496567"/>
                  <a:gd name="connsiteX21" fmla="*/ 1123158 w 1398611"/>
                  <a:gd name="connsiteY21" fmla="*/ 144841 h 496567"/>
                  <a:gd name="connsiteX22" fmla="*/ 1125662 w 1398611"/>
                  <a:gd name="connsiteY22" fmla="*/ 144090 h 496567"/>
                  <a:gd name="connsiteX23" fmla="*/ 1140946 w 1398611"/>
                  <a:gd name="connsiteY23" fmla="*/ 155006 h 496567"/>
                  <a:gd name="connsiteX24" fmla="*/ 1161274 w 1398611"/>
                  <a:gd name="connsiteY24" fmla="*/ 157547 h 496567"/>
                  <a:gd name="connsiteX25" fmla="*/ 1166356 w 1398611"/>
                  <a:gd name="connsiteY25" fmla="*/ 167712 h 496567"/>
                  <a:gd name="connsiteX26" fmla="*/ 1196849 w 1398611"/>
                  <a:gd name="connsiteY26" fmla="*/ 157547 h 496567"/>
                  <a:gd name="connsiteX27" fmla="*/ 1225196 w 1398611"/>
                  <a:gd name="connsiteY27" fmla="*/ 184980 h 496567"/>
                  <a:gd name="connsiteX28" fmla="*/ 1207014 w 1398611"/>
                  <a:gd name="connsiteY28" fmla="*/ 223616 h 496567"/>
                  <a:gd name="connsiteX29" fmla="*/ 1217178 w 1398611"/>
                  <a:gd name="connsiteY29" fmla="*/ 259191 h 496567"/>
                  <a:gd name="connsiteX30" fmla="*/ 1227342 w 1398611"/>
                  <a:gd name="connsiteY30" fmla="*/ 284602 h 496567"/>
                  <a:gd name="connsiteX31" fmla="*/ 1217178 w 1398611"/>
                  <a:gd name="connsiteY31" fmla="*/ 317635 h 496567"/>
                  <a:gd name="connsiteX32" fmla="*/ 1227342 w 1398611"/>
                  <a:gd name="connsiteY32" fmla="*/ 335423 h 496567"/>
                  <a:gd name="connsiteX33" fmla="*/ 1201931 w 1398611"/>
                  <a:gd name="connsiteY33" fmla="*/ 355752 h 496567"/>
                  <a:gd name="connsiteX34" fmla="*/ 1194308 w 1398611"/>
                  <a:gd name="connsiteY34" fmla="*/ 373540 h 496567"/>
                  <a:gd name="connsiteX35" fmla="*/ 1194155 w 1398611"/>
                  <a:gd name="connsiteY35" fmla="*/ 374411 h 496567"/>
                  <a:gd name="connsiteX36" fmla="*/ 1191767 w 1398611"/>
                  <a:gd name="connsiteY36" fmla="*/ 370998 h 496567"/>
                  <a:gd name="connsiteX37" fmla="*/ 1161274 w 1398611"/>
                  <a:gd name="connsiteY37" fmla="*/ 383705 h 496567"/>
                  <a:gd name="connsiteX38" fmla="*/ 1125699 w 1398611"/>
                  <a:gd name="connsiteY38" fmla="*/ 376081 h 496567"/>
                  <a:gd name="connsiteX39" fmla="*/ 1095206 w 1398611"/>
                  <a:gd name="connsiteY39" fmla="*/ 393869 h 496567"/>
                  <a:gd name="connsiteX40" fmla="*/ 1049467 w 1398611"/>
                  <a:gd name="connsiteY40" fmla="*/ 373540 h 496567"/>
                  <a:gd name="connsiteX41" fmla="*/ 996104 w 1398611"/>
                  <a:gd name="connsiteY41" fmla="*/ 447231 h 496567"/>
                  <a:gd name="connsiteX42" fmla="*/ 917330 w 1398611"/>
                  <a:gd name="connsiteY42" fmla="*/ 442149 h 496567"/>
                  <a:gd name="connsiteX43" fmla="*/ 881755 w 1398611"/>
                  <a:gd name="connsiteY43" fmla="*/ 429443 h 496567"/>
                  <a:gd name="connsiteX44" fmla="*/ 866509 w 1398611"/>
                  <a:gd name="connsiteY44" fmla="*/ 447231 h 496567"/>
                  <a:gd name="connsiteX45" fmla="*/ 828393 w 1398611"/>
                  <a:gd name="connsiteY45" fmla="*/ 437067 h 496567"/>
                  <a:gd name="connsiteX46" fmla="*/ 787735 w 1398611"/>
                  <a:gd name="connsiteY46" fmla="*/ 467560 h 496567"/>
                  <a:gd name="connsiteX47" fmla="*/ 729290 w 1398611"/>
                  <a:gd name="connsiteY47" fmla="*/ 452313 h 496567"/>
                  <a:gd name="connsiteX48" fmla="*/ 699788 w 1398611"/>
                  <a:gd name="connsiteY48" fmla="*/ 496567 h 496567"/>
                  <a:gd name="connsiteX49" fmla="*/ 5274 w 1398611"/>
                  <a:gd name="connsiteY49" fmla="*/ 496567 h 496567"/>
                  <a:gd name="connsiteX50" fmla="*/ 0 w 1398611"/>
                  <a:gd name="connsiteY50" fmla="*/ 467560 h 496567"/>
                  <a:gd name="connsiteX51" fmla="*/ 17787 w 1398611"/>
                  <a:gd name="connsiteY51" fmla="*/ 421820 h 496567"/>
                  <a:gd name="connsiteX52" fmla="*/ 10164 w 1398611"/>
                  <a:gd name="connsiteY52" fmla="*/ 393869 h 496567"/>
                  <a:gd name="connsiteX53" fmla="*/ 30493 w 1398611"/>
                  <a:gd name="connsiteY53" fmla="*/ 335423 h 496567"/>
                  <a:gd name="connsiteX54" fmla="*/ 58445 w 1398611"/>
                  <a:gd name="connsiteY54" fmla="*/ 340505 h 496567"/>
                  <a:gd name="connsiteX55" fmla="*/ 78773 w 1398611"/>
                  <a:gd name="connsiteY55" fmla="*/ 332883 h 496567"/>
                  <a:gd name="connsiteX56" fmla="*/ 94020 w 1398611"/>
                  <a:gd name="connsiteY56" fmla="*/ 289684 h 496567"/>
                  <a:gd name="connsiteX57" fmla="*/ 104184 w 1398611"/>
                  <a:gd name="connsiteY57" fmla="*/ 195663 h 496567"/>
                  <a:gd name="connsiteX58" fmla="*/ 162629 w 1398611"/>
                  <a:gd name="connsiteY58" fmla="*/ 155006 h 496567"/>
                  <a:gd name="connsiteX59" fmla="*/ 182958 w 1398611"/>
                  <a:gd name="connsiteY59" fmla="*/ 127054 h 496567"/>
                  <a:gd name="connsiteX60" fmla="*/ 256649 w 1398611"/>
                  <a:gd name="connsiteY60" fmla="*/ 109268 h 496567"/>
                  <a:gd name="connsiteX61" fmla="*/ 271896 w 1398611"/>
                  <a:gd name="connsiteY61" fmla="*/ 109268 h 496567"/>
                  <a:gd name="connsiteX62" fmla="*/ 282060 w 1398611"/>
                  <a:gd name="connsiteY62" fmla="*/ 104184 h 496567"/>
                  <a:gd name="connsiteX63" fmla="*/ 289683 w 1398611"/>
                  <a:gd name="connsiteY63" fmla="*/ 55904 h 496567"/>
                  <a:gd name="connsiteX64" fmla="*/ 284601 w 1398611"/>
                  <a:gd name="connsiteY64" fmla="*/ 22869 h 496567"/>
                  <a:gd name="connsiteX0" fmla="*/ 1372184 w 1398610"/>
                  <a:gd name="connsiteY0" fmla="*/ 442149 h 496567"/>
                  <a:gd name="connsiteX1" fmla="*/ 1398610 w 1398610"/>
                  <a:gd name="connsiteY1" fmla="*/ 437745 h 496567"/>
                  <a:gd name="connsiteX2" fmla="*/ 1372184 w 1398610"/>
                  <a:gd name="connsiteY2" fmla="*/ 442149 h 496567"/>
                  <a:gd name="connsiteX3" fmla="*/ 317635 w 1398610"/>
                  <a:gd name="connsiteY3" fmla="*/ 0 h 496567"/>
                  <a:gd name="connsiteX4" fmla="*/ 353210 w 1398610"/>
                  <a:gd name="connsiteY4" fmla="*/ 27953 h 496567"/>
                  <a:gd name="connsiteX5" fmla="*/ 388785 w 1398610"/>
                  <a:gd name="connsiteY5" fmla="*/ 91479 h 496567"/>
                  <a:gd name="connsiteX6" fmla="*/ 421819 w 1398610"/>
                  <a:gd name="connsiteY6" fmla="*/ 124513 h 496567"/>
                  <a:gd name="connsiteX7" fmla="*/ 454854 w 1398610"/>
                  <a:gd name="connsiteY7" fmla="*/ 215992 h 496567"/>
                  <a:gd name="connsiteX8" fmla="*/ 454854 w 1398610"/>
                  <a:gd name="connsiteY8" fmla="*/ 236320 h 496567"/>
                  <a:gd name="connsiteX9" fmla="*/ 498052 w 1398610"/>
                  <a:gd name="connsiteY9" fmla="*/ 287142 h 496567"/>
                  <a:gd name="connsiteX10" fmla="*/ 523463 w 1398610"/>
                  <a:gd name="connsiteY10" fmla="*/ 287142 h 496567"/>
                  <a:gd name="connsiteX11" fmla="*/ 536168 w 1398610"/>
                  <a:gd name="connsiteY11" fmla="*/ 297306 h 496567"/>
                  <a:gd name="connsiteX12" fmla="*/ 556497 w 1398610"/>
                  <a:gd name="connsiteY12" fmla="*/ 302390 h 496567"/>
                  <a:gd name="connsiteX13" fmla="*/ 663222 w 1398610"/>
                  <a:gd name="connsiteY13" fmla="*/ 269355 h 496567"/>
                  <a:gd name="connsiteX14" fmla="*/ 711503 w 1398610"/>
                  <a:gd name="connsiteY14" fmla="*/ 236320 h 496567"/>
                  <a:gd name="connsiteX15" fmla="*/ 736914 w 1398610"/>
                  <a:gd name="connsiteY15" fmla="*/ 233780 h 496567"/>
                  <a:gd name="connsiteX16" fmla="*/ 782653 w 1398610"/>
                  <a:gd name="connsiteY16" fmla="*/ 228698 h 496567"/>
                  <a:gd name="connsiteX17" fmla="*/ 904625 w 1398610"/>
                  <a:gd name="connsiteY17" fmla="*/ 215992 h 496567"/>
                  <a:gd name="connsiteX18" fmla="*/ 1001186 w 1398610"/>
                  <a:gd name="connsiteY18" fmla="*/ 243944 h 496567"/>
                  <a:gd name="connsiteX19" fmla="*/ 1044384 w 1398610"/>
                  <a:gd name="connsiteY19" fmla="*/ 203287 h 496567"/>
                  <a:gd name="connsiteX20" fmla="*/ 1074877 w 1398610"/>
                  <a:gd name="connsiteY20" fmla="*/ 165170 h 496567"/>
                  <a:gd name="connsiteX21" fmla="*/ 1123158 w 1398610"/>
                  <a:gd name="connsiteY21" fmla="*/ 144841 h 496567"/>
                  <a:gd name="connsiteX22" fmla="*/ 1125662 w 1398610"/>
                  <a:gd name="connsiteY22" fmla="*/ 144090 h 496567"/>
                  <a:gd name="connsiteX23" fmla="*/ 1140946 w 1398610"/>
                  <a:gd name="connsiteY23" fmla="*/ 155006 h 496567"/>
                  <a:gd name="connsiteX24" fmla="*/ 1161274 w 1398610"/>
                  <a:gd name="connsiteY24" fmla="*/ 157547 h 496567"/>
                  <a:gd name="connsiteX25" fmla="*/ 1166356 w 1398610"/>
                  <a:gd name="connsiteY25" fmla="*/ 167712 h 496567"/>
                  <a:gd name="connsiteX26" fmla="*/ 1196849 w 1398610"/>
                  <a:gd name="connsiteY26" fmla="*/ 157547 h 496567"/>
                  <a:gd name="connsiteX27" fmla="*/ 1225196 w 1398610"/>
                  <a:gd name="connsiteY27" fmla="*/ 184980 h 496567"/>
                  <a:gd name="connsiteX28" fmla="*/ 1207014 w 1398610"/>
                  <a:gd name="connsiteY28" fmla="*/ 223616 h 496567"/>
                  <a:gd name="connsiteX29" fmla="*/ 1217178 w 1398610"/>
                  <a:gd name="connsiteY29" fmla="*/ 259191 h 496567"/>
                  <a:gd name="connsiteX30" fmla="*/ 1227342 w 1398610"/>
                  <a:gd name="connsiteY30" fmla="*/ 284602 h 496567"/>
                  <a:gd name="connsiteX31" fmla="*/ 1217178 w 1398610"/>
                  <a:gd name="connsiteY31" fmla="*/ 317635 h 496567"/>
                  <a:gd name="connsiteX32" fmla="*/ 1227342 w 1398610"/>
                  <a:gd name="connsiteY32" fmla="*/ 335423 h 496567"/>
                  <a:gd name="connsiteX33" fmla="*/ 1201931 w 1398610"/>
                  <a:gd name="connsiteY33" fmla="*/ 355752 h 496567"/>
                  <a:gd name="connsiteX34" fmla="*/ 1194308 w 1398610"/>
                  <a:gd name="connsiteY34" fmla="*/ 373540 h 496567"/>
                  <a:gd name="connsiteX35" fmla="*/ 1194155 w 1398610"/>
                  <a:gd name="connsiteY35" fmla="*/ 374411 h 496567"/>
                  <a:gd name="connsiteX36" fmla="*/ 1191767 w 1398610"/>
                  <a:gd name="connsiteY36" fmla="*/ 370998 h 496567"/>
                  <a:gd name="connsiteX37" fmla="*/ 1161274 w 1398610"/>
                  <a:gd name="connsiteY37" fmla="*/ 383705 h 496567"/>
                  <a:gd name="connsiteX38" fmla="*/ 1125699 w 1398610"/>
                  <a:gd name="connsiteY38" fmla="*/ 376081 h 496567"/>
                  <a:gd name="connsiteX39" fmla="*/ 1095206 w 1398610"/>
                  <a:gd name="connsiteY39" fmla="*/ 393869 h 496567"/>
                  <a:gd name="connsiteX40" fmla="*/ 1049467 w 1398610"/>
                  <a:gd name="connsiteY40" fmla="*/ 373540 h 496567"/>
                  <a:gd name="connsiteX41" fmla="*/ 996104 w 1398610"/>
                  <a:gd name="connsiteY41" fmla="*/ 447231 h 496567"/>
                  <a:gd name="connsiteX42" fmla="*/ 917330 w 1398610"/>
                  <a:gd name="connsiteY42" fmla="*/ 442149 h 496567"/>
                  <a:gd name="connsiteX43" fmla="*/ 881755 w 1398610"/>
                  <a:gd name="connsiteY43" fmla="*/ 429443 h 496567"/>
                  <a:gd name="connsiteX44" fmla="*/ 866509 w 1398610"/>
                  <a:gd name="connsiteY44" fmla="*/ 447231 h 496567"/>
                  <a:gd name="connsiteX45" fmla="*/ 828393 w 1398610"/>
                  <a:gd name="connsiteY45" fmla="*/ 437067 h 496567"/>
                  <a:gd name="connsiteX46" fmla="*/ 787735 w 1398610"/>
                  <a:gd name="connsiteY46" fmla="*/ 467560 h 496567"/>
                  <a:gd name="connsiteX47" fmla="*/ 729290 w 1398610"/>
                  <a:gd name="connsiteY47" fmla="*/ 452313 h 496567"/>
                  <a:gd name="connsiteX48" fmla="*/ 699788 w 1398610"/>
                  <a:gd name="connsiteY48" fmla="*/ 496567 h 496567"/>
                  <a:gd name="connsiteX49" fmla="*/ 5274 w 1398610"/>
                  <a:gd name="connsiteY49" fmla="*/ 496567 h 496567"/>
                  <a:gd name="connsiteX50" fmla="*/ 0 w 1398610"/>
                  <a:gd name="connsiteY50" fmla="*/ 467560 h 496567"/>
                  <a:gd name="connsiteX51" fmla="*/ 17787 w 1398610"/>
                  <a:gd name="connsiteY51" fmla="*/ 421820 h 496567"/>
                  <a:gd name="connsiteX52" fmla="*/ 10164 w 1398610"/>
                  <a:gd name="connsiteY52" fmla="*/ 393869 h 496567"/>
                  <a:gd name="connsiteX53" fmla="*/ 30493 w 1398610"/>
                  <a:gd name="connsiteY53" fmla="*/ 335423 h 496567"/>
                  <a:gd name="connsiteX54" fmla="*/ 58445 w 1398610"/>
                  <a:gd name="connsiteY54" fmla="*/ 340505 h 496567"/>
                  <a:gd name="connsiteX55" fmla="*/ 78773 w 1398610"/>
                  <a:gd name="connsiteY55" fmla="*/ 332883 h 496567"/>
                  <a:gd name="connsiteX56" fmla="*/ 94020 w 1398610"/>
                  <a:gd name="connsiteY56" fmla="*/ 289684 h 496567"/>
                  <a:gd name="connsiteX57" fmla="*/ 104184 w 1398610"/>
                  <a:gd name="connsiteY57" fmla="*/ 195663 h 496567"/>
                  <a:gd name="connsiteX58" fmla="*/ 162629 w 1398610"/>
                  <a:gd name="connsiteY58" fmla="*/ 155006 h 496567"/>
                  <a:gd name="connsiteX59" fmla="*/ 182958 w 1398610"/>
                  <a:gd name="connsiteY59" fmla="*/ 127054 h 496567"/>
                  <a:gd name="connsiteX60" fmla="*/ 256649 w 1398610"/>
                  <a:gd name="connsiteY60" fmla="*/ 109268 h 496567"/>
                  <a:gd name="connsiteX61" fmla="*/ 271896 w 1398610"/>
                  <a:gd name="connsiteY61" fmla="*/ 109268 h 496567"/>
                  <a:gd name="connsiteX62" fmla="*/ 282060 w 1398610"/>
                  <a:gd name="connsiteY62" fmla="*/ 104184 h 496567"/>
                  <a:gd name="connsiteX63" fmla="*/ 289683 w 1398610"/>
                  <a:gd name="connsiteY63" fmla="*/ 55904 h 496567"/>
                  <a:gd name="connsiteX64" fmla="*/ 284601 w 1398610"/>
                  <a:gd name="connsiteY64" fmla="*/ 22869 h 496567"/>
                  <a:gd name="connsiteX65" fmla="*/ 317635 w 1398610"/>
                  <a:gd name="connsiteY65" fmla="*/ 0 h 496567"/>
                  <a:gd name="connsiteX0" fmla="*/ 317635 w 1227342"/>
                  <a:gd name="connsiteY0" fmla="*/ 0 h 496567"/>
                  <a:gd name="connsiteX1" fmla="*/ 353210 w 1227342"/>
                  <a:gd name="connsiteY1" fmla="*/ 27953 h 496567"/>
                  <a:gd name="connsiteX2" fmla="*/ 388785 w 1227342"/>
                  <a:gd name="connsiteY2" fmla="*/ 91479 h 496567"/>
                  <a:gd name="connsiteX3" fmla="*/ 421819 w 1227342"/>
                  <a:gd name="connsiteY3" fmla="*/ 124513 h 496567"/>
                  <a:gd name="connsiteX4" fmla="*/ 454854 w 1227342"/>
                  <a:gd name="connsiteY4" fmla="*/ 215992 h 496567"/>
                  <a:gd name="connsiteX5" fmla="*/ 454854 w 1227342"/>
                  <a:gd name="connsiteY5" fmla="*/ 236320 h 496567"/>
                  <a:gd name="connsiteX6" fmla="*/ 498052 w 1227342"/>
                  <a:gd name="connsiteY6" fmla="*/ 287142 h 496567"/>
                  <a:gd name="connsiteX7" fmla="*/ 523463 w 1227342"/>
                  <a:gd name="connsiteY7" fmla="*/ 287142 h 496567"/>
                  <a:gd name="connsiteX8" fmla="*/ 536168 w 1227342"/>
                  <a:gd name="connsiteY8" fmla="*/ 297306 h 496567"/>
                  <a:gd name="connsiteX9" fmla="*/ 556497 w 1227342"/>
                  <a:gd name="connsiteY9" fmla="*/ 302390 h 496567"/>
                  <a:gd name="connsiteX10" fmla="*/ 663222 w 1227342"/>
                  <a:gd name="connsiteY10" fmla="*/ 269355 h 496567"/>
                  <a:gd name="connsiteX11" fmla="*/ 711503 w 1227342"/>
                  <a:gd name="connsiteY11" fmla="*/ 236320 h 496567"/>
                  <a:gd name="connsiteX12" fmla="*/ 736914 w 1227342"/>
                  <a:gd name="connsiteY12" fmla="*/ 233780 h 496567"/>
                  <a:gd name="connsiteX13" fmla="*/ 782653 w 1227342"/>
                  <a:gd name="connsiteY13" fmla="*/ 228698 h 496567"/>
                  <a:gd name="connsiteX14" fmla="*/ 904625 w 1227342"/>
                  <a:gd name="connsiteY14" fmla="*/ 215992 h 496567"/>
                  <a:gd name="connsiteX15" fmla="*/ 1001186 w 1227342"/>
                  <a:gd name="connsiteY15" fmla="*/ 243944 h 496567"/>
                  <a:gd name="connsiteX16" fmla="*/ 1044384 w 1227342"/>
                  <a:gd name="connsiteY16" fmla="*/ 203287 h 496567"/>
                  <a:gd name="connsiteX17" fmla="*/ 1074877 w 1227342"/>
                  <a:gd name="connsiteY17" fmla="*/ 165170 h 496567"/>
                  <a:gd name="connsiteX18" fmla="*/ 1123158 w 1227342"/>
                  <a:gd name="connsiteY18" fmla="*/ 144841 h 496567"/>
                  <a:gd name="connsiteX19" fmla="*/ 1125662 w 1227342"/>
                  <a:gd name="connsiteY19" fmla="*/ 144090 h 496567"/>
                  <a:gd name="connsiteX20" fmla="*/ 1140946 w 1227342"/>
                  <a:gd name="connsiteY20" fmla="*/ 155006 h 496567"/>
                  <a:gd name="connsiteX21" fmla="*/ 1161274 w 1227342"/>
                  <a:gd name="connsiteY21" fmla="*/ 157547 h 496567"/>
                  <a:gd name="connsiteX22" fmla="*/ 1166356 w 1227342"/>
                  <a:gd name="connsiteY22" fmla="*/ 167712 h 496567"/>
                  <a:gd name="connsiteX23" fmla="*/ 1196849 w 1227342"/>
                  <a:gd name="connsiteY23" fmla="*/ 157547 h 496567"/>
                  <a:gd name="connsiteX24" fmla="*/ 1225196 w 1227342"/>
                  <a:gd name="connsiteY24" fmla="*/ 184980 h 496567"/>
                  <a:gd name="connsiteX25" fmla="*/ 1207014 w 1227342"/>
                  <a:gd name="connsiteY25" fmla="*/ 223616 h 496567"/>
                  <a:gd name="connsiteX26" fmla="*/ 1217178 w 1227342"/>
                  <a:gd name="connsiteY26" fmla="*/ 259191 h 496567"/>
                  <a:gd name="connsiteX27" fmla="*/ 1227342 w 1227342"/>
                  <a:gd name="connsiteY27" fmla="*/ 284602 h 496567"/>
                  <a:gd name="connsiteX28" fmla="*/ 1217178 w 1227342"/>
                  <a:gd name="connsiteY28" fmla="*/ 317635 h 496567"/>
                  <a:gd name="connsiteX29" fmla="*/ 1227342 w 1227342"/>
                  <a:gd name="connsiteY29" fmla="*/ 335423 h 496567"/>
                  <a:gd name="connsiteX30" fmla="*/ 1201931 w 1227342"/>
                  <a:gd name="connsiteY30" fmla="*/ 355752 h 496567"/>
                  <a:gd name="connsiteX31" fmla="*/ 1194308 w 1227342"/>
                  <a:gd name="connsiteY31" fmla="*/ 373540 h 496567"/>
                  <a:gd name="connsiteX32" fmla="*/ 1194155 w 1227342"/>
                  <a:gd name="connsiteY32" fmla="*/ 374411 h 496567"/>
                  <a:gd name="connsiteX33" fmla="*/ 1191767 w 1227342"/>
                  <a:gd name="connsiteY33" fmla="*/ 370998 h 496567"/>
                  <a:gd name="connsiteX34" fmla="*/ 1161274 w 1227342"/>
                  <a:gd name="connsiteY34" fmla="*/ 383705 h 496567"/>
                  <a:gd name="connsiteX35" fmla="*/ 1125699 w 1227342"/>
                  <a:gd name="connsiteY35" fmla="*/ 376081 h 496567"/>
                  <a:gd name="connsiteX36" fmla="*/ 1095206 w 1227342"/>
                  <a:gd name="connsiteY36" fmla="*/ 393869 h 496567"/>
                  <a:gd name="connsiteX37" fmla="*/ 1049467 w 1227342"/>
                  <a:gd name="connsiteY37" fmla="*/ 373540 h 496567"/>
                  <a:gd name="connsiteX38" fmla="*/ 996104 w 1227342"/>
                  <a:gd name="connsiteY38" fmla="*/ 447231 h 496567"/>
                  <a:gd name="connsiteX39" fmla="*/ 917330 w 1227342"/>
                  <a:gd name="connsiteY39" fmla="*/ 442149 h 496567"/>
                  <a:gd name="connsiteX40" fmla="*/ 881755 w 1227342"/>
                  <a:gd name="connsiteY40" fmla="*/ 429443 h 496567"/>
                  <a:gd name="connsiteX41" fmla="*/ 866509 w 1227342"/>
                  <a:gd name="connsiteY41" fmla="*/ 447231 h 496567"/>
                  <a:gd name="connsiteX42" fmla="*/ 828393 w 1227342"/>
                  <a:gd name="connsiteY42" fmla="*/ 437067 h 496567"/>
                  <a:gd name="connsiteX43" fmla="*/ 787735 w 1227342"/>
                  <a:gd name="connsiteY43" fmla="*/ 467560 h 496567"/>
                  <a:gd name="connsiteX44" fmla="*/ 729290 w 1227342"/>
                  <a:gd name="connsiteY44" fmla="*/ 452313 h 496567"/>
                  <a:gd name="connsiteX45" fmla="*/ 699788 w 1227342"/>
                  <a:gd name="connsiteY45" fmla="*/ 496567 h 496567"/>
                  <a:gd name="connsiteX46" fmla="*/ 5274 w 1227342"/>
                  <a:gd name="connsiteY46" fmla="*/ 496567 h 496567"/>
                  <a:gd name="connsiteX47" fmla="*/ 0 w 1227342"/>
                  <a:gd name="connsiteY47" fmla="*/ 467560 h 496567"/>
                  <a:gd name="connsiteX48" fmla="*/ 17787 w 1227342"/>
                  <a:gd name="connsiteY48" fmla="*/ 421820 h 496567"/>
                  <a:gd name="connsiteX49" fmla="*/ 10164 w 1227342"/>
                  <a:gd name="connsiteY49" fmla="*/ 393869 h 496567"/>
                  <a:gd name="connsiteX50" fmla="*/ 30493 w 1227342"/>
                  <a:gd name="connsiteY50" fmla="*/ 335423 h 496567"/>
                  <a:gd name="connsiteX51" fmla="*/ 58445 w 1227342"/>
                  <a:gd name="connsiteY51" fmla="*/ 340505 h 496567"/>
                  <a:gd name="connsiteX52" fmla="*/ 78773 w 1227342"/>
                  <a:gd name="connsiteY52" fmla="*/ 332883 h 496567"/>
                  <a:gd name="connsiteX53" fmla="*/ 94020 w 1227342"/>
                  <a:gd name="connsiteY53" fmla="*/ 289684 h 496567"/>
                  <a:gd name="connsiteX54" fmla="*/ 104184 w 1227342"/>
                  <a:gd name="connsiteY54" fmla="*/ 195663 h 496567"/>
                  <a:gd name="connsiteX55" fmla="*/ 162629 w 1227342"/>
                  <a:gd name="connsiteY55" fmla="*/ 155006 h 496567"/>
                  <a:gd name="connsiteX56" fmla="*/ 182958 w 1227342"/>
                  <a:gd name="connsiteY56" fmla="*/ 127054 h 496567"/>
                  <a:gd name="connsiteX57" fmla="*/ 256649 w 1227342"/>
                  <a:gd name="connsiteY57" fmla="*/ 109268 h 496567"/>
                  <a:gd name="connsiteX58" fmla="*/ 271896 w 1227342"/>
                  <a:gd name="connsiteY58" fmla="*/ 109268 h 496567"/>
                  <a:gd name="connsiteX59" fmla="*/ 282060 w 1227342"/>
                  <a:gd name="connsiteY59" fmla="*/ 104184 h 496567"/>
                  <a:gd name="connsiteX60" fmla="*/ 289683 w 1227342"/>
                  <a:gd name="connsiteY60" fmla="*/ 55904 h 496567"/>
                  <a:gd name="connsiteX61" fmla="*/ 284601 w 1227342"/>
                  <a:gd name="connsiteY61" fmla="*/ 22869 h 496567"/>
                  <a:gd name="connsiteX62" fmla="*/ 317635 w 1227342"/>
                  <a:gd name="connsiteY62" fmla="*/ 0 h 496567"/>
                  <a:gd name="connsiteX0" fmla="*/ 317635 w 1227342"/>
                  <a:gd name="connsiteY0" fmla="*/ 0 h 575454"/>
                  <a:gd name="connsiteX1" fmla="*/ 353210 w 1227342"/>
                  <a:gd name="connsiteY1" fmla="*/ 27953 h 575454"/>
                  <a:gd name="connsiteX2" fmla="*/ 388785 w 1227342"/>
                  <a:gd name="connsiteY2" fmla="*/ 91479 h 575454"/>
                  <a:gd name="connsiteX3" fmla="*/ 421819 w 1227342"/>
                  <a:gd name="connsiteY3" fmla="*/ 124513 h 575454"/>
                  <a:gd name="connsiteX4" fmla="*/ 454854 w 1227342"/>
                  <a:gd name="connsiteY4" fmla="*/ 215992 h 575454"/>
                  <a:gd name="connsiteX5" fmla="*/ 454854 w 1227342"/>
                  <a:gd name="connsiteY5" fmla="*/ 236320 h 575454"/>
                  <a:gd name="connsiteX6" fmla="*/ 498052 w 1227342"/>
                  <a:gd name="connsiteY6" fmla="*/ 287142 h 575454"/>
                  <a:gd name="connsiteX7" fmla="*/ 523463 w 1227342"/>
                  <a:gd name="connsiteY7" fmla="*/ 287142 h 575454"/>
                  <a:gd name="connsiteX8" fmla="*/ 536168 w 1227342"/>
                  <a:gd name="connsiteY8" fmla="*/ 297306 h 575454"/>
                  <a:gd name="connsiteX9" fmla="*/ 556497 w 1227342"/>
                  <a:gd name="connsiteY9" fmla="*/ 302390 h 575454"/>
                  <a:gd name="connsiteX10" fmla="*/ 663222 w 1227342"/>
                  <a:gd name="connsiteY10" fmla="*/ 269355 h 575454"/>
                  <a:gd name="connsiteX11" fmla="*/ 711503 w 1227342"/>
                  <a:gd name="connsiteY11" fmla="*/ 236320 h 575454"/>
                  <a:gd name="connsiteX12" fmla="*/ 736914 w 1227342"/>
                  <a:gd name="connsiteY12" fmla="*/ 233780 h 575454"/>
                  <a:gd name="connsiteX13" fmla="*/ 782653 w 1227342"/>
                  <a:gd name="connsiteY13" fmla="*/ 228698 h 575454"/>
                  <a:gd name="connsiteX14" fmla="*/ 904625 w 1227342"/>
                  <a:gd name="connsiteY14" fmla="*/ 215992 h 575454"/>
                  <a:gd name="connsiteX15" fmla="*/ 1001186 w 1227342"/>
                  <a:gd name="connsiteY15" fmla="*/ 243944 h 575454"/>
                  <a:gd name="connsiteX16" fmla="*/ 1044384 w 1227342"/>
                  <a:gd name="connsiteY16" fmla="*/ 203287 h 575454"/>
                  <a:gd name="connsiteX17" fmla="*/ 1074877 w 1227342"/>
                  <a:gd name="connsiteY17" fmla="*/ 165170 h 575454"/>
                  <a:gd name="connsiteX18" fmla="*/ 1123158 w 1227342"/>
                  <a:gd name="connsiteY18" fmla="*/ 144841 h 575454"/>
                  <a:gd name="connsiteX19" fmla="*/ 1125662 w 1227342"/>
                  <a:gd name="connsiteY19" fmla="*/ 144090 h 575454"/>
                  <a:gd name="connsiteX20" fmla="*/ 1140946 w 1227342"/>
                  <a:gd name="connsiteY20" fmla="*/ 155006 h 575454"/>
                  <a:gd name="connsiteX21" fmla="*/ 1161274 w 1227342"/>
                  <a:gd name="connsiteY21" fmla="*/ 157547 h 575454"/>
                  <a:gd name="connsiteX22" fmla="*/ 1166356 w 1227342"/>
                  <a:gd name="connsiteY22" fmla="*/ 167712 h 575454"/>
                  <a:gd name="connsiteX23" fmla="*/ 1196849 w 1227342"/>
                  <a:gd name="connsiteY23" fmla="*/ 157547 h 575454"/>
                  <a:gd name="connsiteX24" fmla="*/ 1225196 w 1227342"/>
                  <a:gd name="connsiteY24" fmla="*/ 184980 h 575454"/>
                  <a:gd name="connsiteX25" fmla="*/ 1207014 w 1227342"/>
                  <a:gd name="connsiteY25" fmla="*/ 223616 h 575454"/>
                  <a:gd name="connsiteX26" fmla="*/ 1217178 w 1227342"/>
                  <a:gd name="connsiteY26" fmla="*/ 259191 h 575454"/>
                  <a:gd name="connsiteX27" fmla="*/ 1227342 w 1227342"/>
                  <a:gd name="connsiteY27" fmla="*/ 284602 h 575454"/>
                  <a:gd name="connsiteX28" fmla="*/ 1217178 w 1227342"/>
                  <a:gd name="connsiteY28" fmla="*/ 317635 h 575454"/>
                  <a:gd name="connsiteX29" fmla="*/ 1227342 w 1227342"/>
                  <a:gd name="connsiteY29" fmla="*/ 335423 h 575454"/>
                  <a:gd name="connsiteX30" fmla="*/ 1201931 w 1227342"/>
                  <a:gd name="connsiteY30" fmla="*/ 355752 h 575454"/>
                  <a:gd name="connsiteX31" fmla="*/ 1194308 w 1227342"/>
                  <a:gd name="connsiteY31" fmla="*/ 373540 h 575454"/>
                  <a:gd name="connsiteX32" fmla="*/ 1194155 w 1227342"/>
                  <a:gd name="connsiteY32" fmla="*/ 374411 h 575454"/>
                  <a:gd name="connsiteX33" fmla="*/ 1191767 w 1227342"/>
                  <a:gd name="connsiteY33" fmla="*/ 370998 h 575454"/>
                  <a:gd name="connsiteX34" fmla="*/ 1161274 w 1227342"/>
                  <a:gd name="connsiteY34" fmla="*/ 383705 h 575454"/>
                  <a:gd name="connsiteX35" fmla="*/ 1125699 w 1227342"/>
                  <a:gd name="connsiteY35" fmla="*/ 376081 h 575454"/>
                  <a:gd name="connsiteX36" fmla="*/ 1095206 w 1227342"/>
                  <a:gd name="connsiteY36" fmla="*/ 393869 h 575454"/>
                  <a:gd name="connsiteX37" fmla="*/ 1049467 w 1227342"/>
                  <a:gd name="connsiteY37" fmla="*/ 373540 h 575454"/>
                  <a:gd name="connsiteX38" fmla="*/ 996104 w 1227342"/>
                  <a:gd name="connsiteY38" fmla="*/ 447231 h 575454"/>
                  <a:gd name="connsiteX39" fmla="*/ 917330 w 1227342"/>
                  <a:gd name="connsiteY39" fmla="*/ 442149 h 575454"/>
                  <a:gd name="connsiteX40" fmla="*/ 881755 w 1227342"/>
                  <a:gd name="connsiteY40" fmla="*/ 429443 h 575454"/>
                  <a:gd name="connsiteX41" fmla="*/ 866509 w 1227342"/>
                  <a:gd name="connsiteY41" fmla="*/ 447231 h 575454"/>
                  <a:gd name="connsiteX42" fmla="*/ 828393 w 1227342"/>
                  <a:gd name="connsiteY42" fmla="*/ 437067 h 575454"/>
                  <a:gd name="connsiteX43" fmla="*/ 787735 w 1227342"/>
                  <a:gd name="connsiteY43" fmla="*/ 467560 h 575454"/>
                  <a:gd name="connsiteX44" fmla="*/ 729290 w 1227342"/>
                  <a:gd name="connsiteY44" fmla="*/ 452313 h 575454"/>
                  <a:gd name="connsiteX45" fmla="*/ 699788 w 1227342"/>
                  <a:gd name="connsiteY45" fmla="*/ 496567 h 575454"/>
                  <a:gd name="connsiteX46" fmla="*/ 376876 w 1227342"/>
                  <a:gd name="connsiteY46" fmla="*/ 575454 h 575454"/>
                  <a:gd name="connsiteX47" fmla="*/ 5274 w 1227342"/>
                  <a:gd name="connsiteY47" fmla="*/ 496567 h 575454"/>
                  <a:gd name="connsiteX48" fmla="*/ 0 w 1227342"/>
                  <a:gd name="connsiteY48" fmla="*/ 467560 h 575454"/>
                  <a:gd name="connsiteX49" fmla="*/ 17787 w 1227342"/>
                  <a:gd name="connsiteY49" fmla="*/ 421820 h 575454"/>
                  <a:gd name="connsiteX50" fmla="*/ 10164 w 1227342"/>
                  <a:gd name="connsiteY50" fmla="*/ 393869 h 575454"/>
                  <a:gd name="connsiteX51" fmla="*/ 30493 w 1227342"/>
                  <a:gd name="connsiteY51" fmla="*/ 335423 h 575454"/>
                  <a:gd name="connsiteX52" fmla="*/ 58445 w 1227342"/>
                  <a:gd name="connsiteY52" fmla="*/ 340505 h 575454"/>
                  <a:gd name="connsiteX53" fmla="*/ 78773 w 1227342"/>
                  <a:gd name="connsiteY53" fmla="*/ 332883 h 575454"/>
                  <a:gd name="connsiteX54" fmla="*/ 94020 w 1227342"/>
                  <a:gd name="connsiteY54" fmla="*/ 289684 h 575454"/>
                  <a:gd name="connsiteX55" fmla="*/ 104184 w 1227342"/>
                  <a:gd name="connsiteY55" fmla="*/ 195663 h 575454"/>
                  <a:gd name="connsiteX56" fmla="*/ 162629 w 1227342"/>
                  <a:gd name="connsiteY56" fmla="*/ 155006 h 575454"/>
                  <a:gd name="connsiteX57" fmla="*/ 182958 w 1227342"/>
                  <a:gd name="connsiteY57" fmla="*/ 127054 h 575454"/>
                  <a:gd name="connsiteX58" fmla="*/ 256649 w 1227342"/>
                  <a:gd name="connsiteY58" fmla="*/ 109268 h 575454"/>
                  <a:gd name="connsiteX59" fmla="*/ 271896 w 1227342"/>
                  <a:gd name="connsiteY59" fmla="*/ 109268 h 575454"/>
                  <a:gd name="connsiteX60" fmla="*/ 282060 w 1227342"/>
                  <a:gd name="connsiteY60" fmla="*/ 104184 h 575454"/>
                  <a:gd name="connsiteX61" fmla="*/ 289683 w 1227342"/>
                  <a:gd name="connsiteY61" fmla="*/ 55904 h 575454"/>
                  <a:gd name="connsiteX62" fmla="*/ 284601 w 1227342"/>
                  <a:gd name="connsiteY62" fmla="*/ 22869 h 575454"/>
                  <a:gd name="connsiteX63" fmla="*/ 317635 w 1227342"/>
                  <a:gd name="connsiteY63" fmla="*/ 0 h 575454"/>
                  <a:gd name="connsiteX0" fmla="*/ 376876 w 1227342"/>
                  <a:gd name="connsiteY0" fmla="*/ 575454 h 666894"/>
                  <a:gd name="connsiteX1" fmla="*/ 5274 w 1227342"/>
                  <a:gd name="connsiteY1" fmla="*/ 496567 h 666894"/>
                  <a:gd name="connsiteX2" fmla="*/ 0 w 1227342"/>
                  <a:gd name="connsiteY2" fmla="*/ 467560 h 666894"/>
                  <a:gd name="connsiteX3" fmla="*/ 17787 w 1227342"/>
                  <a:gd name="connsiteY3" fmla="*/ 421820 h 666894"/>
                  <a:gd name="connsiteX4" fmla="*/ 10164 w 1227342"/>
                  <a:gd name="connsiteY4" fmla="*/ 393869 h 666894"/>
                  <a:gd name="connsiteX5" fmla="*/ 30493 w 1227342"/>
                  <a:gd name="connsiteY5" fmla="*/ 335423 h 666894"/>
                  <a:gd name="connsiteX6" fmla="*/ 58445 w 1227342"/>
                  <a:gd name="connsiteY6" fmla="*/ 340505 h 666894"/>
                  <a:gd name="connsiteX7" fmla="*/ 78773 w 1227342"/>
                  <a:gd name="connsiteY7" fmla="*/ 332883 h 666894"/>
                  <a:gd name="connsiteX8" fmla="*/ 94020 w 1227342"/>
                  <a:gd name="connsiteY8" fmla="*/ 289684 h 666894"/>
                  <a:gd name="connsiteX9" fmla="*/ 104184 w 1227342"/>
                  <a:gd name="connsiteY9" fmla="*/ 195663 h 666894"/>
                  <a:gd name="connsiteX10" fmla="*/ 162629 w 1227342"/>
                  <a:gd name="connsiteY10" fmla="*/ 155006 h 666894"/>
                  <a:gd name="connsiteX11" fmla="*/ 182958 w 1227342"/>
                  <a:gd name="connsiteY11" fmla="*/ 127054 h 666894"/>
                  <a:gd name="connsiteX12" fmla="*/ 256649 w 1227342"/>
                  <a:gd name="connsiteY12" fmla="*/ 109268 h 666894"/>
                  <a:gd name="connsiteX13" fmla="*/ 271896 w 1227342"/>
                  <a:gd name="connsiteY13" fmla="*/ 109268 h 666894"/>
                  <a:gd name="connsiteX14" fmla="*/ 282060 w 1227342"/>
                  <a:gd name="connsiteY14" fmla="*/ 104184 h 666894"/>
                  <a:gd name="connsiteX15" fmla="*/ 289683 w 1227342"/>
                  <a:gd name="connsiteY15" fmla="*/ 55904 h 666894"/>
                  <a:gd name="connsiteX16" fmla="*/ 284601 w 1227342"/>
                  <a:gd name="connsiteY16" fmla="*/ 22869 h 666894"/>
                  <a:gd name="connsiteX17" fmla="*/ 317635 w 1227342"/>
                  <a:gd name="connsiteY17" fmla="*/ 0 h 666894"/>
                  <a:gd name="connsiteX18" fmla="*/ 353210 w 1227342"/>
                  <a:gd name="connsiteY18" fmla="*/ 27953 h 666894"/>
                  <a:gd name="connsiteX19" fmla="*/ 388785 w 1227342"/>
                  <a:gd name="connsiteY19" fmla="*/ 91479 h 666894"/>
                  <a:gd name="connsiteX20" fmla="*/ 421819 w 1227342"/>
                  <a:gd name="connsiteY20" fmla="*/ 124513 h 666894"/>
                  <a:gd name="connsiteX21" fmla="*/ 454854 w 1227342"/>
                  <a:gd name="connsiteY21" fmla="*/ 215992 h 666894"/>
                  <a:gd name="connsiteX22" fmla="*/ 454854 w 1227342"/>
                  <a:gd name="connsiteY22" fmla="*/ 236320 h 666894"/>
                  <a:gd name="connsiteX23" fmla="*/ 498052 w 1227342"/>
                  <a:gd name="connsiteY23" fmla="*/ 287142 h 666894"/>
                  <a:gd name="connsiteX24" fmla="*/ 523463 w 1227342"/>
                  <a:gd name="connsiteY24" fmla="*/ 287142 h 666894"/>
                  <a:gd name="connsiteX25" fmla="*/ 536168 w 1227342"/>
                  <a:gd name="connsiteY25" fmla="*/ 297306 h 666894"/>
                  <a:gd name="connsiteX26" fmla="*/ 556497 w 1227342"/>
                  <a:gd name="connsiteY26" fmla="*/ 302390 h 666894"/>
                  <a:gd name="connsiteX27" fmla="*/ 663222 w 1227342"/>
                  <a:gd name="connsiteY27" fmla="*/ 269355 h 666894"/>
                  <a:gd name="connsiteX28" fmla="*/ 711503 w 1227342"/>
                  <a:gd name="connsiteY28" fmla="*/ 236320 h 666894"/>
                  <a:gd name="connsiteX29" fmla="*/ 736914 w 1227342"/>
                  <a:gd name="connsiteY29" fmla="*/ 233780 h 666894"/>
                  <a:gd name="connsiteX30" fmla="*/ 782653 w 1227342"/>
                  <a:gd name="connsiteY30" fmla="*/ 228698 h 666894"/>
                  <a:gd name="connsiteX31" fmla="*/ 904625 w 1227342"/>
                  <a:gd name="connsiteY31" fmla="*/ 215992 h 666894"/>
                  <a:gd name="connsiteX32" fmla="*/ 1001186 w 1227342"/>
                  <a:gd name="connsiteY32" fmla="*/ 243944 h 666894"/>
                  <a:gd name="connsiteX33" fmla="*/ 1044384 w 1227342"/>
                  <a:gd name="connsiteY33" fmla="*/ 203287 h 666894"/>
                  <a:gd name="connsiteX34" fmla="*/ 1074877 w 1227342"/>
                  <a:gd name="connsiteY34" fmla="*/ 165170 h 666894"/>
                  <a:gd name="connsiteX35" fmla="*/ 1123158 w 1227342"/>
                  <a:gd name="connsiteY35" fmla="*/ 144841 h 666894"/>
                  <a:gd name="connsiteX36" fmla="*/ 1125662 w 1227342"/>
                  <a:gd name="connsiteY36" fmla="*/ 144090 h 666894"/>
                  <a:gd name="connsiteX37" fmla="*/ 1140946 w 1227342"/>
                  <a:gd name="connsiteY37" fmla="*/ 155006 h 666894"/>
                  <a:gd name="connsiteX38" fmla="*/ 1161274 w 1227342"/>
                  <a:gd name="connsiteY38" fmla="*/ 157547 h 666894"/>
                  <a:gd name="connsiteX39" fmla="*/ 1166356 w 1227342"/>
                  <a:gd name="connsiteY39" fmla="*/ 167712 h 666894"/>
                  <a:gd name="connsiteX40" fmla="*/ 1196849 w 1227342"/>
                  <a:gd name="connsiteY40" fmla="*/ 157547 h 666894"/>
                  <a:gd name="connsiteX41" fmla="*/ 1225196 w 1227342"/>
                  <a:gd name="connsiteY41" fmla="*/ 184980 h 666894"/>
                  <a:gd name="connsiteX42" fmla="*/ 1207014 w 1227342"/>
                  <a:gd name="connsiteY42" fmla="*/ 223616 h 666894"/>
                  <a:gd name="connsiteX43" fmla="*/ 1217178 w 1227342"/>
                  <a:gd name="connsiteY43" fmla="*/ 259191 h 666894"/>
                  <a:gd name="connsiteX44" fmla="*/ 1227342 w 1227342"/>
                  <a:gd name="connsiteY44" fmla="*/ 284602 h 666894"/>
                  <a:gd name="connsiteX45" fmla="*/ 1217178 w 1227342"/>
                  <a:gd name="connsiteY45" fmla="*/ 317635 h 666894"/>
                  <a:gd name="connsiteX46" fmla="*/ 1227342 w 1227342"/>
                  <a:gd name="connsiteY46" fmla="*/ 335423 h 666894"/>
                  <a:gd name="connsiteX47" fmla="*/ 1201931 w 1227342"/>
                  <a:gd name="connsiteY47" fmla="*/ 355752 h 666894"/>
                  <a:gd name="connsiteX48" fmla="*/ 1194308 w 1227342"/>
                  <a:gd name="connsiteY48" fmla="*/ 373540 h 666894"/>
                  <a:gd name="connsiteX49" fmla="*/ 1194155 w 1227342"/>
                  <a:gd name="connsiteY49" fmla="*/ 374411 h 666894"/>
                  <a:gd name="connsiteX50" fmla="*/ 1191767 w 1227342"/>
                  <a:gd name="connsiteY50" fmla="*/ 370998 h 666894"/>
                  <a:gd name="connsiteX51" fmla="*/ 1161274 w 1227342"/>
                  <a:gd name="connsiteY51" fmla="*/ 383705 h 666894"/>
                  <a:gd name="connsiteX52" fmla="*/ 1125699 w 1227342"/>
                  <a:gd name="connsiteY52" fmla="*/ 376081 h 666894"/>
                  <a:gd name="connsiteX53" fmla="*/ 1095206 w 1227342"/>
                  <a:gd name="connsiteY53" fmla="*/ 393869 h 666894"/>
                  <a:gd name="connsiteX54" fmla="*/ 1049467 w 1227342"/>
                  <a:gd name="connsiteY54" fmla="*/ 373540 h 666894"/>
                  <a:gd name="connsiteX55" fmla="*/ 996104 w 1227342"/>
                  <a:gd name="connsiteY55" fmla="*/ 447231 h 666894"/>
                  <a:gd name="connsiteX56" fmla="*/ 917330 w 1227342"/>
                  <a:gd name="connsiteY56" fmla="*/ 442149 h 666894"/>
                  <a:gd name="connsiteX57" fmla="*/ 881755 w 1227342"/>
                  <a:gd name="connsiteY57" fmla="*/ 429443 h 666894"/>
                  <a:gd name="connsiteX58" fmla="*/ 866509 w 1227342"/>
                  <a:gd name="connsiteY58" fmla="*/ 447231 h 666894"/>
                  <a:gd name="connsiteX59" fmla="*/ 828393 w 1227342"/>
                  <a:gd name="connsiteY59" fmla="*/ 437067 h 666894"/>
                  <a:gd name="connsiteX60" fmla="*/ 787735 w 1227342"/>
                  <a:gd name="connsiteY60" fmla="*/ 467560 h 666894"/>
                  <a:gd name="connsiteX61" fmla="*/ 729290 w 1227342"/>
                  <a:gd name="connsiteY61" fmla="*/ 452313 h 666894"/>
                  <a:gd name="connsiteX62" fmla="*/ 699788 w 1227342"/>
                  <a:gd name="connsiteY62" fmla="*/ 496567 h 666894"/>
                  <a:gd name="connsiteX63" fmla="*/ 468316 w 1227342"/>
                  <a:gd name="connsiteY63" fmla="*/ 666894 h 666894"/>
                  <a:gd name="connsiteX0" fmla="*/ 5274 w 1227342"/>
                  <a:gd name="connsiteY0" fmla="*/ 496567 h 666894"/>
                  <a:gd name="connsiteX1" fmla="*/ 0 w 1227342"/>
                  <a:gd name="connsiteY1" fmla="*/ 467560 h 666894"/>
                  <a:gd name="connsiteX2" fmla="*/ 17787 w 1227342"/>
                  <a:gd name="connsiteY2" fmla="*/ 421820 h 666894"/>
                  <a:gd name="connsiteX3" fmla="*/ 10164 w 1227342"/>
                  <a:gd name="connsiteY3" fmla="*/ 393869 h 666894"/>
                  <a:gd name="connsiteX4" fmla="*/ 30493 w 1227342"/>
                  <a:gd name="connsiteY4" fmla="*/ 335423 h 666894"/>
                  <a:gd name="connsiteX5" fmla="*/ 58445 w 1227342"/>
                  <a:gd name="connsiteY5" fmla="*/ 340505 h 666894"/>
                  <a:gd name="connsiteX6" fmla="*/ 78773 w 1227342"/>
                  <a:gd name="connsiteY6" fmla="*/ 332883 h 666894"/>
                  <a:gd name="connsiteX7" fmla="*/ 94020 w 1227342"/>
                  <a:gd name="connsiteY7" fmla="*/ 289684 h 666894"/>
                  <a:gd name="connsiteX8" fmla="*/ 104184 w 1227342"/>
                  <a:gd name="connsiteY8" fmla="*/ 195663 h 666894"/>
                  <a:gd name="connsiteX9" fmla="*/ 162629 w 1227342"/>
                  <a:gd name="connsiteY9" fmla="*/ 155006 h 666894"/>
                  <a:gd name="connsiteX10" fmla="*/ 182958 w 1227342"/>
                  <a:gd name="connsiteY10" fmla="*/ 127054 h 666894"/>
                  <a:gd name="connsiteX11" fmla="*/ 256649 w 1227342"/>
                  <a:gd name="connsiteY11" fmla="*/ 109268 h 666894"/>
                  <a:gd name="connsiteX12" fmla="*/ 271896 w 1227342"/>
                  <a:gd name="connsiteY12" fmla="*/ 109268 h 666894"/>
                  <a:gd name="connsiteX13" fmla="*/ 282060 w 1227342"/>
                  <a:gd name="connsiteY13" fmla="*/ 104184 h 666894"/>
                  <a:gd name="connsiteX14" fmla="*/ 289683 w 1227342"/>
                  <a:gd name="connsiteY14" fmla="*/ 55904 h 666894"/>
                  <a:gd name="connsiteX15" fmla="*/ 284601 w 1227342"/>
                  <a:gd name="connsiteY15" fmla="*/ 22869 h 666894"/>
                  <a:gd name="connsiteX16" fmla="*/ 317635 w 1227342"/>
                  <a:gd name="connsiteY16" fmla="*/ 0 h 666894"/>
                  <a:gd name="connsiteX17" fmla="*/ 353210 w 1227342"/>
                  <a:gd name="connsiteY17" fmla="*/ 27953 h 666894"/>
                  <a:gd name="connsiteX18" fmla="*/ 388785 w 1227342"/>
                  <a:gd name="connsiteY18" fmla="*/ 91479 h 666894"/>
                  <a:gd name="connsiteX19" fmla="*/ 421819 w 1227342"/>
                  <a:gd name="connsiteY19" fmla="*/ 124513 h 666894"/>
                  <a:gd name="connsiteX20" fmla="*/ 454854 w 1227342"/>
                  <a:gd name="connsiteY20" fmla="*/ 215992 h 666894"/>
                  <a:gd name="connsiteX21" fmla="*/ 454854 w 1227342"/>
                  <a:gd name="connsiteY21" fmla="*/ 236320 h 666894"/>
                  <a:gd name="connsiteX22" fmla="*/ 498052 w 1227342"/>
                  <a:gd name="connsiteY22" fmla="*/ 287142 h 666894"/>
                  <a:gd name="connsiteX23" fmla="*/ 523463 w 1227342"/>
                  <a:gd name="connsiteY23" fmla="*/ 287142 h 666894"/>
                  <a:gd name="connsiteX24" fmla="*/ 536168 w 1227342"/>
                  <a:gd name="connsiteY24" fmla="*/ 297306 h 666894"/>
                  <a:gd name="connsiteX25" fmla="*/ 556497 w 1227342"/>
                  <a:gd name="connsiteY25" fmla="*/ 302390 h 666894"/>
                  <a:gd name="connsiteX26" fmla="*/ 663222 w 1227342"/>
                  <a:gd name="connsiteY26" fmla="*/ 269355 h 666894"/>
                  <a:gd name="connsiteX27" fmla="*/ 711503 w 1227342"/>
                  <a:gd name="connsiteY27" fmla="*/ 236320 h 666894"/>
                  <a:gd name="connsiteX28" fmla="*/ 736914 w 1227342"/>
                  <a:gd name="connsiteY28" fmla="*/ 233780 h 666894"/>
                  <a:gd name="connsiteX29" fmla="*/ 782653 w 1227342"/>
                  <a:gd name="connsiteY29" fmla="*/ 228698 h 666894"/>
                  <a:gd name="connsiteX30" fmla="*/ 904625 w 1227342"/>
                  <a:gd name="connsiteY30" fmla="*/ 215992 h 666894"/>
                  <a:gd name="connsiteX31" fmla="*/ 1001186 w 1227342"/>
                  <a:gd name="connsiteY31" fmla="*/ 243944 h 666894"/>
                  <a:gd name="connsiteX32" fmla="*/ 1044384 w 1227342"/>
                  <a:gd name="connsiteY32" fmla="*/ 203287 h 666894"/>
                  <a:gd name="connsiteX33" fmla="*/ 1074877 w 1227342"/>
                  <a:gd name="connsiteY33" fmla="*/ 165170 h 666894"/>
                  <a:gd name="connsiteX34" fmla="*/ 1123158 w 1227342"/>
                  <a:gd name="connsiteY34" fmla="*/ 144841 h 666894"/>
                  <a:gd name="connsiteX35" fmla="*/ 1125662 w 1227342"/>
                  <a:gd name="connsiteY35" fmla="*/ 144090 h 666894"/>
                  <a:gd name="connsiteX36" fmla="*/ 1140946 w 1227342"/>
                  <a:gd name="connsiteY36" fmla="*/ 155006 h 666894"/>
                  <a:gd name="connsiteX37" fmla="*/ 1161274 w 1227342"/>
                  <a:gd name="connsiteY37" fmla="*/ 157547 h 666894"/>
                  <a:gd name="connsiteX38" fmla="*/ 1166356 w 1227342"/>
                  <a:gd name="connsiteY38" fmla="*/ 167712 h 666894"/>
                  <a:gd name="connsiteX39" fmla="*/ 1196849 w 1227342"/>
                  <a:gd name="connsiteY39" fmla="*/ 157547 h 666894"/>
                  <a:gd name="connsiteX40" fmla="*/ 1225196 w 1227342"/>
                  <a:gd name="connsiteY40" fmla="*/ 184980 h 666894"/>
                  <a:gd name="connsiteX41" fmla="*/ 1207014 w 1227342"/>
                  <a:gd name="connsiteY41" fmla="*/ 223616 h 666894"/>
                  <a:gd name="connsiteX42" fmla="*/ 1217178 w 1227342"/>
                  <a:gd name="connsiteY42" fmla="*/ 259191 h 666894"/>
                  <a:gd name="connsiteX43" fmla="*/ 1227342 w 1227342"/>
                  <a:gd name="connsiteY43" fmla="*/ 284602 h 666894"/>
                  <a:gd name="connsiteX44" fmla="*/ 1217178 w 1227342"/>
                  <a:gd name="connsiteY44" fmla="*/ 317635 h 666894"/>
                  <a:gd name="connsiteX45" fmla="*/ 1227342 w 1227342"/>
                  <a:gd name="connsiteY45" fmla="*/ 335423 h 666894"/>
                  <a:gd name="connsiteX46" fmla="*/ 1201931 w 1227342"/>
                  <a:gd name="connsiteY46" fmla="*/ 355752 h 666894"/>
                  <a:gd name="connsiteX47" fmla="*/ 1194308 w 1227342"/>
                  <a:gd name="connsiteY47" fmla="*/ 373540 h 666894"/>
                  <a:gd name="connsiteX48" fmla="*/ 1194155 w 1227342"/>
                  <a:gd name="connsiteY48" fmla="*/ 374411 h 666894"/>
                  <a:gd name="connsiteX49" fmla="*/ 1191767 w 1227342"/>
                  <a:gd name="connsiteY49" fmla="*/ 370998 h 666894"/>
                  <a:gd name="connsiteX50" fmla="*/ 1161274 w 1227342"/>
                  <a:gd name="connsiteY50" fmla="*/ 383705 h 666894"/>
                  <a:gd name="connsiteX51" fmla="*/ 1125699 w 1227342"/>
                  <a:gd name="connsiteY51" fmla="*/ 376081 h 666894"/>
                  <a:gd name="connsiteX52" fmla="*/ 1095206 w 1227342"/>
                  <a:gd name="connsiteY52" fmla="*/ 393869 h 666894"/>
                  <a:gd name="connsiteX53" fmla="*/ 1049467 w 1227342"/>
                  <a:gd name="connsiteY53" fmla="*/ 373540 h 666894"/>
                  <a:gd name="connsiteX54" fmla="*/ 996104 w 1227342"/>
                  <a:gd name="connsiteY54" fmla="*/ 447231 h 666894"/>
                  <a:gd name="connsiteX55" fmla="*/ 917330 w 1227342"/>
                  <a:gd name="connsiteY55" fmla="*/ 442149 h 666894"/>
                  <a:gd name="connsiteX56" fmla="*/ 881755 w 1227342"/>
                  <a:gd name="connsiteY56" fmla="*/ 429443 h 666894"/>
                  <a:gd name="connsiteX57" fmla="*/ 866509 w 1227342"/>
                  <a:gd name="connsiteY57" fmla="*/ 447231 h 666894"/>
                  <a:gd name="connsiteX58" fmla="*/ 828393 w 1227342"/>
                  <a:gd name="connsiteY58" fmla="*/ 437067 h 666894"/>
                  <a:gd name="connsiteX59" fmla="*/ 787735 w 1227342"/>
                  <a:gd name="connsiteY59" fmla="*/ 467560 h 666894"/>
                  <a:gd name="connsiteX60" fmla="*/ 729290 w 1227342"/>
                  <a:gd name="connsiteY60" fmla="*/ 452313 h 666894"/>
                  <a:gd name="connsiteX61" fmla="*/ 699788 w 1227342"/>
                  <a:gd name="connsiteY61" fmla="*/ 496567 h 666894"/>
                  <a:gd name="connsiteX62" fmla="*/ 468316 w 1227342"/>
                  <a:gd name="connsiteY62" fmla="*/ 666894 h 666894"/>
                  <a:gd name="connsiteX0" fmla="*/ 5274 w 1227342"/>
                  <a:gd name="connsiteY0" fmla="*/ 496567 h 496567"/>
                  <a:gd name="connsiteX1" fmla="*/ 0 w 1227342"/>
                  <a:gd name="connsiteY1" fmla="*/ 467560 h 496567"/>
                  <a:gd name="connsiteX2" fmla="*/ 17787 w 1227342"/>
                  <a:gd name="connsiteY2" fmla="*/ 421820 h 496567"/>
                  <a:gd name="connsiteX3" fmla="*/ 10164 w 1227342"/>
                  <a:gd name="connsiteY3" fmla="*/ 393869 h 496567"/>
                  <a:gd name="connsiteX4" fmla="*/ 30493 w 1227342"/>
                  <a:gd name="connsiteY4" fmla="*/ 335423 h 496567"/>
                  <a:gd name="connsiteX5" fmla="*/ 58445 w 1227342"/>
                  <a:gd name="connsiteY5" fmla="*/ 340505 h 496567"/>
                  <a:gd name="connsiteX6" fmla="*/ 78773 w 1227342"/>
                  <a:gd name="connsiteY6" fmla="*/ 332883 h 496567"/>
                  <a:gd name="connsiteX7" fmla="*/ 94020 w 1227342"/>
                  <a:gd name="connsiteY7" fmla="*/ 289684 h 496567"/>
                  <a:gd name="connsiteX8" fmla="*/ 104184 w 1227342"/>
                  <a:gd name="connsiteY8" fmla="*/ 195663 h 496567"/>
                  <a:gd name="connsiteX9" fmla="*/ 162629 w 1227342"/>
                  <a:gd name="connsiteY9" fmla="*/ 155006 h 496567"/>
                  <a:gd name="connsiteX10" fmla="*/ 182958 w 1227342"/>
                  <a:gd name="connsiteY10" fmla="*/ 127054 h 496567"/>
                  <a:gd name="connsiteX11" fmla="*/ 256649 w 1227342"/>
                  <a:gd name="connsiteY11" fmla="*/ 109268 h 496567"/>
                  <a:gd name="connsiteX12" fmla="*/ 271896 w 1227342"/>
                  <a:gd name="connsiteY12" fmla="*/ 109268 h 496567"/>
                  <a:gd name="connsiteX13" fmla="*/ 282060 w 1227342"/>
                  <a:gd name="connsiteY13" fmla="*/ 104184 h 496567"/>
                  <a:gd name="connsiteX14" fmla="*/ 289683 w 1227342"/>
                  <a:gd name="connsiteY14" fmla="*/ 55904 h 496567"/>
                  <a:gd name="connsiteX15" fmla="*/ 284601 w 1227342"/>
                  <a:gd name="connsiteY15" fmla="*/ 22869 h 496567"/>
                  <a:gd name="connsiteX16" fmla="*/ 317635 w 1227342"/>
                  <a:gd name="connsiteY16" fmla="*/ 0 h 496567"/>
                  <a:gd name="connsiteX17" fmla="*/ 353210 w 1227342"/>
                  <a:gd name="connsiteY17" fmla="*/ 27953 h 496567"/>
                  <a:gd name="connsiteX18" fmla="*/ 388785 w 1227342"/>
                  <a:gd name="connsiteY18" fmla="*/ 91479 h 496567"/>
                  <a:gd name="connsiteX19" fmla="*/ 421819 w 1227342"/>
                  <a:gd name="connsiteY19" fmla="*/ 124513 h 496567"/>
                  <a:gd name="connsiteX20" fmla="*/ 454854 w 1227342"/>
                  <a:gd name="connsiteY20" fmla="*/ 215992 h 496567"/>
                  <a:gd name="connsiteX21" fmla="*/ 454854 w 1227342"/>
                  <a:gd name="connsiteY21" fmla="*/ 236320 h 496567"/>
                  <a:gd name="connsiteX22" fmla="*/ 498052 w 1227342"/>
                  <a:gd name="connsiteY22" fmla="*/ 287142 h 496567"/>
                  <a:gd name="connsiteX23" fmla="*/ 523463 w 1227342"/>
                  <a:gd name="connsiteY23" fmla="*/ 287142 h 496567"/>
                  <a:gd name="connsiteX24" fmla="*/ 536168 w 1227342"/>
                  <a:gd name="connsiteY24" fmla="*/ 297306 h 496567"/>
                  <a:gd name="connsiteX25" fmla="*/ 556497 w 1227342"/>
                  <a:gd name="connsiteY25" fmla="*/ 302390 h 496567"/>
                  <a:gd name="connsiteX26" fmla="*/ 663222 w 1227342"/>
                  <a:gd name="connsiteY26" fmla="*/ 269355 h 496567"/>
                  <a:gd name="connsiteX27" fmla="*/ 711503 w 1227342"/>
                  <a:gd name="connsiteY27" fmla="*/ 236320 h 496567"/>
                  <a:gd name="connsiteX28" fmla="*/ 736914 w 1227342"/>
                  <a:gd name="connsiteY28" fmla="*/ 233780 h 496567"/>
                  <a:gd name="connsiteX29" fmla="*/ 782653 w 1227342"/>
                  <a:gd name="connsiteY29" fmla="*/ 228698 h 496567"/>
                  <a:gd name="connsiteX30" fmla="*/ 904625 w 1227342"/>
                  <a:gd name="connsiteY30" fmla="*/ 215992 h 496567"/>
                  <a:gd name="connsiteX31" fmla="*/ 1001186 w 1227342"/>
                  <a:gd name="connsiteY31" fmla="*/ 243944 h 496567"/>
                  <a:gd name="connsiteX32" fmla="*/ 1044384 w 1227342"/>
                  <a:gd name="connsiteY32" fmla="*/ 203287 h 496567"/>
                  <a:gd name="connsiteX33" fmla="*/ 1074877 w 1227342"/>
                  <a:gd name="connsiteY33" fmla="*/ 165170 h 496567"/>
                  <a:gd name="connsiteX34" fmla="*/ 1123158 w 1227342"/>
                  <a:gd name="connsiteY34" fmla="*/ 144841 h 496567"/>
                  <a:gd name="connsiteX35" fmla="*/ 1125662 w 1227342"/>
                  <a:gd name="connsiteY35" fmla="*/ 144090 h 496567"/>
                  <a:gd name="connsiteX36" fmla="*/ 1140946 w 1227342"/>
                  <a:gd name="connsiteY36" fmla="*/ 155006 h 496567"/>
                  <a:gd name="connsiteX37" fmla="*/ 1161274 w 1227342"/>
                  <a:gd name="connsiteY37" fmla="*/ 157547 h 496567"/>
                  <a:gd name="connsiteX38" fmla="*/ 1166356 w 1227342"/>
                  <a:gd name="connsiteY38" fmla="*/ 167712 h 496567"/>
                  <a:gd name="connsiteX39" fmla="*/ 1196849 w 1227342"/>
                  <a:gd name="connsiteY39" fmla="*/ 157547 h 496567"/>
                  <a:gd name="connsiteX40" fmla="*/ 1225196 w 1227342"/>
                  <a:gd name="connsiteY40" fmla="*/ 184980 h 496567"/>
                  <a:gd name="connsiteX41" fmla="*/ 1207014 w 1227342"/>
                  <a:gd name="connsiteY41" fmla="*/ 223616 h 496567"/>
                  <a:gd name="connsiteX42" fmla="*/ 1217178 w 1227342"/>
                  <a:gd name="connsiteY42" fmla="*/ 259191 h 496567"/>
                  <a:gd name="connsiteX43" fmla="*/ 1227342 w 1227342"/>
                  <a:gd name="connsiteY43" fmla="*/ 284602 h 496567"/>
                  <a:gd name="connsiteX44" fmla="*/ 1217178 w 1227342"/>
                  <a:gd name="connsiteY44" fmla="*/ 317635 h 496567"/>
                  <a:gd name="connsiteX45" fmla="*/ 1227342 w 1227342"/>
                  <a:gd name="connsiteY45" fmla="*/ 335423 h 496567"/>
                  <a:gd name="connsiteX46" fmla="*/ 1201931 w 1227342"/>
                  <a:gd name="connsiteY46" fmla="*/ 355752 h 496567"/>
                  <a:gd name="connsiteX47" fmla="*/ 1194308 w 1227342"/>
                  <a:gd name="connsiteY47" fmla="*/ 373540 h 496567"/>
                  <a:gd name="connsiteX48" fmla="*/ 1194155 w 1227342"/>
                  <a:gd name="connsiteY48" fmla="*/ 374411 h 496567"/>
                  <a:gd name="connsiteX49" fmla="*/ 1191767 w 1227342"/>
                  <a:gd name="connsiteY49" fmla="*/ 370998 h 496567"/>
                  <a:gd name="connsiteX50" fmla="*/ 1161274 w 1227342"/>
                  <a:gd name="connsiteY50" fmla="*/ 383705 h 496567"/>
                  <a:gd name="connsiteX51" fmla="*/ 1125699 w 1227342"/>
                  <a:gd name="connsiteY51" fmla="*/ 376081 h 496567"/>
                  <a:gd name="connsiteX52" fmla="*/ 1095206 w 1227342"/>
                  <a:gd name="connsiteY52" fmla="*/ 393869 h 496567"/>
                  <a:gd name="connsiteX53" fmla="*/ 1049467 w 1227342"/>
                  <a:gd name="connsiteY53" fmla="*/ 373540 h 496567"/>
                  <a:gd name="connsiteX54" fmla="*/ 996104 w 1227342"/>
                  <a:gd name="connsiteY54" fmla="*/ 447231 h 496567"/>
                  <a:gd name="connsiteX55" fmla="*/ 917330 w 1227342"/>
                  <a:gd name="connsiteY55" fmla="*/ 442149 h 496567"/>
                  <a:gd name="connsiteX56" fmla="*/ 881755 w 1227342"/>
                  <a:gd name="connsiteY56" fmla="*/ 429443 h 496567"/>
                  <a:gd name="connsiteX57" fmla="*/ 866509 w 1227342"/>
                  <a:gd name="connsiteY57" fmla="*/ 447231 h 496567"/>
                  <a:gd name="connsiteX58" fmla="*/ 828393 w 1227342"/>
                  <a:gd name="connsiteY58" fmla="*/ 437067 h 496567"/>
                  <a:gd name="connsiteX59" fmla="*/ 787735 w 1227342"/>
                  <a:gd name="connsiteY59" fmla="*/ 467560 h 496567"/>
                  <a:gd name="connsiteX60" fmla="*/ 729290 w 1227342"/>
                  <a:gd name="connsiteY60" fmla="*/ 452313 h 496567"/>
                  <a:gd name="connsiteX61" fmla="*/ 699788 w 1227342"/>
                  <a:gd name="connsiteY61" fmla="*/ 496567 h 49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7342" h="496567">
                    <a:moveTo>
                      <a:pt x="5274" y="496567"/>
                    </a:moveTo>
                    <a:lnTo>
                      <a:pt x="0" y="467560"/>
                    </a:lnTo>
                    <a:lnTo>
                      <a:pt x="17787" y="421820"/>
                    </a:lnTo>
                    <a:lnTo>
                      <a:pt x="10164" y="393869"/>
                    </a:lnTo>
                    <a:lnTo>
                      <a:pt x="30493" y="335423"/>
                    </a:lnTo>
                    <a:lnTo>
                      <a:pt x="58445" y="340505"/>
                    </a:lnTo>
                    <a:lnTo>
                      <a:pt x="78773" y="332883"/>
                    </a:lnTo>
                    <a:lnTo>
                      <a:pt x="94020" y="289684"/>
                    </a:lnTo>
                    <a:lnTo>
                      <a:pt x="104184" y="195663"/>
                    </a:lnTo>
                    <a:lnTo>
                      <a:pt x="162629" y="155006"/>
                    </a:lnTo>
                    <a:lnTo>
                      <a:pt x="182958" y="127054"/>
                    </a:lnTo>
                    <a:lnTo>
                      <a:pt x="256649" y="109268"/>
                    </a:lnTo>
                    <a:lnTo>
                      <a:pt x="271896" y="109268"/>
                    </a:lnTo>
                    <a:lnTo>
                      <a:pt x="282060" y="104184"/>
                    </a:lnTo>
                    <a:lnTo>
                      <a:pt x="289683" y="55904"/>
                    </a:lnTo>
                    <a:lnTo>
                      <a:pt x="284601" y="22869"/>
                    </a:lnTo>
                    <a:lnTo>
                      <a:pt x="317635" y="0"/>
                    </a:lnTo>
                    <a:lnTo>
                      <a:pt x="353210" y="27953"/>
                    </a:lnTo>
                    <a:lnTo>
                      <a:pt x="388785" y="91479"/>
                    </a:lnTo>
                    <a:lnTo>
                      <a:pt x="421819" y="124513"/>
                    </a:lnTo>
                    <a:lnTo>
                      <a:pt x="454854" y="215992"/>
                    </a:lnTo>
                    <a:lnTo>
                      <a:pt x="454854" y="236320"/>
                    </a:lnTo>
                    <a:lnTo>
                      <a:pt x="498052" y="287142"/>
                    </a:lnTo>
                    <a:lnTo>
                      <a:pt x="523463" y="287142"/>
                    </a:lnTo>
                    <a:lnTo>
                      <a:pt x="536168" y="297306"/>
                    </a:lnTo>
                    <a:lnTo>
                      <a:pt x="556497" y="302390"/>
                    </a:lnTo>
                    <a:lnTo>
                      <a:pt x="663222" y="269355"/>
                    </a:lnTo>
                    <a:lnTo>
                      <a:pt x="711503" y="236320"/>
                    </a:lnTo>
                    <a:lnTo>
                      <a:pt x="736914" y="233780"/>
                    </a:lnTo>
                    <a:lnTo>
                      <a:pt x="782653" y="228698"/>
                    </a:lnTo>
                    <a:lnTo>
                      <a:pt x="904625" y="215992"/>
                    </a:lnTo>
                    <a:lnTo>
                      <a:pt x="1001186" y="243944"/>
                    </a:lnTo>
                    <a:lnTo>
                      <a:pt x="1044384" y="203287"/>
                    </a:lnTo>
                    <a:lnTo>
                      <a:pt x="1074877" y="165170"/>
                    </a:lnTo>
                    <a:lnTo>
                      <a:pt x="1123158" y="144841"/>
                    </a:lnTo>
                    <a:lnTo>
                      <a:pt x="1125662" y="144090"/>
                    </a:lnTo>
                    <a:lnTo>
                      <a:pt x="1140946" y="155006"/>
                    </a:lnTo>
                    <a:lnTo>
                      <a:pt x="1161274" y="157547"/>
                    </a:lnTo>
                    <a:lnTo>
                      <a:pt x="1166356" y="167712"/>
                    </a:lnTo>
                    <a:lnTo>
                      <a:pt x="1196849" y="157547"/>
                    </a:lnTo>
                    <a:lnTo>
                      <a:pt x="1225196" y="184980"/>
                    </a:lnTo>
                    <a:lnTo>
                      <a:pt x="1207014" y="223616"/>
                    </a:lnTo>
                    <a:lnTo>
                      <a:pt x="1217178" y="259191"/>
                    </a:lnTo>
                    <a:lnTo>
                      <a:pt x="1227342" y="284602"/>
                    </a:lnTo>
                    <a:lnTo>
                      <a:pt x="1217178" y="317635"/>
                    </a:lnTo>
                    <a:lnTo>
                      <a:pt x="1227342" y="335423"/>
                    </a:lnTo>
                    <a:lnTo>
                      <a:pt x="1201931" y="355752"/>
                    </a:lnTo>
                    <a:lnTo>
                      <a:pt x="1194308" y="373540"/>
                    </a:lnTo>
                    <a:lnTo>
                      <a:pt x="1194155" y="374411"/>
                    </a:lnTo>
                    <a:lnTo>
                      <a:pt x="1191767" y="370998"/>
                    </a:lnTo>
                    <a:lnTo>
                      <a:pt x="1161274" y="383705"/>
                    </a:lnTo>
                    <a:lnTo>
                      <a:pt x="1125699" y="376081"/>
                    </a:lnTo>
                    <a:lnTo>
                      <a:pt x="1095206" y="393869"/>
                    </a:lnTo>
                    <a:lnTo>
                      <a:pt x="1049467" y="373540"/>
                    </a:lnTo>
                    <a:lnTo>
                      <a:pt x="996104" y="447231"/>
                    </a:lnTo>
                    <a:lnTo>
                      <a:pt x="917330" y="442149"/>
                    </a:lnTo>
                    <a:lnTo>
                      <a:pt x="881755" y="429443"/>
                    </a:lnTo>
                    <a:lnTo>
                      <a:pt x="866509" y="447231"/>
                    </a:lnTo>
                    <a:lnTo>
                      <a:pt x="828393" y="437067"/>
                    </a:lnTo>
                    <a:lnTo>
                      <a:pt x="787735" y="467560"/>
                    </a:lnTo>
                    <a:lnTo>
                      <a:pt x="729290" y="452313"/>
                    </a:lnTo>
                    <a:lnTo>
                      <a:pt x="699788" y="49656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3EA84F39-C8DE-4490-E7B7-2098C35E66FD}"/>
                  </a:ext>
                </a:extLst>
              </p:cNvPr>
              <p:cNvSpPr/>
              <p:nvPr/>
            </p:nvSpPr>
            <p:spPr>
              <a:xfrm>
                <a:off x="2391704" y="3834963"/>
                <a:ext cx="985949" cy="728782"/>
              </a:xfrm>
              <a:custGeom>
                <a:avLst/>
                <a:gdLst>
                  <a:gd name="connsiteX0" fmla="*/ 112824 w 985949"/>
                  <a:gd name="connsiteY0" fmla="*/ 0 h 728782"/>
                  <a:gd name="connsiteX1" fmla="*/ 158564 w 985949"/>
                  <a:gd name="connsiteY1" fmla="*/ 0 h 728782"/>
                  <a:gd name="connsiteX2" fmla="*/ 152465 w 985949"/>
                  <a:gd name="connsiteY2" fmla="*/ 64035 h 728782"/>
                  <a:gd name="connsiteX3" fmla="*/ 173810 w 985949"/>
                  <a:gd name="connsiteY3" fmla="*/ 85380 h 728782"/>
                  <a:gd name="connsiteX4" fmla="*/ 268339 w 985949"/>
                  <a:gd name="connsiteY4" fmla="*/ 134169 h 728782"/>
                  <a:gd name="connsiteX5" fmla="*/ 359818 w 985949"/>
                  <a:gd name="connsiteY5" fmla="*/ 137218 h 728782"/>
                  <a:gd name="connsiteX6" fmla="*/ 375064 w 985949"/>
                  <a:gd name="connsiteY6" fmla="*/ 88430 h 728782"/>
                  <a:gd name="connsiteX7" fmla="*/ 433001 w 985949"/>
                  <a:gd name="connsiteY7" fmla="*/ 57937 h 728782"/>
                  <a:gd name="connsiteX8" fmla="*/ 564121 w 985949"/>
                  <a:gd name="connsiteY8" fmla="*/ 21345 h 728782"/>
                  <a:gd name="connsiteX9" fmla="*/ 649501 w 985949"/>
                  <a:gd name="connsiteY9" fmla="*/ 67085 h 728782"/>
                  <a:gd name="connsiteX10" fmla="*/ 737931 w 985949"/>
                  <a:gd name="connsiteY10" fmla="*/ 73183 h 728782"/>
                  <a:gd name="connsiteX11" fmla="*/ 875149 w 985949"/>
                  <a:gd name="connsiteY11" fmla="*/ 73183 h 728782"/>
                  <a:gd name="connsiteX12" fmla="*/ 985949 w 985949"/>
                  <a:gd name="connsiteY12" fmla="*/ 55019 h 728782"/>
                  <a:gd name="connsiteX13" fmla="*/ 985949 w 985949"/>
                  <a:gd name="connsiteY13" fmla="*/ 328624 h 728782"/>
                  <a:gd name="connsiteX14" fmla="*/ 978825 w 985949"/>
                  <a:gd name="connsiteY14" fmla="*/ 332373 h 728782"/>
                  <a:gd name="connsiteX15" fmla="*/ 975776 w 985949"/>
                  <a:gd name="connsiteY15" fmla="*/ 362867 h 728782"/>
                  <a:gd name="connsiteX16" fmla="*/ 942234 w 985949"/>
                  <a:gd name="connsiteY16" fmla="*/ 362867 h 728782"/>
                  <a:gd name="connsiteX17" fmla="*/ 939184 w 985949"/>
                  <a:gd name="connsiteY17" fmla="*/ 384212 h 728782"/>
                  <a:gd name="connsiteX18" fmla="*/ 896494 w 985949"/>
                  <a:gd name="connsiteY18" fmla="*/ 390310 h 728782"/>
                  <a:gd name="connsiteX19" fmla="*/ 896494 w 985949"/>
                  <a:gd name="connsiteY19" fmla="*/ 414705 h 728782"/>
                  <a:gd name="connsiteX20" fmla="*/ 878198 w 985949"/>
                  <a:gd name="connsiteY20" fmla="*/ 445198 h 728782"/>
                  <a:gd name="connsiteX21" fmla="*/ 847705 w 985949"/>
                  <a:gd name="connsiteY21" fmla="*/ 448247 h 728782"/>
                  <a:gd name="connsiteX22" fmla="*/ 814163 w 985949"/>
                  <a:gd name="connsiteY22" fmla="*/ 378113 h 728782"/>
                  <a:gd name="connsiteX23" fmla="*/ 713536 w 985949"/>
                  <a:gd name="connsiteY23" fmla="*/ 338472 h 728782"/>
                  <a:gd name="connsiteX24" fmla="*/ 673895 w 985949"/>
                  <a:gd name="connsiteY24" fmla="*/ 341521 h 728782"/>
                  <a:gd name="connsiteX25" fmla="*/ 588515 w 985949"/>
                  <a:gd name="connsiteY25" fmla="*/ 314078 h 728782"/>
                  <a:gd name="connsiteX26" fmla="*/ 567170 w 985949"/>
                  <a:gd name="connsiteY26" fmla="*/ 317127 h 728782"/>
                  <a:gd name="connsiteX27" fmla="*/ 542776 w 985949"/>
                  <a:gd name="connsiteY27" fmla="*/ 365916 h 728782"/>
                  <a:gd name="connsiteX28" fmla="*/ 530578 w 985949"/>
                  <a:gd name="connsiteY28" fmla="*/ 423853 h 728782"/>
                  <a:gd name="connsiteX29" fmla="*/ 521430 w 985949"/>
                  <a:gd name="connsiteY29" fmla="*/ 457395 h 728782"/>
                  <a:gd name="connsiteX30" fmla="*/ 475691 w 985949"/>
                  <a:gd name="connsiteY30" fmla="*/ 466543 h 728782"/>
                  <a:gd name="connsiteX31" fmla="*/ 463494 w 985949"/>
                  <a:gd name="connsiteY31" fmla="*/ 490937 h 728782"/>
                  <a:gd name="connsiteX32" fmla="*/ 487888 w 985949"/>
                  <a:gd name="connsiteY32" fmla="*/ 539726 h 728782"/>
                  <a:gd name="connsiteX33" fmla="*/ 384212 w 985949"/>
                  <a:gd name="connsiteY33" fmla="*/ 567169 h 728782"/>
                  <a:gd name="connsiteX34" fmla="*/ 329325 w 985949"/>
                  <a:gd name="connsiteY34" fmla="*/ 548874 h 728782"/>
                  <a:gd name="connsiteX35" fmla="*/ 338472 w 985949"/>
                  <a:gd name="connsiteY35" fmla="*/ 643402 h 728782"/>
                  <a:gd name="connsiteX36" fmla="*/ 301881 w 985949"/>
                  <a:gd name="connsiteY36" fmla="*/ 670846 h 728782"/>
                  <a:gd name="connsiteX37" fmla="*/ 250043 w 985949"/>
                  <a:gd name="connsiteY37" fmla="*/ 667796 h 728782"/>
                  <a:gd name="connsiteX38" fmla="*/ 228698 w 985949"/>
                  <a:gd name="connsiteY38" fmla="*/ 683043 h 728782"/>
                  <a:gd name="connsiteX39" fmla="*/ 210402 w 985949"/>
                  <a:gd name="connsiteY39" fmla="*/ 670846 h 728782"/>
                  <a:gd name="connsiteX40" fmla="*/ 192106 w 985949"/>
                  <a:gd name="connsiteY40" fmla="*/ 676944 h 728782"/>
                  <a:gd name="connsiteX41" fmla="*/ 198205 w 985949"/>
                  <a:gd name="connsiteY41" fmla="*/ 710486 h 728782"/>
                  <a:gd name="connsiteX42" fmla="*/ 167712 w 985949"/>
                  <a:gd name="connsiteY42" fmla="*/ 728782 h 728782"/>
                  <a:gd name="connsiteX43" fmla="*/ 137219 w 985949"/>
                  <a:gd name="connsiteY43" fmla="*/ 713536 h 728782"/>
                  <a:gd name="connsiteX44" fmla="*/ 112824 w 985949"/>
                  <a:gd name="connsiteY44" fmla="*/ 722684 h 728782"/>
                  <a:gd name="connsiteX45" fmla="*/ 106726 w 985949"/>
                  <a:gd name="connsiteY45" fmla="*/ 713536 h 728782"/>
                  <a:gd name="connsiteX46" fmla="*/ 0 w 985949"/>
                  <a:gd name="connsiteY46" fmla="*/ 710486 h 728782"/>
                  <a:gd name="connsiteX47" fmla="*/ 21345 w 985949"/>
                  <a:gd name="connsiteY47" fmla="*/ 606810 h 728782"/>
                  <a:gd name="connsiteX48" fmla="*/ 70134 w 985949"/>
                  <a:gd name="connsiteY48" fmla="*/ 570219 h 728782"/>
                  <a:gd name="connsiteX49" fmla="*/ 54888 w 985949"/>
                  <a:gd name="connsiteY49" fmla="*/ 512282 h 728782"/>
                  <a:gd name="connsiteX50" fmla="*/ 33542 w 985949"/>
                  <a:gd name="connsiteY50" fmla="*/ 509233 h 728782"/>
                  <a:gd name="connsiteX51" fmla="*/ 48789 w 985949"/>
                  <a:gd name="connsiteY51" fmla="*/ 484838 h 728782"/>
                  <a:gd name="connsiteX52" fmla="*/ 118923 w 985949"/>
                  <a:gd name="connsiteY52" fmla="*/ 454345 h 728782"/>
                  <a:gd name="connsiteX53" fmla="*/ 210402 w 985949"/>
                  <a:gd name="connsiteY53" fmla="*/ 420803 h 728782"/>
                  <a:gd name="connsiteX54" fmla="*/ 210402 w 985949"/>
                  <a:gd name="connsiteY54" fmla="*/ 292733 h 728782"/>
                  <a:gd name="connsiteX55" fmla="*/ 234796 w 985949"/>
                  <a:gd name="connsiteY55" fmla="*/ 262240 h 728782"/>
                  <a:gd name="connsiteX56" fmla="*/ 228698 w 985949"/>
                  <a:gd name="connsiteY56" fmla="*/ 246993 h 728782"/>
                  <a:gd name="connsiteX57" fmla="*/ 234796 w 985949"/>
                  <a:gd name="connsiteY57" fmla="*/ 222599 h 728782"/>
                  <a:gd name="connsiteX58" fmla="*/ 207353 w 985949"/>
                  <a:gd name="connsiteY58" fmla="*/ 179909 h 728782"/>
                  <a:gd name="connsiteX59" fmla="*/ 121972 w 985949"/>
                  <a:gd name="connsiteY59" fmla="*/ 115873 h 728782"/>
                  <a:gd name="connsiteX60" fmla="*/ 79282 w 985949"/>
                  <a:gd name="connsiteY60" fmla="*/ 24394 h 728782"/>
                  <a:gd name="connsiteX0" fmla="*/ 112824 w 1335748"/>
                  <a:gd name="connsiteY0" fmla="*/ 0 h 728782"/>
                  <a:gd name="connsiteX1" fmla="*/ 158564 w 1335748"/>
                  <a:gd name="connsiteY1" fmla="*/ 0 h 728782"/>
                  <a:gd name="connsiteX2" fmla="*/ 152465 w 1335748"/>
                  <a:gd name="connsiteY2" fmla="*/ 64035 h 728782"/>
                  <a:gd name="connsiteX3" fmla="*/ 173810 w 1335748"/>
                  <a:gd name="connsiteY3" fmla="*/ 85380 h 728782"/>
                  <a:gd name="connsiteX4" fmla="*/ 268339 w 1335748"/>
                  <a:gd name="connsiteY4" fmla="*/ 134169 h 728782"/>
                  <a:gd name="connsiteX5" fmla="*/ 359818 w 1335748"/>
                  <a:gd name="connsiteY5" fmla="*/ 137218 h 728782"/>
                  <a:gd name="connsiteX6" fmla="*/ 375064 w 1335748"/>
                  <a:gd name="connsiteY6" fmla="*/ 88430 h 728782"/>
                  <a:gd name="connsiteX7" fmla="*/ 433001 w 1335748"/>
                  <a:gd name="connsiteY7" fmla="*/ 57937 h 728782"/>
                  <a:gd name="connsiteX8" fmla="*/ 564121 w 1335748"/>
                  <a:gd name="connsiteY8" fmla="*/ 21345 h 728782"/>
                  <a:gd name="connsiteX9" fmla="*/ 649501 w 1335748"/>
                  <a:gd name="connsiteY9" fmla="*/ 67085 h 728782"/>
                  <a:gd name="connsiteX10" fmla="*/ 737931 w 1335748"/>
                  <a:gd name="connsiteY10" fmla="*/ 73183 h 728782"/>
                  <a:gd name="connsiteX11" fmla="*/ 875149 w 1335748"/>
                  <a:gd name="connsiteY11" fmla="*/ 73183 h 728782"/>
                  <a:gd name="connsiteX12" fmla="*/ 985949 w 1335748"/>
                  <a:gd name="connsiteY12" fmla="*/ 55019 h 728782"/>
                  <a:gd name="connsiteX13" fmla="*/ 1335747 w 1335748"/>
                  <a:gd name="connsiteY13" fmla="*/ 190937 h 728782"/>
                  <a:gd name="connsiteX14" fmla="*/ 985949 w 1335748"/>
                  <a:gd name="connsiteY14" fmla="*/ 328624 h 728782"/>
                  <a:gd name="connsiteX15" fmla="*/ 978825 w 1335748"/>
                  <a:gd name="connsiteY15" fmla="*/ 332373 h 728782"/>
                  <a:gd name="connsiteX16" fmla="*/ 975776 w 1335748"/>
                  <a:gd name="connsiteY16" fmla="*/ 362867 h 728782"/>
                  <a:gd name="connsiteX17" fmla="*/ 942234 w 1335748"/>
                  <a:gd name="connsiteY17" fmla="*/ 362867 h 728782"/>
                  <a:gd name="connsiteX18" fmla="*/ 939184 w 1335748"/>
                  <a:gd name="connsiteY18" fmla="*/ 384212 h 728782"/>
                  <a:gd name="connsiteX19" fmla="*/ 896494 w 1335748"/>
                  <a:gd name="connsiteY19" fmla="*/ 390310 h 728782"/>
                  <a:gd name="connsiteX20" fmla="*/ 896494 w 1335748"/>
                  <a:gd name="connsiteY20" fmla="*/ 414705 h 728782"/>
                  <a:gd name="connsiteX21" fmla="*/ 878198 w 1335748"/>
                  <a:gd name="connsiteY21" fmla="*/ 445198 h 728782"/>
                  <a:gd name="connsiteX22" fmla="*/ 847705 w 1335748"/>
                  <a:gd name="connsiteY22" fmla="*/ 448247 h 728782"/>
                  <a:gd name="connsiteX23" fmla="*/ 814163 w 1335748"/>
                  <a:gd name="connsiteY23" fmla="*/ 378113 h 728782"/>
                  <a:gd name="connsiteX24" fmla="*/ 713536 w 1335748"/>
                  <a:gd name="connsiteY24" fmla="*/ 338472 h 728782"/>
                  <a:gd name="connsiteX25" fmla="*/ 673895 w 1335748"/>
                  <a:gd name="connsiteY25" fmla="*/ 341521 h 728782"/>
                  <a:gd name="connsiteX26" fmla="*/ 588515 w 1335748"/>
                  <a:gd name="connsiteY26" fmla="*/ 314078 h 728782"/>
                  <a:gd name="connsiteX27" fmla="*/ 567170 w 1335748"/>
                  <a:gd name="connsiteY27" fmla="*/ 317127 h 728782"/>
                  <a:gd name="connsiteX28" fmla="*/ 542776 w 1335748"/>
                  <a:gd name="connsiteY28" fmla="*/ 365916 h 728782"/>
                  <a:gd name="connsiteX29" fmla="*/ 530578 w 1335748"/>
                  <a:gd name="connsiteY29" fmla="*/ 423853 h 728782"/>
                  <a:gd name="connsiteX30" fmla="*/ 521430 w 1335748"/>
                  <a:gd name="connsiteY30" fmla="*/ 457395 h 728782"/>
                  <a:gd name="connsiteX31" fmla="*/ 475691 w 1335748"/>
                  <a:gd name="connsiteY31" fmla="*/ 466543 h 728782"/>
                  <a:gd name="connsiteX32" fmla="*/ 463494 w 1335748"/>
                  <a:gd name="connsiteY32" fmla="*/ 490937 h 728782"/>
                  <a:gd name="connsiteX33" fmla="*/ 487888 w 1335748"/>
                  <a:gd name="connsiteY33" fmla="*/ 539726 h 728782"/>
                  <a:gd name="connsiteX34" fmla="*/ 384212 w 1335748"/>
                  <a:gd name="connsiteY34" fmla="*/ 567169 h 728782"/>
                  <a:gd name="connsiteX35" fmla="*/ 329325 w 1335748"/>
                  <a:gd name="connsiteY35" fmla="*/ 548874 h 728782"/>
                  <a:gd name="connsiteX36" fmla="*/ 338472 w 1335748"/>
                  <a:gd name="connsiteY36" fmla="*/ 643402 h 728782"/>
                  <a:gd name="connsiteX37" fmla="*/ 301881 w 1335748"/>
                  <a:gd name="connsiteY37" fmla="*/ 670846 h 728782"/>
                  <a:gd name="connsiteX38" fmla="*/ 250043 w 1335748"/>
                  <a:gd name="connsiteY38" fmla="*/ 667796 h 728782"/>
                  <a:gd name="connsiteX39" fmla="*/ 228698 w 1335748"/>
                  <a:gd name="connsiteY39" fmla="*/ 683043 h 728782"/>
                  <a:gd name="connsiteX40" fmla="*/ 210402 w 1335748"/>
                  <a:gd name="connsiteY40" fmla="*/ 670846 h 728782"/>
                  <a:gd name="connsiteX41" fmla="*/ 192106 w 1335748"/>
                  <a:gd name="connsiteY41" fmla="*/ 676944 h 728782"/>
                  <a:gd name="connsiteX42" fmla="*/ 198205 w 1335748"/>
                  <a:gd name="connsiteY42" fmla="*/ 710486 h 728782"/>
                  <a:gd name="connsiteX43" fmla="*/ 167712 w 1335748"/>
                  <a:gd name="connsiteY43" fmla="*/ 728782 h 728782"/>
                  <a:gd name="connsiteX44" fmla="*/ 137219 w 1335748"/>
                  <a:gd name="connsiteY44" fmla="*/ 713536 h 728782"/>
                  <a:gd name="connsiteX45" fmla="*/ 112824 w 1335748"/>
                  <a:gd name="connsiteY45" fmla="*/ 722684 h 728782"/>
                  <a:gd name="connsiteX46" fmla="*/ 106726 w 1335748"/>
                  <a:gd name="connsiteY46" fmla="*/ 713536 h 728782"/>
                  <a:gd name="connsiteX47" fmla="*/ 0 w 1335748"/>
                  <a:gd name="connsiteY47" fmla="*/ 710486 h 728782"/>
                  <a:gd name="connsiteX48" fmla="*/ 21345 w 1335748"/>
                  <a:gd name="connsiteY48" fmla="*/ 606810 h 728782"/>
                  <a:gd name="connsiteX49" fmla="*/ 70134 w 1335748"/>
                  <a:gd name="connsiteY49" fmla="*/ 570219 h 728782"/>
                  <a:gd name="connsiteX50" fmla="*/ 54888 w 1335748"/>
                  <a:gd name="connsiteY50" fmla="*/ 512282 h 728782"/>
                  <a:gd name="connsiteX51" fmla="*/ 33542 w 1335748"/>
                  <a:gd name="connsiteY51" fmla="*/ 509233 h 728782"/>
                  <a:gd name="connsiteX52" fmla="*/ 48789 w 1335748"/>
                  <a:gd name="connsiteY52" fmla="*/ 484838 h 728782"/>
                  <a:gd name="connsiteX53" fmla="*/ 118923 w 1335748"/>
                  <a:gd name="connsiteY53" fmla="*/ 454345 h 728782"/>
                  <a:gd name="connsiteX54" fmla="*/ 210402 w 1335748"/>
                  <a:gd name="connsiteY54" fmla="*/ 420803 h 728782"/>
                  <a:gd name="connsiteX55" fmla="*/ 210402 w 1335748"/>
                  <a:gd name="connsiteY55" fmla="*/ 292733 h 728782"/>
                  <a:gd name="connsiteX56" fmla="*/ 234796 w 1335748"/>
                  <a:gd name="connsiteY56" fmla="*/ 262240 h 728782"/>
                  <a:gd name="connsiteX57" fmla="*/ 228698 w 1335748"/>
                  <a:gd name="connsiteY57" fmla="*/ 246993 h 728782"/>
                  <a:gd name="connsiteX58" fmla="*/ 234796 w 1335748"/>
                  <a:gd name="connsiteY58" fmla="*/ 222599 h 728782"/>
                  <a:gd name="connsiteX59" fmla="*/ 207353 w 1335748"/>
                  <a:gd name="connsiteY59" fmla="*/ 179909 h 728782"/>
                  <a:gd name="connsiteX60" fmla="*/ 121972 w 1335748"/>
                  <a:gd name="connsiteY60" fmla="*/ 115873 h 728782"/>
                  <a:gd name="connsiteX61" fmla="*/ 79282 w 1335748"/>
                  <a:gd name="connsiteY61" fmla="*/ 24394 h 728782"/>
                  <a:gd name="connsiteX62" fmla="*/ 112824 w 1335748"/>
                  <a:gd name="connsiteY62" fmla="*/ 0 h 728782"/>
                  <a:gd name="connsiteX0" fmla="*/ 1335747 w 1427187"/>
                  <a:gd name="connsiteY0" fmla="*/ 190937 h 728782"/>
                  <a:gd name="connsiteX1" fmla="*/ 985949 w 1427187"/>
                  <a:gd name="connsiteY1" fmla="*/ 328624 h 728782"/>
                  <a:gd name="connsiteX2" fmla="*/ 978825 w 1427187"/>
                  <a:gd name="connsiteY2" fmla="*/ 332373 h 728782"/>
                  <a:gd name="connsiteX3" fmla="*/ 975776 w 1427187"/>
                  <a:gd name="connsiteY3" fmla="*/ 362867 h 728782"/>
                  <a:gd name="connsiteX4" fmla="*/ 942234 w 1427187"/>
                  <a:gd name="connsiteY4" fmla="*/ 362867 h 728782"/>
                  <a:gd name="connsiteX5" fmla="*/ 939184 w 1427187"/>
                  <a:gd name="connsiteY5" fmla="*/ 384212 h 728782"/>
                  <a:gd name="connsiteX6" fmla="*/ 896494 w 1427187"/>
                  <a:gd name="connsiteY6" fmla="*/ 390310 h 728782"/>
                  <a:gd name="connsiteX7" fmla="*/ 896494 w 1427187"/>
                  <a:gd name="connsiteY7" fmla="*/ 414705 h 728782"/>
                  <a:gd name="connsiteX8" fmla="*/ 878198 w 1427187"/>
                  <a:gd name="connsiteY8" fmla="*/ 445198 h 728782"/>
                  <a:gd name="connsiteX9" fmla="*/ 847705 w 1427187"/>
                  <a:gd name="connsiteY9" fmla="*/ 448247 h 728782"/>
                  <a:gd name="connsiteX10" fmla="*/ 814163 w 1427187"/>
                  <a:gd name="connsiteY10" fmla="*/ 378113 h 728782"/>
                  <a:gd name="connsiteX11" fmla="*/ 713536 w 1427187"/>
                  <a:gd name="connsiteY11" fmla="*/ 338472 h 728782"/>
                  <a:gd name="connsiteX12" fmla="*/ 673895 w 1427187"/>
                  <a:gd name="connsiteY12" fmla="*/ 341521 h 728782"/>
                  <a:gd name="connsiteX13" fmla="*/ 588515 w 1427187"/>
                  <a:gd name="connsiteY13" fmla="*/ 314078 h 728782"/>
                  <a:gd name="connsiteX14" fmla="*/ 567170 w 1427187"/>
                  <a:gd name="connsiteY14" fmla="*/ 317127 h 728782"/>
                  <a:gd name="connsiteX15" fmla="*/ 542776 w 1427187"/>
                  <a:gd name="connsiteY15" fmla="*/ 365916 h 728782"/>
                  <a:gd name="connsiteX16" fmla="*/ 530578 w 1427187"/>
                  <a:gd name="connsiteY16" fmla="*/ 423853 h 728782"/>
                  <a:gd name="connsiteX17" fmla="*/ 521430 w 1427187"/>
                  <a:gd name="connsiteY17" fmla="*/ 457395 h 728782"/>
                  <a:gd name="connsiteX18" fmla="*/ 475691 w 1427187"/>
                  <a:gd name="connsiteY18" fmla="*/ 466543 h 728782"/>
                  <a:gd name="connsiteX19" fmla="*/ 463494 w 1427187"/>
                  <a:gd name="connsiteY19" fmla="*/ 490937 h 728782"/>
                  <a:gd name="connsiteX20" fmla="*/ 487888 w 1427187"/>
                  <a:gd name="connsiteY20" fmla="*/ 539726 h 728782"/>
                  <a:gd name="connsiteX21" fmla="*/ 384212 w 1427187"/>
                  <a:gd name="connsiteY21" fmla="*/ 567169 h 728782"/>
                  <a:gd name="connsiteX22" fmla="*/ 329325 w 1427187"/>
                  <a:gd name="connsiteY22" fmla="*/ 548874 h 728782"/>
                  <a:gd name="connsiteX23" fmla="*/ 338472 w 1427187"/>
                  <a:gd name="connsiteY23" fmla="*/ 643402 h 728782"/>
                  <a:gd name="connsiteX24" fmla="*/ 301881 w 1427187"/>
                  <a:gd name="connsiteY24" fmla="*/ 670846 h 728782"/>
                  <a:gd name="connsiteX25" fmla="*/ 250043 w 1427187"/>
                  <a:gd name="connsiteY25" fmla="*/ 667796 h 728782"/>
                  <a:gd name="connsiteX26" fmla="*/ 228698 w 1427187"/>
                  <a:gd name="connsiteY26" fmla="*/ 683043 h 728782"/>
                  <a:gd name="connsiteX27" fmla="*/ 210402 w 1427187"/>
                  <a:gd name="connsiteY27" fmla="*/ 670846 h 728782"/>
                  <a:gd name="connsiteX28" fmla="*/ 192106 w 1427187"/>
                  <a:gd name="connsiteY28" fmla="*/ 676944 h 728782"/>
                  <a:gd name="connsiteX29" fmla="*/ 198205 w 1427187"/>
                  <a:gd name="connsiteY29" fmla="*/ 710486 h 728782"/>
                  <a:gd name="connsiteX30" fmla="*/ 167712 w 1427187"/>
                  <a:gd name="connsiteY30" fmla="*/ 728782 h 728782"/>
                  <a:gd name="connsiteX31" fmla="*/ 137219 w 1427187"/>
                  <a:gd name="connsiteY31" fmla="*/ 713536 h 728782"/>
                  <a:gd name="connsiteX32" fmla="*/ 112824 w 1427187"/>
                  <a:gd name="connsiteY32" fmla="*/ 722684 h 728782"/>
                  <a:gd name="connsiteX33" fmla="*/ 106726 w 1427187"/>
                  <a:gd name="connsiteY33" fmla="*/ 713536 h 728782"/>
                  <a:gd name="connsiteX34" fmla="*/ 0 w 1427187"/>
                  <a:gd name="connsiteY34" fmla="*/ 710486 h 728782"/>
                  <a:gd name="connsiteX35" fmla="*/ 21345 w 1427187"/>
                  <a:gd name="connsiteY35" fmla="*/ 606810 h 728782"/>
                  <a:gd name="connsiteX36" fmla="*/ 70134 w 1427187"/>
                  <a:gd name="connsiteY36" fmla="*/ 570219 h 728782"/>
                  <a:gd name="connsiteX37" fmla="*/ 54888 w 1427187"/>
                  <a:gd name="connsiteY37" fmla="*/ 512282 h 728782"/>
                  <a:gd name="connsiteX38" fmla="*/ 33542 w 1427187"/>
                  <a:gd name="connsiteY38" fmla="*/ 509233 h 728782"/>
                  <a:gd name="connsiteX39" fmla="*/ 48789 w 1427187"/>
                  <a:gd name="connsiteY39" fmla="*/ 484838 h 728782"/>
                  <a:gd name="connsiteX40" fmla="*/ 118923 w 1427187"/>
                  <a:gd name="connsiteY40" fmla="*/ 454345 h 728782"/>
                  <a:gd name="connsiteX41" fmla="*/ 210402 w 1427187"/>
                  <a:gd name="connsiteY41" fmla="*/ 420803 h 728782"/>
                  <a:gd name="connsiteX42" fmla="*/ 210402 w 1427187"/>
                  <a:gd name="connsiteY42" fmla="*/ 292733 h 728782"/>
                  <a:gd name="connsiteX43" fmla="*/ 234796 w 1427187"/>
                  <a:gd name="connsiteY43" fmla="*/ 262240 h 728782"/>
                  <a:gd name="connsiteX44" fmla="*/ 228698 w 1427187"/>
                  <a:gd name="connsiteY44" fmla="*/ 246993 h 728782"/>
                  <a:gd name="connsiteX45" fmla="*/ 234796 w 1427187"/>
                  <a:gd name="connsiteY45" fmla="*/ 222599 h 728782"/>
                  <a:gd name="connsiteX46" fmla="*/ 207353 w 1427187"/>
                  <a:gd name="connsiteY46" fmla="*/ 179909 h 728782"/>
                  <a:gd name="connsiteX47" fmla="*/ 121972 w 1427187"/>
                  <a:gd name="connsiteY47" fmla="*/ 115873 h 728782"/>
                  <a:gd name="connsiteX48" fmla="*/ 79282 w 1427187"/>
                  <a:gd name="connsiteY48" fmla="*/ 24394 h 728782"/>
                  <a:gd name="connsiteX49" fmla="*/ 112824 w 1427187"/>
                  <a:gd name="connsiteY49" fmla="*/ 0 h 728782"/>
                  <a:gd name="connsiteX50" fmla="*/ 158564 w 1427187"/>
                  <a:gd name="connsiteY50" fmla="*/ 0 h 728782"/>
                  <a:gd name="connsiteX51" fmla="*/ 152465 w 1427187"/>
                  <a:gd name="connsiteY51" fmla="*/ 64035 h 728782"/>
                  <a:gd name="connsiteX52" fmla="*/ 173810 w 1427187"/>
                  <a:gd name="connsiteY52" fmla="*/ 85380 h 728782"/>
                  <a:gd name="connsiteX53" fmla="*/ 268339 w 1427187"/>
                  <a:gd name="connsiteY53" fmla="*/ 134169 h 728782"/>
                  <a:gd name="connsiteX54" fmla="*/ 359818 w 1427187"/>
                  <a:gd name="connsiteY54" fmla="*/ 137218 h 728782"/>
                  <a:gd name="connsiteX55" fmla="*/ 375064 w 1427187"/>
                  <a:gd name="connsiteY55" fmla="*/ 88430 h 728782"/>
                  <a:gd name="connsiteX56" fmla="*/ 433001 w 1427187"/>
                  <a:gd name="connsiteY56" fmla="*/ 57937 h 728782"/>
                  <a:gd name="connsiteX57" fmla="*/ 564121 w 1427187"/>
                  <a:gd name="connsiteY57" fmla="*/ 21345 h 728782"/>
                  <a:gd name="connsiteX58" fmla="*/ 649501 w 1427187"/>
                  <a:gd name="connsiteY58" fmla="*/ 67085 h 728782"/>
                  <a:gd name="connsiteX59" fmla="*/ 737931 w 1427187"/>
                  <a:gd name="connsiteY59" fmla="*/ 73183 h 728782"/>
                  <a:gd name="connsiteX60" fmla="*/ 875149 w 1427187"/>
                  <a:gd name="connsiteY60" fmla="*/ 73183 h 728782"/>
                  <a:gd name="connsiteX61" fmla="*/ 985949 w 1427187"/>
                  <a:gd name="connsiteY61" fmla="*/ 55019 h 728782"/>
                  <a:gd name="connsiteX62" fmla="*/ 1427187 w 1427187"/>
                  <a:gd name="connsiteY62" fmla="*/ 282377 h 728782"/>
                  <a:gd name="connsiteX0" fmla="*/ 985949 w 1427187"/>
                  <a:gd name="connsiteY0" fmla="*/ 328624 h 728782"/>
                  <a:gd name="connsiteX1" fmla="*/ 978825 w 1427187"/>
                  <a:gd name="connsiteY1" fmla="*/ 332373 h 728782"/>
                  <a:gd name="connsiteX2" fmla="*/ 975776 w 1427187"/>
                  <a:gd name="connsiteY2" fmla="*/ 362867 h 728782"/>
                  <a:gd name="connsiteX3" fmla="*/ 942234 w 1427187"/>
                  <a:gd name="connsiteY3" fmla="*/ 362867 h 728782"/>
                  <a:gd name="connsiteX4" fmla="*/ 939184 w 1427187"/>
                  <a:gd name="connsiteY4" fmla="*/ 384212 h 728782"/>
                  <a:gd name="connsiteX5" fmla="*/ 896494 w 1427187"/>
                  <a:gd name="connsiteY5" fmla="*/ 390310 h 728782"/>
                  <a:gd name="connsiteX6" fmla="*/ 896494 w 1427187"/>
                  <a:gd name="connsiteY6" fmla="*/ 414705 h 728782"/>
                  <a:gd name="connsiteX7" fmla="*/ 878198 w 1427187"/>
                  <a:gd name="connsiteY7" fmla="*/ 445198 h 728782"/>
                  <a:gd name="connsiteX8" fmla="*/ 847705 w 1427187"/>
                  <a:gd name="connsiteY8" fmla="*/ 448247 h 728782"/>
                  <a:gd name="connsiteX9" fmla="*/ 814163 w 1427187"/>
                  <a:gd name="connsiteY9" fmla="*/ 378113 h 728782"/>
                  <a:gd name="connsiteX10" fmla="*/ 713536 w 1427187"/>
                  <a:gd name="connsiteY10" fmla="*/ 338472 h 728782"/>
                  <a:gd name="connsiteX11" fmla="*/ 673895 w 1427187"/>
                  <a:gd name="connsiteY11" fmla="*/ 341521 h 728782"/>
                  <a:gd name="connsiteX12" fmla="*/ 588515 w 1427187"/>
                  <a:gd name="connsiteY12" fmla="*/ 314078 h 728782"/>
                  <a:gd name="connsiteX13" fmla="*/ 567170 w 1427187"/>
                  <a:gd name="connsiteY13" fmla="*/ 317127 h 728782"/>
                  <a:gd name="connsiteX14" fmla="*/ 542776 w 1427187"/>
                  <a:gd name="connsiteY14" fmla="*/ 365916 h 728782"/>
                  <a:gd name="connsiteX15" fmla="*/ 530578 w 1427187"/>
                  <a:gd name="connsiteY15" fmla="*/ 423853 h 728782"/>
                  <a:gd name="connsiteX16" fmla="*/ 521430 w 1427187"/>
                  <a:gd name="connsiteY16" fmla="*/ 457395 h 728782"/>
                  <a:gd name="connsiteX17" fmla="*/ 475691 w 1427187"/>
                  <a:gd name="connsiteY17" fmla="*/ 466543 h 728782"/>
                  <a:gd name="connsiteX18" fmla="*/ 463494 w 1427187"/>
                  <a:gd name="connsiteY18" fmla="*/ 490937 h 728782"/>
                  <a:gd name="connsiteX19" fmla="*/ 487888 w 1427187"/>
                  <a:gd name="connsiteY19" fmla="*/ 539726 h 728782"/>
                  <a:gd name="connsiteX20" fmla="*/ 384212 w 1427187"/>
                  <a:gd name="connsiteY20" fmla="*/ 567169 h 728782"/>
                  <a:gd name="connsiteX21" fmla="*/ 329325 w 1427187"/>
                  <a:gd name="connsiteY21" fmla="*/ 548874 h 728782"/>
                  <a:gd name="connsiteX22" fmla="*/ 338472 w 1427187"/>
                  <a:gd name="connsiteY22" fmla="*/ 643402 h 728782"/>
                  <a:gd name="connsiteX23" fmla="*/ 301881 w 1427187"/>
                  <a:gd name="connsiteY23" fmla="*/ 670846 h 728782"/>
                  <a:gd name="connsiteX24" fmla="*/ 250043 w 1427187"/>
                  <a:gd name="connsiteY24" fmla="*/ 667796 h 728782"/>
                  <a:gd name="connsiteX25" fmla="*/ 228698 w 1427187"/>
                  <a:gd name="connsiteY25" fmla="*/ 683043 h 728782"/>
                  <a:gd name="connsiteX26" fmla="*/ 210402 w 1427187"/>
                  <a:gd name="connsiteY26" fmla="*/ 670846 h 728782"/>
                  <a:gd name="connsiteX27" fmla="*/ 192106 w 1427187"/>
                  <a:gd name="connsiteY27" fmla="*/ 676944 h 728782"/>
                  <a:gd name="connsiteX28" fmla="*/ 198205 w 1427187"/>
                  <a:gd name="connsiteY28" fmla="*/ 710486 h 728782"/>
                  <a:gd name="connsiteX29" fmla="*/ 167712 w 1427187"/>
                  <a:gd name="connsiteY29" fmla="*/ 728782 h 728782"/>
                  <a:gd name="connsiteX30" fmla="*/ 137219 w 1427187"/>
                  <a:gd name="connsiteY30" fmla="*/ 713536 h 728782"/>
                  <a:gd name="connsiteX31" fmla="*/ 112824 w 1427187"/>
                  <a:gd name="connsiteY31" fmla="*/ 722684 h 728782"/>
                  <a:gd name="connsiteX32" fmla="*/ 106726 w 1427187"/>
                  <a:gd name="connsiteY32" fmla="*/ 713536 h 728782"/>
                  <a:gd name="connsiteX33" fmla="*/ 0 w 1427187"/>
                  <a:gd name="connsiteY33" fmla="*/ 710486 h 728782"/>
                  <a:gd name="connsiteX34" fmla="*/ 21345 w 1427187"/>
                  <a:gd name="connsiteY34" fmla="*/ 606810 h 728782"/>
                  <a:gd name="connsiteX35" fmla="*/ 70134 w 1427187"/>
                  <a:gd name="connsiteY35" fmla="*/ 570219 h 728782"/>
                  <a:gd name="connsiteX36" fmla="*/ 54888 w 1427187"/>
                  <a:gd name="connsiteY36" fmla="*/ 512282 h 728782"/>
                  <a:gd name="connsiteX37" fmla="*/ 33542 w 1427187"/>
                  <a:gd name="connsiteY37" fmla="*/ 509233 h 728782"/>
                  <a:gd name="connsiteX38" fmla="*/ 48789 w 1427187"/>
                  <a:gd name="connsiteY38" fmla="*/ 484838 h 728782"/>
                  <a:gd name="connsiteX39" fmla="*/ 118923 w 1427187"/>
                  <a:gd name="connsiteY39" fmla="*/ 454345 h 728782"/>
                  <a:gd name="connsiteX40" fmla="*/ 210402 w 1427187"/>
                  <a:gd name="connsiteY40" fmla="*/ 420803 h 728782"/>
                  <a:gd name="connsiteX41" fmla="*/ 210402 w 1427187"/>
                  <a:gd name="connsiteY41" fmla="*/ 292733 h 728782"/>
                  <a:gd name="connsiteX42" fmla="*/ 234796 w 1427187"/>
                  <a:gd name="connsiteY42" fmla="*/ 262240 h 728782"/>
                  <a:gd name="connsiteX43" fmla="*/ 228698 w 1427187"/>
                  <a:gd name="connsiteY43" fmla="*/ 246993 h 728782"/>
                  <a:gd name="connsiteX44" fmla="*/ 234796 w 1427187"/>
                  <a:gd name="connsiteY44" fmla="*/ 222599 h 728782"/>
                  <a:gd name="connsiteX45" fmla="*/ 207353 w 1427187"/>
                  <a:gd name="connsiteY45" fmla="*/ 179909 h 728782"/>
                  <a:gd name="connsiteX46" fmla="*/ 121972 w 1427187"/>
                  <a:gd name="connsiteY46" fmla="*/ 115873 h 728782"/>
                  <a:gd name="connsiteX47" fmla="*/ 79282 w 1427187"/>
                  <a:gd name="connsiteY47" fmla="*/ 24394 h 728782"/>
                  <a:gd name="connsiteX48" fmla="*/ 112824 w 1427187"/>
                  <a:gd name="connsiteY48" fmla="*/ 0 h 728782"/>
                  <a:gd name="connsiteX49" fmla="*/ 158564 w 1427187"/>
                  <a:gd name="connsiteY49" fmla="*/ 0 h 728782"/>
                  <a:gd name="connsiteX50" fmla="*/ 152465 w 1427187"/>
                  <a:gd name="connsiteY50" fmla="*/ 64035 h 728782"/>
                  <a:gd name="connsiteX51" fmla="*/ 173810 w 1427187"/>
                  <a:gd name="connsiteY51" fmla="*/ 85380 h 728782"/>
                  <a:gd name="connsiteX52" fmla="*/ 268339 w 1427187"/>
                  <a:gd name="connsiteY52" fmla="*/ 134169 h 728782"/>
                  <a:gd name="connsiteX53" fmla="*/ 359818 w 1427187"/>
                  <a:gd name="connsiteY53" fmla="*/ 137218 h 728782"/>
                  <a:gd name="connsiteX54" fmla="*/ 375064 w 1427187"/>
                  <a:gd name="connsiteY54" fmla="*/ 88430 h 728782"/>
                  <a:gd name="connsiteX55" fmla="*/ 433001 w 1427187"/>
                  <a:gd name="connsiteY55" fmla="*/ 57937 h 728782"/>
                  <a:gd name="connsiteX56" fmla="*/ 564121 w 1427187"/>
                  <a:gd name="connsiteY56" fmla="*/ 21345 h 728782"/>
                  <a:gd name="connsiteX57" fmla="*/ 649501 w 1427187"/>
                  <a:gd name="connsiteY57" fmla="*/ 67085 h 728782"/>
                  <a:gd name="connsiteX58" fmla="*/ 737931 w 1427187"/>
                  <a:gd name="connsiteY58" fmla="*/ 73183 h 728782"/>
                  <a:gd name="connsiteX59" fmla="*/ 875149 w 1427187"/>
                  <a:gd name="connsiteY59" fmla="*/ 73183 h 728782"/>
                  <a:gd name="connsiteX60" fmla="*/ 985949 w 1427187"/>
                  <a:gd name="connsiteY60" fmla="*/ 55019 h 728782"/>
                  <a:gd name="connsiteX61" fmla="*/ 1427187 w 1427187"/>
                  <a:gd name="connsiteY61" fmla="*/ 282377 h 728782"/>
                  <a:gd name="connsiteX0" fmla="*/ 985949 w 985949"/>
                  <a:gd name="connsiteY0" fmla="*/ 328624 h 728782"/>
                  <a:gd name="connsiteX1" fmla="*/ 978825 w 985949"/>
                  <a:gd name="connsiteY1" fmla="*/ 332373 h 728782"/>
                  <a:gd name="connsiteX2" fmla="*/ 975776 w 985949"/>
                  <a:gd name="connsiteY2" fmla="*/ 362867 h 728782"/>
                  <a:gd name="connsiteX3" fmla="*/ 942234 w 985949"/>
                  <a:gd name="connsiteY3" fmla="*/ 362867 h 728782"/>
                  <a:gd name="connsiteX4" fmla="*/ 939184 w 985949"/>
                  <a:gd name="connsiteY4" fmla="*/ 384212 h 728782"/>
                  <a:gd name="connsiteX5" fmla="*/ 896494 w 985949"/>
                  <a:gd name="connsiteY5" fmla="*/ 390310 h 728782"/>
                  <a:gd name="connsiteX6" fmla="*/ 896494 w 985949"/>
                  <a:gd name="connsiteY6" fmla="*/ 414705 h 728782"/>
                  <a:gd name="connsiteX7" fmla="*/ 878198 w 985949"/>
                  <a:gd name="connsiteY7" fmla="*/ 445198 h 728782"/>
                  <a:gd name="connsiteX8" fmla="*/ 847705 w 985949"/>
                  <a:gd name="connsiteY8" fmla="*/ 448247 h 728782"/>
                  <a:gd name="connsiteX9" fmla="*/ 814163 w 985949"/>
                  <a:gd name="connsiteY9" fmla="*/ 378113 h 728782"/>
                  <a:gd name="connsiteX10" fmla="*/ 713536 w 985949"/>
                  <a:gd name="connsiteY10" fmla="*/ 338472 h 728782"/>
                  <a:gd name="connsiteX11" fmla="*/ 673895 w 985949"/>
                  <a:gd name="connsiteY11" fmla="*/ 341521 h 728782"/>
                  <a:gd name="connsiteX12" fmla="*/ 588515 w 985949"/>
                  <a:gd name="connsiteY12" fmla="*/ 314078 h 728782"/>
                  <a:gd name="connsiteX13" fmla="*/ 567170 w 985949"/>
                  <a:gd name="connsiteY13" fmla="*/ 317127 h 728782"/>
                  <a:gd name="connsiteX14" fmla="*/ 542776 w 985949"/>
                  <a:gd name="connsiteY14" fmla="*/ 365916 h 728782"/>
                  <a:gd name="connsiteX15" fmla="*/ 530578 w 985949"/>
                  <a:gd name="connsiteY15" fmla="*/ 423853 h 728782"/>
                  <a:gd name="connsiteX16" fmla="*/ 521430 w 985949"/>
                  <a:gd name="connsiteY16" fmla="*/ 457395 h 728782"/>
                  <a:gd name="connsiteX17" fmla="*/ 475691 w 985949"/>
                  <a:gd name="connsiteY17" fmla="*/ 466543 h 728782"/>
                  <a:gd name="connsiteX18" fmla="*/ 463494 w 985949"/>
                  <a:gd name="connsiteY18" fmla="*/ 490937 h 728782"/>
                  <a:gd name="connsiteX19" fmla="*/ 487888 w 985949"/>
                  <a:gd name="connsiteY19" fmla="*/ 539726 h 728782"/>
                  <a:gd name="connsiteX20" fmla="*/ 384212 w 985949"/>
                  <a:gd name="connsiteY20" fmla="*/ 567169 h 728782"/>
                  <a:gd name="connsiteX21" fmla="*/ 329325 w 985949"/>
                  <a:gd name="connsiteY21" fmla="*/ 548874 h 728782"/>
                  <a:gd name="connsiteX22" fmla="*/ 338472 w 985949"/>
                  <a:gd name="connsiteY22" fmla="*/ 643402 h 728782"/>
                  <a:gd name="connsiteX23" fmla="*/ 301881 w 985949"/>
                  <a:gd name="connsiteY23" fmla="*/ 670846 h 728782"/>
                  <a:gd name="connsiteX24" fmla="*/ 250043 w 985949"/>
                  <a:gd name="connsiteY24" fmla="*/ 667796 h 728782"/>
                  <a:gd name="connsiteX25" fmla="*/ 228698 w 985949"/>
                  <a:gd name="connsiteY25" fmla="*/ 683043 h 728782"/>
                  <a:gd name="connsiteX26" fmla="*/ 210402 w 985949"/>
                  <a:gd name="connsiteY26" fmla="*/ 670846 h 728782"/>
                  <a:gd name="connsiteX27" fmla="*/ 192106 w 985949"/>
                  <a:gd name="connsiteY27" fmla="*/ 676944 h 728782"/>
                  <a:gd name="connsiteX28" fmla="*/ 198205 w 985949"/>
                  <a:gd name="connsiteY28" fmla="*/ 710486 h 728782"/>
                  <a:gd name="connsiteX29" fmla="*/ 167712 w 985949"/>
                  <a:gd name="connsiteY29" fmla="*/ 728782 h 728782"/>
                  <a:gd name="connsiteX30" fmla="*/ 137219 w 985949"/>
                  <a:gd name="connsiteY30" fmla="*/ 713536 h 728782"/>
                  <a:gd name="connsiteX31" fmla="*/ 112824 w 985949"/>
                  <a:gd name="connsiteY31" fmla="*/ 722684 h 728782"/>
                  <a:gd name="connsiteX32" fmla="*/ 106726 w 985949"/>
                  <a:gd name="connsiteY32" fmla="*/ 713536 h 728782"/>
                  <a:gd name="connsiteX33" fmla="*/ 0 w 985949"/>
                  <a:gd name="connsiteY33" fmla="*/ 710486 h 728782"/>
                  <a:gd name="connsiteX34" fmla="*/ 21345 w 985949"/>
                  <a:gd name="connsiteY34" fmla="*/ 606810 h 728782"/>
                  <a:gd name="connsiteX35" fmla="*/ 70134 w 985949"/>
                  <a:gd name="connsiteY35" fmla="*/ 570219 h 728782"/>
                  <a:gd name="connsiteX36" fmla="*/ 54888 w 985949"/>
                  <a:gd name="connsiteY36" fmla="*/ 512282 h 728782"/>
                  <a:gd name="connsiteX37" fmla="*/ 33542 w 985949"/>
                  <a:gd name="connsiteY37" fmla="*/ 509233 h 728782"/>
                  <a:gd name="connsiteX38" fmla="*/ 48789 w 985949"/>
                  <a:gd name="connsiteY38" fmla="*/ 484838 h 728782"/>
                  <a:gd name="connsiteX39" fmla="*/ 118923 w 985949"/>
                  <a:gd name="connsiteY39" fmla="*/ 454345 h 728782"/>
                  <a:gd name="connsiteX40" fmla="*/ 210402 w 985949"/>
                  <a:gd name="connsiteY40" fmla="*/ 420803 h 728782"/>
                  <a:gd name="connsiteX41" fmla="*/ 210402 w 985949"/>
                  <a:gd name="connsiteY41" fmla="*/ 292733 h 728782"/>
                  <a:gd name="connsiteX42" fmla="*/ 234796 w 985949"/>
                  <a:gd name="connsiteY42" fmla="*/ 262240 h 728782"/>
                  <a:gd name="connsiteX43" fmla="*/ 228698 w 985949"/>
                  <a:gd name="connsiteY43" fmla="*/ 246993 h 728782"/>
                  <a:gd name="connsiteX44" fmla="*/ 234796 w 985949"/>
                  <a:gd name="connsiteY44" fmla="*/ 222599 h 728782"/>
                  <a:gd name="connsiteX45" fmla="*/ 207353 w 985949"/>
                  <a:gd name="connsiteY45" fmla="*/ 179909 h 728782"/>
                  <a:gd name="connsiteX46" fmla="*/ 121972 w 985949"/>
                  <a:gd name="connsiteY46" fmla="*/ 115873 h 728782"/>
                  <a:gd name="connsiteX47" fmla="*/ 79282 w 985949"/>
                  <a:gd name="connsiteY47" fmla="*/ 24394 h 728782"/>
                  <a:gd name="connsiteX48" fmla="*/ 112824 w 985949"/>
                  <a:gd name="connsiteY48" fmla="*/ 0 h 728782"/>
                  <a:gd name="connsiteX49" fmla="*/ 158564 w 985949"/>
                  <a:gd name="connsiteY49" fmla="*/ 0 h 728782"/>
                  <a:gd name="connsiteX50" fmla="*/ 152465 w 985949"/>
                  <a:gd name="connsiteY50" fmla="*/ 64035 h 728782"/>
                  <a:gd name="connsiteX51" fmla="*/ 173810 w 985949"/>
                  <a:gd name="connsiteY51" fmla="*/ 85380 h 728782"/>
                  <a:gd name="connsiteX52" fmla="*/ 268339 w 985949"/>
                  <a:gd name="connsiteY52" fmla="*/ 134169 h 728782"/>
                  <a:gd name="connsiteX53" fmla="*/ 359818 w 985949"/>
                  <a:gd name="connsiteY53" fmla="*/ 137218 h 728782"/>
                  <a:gd name="connsiteX54" fmla="*/ 375064 w 985949"/>
                  <a:gd name="connsiteY54" fmla="*/ 88430 h 728782"/>
                  <a:gd name="connsiteX55" fmla="*/ 433001 w 985949"/>
                  <a:gd name="connsiteY55" fmla="*/ 57937 h 728782"/>
                  <a:gd name="connsiteX56" fmla="*/ 564121 w 985949"/>
                  <a:gd name="connsiteY56" fmla="*/ 21345 h 728782"/>
                  <a:gd name="connsiteX57" fmla="*/ 649501 w 985949"/>
                  <a:gd name="connsiteY57" fmla="*/ 67085 h 728782"/>
                  <a:gd name="connsiteX58" fmla="*/ 737931 w 985949"/>
                  <a:gd name="connsiteY58" fmla="*/ 73183 h 728782"/>
                  <a:gd name="connsiteX59" fmla="*/ 875149 w 985949"/>
                  <a:gd name="connsiteY59" fmla="*/ 73183 h 728782"/>
                  <a:gd name="connsiteX60" fmla="*/ 985949 w 985949"/>
                  <a:gd name="connsiteY60" fmla="*/ 55019 h 72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985949" h="728782">
                    <a:moveTo>
                      <a:pt x="985949" y="328624"/>
                    </a:moveTo>
                    <a:lnTo>
                      <a:pt x="978825" y="332373"/>
                    </a:lnTo>
                    <a:lnTo>
                      <a:pt x="975776" y="362867"/>
                    </a:lnTo>
                    <a:lnTo>
                      <a:pt x="942234" y="362867"/>
                    </a:lnTo>
                    <a:lnTo>
                      <a:pt x="939184" y="384212"/>
                    </a:lnTo>
                    <a:lnTo>
                      <a:pt x="896494" y="390310"/>
                    </a:lnTo>
                    <a:lnTo>
                      <a:pt x="896494" y="414705"/>
                    </a:lnTo>
                    <a:lnTo>
                      <a:pt x="878198" y="445198"/>
                    </a:lnTo>
                    <a:lnTo>
                      <a:pt x="847705" y="448247"/>
                    </a:lnTo>
                    <a:lnTo>
                      <a:pt x="814163" y="378113"/>
                    </a:lnTo>
                    <a:lnTo>
                      <a:pt x="713536" y="338472"/>
                    </a:lnTo>
                    <a:lnTo>
                      <a:pt x="673895" y="341521"/>
                    </a:lnTo>
                    <a:lnTo>
                      <a:pt x="588515" y="314078"/>
                    </a:lnTo>
                    <a:lnTo>
                      <a:pt x="567170" y="317127"/>
                    </a:lnTo>
                    <a:lnTo>
                      <a:pt x="542776" y="365916"/>
                    </a:lnTo>
                    <a:lnTo>
                      <a:pt x="530578" y="423853"/>
                    </a:lnTo>
                    <a:lnTo>
                      <a:pt x="521430" y="457395"/>
                    </a:lnTo>
                    <a:lnTo>
                      <a:pt x="475691" y="466543"/>
                    </a:lnTo>
                    <a:lnTo>
                      <a:pt x="463494" y="490937"/>
                    </a:lnTo>
                    <a:lnTo>
                      <a:pt x="487888" y="539726"/>
                    </a:lnTo>
                    <a:lnTo>
                      <a:pt x="384212" y="567169"/>
                    </a:lnTo>
                    <a:lnTo>
                      <a:pt x="329325" y="548874"/>
                    </a:lnTo>
                    <a:lnTo>
                      <a:pt x="338472" y="643402"/>
                    </a:lnTo>
                    <a:lnTo>
                      <a:pt x="301881" y="670846"/>
                    </a:lnTo>
                    <a:lnTo>
                      <a:pt x="250043" y="667796"/>
                    </a:lnTo>
                    <a:lnTo>
                      <a:pt x="228698" y="683043"/>
                    </a:lnTo>
                    <a:lnTo>
                      <a:pt x="210402" y="670846"/>
                    </a:lnTo>
                    <a:lnTo>
                      <a:pt x="192106" y="676944"/>
                    </a:lnTo>
                    <a:lnTo>
                      <a:pt x="198205" y="710486"/>
                    </a:lnTo>
                    <a:lnTo>
                      <a:pt x="167712" y="728782"/>
                    </a:lnTo>
                    <a:lnTo>
                      <a:pt x="137219" y="713536"/>
                    </a:lnTo>
                    <a:lnTo>
                      <a:pt x="112824" y="722684"/>
                    </a:lnTo>
                    <a:lnTo>
                      <a:pt x="106726" y="713536"/>
                    </a:lnTo>
                    <a:lnTo>
                      <a:pt x="0" y="710486"/>
                    </a:lnTo>
                    <a:lnTo>
                      <a:pt x="21345" y="606810"/>
                    </a:lnTo>
                    <a:lnTo>
                      <a:pt x="70134" y="570219"/>
                    </a:lnTo>
                    <a:lnTo>
                      <a:pt x="54888" y="512282"/>
                    </a:lnTo>
                    <a:lnTo>
                      <a:pt x="33542" y="509233"/>
                    </a:lnTo>
                    <a:lnTo>
                      <a:pt x="48789" y="484838"/>
                    </a:lnTo>
                    <a:lnTo>
                      <a:pt x="118923" y="454345"/>
                    </a:lnTo>
                    <a:lnTo>
                      <a:pt x="210402" y="420803"/>
                    </a:lnTo>
                    <a:lnTo>
                      <a:pt x="210402" y="292733"/>
                    </a:lnTo>
                    <a:lnTo>
                      <a:pt x="234796" y="262240"/>
                    </a:lnTo>
                    <a:lnTo>
                      <a:pt x="228698" y="246993"/>
                    </a:lnTo>
                    <a:lnTo>
                      <a:pt x="234796" y="222599"/>
                    </a:lnTo>
                    <a:lnTo>
                      <a:pt x="207353" y="179909"/>
                    </a:lnTo>
                    <a:lnTo>
                      <a:pt x="121972" y="115873"/>
                    </a:lnTo>
                    <a:lnTo>
                      <a:pt x="79282" y="24394"/>
                    </a:lnTo>
                    <a:lnTo>
                      <a:pt x="112824" y="0"/>
                    </a:lnTo>
                    <a:lnTo>
                      <a:pt x="158564" y="0"/>
                    </a:lnTo>
                    <a:lnTo>
                      <a:pt x="152465" y="64035"/>
                    </a:lnTo>
                    <a:lnTo>
                      <a:pt x="173810" y="85380"/>
                    </a:lnTo>
                    <a:lnTo>
                      <a:pt x="268339" y="134169"/>
                    </a:lnTo>
                    <a:lnTo>
                      <a:pt x="359818" y="137218"/>
                    </a:lnTo>
                    <a:lnTo>
                      <a:pt x="375064" y="88430"/>
                    </a:lnTo>
                    <a:lnTo>
                      <a:pt x="433001" y="57937"/>
                    </a:lnTo>
                    <a:lnTo>
                      <a:pt x="564121" y="21345"/>
                    </a:lnTo>
                    <a:lnTo>
                      <a:pt x="649501" y="67085"/>
                    </a:lnTo>
                    <a:lnTo>
                      <a:pt x="737931" y="73183"/>
                    </a:lnTo>
                    <a:lnTo>
                      <a:pt x="875149" y="73183"/>
                    </a:lnTo>
                    <a:lnTo>
                      <a:pt x="985949" y="55019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ABB3EC27-1F53-2F17-468F-933416898BE1}"/>
                  </a:ext>
                </a:extLst>
              </p:cNvPr>
              <p:cNvSpPr/>
              <p:nvPr/>
            </p:nvSpPr>
            <p:spPr>
              <a:xfrm>
                <a:off x="670562" y="5451096"/>
                <a:ext cx="650835" cy="948332"/>
              </a:xfrm>
              <a:custGeom>
                <a:avLst/>
                <a:gdLst>
                  <a:gd name="connsiteX0" fmla="*/ 376398 w 650835"/>
                  <a:gd name="connsiteY0" fmla="*/ 163519 h 1111851"/>
                  <a:gd name="connsiteX1" fmla="*/ 425187 w 650835"/>
                  <a:gd name="connsiteY1" fmla="*/ 163519 h 1111851"/>
                  <a:gd name="connsiteX2" fmla="*/ 428236 w 650835"/>
                  <a:gd name="connsiteY2" fmla="*/ 209259 h 1111851"/>
                  <a:gd name="connsiteX3" fmla="*/ 428236 w 650835"/>
                  <a:gd name="connsiteY3" fmla="*/ 251949 h 1111851"/>
                  <a:gd name="connsiteX4" fmla="*/ 428236 w 650835"/>
                  <a:gd name="connsiteY4" fmla="*/ 297688 h 1111851"/>
                  <a:gd name="connsiteX5" fmla="*/ 428236 w 650835"/>
                  <a:gd name="connsiteY5" fmla="*/ 322083 h 1111851"/>
                  <a:gd name="connsiteX6" fmla="*/ 461778 w 650835"/>
                  <a:gd name="connsiteY6" fmla="*/ 343428 h 1111851"/>
                  <a:gd name="connsiteX7" fmla="*/ 464828 w 650835"/>
                  <a:gd name="connsiteY7" fmla="*/ 364773 h 1111851"/>
                  <a:gd name="connsiteX8" fmla="*/ 495321 w 650835"/>
                  <a:gd name="connsiteY8" fmla="*/ 367822 h 1111851"/>
                  <a:gd name="connsiteX9" fmla="*/ 486173 w 650835"/>
                  <a:gd name="connsiteY9" fmla="*/ 392217 h 1111851"/>
                  <a:gd name="connsiteX10" fmla="*/ 507518 w 650835"/>
                  <a:gd name="connsiteY10" fmla="*/ 447104 h 1111851"/>
                  <a:gd name="connsiteX11" fmla="*/ 507518 w 650835"/>
                  <a:gd name="connsiteY11" fmla="*/ 471498 h 1111851"/>
                  <a:gd name="connsiteX12" fmla="*/ 516666 w 650835"/>
                  <a:gd name="connsiteY12" fmla="*/ 498942 h 1111851"/>
                  <a:gd name="connsiteX13" fmla="*/ 519715 w 650835"/>
                  <a:gd name="connsiteY13" fmla="*/ 511139 h 1111851"/>
                  <a:gd name="connsiteX14" fmla="*/ 544110 w 650835"/>
                  <a:gd name="connsiteY14" fmla="*/ 517238 h 1111851"/>
                  <a:gd name="connsiteX15" fmla="*/ 580701 w 650835"/>
                  <a:gd name="connsiteY15" fmla="*/ 517238 h 1111851"/>
                  <a:gd name="connsiteX16" fmla="*/ 580701 w 650835"/>
                  <a:gd name="connsiteY16" fmla="*/ 541632 h 1111851"/>
                  <a:gd name="connsiteX17" fmla="*/ 635589 w 650835"/>
                  <a:gd name="connsiteY17" fmla="*/ 547731 h 1111851"/>
                  <a:gd name="connsiteX18" fmla="*/ 623391 w 650835"/>
                  <a:gd name="connsiteY18" fmla="*/ 578224 h 1111851"/>
                  <a:gd name="connsiteX19" fmla="*/ 638638 w 650835"/>
                  <a:gd name="connsiteY19" fmla="*/ 605667 h 1111851"/>
                  <a:gd name="connsiteX20" fmla="*/ 650835 w 650835"/>
                  <a:gd name="connsiteY20" fmla="*/ 651407 h 1111851"/>
                  <a:gd name="connsiteX21" fmla="*/ 589849 w 650835"/>
                  <a:gd name="connsiteY21" fmla="*/ 675801 h 1111851"/>
                  <a:gd name="connsiteX22" fmla="*/ 602046 w 650835"/>
                  <a:gd name="connsiteY22" fmla="*/ 794724 h 1111851"/>
                  <a:gd name="connsiteX23" fmla="*/ 592898 w 650835"/>
                  <a:gd name="connsiteY23" fmla="*/ 861809 h 1111851"/>
                  <a:gd name="connsiteX24" fmla="*/ 568504 w 650835"/>
                  <a:gd name="connsiteY24" fmla="*/ 904499 h 1111851"/>
                  <a:gd name="connsiteX25" fmla="*/ 498370 w 650835"/>
                  <a:gd name="connsiteY25" fmla="*/ 925844 h 1111851"/>
                  <a:gd name="connsiteX26" fmla="*/ 510567 w 650835"/>
                  <a:gd name="connsiteY26" fmla="*/ 1041717 h 1111851"/>
                  <a:gd name="connsiteX27" fmla="*/ 519715 w 650835"/>
                  <a:gd name="connsiteY27" fmla="*/ 1069161 h 1111851"/>
                  <a:gd name="connsiteX28" fmla="*/ 519715 w 650835"/>
                  <a:gd name="connsiteY28" fmla="*/ 1099654 h 1111851"/>
                  <a:gd name="connsiteX29" fmla="*/ 501419 w 650835"/>
                  <a:gd name="connsiteY29" fmla="*/ 1111851 h 1111851"/>
                  <a:gd name="connsiteX30" fmla="*/ 473976 w 650835"/>
                  <a:gd name="connsiteY30" fmla="*/ 1096605 h 1111851"/>
                  <a:gd name="connsiteX31" fmla="*/ 477025 w 650835"/>
                  <a:gd name="connsiteY31" fmla="*/ 1050865 h 1111851"/>
                  <a:gd name="connsiteX32" fmla="*/ 412990 w 650835"/>
                  <a:gd name="connsiteY32" fmla="*/ 999027 h 1111851"/>
                  <a:gd name="connsiteX33" fmla="*/ 385546 w 650835"/>
                  <a:gd name="connsiteY33" fmla="*/ 1011224 h 1111851"/>
                  <a:gd name="connsiteX34" fmla="*/ 324560 w 650835"/>
                  <a:gd name="connsiteY34" fmla="*/ 974633 h 1111851"/>
                  <a:gd name="connsiteX35" fmla="*/ 306264 w 650835"/>
                  <a:gd name="connsiteY35" fmla="*/ 974633 h 1111851"/>
                  <a:gd name="connsiteX36" fmla="*/ 294067 w 650835"/>
                  <a:gd name="connsiteY36" fmla="*/ 941090 h 1111851"/>
                  <a:gd name="connsiteX37" fmla="*/ 272722 w 650835"/>
                  <a:gd name="connsiteY37" fmla="*/ 950238 h 1111851"/>
                  <a:gd name="connsiteX38" fmla="*/ 202588 w 650835"/>
                  <a:gd name="connsiteY38" fmla="*/ 886203 h 1111851"/>
                  <a:gd name="connsiteX39" fmla="*/ 169046 w 650835"/>
                  <a:gd name="connsiteY39" fmla="*/ 858759 h 1111851"/>
                  <a:gd name="connsiteX40" fmla="*/ 135619 w 650835"/>
                  <a:gd name="connsiteY40" fmla="*/ 840931 h 1111851"/>
                  <a:gd name="connsiteX41" fmla="*/ 110347 w 650835"/>
                  <a:gd name="connsiteY41" fmla="*/ 869814 h 1111851"/>
                  <a:gd name="connsiteX42" fmla="*/ 76042 w 650835"/>
                  <a:gd name="connsiteY42" fmla="*/ 862190 h 1111851"/>
                  <a:gd name="connsiteX43" fmla="*/ 109641 w 650835"/>
                  <a:gd name="connsiteY43" fmla="*/ 816905 h 1111851"/>
                  <a:gd name="connsiteX44" fmla="*/ 68419 w 650835"/>
                  <a:gd name="connsiteY44" fmla="*/ 764231 h 1111851"/>
                  <a:gd name="connsiteX45" fmla="*/ 53172 w 650835"/>
                  <a:gd name="connsiteY45" fmla="*/ 773379 h 1111851"/>
                  <a:gd name="connsiteX46" fmla="*/ 25729 w 650835"/>
                  <a:gd name="connsiteY46" fmla="*/ 761182 h 1111851"/>
                  <a:gd name="connsiteX47" fmla="*/ 0 w 650835"/>
                  <a:gd name="connsiteY47" fmla="*/ 769758 h 1111851"/>
                  <a:gd name="connsiteX48" fmla="*/ 0 w 650835"/>
                  <a:gd name="connsiteY48" fmla="*/ 221456 h 1111851"/>
                  <a:gd name="connsiteX49" fmla="*/ 16581 w 650835"/>
                  <a:gd name="connsiteY49" fmla="*/ 221456 h 1111851"/>
                  <a:gd name="connsiteX50" fmla="*/ 28778 w 650835"/>
                  <a:gd name="connsiteY50" fmla="*/ 209259 h 1111851"/>
                  <a:gd name="connsiteX51" fmla="*/ 86715 w 650835"/>
                  <a:gd name="connsiteY51" fmla="*/ 209259 h 1111851"/>
                  <a:gd name="connsiteX52" fmla="*/ 86715 w 650835"/>
                  <a:gd name="connsiteY52" fmla="*/ 227554 h 1111851"/>
                  <a:gd name="connsiteX53" fmla="*/ 53172 w 650835"/>
                  <a:gd name="connsiteY53" fmla="*/ 297688 h 1111851"/>
                  <a:gd name="connsiteX54" fmla="*/ 50123 w 650835"/>
                  <a:gd name="connsiteY54" fmla="*/ 312935 h 1111851"/>
                  <a:gd name="connsiteX55" fmla="*/ 62320 w 650835"/>
                  <a:gd name="connsiteY55" fmla="*/ 334280 h 1111851"/>
                  <a:gd name="connsiteX56" fmla="*/ 68419 w 650835"/>
                  <a:gd name="connsiteY56" fmla="*/ 361724 h 1111851"/>
                  <a:gd name="connsiteX57" fmla="*/ 111109 w 650835"/>
                  <a:gd name="connsiteY57" fmla="*/ 401364 h 1111851"/>
                  <a:gd name="connsiteX58" fmla="*/ 199539 w 650835"/>
                  <a:gd name="connsiteY58" fmla="*/ 401364 h 1111851"/>
                  <a:gd name="connsiteX59" fmla="*/ 196489 w 650835"/>
                  <a:gd name="connsiteY59" fmla="*/ 370871 h 1111851"/>
                  <a:gd name="connsiteX60" fmla="*/ 239180 w 650835"/>
                  <a:gd name="connsiteY60" fmla="*/ 361724 h 1111851"/>
                  <a:gd name="connsiteX61" fmla="*/ 287968 w 650835"/>
                  <a:gd name="connsiteY61" fmla="*/ 389167 h 1111851"/>
                  <a:gd name="connsiteX62" fmla="*/ 330659 w 650835"/>
                  <a:gd name="connsiteY62" fmla="*/ 322083 h 1111851"/>
                  <a:gd name="connsiteX63" fmla="*/ 352004 w 650835"/>
                  <a:gd name="connsiteY63" fmla="*/ 306836 h 1111851"/>
                  <a:gd name="connsiteX64" fmla="*/ 361152 w 650835"/>
                  <a:gd name="connsiteY64" fmla="*/ 294639 h 1111851"/>
                  <a:gd name="connsiteX65" fmla="*/ 324560 w 650835"/>
                  <a:gd name="connsiteY65" fmla="*/ 245850 h 1111851"/>
                  <a:gd name="connsiteX66" fmla="*/ 336757 w 650835"/>
                  <a:gd name="connsiteY66" fmla="*/ 221456 h 1111851"/>
                  <a:gd name="connsiteX67" fmla="*/ 364201 w 650835"/>
                  <a:gd name="connsiteY67" fmla="*/ 187913 h 1111851"/>
                  <a:gd name="connsiteX68" fmla="*/ 0 w 650835"/>
                  <a:gd name="connsiteY68" fmla="*/ 0 h 1111851"/>
                  <a:gd name="connsiteX69" fmla="*/ 1334 w 650835"/>
                  <a:gd name="connsiteY69" fmla="*/ 8005 h 1111851"/>
                  <a:gd name="connsiteX70" fmla="*/ 0 w 650835"/>
                  <a:gd name="connsiteY70" fmla="*/ 8598 h 1111851"/>
                  <a:gd name="connsiteX0" fmla="*/ 376398 w 650835"/>
                  <a:gd name="connsiteY0" fmla="*/ 155514 h 1103846"/>
                  <a:gd name="connsiteX1" fmla="*/ 425187 w 650835"/>
                  <a:gd name="connsiteY1" fmla="*/ 155514 h 1103846"/>
                  <a:gd name="connsiteX2" fmla="*/ 428236 w 650835"/>
                  <a:gd name="connsiteY2" fmla="*/ 201254 h 1103846"/>
                  <a:gd name="connsiteX3" fmla="*/ 428236 w 650835"/>
                  <a:gd name="connsiteY3" fmla="*/ 243944 h 1103846"/>
                  <a:gd name="connsiteX4" fmla="*/ 428236 w 650835"/>
                  <a:gd name="connsiteY4" fmla="*/ 289683 h 1103846"/>
                  <a:gd name="connsiteX5" fmla="*/ 428236 w 650835"/>
                  <a:gd name="connsiteY5" fmla="*/ 314078 h 1103846"/>
                  <a:gd name="connsiteX6" fmla="*/ 461778 w 650835"/>
                  <a:gd name="connsiteY6" fmla="*/ 335423 h 1103846"/>
                  <a:gd name="connsiteX7" fmla="*/ 464828 w 650835"/>
                  <a:gd name="connsiteY7" fmla="*/ 356768 h 1103846"/>
                  <a:gd name="connsiteX8" fmla="*/ 495321 w 650835"/>
                  <a:gd name="connsiteY8" fmla="*/ 359817 h 1103846"/>
                  <a:gd name="connsiteX9" fmla="*/ 486173 w 650835"/>
                  <a:gd name="connsiteY9" fmla="*/ 384212 h 1103846"/>
                  <a:gd name="connsiteX10" fmla="*/ 507518 w 650835"/>
                  <a:gd name="connsiteY10" fmla="*/ 439099 h 1103846"/>
                  <a:gd name="connsiteX11" fmla="*/ 507518 w 650835"/>
                  <a:gd name="connsiteY11" fmla="*/ 463493 h 1103846"/>
                  <a:gd name="connsiteX12" fmla="*/ 516666 w 650835"/>
                  <a:gd name="connsiteY12" fmla="*/ 490937 h 1103846"/>
                  <a:gd name="connsiteX13" fmla="*/ 519715 w 650835"/>
                  <a:gd name="connsiteY13" fmla="*/ 503134 h 1103846"/>
                  <a:gd name="connsiteX14" fmla="*/ 544110 w 650835"/>
                  <a:gd name="connsiteY14" fmla="*/ 509233 h 1103846"/>
                  <a:gd name="connsiteX15" fmla="*/ 580701 w 650835"/>
                  <a:gd name="connsiteY15" fmla="*/ 509233 h 1103846"/>
                  <a:gd name="connsiteX16" fmla="*/ 580701 w 650835"/>
                  <a:gd name="connsiteY16" fmla="*/ 533627 h 1103846"/>
                  <a:gd name="connsiteX17" fmla="*/ 635589 w 650835"/>
                  <a:gd name="connsiteY17" fmla="*/ 539726 h 1103846"/>
                  <a:gd name="connsiteX18" fmla="*/ 623391 w 650835"/>
                  <a:gd name="connsiteY18" fmla="*/ 570219 h 1103846"/>
                  <a:gd name="connsiteX19" fmla="*/ 638638 w 650835"/>
                  <a:gd name="connsiteY19" fmla="*/ 597662 h 1103846"/>
                  <a:gd name="connsiteX20" fmla="*/ 650835 w 650835"/>
                  <a:gd name="connsiteY20" fmla="*/ 643402 h 1103846"/>
                  <a:gd name="connsiteX21" fmla="*/ 589849 w 650835"/>
                  <a:gd name="connsiteY21" fmla="*/ 667796 h 1103846"/>
                  <a:gd name="connsiteX22" fmla="*/ 602046 w 650835"/>
                  <a:gd name="connsiteY22" fmla="*/ 786719 h 1103846"/>
                  <a:gd name="connsiteX23" fmla="*/ 592898 w 650835"/>
                  <a:gd name="connsiteY23" fmla="*/ 853804 h 1103846"/>
                  <a:gd name="connsiteX24" fmla="*/ 568504 w 650835"/>
                  <a:gd name="connsiteY24" fmla="*/ 896494 h 1103846"/>
                  <a:gd name="connsiteX25" fmla="*/ 498370 w 650835"/>
                  <a:gd name="connsiteY25" fmla="*/ 917839 h 1103846"/>
                  <a:gd name="connsiteX26" fmla="*/ 510567 w 650835"/>
                  <a:gd name="connsiteY26" fmla="*/ 1033712 h 1103846"/>
                  <a:gd name="connsiteX27" fmla="*/ 519715 w 650835"/>
                  <a:gd name="connsiteY27" fmla="*/ 1061156 h 1103846"/>
                  <a:gd name="connsiteX28" fmla="*/ 519715 w 650835"/>
                  <a:gd name="connsiteY28" fmla="*/ 1091649 h 1103846"/>
                  <a:gd name="connsiteX29" fmla="*/ 501419 w 650835"/>
                  <a:gd name="connsiteY29" fmla="*/ 1103846 h 1103846"/>
                  <a:gd name="connsiteX30" fmla="*/ 473976 w 650835"/>
                  <a:gd name="connsiteY30" fmla="*/ 1088600 h 1103846"/>
                  <a:gd name="connsiteX31" fmla="*/ 477025 w 650835"/>
                  <a:gd name="connsiteY31" fmla="*/ 1042860 h 1103846"/>
                  <a:gd name="connsiteX32" fmla="*/ 412990 w 650835"/>
                  <a:gd name="connsiteY32" fmla="*/ 991022 h 1103846"/>
                  <a:gd name="connsiteX33" fmla="*/ 385546 w 650835"/>
                  <a:gd name="connsiteY33" fmla="*/ 1003219 h 1103846"/>
                  <a:gd name="connsiteX34" fmla="*/ 324560 w 650835"/>
                  <a:gd name="connsiteY34" fmla="*/ 966628 h 1103846"/>
                  <a:gd name="connsiteX35" fmla="*/ 306264 w 650835"/>
                  <a:gd name="connsiteY35" fmla="*/ 966628 h 1103846"/>
                  <a:gd name="connsiteX36" fmla="*/ 294067 w 650835"/>
                  <a:gd name="connsiteY36" fmla="*/ 933085 h 1103846"/>
                  <a:gd name="connsiteX37" fmla="*/ 272722 w 650835"/>
                  <a:gd name="connsiteY37" fmla="*/ 942233 h 1103846"/>
                  <a:gd name="connsiteX38" fmla="*/ 202588 w 650835"/>
                  <a:gd name="connsiteY38" fmla="*/ 878198 h 1103846"/>
                  <a:gd name="connsiteX39" fmla="*/ 169046 w 650835"/>
                  <a:gd name="connsiteY39" fmla="*/ 850754 h 1103846"/>
                  <a:gd name="connsiteX40" fmla="*/ 135619 w 650835"/>
                  <a:gd name="connsiteY40" fmla="*/ 832926 h 1103846"/>
                  <a:gd name="connsiteX41" fmla="*/ 110347 w 650835"/>
                  <a:gd name="connsiteY41" fmla="*/ 861809 h 1103846"/>
                  <a:gd name="connsiteX42" fmla="*/ 76042 w 650835"/>
                  <a:gd name="connsiteY42" fmla="*/ 854185 h 1103846"/>
                  <a:gd name="connsiteX43" fmla="*/ 109641 w 650835"/>
                  <a:gd name="connsiteY43" fmla="*/ 808900 h 1103846"/>
                  <a:gd name="connsiteX44" fmla="*/ 68419 w 650835"/>
                  <a:gd name="connsiteY44" fmla="*/ 756226 h 1103846"/>
                  <a:gd name="connsiteX45" fmla="*/ 53172 w 650835"/>
                  <a:gd name="connsiteY45" fmla="*/ 765374 h 1103846"/>
                  <a:gd name="connsiteX46" fmla="*/ 25729 w 650835"/>
                  <a:gd name="connsiteY46" fmla="*/ 753177 h 1103846"/>
                  <a:gd name="connsiteX47" fmla="*/ 0 w 650835"/>
                  <a:gd name="connsiteY47" fmla="*/ 761753 h 1103846"/>
                  <a:gd name="connsiteX48" fmla="*/ 0 w 650835"/>
                  <a:gd name="connsiteY48" fmla="*/ 213451 h 1103846"/>
                  <a:gd name="connsiteX49" fmla="*/ 16581 w 650835"/>
                  <a:gd name="connsiteY49" fmla="*/ 213451 h 1103846"/>
                  <a:gd name="connsiteX50" fmla="*/ 28778 w 650835"/>
                  <a:gd name="connsiteY50" fmla="*/ 201254 h 1103846"/>
                  <a:gd name="connsiteX51" fmla="*/ 86715 w 650835"/>
                  <a:gd name="connsiteY51" fmla="*/ 201254 h 1103846"/>
                  <a:gd name="connsiteX52" fmla="*/ 86715 w 650835"/>
                  <a:gd name="connsiteY52" fmla="*/ 219549 h 1103846"/>
                  <a:gd name="connsiteX53" fmla="*/ 53172 w 650835"/>
                  <a:gd name="connsiteY53" fmla="*/ 289683 h 1103846"/>
                  <a:gd name="connsiteX54" fmla="*/ 50123 w 650835"/>
                  <a:gd name="connsiteY54" fmla="*/ 304930 h 1103846"/>
                  <a:gd name="connsiteX55" fmla="*/ 62320 w 650835"/>
                  <a:gd name="connsiteY55" fmla="*/ 326275 h 1103846"/>
                  <a:gd name="connsiteX56" fmla="*/ 68419 w 650835"/>
                  <a:gd name="connsiteY56" fmla="*/ 353719 h 1103846"/>
                  <a:gd name="connsiteX57" fmla="*/ 111109 w 650835"/>
                  <a:gd name="connsiteY57" fmla="*/ 393359 h 1103846"/>
                  <a:gd name="connsiteX58" fmla="*/ 199539 w 650835"/>
                  <a:gd name="connsiteY58" fmla="*/ 393359 h 1103846"/>
                  <a:gd name="connsiteX59" fmla="*/ 196489 w 650835"/>
                  <a:gd name="connsiteY59" fmla="*/ 362866 h 1103846"/>
                  <a:gd name="connsiteX60" fmla="*/ 239180 w 650835"/>
                  <a:gd name="connsiteY60" fmla="*/ 353719 h 1103846"/>
                  <a:gd name="connsiteX61" fmla="*/ 287968 w 650835"/>
                  <a:gd name="connsiteY61" fmla="*/ 381162 h 1103846"/>
                  <a:gd name="connsiteX62" fmla="*/ 330659 w 650835"/>
                  <a:gd name="connsiteY62" fmla="*/ 314078 h 1103846"/>
                  <a:gd name="connsiteX63" fmla="*/ 352004 w 650835"/>
                  <a:gd name="connsiteY63" fmla="*/ 298831 h 1103846"/>
                  <a:gd name="connsiteX64" fmla="*/ 361152 w 650835"/>
                  <a:gd name="connsiteY64" fmla="*/ 286634 h 1103846"/>
                  <a:gd name="connsiteX65" fmla="*/ 324560 w 650835"/>
                  <a:gd name="connsiteY65" fmla="*/ 237845 h 1103846"/>
                  <a:gd name="connsiteX66" fmla="*/ 336757 w 650835"/>
                  <a:gd name="connsiteY66" fmla="*/ 213451 h 1103846"/>
                  <a:gd name="connsiteX67" fmla="*/ 364201 w 650835"/>
                  <a:gd name="connsiteY67" fmla="*/ 179908 h 1103846"/>
                  <a:gd name="connsiteX68" fmla="*/ 376398 w 650835"/>
                  <a:gd name="connsiteY68" fmla="*/ 155514 h 1103846"/>
                  <a:gd name="connsiteX69" fmla="*/ 0 w 650835"/>
                  <a:gd name="connsiteY69" fmla="*/ 593 h 1103846"/>
                  <a:gd name="connsiteX70" fmla="*/ 1334 w 650835"/>
                  <a:gd name="connsiteY70" fmla="*/ 0 h 1103846"/>
                  <a:gd name="connsiteX71" fmla="*/ 0 w 650835"/>
                  <a:gd name="connsiteY71" fmla="*/ 593 h 1103846"/>
                  <a:gd name="connsiteX0" fmla="*/ 376398 w 650835"/>
                  <a:gd name="connsiteY0" fmla="*/ 0 h 948332"/>
                  <a:gd name="connsiteX1" fmla="*/ 425187 w 650835"/>
                  <a:gd name="connsiteY1" fmla="*/ 0 h 948332"/>
                  <a:gd name="connsiteX2" fmla="*/ 428236 w 650835"/>
                  <a:gd name="connsiteY2" fmla="*/ 45740 h 948332"/>
                  <a:gd name="connsiteX3" fmla="*/ 428236 w 650835"/>
                  <a:gd name="connsiteY3" fmla="*/ 88430 h 948332"/>
                  <a:gd name="connsiteX4" fmla="*/ 428236 w 650835"/>
                  <a:gd name="connsiteY4" fmla="*/ 134169 h 948332"/>
                  <a:gd name="connsiteX5" fmla="*/ 428236 w 650835"/>
                  <a:gd name="connsiteY5" fmla="*/ 158564 h 948332"/>
                  <a:gd name="connsiteX6" fmla="*/ 461778 w 650835"/>
                  <a:gd name="connsiteY6" fmla="*/ 179909 h 948332"/>
                  <a:gd name="connsiteX7" fmla="*/ 464828 w 650835"/>
                  <a:gd name="connsiteY7" fmla="*/ 201254 h 948332"/>
                  <a:gd name="connsiteX8" fmla="*/ 495321 w 650835"/>
                  <a:gd name="connsiteY8" fmla="*/ 204303 h 948332"/>
                  <a:gd name="connsiteX9" fmla="*/ 486173 w 650835"/>
                  <a:gd name="connsiteY9" fmla="*/ 228698 h 948332"/>
                  <a:gd name="connsiteX10" fmla="*/ 507518 w 650835"/>
                  <a:gd name="connsiteY10" fmla="*/ 283585 h 948332"/>
                  <a:gd name="connsiteX11" fmla="*/ 507518 w 650835"/>
                  <a:gd name="connsiteY11" fmla="*/ 307979 h 948332"/>
                  <a:gd name="connsiteX12" fmla="*/ 516666 w 650835"/>
                  <a:gd name="connsiteY12" fmla="*/ 335423 h 948332"/>
                  <a:gd name="connsiteX13" fmla="*/ 519715 w 650835"/>
                  <a:gd name="connsiteY13" fmla="*/ 347620 h 948332"/>
                  <a:gd name="connsiteX14" fmla="*/ 544110 w 650835"/>
                  <a:gd name="connsiteY14" fmla="*/ 353719 h 948332"/>
                  <a:gd name="connsiteX15" fmla="*/ 580701 w 650835"/>
                  <a:gd name="connsiteY15" fmla="*/ 353719 h 948332"/>
                  <a:gd name="connsiteX16" fmla="*/ 580701 w 650835"/>
                  <a:gd name="connsiteY16" fmla="*/ 378113 h 948332"/>
                  <a:gd name="connsiteX17" fmla="*/ 635589 w 650835"/>
                  <a:gd name="connsiteY17" fmla="*/ 384212 h 948332"/>
                  <a:gd name="connsiteX18" fmla="*/ 623391 w 650835"/>
                  <a:gd name="connsiteY18" fmla="*/ 414705 h 948332"/>
                  <a:gd name="connsiteX19" fmla="*/ 638638 w 650835"/>
                  <a:gd name="connsiteY19" fmla="*/ 442148 h 948332"/>
                  <a:gd name="connsiteX20" fmla="*/ 650835 w 650835"/>
                  <a:gd name="connsiteY20" fmla="*/ 487888 h 948332"/>
                  <a:gd name="connsiteX21" fmla="*/ 589849 w 650835"/>
                  <a:gd name="connsiteY21" fmla="*/ 512282 h 948332"/>
                  <a:gd name="connsiteX22" fmla="*/ 602046 w 650835"/>
                  <a:gd name="connsiteY22" fmla="*/ 631205 h 948332"/>
                  <a:gd name="connsiteX23" fmla="*/ 592898 w 650835"/>
                  <a:gd name="connsiteY23" fmla="*/ 698290 h 948332"/>
                  <a:gd name="connsiteX24" fmla="*/ 568504 w 650835"/>
                  <a:gd name="connsiteY24" fmla="*/ 740980 h 948332"/>
                  <a:gd name="connsiteX25" fmla="*/ 498370 w 650835"/>
                  <a:gd name="connsiteY25" fmla="*/ 762325 h 948332"/>
                  <a:gd name="connsiteX26" fmla="*/ 510567 w 650835"/>
                  <a:gd name="connsiteY26" fmla="*/ 878198 h 948332"/>
                  <a:gd name="connsiteX27" fmla="*/ 519715 w 650835"/>
                  <a:gd name="connsiteY27" fmla="*/ 905642 h 948332"/>
                  <a:gd name="connsiteX28" fmla="*/ 519715 w 650835"/>
                  <a:gd name="connsiteY28" fmla="*/ 936135 h 948332"/>
                  <a:gd name="connsiteX29" fmla="*/ 501419 w 650835"/>
                  <a:gd name="connsiteY29" fmla="*/ 948332 h 948332"/>
                  <a:gd name="connsiteX30" fmla="*/ 473976 w 650835"/>
                  <a:gd name="connsiteY30" fmla="*/ 933086 h 948332"/>
                  <a:gd name="connsiteX31" fmla="*/ 477025 w 650835"/>
                  <a:gd name="connsiteY31" fmla="*/ 887346 h 948332"/>
                  <a:gd name="connsiteX32" fmla="*/ 412990 w 650835"/>
                  <a:gd name="connsiteY32" fmla="*/ 835508 h 948332"/>
                  <a:gd name="connsiteX33" fmla="*/ 385546 w 650835"/>
                  <a:gd name="connsiteY33" fmla="*/ 847705 h 948332"/>
                  <a:gd name="connsiteX34" fmla="*/ 324560 w 650835"/>
                  <a:gd name="connsiteY34" fmla="*/ 811114 h 948332"/>
                  <a:gd name="connsiteX35" fmla="*/ 306264 w 650835"/>
                  <a:gd name="connsiteY35" fmla="*/ 811114 h 948332"/>
                  <a:gd name="connsiteX36" fmla="*/ 294067 w 650835"/>
                  <a:gd name="connsiteY36" fmla="*/ 777571 h 948332"/>
                  <a:gd name="connsiteX37" fmla="*/ 272722 w 650835"/>
                  <a:gd name="connsiteY37" fmla="*/ 786719 h 948332"/>
                  <a:gd name="connsiteX38" fmla="*/ 202588 w 650835"/>
                  <a:gd name="connsiteY38" fmla="*/ 722684 h 948332"/>
                  <a:gd name="connsiteX39" fmla="*/ 169046 w 650835"/>
                  <a:gd name="connsiteY39" fmla="*/ 695240 h 948332"/>
                  <a:gd name="connsiteX40" fmla="*/ 135619 w 650835"/>
                  <a:gd name="connsiteY40" fmla="*/ 677412 h 948332"/>
                  <a:gd name="connsiteX41" fmla="*/ 110347 w 650835"/>
                  <a:gd name="connsiteY41" fmla="*/ 706295 h 948332"/>
                  <a:gd name="connsiteX42" fmla="*/ 76042 w 650835"/>
                  <a:gd name="connsiteY42" fmla="*/ 698671 h 948332"/>
                  <a:gd name="connsiteX43" fmla="*/ 109641 w 650835"/>
                  <a:gd name="connsiteY43" fmla="*/ 653386 h 948332"/>
                  <a:gd name="connsiteX44" fmla="*/ 68419 w 650835"/>
                  <a:gd name="connsiteY44" fmla="*/ 600712 h 948332"/>
                  <a:gd name="connsiteX45" fmla="*/ 53172 w 650835"/>
                  <a:gd name="connsiteY45" fmla="*/ 609860 h 948332"/>
                  <a:gd name="connsiteX46" fmla="*/ 25729 w 650835"/>
                  <a:gd name="connsiteY46" fmla="*/ 597663 h 948332"/>
                  <a:gd name="connsiteX47" fmla="*/ 0 w 650835"/>
                  <a:gd name="connsiteY47" fmla="*/ 606239 h 948332"/>
                  <a:gd name="connsiteX48" fmla="*/ 0 w 650835"/>
                  <a:gd name="connsiteY48" fmla="*/ 57937 h 948332"/>
                  <a:gd name="connsiteX49" fmla="*/ 16581 w 650835"/>
                  <a:gd name="connsiteY49" fmla="*/ 57937 h 948332"/>
                  <a:gd name="connsiteX50" fmla="*/ 28778 w 650835"/>
                  <a:gd name="connsiteY50" fmla="*/ 45740 h 948332"/>
                  <a:gd name="connsiteX51" fmla="*/ 86715 w 650835"/>
                  <a:gd name="connsiteY51" fmla="*/ 45740 h 948332"/>
                  <a:gd name="connsiteX52" fmla="*/ 86715 w 650835"/>
                  <a:gd name="connsiteY52" fmla="*/ 64035 h 948332"/>
                  <a:gd name="connsiteX53" fmla="*/ 53172 w 650835"/>
                  <a:gd name="connsiteY53" fmla="*/ 134169 h 948332"/>
                  <a:gd name="connsiteX54" fmla="*/ 50123 w 650835"/>
                  <a:gd name="connsiteY54" fmla="*/ 149416 h 948332"/>
                  <a:gd name="connsiteX55" fmla="*/ 62320 w 650835"/>
                  <a:gd name="connsiteY55" fmla="*/ 170761 h 948332"/>
                  <a:gd name="connsiteX56" fmla="*/ 68419 w 650835"/>
                  <a:gd name="connsiteY56" fmla="*/ 198205 h 948332"/>
                  <a:gd name="connsiteX57" fmla="*/ 111109 w 650835"/>
                  <a:gd name="connsiteY57" fmla="*/ 237845 h 948332"/>
                  <a:gd name="connsiteX58" fmla="*/ 199539 w 650835"/>
                  <a:gd name="connsiteY58" fmla="*/ 237845 h 948332"/>
                  <a:gd name="connsiteX59" fmla="*/ 196489 w 650835"/>
                  <a:gd name="connsiteY59" fmla="*/ 207352 h 948332"/>
                  <a:gd name="connsiteX60" fmla="*/ 239180 w 650835"/>
                  <a:gd name="connsiteY60" fmla="*/ 198205 h 948332"/>
                  <a:gd name="connsiteX61" fmla="*/ 287968 w 650835"/>
                  <a:gd name="connsiteY61" fmla="*/ 225648 h 948332"/>
                  <a:gd name="connsiteX62" fmla="*/ 330659 w 650835"/>
                  <a:gd name="connsiteY62" fmla="*/ 158564 h 948332"/>
                  <a:gd name="connsiteX63" fmla="*/ 352004 w 650835"/>
                  <a:gd name="connsiteY63" fmla="*/ 143317 h 948332"/>
                  <a:gd name="connsiteX64" fmla="*/ 361152 w 650835"/>
                  <a:gd name="connsiteY64" fmla="*/ 131120 h 948332"/>
                  <a:gd name="connsiteX65" fmla="*/ 324560 w 650835"/>
                  <a:gd name="connsiteY65" fmla="*/ 82331 h 948332"/>
                  <a:gd name="connsiteX66" fmla="*/ 336757 w 650835"/>
                  <a:gd name="connsiteY66" fmla="*/ 57937 h 948332"/>
                  <a:gd name="connsiteX67" fmla="*/ 364201 w 650835"/>
                  <a:gd name="connsiteY67" fmla="*/ 24394 h 948332"/>
                  <a:gd name="connsiteX68" fmla="*/ 376398 w 650835"/>
                  <a:gd name="connsiteY68" fmla="*/ 0 h 948332"/>
                  <a:gd name="connsiteX0" fmla="*/ 584997 w 859434"/>
                  <a:gd name="connsiteY0" fmla="*/ 0 h 948332"/>
                  <a:gd name="connsiteX1" fmla="*/ 633786 w 859434"/>
                  <a:gd name="connsiteY1" fmla="*/ 0 h 948332"/>
                  <a:gd name="connsiteX2" fmla="*/ 636835 w 859434"/>
                  <a:gd name="connsiteY2" fmla="*/ 45740 h 948332"/>
                  <a:gd name="connsiteX3" fmla="*/ 636835 w 859434"/>
                  <a:gd name="connsiteY3" fmla="*/ 88430 h 948332"/>
                  <a:gd name="connsiteX4" fmla="*/ 636835 w 859434"/>
                  <a:gd name="connsiteY4" fmla="*/ 134169 h 948332"/>
                  <a:gd name="connsiteX5" fmla="*/ 636835 w 859434"/>
                  <a:gd name="connsiteY5" fmla="*/ 158564 h 948332"/>
                  <a:gd name="connsiteX6" fmla="*/ 670377 w 859434"/>
                  <a:gd name="connsiteY6" fmla="*/ 179909 h 948332"/>
                  <a:gd name="connsiteX7" fmla="*/ 673427 w 859434"/>
                  <a:gd name="connsiteY7" fmla="*/ 201254 h 948332"/>
                  <a:gd name="connsiteX8" fmla="*/ 703920 w 859434"/>
                  <a:gd name="connsiteY8" fmla="*/ 204303 h 948332"/>
                  <a:gd name="connsiteX9" fmla="*/ 694772 w 859434"/>
                  <a:gd name="connsiteY9" fmla="*/ 228698 h 948332"/>
                  <a:gd name="connsiteX10" fmla="*/ 716117 w 859434"/>
                  <a:gd name="connsiteY10" fmla="*/ 283585 h 948332"/>
                  <a:gd name="connsiteX11" fmla="*/ 716117 w 859434"/>
                  <a:gd name="connsiteY11" fmla="*/ 307979 h 948332"/>
                  <a:gd name="connsiteX12" fmla="*/ 725265 w 859434"/>
                  <a:gd name="connsiteY12" fmla="*/ 335423 h 948332"/>
                  <a:gd name="connsiteX13" fmla="*/ 728314 w 859434"/>
                  <a:gd name="connsiteY13" fmla="*/ 347620 h 948332"/>
                  <a:gd name="connsiteX14" fmla="*/ 752709 w 859434"/>
                  <a:gd name="connsiteY14" fmla="*/ 353719 h 948332"/>
                  <a:gd name="connsiteX15" fmla="*/ 789300 w 859434"/>
                  <a:gd name="connsiteY15" fmla="*/ 353719 h 948332"/>
                  <a:gd name="connsiteX16" fmla="*/ 789300 w 859434"/>
                  <a:gd name="connsiteY16" fmla="*/ 378113 h 948332"/>
                  <a:gd name="connsiteX17" fmla="*/ 844188 w 859434"/>
                  <a:gd name="connsiteY17" fmla="*/ 384212 h 948332"/>
                  <a:gd name="connsiteX18" fmla="*/ 831990 w 859434"/>
                  <a:gd name="connsiteY18" fmla="*/ 414705 h 948332"/>
                  <a:gd name="connsiteX19" fmla="*/ 847237 w 859434"/>
                  <a:gd name="connsiteY19" fmla="*/ 442148 h 948332"/>
                  <a:gd name="connsiteX20" fmla="*/ 859434 w 859434"/>
                  <a:gd name="connsiteY20" fmla="*/ 487888 h 948332"/>
                  <a:gd name="connsiteX21" fmla="*/ 798448 w 859434"/>
                  <a:gd name="connsiteY21" fmla="*/ 512282 h 948332"/>
                  <a:gd name="connsiteX22" fmla="*/ 810645 w 859434"/>
                  <a:gd name="connsiteY22" fmla="*/ 631205 h 948332"/>
                  <a:gd name="connsiteX23" fmla="*/ 801497 w 859434"/>
                  <a:gd name="connsiteY23" fmla="*/ 698290 h 948332"/>
                  <a:gd name="connsiteX24" fmla="*/ 777103 w 859434"/>
                  <a:gd name="connsiteY24" fmla="*/ 740980 h 948332"/>
                  <a:gd name="connsiteX25" fmla="*/ 706969 w 859434"/>
                  <a:gd name="connsiteY25" fmla="*/ 762325 h 948332"/>
                  <a:gd name="connsiteX26" fmla="*/ 719166 w 859434"/>
                  <a:gd name="connsiteY26" fmla="*/ 878198 h 948332"/>
                  <a:gd name="connsiteX27" fmla="*/ 728314 w 859434"/>
                  <a:gd name="connsiteY27" fmla="*/ 905642 h 948332"/>
                  <a:gd name="connsiteX28" fmla="*/ 728314 w 859434"/>
                  <a:gd name="connsiteY28" fmla="*/ 936135 h 948332"/>
                  <a:gd name="connsiteX29" fmla="*/ 710018 w 859434"/>
                  <a:gd name="connsiteY29" fmla="*/ 948332 h 948332"/>
                  <a:gd name="connsiteX30" fmla="*/ 682575 w 859434"/>
                  <a:gd name="connsiteY30" fmla="*/ 933086 h 948332"/>
                  <a:gd name="connsiteX31" fmla="*/ 685624 w 859434"/>
                  <a:gd name="connsiteY31" fmla="*/ 887346 h 948332"/>
                  <a:gd name="connsiteX32" fmla="*/ 621589 w 859434"/>
                  <a:gd name="connsiteY32" fmla="*/ 835508 h 948332"/>
                  <a:gd name="connsiteX33" fmla="*/ 594145 w 859434"/>
                  <a:gd name="connsiteY33" fmla="*/ 847705 h 948332"/>
                  <a:gd name="connsiteX34" fmla="*/ 533159 w 859434"/>
                  <a:gd name="connsiteY34" fmla="*/ 811114 h 948332"/>
                  <a:gd name="connsiteX35" fmla="*/ 514863 w 859434"/>
                  <a:gd name="connsiteY35" fmla="*/ 811114 h 948332"/>
                  <a:gd name="connsiteX36" fmla="*/ 502666 w 859434"/>
                  <a:gd name="connsiteY36" fmla="*/ 777571 h 948332"/>
                  <a:gd name="connsiteX37" fmla="*/ 481321 w 859434"/>
                  <a:gd name="connsiteY37" fmla="*/ 786719 h 948332"/>
                  <a:gd name="connsiteX38" fmla="*/ 411187 w 859434"/>
                  <a:gd name="connsiteY38" fmla="*/ 722684 h 948332"/>
                  <a:gd name="connsiteX39" fmla="*/ 377645 w 859434"/>
                  <a:gd name="connsiteY39" fmla="*/ 695240 h 948332"/>
                  <a:gd name="connsiteX40" fmla="*/ 344218 w 859434"/>
                  <a:gd name="connsiteY40" fmla="*/ 677412 h 948332"/>
                  <a:gd name="connsiteX41" fmla="*/ 318946 w 859434"/>
                  <a:gd name="connsiteY41" fmla="*/ 706295 h 948332"/>
                  <a:gd name="connsiteX42" fmla="*/ 284641 w 859434"/>
                  <a:gd name="connsiteY42" fmla="*/ 698671 h 948332"/>
                  <a:gd name="connsiteX43" fmla="*/ 318240 w 859434"/>
                  <a:gd name="connsiteY43" fmla="*/ 653386 h 948332"/>
                  <a:gd name="connsiteX44" fmla="*/ 277018 w 859434"/>
                  <a:gd name="connsiteY44" fmla="*/ 600712 h 948332"/>
                  <a:gd name="connsiteX45" fmla="*/ 261771 w 859434"/>
                  <a:gd name="connsiteY45" fmla="*/ 609860 h 948332"/>
                  <a:gd name="connsiteX46" fmla="*/ 234328 w 859434"/>
                  <a:gd name="connsiteY46" fmla="*/ 597663 h 948332"/>
                  <a:gd name="connsiteX47" fmla="*/ 208599 w 859434"/>
                  <a:gd name="connsiteY47" fmla="*/ 606239 h 948332"/>
                  <a:gd name="connsiteX48" fmla="*/ 0 w 859434"/>
                  <a:gd name="connsiteY48" fmla="*/ 302004 h 948332"/>
                  <a:gd name="connsiteX49" fmla="*/ 208599 w 859434"/>
                  <a:gd name="connsiteY49" fmla="*/ 57937 h 948332"/>
                  <a:gd name="connsiteX50" fmla="*/ 225180 w 859434"/>
                  <a:gd name="connsiteY50" fmla="*/ 57937 h 948332"/>
                  <a:gd name="connsiteX51" fmla="*/ 237377 w 859434"/>
                  <a:gd name="connsiteY51" fmla="*/ 45740 h 948332"/>
                  <a:gd name="connsiteX52" fmla="*/ 295314 w 859434"/>
                  <a:gd name="connsiteY52" fmla="*/ 45740 h 948332"/>
                  <a:gd name="connsiteX53" fmla="*/ 295314 w 859434"/>
                  <a:gd name="connsiteY53" fmla="*/ 64035 h 948332"/>
                  <a:gd name="connsiteX54" fmla="*/ 261771 w 859434"/>
                  <a:gd name="connsiteY54" fmla="*/ 134169 h 948332"/>
                  <a:gd name="connsiteX55" fmla="*/ 258722 w 859434"/>
                  <a:gd name="connsiteY55" fmla="*/ 149416 h 948332"/>
                  <a:gd name="connsiteX56" fmla="*/ 270919 w 859434"/>
                  <a:gd name="connsiteY56" fmla="*/ 170761 h 948332"/>
                  <a:gd name="connsiteX57" fmla="*/ 277018 w 859434"/>
                  <a:gd name="connsiteY57" fmla="*/ 198205 h 948332"/>
                  <a:gd name="connsiteX58" fmla="*/ 319708 w 859434"/>
                  <a:gd name="connsiteY58" fmla="*/ 237845 h 948332"/>
                  <a:gd name="connsiteX59" fmla="*/ 408138 w 859434"/>
                  <a:gd name="connsiteY59" fmla="*/ 237845 h 948332"/>
                  <a:gd name="connsiteX60" fmla="*/ 405088 w 859434"/>
                  <a:gd name="connsiteY60" fmla="*/ 207352 h 948332"/>
                  <a:gd name="connsiteX61" fmla="*/ 447779 w 859434"/>
                  <a:gd name="connsiteY61" fmla="*/ 198205 h 948332"/>
                  <a:gd name="connsiteX62" fmla="*/ 496567 w 859434"/>
                  <a:gd name="connsiteY62" fmla="*/ 225648 h 948332"/>
                  <a:gd name="connsiteX63" fmla="*/ 539258 w 859434"/>
                  <a:gd name="connsiteY63" fmla="*/ 158564 h 948332"/>
                  <a:gd name="connsiteX64" fmla="*/ 560603 w 859434"/>
                  <a:gd name="connsiteY64" fmla="*/ 143317 h 948332"/>
                  <a:gd name="connsiteX65" fmla="*/ 569751 w 859434"/>
                  <a:gd name="connsiteY65" fmla="*/ 131120 h 948332"/>
                  <a:gd name="connsiteX66" fmla="*/ 533159 w 859434"/>
                  <a:gd name="connsiteY66" fmla="*/ 82331 h 948332"/>
                  <a:gd name="connsiteX67" fmla="*/ 545356 w 859434"/>
                  <a:gd name="connsiteY67" fmla="*/ 57937 h 948332"/>
                  <a:gd name="connsiteX68" fmla="*/ 572800 w 859434"/>
                  <a:gd name="connsiteY68" fmla="*/ 24394 h 948332"/>
                  <a:gd name="connsiteX69" fmla="*/ 584997 w 859434"/>
                  <a:gd name="connsiteY69" fmla="*/ 0 h 948332"/>
                  <a:gd name="connsiteX0" fmla="*/ 0 w 859434"/>
                  <a:gd name="connsiteY0" fmla="*/ 302004 h 948332"/>
                  <a:gd name="connsiteX1" fmla="*/ 208599 w 859434"/>
                  <a:gd name="connsiteY1" fmla="*/ 57937 h 948332"/>
                  <a:gd name="connsiteX2" fmla="*/ 225180 w 859434"/>
                  <a:gd name="connsiteY2" fmla="*/ 57937 h 948332"/>
                  <a:gd name="connsiteX3" fmla="*/ 237377 w 859434"/>
                  <a:gd name="connsiteY3" fmla="*/ 45740 h 948332"/>
                  <a:gd name="connsiteX4" fmla="*/ 295314 w 859434"/>
                  <a:gd name="connsiteY4" fmla="*/ 45740 h 948332"/>
                  <a:gd name="connsiteX5" fmla="*/ 295314 w 859434"/>
                  <a:gd name="connsiteY5" fmla="*/ 64035 h 948332"/>
                  <a:gd name="connsiteX6" fmla="*/ 261771 w 859434"/>
                  <a:gd name="connsiteY6" fmla="*/ 134169 h 948332"/>
                  <a:gd name="connsiteX7" fmla="*/ 258722 w 859434"/>
                  <a:gd name="connsiteY7" fmla="*/ 149416 h 948332"/>
                  <a:gd name="connsiteX8" fmla="*/ 270919 w 859434"/>
                  <a:gd name="connsiteY8" fmla="*/ 170761 h 948332"/>
                  <a:gd name="connsiteX9" fmla="*/ 277018 w 859434"/>
                  <a:gd name="connsiteY9" fmla="*/ 198205 h 948332"/>
                  <a:gd name="connsiteX10" fmla="*/ 319708 w 859434"/>
                  <a:gd name="connsiteY10" fmla="*/ 237845 h 948332"/>
                  <a:gd name="connsiteX11" fmla="*/ 408138 w 859434"/>
                  <a:gd name="connsiteY11" fmla="*/ 237845 h 948332"/>
                  <a:gd name="connsiteX12" fmla="*/ 405088 w 859434"/>
                  <a:gd name="connsiteY12" fmla="*/ 207352 h 948332"/>
                  <a:gd name="connsiteX13" fmla="*/ 447779 w 859434"/>
                  <a:gd name="connsiteY13" fmla="*/ 198205 h 948332"/>
                  <a:gd name="connsiteX14" fmla="*/ 496567 w 859434"/>
                  <a:gd name="connsiteY14" fmla="*/ 225648 h 948332"/>
                  <a:gd name="connsiteX15" fmla="*/ 539258 w 859434"/>
                  <a:gd name="connsiteY15" fmla="*/ 158564 h 948332"/>
                  <a:gd name="connsiteX16" fmla="*/ 560603 w 859434"/>
                  <a:gd name="connsiteY16" fmla="*/ 143317 h 948332"/>
                  <a:gd name="connsiteX17" fmla="*/ 569751 w 859434"/>
                  <a:gd name="connsiteY17" fmla="*/ 131120 h 948332"/>
                  <a:gd name="connsiteX18" fmla="*/ 533159 w 859434"/>
                  <a:gd name="connsiteY18" fmla="*/ 82331 h 948332"/>
                  <a:gd name="connsiteX19" fmla="*/ 545356 w 859434"/>
                  <a:gd name="connsiteY19" fmla="*/ 57937 h 948332"/>
                  <a:gd name="connsiteX20" fmla="*/ 572800 w 859434"/>
                  <a:gd name="connsiteY20" fmla="*/ 24394 h 948332"/>
                  <a:gd name="connsiteX21" fmla="*/ 584997 w 859434"/>
                  <a:gd name="connsiteY21" fmla="*/ 0 h 948332"/>
                  <a:gd name="connsiteX22" fmla="*/ 633786 w 859434"/>
                  <a:gd name="connsiteY22" fmla="*/ 0 h 948332"/>
                  <a:gd name="connsiteX23" fmla="*/ 636835 w 859434"/>
                  <a:gd name="connsiteY23" fmla="*/ 45740 h 948332"/>
                  <a:gd name="connsiteX24" fmla="*/ 636835 w 859434"/>
                  <a:gd name="connsiteY24" fmla="*/ 88430 h 948332"/>
                  <a:gd name="connsiteX25" fmla="*/ 636835 w 859434"/>
                  <a:gd name="connsiteY25" fmla="*/ 134169 h 948332"/>
                  <a:gd name="connsiteX26" fmla="*/ 636835 w 859434"/>
                  <a:gd name="connsiteY26" fmla="*/ 158564 h 948332"/>
                  <a:gd name="connsiteX27" fmla="*/ 670377 w 859434"/>
                  <a:gd name="connsiteY27" fmla="*/ 179909 h 948332"/>
                  <a:gd name="connsiteX28" fmla="*/ 673427 w 859434"/>
                  <a:gd name="connsiteY28" fmla="*/ 201254 h 948332"/>
                  <a:gd name="connsiteX29" fmla="*/ 703920 w 859434"/>
                  <a:gd name="connsiteY29" fmla="*/ 204303 h 948332"/>
                  <a:gd name="connsiteX30" fmla="*/ 694772 w 859434"/>
                  <a:gd name="connsiteY30" fmla="*/ 228698 h 948332"/>
                  <a:gd name="connsiteX31" fmla="*/ 716117 w 859434"/>
                  <a:gd name="connsiteY31" fmla="*/ 283585 h 948332"/>
                  <a:gd name="connsiteX32" fmla="*/ 716117 w 859434"/>
                  <a:gd name="connsiteY32" fmla="*/ 307979 h 948332"/>
                  <a:gd name="connsiteX33" fmla="*/ 725265 w 859434"/>
                  <a:gd name="connsiteY33" fmla="*/ 335423 h 948332"/>
                  <a:gd name="connsiteX34" fmla="*/ 728314 w 859434"/>
                  <a:gd name="connsiteY34" fmla="*/ 347620 h 948332"/>
                  <a:gd name="connsiteX35" fmla="*/ 752709 w 859434"/>
                  <a:gd name="connsiteY35" fmla="*/ 353719 h 948332"/>
                  <a:gd name="connsiteX36" fmla="*/ 789300 w 859434"/>
                  <a:gd name="connsiteY36" fmla="*/ 353719 h 948332"/>
                  <a:gd name="connsiteX37" fmla="*/ 789300 w 859434"/>
                  <a:gd name="connsiteY37" fmla="*/ 378113 h 948332"/>
                  <a:gd name="connsiteX38" fmla="*/ 844188 w 859434"/>
                  <a:gd name="connsiteY38" fmla="*/ 384212 h 948332"/>
                  <a:gd name="connsiteX39" fmla="*/ 831990 w 859434"/>
                  <a:gd name="connsiteY39" fmla="*/ 414705 h 948332"/>
                  <a:gd name="connsiteX40" fmla="*/ 847237 w 859434"/>
                  <a:gd name="connsiteY40" fmla="*/ 442148 h 948332"/>
                  <a:gd name="connsiteX41" fmla="*/ 859434 w 859434"/>
                  <a:gd name="connsiteY41" fmla="*/ 487888 h 948332"/>
                  <a:gd name="connsiteX42" fmla="*/ 798448 w 859434"/>
                  <a:gd name="connsiteY42" fmla="*/ 512282 h 948332"/>
                  <a:gd name="connsiteX43" fmla="*/ 810645 w 859434"/>
                  <a:gd name="connsiteY43" fmla="*/ 631205 h 948332"/>
                  <a:gd name="connsiteX44" fmla="*/ 801497 w 859434"/>
                  <a:gd name="connsiteY44" fmla="*/ 698290 h 948332"/>
                  <a:gd name="connsiteX45" fmla="*/ 777103 w 859434"/>
                  <a:gd name="connsiteY45" fmla="*/ 740980 h 948332"/>
                  <a:gd name="connsiteX46" fmla="*/ 706969 w 859434"/>
                  <a:gd name="connsiteY46" fmla="*/ 762325 h 948332"/>
                  <a:gd name="connsiteX47" fmla="*/ 719166 w 859434"/>
                  <a:gd name="connsiteY47" fmla="*/ 878198 h 948332"/>
                  <a:gd name="connsiteX48" fmla="*/ 728314 w 859434"/>
                  <a:gd name="connsiteY48" fmla="*/ 905642 h 948332"/>
                  <a:gd name="connsiteX49" fmla="*/ 728314 w 859434"/>
                  <a:gd name="connsiteY49" fmla="*/ 936135 h 948332"/>
                  <a:gd name="connsiteX50" fmla="*/ 710018 w 859434"/>
                  <a:gd name="connsiteY50" fmla="*/ 948332 h 948332"/>
                  <a:gd name="connsiteX51" fmla="*/ 682575 w 859434"/>
                  <a:gd name="connsiteY51" fmla="*/ 933086 h 948332"/>
                  <a:gd name="connsiteX52" fmla="*/ 685624 w 859434"/>
                  <a:gd name="connsiteY52" fmla="*/ 887346 h 948332"/>
                  <a:gd name="connsiteX53" fmla="*/ 621589 w 859434"/>
                  <a:gd name="connsiteY53" fmla="*/ 835508 h 948332"/>
                  <a:gd name="connsiteX54" fmla="*/ 594145 w 859434"/>
                  <a:gd name="connsiteY54" fmla="*/ 847705 h 948332"/>
                  <a:gd name="connsiteX55" fmla="*/ 533159 w 859434"/>
                  <a:gd name="connsiteY55" fmla="*/ 811114 h 948332"/>
                  <a:gd name="connsiteX56" fmla="*/ 514863 w 859434"/>
                  <a:gd name="connsiteY56" fmla="*/ 811114 h 948332"/>
                  <a:gd name="connsiteX57" fmla="*/ 502666 w 859434"/>
                  <a:gd name="connsiteY57" fmla="*/ 777571 h 948332"/>
                  <a:gd name="connsiteX58" fmla="*/ 481321 w 859434"/>
                  <a:gd name="connsiteY58" fmla="*/ 786719 h 948332"/>
                  <a:gd name="connsiteX59" fmla="*/ 411187 w 859434"/>
                  <a:gd name="connsiteY59" fmla="*/ 722684 h 948332"/>
                  <a:gd name="connsiteX60" fmla="*/ 377645 w 859434"/>
                  <a:gd name="connsiteY60" fmla="*/ 695240 h 948332"/>
                  <a:gd name="connsiteX61" fmla="*/ 344218 w 859434"/>
                  <a:gd name="connsiteY61" fmla="*/ 677412 h 948332"/>
                  <a:gd name="connsiteX62" fmla="*/ 318946 w 859434"/>
                  <a:gd name="connsiteY62" fmla="*/ 706295 h 948332"/>
                  <a:gd name="connsiteX63" fmla="*/ 284641 w 859434"/>
                  <a:gd name="connsiteY63" fmla="*/ 698671 h 948332"/>
                  <a:gd name="connsiteX64" fmla="*/ 318240 w 859434"/>
                  <a:gd name="connsiteY64" fmla="*/ 653386 h 948332"/>
                  <a:gd name="connsiteX65" fmla="*/ 277018 w 859434"/>
                  <a:gd name="connsiteY65" fmla="*/ 600712 h 948332"/>
                  <a:gd name="connsiteX66" fmla="*/ 261771 w 859434"/>
                  <a:gd name="connsiteY66" fmla="*/ 609860 h 948332"/>
                  <a:gd name="connsiteX67" fmla="*/ 234328 w 859434"/>
                  <a:gd name="connsiteY67" fmla="*/ 597663 h 948332"/>
                  <a:gd name="connsiteX68" fmla="*/ 208599 w 859434"/>
                  <a:gd name="connsiteY68" fmla="*/ 606239 h 948332"/>
                  <a:gd name="connsiteX69" fmla="*/ 91440 w 859434"/>
                  <a:gd name="connsiteY69" fmla="*/ 393444 h 948332"/>
                  <a:gd name="connsiteX0" fmla="*/ 140430 w 791265"/>
                  <a:gd name="connsiteY0" fmla="*/ 57937 h 948332"/>
                  <a:gd name="connsiteX1" fmla="*/ 157011 w 791265"/>
                  <a:gd name="connsiteY1" fmla="*/ 57937 h 948332"/>
                  <a:gd name="connsiteX2" fmla="*/ 169208 w 791265"/>
                  <a:gd name="connsiteY2" fmla="*/ 45740 h 948332"/>
                  <a:gd name="connsiteX3" fmla="*/ 227145 w 791265"/>
                  <a:gd name="connsiteY3" fmla="*/ 45740 h 948332"/>
                  <a:gd name="connsiteX4" fmla="*/ 227145 w 791265"/>
                  <a:gd name="connsiteY4" fmla="*/ 64035 h 948332"/>
                  <a:gd name="connsiteX5" fmla="*/ 193602 w 791265"/>
                  <a:gd name="connsiteY5" fmla="*/ 134169 h 948332"/>
                  <a:gd name="connsiteX6" fmla="*/ 190553 w 791265"/>
                  <a:gd name="connsiteY6" fmla="*/ 149416 h 948332"/>
                  <a:gd name="connsiteX7" fmla="*/ 202750 w 791265"/>
                  <a:gd name="connsiteY7" fmla="*/ 170761 h 948332"/>
                  <a:gd name="connsiteX8" fmla="*/ 208849 w 791265"/>
                  <a:gd name="connsiteY8" fmla="*/ 198205 h 948332"/>
                  <a:gd name="connsiteX9" fmla="*/ 251539 w 791265"/>
                  <a:gd name="connsiteY9" fmla="*/ 237845 h 948332"/>
                  <a:gd name="connsiteX10" fmla="*/ 339969 w 791265"/>
                  <a:gd name="connsiteY10" fmla="*/ 237845 h 948332"/>
                  <a:gd name="connsiteX11" fmla="*/ 336919 w 791265"/>
                  <a:gd name="connsiteY11" fmla="*/ 207352 h 948332"/>
                  <a:gd name="connsiteX12" fmla="*/ 379610 w 791265"/>
                  <a:gd name="connsiteY12" fmla="*/ 198205 h 948332"/>
                  <a:gd name="connsiteX13" fmla="*/ 428398 w 791265"/>
                  <a:gd name="connsiteY13" fmla="*/ 225648 h 948332"/>
                  <a:gd name="connsiteX14" fmla="*/ 471089 w 791265"/>
                  <a:gd name="connsiteY14" fmla="*/ 158564 h 948332"/>
                  <a:gd name="connsiteX15" fmla="*/ 492434 w 791265"/>
                  <a:gd name="connsiteY15" fmla="*/ 143317 h 948332"/>
                  <a:gd name="connsiteX16" fmla="*/ 501582 w 791265"/>
                  <a:gd name="connsiteY16" fmla="*/ 131120 h 948332"/>
                  <a:gd name="connsiteX17" fmla="*/ 464990 w 791265"/>
                  <a:gd name="connsiteY17" fmla="*/ 82331 h 948332"/>
                  <a:gd name="connsiteX18" fmla="*/ 477187 w 791265"/>
                  <a:gd name="connsiteY18" fmla="*/ 57937 h 948332"/>
                  <a:gd name="connsiteX19" fmla="*/ 504631 w 791265"/>
                  <a:gd name="connsiteY19" fmla="*/ 24394 h 948332"/>
                  <a:gd name="connsiteX20" fmla="*/ 516828 w 791265"/>
                  <a:gd name="connsiteY20" fmla="*/ 0 h 948332"/>
                  <a:gd name="connsiteX21" fmla="*/ 565617 w 791265"/>
                  <a:gd name="connsiteY21" fmla="*/ 0 h 948332"/>
                  <a:gd name="connsiteX22" fmla="*/ 568666 w 791265"/>
                  <a:gd name="connsiteY22" fmla="*/ 45740 h 948332"/>
                  <a:gd name="connsiteX23" fmla="*/ 568666 w 791265"/>
                  <a:gd name="connsiteY23" fmla="*/ 88430 h 948332"/>
                  <a:gd name="connsiteX24" fmla="*/ 568666 w 791265"/>
                  <a:gd name="connsiteY24" fmla="*/ 134169 h 948332"/>
                  <a:gd name="connsiteX25" fmla="*/ 568666 w 791265"/>
                  <a:gd name="connsiteY25" fmla="*/ 158564 h 948332"/>
                  <a:gd name="connsiteX26" fmla="*/ 602208 w 791265"/>
                  <a:gd name="connsiteY26" fmla="*/ 179909 h 948332"/>
                  <a:gd name="connsiteX27" fmla="*/ 605258 w 791265"/>
                  <a:gd name="connsiteY27" fmla="*/ 201254 h 948332"/>
                  <a:gd name="connsiteX28" fmla="*/ 635751 w 791265"/>
                  <a:gd name="connsiteY28" fmla="*/ 204303 h 948332"/>
                  <a:gd name="connsiteX29" fmla="*/ 626603 w 791265"/>
                  <a:gd name="connsiteY29" fmla="*/ 228698 h 948332"/>
                  <a:gd name="connsiteX30" fmla="*/ 647948 w 791265"/>
                  <a:gd name="connsiteY30" fmla="*/ 283585 h 948332"/>
                  <a:gd name="connsiteX31" fmla="*/ 647948 w 791265"/>
                  <a:gd name="connsiteY31" fmla="*/ 307979 h 948332"/>
                  <a:gd name="connsiteX32" fmla="*/ 657096 w 791265"/>
                  <a:gd name="connsiteY32" fmla="*/ 335423 h 948332"/>
                  <a:gd name="connsiteX33" fmla="*/ 660145 w 791265"/>
                  <a:gd name="connsiteY33" fmla="*/ 347620 h 948332"/>
                  <a:gd name="connsiteX34" fmla="*/ 684540 w 791265"/>
                  <a:gd name="connsiteY34" fmla="*/ 353719 h 948332"/>
                  <a:gd name="connsiteX35" fmla="*/ 721131 w 791265"/>
                  <a:gd name="connsiteY35" fmla="*/ 353719 h 948332"/>
                  <a:gd name="connsiteX36" fmla="*/ 721131 w 791265"/>
                  <a:gd name="connsiteY36" fmla="*/ 378113 h 948332"/>
                  <a:gd name="connsiteX37" fmla="*/ 776019 w 791265"/>
                  <a:gd name="connsiteY37" fmla="*/ 384212 h 948332"/>
                  <a:gd name="connsiteX38" fmla="*/ 763821 w 791265"/>
                  <a:gd name="connsiteY38" fmla="*/ 414705 h 948332"/>
                  <a:gd name="connsiteX39" fmla="*/ 779068 w 791265"/>
                  <a:gd name="connsiteY39" fmla="*/ 442148 h 948332"/>
                  <a:gd name="connsiteX40" fmla="*/ 791265 w 791265"/>
                  <a:gd name="connsiteY40" fmla="*/ 487888 h 948332"/>
                  <a:gd name="connsiteX41" fmla="*/ 730279 w 791265"/>
                  <a:gd name="connsiteY41" fmla="*/ 512282 h 948332"/>
                  <a:gd name="connsiteX42" fmla="*/ 742476 w 791265"/>
                  <a:gd name="connsiteY42" fmla="*/ 631205 h 948332"/>
                  <a:gd name="connsiteX43" fmla="*/ 733328 w 791265"/>
                  <a:gd name="connsiteY43" fmla="*/ 698290 h 948332"/>
                  <a:gd name="connsiteX44" fmla="*/ 708934 w 791265"/>
                  <a:gd name="connsiteY44" fmla="*/ 740980 h 948332"/>
                  <a:gd name="connsiteX45" fmla="*/ 638800 w 791265"/>
                  <a:gd name="connsiteY45" fmla="*/ 762325 h 948332"/>
                  <a:gd name="connsiteX46" fmla="*/ 650997 w 791265"/>
                  <a:gd name="connsiteY46" fmla="*/ 878198 h 948332"/>
                  <a:gd name="connsiteX47" fmla="*/ 660145 w 791265"/>
                  <a:gd name="connsiteY47" fmla="*/ 905642 h 948332"/>
                  <a:gd name="connsiteX48" fmla="*/ 660145 w 791265"/>
                  <a:gd name="connsiteY48" fmla="*/ 936135 h 948332"/>
                  <a:gd name="connsiteX49" fmla="*/ 641849 w 791265"/>
                  <a:gd name="connsiteY49" fmla="*/ 948332 h 948332"/>
                  <a:gd name="connsiteX50" fmla="*/ 614406 w 791265"/>
                  <a:gd name="connsiteY50" fmla="*/ 933086 h 948332"/>
                  <a:gd name="connsiteX51" fmla="*/ 617455 w 791265"/>
                  <a:gd name="connsiteY51" fmla="*/ 887346 h 948332"/>
                  <a:gd name="connsiteX52" fmla="*/ 553420 w 791265"/>
                  <a:gd name="connsiteY52" fmla="*/ 835508 h 948332"/>
                  <a:gd name="connsiteX53" fmla="*/ 525976 w 791265"/>
                  <a:gd name="connsiteY53" fmla="*/ 847705 h 948332"/>
                  <a:gd name="connsiteX54" fmla="*/ 464990 w 791265"/>
                  <a:gd name="connsiteY54" fmla="*/ 811114 h 948332"/>
                  <a:gd name="connsiteX55" fmla="*/ 446694 w 791265"/>
                  <a:gd name="connsiteY55" fmla="*/ 811114 h 948332"/>
                  <a:gd name="connsiteX56" fmla="*/ 434497 w 791265"/>
                  <a:gd name="connsiteY56" fmla="*/ 777571 h 948332"/>
                  <a:gd name="connsiteX57" fmla="*/ 413152 w 791265"/>
                  <a:gd name="connsiteY57" fmla="*/ 786719 h 948332"/>
                  <a:gd name="connsiteX58" fmla="*/ 343018 w 791265"/>
                  <a:gd name="connsiteY58" fmla="*/ 722684 h 948332"/>
                  <a:gd name="connsiteX59" fmla="*/ 309476 w 791265"/>
                  <a:gd name="connsiteY59" fmla="*/ 695240 h 948332"/>
                  <a:gd name="connsiteX60" fmla="*/ 276049 w 791265"/>
                  <a:gd name="connsiteY60" fmla="*/ 677412 h 948332"/>
                  <a:gd name="connsiteX61" fmla="*/ 250777 w 791265"/>
                  <a:gd name="connsiteY61" fmla="*/ 706295 h 948332"/>
                  <a:gd name="connsiteX62" fmla="*/ 216472 w 791265"/>
                  <a:gd name="connsiteY62" fmla="*/ 698671 h 948332"/>
                  <a:gd name="connsiteX63" fmla="*/ 250071 w 791265"/>
                  <a:gd name="connsiteY63" fmla="*/ 653386 h 948332"/>
                  <a:gd name="connsiteX64" fmla="*/ 208849 w 791265"/>
                  <a:gd name="connsiteY64" fmla="*/ 600712 h 948332"/>
                  <a:gd name="connsiteX65" fmla="*/ 193602 w 791265"/>
                  <a:gd name="connsiteY65" fmla="*/ 609860 h 948332"/>
                  <a:gd name="connsiteX66" fmla="*/ 166159 w 791265"/>
                  <a:gd name="connsiteY66" fmla="*/ 597663 h 948332"/>
                  <a:gd name="connsiteX67" fmla="*/ 140430 w 791265"/>
                  <a:gd name="connsiteY67" fmla="*/ 606239 h 948332"/>
                  <a:gd name="connsiteX68" fmla="*/ 23271 w 791265"/>
                  <a:gd name="connsiteY68" fmla="*/ 393444 h 948332"/>
                  <a:gd name="connsiteX0" fmla="*/ 0 w 650835"/>
                  <a:gd name="connsiteY0" fmla="*/ 57937 h 948332"/>
                  <a:gd name="connsiteX1" fmla="*/ 16581 w 650835"/>
                  <a:gd name="connsiteY1" fmla="*/ 57937 h 948332"/>
                  <a:gd name="connsiteX2" fmla="*/ 28778 w 650835"/>
                  <a:gd name="connsiteY2" fmla="*/ 45740 h 948332"/>
                  <a:gd name="connsiteX3" fmla="*/ 86715 w 650835"/>
                  <a:gd name="connsiteY3" fmla="*/ 45740 h 948332"/>
                  <a:gd name="connsiteX4" fmla="*/ 86715 w 650835"/>
                  <a:gd name="connsiteY4" fmla="*/ 64035 h 948332"/>
                  <a:gd name="connsiteX5" fmla="*/ 53172 w 650835"/>
                  <a:gd name="connsiteY5" fmla="*/ 134169 h 948332"/>
                  <a:gd name="connsiteX6" fmla="*/ 50123 w 650835"/>
                  <a:gd name="connsiteY6" fmla="*/ 149416 h 948332"/>
                  <a:gd name="connsiteX7" fmla="*/ 62320 w 650835"/>
                  <a:gd name="connsiteY7" fmla="*/ 170761 h 948332"/>
                  <a:gd name="connsiteX8" fmla="*/ 68419 w 650835"/>
                  <a:gd name="connsiteY8" fmla="*/ 198205 h 948332"/>
                  <a:gd name="connsiteX9" fmla="*/ 111109 w 650835"/>
                  <a:gd name="connsiteY9" fmla="*/ 237845 h 948332"/>
                  <a:gd name="connsiteX10" fmla="*/ 199539 w 650835"/>
                  <a:gd name="connsiteY10" fmla="*/ 237845 h 948332"/>
                  <a:gd name="connsiteX11" fmla="*/ 196489 w 650835"/>
                  <a:gd name="connsiteY11" fmla="*/ 207352 h 948332"/>
                  <a:gd name="connsiteX12" fmla="*/ 239180 w 650835"/>
                  <a:gd name="connsiteY12" fmla="*/ 198205 h 948332"/>
                  <a:gd name="connsiteX13" fmla="*/ 287968 w 650835"/>
                  <a:gd name="connsiteY13" fmla="*/ 225648 h 948332"/>
                  <a:gd name="connsiteX14" fmla="*/ 330659 w 650835"/>
                  <a:gd name="connsiteY14" fmla="*/ 158564 h 948332"/>
                  <a:gd name="connsiteX15" fmla="*/ 352004 w 650835"/>
                  <a:gd name="connsiteY15" fmla="*/ 143317 h 948332"/>
                  <a:gd name="connsiteX16" fmla="*/ 361152 w 650835"/>
                  <a:gd name="connsiteY16" fmla="*/ 131120 h 948332"/>
                  <a:gd name="connsiteX17" fmla="*/ 324560 w 650835"/>
                  <a:gd name="connsiteY17" fmla="*/ 82331 h 948332"/>
                  <a:gd name="connsiteX18" fmla="*/ 336757 w 650835"/>
                  <a:gd name="connsiteY18" fmla="*/ 57937 h 948332"/>
                  <a:gd name="connsiteX19" fmla="*/ 364201 w 650835"/>
                  <a:gd name="connsiteY19" fmla="*/ 24394 h 948332"/>
                  <a:gd name="connsiteX20" fmla="*/ 376398 w 650835"/>
                  <a:gd name="connsiteY20" fmla="*/ 0 h 948332"/>
                  <a:gd name="connsiteX21" fmla="*/ 425187 w 650835"/>
                  <a:gd name="connsiteY21" fmla="*/ 0 h 948332"/>
                  <a:gd name="connsiteX22" fmla="*/ 428236 w 650835"/>
                  <a:gd name="connsiteY22" fmla="*/ 45740 h 948332"/>
                  <a:gd name="connsiteX23" fmla="*/ 428236 w 650835"/>
                  <a:gd name="connsiteY23" fmla="*/ 88430 h 948332"/>
                  <a:gd name="connsiteX24" fmla="*/ 428236 w 650835"/>
                  <a:gd name="connsiteY24" fmla="*/ 134169 h 948332"/>
                  <a:gd name="connsiteX25" fmla="*/ 428236 w 650835"/>
                  <a:gd name="connsiteY25" fmla="*/ 158564 h 948332"/>
                  <a:gd name="connsiteX26" fmla="*/ 461778 w 650835"/>
                  <a:gd name="connsiteY26" fmla="*/ 179909 h 948332"/>
                  <a:gd name="connsiteX27" fmla="*/ 464828 w 650835"/>
                  <a:gd name="connsiteY27" fmla="*/ 201254 h 948332"/>
                  <a:gd name="connsiteX28" fmla="*/ 495321 w 650835"/>
                  <a:gd name="connsiteY28" fmla="*/ 204303 h 948332"/>
                  <a:gd name="connsiteX29" fmla="*/ 486173 w 650835"/>
                  <a:gd name="connsiteY29" fmla="*/ 228698 h 948332"/>
                  <a:gd name="connsiteX30" fmla="*/ 507518 w 650835"/>
                  <a:gd name="connsiteY30" fmla="*/ 283585 h 948332"/>
                  <a:gd name="connsiteX31" fmla="*/ 507518 w 650835"/>
                  <a:gd name="connsiteY31" fmla="*/ 307979 h 948332"/>
                  <a:gd name="connsiteX32" fmla="*/ 516666 w 650835"/>
                  <a:gd name="connsiteY32" fmla="*/ 335423 h 948332"/>
                  <a:gd name="connsiteX33" fmla="*/ 519715 w 650835"/>
                  <a:gd name="connsiteY33" fmla="*/ 347620 h 948332"/>
                  <a:gd name="connsiteX34" fmla="*/ 544110 w 650835"/>
                  <a:gd name="connsiteY34" fmla="*/ 353719 h 948332"/>
                  <a:gd name="connsiteX35" fmla="*/ 580701 w 650835"/>
                  <a:gd name="connsiteY35" fmla="*/ 353719 h 948332"/>
                  <a:gd name="connsiteX36" fmla="*/ 580701 w 650835"/>
                  <a:gd name="connsiteY36" fmla="*/ 378113 h 948332"/>
                  <a:gd name="connsiteX37" fmla="*/ 635589 w 650835"/>
                  <a:gd name="connsiteY37" fmla="*/ 384212 h 948332"/>
                  <a:gd name="connsiteX38" fmla="*/ 623391 w 650835"/>
                  <a:gd name="connsiteY38" fmla="*/ 414705 h 948332"/>
                  <a:gd name="connsiteX39" fmla="*/ 638638 w 650835"/>
                  <a:gd name="connsiteY39" fmla="*/ 442148 h 948332"/>
                  <a:gd name="connsiteX40" fmla="*/ 650835 w 650835"/>
                  <a:gd name="connsiteY40" fmla="*/ 487888 h 948332"/>
                  <a:gd name="connsiteX41" fmla="*/ 589849 w 650835"/>
                  <a:gd name="connsiteY41" fmla="*/ 512282 h 948332"/>
                  <a:gd name="connsiteX42" fmla="*/ 602046 w 650835"/>
                  <a:gd name="connsiteY42" fmla="*/ 631205 h 948332"/>
                  <a:gd name="connsiteX43" fmla="*/ 592898 w 650835"/>
                  <a:gd name="connsiteY43" fmla="*/ 698290 h 948332"/>
                  <a:gd name="connsiteX44" fmla="*/ 568504 w 650835"/>
                  <a:gd name="connsiteY44" fmla="*/ 740980 h 948332"/>
                  <a:gd name="connsiteX45" fmla="*/ 498370 w 650835"/>
                  <a:gd name="connsiteY45" fmla="*/ 762325 h 948332"/>
                  <a:gd name="connsiteX46" fmla="*/ 510567 w 650835"/>
                  <a:gd name="connsiteY46" fmla="*/ 878198 h 948332"/>
                  <a:gd name="connsiteX47" fmla="*/ 519715 w 650835"/>
                  <a:gd name="connsiteY47" fmla="*/ 905642 h 948332"/>
                  <a:gd name="connsiteX48" fmla="*/ 519715 w 650835"/>
                  <a:gd name="connsiteY48" fmla="*/ 936135 h 948332"/>
                  <a:gd name="connsiteX49" fmla="*/ 501419 w 650835"/>
                  <a:gd name="connsiteY49" fmla="*/ 948332 h 948332"/>
                  <a:gd name="connsiteX50" fmla="*/ 473976 w 650835"/>
                  <a:gd name="connsiteY50" fmla="*/ 933086 h 948332"/>
                  <a:gd name="connsiteX51" fmla="*/ 477025 w 650835"/>
                  <a:gd name="connsiteY51" fmla="*/ 887346 h 948332"/>
                  <a:gd name="connsiteX52" fmla="*/ 412990 w 650835"/>
                  <a:gd name="connsiteY52" fmla="*/ 835508 h 948332"/>
                  <a:gd name="connsiteX53" fmla="*/ 385546 w 650835"/>
                  <a:gd name="connsiteY53" fmla="*/ 847705 h 948332"/>
                  <a:gd name="connsiteX54" fmla="*/ 324560 w 650835"/>
                  <a:gd name="connsiteY54" fmla="*/ 811114 h 948332"/>
                  <a:gd name="connsiteX55" fmla="*/ 306264 w 650835"/>
                  <a:gd name="connsiteY55" fmla="*/ 811114 h 948332"/>
                  <a:gd name="connsiteX56" fmla="*/ 294067 w 650835"/>
                  <a:gd name="connsiteY56" fmla="*/ 777571 h 948332"/>
                  <a:gd name="connsiteX57" fmla="*/ 272722 w 650835"/>
                  <a:gd name="connsiteY57" fmla="*/ 786719 h 948332"/>
                  <a:gd name="connsiteX58" fmla="*/ 202588 w 650835"/>
                  <a:gd name="connsiteY58" fmla="*/ 722684 h 948332"/>
                  <a:gd name="connsiteX59" fmla="*/ 169046 w 650835"/>
                  <a:gd name="connsiteY59" fmla="*/ 695240 h 948332"/>
                  <a:gd name="connsiteX60" fmla="*/ 135619 w 650835"/>
                  <a:gd name="connsiteY60" fmla="*/ 677412 h 948332"/>
                  <a:gd name="connsiteX61" fmla="*/ 110347 w 650835"/>
                  <a:gd name="connsiteY61" fmla="*/ 706295 h 948332"/>
                  <a:gd name="connsiteX62" fmla="*/ 76042 w 650835"/>
                  <a:gd name="connsiteY62" fmla="*/ 698671 h 948332"/>
                  <a:gd name="connsiteX63" fmla="*/ 109641 w 650835"/>
                  <a:gd name="connsiteY63" fmla="*/ 653386 h 948332"/>
                  <a:gd name="connsiteX64" fmla="*/ 68419 w 650835"/>
                  <a:gd name="connsiteY64" fmla="*/ 600712 h 948332"/>
                  <a:gd name="connsiteX65" fmla="*/ 53172 w 650835"/>
                  <a:gd name="connsiteY65" fmla="*/ 609860 h 948332"/>
                  <a:gd name="connsiteX66" fmla="*/ 25729 w 650835"/>
                  <a:gd name="connsiteY66" fmla="*/ 597663 h 948332"/>
                  <a:gd name="connsiteX67" fmla="*/ 0 w 650835"/>
                  <a:gd name="connsiteY67" fmla="*/ 606239 h 94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50835" h="948332">
                    <a:moveTo>
                      <a:pt x="0" y="57937"/>
                    </a:moveTo>
                    <a:lnTo>
                      <a:pt x="16581" y="57937"/>
                    </a:lnTo>
                    <a:lnTo>
                      <a:pt x="28778" y="45740"/>
                    </a:lnTo>
                    <a:lnTo>
                      <a:pt x="86715" y="45740"/>
                    </a:lnTo>
                    <a:lnTo>
                      <a:pt x="86715" y="64035"/>
                    </a:lnTo>
                    <a:lnTo>
                      <a:pt x="53172" y="134169"/>
                    </a:lnTo>
                    <a:lnTo>
                      <a:pt x="50123" y="149416"/>
                    </a:lnTo>
                    <a:lnTo>
                      <a:pt x="62320" y="170761"/>
                    </a:lnTo>
                    <a:lnTo>
                      <a:pt x="68419" y="198205"/>
                    </a:lnTo>
                    <a:lnTo>
                      <a:pt x="111109" y="237845"/>
                    </a:lnTo>
                    <a:lnTo>
                      <a:pt x="199539" y="237845"/>
                    </a:lnTo>
                    <a:lnTo>
                      <a:pt x="196489" y="207352"/>
                    </a:lnTo>
                    <a:lnTo>
                      <a:pt x="239180" y="198205"/>
                    </a:lnTo>
                    <a:lnTo>
                      <a:pt x="287968" y="225648"/>
                    </a:lnTo>
                    <a:lnTo>
                      <a:pt x="330659" y="158564"/>
                    </a:lnTo>
                    <a:lnTo>
                      <a:pt x="352004" y="143317"/>
                    </a:lnTo>
                    <a:lnTo>
                      <a:pt x="361152" y="131120"/>
                    </a:lnTo>
                    <a:lnTo>
                      <a:pt x="324560" y="82331"/>
                    </a:lnTo>
                    <a:lnTo>
                      <a:pt x="336757" y="57937"/>
                    </a:lnTo>
                    <a:lnTo>
                      <a:pt x="364201" y="24394"/>
                    </a:lnTo>
                    <a:lnTo>
                      <a:pt x="376398" y="0"/>
                    </a:lnTo>
                    <a:lnTo>
                      <a:pt x="425187" y="0"/>
                    </a:lnTo>
                    <a:lnTo>
                      <a:pt x="428236" y="45740"/>
                    </a:lnTo>
                    <a:lnTo>
                      <a:pt x="428236" y="88430"/>
                    </a:lnTo>
                    <a:lnTo>
                      <a:pt x="428236" y="134169"/>
                    </a:lnTo>
                    <a:lnTo>
                      <a:pt x="428236" y="158564"/>
                    </a:lnTo>
                    <a:lnTo>
                      <a:pt x="461778" y="179909"/>
                    </a:lnTo>
                    <a:lnTo>
                      <a:pt x="464828" y="201254"/>
                    </a:lnTo>
                    <a:lnTo>
                      <a:pt x="495321" y="204303"/>
                    </a:lnTo>
                    <a:lnTo>
                      <a:pt x="486173" y="228698"/>
                    </a:lnTo>
                    <a:lnTo>
                      <a:pt x="507518" y="283585"/>
                    </a:lnTo>
                    <a:lnTo>
                      <a:pt x="507518" y="307979"/>
                    </a:lnTo>
                    <a:lnTo>
                      <a:pt x="516666" y="335423"/>
                    </a:lnTo>
                    <a:lnTo>
                      <a:pt x="519715" y="347620"/>
                    </a:lnTo>
                    <a:lnTo>
                      <a:pt x="544110" y="353719"/>
                    </a:lnTo>
                    <a:lnTo>
                      <a:pt x="580701" y="353719"/>
                    </a:lnTo>
                    <a:lnTo>
                      <a:pt x="580701" y="378113"/>
                    </a:lnTo>
                    <a:lnTo>
                      <a:pt x="635589" y="384212"/>
                    </a:lnTo>
                    <a:lnTo>
                      <a:pt x="623391" y="414705"/>
                    </a:lnTo>
                    <a:lnTo>
                      <a:pt x="638638" y="442148"/>
                    </a:lnTo>
                    <a:lnTo>
                      <a:pt x="650835" y="487888"/>
                    </a:lnTo>
                    <a:lnTo>
                      <a:pt x="589849" y="512282"/>
                    </a:lnTo>
                    <a:lnTo>
                      <a:pt x="602046" y="631205"/>
                    </a:lnTo>
                    <a:lnTo>
                      <a:pt x="592898" y="698290"/>
                    </a:lnTo>
                    <a:lnTo>
                      <a:pt x="568504" y="740980"/>
                    </a:lnTo>
                    <a:lnTo>
                      <a:pt x="498370" y="762325"/>
                    </a:lnTo>
                    <a:lnTo>
                      <a:pt x="510567" y="878198"/>
                    </a:lnTo>
                    <a:lnTo>
                      <a:pt x="519715" y="905642"/>
                    </a:lnTo>
                    <a:lnTo>
                      <a:pt x="519715" y="936135"/>
                    </a:lnTo>
                    <a:lnTo>
                      <a:pt x="501419" y="948332"/>
                    </a:lnTo>
                    <a:lnTo>
                      <a:pt x="473976" y="933086"/>
                    </a:lnTo>
                    <a:lnTo>
                      <a:pt x="477025" y="887346"/>
                    </a:lnTo>
                    <a:lnTo>
                      <a:pt x="412990" y="835508"/>
                    </a:lnTo>
                    <a:lnTo>
                      <a:pt x="385546" y="847705"/>
                    </a:lnTo>
                    <a:lnTo>
                      <a:pt x="324560" y="811114"/>
                    </a:lnTo>
                    <a:lnTo>
                      <a:pt x="306264" y="811114"/>
                    </a:lnTo>
                    <a:lnTo>
                      <a:pt x="294067" y="777571"/>
                    </a:lnTo>
                    <a:lnTo>
                      <a:pt x="272722" y="786719"/>
                    </a:lnTo>
                    <a:lnTo>
                      <a:pt x="202588" y="722684"/>
                    </a:lnTo>
                    <a:lnTo>
                      <a:pt x="169046" y="695240"/>
                    </a:lnTo>
                    <a:lnTo>
                      <a:pt x="135619" y="677412"/>
                    </a:lnTo>
                    <a:lnTo>
                      <a:pt x="110347" y="706295"/>
                    </a:lnTo>
                    <a:lnTo>
                      <a:pt x="76042" y="698671"/>
                    </a:lnTo>
                    <a:lnTo>
                      <a:pt x="109641" y="653386"/>
                    </a:lnTo>
                    <a:lnTo>
                      <a:pt x="68419" y="600712"/>
                    </a:lnTo>
                    <a:lnTo>
                      <a:pt x="53172" y="609860"/>
                    </a:lnTo>
                    <a:lnTo>
                      <a:pt x="25729" y="597663"/>
                    </a:lnTo>
                    <a:lnTo>
                      <a:pt x="0" y="606239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BF455F47-EAC8-17FB-39B2-29A445642223}"/>
                  </a:ext>
                </a:extLst>
              </p:cNvPr>
              <p:cNvSpPr/>
              <p:nvPr/>
            </p:nvSpPr>
            <p:spPr>
              <a:xfrm>
                <a:off x="670561" y="3765592"/>
                <a:ext cx="1962796" cy="1923343"/>
              </a:xfrm>
              <a:custGeom>
                <a:avLst/>
                <a:gdLst>
                  <a:gd name="connsiteX0" fmla="*/ 1688359 w 1962796"/>
                  <a:gd name="connsiteY0" fmla="*/ 0 h 1923343"/>
                  <a:gd name="connsiteX1" fmla="*/ 1734099 w 1962796"/>
                  <a:gd name="connsiteY1" fmla="*/ 34304 h 1923343"/>
                  <a:gd name="connsiteX2" fmla="*/ 1863695 w 1962796"/>
                  <a:gd name="connsiteY2" fmla="*/ 19058 h 1923343"/>
                  <a:gd name="connsiteX3" fmla="*/ 1962796 w 1962796"/>
                  <a:gd name="connsiteY3" fmla="*/ 38117 h 1923343"/>
                  <a:gd name="connsiteX4" fmla="*/ 1890376 w 1962796"/>
                  <a:gd name="connsiteY4" fmla="*/ 64797 h 1923343"/>
                  <a:gd name="connsiteX5" fmla="*/ 1879218 w 1962796"/>
                  <a:gd name="connsiteY5" fmla="*/ 74469 h 1923343"/>
                  <a:gd name="connsiteX6" fmla="*/ 1879703 w 1962796"/>
                  <a:gd name="connsiteY6" fmla="*/ 69372 h 1923343"/>
                  <a:gd name="connsiteX7" fmla="*/ 1833964 w 1962796"/>
                  <a:gd name="connsiteY7" fmla="*/ 69372 h 1923343"/>
                  <a:gd name="connsiteX8" fmla="*/ 1800422 w 1962796"/>
                  <a:gd name="connsiteY8" fmla="*/ 93766 h 1923343"/>
                  <a:gd name="connsiteX9" fmla="*/ 1843112 w 1962796"/>
                  <a:gd name="connsiteY9" fmla="*/ 185245 h 1923343"/>
                  <a:gd name="connsiteX10" fmla="*/ 1928492 w 1962796"/>
                  <a:gd name="connsiteY10" fmla="*/ 249280 h 1923343"/>
                  <a:gd name="connsiteX11" fmla="*/ 1955936 w 1962796"/>
                  <a:gd name="connsiteY11" fmla="*/ 291971 h 1923343"/>
                  <a:gd name="connsiteX12" fmla="*/ 1949837 w 1962796"/>
                  <a:gd name="connsiteY12" fmla="*/ 316365 h 1923343"/>
                  <a:gd name="connsiteX13" fmla="*/ 1955936 w 1962796"/>
                  <a:gd name="connsiteY13" fmla="*/ 331611 h 1923343"/>
                  <a:gd name="connsiteX14" fmla="*/ 1931541 w 1962796"/>
                  <a:gd name="connsiteY14" fmla="*/ 362104 h 1923343"/>
                  <a:gd name="connsiteX15" fmla="*/ 1931541 w 1962796"/>
                  <a:gd name="connsiteY15" fmla="*/ 490175 h 1923343"/>
                  <a:gd name="connsiteX16" fmla="*/ 1840062 w 1962796"/>
                  <a:gd name="connsiteY16" fmla="*/ 523717 h 1923343"/>
                  <a:gd name="connsiteX17" fmla="*/ 1769929 w 1962796"/>
                  <a:gd name="connsiteY17" fmla="*/ 554210 h 1923343"/>
                  <a:gd name="connsiteX18" fmla="*/ 1754682 w 1962796"/>
                  <a:gd name="connsiteY18" fmla="*/ 578604 h 1923343"/>
                  <a:gd name="connsiteX19" fmla="*/ 1776027 w 1962796"/>
                  <a:gd name="connsiteY19" fmla="*/ 581654 h 1923343"/>
                  <a:gd name="connsiteX20" fmla="*/ 1791274 w 1962796"/>
                  <a:gd name="connsiteY20" fmla="*/ 639590 h 1923343"/>
                  <a:gd name="connsiteX21" fmla="*/ 1742485 w 1962796"/>
                  <a:gd name="connsiteY21" fmla="*/ 676182 h 1923343"/>
                  <a:gd name="connsiteX22" fmla="*/ 1723881 w 1962796"/>
                  <a:gd name="connsiteY22" fmla="*/ 766542 h 1923343"/>
                  <a:gd name="connsiteX23" fmla="*/ 1688359 w 1962796"/>
                  <a:gd name="connsiteY23" fmla="*/ 754701 h 1923343"/>
                  <a:gd name="connsiteX24" fmla="*/ 1623562 w 1962796"/>
                  <a:gd name="connsiteY24" fmla="*/ 792817 h 1923343"/>
                  <a:gd name="connsiteX25" fmla="*/ 1558765 w 1962796"/>
                  <a:gd name="connsiteY25" fmla="*/ 747077 h 1923343"/>
                  <a:gd name="connsiteX26" fmla="*/ 1513026 w 1962796"/>
                  <a:gd name="connsiteY26" fmla="*/ 773759 h 1923343"/>
                  <a:gd name="connsiteX27" fmla="*/ 1455851 w 1962796"/>
                  <a:gd name="connsiteY27" fmla="*/ 766135 h 1923343"/>
                  <a:gd name="connsiteX28" fmla="*/ 1432981 w 1962796"/>
                  <a:gd name="connsiteY28" fmla="*/ 735642 h 1923343"/>
                  <a:gd name="connsiteX29" fmla="*/ 1402488 w 1962796"/>
                  <a:gd name="connsiteY29" fmla="*/ 747077 h 1923343"/>
                  <a:gd name="connsiteX30" fmla="*/ 1349125 w 1962796"/>
                  <a:gd name="connsiteY30" fmla="*/ 792817 h 1923343"/>
                  <a:gd name="connsiteX31" fmla="*/ 1341502 w 1962796"/>
                  <a:gd name="connsiteY31" fmla="*/ 830934 h 1923343"/>
                  <a:gd name="connsiteX32" fmla="*/ 1288139 w 1962796"/>
                  <a:gd name="connsiteY32" fmla="*/ 899542 h 1923343"/>
                  <a:gd name="connsiteX33" fmla="*/ 1265270 w 1962796"/>
                  <a:gd name="connsiteY33" fmla="*/ 937659 h 1923343"/>
                  <a:gd name="connsiteX34" fmla="*/ 1223342 w 1962796"/>
                  <a:gd name="connsiteY34" fmla="*/ 964339 h 1923343"/>
                  <a:gd name="connsiteX35" fmla="*/ 1173791 w 1962796"/>
                  <a:gd name="connsiteY35" fmla="*/ 964339 h 1923343"/>
                  <a:gd name="connsiteX36" fmla="*/ 1112805 w 1962796"/>
                  <a:gd name="connsiteY36" fmla="*/ 1048196 h 1923343"/>
                  <a:gd name="connsiteX37" fmla="*/ 1211907 w 1962796"/>
                  <a:gd name="connsiteY37" fmla="*/ 1082500 h 1923343"/>
                  <a:gd name="connsiteX38" fmla="*/ 1215718 w 1962796"/>
                  <a:gd name="connsiteY38" fmla="*/ 1124428 h 1923343"/>
                  <a:gd name="connsiteX39" fmla="*/ 1169979 w 1962796"/>
                  <a:gd name="connsiteY39" fmla="*/ 1124428 h 1923343"/>
                  <a:gd name="connsiteX40" fmla="*/ 1150921 w 1962796"/>
                  <a:gd name="connsiteY40" fmla="*/ 1154921 h 1923343"/>
                  <a:gd name="connsiteX41" fmla="*/ 1089935 w 1962796"/>
                  <a:gd name="connsiteY41" fmla="*/ 1135863 h 1923343"/>
                  <a:gd name="connsiteX42" fmla="*/ 998456 w 1962796"/>
                  <a:gd name="connsiteY42" fmla="*/ 1193036 h 1923343"/>
                  <a:gd name="connsiteX43" fmla="*/ 903166 w 1962796"/>
                  <a:gd name="connsiteY43" fmla="*/ 1189225 h 1923343"/>
                  <a:gd name="connsiteX44" fmla="*/ 857427 w 1962796"/>
                  <a:gd name="connsiteY44" fmla="*/ 1170167 h 1923343"/>
                  <a:gd name="connsiteX45" fmla="*/ 849803 w 1962796"/>
                  <a:gd name="connsiteY45" fmla="*/ 1200660 h 1923343"/>
                  <a:gd name="connsiteX46" fmla="*/ 815498 w 1962796"/>
                  <a:gd name="connsiteY46" fmla="*/ 1231153 h 1923343"/>
                  <a:gd name="connsiteX47" fmla="*/ 788817 w 1962796"/>
                  <a:gd name="connsiteY47" fmla="*/ 1193036 h 1923343"/>
                  <a:gd name="connsiteX48" fmla="*/ 731643 w 1962796"/>
                  <a:gd name="connsiteY48" fmla="*/ 1208283 h 1923343"/>
                  <a:gd name="connsiteX49" fmla="*/ 708773 w 1962796"/>
                  <a:gd name="connsiteY49" fmla="*/ 1196849 h 1923343"/>
                  <a:gd name="connsiteX50" fmla="*/ 689715 w 1962796"/>
                  <a:gd name="connsiteY50" fmla="*/ 1231153 h 1923343"/>
                  <a:gd name="connsiteX51" fmla="*/ 655410 w 1962796"/>
                  <a:gd name="connsiteY51" fmla="*/ 1181603 h 1923343"/>
                  <a:gd name="connsiteX52" fmla="*/ 624917 w 1962796"/>
                  <a:gd name="connsiteY52" fmla="*/ 1181603 h 1923343"/>
                  <a:gd name="connsiteX53" fmla="*/ 624917 w 1962796"/>
                  <a:gd name="connsiteY53" fmla="*/ 1227342 h 1923343"/>
                  <a:gd name="connsiteX54" fmla="*/ 605859 w 1962796"/>
                  <a:gd name="connsiteY54" fmla="*/ 1269269 h 1923343"/>
                  <a:gd name="connsiteX55" fmla="*/ 525815 w 1962796"/>
                  <a:gd name="connsiteY55" fmla="*/ 1311197 h 1923343"/>
                  <a:gd name="connsiteX56" fmla="*/ 502945 w 1962796"/>
                  <a:gd name="connsiteY56" fmla="*/ 1341690 h 1923343"/>
                  <a:gd name="connsiteX57" fmla="*/ 529626 w 1962796"/>
                  <a:gd name="connsiteY57" fmla="*/ 1356936 h 1923343"/>
                  <a:gd name="connsiteX58" fmla="*/ 480076 w 1962796"/>
                  <a:gd name="connsiteY58" fmla="*/ 1459850 h 1923343"/>
                  <a:gd name="connsiteX59" fmla="*/ 502945 w 1962796"/>
                  <a:gd name="connsiteY59" fmla="*/ 1490343 h 1923343"/>
                  <a:gd name="connsiteX60" fmla="*/ 480076 w 1962796"/>
                  <a:gd name="connsiteY60" fmla="*/ 1547518 h 1923343"/>
                  <a:gd name="connsiteX61" fmla="*/ 422901 w 1962796"/>
                  <a:gd name="connsiteY61" fmla="*/ 1597069 h 1923343"/>
                  <a:gd name="connsiteX62" fmla="*/ 403843 w 1962796"/>
                  <a:gd name="connsiteY62" fmla="*/ 1600880 h 1923343"/>
                  <a:gd name="connsiteX63" fmla="*/ 380974 w 1962796"/>
                  <a:gd name="connsiteY63" fmla="*/ 1635184 h 1923343"/>
                  <a:gd name="connsiteX64" fmla="*/ 407654 w 1962796"/>
                  <a:gd name="connsiteY64" fmla="*/ 1646619 h 1923343"/>
                  <a:gd name="connsiteX65" fmla="*/ 419617 w 1962796"/>
                  <a:gd name="connsiteY65" fmla="*/ 1685498 h 1923343"/>
                  <a:gd name="connsiteX66" fmla="*/ 376400 w 1962796"/>
                  <a:gd name="connsiteY66" fmla="*/ 1685498 h 1923343"/>
                  <a:gd name="connsiteX67" fmla="*/ 364202 w 1962796"/>
                  <a:gd name="connsiteY67" fmla="*/ 1709893 h 1923343"/>
                  <a:gd name="connsiteX68" fmla="*/ 336759 w 1962796"/>
                  <a:gd name="connsiteY68" fmla="*/ 1743435 h 1923343"/>
                  <a:gd name="connsiteX69" fmla="*/ 324562 w 1962796"/>
                  <a:gd name="connsiteY69" fmla="*/ 1767829 h 1923343"/>
                  <a:gd name="connsiteX70" fmla="*/ 361153 w 1962796"/>
                  <a:gd name="connsiteY70" fmla="*/ 1816618 h 1923343"/>
                  <a:gd name="connsiteX71" fmla="*/ 352005 w 1962796"/>
                  <a:gd name="connsiteY71" fmla="*/ 1828815 h 1923343"/>
                  <a:gd name="connsiteX72" fmla="*/ 330660 w 1962796"/>
                  <a:gd name="connsiteY72" fmla="*/ 1844062 h 1923343"/>
                  <a:gd name="connsiteX73" fmla="*/ 287970 w 1962796"/>
                  <a:gd name="connsiteY73" fmla="*/ 1911146 h 1923343"/>
                  <a:gd name="connsiteX74" fmla="*/ 239181 w 1962796"/>
                  <a:gd name="connsiteY74" fmla="*/ 1883702 h 1923343"/>
                  <a:gd name="connsiteX75" fmla="*/ 196491 w 1962796"/>
                  <a:gd name="connsiteY75" fmla="*/ 1892850 h 1923343"/>
                  <a:gd name="connsiteX76" fmla="*/ 199540 w 1962796"/>
                  <a:gd name="connsiteY76" fmla="*/ 1923343 h 1923343"/>
                  <a:gd name="connsiteX77" fmla="*/ 111111 w 1962796"/>
                  <a:gd name="connsiteY77" fmla="*/ 1923343 h 1923343"/>
                  <a:gd name="connsiteX78" fmla="*/ 68421 w 1962796"/>
                  <a:gd name="connsiteY78" fmla="*/ 1883702 h 1923343"/>
                  <a:gd name="connsiteX79" fmla="*/ 62322 w 1962796"/>
                  <a:gd name="connsiteY79" fmla="*/ 1856259 h 1923343"/>
                  <a:gd name="connsiteX80" fmla="*/ 50125 w 1962796"/>
                  <a:gd name="connsiteY80" fmla="*/ 1834914 h 1923343"/>
                  <a:gd name="connsiteX81" fmla="*/ 53174 w 1962796"/>
                  <a:gd name="connsiteY81" fmla="*/ 1819667 h 1923343"/>
                  <a:gd name="connsiteX82" fmla="*/ 86716 w 1962796"/>
                  <a:gd name="connsiteY82" fmla="*/ 1749533 h 1923343"/>
                  <a:gd name="connsiteX83" fmla="*/ 86716 w 1962796"/>
                  <a:gd name="connsiteY83" fmla="*/ 1731238 h 1923343"/>
                  <a:gd name="connsiteX84" fmla="*/ 28780 w 1962796"/>
                  <a:gd name="connsiteY84" fmla="*/ 1731238 h 1923343"/>
                  <a:gd name="connsiteX85" fmla="*/ 16583 w 1962796"/>
                  <a:gd name="connsiteY85" fmla="*/ 1743435 h 1923343"/>
                  <a:gd name="connsiteX86" fmla="*/ 0 w 1962796"/>
                  <a:gd name="connsiteY86" fmla="*/ 1743435 h 1923343"/>
                  <a:gd name="connsiteX87" fmla="*/ 0 w 1962796"/>
                  <a:gd name="connsiteY87" fmla="*/ 1530578 h 1923343"/>
                  <a:gd name="connsiteX88" fmla="*/ 1336 w 1962796"/>
                  <a:gd name="connsiteY88" fmla="*/ 1529984 h 1923343"/>
                  <a:gd name="connsiteX89" fmla="*/ 0 w 1962796"/>
                  <a:gd name="connsiteY89" fmla="*/ 1521969 h 1923343"/>
                  <a:gd name="connsiteX90" fmla="*/ 0 w 1962796"/>
                  <a:gd name="connsiteY90" fmla="*/ 1368415 h 1923343"/>
                  <a:gd name="connsiteX91" fmla="*/ 49363 w 1962796"/>
                  <a:gd name="connsiteY91" fmla="*/ 1379807 h 1923343"/>
                  <a:gd name="connsiteX92" fmla="*/ 121783 w 1962796"/>
                  <a:gd name="connsiteY92" fmla="*/ 1341690 h 1923343"/>
                  <a:gd name="connsiteX93" fmla="*/ 175146 w 1962796"/>
                  <a:gd name="connsiteY93" fmla="*/ 1307386 h 1923343"/>
                  <a:gd name="connsiteX94" fmla="*/ 190392 w 1962796"/>
                  <a:gd name="connsiteY94" fmla="*/ 1261646 h 1923343"/>
                  <a:gd name="connsiteX95" fmla="*/ 220885 w 1962796"/>
                  <a:gd name="connsiteY95" fmla="*/ 1257835 h 1923343"/>
                  <a:gd name="connsiteX96" fmla="*/ 251378 w 1962796"/>
                  <a:gd name="connsiteY96" fmla="*/ 1208283 h 1923343"/>
                  <a:gd name="connsiteX97" fmla="*/ 278060 w 1962796"/>
                  <a:gd name="connsiteY97" fmla="*/ 1181603 h 1923343"/>
                  <a:gd name="connsiteX98" fmla="*/ 323800 w 1962796"/>
                  <a:gd name="connsiteY98" fmla="*/ 1147297 h 1923343"/>
                  <a:gd name="connsiteX99" fmla="*/ 339046 w 1962796"/>
                  <a:gd name="connsiteY99" fmla="*/ 1109182 h 1923343"/>
                  <a:gd name="connsiteX100" fmla="*/ 365727 w 1962796"/>
                  <a:gd name="connsiteY100" fmla="*/ 1093935 h 1923343"/>
                  <a:gd name="connsiteX101" fmla="*/ 407654 w 1962796"/>
                  <a:gd name="connsiteY101" fmla="*/ 1048196 h 1923343"/>
                  <a:gd name="connsiteX102" fmla="*/ 445771 w 1962796"/>
                  <a:gd name="connsiteY102" fmla="*/ 1013891 h 1923343"/>
                  <a:gd name="connsiteX103" fmla="*/ 514380 w 1962796"/>
                  <a:gd name="connsiteY103" fmla="*/ 941470 h 1923343"/>
                  <a:gd name="connsiteX104" fmla="*/ 643976 w 1962796"/>
                  <a:gd name="connsiteY104" fmla="*/ 830934 h 1923343"/>
                  <a:gd name="connsiteX105" fmla="*/ 720208 w 1962796"/>
                  <a:gd name="connsiteY105" fmla="*/ 819499 h 1923343"/>
                  <a:gd name="connsiteX106" fmla="*/ 750701 w 1962796"/>
                  <a:gd name="connsiteY106" fmla="*/ 754701 h 1923343"/>
                  <a:gd name="connsiteX107" fmla="*/ 819310 w 1962796"/>
                  <a:gd name="connsiteY107" fmla="*/ 674656 h 1923343"/>
                  <a:gd name="connsiteX108" fmla="*/ 838368 w 1962796"/>
                  <a:gd name="connsiteY108" fmla="*/ 621294 h 1923343"/>
                  <a:gd name="connsiteX109" fmla="*/ 937470 w 1962796"/>
                  <a:gd name="connsiteY109" fmla="*/ 545062 h 1923343"/>
                  <a:gd name="connsiteX110" fmla="*/ 1055631 w 1962796"/>
                  <a:gd name="connsiteY110" fmla="*/ 484076 h 1923343"/>
                  <a:gd name="connsiteX111" fmla="*/ 1120428 w 1962796"/>
                  <a:gd name="connsiteY111" fmla="*/ 461206 h 1923343"/>
                  <a:gd name="connsiteX112" fmla="*/ 1150921 w 1962796"/>
                  <a:gd name="connsiteY112" fmla="*/ 404032 h 1923343"/>
                  <a:gd name="connsiteX113" fmla="*/ 1162356 w 1962796"/>
                  <a:gd name="connsiteY113" fmla="*/ 308741 h 1923343"/>
                  <a:gd name="connsiteX114" fmla="*/ 1105182 w 1962796"/>
                  <a:gd name="connsiteY114" fmla="*/ 247755 h 1923343"/>
                  <a:gd name="connsiteX115" fmla="*/ 1166168 w 1962796"/>
                  <a:gd name="connsiteY115" fmla="*/ 224886 h 1923343"/>
                  <a:gd name="connsiteX116" fmla="*/ 1223342 w 1962796"/>
                  <a:gd name="connsiteY116" fmla="*/ 236321 h 1923343"/>
                  <a:gd name="connsiteX117" fmla="*/ 1265270 w 1962796"/>
                  <a:gd name="connsiteY117" fmla="*/ 224886 h 1923343"/>
                  <a:gd name="connsiteX118" fmla="*/ 1238589 w 1962796"/>
                  <a:gd name="connsiteY118" fmla="*/ 182958 h 1923343"/>
                  <a:gd name="connsiteX119" fmla="*/ 1295763 w 1962796"/>
                  <a:gd name="connsiteY119" fmla="*/ 175335 h 1923343"/>
                  <a:gd name="connsiteX120" fmla="*/ 1337690 w 1962796"/>
                  <a:gd name="connsiteY120" fmla="*/ 129596 h 1923343"/>
                  <a:gd name="connsiteX121" fmla="*/ 1532083 w 1962796"/>
                  <a:gd name="connsiteY121" fmla="*/ 125783 h 1923343"/>
                  <a:gd name="connsiteX122" fmla="*/ 1520648 w 1962796"/>
                  <a:gd name="connsiteY122" fmla="*/ 80044 h 1923343"/>
                  <a:gd name="connsiteX123" fmla="*/ 1589258 w 1962796"/>
                  <a:gd name="connsiteY123" fmla="*/ 76232 h 1923343"/>
                  <a:gd name="connsiteX124" fmla="*/ 1612127 w 1962796"/>
                  <a:gd name="connsiteY124" fmla="*/ 64797 h 1923343"/>
                  <a:gd name="connsiteX125" fmla="*/ 1638809 w 1962796"/>
                  <a:gd name="connsiteY125" fmla="*/ 19058 h 1923343"/>
                  <a:gd name="connsiteX0" fmla="*/ 1866159 w 2140596"/>
                  <a:gd name="connsiteY0" fmla="*/ 0 h 1923343"/>
                  <a:gd name="connsiteX1" fmla="*/ 1911899 w 2140596"/>
                  <a:gd name="connsiteY1" fmla="*/ 34304 h 1923343"/>
                  <a:gd name="connsiteX2" fmla="*/ 2041495 w 2140596"/>
                  <a:gd name="connsiteY2" fmla="*/ 19058 h 1923343"/>
                  <a:gd name="connsiteX3" fmla="*/ 2140596 w 2140596"/>
                  <a:gd name="connsiteY3" fmla="*/ 38117 h 1923343"/>
                  <a:gd name="connsiteX4" fmla="*/ 2068176 w 2140596"/>
                  <a:gd name="connsiteY4" fmla="*/ 64797 h 1923343"/>
                  <a:gd name="connsiteX5" fmla="*/ 2057018 w 2140596"/>
                  <a:gd name="connsiteY5" fmla="*/ 74469 h 1923343"/>
                  <a:gd name="connsiteX6" fmla="*/ 2057503 w 2140596"/>
                  <a:gd name="connsiteY6" fmla="*/ 69372 h 1923343"/>
                  <a:gd name="connsiteX7" fmla="*/ 2011764 w 2140596"/>
                  <a:gd name="connsiteY7" fmla="*/ 69372 h 1923343"/>
                  <a:gd name="connsiteX8" fmla="*/ 1978222 w 2140596"/>
                  <a:gd name="connsiteY8" fmla="*/ 93766 h 1923343"/>
                  <a:gd name="connsiteX9" fmla="*/ 2020912 w 2140596"/>
                  <a:gd name="connsiteY9" fmla="*/ 185245 h 1923343"/>
                  <a:gd name="connsiteX10" fmla="*/ 2106292 w 2140596"/>
                  <a:gd name="connsiteY10" fmla="*/ 249280 h 1923343"/>
                  <a:gd name="connsiteX11" fmla="*/ 2133736 w 2140596"/>
                  <a:gd name="connsiteY11" fmla="*/ 291971 h 1923343"/>
                  <a:gd name="connsiteX12" fmla="*/ 2127637 w 2140596"/>
                  <a:gd name="connsiteY12" fmla="*/ 316365 h 1923343"/>
                  <a:gd name="connsiteX13" fmla="*/ 2133736 w 2140596"/>
                  <a:gd name="connsiteY13" fmla="*/ 331611 h 1923343"/>
                  <a:gd name="connsiteX14" fmla="*/ 2109341 w 2140596"/>
                  <a:gd name="connsiteY14" fmla="*/ 362104 h 1923343"/>
                  <a:gd name="connsiteX15" fmla="*/ 2109341 w 2140596"/>
                  <a:gd name="connsiteY15" fmla="*/ 490175 h 1923343"/>
                  <a:gd name="connsiteX16" fmla="*/ 2017862 w 2140596"/>
                  <a:gd name="connsiteY16" fmla="*/ 523717 h 1923343"/>
                  <a:gd name="connsiteX17" fmla="*/ 1947729 w 2140596"/>
                  <a:gd name="connsiteY17" fmla="*/ 554210 h 1923343"/>
                  <a:gd name="connsiteX18" fmla="*/ 1932482 w 2140596"/>
                  <a:gd name="connsiteY18" fmla="*/ 578604 h 1923343"/>
                  <a:gd name="connsiteX19" fmla="*/ 1953827 w 2140596"/>
                  <a:gd name="connsiteY19" fmla="*/ 581654 h 1923343"/>
                  <a:gd name="connsiteX20" fmla="*/ 1969074 w 2140596"/>
                  <a:gd name="connsiteY20" fmla="*/ 639590 h 1923343"/>
                  <a:gd name="connsiteX21" fmla="*/ 1920285 w 2140596"/>
                  <a:gd name="connsiteY21" fmla="*/ 676182 h 1923343"/>
                  <a:gd name="connsiteX22" fmla="*/ 1901681 w 2140596"/>
                  <a:gd name="connsiteY22" fmla="*/ 766542 h 1923343"/>
                  <a:gd name="connsiteX23" fmla="*/ 1866159 w 2140596"/>
                  <a:gd name="connsiteY23" fmla="*/ 754701 h 1923343"/>
                  <a:gd name="connsiteX24" fmla="*/ 1801362 w 2140596"/>
                  <a:gd name="connsiteY24" fmla="*/ 792817 h 1923343"/>
                  <a:gd name="connsiteX25" fmla="*/ 1736565 w 2140596"/>
                  <a:gd name="connsiteY25" fmla="*/ 747077 h 1923343"/>
                  <a:gd name="connsiteX26" fmla="*/ 1690826 w 2140596"/>
                  <a:gd name="connsiteY26" fmla="*/ 773759 h 1923343"/>
                  <a:gd name="connsiteX27" fmla="*/ 1633651 w 2140596"/>
                  <a:gd name="connsiteY27" fmla="*/ 766135 h 1923343"/>
                  <a:gd name="connsiteX28" fmla="*/ 1610781 w 2140596"/>
                  <a:gd name="connsiteY28" fmla="*/ 735642 h 1923343"/>
                  <a:gd name="connsiteX29" fmla="*/ 1580288 w 2140596"/>
                  <a:gd name="connsiteY29" fmla="*/ 747077 h 1923343"/>
                  <a:gd name="connsiteX30" fmla="*/ 1526925 w 2140596"/>
                  <a:gd name="connsiteY30" fmla="*/ 792817 h 1923343"/>
                  <a:gd name="connsiteX31" fmla="*/ 1519302 w 2140596"/>
                  <a:gd name="connsiteY31" fmla="*/ 830934 h 1923343"/>
                  <a:gd name="connsiteX32" fmla="*/ 1465939 w 2140596"/>
                  <a:gd name="connsiteY32" fmla="*/ 899542 h 1923343"/>
                  <a:gd name="connsiteX33" fmla="*/ 1443070 w 2140596"/>
                  <a:gd name="connsiteY33" fmla="*/ 937659 h 1923343"/>
                  <a:gd name="connsiteX34" fmla="*/ 1401142 w 2140596"/>
                  <a:gd name="connsiteY34" fmla="*/ 964339 h 1923343"/>
                  <a:gd name="connsiteX35" fmla="*/ 1351591 w 2140596"/>
                  <a:gd name="connsiteY35" fmla="*/ 964339 h 1923343"/>
                  <a:gd name="connsiteX36" fmla="*/ 1290605 w 2140596"/>
                  <a:gd name="connsiteY36" fmla="*/ 1048196 h 1923343"/>
                  <a:gd name="connsiteX37" fmla="*/ 1389707 w 2140596"/>
                  <a:gd name="connsiteY37" fmla="*/ 1082500 h 1923343"/>
                  <a:gd name="connsiteX38" fmla="*/ 1393518 w 2140596"/>
                  <a:gd name="connsiteY38" fmla="*/ 1124428 h 1923343"/>
                  <a:gd name="connsiteX39" fmla="*/ 1347779 w 2140596"/>
                  <a:gd name="connsiteY39" fmla="*/ 1124428 h 1923343"/>
                  <a:gd name="connsiteX40" fmla="*/ 1328721 w 2140596"/>
                  <a:gd name="connsiteY40" fmla="*/ 1154921 h 1923343"/>
                  <a:gd name="connsiteX41" fmla="*/ 1267735 w 2140596"/>
                  <a:gd name="connsiteY41" fmla="*/ 1135863 h 1923343"/>
                  <a:gd name="connsiteX42" fmla="*/ 1176256 w 2140596"/>
                  <a:gd name="connsiteY42" fmla="*/ 1193036 h 1923343"/>
                  <a:gd name="connsiteX43" fmla="*/ 1080966 w 2140596"/>
                  <a:gd name="connsiteY43" fmla="*/ 1189225 h 1923343"/>
                  <a:gd name="connsiteX44" fmla="*/ 1035227 w 2140596"/>
                  <a:gd name="connsiteY44" fmla="*/ 1170167 h 1923343"/>
                  <a:gd name="connsiteX45" fmla="*/ 1027603 w 2140596"/>
                  <a:gd name="connsiteY45" fmla="*/ 1200660 h 1923343"/>
                  <a:gd name="connsiteX46" fmla="*/ 993298 w 2140596"/>
                  <a:gd name="connsiteY46" fmla="*/ 1231153 h 1923343"/>
                  <a:gd name="connsiteX47" fmla="*/ 966617 w 2140596"/>
                  <a:gd name="connsiteY47" fmla="*/ 1193036 h 1923343"/>
                  <a:gd name="connsiteX48" fmla="*/ 909443 w 2140596"/>
                  <a:gd name="connsiteY48" fmla="*/ 1208283 h 1923343"/>
                  <a:gd name="connsiteX49" fmla="*/ 886573 w 2140596"/>
                  <a:gd name="connsiteY49" fmla="*/ 1196849 h 1923343"/>
                  <a:gd name="connsiteX50" fmla="*/ 867515 w 2140596"/>
                  <a:gd name="connsiteY50" fmla="*/ 1231153 h 1923343"/>
                  <a:gd name="connsiteX51" fmla="*/ 833210 w 2140596"/>
                  <a:gd name="connsiteY51" fmla="*/ 1181603 h 1923343"/>
                  <a:gd name="connsiteX52" fmla="*/ 802717 w 2140596"/>
                  <a:gd name="connsiteY52" fmla="*/ 1181603 h 1923343"/>
                  <a:gd name="connsiteX53" fmla="*/ 802717 w 2140596"/>
                  <a:gd name="connsiteY53" fmla="*/ 1227342 h 1923343"/>
                  <a:gd name="connsiteX54" fmla="*/ 783659 w 2140596"/>
                  <a:gd name="connsiteY54" fmla="*/ 1269269 h 1923343"/>
                  <a:gd name="connsiteX55" fmla="*/ 703615 w 2140596"/>
                  <a:gd name="connsiteY55" fmla="*/ 1311197 h 1923343"/>
                  <a:gd name="connsiteX56" fmla="*/ 680745 w 2140596"/>
                  <a:gd name="connsiteY56" fmla="*/ 1341690 h 1923343"/>
                  <a:gd name="connsiteX57" fmla="*/ 707426 w 2140596"/>
                  <a:gd name="connsiteY57" fmla="*/ 1356936 h 1923343"/>
                  <a:gd name="connsiteX58" fmla="*/ 657876 w 2140596"/>
                  <a:gd name="connsiteY58" fmla="*/ 1459850 h 1923343"/>
                  <a:gd name="connsiteX59" fmla="*/ 680745 w 2140596"/>
                  <a:gd name="connsiteY59" fmla="*/ 1490343 h 1923343"/>
                  <a:gd name="connsiteX60" fmla="*/ 657876 w 2140596"/>
                  <a:gd name="connsiteY60" fmla="*/ 1547518 h 1923343"/>
                  <a:gd name="connsiteX61" fmla="*/ 600701 w 2140596"/>
                  <a:gd name="connsiteY61" fmla="*/ 1597069 h 1923343"/>
                  <a:gd name="connsiteX62" fmla="*/ 581643 w 2140596"/>
                  <a:gd name="connsiteY62" fmla="*/ 1600880 h 1923343"/>
                  <a:gd name="connsiteX63" fmla="*/ 558774 w 2140596"/>
                  <a:gd name="connsiteY63" fmla="*/ 1635184 h 1923343"/>
                  <a:gd name="connsiteX64" fmla="*/ 585454 w 2140596"/>
                  <a:gd name="connsiteY64" fmla="*/ 1646619 h 1923343"/>
                  <a:gd name="connsiteX65" fmla="*/ 597417 w 2140596"/>
                  <a:gd name="connsiteY65" fmla="*/ 1685498 h 1923343"/>
                  <a:gd name="connsiteX66" fmla="*/ 554200 w 2140596"/>
                  <a:gd name="connsiteY66" fmla="*/ 1685498 h 1923343"/>
                  <a:gd name="connsiteX67" fmla="*/ 542002 w 2140596"/>
                  <a:gd name="connsiteY67" fmla="*/ 1709893 h 1923343"/>
                  <a:gd name="connsiteX68" fmla="*/ 514559 w 2140596"/>
                  <a:gd name="connsiteY68" fmla="*/ 1743435 h 1923343"/>
                  <a:gd name="connsiteX69" fmla="*/ 502362 w 2140596"/>
                  <a:gd name="connsiteY69" fmla="*/ 1767829 h 1923343"/>
                  <a:gd name="connsiteX70" fmla="*/ 538953 w 2140596"/>
                  <a:gd name="connsiteY70" fmla="*/ 1816618 h 1923343"/>
                  <a:gd name="connsiteX71" fmla="*/ 529805 w 2140596"/>
                  <a:gd name="connsiteY71" fmla="*/ 1828815 h 1923343"/>
                  <a:gd name="connsiteX72" fmla="*/ 508460 w 2140596"/>
                  <a:gd name="connsiteY72" fmla="*/ 1844062 h 1923343"/>
                  <a:gd name="connsiteX73" fmla="*/ 465770 w 2140596"/>
                  <a:gd name="connsiteY73" fmla="*/ 1911146 h 1923343"/>
                  <a:gd name="connsiteX74" fmla="*/ 416981 w 2140596"/>
                  <a:gd name="connsiteY74" fmla="*/ 1883702 h 1923343"/>
                  <a:gd name="connsiteX75" fmla="*/ 374291 w 2140596"/>
                  <a:gd name="connsiteY75" fmla="*/ 1892850 h 1923343"/>
                  <a:gd name="connsiteX76" fmla="*/ 377340 w 2140596"/>
                  <a:gd name="connsiteY76" fmla="*/ 1923343 h 1923343"/>
                  <a:gd name="connsiteX77" fmla="*/ 288911 w 2140596"/>
                  <a:gd name="connsiteY77" fmla="*/ 1923343 h 1923343"/>
                  <a:gd name="connsiteX78" fmla="*/ 246221 w 2140596"/>
                  <a:gd name="connsiteY78" fmla="*/ 1883702 h 1923343"/>
                  <a:gd name="connsiteX79" fmla="*/ 240122 w 2140596"/>
                  <a:gd name="connsiteY79" fmla="*/ 1856259 h 1923343"/>
                  <a:gd name="connsiteX80" fmla="*/ 227925 w 2140596"/>
                  <a:gd name="connsiteY80" fmla="*/ 1834914 h 1923343"/>
                  <a:gd name="connsiteX81" fmla="*/ 230974 w 2140596"/>
                  <a:gd name="connsiteY81" fmla="*/ 1819667 h 1923343"/>
                  <a:gd name="connsiteX82" fmla="*/ 264516 w 2140596"/>
                  <a:gd name="connsiteY82" fmla="*/ 1749533 h 1923343"/>
                  <a:gd name="connsiteX83" fmla="*/ 264516 w 2140596"/>
                  <a:gd name="connsiteY83" fmla="*/ 1731238 h 1923343"/>
                  <a:gd name="connsiteX84" fmla="*/ 206580 w 2140596"/>
                  <a:gd name="connsiteY84" fmla="*/ 1731238 h 1923343"/>
                  <a:gd name="connsiteX85" fmla="*/ 194383 w 2140596"/>
                  <a:gd name="connsiteY85" fmla="*/ 1743435 h 1923343"/>
                  <a:gd name="connsiteX86" fmla="*/ 177800 w 2140596"/>
                  <a:gd name="connsiteY86" fmla="*/ 1743435 h 1923343"/>
                  <a:gd name="connsiteX87" fmla="*/ 177800 w 2140596"/>
                  <a:gd name="connsiteY87" fmla="*/ 1530578 h 1923343"/>
                  <a:gd name="connsiteX88" fmla="*/ 179136 w 2140596"/>
                  <a:gd name="connsiteY88" fmla="*/ 1529984 h 1923343"/>
                  <a:gd name="connsiteX89" fmla="*/ 0 w 2140596"/>
                  <a:gd name="connsiteY89" fmla="*/ 1521969 h 1923343"/>
                  <a:gd name="connsiteX90" fmla="*/ 177800 w 2140596"/>
                  <a:gd name="connsiteY90" fmla="*/ 1368415 h 1923343"/>
                  <a:gd name="connsiteX91" fmla="*/ 227163 w 2140596"/>
                  <a:gd name="connsiteY91" fmla="*/ 1379807 h 1923343"/>
                  <a:gd name="connsiteX92" fmla="*/ 299583 w 2140596"/>
                  <a:gd name="connsiteY92" fmla="*/ 1341690 h 1923343"/>
                  <a:gd name="connsiteX93" fmla="*/ 352946 w 2140596"/>
                  <a:gd name="connsiteY93" fmla="*/ 1307386 h 1923343"/>
                  <a:gd name="connsiteX94" fmla="*/ 368192 w 2140596"/>
                  <a:gd name="connsiteY94" fmla="*/ 1261646 h 1923343"/>
                  <a:gd name="connsiteX95" fmla="*/ 398685 w 2140596"/>
                  <a:gd name="connsiteY95" fmla="*/ 1257835 h 1923343"/>
                  <a:gd name="connsiteX96" fmla="*/ 429178 w 2140596"/>
                  <a:gd name="connsiteY96" fmla="*/ 1208283 h 1923343"/>
                  <a:gd name="connsiteX97" fmla="*/ 455860 w 2140596"/>
                  <a:gd name="connsiteY97" fmla="*/ 1181603 h 1923343"/>
                  <a:gd name="connsiteX98" fmla="*/ 501600 w 2140596"/>
                  <a:gd name="connsiteY98" fmla="*/ 1147297 h 1923343"/>
                  <a:gd name="connsiteX99" fmla="*/ 516846 w 2140596"/>
                  <a:gd name="connsiteY99" fmla="*/ 1109182 h 1923343"/>
                  <a:gd name="connsiteX100" fmla="*/ 543527 w 2140596"/>
                  <a:gd name="connsiteY100" fmla="*/ 1093935 h 1923343"/>
                  <a:gd name="connsiteX101" fmla="*/ 585454 w 2140596"/>
                  <a:gd name="connsiteY101" fmla="*/ 1048196 h 1923343"/>
                  <a:gd name="connsiteX102" fmla="*/ 623571 w 2140596"/>
                  <a:gd name="connsiteY102" fmla="*/ 1013891 h 1923343"/>
                  <a:gd name="connsiteX103" fmla="*/ 692180 w 2140596"/>
                  <a:gd name="connsiteY103" fmla="*/ 941470 h 1923343"/>
                  <a:gd name="connsiteX104" fmla="*/ 821776 w 2140596"/>
                  <a:gd name="connsiteY104" fmla="*/ 830934 h 1923343"/>
                  <a:gd name="connsiteX105" fmla="*/ 898008 w 2140596"/>
                  <a:gd name="connsiteY105" fmla="*/ 819499 h 1923343"/>
                  <a:gd name="connsiteX106" fmla="*/ 928501 w 2140596"/>
                  <a:gd name="connsiteY106" fmla="*/ 754701 h 1923343"/>
                  <a:gd name="connsiteX107" fmla="*/ 997110 w 2140596"/>
                  <a:gd name="connsiteY107" fmla="*/ 674656 h 1923343"/>
                  <a:gd name="connsiteX108" fmla="*/ 1016168 w 2140596"/>
                  <a:gd name="connsiteY108" fmla="*/ 621294 h 1923343"/>
                  <a:gd name="connsiteX109" fmla="*/ 1115270 w 2140596"/>
                  <a:gd name="connsiteY109" fmla="*/ 545062 h 1923343"/>
                  <a:gd name="connsiteX110" fmla="*/ 1233431 w 2140596"/>
                  <a:gd name="connsiteY110" fmla="*/ 484076 h 1923343"/>
                  <a:gd name="connsiteX111" fmla="*/ 1298228 w 2140596"/>
                  <a:gd name="connsiteY111" fmla="*/ 461206 h 1923343"/>
                  <a:gd name="connsiteX112" fmla="*/ 1328721 w 2140596"/>
                  <a:gd name="connsiteY112" fmla="*/ 404032 h 1923343"/>
                  <a:gd name="connsiteX113" fmla="*/ 1340156 w 2140596"/>
                  <a:gd name="connsiteY113" fmla="*/ 308741 h 1923343"/>
                  <a:gd name="connsiteX114" fmla="*/ 1282982 w 2140596"/>
                  <a:gd name="connsiteY114" fmla="*/ 247755 h 1923343"/>
                  <a:gd name="connsiteX115" fmla="*/ 1343968 w 2140596"/>
                  <a:gd name="connsiteY115" fmla="*/ 224886 h 1923343"/>
                  <a:gd name="connsiteX116" fmla="*/ 1401142 w 2140596"/>
                  <a:gd name="connsiteY116" fmla="*/ 236321 h 1923343"/>
                  <a:gd name="connsiteX117" fmla="*/ 1443070 w 2140596"/>
                  <a:gd name="connsiteY117" fmla="*/ 224886 h 1923343"/>
                  <a:gd name="connsiteX118" fmla="*/ 1416389 w 2140596"/>
                  <a:gd name="connsiteY118" fmla="*/ 182958 h 1923343"/>
                  <a:gd name="connsiteX119" fmla="*/ 1473563 w 2140596"/>
                  <a:gd name="connsiteY119" fmla="*/ 175335 h 1923343"/>
                  <a:gd name="connsiteX120" fmla="*/ 1515490 w 2140596"/>
                  <a:gd name="connsiteY120" fmla="*/ 129596 h 1923343"/>
                  <a:gd name="connsiteX121" fmla="*/ 1709883 w 2140596"/>
                  <a:gd name="connsiteY121" fmla="*/ 125783 h 1923343"/>
                  <a:gd name="connsiteX122" fmla="*/ 1698448 w 2140596"/>
                  <a:gd name="connsiteY122" fmla="*/ 80044 h 1923343"/>
                  <a:gd name="connsiteX123" fmla="*/ 1767058 w 2140596"/>
                  <a:gd name="connsiteY123" fmla="*/ 76232 h 1923343"/>
                  <a:gd name="connsiteX124" fmla="*/ 1789927 w 2140596"/>
                  <a:gd name="connsiteY124" fmla="*/ 64797 h 1923343"/>
                  <a:gd name="connsiteX125" fmla="*/ 1816609 w 2140596"/>
                  <a:gd name="connsiteY125" fmla="*/ 19058 h 1923343"/>
                  <a:gd name="connsiteX126" fmla="*/ 1866159 w 2140596"/>
                  <a:gd name="connsiteY126" fmla="*/ 0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179136 w 2140596"/>
                  <a:gd name="connsiteY125" fmla="*/ 1529984 h 1923343"/>
                  <a:gd name="connsiteX126" fmla="*/ 91440 w 2140596"/>
                  <a:gd name="connsiteY126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91440 w 2140596"/>
                  <a:gd name="connsiteY125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91440 w 2140596"/>
                  <a:gd name="connsiteY124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0" fmla="*/ 0 w 1962796"/>
                  <a:gd name="connsiteY0" fmla="*/ 1368415 h 1923343"/>
                  <a:gd name="connsiteX1" fmla="*/ 49363 w 1962796"/>
                  <a:gd name="connsiteY1" fmla="*/ 1379807 h 1923343"/>
                  <a:gd name="connsiteX2" fmla="*/ 121783 w 1962796"/>
                  <a:gd name="connsiteY2" fmla="*/ 1341690 h 1923343"/>
                  <a:gd name="connsiteX3" fmla="*/ 175146 w 1962796"/>
                  <a:gd name="connsiteY3" fmla="*/ 1307386 h 1923343"/>
                  <a:gd name="connsiteX4" fmla="*/ 190392 w 1962796"/>
                  <a:gd name="connsiteY4" fmla="*/ 1261646 h 1923343"/>
                  <a:gd name="connsiteX5" fmla="*/ 220885 w 1962796"/>
                  <a:gd name="connsiteY5" fmla="*/ 1257835 h 1923343"/>
                  <a:gd name="connsiteX6" fmla="*/ 251378 w 1962796"/>
                  <a:gd name="connsiteY6" fmla="*/ 1208283 h 1923343"/>
                  <a:gd name="connsiteX7" fmla="*/ 278060 w 1962796"/>
                  <a:gd name="connsiteY7" fmla="*/ 1181603 h 1923343"/>
                  <a:gd name="connsiteX8" fmla="*/ 323800 w 1962796"/>
                  <a:gd name="connsiteY8" fmla="*/ 1147297 h 1923343"/>
                  <a:gd name="connsiteX9" fmla="*/ 339046 w 1962796"/>
                  <a:gd name="connsiteY9" fmla="*/ 1109182 h 1923343"/>
                  <a:gd name="connsiteX10" fmla="*/ 365727 w 1962796"/>
                  <a:gd name="connsiteY10" fmla="*/ 1093935 h 1923343"/>
                  <a:gd name="connsiteX11" fmla="*/ 407654 w 1962796"/>
                  <a:gd name="connsiteY11" fmla="*/ 1048196 h 1923343"/>
                  <a:gd name="connsiteX12" fmla="*/ 445771 w 1962796"/>
                  <a:gd name="connsiteY12" fmla="*/ 1013891 h 1923343"/>
                  <a:gd name="connsiteX13" fmla="*/ 514380 w 1962796"/>
                  <a:gd name="connsiteY13" fmla="*/ 941470 h 1923343"/>
                  <a:gd name="connsiteX14" fmla="*/ 643976 w 1962796"/>
                  <a:gd name="connsiteY14" fmla="*/ 830934 h 1923343"/>
                  <a:gd name="connsiteX15" fmla="*/ 720208 w 1962796"/>
                  <a:gd name="connsiteY15" fmla="*/ 819499 h 1923343"/>
                  <a:gd name="connsiteX16" fmla="*/ 750701 w 1962796"/>
                  <a:gd name="connsiteY16" fmla="*/ 754701 h 1923343"/>
                  <a:gd name="connsiteX17" fmla="*/ 819310 w 1962796"/>
                  <a:gd name="connsiteY17" fmla="*/ 674656 h 1923343"/>
                  <a:gd name="connsiteX18" fmla="*/ 838368 w 1962796"/>
                  <a:gd name="connsiteY18" fmla="*/ 621294 h 1923343"/>
                  <a:gd name="connsiteX19" fmla="*/ 937470 w 1962796"/>
                  <a:gd name="connsiteY19" fmla="*/ 545062 h 1923343"/>
                  <a:gd name="connsiteX20" fmla="*/ 1055631 w 1962796"/>
                  <a:gd name="connsiteY20" fmla="*/ 484076 h 1923343"/>
                  <a:gd name="connsiteX21" fmla="*/ 1120428 w 1962796"/>
                  <a:gd name="connsiteY21" fmla="*/ 461206 h 1923343"/>
                  <a:gd name="connsiteX22" fmla="*/ 1150921 w 1962796"/>
                  <a:gd name="connsiteY22" fmla="*/ 404032 h 1923343"/>
                  <a:gd name="connsiteX23" fmla="*/ 1162356 w 1962796"/>
                  <a:gd name="connsiteY23" fmla="*/ 308741 h 1923343"/>
                  <a:gd name="connsiteX24" fmla="*/ 1105182 w 1962796"/>
                  <a:gd name="connsiteY24" fmla="*/ 247755 h 1923343"/>
                  <a:gd name="connsiteX25" fmla="*/ 1166168 w 1962796"/>
                  <a:gd name="connsiteY25" fmla="*/ 224886 h 1923343"/>
                  <a:gd name="connsiteX26" fmla="*/ 1223342 w 1962796"/>
                  <a:gd name="connsiteY26" fmla="*/ 236321 h 1923343"/>
                  <a:gd name="connsiteX27" fmla="*/ 1265270 w 1962796"/>
                  <a:gd name="connsiteY27" fmla="*/ 224886 h 1923343"/>
                  <a:gd name="connsiteX28" fmla="*/ 1238589 w 1962796"/>
                  <a:gd name="connsiteY28" fmla="*/ 182958 h 1923343"/>
                  <a:gd name="connsiteX29" fmla="*/ 1295763 w 1962796"/>
                  <a:gd name="connsiteY29" fmla="*/ 175335 h 1923343"/>
                  <a:gd name="connsiteX30" fmla="*/ 1337690 w 1962796"/>
                  <a:gd name="connsiteY30" fmla="*/ 129596 h 1923343"/>
                  <a:gd name="connsiteX31" fmla="*/ 1532083 w 1962796"/>
                  <a:gd name="connsiteY31" fmla="*/ 125783 h 1923343"/>
                  <a:gd name="connsiteX32" fmla="*/ 1520648 w 1962796"/>
                  <a:gd name="connsiteY32" fmla="*/ 80044 h 1923343"/>
                  <a:gd name="connsiteX33" fmla="*/ 1589258 w 1962796"/>
                  <a:gd name="connsiteY33" fmla="*/ 76232 h 1923343"/>
                  <a:gd name="connsiteX34" fmla="*/ 1612127 w 1962796"/>
                  <a:gd name="connsiteY34" fmla="*/ 64797 h 1923343"/>
                  <a:gd name="connsiteX35" fmla="*/ 1638809 w 1962796"/>
                  <a:gd name="connsiteY35" fmla="*/ 19058 h 1923343"/>
                  <a:gd name="connsiteX36" fmla="*/ 1688359 w 1962796"/>
                  <a:gd name="connsiteY36" fmla="*/ 0 h 1923343"/>
                  <a:gd name="connsiteX37" fmla="*/ 1734099 w 1962796"/>
                  <a:gd name="connsiteY37" fmla="*/ 34304 h 1923343"/>
                  <a:gd name="connsiteX38" fmla="*/ 1863695 w 1962796"/>
                  <a:gd name="connsiteY38" fmla="*/ 19058 h 1923343"/>
                  <a:gd name="connsiteX39" fmla="*/ 1962796 w 1962796"/>
                  <a:gd name="connsiteY39" fmla="*/ 38117 h 1923343"/>
                  <a:gd name="connsiteX40" fmla="*/ 1890376 w 1962796"/>
                  <a:gd name="connsiteY40" fmla="*/ 64797 h 1923343"/>
                  <a:gd name="connsiteX41" fmla="*/ 1879218 w 1962796"/>
                  <a:gd name="connsiteY41" fmla="*/ 74469 h 1923343"/>
                  <a:gd name="connsiteX42" fmla="*/ 1879703 w 1962796"/>
                  <a:gd name="connsiteY42" fmla="*/ 69372 h 1923343"/>
                  <a:gd name="connsiteX43" fmla="*/ 1833964 w 1962796"/>
                  <a:gd name="connsiteY43" fmla="*/ 69372 h 1923343"/>
                  <a:gd name="connsiteX44" fmla="*/ 1800422 w 1962796"/>
                  <a:gd name="connsiteY44" fmla="*/ 93766 h 1923343"/>
                  <a:gd name="connsiteX45" fmla="*/ 1843112 w 1962796"/>
                  <a:gd name="connsiteY45" fmla="*/ 185245 h 1923343"/>
                  <a:gd name="connsiteX46" fmla="*/ 1928492 w 1962796"/>
                  <a:gd name="connsiteY46" fmla="*/ 249280 h 1923343"/>
                  <a:gd name="connsiteX47" fmla="*/ 1955936 w 1962796"/>
                  <a:gd name="connsiteY47" fmla="*/ 291971 h 1923343"/>
                  <a:gd name="connsiteX48" fmla="*/ 1949837 w 1962796"/>
                  <a:gd name="connsiteY48" fmla="*/ 316365 h 1923343"/>
                  <a:gd name="connsiteX49" fmla="*/ 1955936 w 1962796"/>
                  <a:gd name="connsiteY49" fmla="*/ 331611 h 1923343"/>
                  <a:gd name="connsiteX50" fmla="*/ 1931541 w 1962796"/>
                  <a:gd name="connsiteY50" fmla="*/ 362104 h 1923343"/>
                  <a:gd name="connsiteX51" fmla="*/ 1931541 w 1962796"/>
                  <a:gd name="connsiteY51" fmla="*/ 490175 h 1923343"/>
                  <a:gd name="connsiteX52" fmla="*/ 1840062 w 1962796"/>
                  <a:gd name="connsiteY52" fmla="*/ 523717 h 1923343"/>
                  <a:gd name="connsiteX53" fmla="*/ 1769929 w 1962796"/>
                  <a:gd name="connsiteY53" fmla="*/ 554210 h 1923343"/>
                  <a:gd name="connsiteX54" fmla="*/ 1754682 w 1962796"/>
                  <a:gd name="connsiteY54" fmla="*/ 578604 h 1923343"/>
                  <a:gd name="connsiteX55" fmla="*/ 1776027 w 1962796"/>
                  <a:gd name="connsiteY55" fmla="*/ 581654 h 1923343"/>
                  <a:gd name="connsiteX56" fmla="*/ 1791274 w 1962796"/>
                  <a:gd name="connsiteY56" fmla="*/ 639590 h 1923343"/>
                  <a:gd name="connsiteX57" fmla="*/ 1742485 w 1962796"/>
                  <a:gd name="connsiteY57" fmla="*/ 676182 h 1923343"/>
                  <a:gd name="connsiteX58" fmla="*/ 1723881 w 1962796"/>
                  <a:gd name="connsiteY58" fmla="*/ 766542 h 1923343"/>
                  <a:gd name="connsiteX59" fmla="*/ 1688359 w 1962796"/>
                  <a:gd name="connsiteY59" fmla="*/ 754701 h 1923343"/>
                  <a:gd name="connsiteX60" fmla="*/ 1623562 w 1962796"/>
                  <a:gd name="connsiteY60" fmla="*/ 792817 h 1923343"/>
                  <a:gd name="connsiteX61" fmla="*/ 1558765 w 1962796"/>
                  <a:gd name="connsiteY61" fmla="*/ 747077 h 1923343"/>
                  <a:gd name="connsiteX62" fmla="*/ 1513026 w 1962796"/>
                  <a:gd name="connsiteY62" fmla="*/ 773759 h 1923343"/>
                  <a:gd name="connsiteX63" fmla="*/ 1455851 w 1962796"/>
                  <a:gd name="connsiteY63" fmla="*/ 766135 h 1923343"/>
                  <a:gd name="connsiteX64" fmla="*/ 1432981 w 1962796"/>
                  <a:gd name="connsiteY64" fmla="*/ 735642 h 1923343"/>
                  <a:gd name="connsiteX65" fmla="*/ 1402488 w 1962796"/>
                  <a:gd name="connsiteY65" fmla="*/ 747077 h 1923343"/>
                  <a:gd name="connsiteX66" fmla="*/ 1349125 w 1962796"/>
                  <a:gd name="connsiteY66" fmla="*/ 792817 h 1923343"/>
                  <a:gd name="connsiteX67" fmla="*/ 1341502 w 1962796"/>
                  <a:gd name="connsiteY67" fmla="*/ 830934 h 1923343"/>
                  <a:gd name="connsiteX68" fmla="*/ 1288139 w 1962796"/>
                  <a:gd name="connsiteY68" fmla="*/ 899542 h 1923343"/>
                  <a:gd name="connsiteX69" fmla="*/ 1265270 w 1962796"/>
                  <a:gd name="connsiteY69" fmla="*/ 937659 h 1923343"/>
                  <a:gd name="connsiteX70" fmla="*/ 1223342 w 1962796"/>
                  <a:gd name="connsiteY70" fmla="*/ 964339 h 1923343"/>
                  <a:gd name="connsiteX71" fmla="*/ 1173791 w 1962796"/>
                  <a:gd name="connsiteY71" fmla="*/ 964339 h 1923343"/>
                  <a:gd name="connsiteX72" fmla="*/ 1112805 w 1962796"/>
                  <a:gd name="connsiteY72" fmla="*/ 1048196 h 1923343"/>
                  <a:gd name="connsiteX73" fmla="*/ 1211907 w 1962796"/>
                  <a:gd name="connsiteY73" fmla="*/ 1082500 h 1923343"/>
                  <a:gd name="connsiteX74" fmla="*/ 1215718 w 1962796"/>
                  <a:gd name="connsiteY74" fmla="*/ 1124428 h 1923343"/>
                  <a:gd name="connsiteX75" fmla="*/ 1169979 w 1962796"/>
                  <a:gd name="connsiteY75" fmla="*/ 1124428 h 1923343"/>
                  <a:gd name="connsiteX76" fmla="*/ 1150921 w 1962796"/>
                  <a:gd name="connsiteY76" fmla="*/ 1154921 h 1923343"/>
                  <a:gd name="connsiteX77" fmla="*/ 1089935 w 1962796"/>
                  <a:gd name="connsiteY77" fmla="*/ 1135863 h 1923343"/>
                  <a:gd name="connsiteX78" fmla="*/ 998456 w 1962796"/>
                  <a:gd name="connsiteY78" fmla="*/ 1193036 h 1923343"/>
                  <a:gd name="connsiteX79" fmla="*/ 903166 w 1962796"/>
                  <a:gd name="connsiteY79" fmla="*/ 1189225 h 1923343"/>
                  <a:gd name="connsiteX80" fmla="*/ 857427 w 1962796"/>
                  <a:gd name="connsiteY80" fmla="*/ 1170167 h 1923343"/>
                  <a:gd name="connsiteX81" fmla="*/ 849803 w 1962796"/>
                  <a:gd name="connsiteY81" fmla="*/ 1200660 h 1923343"/>
                  <a:gd name="connsiteX82" fmla="*/ 815498 w 1962796"/>
                  <a:gd name="connsiteY82" fmla="*/ 1231153 h 1923343"/>
                  <a:gd name="connsiteX83" fmla="*/ 788817 w 1962796"/>
                  <a:gd name="connsiteY83" fmla="*/ 1193036 h 1923343"/>
                  <a:gd name="connsiteX84" fmla="*/ 731643 w 1962796"/>
                  <a:gd name="connsiteY84" fmla="*/ 1208283 h 1923343"/>
                  <a:gd name="connsiteX85" fmla="*/ 708773 w 1962796"/>
                  <a:gd name="connsiteY85" fmla="*/ 1196849 h 1923343"/>
                  <a:gd name="connsiteX86" fmla="*/ 689715 w 1962796"/>
                  <a:gd name="connsiteY86" fmla="*/ 1231153 h 1923343"/>
                  <a:gd name="connsiteX87" fmla="*/ 655410 w 1962796"/>
                  <a:gd name="connsiteY87" fmla="*/ 1181603 h 1923343"/>
                  <a:gd name="connsiteX88" fmla="*/ 624917 w 1962796"/>
                  <a:gd name="connsiteY88" fmla="*/ 1181603 h 1923343"/>
                  <a:gd name="connsiteX89" fmla="*/ 624917 w 1962796"/>
                  <a:gd name="connsiteY89" fmla="*/ 1227342 h 1923343"/>
                  <a:gd name="connsiteX90" fmla="*/ 605859 w 1962796"/>
                  <a:gd name="connsiteY90" fmla="*/ 1269269 h 1923343"/>
                  <a:gd name="connsiteX91" fmla="*/ 525815 w 1962796"/>
                  <a:gd name="connsiteY91" fmla="*/ 1311197 h 1923343"/>
                  <a:gd name="connsiteX92" fmla="*/ 502945 w 1962796"/>
                  <a:gd name="connsiteY92" fmla="*/ 1341690 h 1923343"/>
                  <a:gd name="connsiteX93" fmla="*/ 529626 w 1962796"/>
                  <a:gd name="connsiteY93" fmla="*/ 1356936 h 1923343"/>
                  <a:gd name="connsiteX94" fmla="*/ 480076 w 1962796"/>
                  <a:gd name="connsiteY94" fmla="*/ 1459850 h 1923343"/>
                  <a:gd name="connsiteX95" fmla="*/ 502945 w 1962796"/>
                  <a:gd name="connsiteY95" fmla="*/ 1490343 h 1923343"/>
                  <a:gd name="connsiteX96" fmla="*/ 480076 w 1962796"/>
                  <a:gd name="connsiteY96" fmla="*/ 1547518 h 1923343"/>
                  <a:gd name="connsiteX97" fmla="*/ 422901 w 1962796"/>
                  <a:gd name="connsiteY97" fmla="*/ 1597069 h 1923343"/>
                  <a:gd name="connsiteX98" fmla="*/ 403843 w 1962796"/>
                  <a:gd name="connsiteY98" fmla="*/ 1600880 h 1923343"/>
                  <a:gd name="connsiteX99" fmla="*/ 380974 w 1962796"/>
                  <a:gd name="connsiteY99" fmla="*/ 1635184 h 1923343"/>
                  <a:gd name="connsiteX100" fmla="*/ 407654 w 1962796"/>
                  <a:gd name="connsiteY100" fmla="*/ 1646619 h 1923343"/>
                  <a:gd name="connsiteX101" fmla="*/ 419617 w 1962796"/>
                  <a:gd name="connsiteY101" fmla="*/ 1685498 h 1923343"/>
                  <a:gd name="connsiteX102" fmla="*/ 376400 w 1962796"/>
                  <a:gd name="connsiteY102" fmla="*/ 1685498 h 1923343"/>
                  <a:gd name="connsiteX103" fmla="*/ 364202 w 1962796"/>
                  <a:gd name="connsiteY103" fmla="*/ 1709893 h 1923343"/>
                  <a:gd name="connsiteX104" fmla="*/ 336759 w 1962796"/>
                  <a:gd name="connsiteY104" fmla="*/ 1743435 h 1923343"/>
                  <a:gd name="connsiteX105" fmla="*/ 324562 w 1962796"/>
                  <a:gd name="connsiteY105" fmla="*/ 1767829 h 1923343"/>
                  <a:gd name="connsiteX106" fmla="*/ 361153 w 1962796"/>
                  <a:gd name="connsiteY106" fmla="*/ 1816618 h 1923343"/>
                  <a:gd name="connsiteX107" fmla="*/ 352005 w 1962796"/>
                  <a:gd name="connsiteY107" fmla="*/ 1828815 h 1923343"/>
                  <a:gd name="connsiteX108" fmla="*/ 330660 w 1962796"/>
                  <a:gd name="connsiteY108" fmla="*/ 1844062 h 1923343"/>
                  <a:gd name="connsiteX109" fmla="*/ 287970 w 1962796"/>
                  <a:gd name="connsiteY109" fmla="*/ 1911146 h 1923343"/>
                  <a:gd name="connsiteX110" fmla="*/ 239181 w 1962796"/>
                  <a:gd name="connsiteY110" fmla="*/ 1883702 h 1923343"/>
                  <a:gd name="connsiteX111" fmla="*/ 196491 w 1962796"/>
                  <a:gd name="connsiteY111" fmla="*/ 1892850 h 1923343"/>
                  <a:gd name="connsiteX112" fmla="*/ 199540 w 1962796"/>
                  <a:gd name="connsiteY112" fmla="*/ 1923343 h 1923343"/>
                  <a:gd name="connsiteX113" fmla="*/ 111111 w 1962796"/>
                  <a:gd name="connsiteY113" fmla="*/ 1923343 h 1923343"/>
                  <a:gd name="connsiteX114" fmla="*/ 68421 w 1962796"/>
                  <a:gd name="connsiteY114" fmla="*/ 1883702 h 1923343"/>
                  <a:gd name="connsiteX115" fmla="*/ 62322 w 1962796"/>
                  <a:gd name="connsiteY115" fmla="*/ 1856259 h 1923343"/>
                  <a:gd name="connsiteX116" fmla="*/ 50125 w 1962796"/>
                  <a:gd name="connsiteY116" fmla="*/ 1834914 h 1923343"/>
                  <a:gd name="connsiteX117" fmla="*/ 53174 w 1962796"/>
                  <a:gd name="connsiteY117" fmla="*/ 1819667 h 1923343"/>
                  <a:gd name="connsiteX118" fmla="*/ 86716 w 1962796"/>
                  <a:gd name="connsiteY118" fmla="*/ 1749533 h 1923343"/>
                  <a:gd name="connsiteX119" fmla="*/ 86716 w 1962796"/>
                  <a:gd name="connsiteY119" fmla="*/ 1731238 h 1923343"/>
                  <a:gd name="connsiteX120" fmla="*/ 28780 w 1962796"/>
                  <a:gd name="connsiteY120" fmla="*/ 1731238 h 1923343"/>
                  <a:gd name="connsiteX121" fmla="*/ 16583 w 1962796"/>
                  <a:gd name="connsiteY121" fmla="*/ 1743435 h 1923343"/>
                  <a:gd name="connsiteX122" fmla="*/ 0 w 1962796"/>
                  <a:gd name="connsiteY122" fmla="*/ 1743435 h 192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962796" h="1923343">
                    <a:moveTo>
                      <a:pt x="0" y="1368415"/>
                    </a:moveTo>
                    <a:lnTo>
                      <a:pt x="49363" y="1379807"/>
                    </a:lnTo>
                    <a:lnTo>
                      <a:pt x="121783" y="1341690"/>
                    </a:lnTo>
                    <a:lnTo>
                      <a:pt x="175146" y="1307386"/>
                    </a:lnTo>
                    <a:lnTo>
                      <a:pt x="190392" y="1261646"/>
                    </a:lnTo>
                    <a:lnTo>
                      <a:pt x="220885" y="1257835"/>
                    </a:lnTo>
                    <a:lnTo>
                      <a:pt x="251378" y="1208283"/>
                    </a:lnTo>
                    <a:lnTo>
                      <a:pt x="278060" y="1181603"/>
                    </a:lnTo>
                    <a:lnTo>
                      <a:pt x="323800" y="1147297"/>
                    </a:lnTo>
                    <a:lnTo>
                      <a:pt x="339046" y="1109182"/>
                    </a:lnTo>
                    <a:lnTo>
                      <a:pt x="365727" y="1093935"/>
                    </a:lnTo>
                    <a:lnTo>
                      <a:pt x="407654" y="1048196"/>
                    </a:lnTo>
                    <a:lnTo>
                      <a:pt x="445771" y="1013891"/>
                    </a:lnTo>
                    <a:lnTo>
                      <a:pt x="514380" y="941470"/>
                    </a:lnTo>
                    <a:lnTo>
                      <a:pt x="643976" y="830934"/>
                    </a:lnTo>
                    <a:lnTo>
                      <a:pt x="720208" y="819499"/>
                    </a:lnTo>
                    <a:lnTo>
                      <a:pt x="750701" y="754701"/>
                    </a:lnTo>
                    <a:lnTo>
                      <a:pt x="819310" y="674656"/>
                    </a:lnTo>
                    <a:lnTo>
                      <a:pt x="838368" y="621294"/>
                    </a:lnTo>
                    <a:lnTo>
                      <a:pt x="937470" y="545062"/>
                    </a:lnTo>
                    <a:lnTo>
                      <a:pt x="1055631" y="484076"/>
                    </a:lnTo>
                    <a:lnTo>
                      <a:pt x="1120428" y="461206"/>
                    </a:lnTo>
                    <a:lnTo>
                      <a:pt x="1150921" y="404032"/>
                    </a:lnTo>
                    <a:lnTo>
                      <a:pt x="1162356" y="308741"/>
                    </a:lnTo>
                    <a:lnTo>
                      <a:pt x="1105182" y="247755"/>
                    </a:lnTo>
                    <a:lnTo>
                      <a:pt x="1166168" y="224886"/>
                    </a:lnTo>
                    <a:lnTo>
                      <a:pt x="1223342" y="236321"/>
                    </a:lnTo>
                    <a:lnTo>
                      <a:pt x="1265270" y="224886"/>
                    </a:lnTo>
                    <a:lnTo>
                      <a:pt x="1238589" y="182958"/>
                    </a:lnTo>
                    <a:lnTo>
                      <a:pt x="1295763" y="175335"/>
                    </a:lnTo>
                    <a:lnTo>
                      <a:pt x="1337690" y="129596"/>
                    </a:lnTo>
                    <a:lnTo>
                      <a:pt x="1532083" y="125783"/>
                    </a:lnTo>
                    <a:lnTo>
                      <a:pt x="1520648" y="80044"/>
                    </a:lnTo>
                    <a:lnTo>
                      <a:pt x="1589258" y="76232"/>
                    </a:lnTo>
                    <a:lnTo>
                      <a:pt x="1612127" y="64797"/>
                    </a:lnTo>
                    <a:lnTo>
                      <a:pt x="1638809" y="19058"/>
                    </a:lnTo>
                    <a:lnTo>
                      <a:pt x="1688359" y="0"/>
                    </a:lnTo>
                    <a:lnTo>
                      <a:pt x="1734099" y="34304"/>
                    </a:lnTo>
                    <a:lnTo>
                      <a:pt x="1863695" y="19058"/>
                    </a:lnTo>
                    <a:lnTo>
                      <a:pt x="1962796" y="38117"/>
                    </a:lnTo>
                    <a:lnTo>
                      <a:pt x="1890376" y="64797"/>
                    </a:lnTo>
                    <a:lnTo>
                      <a:pt x="1879218" y="74469"/>
                    </a:lnTo>
                    <a:cubicBezTo>
                      <a:pt x="1879380" y="72770"/>
                      <a:pt x="1879541" y="71071"/>
                      <a:pt x="1879703" y="69372"/>
                    </a:cubicBezTo>
                    <a:lnTo>
                      <a:pt x="1833964" y="69372"/>
                    </a:lnTo>
                    <a:lnTo>
                      <a:pt x="1800422" y="93766"/>
                    </a:lnTo>
                    <a:lnTo>
                      <a:pt x="1843112" y="185245"/>
                    </a:lnTo>
                    <a:lnTo>
                      <a:pt x="1928492" y="249280"/>
                    </a:lnTo>
                    <a:lnTo>
                      <a:pt x="1955936" y="291971"/>
                    </a:lnTo>
                    <a:lnTo>
                      <a:pt x="1949837" y="316365"/>
                    </a:lnTo>
                    <a:lnTo>
                      <a:pt x="1955936" y="331611"/>
                    </a:lnTo>
                    <a:lnTo>
                      <a:pt x="1931541" y="362104"/>
                    </a:lnTo>
                    <a:lnTo>
                      <a:pt x="1931541" y="490175"/>
                    </a:lnTo>
                    <a:lnTo>
                      <a:pt x="1840062" y="523717"/>
                    </a:lnTo>
                    <a:lnTo>
                      <a:pt x="1769929" y="554210"/>
                    </a:lnTo>
                    <a:lnTo>
                      <a:pt x="1754682" y="578604"/>
                    </a:lnTo>
                    <a:lnTo>
                      <a:pt x="1776027" y="581654"/>
                    </a:lnTo>
                    <a:lnTo>
                      <a:pt x="1791274" y="639590"/>
                    </a:lnTo>
                    <a:lnTo>
                      <a:pt x="1742485" y="676182"/>
                    </a:lnTo>
                    <a:lnTo>
                      <a:pt x="1723881" y="766542"/>
                    </a:lnTo>
                    <a:lnTo>
                      <a:pt x="1688359" y="754701"/>
                    </a:lnTo>
                    <a:lnTo>
                      <a:pt x="1623562" y="792817"/>
                    </a:lnTo>
                    <a:lnTo>
                      <a:pt x="1558765" y="747077"/>
                    </a:lnTo>
                    <a:lnTo>
                      <a:pt x="1513026" y="773759"/>
                    </a:lnTo>
                    <a:lnTo>
                      <a:pt x="1455851" y="766135"/>
                    </a:lnTo>
                    <a:lnTo>
                      <a:pt x="1432981" y="735642"/>
                    </a:lnTo>
                    <a:lnTo>
                      <a:pt x="1402488" y="747077"/>
                    </a:lnTo>
                    <a:lnTo>
                      <a:pt x="1349125" y="792817"/>
                    </a:lnTo>
                    <a:lnTo>
                      <a:pt x="1341502" y="830934"/>
                    </a:lnTo>
                    <a:lnTo>
                      <a:pt x="1288139" y="899542"/>
                    </a:lnTo>
                    <a:lnTo>
                      <a:pt x="1265270" y="937659"/>
                    </a:lnTo>
                    <a:lnTo>
                      <a:pt x="1223342" y="964339"/>
                    </a:lnTo>
                    <a:lnTo>
                      <a:pt x="1173791" y="964339"/>
                    </a:lnTo>
                    <a:lnTo>
                      <a:pt x="1112805" y="1048196"/>
                    </a:lnTo>
                    <a:lnTo>
                      <a:pt x="1211907" y="1082500"/>
                    </a:lnTo>
                    <a:lnTo>
                      <a:pt x="1215718" y="1124428"/>
                    </a:lnTo>
                    <a:lnTo>
                      <a:pt x="1169979" y="1124428"/>
                    </a:lnTo>
                    <a:lnTo>
                      <a:pt x="1150921" y="1154921"/>
                    </a:lnTo>
                    <a:lnTo>
                      <a:pt x="1089935" y="1135863"/>
                    </a:lnTo>
                    <a:lnTo>
                      <a:pt x="998456" y="1193036"/>
                    </a:lnTo>
                    <a:lnTo>
                      <a:pt x="903166" y="1189225"/>
                    </a:lnTo>
                    <a:lnTo>
                      <a:pt x="857427" y="1170167"/>
                    </a:lnTo>
                    <a:lnTo>
                      <a:pt x="849803" y="1200660"/>
                    </a:lnTo>
                    <a:lnTo>
                      <a:pt x="815498" y="1231153"/>
                    </a:lnTo>
                    <a:lnTo>
                      <a:pt x="788817" y="1193036"/>
                    </a:lnTo>
                    <a:lnTo>
                      <a:pt x="731643" y="1208283"/>
                    </a:lnTo>
                    <a:lnTo>
                      <a:pt x="708773" y="1196849"/>
                    </a:lnTo>
                    <a:lnTo>
                      <a:pt x="689715" y="1231153"/>
                    </a:lnTo>
                    <a:lnTo>
                      <a:pt x="655410" y="1181603"/>
                    </a:lnTo>
                    <a:lnTo>
                      <a:pt x="624917" y="1181603"/>
                    </a:lnTo>
                    <a:lnTo>
                      <a:pt x="624917" y="1227342"/>
                    </a:lnTo>
                    <a:lnTo>
                      <a:pt x="605859" y="1269269"/>
                    </a:lnTo>
                    <a:lnTo>
                      <a:pt x="525815" y="1311197"/>
                    </a:lnTo>
                    <a:lnTo>
                      <a:pt x="502945" y="1341690"/>
                    </a:lnTo>
                    <a:lnTo>
                      <a:pt x="529626" y="1356936"/>
                    </a:lnTo>
                    <a:lnTo>
                      <a:pt x="480076" y="1459850"/>
                    </a:lnTo>
                    <a:lnTo>
                      <a:pt x="502945" y="1490343"/>
                    </a:lnTo>
                    <a:lnTo>
                      <a:pt x="480076" y="1547518"/>
                    </a:lnTo>
                    <a:lnTo>
                      <a:pt x="422901" y="1597069"/>
                    </a:lnTo>
                    <a:lnTo>
                      <a:pt x="403843" y="1600880"/>
                    </a:lnTo>
                    <a:lnTo>
                      <a:pt x="380974" y="1635184"/>
                    </a:lnTo>
                    <a:lnTo>
                      <a:pt x="407654" y="1646619"/>
                    </a:lnTo>
                    <a:lnTo>
                      <a:pt x="419617" y="1685498"/>
                    </a:lnTo>
                    <a:lnTo>
                      <a:pt x="376400" y="1685498"/>
                    </a:lnTo>
                    <a:lnTo>
                      <a:pt x="364202" y="1709893"/>
                    </a:lnTo>
                    <a:lnTo>
                      <a:pt x="336759" y="1743435"/>
                    </a:lnTo>
                    <a:lnTo>
                      <a:pt x="324562" y="1767829"/>
                    </a:lnTo>
                    <a:lnTo>
                      <a:pt x="361153" y="1816618"/>
                    </a:lnTo>
                    <a:lnTo>
                      <a:pt x="352005" y="1828815"/>
                    </a:lnTo>
                    <a:lnTo>
                      <a:pt x="330660" y="1844062"/>
                    </a:lnTo>
                    <a:lnTo>
                      <a:pt x="287970" y="1911146"/>
                    </a:lnTo>
                    <a:lnTo>
                      <a:pt x="239181" y="1883702"/>
                    </a:lnTo>
                    <a:lnTo>
                      <a:pt x="196491" y="1892850"/>
                    </a:lnTo>
                    <a:lnTo>
                      <a:pt x="199540" y="1923343"/>
                    </a:lnTo>
                    <a:lnTo>
                      <a:pt x="111111" y="1923343"/>
                    </a:lnTo>
                    <a:lnTo>
                      <a:pt x="68421" y="1883702"/>
                    </a:lnTo>
                    <a:lnTo>
                      <a:pt x="62322" y="1856259"/>
                    </a:lnTo>
                    <a:lnTo>
                      <a:pt x="50125" y="1834914"/>
                    </a:lnTo>
                    <a:lnTo>
                      <a:pt x="53174" y="1819667"/>
                    </a:lnTo>
                    <a:lnTo>
                      <a:pt x="86716" y="1749533"/>
                    </a:lnTo>
                    <a:lnTo>
                      <a:pt x="86716" y="1731238"/>
                    </a:lnTo>
                    <a:lnTo>
                      <a:pt x="28780" y="1731238"/>
                    </a:lnTo>
                    <a:lnTo>
                      <a:pt x="16583" y="1743435"/>
                    </a:lnTo>
                    <a:lnTo>
                      <a:pt x="0" y="174343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8EFF2B87-8E3F-9D88-0549-8A3167F5471E}"/>
                  </a:ext>
                </a:extLst>
              </p:cNvPr>
              <p:cNvSpPr/>
              <p:nvPr/>
            </p:nvSpPr>
            <p:spPr>
              <a:xfrm>
                <a:off x="2563725" y="4149044"/>
                <a:ext cx="813926" cy="1343216"/>
              </a:xfrm>
              <a:custGeom>
                <a:avLst/>
                <a:gdLst>
                  <a:gd name="connsiteX0" fmla="*/ 416491 w 813926"/>
                  <a:gd name="connsiteY0" fmla="*/ 0 h 1343216"/>
                  <a:gd name="connsiteX1" fmla="*/ 501872 w 813926"/>
                  <a:gd name="connsiteY1" fmla="*/ 27443 h 1343216"/>
                  <a:gd name="connsiteX2" fmla="*/ 541513 w 813926"/>
                  <a:gd name="connsiteY2" fmla="*/ 24394 h 1343216"/>
                  <a:gd name="connsiteX3" fmla="*/ 642140 w 813926"/>
                  <a:gd name="connsiteY3" fmla="*/ 64035 h 1343216"/>
                  <a:gd name="connsiteX4" fmla="*/ 675682 w 813926"/>
                  <a:gd name="connsiteY4" fmla="*/ 134169 h 1343216"/>
                  <a:gd name="connsiteX5" fmla="*/ 706175 w 813926"/>
                  <a:gd name="connsiteY5" fmla="*/ 131120 h 1343216"/>
                  <a:gd name="connsiteX6" fmla="*/ 724471 w 813926"/>
                  <a:gd name="connsiteY6" fmla="*/ 100627 h 1343216"/>
                  <a:gd name="connsiteX7" fmla="*/ 724471 w 813926"/>
                  <a:gd name="connsiteY7" fmla="*/ 76232 h 1343216"/>
                  <a:gd name="connsiteX8" fmla="*/ 767161 w 813926"/>
                  <a:gd name="connsiteY8" fmla="*/ 70134 h 1343216"/>
                  <a:gd name="connsiteX9" fmla="*/ 770210 w 813926"/>
                  <a:gd name="connsiteY9" fmla="*/ 48789 h 1343216"/>
                  <a:gd name="connsiteX10" fmla="*/ 803753 w 813926"/>
                  <a:gd name="connsiteY10" fmla="*/ 48789 h 1343216"/>
                  <a:gd name="connsiteX11" fmla="*/ 806802 w 813926"/>
                  <a:gd name="connsiteY11" fmla="*/ 18295 h 1343216"/>
                  <a:gd name="connsiteX12" fmla="*/ 813926 w 813926"/>
                  <a:gd name="connsiteY12" fmla="*/ 14546 h 1343216"/>
                  <a:gd name="connsiteX13" fmla="*/ 813926 w 813926"/>
                  <a:gd name="connsiteY13" fmla="*/ 1322015 h 1343216"/>
                  <a:gd name="connsiteX14" fmla="*/ 772243 w 813926"/>
                  <a:gd name="connsiteY14" fmla="*/ 1327970 h 1343216"/>
                  <a:gd name="connsiteX15" fmla="*/ 741750 w 813926"/>
                  <a:gd name="connsiteY15" fmla="*/ 1320346 h 1343216"/>
                  <a:gd name="connsiteX16" fmla="*/ 718881 w 813926"/>
                  <a:gd name="connsiteY16" fmla="*/ 1300018 h 1343216"/>
                  <a:gd name="connsiteX17" fmla="*/ 680764 w 813926"/>
                  <a:gd name="connsiteY17" fmla="*/ 1297477 h 1343216"/>
                  <a:gd name="connsiteX18" fmla="*/ 670600 w 813926"/>
                  <a:gd name="connsiteY18" fmla="*/ 1320346 h 1343216"/>
                  <a:gd name="connsiteX19" fmla="*/ 665518 w 813926"/>
                  <a:gd name="connsiteY19" fmla="*/ 1343216 h 1343216"/>
                  <a:gd name="connsiteX20" fmla="*/ 632484 w 813926"/>
                  <a:gd name="connsiteY20" fmla="*/ 1343216 h 1343216"/>
                  <a:gd name="connsiteX21" fmla="*/ 609614 w 813926"/>
                  <a:gd name="connsiteY21" fmla="*/ 1310182 h 1343216"/>
                  <a:gd name="connsiteX22" fmla="*/ 594367 w 813926"/>
                  <a:gd name="connsiteY22" fmla="*/ 1274607 h 1343216"/>
                  <a:gd name="connsiteX23" fmla="*/ 579121 w 813926"/>
                  <a:gd name="connsiteY23" fmla="*/ 1269525 h 1343216"/>
                  <a:gd name="connsiteX24" fmla="*/ 561333 w 813926"/>
                  <a:gd name="connsiteY24" fmla="*/ 1261902 h 1343216"/>
                  <a:gd name="connsiteX25" fmla="*/ 528299 w 813926"/>
                  <a:gd name="connsiteY25" fmla="*/ 1239032 h 1343216"/>
                  <a:gd name="connsiteX26" fmla="*/ 510512 w 813926"/>
                  <a:gd name="connsiteY26" fmla="*/ 1246655 h 1343216"/>
                  <a:gd name="connsiteX27" fmla="*/ 497806 w 813926"/>
                  <a:gd name="connsiteY27" fmla="*/ 1266984 h 1343216"/>
                  <a:gd name="connsiteX28" fmla="*/ 469854 w 813926"/>
                  <a:gd name="connsiteY28" fmla="*/ 1246655 h 1343216"/>
                  <a:gd name="connsiteX29" fmla="*/ 419033 w 813926"/>
                  <a:gd name="connsiteY29" fmla="*/ 1254278 h 1343216"/>
                  <a:gd name="connsiteX30" fmla="*/ 408868 w 813926"/>
                  <a:gd name="connsiteY30" fmla="*/ 1272066 h 1343216"/>
                  <a:gd name="connsiteX31" fmla="*/ 396163 w 813926"/>
                  <a:gd name="connsiteY31" fmla="*/ 1297477 h 1343216"/>
                  <a:gd name="connsiteX32" fmla="*/ 342800 w 813926"/>
                  <a:gd name="connsiteY32" fmla="*/ 1300018 h 1343216"/>
                  <a:gd name="connsiteX33" fmla="*/ 304684 w 813926"/>
                  <a:gd name="connsiteY33" fmla="*/ 1302559 h 1343216"/>
                  <a:gd name="connsiteX34" fmla="*/ 297061 w 813926"/>
                  <a:gd name="connsiteY34" fmla="*/ 1322888 h 1343216"/>
                  <a:gd name="connsiteX35" fmla="*/ 258944 w 813926"/>
                  <a:gd name="connsiteY35" fmla="*/ 1338134 h 1343216"/>
                  <a:gd name="connsiteX36" fmla="*/ 230992 w 813926"/>
                  <a:gd name="connsiteY36" fmla="*/ 1322888 h 1343216"/>
                  <a:gd name="connsiteX37" fmla="*/ 208123 w 813926"/>
                  <a:gd name="connsiteY37" fmla="*/ 1287312 h 1343216"/>
                  <a:gd name="connsiteX38" fmla="*/ 228451 w 813926"/>
                  <a:gd name="connsiteY38" fmla="*/ 1249196 h 1343216"/>
                  <a:gd name="connsiteX39" fmla="*/ 218287 w 813926"/>
                  <a:gd name="connsiteY39" fmla="*/ 1178046 h 1343216"/>
                  <a:gd name="connsiteX40" fmla="*/ 185253 w 813926"/>
                  <a:gd name="connsiteY40" fmla="*/ 1129765 h 1343216"/>
                  <a:gd name="connsiteX41" fmla="*/ 164924 w 813926"/>
                  <a:gd name="connsiteY41" fmla="*/ 1119601 h 1343216"/>
                  <a:gd name="connsiteX42" fmla="*/ 144595 w 813926"/>
                  <a:gd name="connsiteY42" fmla="*/ 1076402 h 1343216"/>
                  <a:gd name="connsiteX43" fmla="*/ 159842 w 813926"/>
                  <a:gd name="connsiteY43" fmla="*/ 1000170 h 1343216"/>
                  <a:gd name="connsiteX44" fmla="*/ 142054 w 813926"/>
                  <a:gd name="connsiteY44" fmla="*/ 995088 h 1343216"/>
                  <a:gd name="connsiteX45" fmla="*/ 103938 w 813926"/>
                  <a:gd name="connsiteY45" fmla="*/ 923938 h 1343216"/>
                  <a:gd name="connsiteX46" fmla="*/ 131890 w 813926"/>
                  <a:gd name="connsiteY46" fmla="*/ 786719 h 1343216"/>
                  <a:gd name="connsiteX47" fmla="*/ 70904 w 813926"/>
                  <a:gd name="connsiteY47" fmla="*/ 758767 h 1343216"/>
                  <a:gd name="connsiteX48" fmla="*/ 27706 w 813926"/>
                  <a:gd name="connsiteY48" fmla="*/ 674911 h 1343216"/>
                  <a:gd name="connsiteX49" fmla="*/ 48034 w 813926"/>
                  <a:gd name="connsiteY49" fmla="*/ 611384 h 1343216"/>
                  <a:gd name="connsiteX50" fmla="*/ 32788 w 813926"/>
                  <a:gd name="connsiteY50" fmla="*/ 570727 h 1343216"/>
                  <a:gd name="connsiteX51" fmla="*/ 68363 w 813926"/>
                  <a:gd name="connsiteY51" fmla="*/ 519905 h 1343216"/>
                  <a:gd name="connsiteX52" fmla="*/ 60740 w 813926"/>
                  <a:gd name="connsiteY52" fmla="*/ 497036 h 1343216"/>
                  <a:gd name="connsiteX53" fmla="*/ 37870 w 813926"/>
                  <a:gd name="connsiteY53" fmla="*/ 476707 h 1343216"/>
                  <a:gd name="connsiteX54" fmla="*/ 4836 w 813926"/>
                  <a:gd name="connsiteY54" fmla="*/ 441132 h 1343216"/>
                  <a:gd name="connsiteX55" fmla="*/ 0 w 813926"/>
                  <a:gd name="connsiteY55" fmla="*/ 412117 h 1343216"/>
                  <a:gd name="connsiteX56" fmla="*/ 26181 w 813926"/>
                  <a:gd name="connsiteY56" fmla="*/ 396409 h 1343216"/>
                  <a:gd name="connsiteX57" fmla="*/ 20082 w 813926"/>
                  <a:gd name="connsiteY57" fmla="*/ 362866 h 1343216"/>
                  <a:gd name="connsiteX58" fmla="*/ 38378 w 813926"/>
                  <a:gd name="connsiteY58" fmla="*/ 356768 h 1343216"/>
                  <a:gd name="connsiteX59" fmla="*/ 56674 w 813926"/>
                  <a:gd name="connsiteY59" fmla="*/ 368965 h 1343216"/>
                  <a:gd name="connsiteX60" fmla="*/ 78019 w 813926"/>
                  <a:gd name="connsiteY60" fmla="*/ 353718 h 1343216"/>
                  <a:gd name="connsiteX61" fmla="*/ 129857 w 813926"/>
                  <a:gd name="connsiteY61" fmla="*/ 356768 h 1343216"/>
                  <a:gd name="connsiteX62" fmla="*/ 166449 w 813926"/>
                  <a:gd name="connsiteY62" fmla="*/ 329324 h 1343216"/>
                  <a:gd name="connsiteX63" fmla="*/ 157301 w 813926"/>
                  <a:gd name="connsiteY63" fmla="*/ 234796 h 1343216"/>
                  <a:gd name="connsiteX64" fmla="*/ 212188 w 813926"/>
                  <a:gd name="connsiteY64" fmla="*/ 253092 h 1343216"/>
                  <a:gd name="connsiteX65" fmla="*/ 315865 w 813926"/>
                  <a:gd name="connsiteY65" fmla="*/ 225648 h 1343216"/>
                  <a:gd name="connsiteX66" fmla="*/ 291470 w 813926"/>
                  <a:gd name="connsiteY66" fmla="*/ 176859 h 1343216"/>
                  <a:gd name="connsiteX67" fmla="*/ 303667 w 813926"/>
                  <a:gd name="connsiteY67" fmla="*/ 152465 h 1343216"/>
                  <a:gd name="connsiteX68" fmla="*/ 349407 w 813926"/>
                  <a:gd name="connsiteY68" fmla="*/ 143317 h 1343216"/>
                  <a:gd name="connsiteX69" fmla="*/ 358555 w 813926"/>
                  <a:gd name="connsiteY69" fmla="*/ 109775 h 1343216"/>
                  <a:gd name="connsiteX70" fmla="*/ 370752 w 813926"/>
                  <a:gd name="connsiteY70" fmla="*/ 51838 h 1343216"/>
                  <a:gd name="connsiteX71" fmla="*/ 395146 w 813926"/>
                  <a:gd name="connsiteY71" fmla="*/ 3049 h 1343216"/>
                  <a:gd name="connsiteX0" fmla="*/ 416491 w 1065300"/>
                  <a:gd name="connsiteY0" fmla="*/ 0 h 1343216"/>
                  <a:gd name="connsiteX1" fmla="*/ 501872 w 1065300"/>
                  <a:gd name="connsiteY1" fmla="*/ 27443 h 1343216"/>
                  <a:gd name="connsiteX2" fmla="*/ 541513 w 1065300"/>
                  <a:gd name="connsiteY2" fmla="*/ 24394 h 1343216"/>
                  <a:gd name="connsiteX3" fmla="*/ 642140 w 1065300"/>
                  <a:gd name="connsiteY3" fmla="*/ 64035 h 1343216"/>
                  <a:gd name="connsiteX4" fmla="*/ 675682 w 1065300"/>
                  <a:gd name="connsiteY4" fmla="*/ 134169 h 1343216"/>
                  <a:gd name="connsiteX5" fmla="*/ 706175 w 1065300"/>
                  <a:gd name="connsiteY5" fmla="*/ 131120 h 1343216"/>
                  <a:gd name="connsiteX6" fmla="*/ 724471 w 1065300"/>
                  <a:gd name="connsiteY6" fmla="*/ 100627 h 1343216"/>
                  <a:gd name="connsiteX7" fmla="*/ 724471 w 1065300"/>
                  <a:gd name="connsiteY7" fmla="*/ 76232 h 1343216"/>
                  <a:gd name="connsiteX8" fmla="*/ 767161 w 1065300"/>
                  <a:gd name="connsiteY8" fmla="*/ 70134 h 1343216"/>
                  <a:gd name="connsiteX9" fmla="*/ 770210 w 1065300"/>
                  <a:gd name="connsiteY9" fmla="*/ 48789 h 1343216"/>
                  <a:gd name="connsiteX10" fmla="*/ 803753 w 1065300"/>
                  <a:gd name="connsiteY10" fmla="*/ 48789 h 1343216"/>
                  <a:gd name="connsiteX11" fmla="*/ 806802 w 1065300"/>
                  <a:gd name="connsiteY11" fmla="*/ 18295 h 1343216"/>
                  <a:gd name="connsiteX12" fmla="*/ 813926 w 1065300"/>
                  <a:gd name="connsiteY12" fmla="*/ 14546 h 1343216"/>
                  <a:gd name="connsiteX13" fmla="*/ 1065300 w 1065300"/>
                  <a:gd name="connsiteY13" fmla="*/ 654731 h 1343216"/>
                  <a:gd name="connsiteX14" fmla="*/ 813926 w 1065300"/>
                  <a:gd name="connsiteY14" fmla="*/ 1322015 h 1343216"/>
                  <a:gd name="connsiteX15" fmla="*/ 772243 w 1065300"/>
                  <a:gd name="connsiteY15" fmla="*/ 1327970 h 1343216"/>
                  <a:gd name="connsiteX16" fmla="*/ 741750 w 1065300"/>
                  <a:gd name="connsiteY16" fmla="*/ 1320346 h 1343216"/>
                  <a:gd name="connsiteX17" fmla="*/ 718881 w 1065300"/>
                  <a:gd name="connsiteY17" fmla="*/ 1300018 h 1343216"/>
                  <a:gd name="connsiteX18" fmla="*/ 680764 w 1065300"/>
                  <a:gd name="connsiteY18" fmla="*/ 1297477 h 1343216"/>
                  <a:gd name="connsiteX19" fmla="*/ 670600 w 1065300"/>
                  <a:gd name="connsiteY19" fmla="*/ 1320346 h 1343216"/>
                  <a:gd name="connsiteX20" fmla="*/ 665518 w 1065300"/>
                  <a:gd name="connsiteY20" fmla="*/ 1343216 h 1343216"/>
                  <a:gd name="connsiteX21" fmla="*/ 632484 w 1065300"/>
                  <a:gd name="connsiteY21" fmla="*/ 1343216 h 1343216"/>
                  <a:gd name="connsiteX22" fmla="*/ 609614 w 1065300"/>
                  <a:gd name="connsiteY22" fmla="*/ 1310182 h 1343216"/>
                  <a:gd name="connsiteX23" fmla="*/ 594367 w 1065300"/>
                  <a:gd name="connsiteY23" fmla="*/ 1274607 h 1343216"/>
                  <a:gd name="connsiteX24" fmla="*/ 579121 w 1065300"/>
                  <a:gd name="connsiteY24" fmla="*/ 1269525 h 1343216"/>
                  <a:gd name="connsiteX25" fmla="*/ 561333 w 1065300"/>
                  <a:gd name="connsiteY25" fmla="*/ 1261902 h 1343216"/>
                  <a:gd name="connsiteX26" fmla="*/ 528299 w 1065300"/>
                  <a:gd name="connsiteY26" fmla="*/ 1239032 h 1343216"/>
                  <a:gd name="connsiteX27" fmla="*/ 510512 w 1065300"/>
                  <a:gd name="connsiteY27" fmla="*/ 1246655 h 1343216"/>
                  <a:gd name="connsiteX28" fmla="*/ 497806 w 1065300"/>
                  <a:gd name="connsiteY28" fmla="*/ 1266984 h 1343216"/>
                  <a:gd name="connsiteX29" fmla="*/ 469854 w 1065300"/>
                  <a:gd name="connsiteY29" fmla="*/ 1246655 h 1343216"/>
                  <a:gd name="connsiteX30" fmla="*/ 419033 w 1065300"/>
                  <a:gd name="connsiteY30" fmla="*/ 1254278 h 1343216"/>
                  <a:gd name="connsiteX31" fmla="*/ 408868 w 1065300"/>
                  <a:gd name="connsiteY31" fmla="*/ 1272066 h 1343216"/>
                  <a:gd name="connsiteX32" fmla="*/ 396163 w 1065300"/>
                  <a:gd name="connsiteY32" fmla="*/ 1297477 h 1343216"/>
                  <a:gd name="connsiteX33" fmla="*/ 342800 w 1065300"/>
                  <a:gd name="connsiteY33" fmla="*/ 1300018 h 1343216"/>
                  <a:gd name="connsiteX34" fmla="*/ 304684 w 1065300"/>
                  <a:gd name="connsiteY34" fmla="*/ 1302559 h 1343216"/>
                  <a:gd name="connsiteX35" fmla="*/ 297061 w 1065300"/>
                  <a:gd name="connsiteY35" fmla="*/ 1322888 h 1343216"/>
                  <a:gd name="connsiteX36" fmla="*/ 258944 w 1065300"/>
                  <a:gd name="connsiteY36" fmla="*/ 1338134 h 1343216"/>
                  <a:gd name="connsiteX37" fmla="*/ 230992 w 1065300"/>
                  <a:gd name="connsiteY37" fmla="*/ 1322888 h 1343216"/>
                  <a:gd name="connsiteX38" fmla="*/ 208123 w 1065300"/>
                  <a:gd name="connsiteY38" fmla="*/ 1287312 h 1343216"/>
                  <a:gd name="connsiteX39" fmla="*/ 228451 w 1065300"/>
                  <a:gd name="connsiteY39" fmla="*/ 1249196 h 1343216"/>
                  <a:gd name="connsiteX40" fmla="*/ 218287 w 1065300"/>
                  <a:gd name="connsiteY40" fmla="*/ 1178046 h 1343216"/>
                  <a:gd name="connsiteX41" fmla="*/ 185253 w 1065300"/>
                  <a:gd name="connsiteY41" fmla="*/ 1129765 h 1343216"/>
                  <a:gd name="connsiteX42" fmla="*/ 164924 w 1065300"/>
                  <a:gd name="connsiteY42" fmla="*/ 1119601 h 1343216"/>
                  <a:gd name="connsiteX43" fmla="*/ 144595 w 1065300"/>
                  <a:gd name="connsiteY43" fmla="*/ 1076402 h 1343216"/>
                  <a:gd name="connsiteX44" fmla="*/ 159842 w 1065300"/>
                  <a:gd name="connsiteY44" fmla="*/ 1000170 h 1343216"/>
                  <a:gd name="connsiteX45" fmla="*/ 142054 w 1065300"/>
                  <a:gd name="connsiteY45" fmla="*/ 995088 h 1343216"/>
                  <a:gd name="connsiteX46" fmla="*/ 103938 w 1065300"/>
                  <a:gd name="connsiteY46" fmla="*/ 923938 h 1343216"/>
                  <a:gd name="connsiteX47" fmla="*/ 131890 w 1065300"/>
                  <a:gd name="connsiteY47" fmla="*/ 786719 h 1343216"/>
                  <a:gd name="connsiteX48" fmla="*/ 70904 w 1065300"/>
                  <a:gd name="connsiteY48" fmla="*/ 758767 h 1343216"/>
                  <a:gd name="connsiteX49" fmla="*/ 27706 w 1065300"/>
                  <a:gd name="connsiteY49" fmla="*/ 674911 h 1343216"/>
                  <a:gd name="connsiteX50" fmla="*/ 48034 w 1065300"/>
                  <a:gd name="connsiteY50" fmla="*/ 611384 h 1343216"/>
                  <a:gd name="connsiteX51" fmla="*/ 32788 w 1065300"/>
                  <a:gd name="connsiteY51" fmla="*/ 570727 h 1343216"/>
                  <a:gd name="connsiteX52" fmla="*/ 68363 w 1065300"/>
                  <a:gd name="connsiteY52" fmla="*/ 519905 h 1343216"/>
                  <a:gd name="connsiteX53" fmla="*/ 60740 w 1065300"/>
                  <a:gd name="connsiteY53" fmla="*/ 497036 h 1343216"/>
                  <a:gd name="connsiteX54" fmla="*/ 37870 w 1065300"/>
                  <a:gd name="connsiteY54" fmla="*/ 476707 h 1343216"/>
                  <a:gd name="connsiteX55" fmla="*/ 4836 w 1065300"/>
                  <a:gd name="connsiteY55" fmla="*/ 441132 h 1343216"/>
                  <a:gd name="connsiteX56" fmla="*/ 0 w 1065300"/>
                  <a:gd name="connsiteY56" fmla="*/ 412117 h 1343216"/>
                  <a:gd name="connsiteX57" fmla="*/ 26181 w 1065300"/>
                  <a:gd name="connsiteY57" fmla="*/ 396409 h 1343216"/>
                  <a:gd name="connsiteX58" fmla="*/ 20082 w 1065300"/>
                  <a:gd name="connsiteY58" fmla="*/ 362866 h 1343216"/>
                  <a:gd name="connsiteX59" fmla="*/ 38378 w 1065300"/>
                  <a:gd name="connsiteY59" fmla="*/ 356768 h 1343216"/>
                  <a:gd name="connsiteX60" fmla="*/ 56674 w 1065300"/>
                  <a:gd name="connsiteY60" fmla="*/ 368965 h 1343216"/>
                  <a:gd name="connsiteX61" fmla="*/ 78019 w 1065300"/>
                  <a:gd name="connsiteY61" fmla="*/ 353718 h 1343216"/>
                  <a:gd name="connsiteX62" fmla="*/ 129857 w 1065300"/>
                  <a:gd name="connsiteY62" fmla="*/ 356768 h 1343216"/>
                  <a:gd name="connsiteX63" fmla="*/ 166449 w 1065300"/>
                  <a:gd name="connsiteY63" fmla="*/ 329324 h 1343216"/>
                  <a:gd name="connsiteX64" fmla="*/ 157301 w 1065300"/>
                  <a:gd name="connsiteY64" fmla="*/ 234796 h 1343216"/>
                  <a:gd name="connsiteX65" fmla="*/ 212188 w 1065300"/>
                  <a:gd name="connsiteY65" fmla="*/ 253092 h 1343216"/>
                  <a:gd name="connsiteX66" fmla="*/ 315865 w 1065300"/>
                  <a:gd name="connsiteY66" fmla="*/ 225648 h 1343216"/>
                  <a:gd name="connsiteX67" fmla="*/ 291470 w 1065300"/>
                  <a:gd name="connsiteY67" fmla="*/ 176859 h 1343216"/>
                  <a:gd name="connsiteX68" fmla="*/ 303667 w 1065300"/>
                  <a:gd name="connsiteY68" fmla="*/ 152465 h 1343216"/>
                  <a:gd name="connsiteX69" fmla="*/ 349407 w 1065300"/>
                  <a:gd name="connsiteY69" fmla="*/ 143317 h 1343216"/>
                  <a:gd name="connsiteX70" fmla="*/ 358555 w 1065300"/>
                  <a:gd name="connsiteY70" fmla="*/ 109775 h 1343216"/>
                  <a:gd name="connsiteX71" fmla="*/ 370752 w 1065300"/>
                  <a:gd name="connsiteY71" fmla="*/ 51838 h 1343216"/>
                  <a:gd name="connsiteX72" fmla="*/ 395146 w 1065300"/>
                  <a:gd name="connsiteY72" fmla="*/ 3049 h 1343216"/>
                  <a:gd name="connsiteX73" fmla="*/ 416491 w 1065300"/>
                  <a:gd name="connsiteY73" fmla="*/ 0 h 1343216"/>
                  <a:gd name="connsiteX0" fmla="*/ 1065300 w 1156740"/>
                  <a:gd name="connsiteY0" fmla="*/ 654731 h 1343216"/>
                  <a:gd name="connsiteX1" fmla="*/ 813926 w 1156740"/>
                  <a:gd name="connsiteY1" fmla="*/ 1322015 h 1343216"/>
                  <a:gd name="connsiteX2" fmla="*/ 772243 w 1156740"/>
                  <a:gd name="connsiteY2" fmla="*/ 1327970 h 1343216"/>
                  <a:gd name="connsiteX3" fmla="*/ 741750 w 1156740"/>
                  <a:gd name="connsiteY3" fmla="*/ 1320346 h 1343216"/>
                  <a:gd name="connsiteX4" fmla="*/ 718881 w 1156740"/>
                  <a:gd name="connsiteY4" fmla="*/ 1300018 h 1343216"/>
                  <a:gd name="connsiteX5" fmla="*/ 680764 w 1156740"/>
                  <a:gd name="connsiteY5" fmla="*/ 1297477 h 1343216"/>
                  <a:gd name="connsiteX6" fmla="*/ 670600 w 1156740"/>
                  <a:gd name="connsiteY6" fmla="*/ 1320346 h 1343216"/>
                  <a:gd name="connsiteX7" fmla="*/ 665518 w 1156740"/>
                  <a:gd name="connsiteY7" fmla="*/ 1343216 h 1343216"/>
                  <a:gd name="connsiteX8" fmla="*/ 632484 w 1156740"/>
                  <a:gd name="connsiteY8" fmla="*/ 1343216 h 1343216"/>
                  <a:gd name="connsiteX9" fmla="*/ 609614 w 1156740"/>
                  <a:gd name="connsiteY9" fmla="*/ 1310182 h 1343216"/>
                  <a:gd name="connsiteX10" fmla="*/ 594367 w 1156740"/>
                  <a:gd name="connsiteY10" fmla="*/ 1274607 h 1343216"/>
                  <a:gd name="connsiteX11" fmla="*/ 579121 w 1156740"/>
                  <a:gd name="connsiteY11" fmla="*/ 1269525 h 1343216"/>
                  <a:gd name="connsiteX12" fmla="*/ 561333 w 1156740"/>
                  <a:gd name="connsiteY12" fmla="*/ 1261902 h 1343216"/>
                  <a:gd name="connsiteX13" fmla="*/ 528299 w 1156740"/>
                  <a:gd name="connsiteY13" fmla="*/ 1239032 h 1343216"/>
                  <a:gd name="connsiteX14" fmla="*/ 510512 w 1156740"/>
                  <a:gd name="connsiteY14" fmla="*/ 1246655 h 1343216"/>
                  <a:gd name="connsiteX15" fmla="*/ 497806 w 1156740"/>
                  <a:gd name="connsiteY15" fmla="*/ 1266984 h 1343216"/>
                  <a:gd name="connsiteX16" fmla="*/ 469854 w 1156740"/>
                  <a:gd name="connsiteY16" fmla="*/ 1246655 h 1343216"/>
                  <a:gd name="connsiteX17" fmla="*/ 419033 w 1156740"/>
                  <a:gd name="connsiteY17" fmla="*/ 1254278 h 1343216"/>
                  <a:gd name="connsiteX18" fmla="*/ 408868 w 1156740"/>
                  <a:gd name="connsiteY18" fmla="*/ 1272066 h 1343216"/>
                  <a:gd name="connsiteX19" fmla="*/ 396163 w 1156740"/>
                  <a:gd name="connsiteY19" fmla="*/ 1297477 h 1343216"/>
                  <a:gd name="connsiteX20" fmla="*/ 342800 w 1156740"/>
                  <a:gd name="connsiteY20" fmla="*/ 1300018 h 1343216"/>
                  <a:gd name="connsiteX21" fmla="*/ 304684 w 1156740"/>
                  <a:gd name="connsiteY21" fmla="*/ 1302559 h 1343216"/>
                  <a:gd name="connsiteX22" fmla="*/ 297061 w 1156740"/>
                  <a:gd name="connsiteY22" fmla="*/ 1322888 h 1343216"/>
                  <a:gd name="connsiteX23" fmla="*/ 258944 w 1156740"/>
                  <a:gd name="connsiteY23" fmla="*/ 1338134 h 1343216"/>
                  <a:gd name="connsiteX24" fmla="*/ 230992 w 1156740"/>
                  <a:gd name="connsiteY24" fmla="*/ 1322888 h 1343216"/>
                  <a:gd name="connsiteX25" fmla="*/ 208123 w 1156740"/>
                  <a:gd name="connsiteY25" fmla="*/ 1287312 h 1343216"/>
                  <a:gd name="connsiteX26" fmla="*/ 228451 w 1156740"/>
                  <a:gd name="connsiteY26" fmla="*/ 1249196 h 1343216"/>
                  <a:gd name="connsiteX27" fmla="*/ 218287 w 1156740"/>
                  <a:gd name="connsiteY27" fmla="*/ 1178046 h 1343216"/>
                  <a:gd name="connsiteX28" fmla="*/ 185253 w 1156740"/>
                  <a:gd name="connsiteY28" fmla="*/ 1129765 h 1343216"/>
                  <a:gd name="connsiteX29" fmla="*/ 164924 w 1156740"/>
                  <a:gd name="connsiteY29" fmla="*/ 1119601 h 1343216"/>
                  <a:gd name="connsiteX30" fmla="*/ 144595 w 1156740"/>
                  <a:gd name="connsiteY30" fmla="*/ 1076402 h 1343216"/>
                  <a:gd name="connsiteX31" fmla="*/ 159842 w 1156740"/>
                  <a:gd name="connsiteY31" fmla="*/ 1000170 h 1343216"/>
                  <a:gd name="connsiteX32" fmla="*/ 142054 w 1156740"/>
                  <a:gd name="connsiteY32" fmla="*/ 995088 h 1343216"/>
                  <a:gd name="connsiteX33" fmla="*/ 103938 w 1156740"/>
                  <a:gd name="connsiteY33" fmla="*/ 923938 h 1343216"/>
                  <a:gd name="connsiteX34" fmla="*/ 131890 w 1156740"/>
                  <a:gd name="connsiteY34" fmla="*/ 786719 h 1343216"/>
                  <a:gd name="connsiteX35" fmla="*/ 70904 w 1156740"/>
                  <a:gd name="connsiteY35" fmla="*/ 758767 h 1343216"/>
                  <a:gd name="connsiteX36" fmla="*/ 27706 w 1156740"/>
                  <a:gd name="connsiteY36" fmla="*/ 674911 h 1343216"/>
                  <a:gd name="connsiteX37" fmla="*/ 48034 w 1156740"/>
                  <a:gd name="connsiteY37" fmla="*/ 611384 h 1343216"/>
                  <a:gd name="connsiteX38" fmla="*/ 32788 w 1156740"/>
                  <a:gd name="connsiteY38" fmla="*/ 570727 h 1343216"/>
                  <a:gd name="connsiteX39" fmla="*/ 68363 w 1156740"/>
                  <a:gd name="connsiteY39" fmla="*/ 519905 h 1343216"/>
                  <a:gd name="connsiteX40" fmla="*/ 60740 w 1156740"/>
                  <a:gd name="connsiteY40" fmla="*/ 497036 h 1343216"/>
                  <a:gd name="connsiteX41" fmla="*/ 37870 w 1156740"/>
                  <a:gd name="connsiteY41" fmla="*/ 476707 h 1343216"/>
                  <a:gd name="connsiteX42" fmla="*/ 4836 w 1156740"/>
                  <a:gd name="connsiteY42" fmla="*/ 441132 h 1343216"/>
                  <a:gd name="connsiteX43" fmla="*/ 0 w 1156740"/>
                  <a:gd name="connsiteY43" fmla="*/ 412117 h 1343216"/>
                  <a:gd name="connsiteX44" fmla="*/ 26181 w 1156740"/>
                  <a:gd name="connsiteY44" fmla="*/ 396409 h 1343216"/>
                  <a:gd name="connsiteX45" fmla="*/ 20082 w 1156740"/>
                  <a:gd name="connsiteY45" fmla="*/ 362866 h 1343216"/>
                  <a:gd name="connsiteX46" fmla="*/ 38378 w 1156740"/>
                  <a:gd name="connsiteY46" fmla="*/ 356768 h 1343216"/>
                  <a:gd name="connsiteX47" fmla="*/ 56674 w 1156740"/>
                  <a:gd name="connsiteY47" fmla="*/ 368965 h 1343216"/>
                  <a:gd name="connsiteX48" fmla="*/ 78019 w 1156740"/>
                  <a:gd name="connsiteY48" fmla="*/ 353718 h 1343216"/>
                  <a:gd name="connsiteX49" fmla="*/ 129857 w 1156740"/>
                  <a:gd name="connsiteY49" fmla="*/ 356768 h 1343216"/>
                  <a:gd name="connsiteX50" fmla="*/ 166449 w 1156740"/>
                  <a:gd name="connsiteY50" fmla="*/ 329324 h 1343216"/>
                  <a:gd name="connsiteX51" fmla="*/ 157301 w 1156740"/>
                  <a:gd name="connsiteY51" fmla="*/ 234796 h 1343216"/>
                  <a:gd name="connsiteX52" fmla="*/ 212188 w 1156740"/>
                  <a:gd name="connsiteY52" fmla="*/ 253092 h 1343216"/>
                  <a:gd name="connsiteX53" fmla="*/ 315865 w 1156740"/>
                  <a:gd name="connsiteY53" fmla="*/ 225648 h 1343216"/>
                  <a:gd name="connsiteX54" fmla="*/ 291470 w 1156740"/>
                  <a:gd name="connsiteY54" fmla="*/ 176859 h 1343216"/>
                  <a:gd name="connsiteX55" fmla="*/ 303667 w 1156740"/>
                  <a:gd name="connsiteY55" fmla="*/ 152465 h 1343216"/>
                  <a:gd name="connsiteX56" fmla="*/ 349407 w 1156740"/>
                  <a:gd name="connsiteY56" fmla="*/ 143317 h 1343216"/>
                  <a:gd name="connsiteX57" fmla="*/ 358555 w 1156740"/>
                  <a:gd name="connsiteY57" fmla="*/ 109775 h 1343216"/>
                  <a:gd name="connsiteX58" fmla="*/ 370752 w 1156740"/>
                  <a:gd name="connsiteY58" fmla="*/ 51838 h 1343216"/>
                  <a:gd name="connsiteX59" fmla="*/ 395146 w 1156740"/>
                  <a:gd name="connsiteY59" fmla="*/ 3049 h 1343216"/>
                  <a:gd name="connsiteX60" fmla="*/ 416491 w 1156740"/>
                  <a:gd name="connsiteY60" fmla="*/ 0 h 1343216"/>
                  <a:gd name="connsiteX61" fmla="*/ 501872 w 1156740"/>
                  <a:gd name="connsiteY61" fmla="*/ 27443 h 1343216"/>
                  <a:gd name="connsiteX62" fmla="*/ 541513 w 1156740"/>
                  <a:gd name="connsiteY62" fmla="*/ 24394 h 1343216"/>
                  <a:gd name="connsiteX63" fmla="*/ 642140 w 1156740"/>
                  <a:gd name="connsiteY63" fmla="*/ 64035 h 1343216"/>
                  <a:gd name="connsiteX64" fmla="*/ 675682 w 1156740"/>
                  <a:gd name="connsiteY64" fmla="*/ 134169 h 1343216"/>
                  <a:gd name="connsiteX65" fmla="*/ 706175 w 1156740"/>
                  <a:gd name="connsiteY65" fmla="*/ 131120 h 1343216"/>
                  <a:gd name="connsiteX66" fmla="*/ 724471 w 1156740"/>
                  <a:gd name="connsiteY66" fmla="*/ 100627 h 1343216"/>
                  <a:gd name="connsiteX67" fmla="*/ 724471 w 1156740"/>
                  <a:gd name="connsiteY67" fmla="*/ 76232 h 1343216"/>
                  <a:gd name="connsiteX68" fmla="*/ 767161 w 1156740"/>
                  <a:gd name="connsiteY68" fmla="*/ 70134 h 1343216"/>
                  <a:gd name="connsiteX69" fmla="*/ 770210 w 1156740"/>
                  <a:gd name="connsiteY69" fmla="*/ 48789 h 1343216"/>
                  <a:gd name="connsiteX70" fmla="*/ 803753 w 1156740"/>
                  <a:gd name="connsiteY70" fmla="*/ 48789 h 1343216"/>
                  <a:gd name="connsiteX71" fmla="*/ 806802 w 1156740"/>
                  <a:gd name="connsiteY71" fmla="*/ 18295 h 1343216"/>
                  <a:gd name="connsiteX72" fmla="*/ 813926 w 1156740"/>
                  <a:gd name="connsiteY72" fmla="*/ 14546 h 1343216"/>
                  <a:gd name="connsiteX73" fmla="*/ 1156740 w 1156740"/>
                  <a:gd name="connsiteY73" fmla="*/ 746171 h 1343216"/>
                  <a:gd name="connsiteX0" fmla="*/ 813926 w 1156740"/>
                  <a:gd name="connsiteY0" fmla="*/ 1322015 h 1343216"/>
                  <a:gd name="connsiteX1" fmla="*/ 772243 w 1156740"/>
                  <a:gd name="connsiteY1" fmla="*/ 1327970 h 1343216"/>
                  <a:gd name="connsiteX2" fmla="*/ 741750 w 1156740"/>
                  <a:gd name="connsiteY2" fmla="*/ 1320346 h 1343216"/>
                  <a:gd name="connsiteX3" fmla="*/ 718881 w 1156740"/>
                  <a:gd name="connsiteY3" fmla="*/ 1300018 h 1343216"/>
                  <a:gd name="connsiteX4" fmla="*/ 680764 w 1156740"/>
                  <a:gd name="connsiteY4" fmla="*/ 1297477 h 1343216"/>
                  <a:gd name="connsiteX5" fmla="*/ 670600 w 1156740"/>
                  <a:gd name="connsiteY5" fmla="*/ 1320346 h 1343216"/>
                  <a:gd name="connsiteX6" fmla="*/ 665518 w 1156740"/>
                  <a:gd name="connsiteY6" fmla="*/ 1343216 h 1343216"/>
                  <a:gd name="connsiteX7" fmla="*/ 632484 w 1156740"/>
                  <a:gd name="connsiteY7" fmla="*/ 1343216 h 1343216"/>
                  <a:gd name="connsiteX8" fmla="*/ 609614 w 1156740"/>
                  <a:gd name="connsiteY8" fmla="*/ 1310182 h 1343216"/>
                  <a:gd name="connsiteX9" fmla="*/ 594367 w 1156740"/>
                  <a:gd name="connsiteY9" fmla="*/ 1274607 h 1343216"/>
                  <a:gd name="connsiteX10" fmla="*/ 579121 w 1156740"/>
                  <a:gd name="connsiteY10" fmla="*/ 1269525 h 1343216"/>
                  <a:gd name="connsiteX11" fmla="*/ 561333 w 1156740"/>
                  <a:gd name="connsiteY11" fmla="*/ 1261902 h 1343216"/>
                  <a:gd name="connsiteX12" fmla="*/ 528299 w 1156740"/>
                  <a:gd name="connsiteY12" fmla="*/ 1239032 h 1343216"/>
                  <a:gd name="connsiteX13" fmla="*/ 510512 w 1156740"/>
                  <a:gd name="connsiteY13" fmla="*/ 1246655 h 1343216"/>
                  <a:gd name="connsiteX14" fmla="*/ 497806 w 1156740"/>
                  <a:gd name="connsiteY14" fmla="*/ 1266984 h 1343216"/>
                  <a:gd name="connsiteX15" fmla="*/ 469854 w 1156740"/>
                  <a:gd name="connsiteY15" fmla="*/ 1246655 h 1343216"/>
                  <a:gd name="connsiteX16" fmla="*/ 419033 w 1156740"/>
                  <a:gd name="connsiteY16" fmla="*/ 1254278 h 1343216"/>
                  <a:gd name="connsiteX17" fmla="*/ 408868 w 1156740"/>
                  <a:gd name="connsiteY17" fmla="*/ 1272066 h 1343216"/>
                  <a:gd name="connsiteX18" fmla="*/ 396163 w 1156740"/>
                  <a:gd name="connsiteY18" fmla="*/ 1297477 h 1343216"/>
                  <a:gd name="connsiteX19" fmla="*/ 342800 w 1156740"/>
                  <a:gd name="connsiteY19" fmla="*/ 1300018 h 1343216"/>
                  <a:gd name="connsiteX20" fmla="*/ 304684 w 1156740"/>
                  <a:gd name="connsiteY20" fmla="*/ 1302559 h 1343216"/>
                  <a:gd name="connsiteX21" fmla="*/ 297061 w 1156740"/>
                  <a:gd name="connsiteY21" fmla="*/ 1322888 h 1343216"/>
                  <a:gd name="connsiteX22" fmla="*/ 258944 w 1156740"/>
                  <a:gd name="connsiteY22" fmla="*/ 1338134 h 1343216"/>
                  <a:gd name="connsiteX23" fmla="*/ 230992 w 1156740"/>
                  <a:gd name="connsiteY23" fmla="*/ 1322888 h 1343216"/>
                  <a:gd name="connsiteX24" fmla="*/ 208123 w 1156740"/>
                  <a:gd name="connsiteY24" fmla="*/ 1287312 h 1343216"/>
                  <a:gd name="connsiteX25" fmla="*/ 228451 w 1156740"/>
                  <a:gd name="connsiteY25" fmla="*/ 1249196 h 1343216"/>
                  <a:gd name="connsiteX26" fmla="*/ 218287 w 1156740"/>
                  <a:gd name="connsiteY26" fmla="*/ 1178046 h 1343216"/>
                  <a:gd name="connsiteX27" fmla="*/ 185253 w 1156740"/>
                  <a:gd name="connsiteY27" fmla="*/ 1129765 h 1343216"/>
                  <a:gd name="connsiteX28" fmla="*/ 164924 w 1156740"/>
                  <a:gd name="connsiteY28" fmla="*/ 1119601 h 1343216"/>
                  <a:gd name="connsiteX29" fmla="*/ 144595 w 1156740"/>
                  <a:gd name="connsiteY29" fmla="*/ 1076402 h 1343216"/>
                  <a:gd name="connsiteX30" fmla="*/ 159842 w 1156740"/>
                  <a:gd name="connsiteY30" fmla="*/ 1000170 h 1343216"/>
                  <a:gd name="connsiteX31" fmla="*/ 142054 w 1156740"/>
                  <a:gd name="connsiteY31" fmla="*/ 995088 h 1343216"/>
                  <a:gd name="connsiteX32" fmla="*/ 103938 w 1156740"/>
                  <a:gd name="connsiteY32" fmla="*/ 923938 h 1343216"/>
                  <a:gd name="connsiteX33" fmla="*/ 131890 w 1156740"/>
                  <a:gd name="connsiteY33" fmla="*/ 786719 h 1343216"/>
                  <a:gd name="connsiteX34" fmla="*/ 70904 w 1156740"/>
                  <a:gd name="connsiteY34" fmla="*/ 758767 h 1343216"/>
                  <a:gd name="connsiteX35" fmla="*/ 27706 w 1156740"/>
                  <a:gd name="connsiteY35" fmla="*/ 674911 h 1343216"/>
                  <a:gd name="connsiteX36" fmla="*/ 48034 w 1156740"/>
                  <a:gd name="connsiteY36" fmla="*/ 611384 h 1343216"/>
                  <a:gd name="connsiteX37" fmla="*/ 32788 w 1156740"/>
                  <a:gd name="connsiteY37" fmla="*/ 570727 h 1343216"/>
                  <a:gd name="connsiteX38" fmla="*/ 68363 w 1156740"/>
                  <a:gd name="connsiteY38" fmla="*/ 519905 h 1343216"/>
                  <a:gd name="connsiteX39" fmla="*/ 60740 w 1156740"/>
                  <a:gd name="connsiteY39" fmla="*/ 497036 h 1343216"/>
                  <a:gd name="connsiteX40" fmla="*/ 37870 w 1156740"/>
                  <a:gd name="connsiteY40" fmla="*/ 476707 h 1343216"/>
                  <a:gd name="connsiteX41" fmla="*/ 4836 w 1156740"/>
                  <a:gd name="connsiteY41" fmla="*/ 441132 h 1343216"/>
                  <a:gd name="connsiteX42" fmla="*/ 0 w 1156740"/>
                  <a:gd name="connsiteY42" fmla="*/ 412117 h 1343216"/>
                  <a:gd name="connsiteX43" fmla="*/ 26181 w 1156740"/>
                  <a:gd name="connsiteY43" fmla="*/ 396409 h 1343216"/>
                  <a:gd name="connsiteX44" fmla="*/ 20082 w 1156740"/>
                  <a:gd name="connsiteY44" fmla="*/ 362866 h 1343216"/>
                  <a:gd name="connsiteX45" fmla="*/ 38378 w 1156740"/>
                  <a:gd name="connsiteY45" fmla="*/ 356768 h 1343216"/>
                  <a:gd name="connsiteX46" fmla="*/ 56674 w 1156740"/>
                  <a:gd name="connsiteY46" fmla="*/ 368965 h 1343216"/>
                  <a:gd name="connsiteX47" fmla="*/ 78019 w 1156740"/>
                  <a:gd name="connsiteY47" fmla="*/ 353718 h 1343216"/>
                  <a:gd name="connsiteX48" fmla="*/ 129857 w 1156740"/>
                  <a:gd name="connsiteY48" fmla="*/ 356768 h 1343216"/>
                  <a:gd name="connsiteX49" fmla="*/ 166449 w 1156740"/>
                  <a:gd name="connsiteY49" fmla="*/ 329324 h 1343216"/>
                  <a:gd name="connsiteX50" fmla="*/ 157301 w 1156740"/>
                  <a:gd name="connsiteY50" fmla="*/ 234796 h 1343216"/>
                  <a:gd name="connsiteX51" fmla="*/ 212188 w 1156740"/>
                  <a:gd name="connsiteY51" fmla="*/ 253092 h 1343216"/>
                  <a:gd name="connsiteX52" fmla="*/ 315865 w 1156740"/>
                  <a:gd name="connsiteY52" fmla="*/ 225648 h 1343216"/>
                  <a:gd name="connsiteX53" fmla="*/ 291470 w 1156740"/>
                  <a:gd name="connsiteY53" fmla="*/ 176859 h 1343216"/>
                  <a:gd name="connsiteX54" fmla="*/ 303667 w 1156740"/>
                  <a:gd name="connsiteY54" fmla="*/ 152465 h 1343216"/>
                  <a:gd name="connsiteX55" fmla="*/ 349407 w 1156740"/>
                  <a:gd name="connsiteY55" fmla="*/ 143317 h 1343216"/>
                  <a:gd name="connsiteX56" fmla="*/ 358555 w 1156740"/>
                  <a:gd name="connsiteY56" fmla="*/ 109775 h 1343216"/>
                  <a:gd name="connsiteX57" fmla="*/ 370752 w 1156740"/>
                  <a:gd name="connsiteY57" fmla="*/ 51838 h 1343216"/>
                  <a:gd name="connsiteX58" fmla="*/ 395146 w 1156740"/>
                  <a:gd name="connsiteY58" fmla="*/ 3049 h 1343216"/>
                  <a:gd name="connsiteX59" fmla="*/ 416491 w 1156740"/>
                  <a:gd name="connsiteY59" fmla="*/ 0 h 1343216"/>
                  <a:gd name="connsiteX60" fmla="*/ 501872 w 1156740"/>
                  <a:gd name="connsiteY60" fmla="*/ 27443 h 1343216"/>
                  <a:gd name="connsiteX61" fmla="*/ 541513 w 1156740"/>
                  <a:gd name="connsiteY61" fmla="*/ 24394 h 1343216"/>
                  <a:gd name="connsiteX62" fmla="*/ 642140 w 1156740"/>
                  <a:gd name="connsiteY62" fmla="*/ 64035 h 1343216"/>
                  <a:gd name="connsiteX63" fmla="*/ 675682 w 1156740"/>
                  <a:gd name="connsiteY63" fmla="*/ 134169 h 1343216"/>
                  <a:gd name="connsiteX64" fmla="*/ 706175 w 1156740"/>
                  <a:gd name="connsiteY64" fmla="*/ 131120 h 1343216"/>
                  <a:gd name="connsiteX65" fmla="*/ 724471 w 1156740"/>
                  <a:gd name="connsiteY65" fmla="*/ 100627 h 1343216"/>
                  <a:gd name="connsiteX66" fmla="*/ 724471 w 1156740"/>
                  <a:gd name="connsiteY66" fmla="*/ 76232 h 1343216"/>
                  <a:gd name="connsiteX67" fmla="*/ 767161 w 1156740"/>
                  <a:gd name="connsiteY67" fmla="*/ 70134 h 1343216"/>
                  <a:gd name="connsiteX68" fmla="*/ 770210 w 1156740"/>
                  <a:gd name="connsiteY68" fmla="*/ 48789 h 1343216"/>
                  <a:gd name="connsiteX69" fmla="*/ 803753 w 1156740"/>
                  <a:gd name="connsiteY69" fmla="*/ 48789 h 1343216"/>
                  <a:gd name="connsiteX70" fmla="*/ 806802 w 1156740"/>
                  <a:gd name="connsiteY70" fmla="*/ 18295 h 1343216"/>
                  <a:gd name="connsiteX71" fmla="*/ 813926 w 1156740"/>
                  <a:gd name="connsiteY71" fmla="*/ 14546 h 1343216"/>
                  <a:gd name="connsiteX72" fmla="*/ 1156740 w 1156740"/>
                  <a:gd name="connsiteY72" fmla="*/ 746171 h 1343216"/>
                  <a:gd name="connsiteX0" fmla="*/ 813926 w 813926"/>
                  <a:gd name="connsiteY0" fmla="*/ 1322015 h 1343216"/>
                  <a:gd name="connsiteX1" fmla="*/ 772243 w 813926"/>
                  <a:gd name="connsiteY1" fmla="*/ 1327970 h 1343216"/>
                  <a:gd name="connsiteX2" fmla="*/ 741750 w 813926"/>
                  <a:gd name="connsiteY2" fmla="*/ 1320346 h 1343216"/>
                  <a:gd name="connsiteX3" fmla="*/ 718881 w 813926"/>
                  <a:gd name="connsiteY3" fmla="*/ 1300018 h 1343216"/>
                  <a:gd name="connsiteX4" fmla="*/ 680764 w 813926"/>
                  <a:gd name="connsiteY4" fmla="*/ 1297477 h 1343216"/>
                  <a:gd name="connsiteX5" fmla="*/ 670600 w 813926"/>
                  <a:gd name="connsiteY5" fmla="*/ 1320346 h 1343216"/>
                  <a:gd name="connsiteX6" fmla="*/ 665518 w 813926"/>
                  <a:gd name="connsiteY6" fmla="*/ 1343216 h 1343216"/>
                  <a:gd name="connsiteX7" fmla="*/ 632484 w 813926"/>
                  <a:gd name="connsiteY7" fmla="*/ 1343216 h 1343216"/>
                  <a:gd name="connsiteX8" fmla="*/ 609614 w 813926"/>
                  <a:gd name="connsiteY8" fmla="*/ 1310182 h 1343216"/>
                  <a:gd name="connsiteX9" fmla="*/ 594367 w 813926"/>
                  <a:gd name="connsiteY9" fmla="*/ 1274607 h 1343216"/>
                  <a:gd name="connsiteX10" fmla="*/ 579121 w 813926"/>
                  <a:gd name="connsiteY10" fmla="*/ 1269525 h 1343216"/>
                  <a:gd name="connsiteX11" fmla="*/ 561333 w 813926"/>
                  <a:gd name="connsiteY11" fmla="*/ 1261902 h 1343216"/>
                  <a:gd name="connsiteX12" fmla="*/ 528299 w 813926"/>
                  <a:gd name="connsiteY12" fmla="*/ 1239032 h 1343216"/>
                  <a:gd name="connsiteX13" fmla="*/ 510512 w 813926"/>
                  <a:gd name="connsiteY13" fmla="*/ 1246655 h 1343216"/>
                  <a:gd name="connsiteX14" fmla="*/ 497806 w 813926"/>
                  <a:gd name="connsiteY14" fmla="*/ 1266984 h 1343216"/>
                  <a:gd name="connsiteX15" fmla="*/ 469854 w 813926"/>
                  <a:gd name="connsiteY15" fmla="*/ 1246655 h 1343216"/>
                  <a:gd name="connsiteX16" fmla="*/ 419033 w 813926"/>
                  <a:gd name="connsiteY16" fmla="*/ 1254278 h 1343216"/>
                  <a:gd name="connsiteX17" fmla="*/ 408868 w 813926"/>
                  <a:gd name="connsiteY17" fmla="*/ 1272066 h 1343216"/>
                  <a:gd name="connsiteX18" fmla="*/ 396163 w 813926"/>
                  <a:gd name="connsiteY18" fmla="*/ 1297477 h 1343216"/>
                  <a:gd name="connsiteX19" fmla="*/ 342800 w 813926"/>
                  <a:gd name="connsiteY19" fmla="*/ 1300018 h 1343216"/>
                  <a:gd name="connsiteX20" fmla="*/ 304684 w 813926"/>
                  <a:gd name="connsiteY20" fmla="*/ 1302559 h 1343216"/>
                  <a:gd name="connsiteX21" fmla="*/ 297061 w 813926"/>
                  <a:gd name="connsiteY21" fmla="*/ 1322888 h 1343216"/>
                  <a:gd name="connsiteX22" fmla="*/ 258944 w 813926"/>
                  <a:gd name="connsiteY22" fmla="*/ 1338134 h 1343216"/>
                  <a:gd name="connsiteX23" fmla="*/ 230992 w 813926"/>
                  <a:gd name="connsiteY23" fmla="*/ 1322888 h 1343216"/>
                  <a:gd name="connsiteX24" fmla="*/ 208123 w 813926"/>
                  <a:gd name="connsiteY24" fmla="*/ 1287312 h 1343216"/>
                  <a:gd name="connsiteX25" fmla="*/ 228451 w 813926"/>
                  <a:gd name="connsiteY25" fmla="*/ 1249196 h 1343216"/>
                  <a:gd name="connsiteX26" fmla="*/ 218287 w 813926"/>
                  <a:gd name="connsiteY26" fmla="*/ 1178046 h 1343216"/>
                  <a:gd name="connsiteX27" fmla="*/ 185253 w 813926"/>
                  <a:gd name="connsiteY27" fmla="*/ 1129765 h 1343216"/>
                  <a:gd name="connsiteX28" fmla="*/ 164924 w 813926"/>
                  <a:gd name="connsiteY28" fmla="*/ 1119601 h 1343216"/>
                  <a:gd name="connsiteX29" fmla="*/ 144595 w 813926"/>
                  <a:gd name="connsiteY29" fmla="*/ 1076402 h 1343216"/>
                  <a:gd name="connsiteX30" fmla="*/ 159842 w 813926"/>
                  <a:gd name="connsiteY30" fmla="*/ 1000170 h 1343216"/>
                  <a:gd name="connsiteX31" fmla="*/ 142054 w 813926"/>
                  <a:gd name="connsiteY31" fmla="*/ 995088 h 1343216"/>
                  <a:gd name="connsiteX32" fmla="*/ 103938 w 813926"/>
                  <a:gd name="connsiteY32" fmla="*/ 923938 h 1343216"/>
                  <a:gd name="connsiteX33" fmla="*/ 131890 w 813926"/>
                  <a:gd name="connsiteY33" fmla="*/ 786719 h 1343216"/>
                  <a:gd name="connsiteX34" fmla="*/ 70904 w 813926"/>
                  <a:gd name="connsiteY34" fmla="*/ 758767 h 1343216"/>
                  <a:gd name="connsiteX35" fmla="*/ 27706 w 813926"/>
                  <a:gd name="connsiteY35" fmla="*/ 674911 h 1343216"/>
                  <a:gd name="connsiteX36" fmla="*/ 48034 w 813926"/>
                  <a:gd name="connsiteY36" fmla="*/ 611384 h 1343216"/>
                  <a:gd name="connsiteX37" fmla="*/ 32788 w 813926"/>
                  <a:gd name="connsiteY37" fmla="*/ 570727 h 1343216"/>
                  <a:gd name="connsiteX38" fmla="*/ 68363 w 813926"/>
                  <a:gd name="connsiteY38" fmla="*/ 519905 h 1343216"/>
                  <a:gd name="connsiteX39" fmla="*/ 60740 w 813926"/>
                  <a:gd name="connsiteY39" fmla="*/ 497036 h 1343216"/>
                  <a:gd name="connsiteX40" fmla="*/ 37870 w 813926"/>
                  <a:gd name="connsiteY40" fmla="*/ 476707 h 1343216"/>
                  <a:gd name="connsiteX41" fmla="*/ 4836 w 813926"/>
                  <a:gd name="connsiteY41" fmla="*/ 441132 h 1343216"/>
                  <a:gd name="connsiteX42" fmla="*/ 0 w 813926"/>
                  <a:gd name="connsiteY42" fmla="*/ 412117 h 1343216"/>
                  <a:gd name="connsiteX43" fmla="*/ 26181 w 813926"/>
                  <a:gd name="connsiteY43" fmla="*/ 396409 h 1343216"/>
                  <a:gd name="connsiteX44" fmla="*/ 20082 w 813926"/>
                  <a:gd name="connsiteY44" fmla="*/ 362866 h 1343216"/>
                  <a:gd name="connsiteX45" fmla="*/ 38378 w 813926"/>
                  <a:gd name="connsiteY45" fmla="*/ 356768 h 1343216"/>
                  <a:gd name="connsiteX46" fmla="*/ 56674 w 813926"/>
                  <a:gd name="connsiteY46" fmla="*/ 368965 h 1343216"/>
                  <a:gd name="connsiteX47" fmla="*/ 78019 w 813926"/>
                  <a:gd name="connsiteY47" fmla="*/ 353718 h 1343216"/>
                  <a:gd name="connsiteX48" fmla="*/ 129857 w 813926"/>
                  <a:gd name="connsiteY48" fmla="*/ 356768 h 1343216"/>
                  <a:gd name="connsiteX49" fmla="*/ 166449 w 813926"/>
                  <a:gd name="connsiteY49" fmla="*/ 329324 h 1343216"/>
                  <a:gd name="connsiteX50" fmla="*/ 157301 w 813926"/>
                  <a:gd name="connsiteY50" fmla="*/ 234796 h 1343216"/>
                  <a:gd name="connsiteX51" fmla="*/ 212188 w 813926"/>
                  <a:gd name="connsiteY51" fmla="*/ 253092 h 1343216"/>
                  <a:gd name="connsiteX52" fmla="*/ 315865 w 813926"/>
                  <a:gd name="connsiteY52" fmla="*/ 225648 h 1343216"/>
                  <a:gd name="connsiteX53" fmla="*/ 291470 w 813926"/>
                  <a:gd name="connsiteY53" fmla="*/ 176859 h 1343216"/>
                  <a:gd name="connsiteX54" fmla="*/ 303667 w 813926"/>
                  <a:gd name="connsiteY54" fmla="*/ 152465 h 1343216"/>
                  <a:gd name="connsiteX55" fmla="*/ 349407 w 813926"/>
                  <a:gd name="connsiteY55" fmla="*/ 143317 h 1343216"/>
                  <a:gd name="connsiteX56" fmla="*/ 358555 w 813926"/>
                  <a:gd name="connsiteY56" fmla="*/ 109775 h 1343216"/>
                  <a:gd name="connsiteX57" fmla="*/ 370752 w 813926"/>
                  <a:gd name="connsiteY57" fmla="*/ 51838 h 1343216"/>
                  <a:gd name="connsiteX58" fmla="*/ 395146 w 813926"/>
                  <a:gd name="connsiteY58" fmla="*/ 3049 h 1343216"/>
                  <a:gd name="connsiteX59" fmla="*/ 416491 w 813926"/>
                  <a:gd name="connsiteY59" fmla="*/ 0 h 1343216"/>
                  <a:gd name="connsiteX60" fmla="*/ 501872 w 813926"/>
                  <a:gd name="connsiteY60" fmla="*/ 27443 h 1343216"/>
                  <a:gd name="connsiteX61" fmla="*/ 541513 w 813926"/>
                  <a:gd name="connsiteY61" fmla="*/ 24394 h 1343216"/>
                  <a:gd name="connsiteX62" fmla="*/ 642140 w 813926"/>
                  <a:gd name="connsiteY62" fmla="*/ 64035 h 1343216"/>
                  <a:gd name="connsiteX63" fmla="*/ 675682 w 813926"/>
                  <a:gd name="connsiteY63" fmla="*/ 134169 h 1343216"/>
                  <a:gd name="connsiteX64" fmla="*/ 706175 w 813926"/>
                  <a:gd name="connsiteY64" fmla="*/ 131120 h 1343216"/>
                  <a:gd name="connsiteX65" fmla="*/ 724471 w 813926"/>
                  <a:gd name="connsiteY65" fmla="*/ 100627 h 1343216"/>
                  <a:gd name="connsiteX66" fmla="*/ 724471 w 813926"/>
                  <a:gd name="connsiteY66" fmla="*/ 76232 h 1343216"/>
                  <a:gd name="connsiteX67" fmla="*/ 767161 w 813926"/>
                  <a:gd name="connsiteY67" fmla="*/ 70134 h 1343216"/>
                  <a:gd name="connsiteX68" fmla="*/ 770210 w 813926"/>
                  <a:gd name="connsiteY68" fmla="*/ 48789 h 1343216"/>
                  <a:gd name="connsiteX69" fmla="*/ 803753 w 813926"/>
                  <a:gd name="connsiteY69" fmla="*/ 48789 h 1343216"/>
                  <a:gd name="connsiteX70" fmla="*/ 806802 w 813926"/>
                  <a:gd name="connsiteY70" fmla="*/ 18295 h 1343216"/>
                  <a:gd name="connsiteX71" fmla="*/ 813926 w 813926"/>
                  <a:gd name="connsiteY71" fmla="*/ 14546 h 134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813926" h="1343216">
                    <a:moveTo>
                      <a:pt x="813926" y="1322015"/>
                    </a:moveTo>
                    <a:lnTo>
                      <a:pt x="772243" y="1327970"/>
                    </a:lnTo>
                    <a:lnTo>
                      <a:pt x="741750" y="1320346"/>
                    </a:lnTo>
                    <a:lnTo>
                      <a:pt x="718881" y="1300018"/>
                    </a:lnTo>
                    <a:lnTo>
                      <a:pt x="680764" y="1297477"/>
                    </a:lnTo>
                    <a:lnTo>
                      <a:pt x="670600" y="1320346"/>
                    </a:lnTo>
                    <a:lnTo>
                      <a:pt x="665518" y="1343216"/>
                    </a:lnTo>
                    <a:lnTo>
                      <a:pt x="632484" y="1343216"/>
                    </a:lnTo>
                    <a:lnTo>
                      <a:pt x="609614" y="1310182"/>
                    </a:lnTo>
                    <a:lnTo>
                      <a:pt x="594367" y="1274607"/>
                    </a:lnTo>
                    <a:lnTo>
                      <a:pt x="579121" y="1269525"/>
                    </a:lnTo>
                    <a:lnTo>
                      <a:pt x="561333" y="1261902"/>
                    </a:lnTo>
                    <a:lnTo>
                      <a:pt x="528299" y="1239032"/>
                    </a:lnTo>
                    <a:lnTo>
                      <a:pt x="510512" y="1246655"/>
                    </a:lnTo>
                    <a:lnTo>
                      <a:pt x="497806" y="1266984"/>
                    </a:lnTo>
                    <a:lnTo>
                      <a:pt x="469854" y="1246655"/>
                    </a:lnTo>
                    <a:lnTo>
                      <a:pt x="419033" y="1254278"/>
                    </a:lnTo>
                    <a:lnTo>
                      <a:pt x="408868" y="1272066"/>
                    </a:lnTo>
                    <a:lnTo>
                      <a:pt x="396163" y="1297477"/>
                    </a:lnTo>
                    <a:lnTo>
                      <a:pt x="342800" y="1300018"/>
                    </a:lnTo>
                    <a:lnTo>
                      <a:pt x="304684" y="1302559"/>
                    </a:lnTo>
                    <a:lnTo>
                      <a:pt x="297061" y="1322888"/>
                    </a:lnTo>
                    <a:lnTo>
                      <a:pt x="258944" y="1338134"/>
                    </a:lnTo>
                    <a:lnTo>
                      <a:pt x="230992" y="1322888"/>
                    </a:lnTo>
                    <a:lnTo>
                      <a:pt x="208123" y="1287312"/>
                    </a:lnTo>
                    <a:lnTo>
                      <a:pt x="228451" y="1249196"/>
                    </a:lnTo>
                    <a:lnTo>
                      <a:pt x="218287" y="1178046"/>
                    </a:lnTo>
                    <a:lnTo>
                      <a:pt x="185253" y="1129765"/>
                    </a:lnTo>
                    <a:lnTo>
                      <a:pt x="164924" y="1119601"/>
                    </a:lnTo>
                    <a:lnTo>
                      <a:pt x="144595" y="1076402"/>
                    </a:lnTo>
                    <a:lnTo>
                      <a:pt x="159842" y="1000170"/>
                    </a:lnTo>
                    <a:lnTo>
                      <a:pt x="142054" y="995088"/>
                    </a:lnTo>
                    <a:lnTo>
                      <a:pt x="103938" y="923938"/>
                    </a:lnTo>
                    <a:lnTo>
                      <a:pt x="131890" y="786719"/>
                    </a:lnTo>
                    <a:lnTo>
                      <a:pt x="70904" y="758767"/>
                    </a:lnTo>
                    <a:lnTo>
                      <a:pt x="27706" y="674911"/>
                    </a:lnTo>
                    <a:lnTo>
                      <a:pt x="48034" y="611384"/>
                    </a:lnTo>
                    <a:lnTo>
                      <a:pt x="32788" y="570727"/>
                    </a:lnTo>
                    <a:lnTo>
                      <a:pt x="68363" y="519905"/>
                    </a:lnTo>
                    <a:lnTo>
                      <a:pt x="60740" y="497036"/>
                    </a:lnTo>
                    <a:lnTo>
                      <a:pt x="37870" y="476707"/>
                    </a:lnTo>
                    <a:lnTo>
                      <a:pt x="4836" y="441132"/>
                    </a:lnTo>
                    <a:lnTo>
                      <a:pt x="0" y="412117"/>
                    </a:lnTo>
                    <a:lnTo>
                      <a:pt x="26181" y="396409"/>
                    </a:lnTo>
                    <a:lnTo>
                      <a:pt x="20082" y="362866"/>
                    </a:lnTo>
                    <a:lnTo>
                      <a:pt x="38378" y="356768"/>
                    </a:lnTo>
                    <a:lnTo>
                      <a:pt x="56674" y="368965"/>
                    </a:lnTo>
                    <a:lnTo>
                      <a:pt x="78019" y="353718"/>
                    </a:lnTo>
                    <a:lnTo>
                      <a:pt x="129857" y="356768"/>
                    </a:lnTo>
                    <a:lnTo>
                      <a:pt x="166449" y="329324"/>
                    </a:lnTo>
                    <a:lnTo>
                      <a:pt x="157301" y="234796"/>
                    </a:lnTo>
                    <a:lnTo>
                      <a:pt x="212188" y="253092"/>
                    </a:lnTo>
                    <a:lnTo>
                      <a:pt x="315865" y="225648"/>
                    </a:lnTo>
                    <a:lnTo>
                      <a:pt x="291470" y="176859"/>
                    </a:lnTo>
                    <a:lnTo>
                      <a:pt x="303667" y="152465"/>
                    </a:lnTo>
                    <a:lnTo>
                      <a:pt x="349407" y="143317"/>
                    </a:lnTo>
                    <a:lnTo>
                      <a:pt x="358555" y="109775"/>
                    </a:lnTo>
                    <a:lnTo>
                      <a:pt x="370752" y="51838"/>
                    </a:lnTo>
                    <a:lnTo>
                      <a:pt x="395146" y="3049"/>
                    </a:lnTo>
                    <a:lnTo>
                      <a:pt x="416491" y="0"/>
                    </a:lnTo>
                    <a:lnTo>
                      <a:pt x="501872" y="27443"/>
                    </a:lnTo>
                    <a:lnTo>
                      <a:pt x="541513" y="24394"/>
                    </a:lnTo>
                    <a:lnTo>
                      <a:pt x="642140" y="64035"/>
                    </a:lnTo>
                    <a:lnTo>
                      <a:pt x="675682" y="134169"/>
                    </a:lnTo>
                    <a:lnTo>
                      <a:pt x="706175" y="131120"/>
                    </a:lnTo>
                    <a:lnTo>
                      <a:pt x="724471" y="100627"/>
                    </a:lnTo>
                    <a:lnTo>
                      <a:pt x="724471" y="76232"/>
                    </a:lnTo>
                    <a:lnTo>
                      <a:pt x="767161" y="70134"/>
                    </a:lnTo>
                    <a:lnTo>
                      <a:pt x="770210" y="48789"/>
                    </a:lnTo>
                    <a:lnTo>
                      <a:pt x="803753" y="48789"/>
                    </a:lnTo>
                    <a:lnTo>
                      <a:pt x="806802" y="18295"/>
                    </a:lnTo>
                    <a:lnTo>
                      <a:pt x="813926" y="1454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C4FFF2B8-A392-BE06-17EE-CBF72A2447C3}"/>
                  </a:ext>
                </a:extLst>
              </p:cNvPr>
              <p:cNvSpPr/>
              <p:nvPr/>
            </p:nvSpPr>
            <p:spPr>
              <a:xfrm>
                <a:off x="1051536" y="4501237"/>
                <a:ext cx="1747790" cy="1352365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8E105EA7-C74D-9393-1134-D11B377538E5}"/>
                  </a:ext>
                </a:extLst>
              </p:cNvPr>
              <p:cNvSpPr/>
              <p:nvPr/>
            </p:nvSpPr>
            <p:spPr>
              <a:xfrm>
                <a:off x="3045276" y="5972522"/>
                <a:ext cx="332375" cy="466072"/>
              </a:xfrm>
              <a:custGeom>
                <a:avLst/>
                <a:gdLst>
                  <a:gd name="connsiteX0" fmla="*/ 330494 w 332375"/>
                  <a:gd name="connsiteY0" fmla="*/ 0 h 466072"/>
                  <a:gd name="connsiteX1" fmla="*/ 332375 w 332375"/>
                  <a:gd name="connsiteY1" fmla="*/ 4837 h 466072"/>
                  <a:gd name="connsiteX2" fmla="*/ 332375 w 332375"/>
                  <a:gd name="connsiteY2" fmla="*/ 466072 h 466072"/>
                  <a:gd name="connsiteX3" fmla="*/ 308739 w 332375"/>
                  <a:gd name="connsiteY3" fmla="*/ 466072 h 466072"/>
                  <a:gd name="connsiteX4" fmla="*/ 261885 w 332375"/>
                  <a:gd name="connsiteY4" fmla="*/ 457395 h 466072"/>
                  <a:gd name="connsiteX5" fmla="*/ 208523 w 332375"/>
                  <a:gd name="connsiteY5" fmla="*/ 406574 h 466072"/>
                  <a:gd name="connsiteX6" fmla="*/ 178029 w 332375"/>
                  <a:gd name="connsiteY6" fmla="*/ 411655 h 466072"/>
                  <a:gd name="connsiteX7" fmla="*/ 155160 w 332375"/>
                  <a:gd name="connsiteY7" fmla="*/ 409114 h 466072"/>
                  <a:gd name="connsiteX8" fmla="*/ 122125 w 332375"/>
                  <a:gd name="connsiteY8" fmla="*/ 409114 h 466072"/>
                  <a:gd name="connsiteX9" fmla="*/ 76385 w 332375"/>
                  <a:gd name="connsiteY9" fmla="*/ 393869 h 466072"/>
                  <a:gd name="connsiteX10" fmla="*/ 35728 w 332375"/>
                  <a:gd name="connsiteY10" fmla="*/ 388786 h 466072"/>
                  <a:gd name="connsiteX11" fmla="*/ 15400 w 332375"/>
                  <a:gd name="connsiteY11" fmla="*/ 365917 h 466072"/>
                  <a:gd name="connsiteX12" fmla="*/ 0 w 332375"/>
                  <a:gd name="connsiteY12" fmla="*/ 343918 h 466072"/>
                  <a:gd name="connsiteX13" fmla="*/ 154 w 332375"/>
                  <a:gd name="connsiteY13" fmla="*/ 343048 h 466072"/>
                  <a:gd name="connsiteX14" fmla="*/ 7776 w 332375"/>
                  <a:gd name="connsiteY14" fmla="*/ 325260 h 466072"/>
                  <a:gd name="connsiteX15" fmla="*/ 33187 w 332375"/>
                  <a:gd name="connsiteY15" fmla="*/ 304930 h 466072"/>
                  <a:gd name="connsiteX16" fmla="*/ 23023 w 332375"/>
                  <a:gd name="connsiteY16" fmla="*/ 287142 h 466072"/>
                  <a:gd name="connsiteX17" fmla="*/ 33187 w 332375"/>
                  <a:gd name="connsiteY17" fmla="*/ 254109 h 466072"/>
                  <a:gd name="connsiteX18" fmla="*/ 23023 w 332375"/>
                  <a:gd name="connsiteY18" fmla="*/ 228699 h 466072"/>
                  <a:gd name="connsiteX19" fmla="*/ 12859 w 332375"/>
                  <a:gd name="connsiteY19" fmla="*/ 193123 h 466072"/>
                  <a:gd name="connsiteX20" fmla="*/ 33187 w 332375"/>
                  <a:gd name="connsiteY20" fmla="*/ 149926 h 466072"/>
                  <a:gd name="connsiteX21" fmla="*/ 66221 w 332375"/>
                  <a:gd name="connsiteY21" fmla="*/ 142302 h 466072"/>
                  <a:gd name="connsiteX22" fmla="*/ 66221 w 332375"/>
                  <a:gd name="connsiteY22" fmla="*/ 111808 h 466072"/>
                  <a:gd name="connsiteX23" fmla="*/ 89091 w 332375"/>
                  <a:gd name="connsiteY23" fmla="*/ 86398 h 466072"/>
                  <a:gd name="connsiteX24" fmla="*/ 129748 w 332375"/>
                  <a:gd name="connsiteY24" fmla="*/ 58446 h 466072"/>
                  <a:gd name="connsiteX25" fmla="*/ 160241 w 332375"/>
                  <a:gd name="connsiteY25" fmla="*/ 71151 h 466072"/>
                  <a:gd name="connsiteX26" fmla="*/ 183112 w 332375"/>
                  <a:gd name="connsiteY26" fmla="*/ 63527 h 466072"/>
                  <a:gd name="connsiteX27" fmla="*/ 188193 w 332375"/>
                  <a:gd name="connsiteY27" fmla="*/ 45740 h 466072"/>
                  <a:gd name="connsiteX28" fmla="*/ 198359 w 332375"/>
                  <a:gd name="connsiteY28" fmla="*/ 27954 h 466072"/>
                  <a:gd name="connsiteX29" fmla="*/ 228850 w 332375"/>
                  <a:gd name="connsiteY29" fmla="*/ 20330 h 466072"/>
                  <a:gd name="connsiteX30" fmla="*/ 264426 w 332375"/>
                  <a:gd name="connsiteY30" fmla="*/ 12706 h 466072"/>
                  <a:gd name="connsiteX31" fmla="*/ 282215 w 332375"/>
                  <a:gd name="connsiteY31" fmla="*/ 15247 h 466072"/>
                  <a:gd name="connsiteX0" fmla="*/ 330494 w 519455"/>
                  <a:gd name="connsiteY0" fmla="*/ 0 h 466072"/>
                  <a:gd name="connsiteX1" fmla="*/ 332375 w 519455"/>
                  <a:gd name="connsiteY1" fmla="*/ 4837 h 466072"/>
                  <a:gd name="connsiteX2" fmla="*/ 519455 w 519455"/>
                  <a:gd name="connsiteY2" fmla="*/ 187772 h 466072"/>
                  <a:gd name="connsiteX3" fmla="*/ 332375 w 519455"/>
                  <a:gd name="connsiteY3" fmla="*/ 466072 h 466072"/>
                  <a:gd name="connsiteX4" fmla="*/ 308739 w 519455"/>
                  <a:gd name="connsiteY4" fmla="*/ 466072 h 466072"/>
                  <a:gd name="connsiteX5" fmla="*/ 261885 w 519455"/>
                  <a:gd name="connsiteY5" fmla="*/ 457395 h 466072"/>
                  <a:gd name="connsiteX6" fmla="*/ 208523 w 519455"/>
                  <a:gd name="connsiteY6" fmla="*/ 406574 h 466072"/>
                  <a:gd name="connsiteX7" fmla="*/ 178029 w 519455"/>
                  <a:gd name="connsiteY7" fmla="*/ 411655 h 466072"/>
                  <a:gd name="connsiteX8" fmla="*/ 155160 w 519455"/>
                  <a:gd name="connsiteY8" fmla="*/ 409114 h 466072"/>
                  <a:gd name="connsiteX9" fmla="*/ 122125 w 519455"/>
                  <a:gd name="connsiteY9" fmla="*/ 409114 h 466072"/>
                  <a:gd name="connsiteX10" fmla="*/ 76385 w 519455"/>
                  <a:gd name="connsiteY10" fmla="*/ 393869 h 466072"/>
                  <a:gd name="connsiteX11" fmla="*/ 35728 w 519455"/>
                  <a:gd name="connsiteY11" fmla="*/ 388786 h 466072"/>
                  <a:gd name="connsiteX12" fmla="*/ 15400 w 519455"/>
                  <a:gd name="connsiteY12" fmla="*/ 365917 h 466072"/>
                  <a:gd name="connsiteX13" fmla="*/ 0 w 519455"/>
                  <a:gd name="connsiteY13" fmla="*/ 343918 h 466072"/>
                  <a:gd name="connsiteX14" fmla="*/ 154 w 519455"/>
                  <a:gd name="connsiteY14" fmla="*/ 343048 h 466072"/>
                  <a:gd name="connsiteX15" fmla="*/ 7776 w 519455"/>
                  <a:gd name="connsiteY15" fmla="*/ 325260 h 466072"/>
                  <a:gd name="connsiteX16" fmla="*/ 33187 w 519455"/>
                  <a:gd name="connsiteY16" fmla="*/ 304930 h 466072"/>
                  <a:gd name="connsiteX17" fmla="*/ 23023 w 519455"/>
                  <a:gd name="connsiteY17" fmla="*/ 287142 h 466072"/>
                  <a:gd name="connsiteX18" fmla="*/ 33187 w 519455"/>
                  <a:gd name="connsiteY18" fmla="*/ 254109 h 466072"/>
                  <a:gd name="connsiteX19" fmla="*/ 23023 w 519455"/>
                  <a:gd name="connsiteY19" fmla="*/ 228699 h 466072"/>
                  <a:gd name="connsiteX20" fmla="*/ 12859 w 519455"/>
                  <a:gd name="connsiteY20" fmla="*/ 193123 h 466072"/>
                  <a:gd name="connsiteX21" fmla="*/ 33187 w 519455"/>
                  <a:gd name="connsiteY21" fmla="*/ 149926 h 466072"/>
                  <a:gd name="connsiteX22" fmla="*/ 66221 w 519455"/>
                  <a:gd name="connsiteY22" fmla="*/ 142302 h 466072"/>
                  <a:gd name="connsiteX23" fmla="*/ 66221 w 519455"/>
                  <a:gd name="connsiteY23" fmla="*/ 111808 h 466072"/>
                  <a:gd name="connsiteX24" fmla="*/ 89091 w 519455"/>
                  <a:gd name="connsiteY24" fmla="*/ 86398 h 466072"/>
                  <a:gd name="connsiteX25" fmla="*/ 129748 w 519455"/>
                  <a:gd name="connsiteY25" fmla="*/ 58446 h 466072"/>
                  <a:gd name="connsiteX26" fmla="*/ 160241 w 519455"/>
                  <a:gd name="connsiteY26" fmla="*/ 71151 h 466072"/>
                  <a:gd name="connsiteX27" fmla="*/ 183112 w 519455"/>
                  <a:gd name="connsiteY27" fmla="*/ 63527 h 466072"/>
                  <a:gd name="connsiteX28" fmla="*/ 188193 w 519455"/>
                  <a:gd name="connsiteY28" fmla="*/ 45740 h 466072"/>
                  <a:gd name="connsiteX29" fmla="*/ 198359 w 519455"/>
                  <a:gd name="connsiteY29" fmla="*/ 27954 h 466072"/>
                  <a:gd name="connsiteX30" fmla="*/ 228850 w 519455"/>
                  <a:gd name="connsiteY30" fmla="*/ 20330 h 466072"/>
                  <a:gd name="connsiteX31" fmla="*/ 264426 w 519455"/>
                  <a:gd name="connsiteY31" fmla="*/ 12706 h 466072"/>
                  <a:gd name="connsiteX32" fmla="*/ 282215 w 519455"/>
                  <a:gd name="connsiteY32" fmla="*/ 15247 h 466072"/>
                  <a:gd name="connsiteX33" fmla="*/ 330494 w 519455"/>
                  <a:gd name="connsiteY33" fmla="*/ 0 h 466072"/>
                  <a:gd name="connsiteX0" fmla="*/ 519455 w 610895"/>
                  <a:gd name="connsiteY0" fmla="*/ 187772 h 466072"/>
                  <a:gd name="connsiteX1" fmla="*/ 332375 w 610895"/>
                  <a:gd name="connsiteY1" fmla="*/ 466072 h 466072"/>
                  <a:gd name="connsiteX2" fmla="*/ 308739 w 610895"/>
                  <a:gd name="connsiteY2" fmla="*/ 466072 h 466072"/>
                  <a:gd name="connsiteX3" fmla="*/ 261885 w 610895"/>
                  <a:gd name="connsiteY3" fmla="*/ 457395 h 466072"/>
                  <a:gd name="connsiteX4" fmla="*/ 208523 w 610895"/>
                  <a:gd name="connsiteY4" fmla="*/ 406574 h 466072"/>
                  <a:gd name="connsiteX5" fmla="*/ 178029 w 610895"/>
                  <a:gd name="connsiteY5" fmla="*/ 411655 h 466072"/>
                  <a:gd name="connsiteX6" fmla="*/ 155160 w 610895"/>
                  <a:gd name="connsiteY6" fmla="*/ 409114 h 466072"/>
                  <a:gd name="connsiteX7" fmla="*/ 122125 w 610895"/>
                  <a:gd name="connsiteY7" fmla="*/ 409114 h 466072"/>
                  <a:gd name="connsiteX8" fmla="*/ 76385 w 610895"/>
                  <a:gd name="connsiteY8" fmla="*/ 393869 h 466072"/>
                  <a:gd name="connsiteX9" fmla="*/ 35728 w 610895"/>
                  <a:gd name="connsiteY9" fmla="*/ 388786 h 466072"/>
                  <a:gd name="connsiteX10" fmla="*/ 15400 w 610895"/>
                  <a:gd name="connsiteY10" fmla="*/ 365917 h 466072"/>
                  <a:gd name="connsiteX11" fmla="*/ 0 w 610895"/>
                  <a:gd name="connsiteY11" fmla="*/ 343918 h 466072"/>
                  <a:gd name="connsiteX12" fmla="*/ 154 w 610895"/>
                  <a:gd name="connsiteY12" fmla="*/ 343048 h 466072"/>
                  <a:gd name="connsiteX13" fmla="*/ 7776 w 610895"/>
                  <a:gd name="connsiteY13" fmla="*/ 325260 h 466072"/>
                  <a:gd name="connsiteX14" fmla="*/ 33187 w 610895"/>
                  <a:gd name="connsiteY14" fmla="*/ 304930 h 466072"/>
                  <a:gd name="connsiteX15" fmla="*/ 23023 w 610895"/>
                  <a:gd name="connsiteY15" fmla="*/ 287142 h 466072"/>
                  <a:gd name="connsiteX16" fmla="*/ 33187 w 610895"/>
                  <a:gd name="connsiteY16" fmla="*/ 254109 h 466072"/>
                  <a:gd name="connsiteX17" fmla="*/ 23023 w 610895"/>
                  <a:gd name="connsiteY17" fmla="*/ 228699 h 466072"/>
                  <a:gd name="connsiteX18" fmla="*/ 12859 w 610895"/>
                  <a:gd name="connsiteY18" fmla="*/ 193123 h 466072"/>
                  <a:gd name="connsiteX19" fmla="*/ 33187 w 610895"/>
                  <a:gd name="connsiteY19" fmla="*/ 149926 h 466072"/>
                  <a:gd name="connsiteX20" fmla="*/ 66221 w 610895"/>
                  <a:gd name="connsiteY20" fmla="*/ 142302 h 466072"/>
                  <a:gd name="connsiteX21" fmla="*/ 66221 w 610895"/>
                  <a:gd name="connsiteY21" fmla="*/ 111808 h 466072"/>
                  <a:gd name="connsiteX22" fmla="*/ 89091 w 610895"/>
                  <a:gd name="connsiteY22" fmla="*/ 86398 h 466072"/>
                  <a:gd name="connsiteX23" fmla="*/ 129748 w 610895"/>
                  <a:gd name="connsiteY23" fmla="*/ 58446 h 466072"/>
                  <a:gd name="connsiteX24" fmla="*/ 160241 w 610895"/>
                  <a:gd name="connsiteY24" fmla="*/ 71151 h 466072"/>
                  <a:gd name="connsiteX25" fmla="*/ 183112 w 610895"/>
                  <a:gd name="connsiteY25" fmla="*/ 63527 h 466072"/>
                  <a:gd name="connsiteX26" fmla="*/ 188193 w 610895"/>
                  <a:gd name="connsiteY26" fmla="*/ 45740 h 466072"/>
                  <a:gd name="connsiteX27" fmla="*/ 198359 w 610895"/>
                  <a:gd name="connsiteY27" fmla="*/ 27954 h 466072"/>
                  <a:gd name="connsiteX28" fmla="*/ 228850 w 610895"/>
                  <a:gd name="connsiteY28" fmla="*/ 20330 h 466072"/>
                  <a:gd name="connsiteX29" fmla="*/ 264426 w 610895"/>
                  <a:gd name="connsiteY29" fmla="*/ 12706 h 466072"/>
                  <a:gd name="connsiteX30" fmla="*/ 282215 w 610895"/>
                  <a:gd name="connsiteY30" fmla="*/ 15247 h 466072"/>
                  <a:gd name="connsiteX31" fmla="*/ 330494 w 610895"/>
                  <a:gd name="connsiteY31" fmla="*/ 0 h 466072"/>
                  <a:gd name="connsiteX32" fmla="*/ 332375 w 610895"/>
                  <a:gd name="connsiteY32" fmla="*/ 4837 h 466072"/>
                  <a:gd name="connsiteX33" fmla="*/ 610895 w 610895"/>
                  <a:gd name="connsiteY33" fmla="*/ 279212 h 466072"/>
                  <a:gd name="connsiteX0" fmla="*/ 332375 w 610895"/>
                  <a:gd name="connsiteY0" fmla="*/ 466072 h 466072"/>
                  <a:gd name="connsiteX1" fmla="*/ 308739 w 610895"/>
                  <a:gd name="connsiteY1" fmla="*/ 466072 h 466072"/>
                  <a:gd name="connsiteX2" fmla="*/ 261885 w 610895"/>
                  <a:gd name="connsiteY2" fmla="*/ 457395 h 466072"/>
                  <a:gd name="connsiteX3" fmla="*/ 208523 w 610895"/>
                  <a:gd name="connsiteY3" fmla="*/ 406574 h 466072"/>
                  <a:gd name="connsiteX4" fmla="*/ 178029 w 610895"/>
                  <a:gd name="connsiteY4" fmla="*/ 411655 h 466072"/>
                  <a:gd name="connsiteX5" fmla="*/ 155160 w 610895"/>
                  <a:gd name="connsiteY5" fmla="*/ 409114 h 466072"/>
                  <a:gd name="connsiteX6" fmla="*/ 122125 w 610895"/>
                  <a:gd name="connsiteY6" fmla="*/ 409114 h 466072"/>
                  <a:gd name="connsiteX7" fmla="*/ 76385 w 610895"/>
                  <a:gd name="connsiteY7" fmla="*/ 393869 h 466072"/>
                  <a:gd name="connsiteX8" fmla="*/ 35728 w 610895"/>
                  <a:gd name="connsiteY8" fmla="*/ 388786 h 466072"/>
                  <a:gd name="connsiteX9" fmla="*/ 15400 w 610895"/>
                  <a:gd name="connsiteY9" fmla="*/ 365917 h 466072"/>
                  <a:gd name="connsiteX10" fmla="*/ 0 w 610895"/>
                  <a:gd name="connsiteY10" fmla="*/ 343918 h 466072"/>
                  <a:gd name="connsiteX11" fmla="*/ 154 w 610895"/>
                  <a:gd name="connsiteY11" fmla="*/ 343048 h 466072"/>
                  <a:gd name="connsiteX12" fmla="*/ 7776 w 610895"/>
                  <a:gd name="connsiteY12" fmla="*/ 325260 h 466072"/>
                  <a:gd name="connsiteX13" fmla="*/ 33187 w 610895"/>
                  <a:gd name="connsiteY13" fmla="*/ 304930 h 466072"/>
                  <a:gd name="connsiteX14" fmla="*/ 23023 w 610895"/>
                  <a:gd name="connsiteY14" fmla="*/ 287142 h 466072"/>
                  <a:gd name="connsiteX15" fmla="*/ 33187 w 610895"/>
                  <a:gd name="connsiteY15" fmla="*/ 254109 h 466072"/>
                  <a:gd name="connsiteX16" fmla="*/ 23023 w 610895"/>
                  <a:gd name="connsiteY16" fmla="*/ 228699 h 466072"/>
                  <a:gd name="connsiteX17" fmla="*/ 12859 w 610895"/>
                  <a:gd name="connsiteY17" fmla="*/ 193123 h 466072"/>
                  <a:gd name="connsiteX18" fmla="*/ 33187 w 610895"/>
                  <a:gd name="connsiteY18" fmla="*/ 149926 h 466072"/>
                  <a:gd name="connsiteX19" fmla="*/ 66221 w 610895"/>
                  <a:gd name="connsiteY19" fmla="*/ 142302 h 466072"/>
                  <a:gd name="connsiteX20" fmla="*/ 66221 w 610895"/>
                  <a:gd name="connsiteY20" fmla="*/ 111808 h 466072"/>
                  <a:gd name="connsiteX21" fmla="*/ 89091 w 610895"/>
                  <a:gd name="connsiteY21" fmla="*/ 86398 h 466072"/>
                  <a:gd name="connsiteX22" fmla="*/ 129748 w 610895"/>
                  <a:gd name="connsiteY22" fmla="*/ 58446 h 466072"/>
                  <a:gd name="connsiteX23" fmla="*/ 160241 w 610895"/>
                  <a:gd name="connsiteY23" fmla="*/ 71151 h 466072"/>
                  <a:gd name="connsiteX24" fmla="*/ 183112 w 610895"/>
                  <a:gd name="connsiteY24" fmla="*/ 63527 h 466072"/>
                  <a:gd name="connsiteX25" fmla="*/ 188193 w 610895"/>
                  <a:gd name="connsiteY25" fmla="*/ 45740 h 466072"/>
                  <a:gd name="connsiteX26" fmla="*/ 198359 w 610895"/>
                  <a:gd name="connsiteY26" fmla="*/ 27954 h 466072"/>
                  <a:gd name="connsiteX27" fmla="*/ 228850 w 610895"/>
                  <a:gd name="connsiteY27" fmla="*/ 20330 h 466072"/>
                  <a:gd name="connsiteX28" fmla="*/ 264426 w 610895"/>
                  <a:gd name="connsiteY28" fmla="*/ 12706 h 466072"/>
                  <a:gd name="connsiteX29" fmla="*/ 282215 w 610895"/>
                  <a:gd name="connsiteY29" fmla="*/ 15247 h 466072"/>
                  <a:gd name="connsiteX30" fmla="*/ 330494 w 610895"/>
                  <a:gd name="connsiteY30" fmla="*/ 0 h 466072"/>
                  <a:gd name="connsiteX31" fmla="*/ 332375 w 610895"/>
                  <a:gd name="connsiteY31" fmla="*/ 4837 h 466072"/>
                  <a:gd name="connsiteX32" fmla="*/ 610895 w 610895"/>
                  <a:gd name="connsiteY32" fmla="*/ 279212 h 466072"/>
                  <a:gd name="connsiteX0" fmla="*/ 332375 w 332375"/>
                  <a:gd name="connsiteY0" fmla="*/ 466072 h 466072"/>
                  <a:gd name="connsiteX1" fmla="*/ 308739 w 332375"/>
                  <a:gd name="connsiteY1" fmla="*/ 466072 h 466072"/>
                  <a:gd name="connsiteX2" fmla="*/ 261885 w 332375"/>
                  <a:gd name="connsiteY2" fmla="*/ 457395 h 466072"/>
                  <a:gd name="connsiteX3" fmla="*/ 208523 w 332375"/>
                  <a:gd name="connsiteY3" fmla="*/ 406574 h 466072"/>
                  <a:gd name="connsiteX4" fmla="*/ 178029 w 332375"/>
                  <a:gd name="connsiteY4" fmla="*/ 411655 h 466072"/>
                  <a:gd name="connsiteX5" fmla="*/ 155160 w 332375"/>
                  <a:gd name="connsiteY5" fmla="*/ 409114 h 466072"/>
                  <a:gd name="connsiteX6" fmla="*/ 122125 w 332375"/>
                  <a:gd name="connsiteY6" fmla="*/ 409114 h 466072"/>
                  <a:gd name="connsiteX7" fmla="*/ 76385 w 332375"/>
                  <a:gd name="connsiteY7" fmla="*/ 393869 h 466072"/>
                  <a:gd name="connsiteX8" fmla="*/ 35728 w 332375"/>
                  <a:gd name="connsiteY8" fmla="*/ 388786 h 466072"/>
                  <a:gd name="connsiteX9" fmla="*/ 15400 w 332375"/>
                  <a:gd name="connsiteY9" fmla="*/ 365917 h 466072"/>
                  <a:gd name="connsiteX10" fmla="*/ 0 w 332375"/>
                  <a:gd name="connsiteY10" fmla="*/ 343918 h 466072"/>
                  <a:gd name="connsiteX11" fmla="*/ 154 w 332375"/>
                  <a:gd name="connsiteY11" fmla="*/ 343048 h 466072"/>
                  <a:gd name="connsiteX12" fmla="*/ 7776 w 332375"/>
                  <a:gd name="connsiteY12" fmla="*/ 325260 h 466072"/>
                  <a:gd name="connsiteX13" fmla="*/ 33187 w 332375"/>
                  <a:gd name="connsiteY13" fmla="*/ 304930 h 466072"/>
                  <a:gd name="connsiteX14" fmla="*/ 23023 w 332375"/>
                  <a:gd name="connsiteY14" fmla="*/ 287142 h 466072"/>
                  <a:gd name="connsiteX15" fmla="*/ 33187 w 332375"/>
                  <a:gd name="connsiteY15" fmla="*/ 254109 h 466072"/>
                  <a:gd name="connsiteX16" fmla="*/ 23023 w 332375"/>
                  <a:gd name="connsiteY16" fmla="*/ 228699 h 466072"/>
                  <a:gd name="connsiteX17" fmla="*/ 12859 w 332375"/>
                  <a:gd name="connsiteY17" fmla="*/ 193123 h 466072"/>
                  <a:gd name="connsiteX18" fmla="*/ 33187 w 332375"/>
                  <a:gd name="connsiteY18" fmla="*/ 149926 h 466072"/>
                  <a:gd name="connsiteX19" fmla="*/ 66221 w 332375"/>
                  <a:gd name="connsiteY19" fmla="*/ 142302 h 466072"/>
                  <a:gd name="connsiteX20" fmla="*/ 66221 w 332375"/>
                  <a:gd name="connsiteY20" fmla="*/ 111808 h 466072"/>
                  <a:gd name="connsiteX21" fmla="*/ 89091 w 332375"/>
                  <a:gd name="connsiteY21" fmla="*/ 86398 h 466072"/>
                  <a:gd name="connsiteX22" fmla="*/ 129748 w 332375"/>
                  <a:gd name="connsiteY22" fmla="*/ 58446 h 466072"/>
                  <a:gd name="connsiteX23" fmla="*/ 160241 w 332375"/>
                  <a:gd name="connsiteY23" fmla="*/ 71151 h 466072"/>
                  <a:gd name="connsiteX24" fmla="*/ 183112 w 332375"/>
                  <a:gd name="connsiteY24" fmla="*/ 63527 h 466072"/>
                  <a:gd name="connsiteX25" fmla="*/ 188193 w 332375"/>
                  <a:gd name="connsiteY25" fmla="*/ 45740 h 466072"/>
                  <a:gd name="connsiteX26" fmla="*/ 198359 w 332375"/>
                  <a:gd name="connsiteY26" fmla="*/ 27954 h 466072"/>
                  <a:gd name="connsiteX27" fmla="*/ 228850 w 332375"/>
                  <a:gd name="connsiteY27" fmla="*/ 20330 h 466072"/>
                  <a:gd name="connsiteX28" fmla="*/ 264426 w 332375"/>
                  <a:gd name="connsiteY28" fmla="*/ 12706 h 466072"/>
                  <a:gd name="connsiteX29" fmla="*/ 282215 w 332375"/>
                  <a:gd name="connsiteY29" fmla="*/ 15247 h 466072"/>
                  <a:gd name="connsiteX30" fmla="*/ 330494 w 332375"/>
                  <a:gd name="connsiteY30" fmla="*/ 0 h 466072"/>
                  <a:gd name="connsiteX31" fmla="*/ 332375 w 332375"/>
                  <a:gd name="connsiteY31" fmla="*/ 4837 h 46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375" h="466072">
                    <a:moveTo>
                      <a:pt x="332375" y="466072"/>
                    </a:moveTo>
                    <a:lnTo>
                      <a:pt x="308739" y="466072"/>
                    </a:lnTo>
                    <a:lnTo>
                      <a:pt x="261885" y="457395"/>
                    </a:lnTo>
                    <a:lnTo>
                      <a:pt x="208523" y="406574"/>
                    </a:lnTo>
                    <a:lnTo>
                      <a:pt x="178029" y="411655"/>
                    </a:lnTo>
                    <a:lnTo>
                      <a:pt x="155160" y="409114"/>
                    </a:lnTo>
                    <a:lnTo>
                      <a:pt x="122125" y="409114"/>
                    </a:lnTo>
                    <a:lnTo>
                      <a:pt x="76385" y="393869"/>
                    </a:lnTo>
                    <a:lnTo>
                      <a:pt x="35728" y="388786"/>
                    </a:lnTo>
                    <a:lnTo>
                      <a:pt x="15400" y="365917"/>
                    </a:lnTo>
                    <a:lnTo>
                      <a:pt x="0" y="343918"/>
                    </a:lnTo>
                    <a:cubicBezTo>
                      <a:pt x="51" y="343629"/>
                      <a:pt x="102" y="343337"/>
                      <a:pt x="154" y="343048"/>
                    </a:cubicBezTo>
                    <a:lnTo>
                      <a:pt x="7776" y="325260"/>
                    </a:lnTo>
                    <a:lnTo>
                      <a:pt x="33187" y="304930"/>
                    </a:lnTo>
                    <a:lnTo>
                      <a:pt x="23023" y="287142"/>
                    </a:lnTo>
                    <a:lnTo>
                      <a:pt x="33187" y="254109"/>
                    </a:lnTo>
                    <a:lnTo>
                      <a:pt x="23023" y="228699"/>
                    </a:lnTo>
                    <a:lnTo>
                      <a:pt x="12859" y="193123"/>
                    </a:lnTo>
                    <a:lnTo>
                      <a:pt x="33187" y="149926"/>
                    </a:lnTo>
                    <a:lnTo>
                      <a:pt x="66221" y="142302"/>
                    </a:lnTo>
                    <a:lnTo>
                      <a:pt x="66221" y="111808"/>
                    </a:lnTo>
                    <a:lnTo>
                      <a:pt x="89091" y="86398"/>
                    </a:lnTo>
                    <a:lnTo>
                      <a:pt x="129748" y="58446"/>
                    </a:lnTo>
                    <a:lnTo>
                      <a:pt x="160241" y="71151"/>
                    </a:lnTo>
                    <a:lnTo>
                      <a:pt x="183112" y="63527"/>
                    </a:lnTo>
                    <a:lnTo>
                      <a:pt x="188193" y="45740"/>
                    </a:lnTo>
                    <a:lnTo>
                      <a:pt x="198359" y="27954"/>
                    </a:lnTo>
                    <a:lnTo>
                      <a:pt x="228850" y="20330"/>
                    </a:lnTo>
                    <a:lnTo>
                      <a:pt x="264426" y="12706"/>
                    </a:lnTo>
                    <a:lnTo>
                      <a:pt x="282215" y="15247"/>
                    </a:lnTo>
                    <a:lnTo>
                      <a:pt x="330494" y="0"/>
                    </a:lnTo>
                    <a:lnTo>
                      <a:pt x="332375" y="483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FEB0190D-2AA8-6360-6C3C-B22AF7A8CE83}"/>
                </a:ext>
              </a:extLst>
            </p:cNvPr>
            <p:cNvGrpSpPr/>
            <p:nvPr/>
          </p:nvGrpSpPr>
          <p:grpSpPr>
            <a:xfrm>
              <a:off x="3759340" y="3960151"/>
              <a:ext cx="2444041" cy="2066011"/>
              <a:chOff x="1414322" y="1088256"/>
              <a:chExt cx="1384831" cy="1170634"/>
            </a:xfrm>
          </p:grpSpPr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DF2FE295-4E61-046D-8505-AB863FFA306D}"/>
                  </a:ext>
                </a:extLst>
              </p:cNvPr>
              <p:cNvSpPr/>
              <p:nvPr/>
            </p:nvSpPr>
            <p:spPr>
              <a:xfrm>
                <a:off x="2572942" y="1088256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47" name="正方形/長方形 646">
                <a:extLst>
                  <a:ext uri="{FF2B5EF4-FFF2-40B4-BE49-F238E27FC236}">
                    <a16:creationId xmlns:a16="http://schemas.microsoft.com/office/drawing/2014/main" id="{A69AF3C8-89E0-DD13-DB83-CDAC7BEB15D2}"/>
                  </a:ext>
                </a:extLst>
              </p:cNvPr>
              <p:cNvSpPr/>
              <p:nvPr/>
            </p:nvSpPr>
            <p:spPr>
              <a:xfrm>
                <a:off x="1414322" y="2154255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F41E1027-06CC-6112-F366-ED08CBABF67A}"/>
                  </a:ext>
                </a:extLst>
              </p:cNvPr>
              <p:cNvSpPr/>
              <p:nvPr/>
            </p:nvSpPr>
            <p:spPr>
              <a:xfrm rot="19268282">
                <a:off x="1807956" y="1411923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49" name="正方形/長方形 648">
                <a:extLst>
                  <a:ext uri="{FF2B5EF4-FFF2-40B4-BE49-F238E27FC236}">
                    <a16:creationId xmlns:a16="http://schemas.microsoft.com/office/drawing/2014/main" id="{0F647FAE-73CC-D0B4-BB0C-F37CAC653CFA}"/>
                  </a:ext>
                </a:extLst>
              </p:cNvPr>
              <p:cNvSpPr/>
              <p:nvPr/>
            </p:nvSpPr>
            <p:spPr>
              <a:xfrm>
                <a:off x="2617496" y="1546561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A244A02A-C715-B991-FD85-EA0FD4C2E0C4}"/>
                  </a:ext>
                </a:extLst>
              </p:cNvPr>
              <p:cNvSpPr/>
              <p:nvPr/>
            </p:nvSpPr>
            <p:spPr>
              <a:xfrm>
                <a:off x="1921416" y="1724738"/>
                <a:ext cx="297918" cy="1743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86B6F5D1-3744-E5F1-2ACB-A7895E463562}"/>
              </a:ext>
            </a:extLst>
          </p:cNvPr>
          <p:cNvGrpSpPr/>
          <p:nvPr/>
        </p:nvGrpSpPr>
        <p:grpSpPr>
          <a:xfrm>
            <a:off x="6553201" y="3765592"/>
            <a:ext cx="2707092" cy="2673002"/>
            <a:chOff x="6553201" y="3765592"/>
            <a:chExt cx="2707092" cy="2673002"/>
          </a:xfrm>
        </p:grpSpPr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F56BCD4E-3EDC-405A-B8DD-257EEDE5CDD1}"/>
                </a:ext>
              </a:extLst>
            </p:cNvPr>
            <p:cNvGrpSpPr/>
            <p:nvPr/>
          </p:nvGrpSpPr>
          <p:grpSpPr>
            <a:xfrm>
              <a:off x="6553201" y="3765592"/>
              <a:ext cx="2707092" cy="2673002"/>
              <a:chOff x="670561" y="3765592"/>
              <a:chExt cx="2707092" cy="2673002"/>
            </a:xfrm>
          </p:grpSpPr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65B0126A-D421-5264-A9A5-88E9B77265C1}"/>
                  </a:ext>
                </a:extLst>
              </p:cNvPr>
              <p:cNvSpPr/>
              <p:nvPr/>
            </p:nvSpPr>
            <p:spPr>
              <a:xfrm>
                <a:off x="2551765" y="6313028"/>
                <a:ext cx="803103" cy="125566"/>
              </a:xfrm>
              <a:custGeom>
                <a:avLst/>
                <a:gdLst>
                  <a:gd name="connsiteX0" fmla="*/ 491978 w 803103"/>
                  <a:gd name="connsiteY0" fmla="*/ 0 h 125566"/>
                  <a:gd name="connsiteX1" fmla="*/ 509766 w 803103"/>
                  <a:gd name="connsiteY1" fmla="*/ 25411 h 125566"/>
                  <a:gd name="connsiteX2" fmla="*/ 530094 w 803103"/>
                  <a:gd name="connsiteY2" fmla="*/ 48281 h 125566"/>
                  <a:gd name="connsiteX3" fmla="*/ 570751 w 803103"/>
                  <a:gd name="connsiteY3" fmla="*/ 53363 h 125566"/>
                  <a:gd name="connsiteX4" fmla="*/ 616491 w 803103"/>
                  <a:gd name="connsiteY4" fmla="*/ 68609 h 125566"/>
                  <a:gd name="connsiteX5" fmla="*/ 649525 w 803103"/>
                  <a:gd name="connsiteY5" fmla="*/ 68609 h 125566"/>
                  <a:gd name="connsiteX6" fmla="*/ 672395 w 803103"/>
                  <a:gd name="connsiteY6" fmla="*/ 71150 h 125566"/>
                  <a:gd name="connsiteX7" fmla="*/ 702888 w 803103"/>
                  <a:gd name="connsiteY7" fmla="*/ 66068 h 125566"/>
                  <a:gd name="connsiteX8" fmla="*/ 756250 w 803103"/>
                  <a:gd name="connsiteY8" fmla="*/ 116890 h 125566"/>
                  <a:gd name="connsiteX9" fmla="*/ 803103 w 803103"/>
                  <a:gd name="connsiteY9" fmla="*/ 125566 h 125566"/>
                  <a:gd name="connsiteX10" fmla="*/ 0 w 803103"/>
                  <a:gd name="connsiteY10" fmla="*/ 125566 h 125566"/>
                  <a:gd name="connsiteX11" fmla="*/ 29501 w 803103"/>
                  <a:gd name="connsiteY11" fmla="*/ 81315 h 125566"/>
                  <a:gd name="connsiteX12" fmla="*/ 87946 w 803103"/>
                  <a:gd name="connsiteY12" fmla="*/ 96561 h 125566"/>
                  <a:gd name="connsiteX13" fmla="*/ 128603 w 803103"/>
                  <a:gd name="connsiteY13" fmla="*/ 66068 h 125566"/>
                  <a:gd name="connsiteX14" fmla="*/ 166720 w 803103"/>
                  <a:gd name="connsiteY14" fmla="*/ 76233 h 125566"/>
                  <a:gd name="connsiteX15" fmla="*/ 181966 w 803103"/>
                  <a:gd name="connsiteY15" fmla="*/ 58445 h 125566"/>
                  <a:gd name="connsiteX16" fmla="*/ 217541 w 803103"/>
                  <a:gd name="connsiteY16" fmla="*/ 71150 h 125566"/>
                  <a:gd name="connsiteX17" fmla="*/ 296315 w 803103"/>
                  <a:gd name="connsiteY17" fmla="*/ 76233 h 125566"/>
                  <a:gd name="connsiteX18" fmla="*/ 349677 w 803103"/>
                  <a:gd name="connsiteY18" fmla="*/ 2541 h 125566"/>
                  <a:gd name="connsiteX19" fmla="*/ 395417 w 803103"/>
                  <a:gd name="connsiteY19" fmla="*/ 22870 h 125566"/>
                  <a:gd name="connsiteX20" fmla="*/ 425910 w 803103"/>
                  <a:gd name="connsiteY20" fmla="*/ 5082 h 125566"/>
                  <a:gd name="connsiteX21" fmla="*/ 461485 w 803103"/>
                  <a:gd name="connsiteY21" fmla="*/ 12706 h 125566"/>
                  <a:gd name="connsiteX0" fmla="*/ 491978 w 803103"/>
                  <a:gd name="connsiteY0" fmla="*/ 0 h 242553"/>
                  <a:gd name="connsiteX1" fmla="*/ 509766 w 803103"/>
                  <a:gd name="connsiteY1" fmla="*/ 25411 h 242553"/>
                  <a:gd name="connsiteX2" fmla="*/ 530094 w 803103"/>
                  <a:gd name="connsiteY2" fmla="*/ 48281 h 242553"/>
                  <a:gd name="connsiteX3" fmla="*/ 570751 w 803103"/>
                  <a:gd name="connsiteY3" fmla="*/ 53363 h 242553"/>
                  <a:gd name="connsiteX4" fmla="*/ 616491 w 803103"/>
                  <a:gd name="connsiteY4" fmla="*/ 68609 h 242553"/>
                  <a:gd name="connsiteX5" fmla="*/ 649525 w 803103"/>
                  <a:gd name="connsiteY5" fmla="*/ 68609 h 242553"/>
                  <a:gd name="connsiteX6" fmla="*/ 672395 w 803103"/>
                  <a:gd name="connsiteY6" fmla="*/ 71150 h 242553"/>
                  <a:gd name="connsiteX7" fmla="*/ 702888 w 803103"/>
                  <a:gd name="connsiteY7" fmla="*/ 66068 h 242553"/>
                  <a:gd name="connsiteX8" fmla="*/ 756250 w 803103"/>
                  <a:gd name="connsiteY8" fmla="*/ 116890 h 242553"/>
                  <a:gd name="connsiteX9" fmla="*/ 803103 w 803103"/>
                  <a:gd name="connsiteY9" fmla="*/ 125566 h 242553"/>
                  <a:gd name="connsiteX10" fmla="*/ 420035 w 803103"/>
                  <a:gd name="connsiteY10" fmla="*/ 242553 h 242553"/>
                  <a:gd name="connsiteX11" fmla="*/ 0 w 803103"/>
                  <a:gd name="connsiteY11" fmla="*/ 125566 h 242553"/>
                  <a:gd name="connsiteX12" fmla="*/ 29501 w 803103"/>
                  <a:gd name="connsiteY12" fmla="*/ 81315 h 242553"/>
                  <a:gd name="connsiteX13" fmla="*/ 87946 w 803103"/>
                  <a:gd name="connsiteY13" fmla="*/ 96561 h 242553"/>
                  <a:gd name="connsiteX14" fmla="*/ 128603 w 803103"/>
                  <a:gd name="connsiteY14" fmla="*/ 66068 h 242553"/>
                  <a:gd name="connsiteX15" fmla="*/ 166720 w 803103"/>
                  <a:gd name="connsiteY15" fmla="*/ 76233 h 242553"/>
                  <a:gd name="connsiteX16" fmla="*/ 181966 w 803103"/>
                  <a:gd name="connsiteY16" fmla="*/ 58445 h 242553"/>
                  <a:gd name="connsiteX17" fmla="*/ 217541 w 803103"/>
                  <a:gd name="connsiteY17" fmla="*/ 71150 h 242553"/>
                  <a:gd name="connsiteX18" fmla="*/ 296315 w 803103"/>
                  <a:gd name="connsiteY18" fmla="*/ 76233 h 242553"/>
                  <a:gd name="connsiteX19" fmla="*/ 349677 w 803103"/>
                  <a:gd name="connsiteY19" fmla="*/ 2541 h 242553"/>
                  <a:gd name="connsiteX20" fmla="*/ 395417 w 803103"/>
                  <a:gd name="connsiteY20" fmla="*/ 22870 h 242553"/>
                  <a:gd name="connsiteX21" fmla="*/ 425910 w 803103"/>
                  <a:gd name="connsiteY21" fmla="*/ 5082 h 242553"/>
                  <a:gd name="connsiteX22" fmla="*/ 461485 w 803103"/>
                  <a:gd name="connsiteY22" fmla="*/ 12706 h 242553"/>
                  <a:gd name="connsiteX23" fmla="*/ 491978 w 803103"/>
                  <a:gd name="connsiteY23" fmla="*/ 0 h 242553"/>
                  <a:gd name="connsiteX0" fmla="*/ 420035 w 803103"/>
                  <a:gd name="connsiteY0" fmla="*/ 242553 h 333993"/>
                  <a:gd name="connsiteX1" fmla="*/ 0 w 803103"/>
                  <a:gd name="connsiteY1" fmla="*/ 125566 h 333993"/>
                  <a:gd name="connsiteX2" fmla="*/ 29501 w 803103"/>
                  <a:gd name="connsiteY2" fmla="*/ 81315 h 333993"/>
                  <a:gd name="connsiteX3" fmla="*/ 87946 w 803103"/>
                  <a:gd name="connsiteY3" fmla="*/ 96561 h 333993"/>
                  <a:gd name="connsiteX4" fmla="*/ 128603 w 803103"/>
                  <a:gd name="connsiteY4" fmla="*/ 66068 h 333993"/>
                  <a:gd name="connsiteX5" fmla="*/ 166720 w 803103"/>
                  <a:gd name="connsiteY5" fmla="*/ 76233 h 333993"/>
                  <a:gd name="connsiteX6" fmla="*/ 181966 w 803103"/>
                  <a:gd name="connsiteY6" fmla="*/ 58445 h 333993"/>
                  <a:gd name="connsiteX7" fmla="*/ 217541 w 803103"/>
                  <a:gd name="connsiteY7" fmla="*/ 71150 h 333993"/>
                  <a:gd name="connsiteX8" fmla="*/ 296315 w 803103"/>
                  <a:gd name="connsiteY8" fmla="*/ 76233 h 333993"/>
                  <a:gd name="connsiteX9" fmla="*/ 349677 w 803103"/>
                  <a:gd name="connsiteY9" fmla="*/ 2541 h 333993"/>
                  <a:gd name="connsiteX10" fmla="*/ 395417 w 803103"/>
                  <a:gd name="connsiteY10" fmla="*/ 22870 h 333993"/>
                  <a:gd name="connsiteX11" fmla="*/ 425910 w 803103"/>
                  <a:gd name="connsiteY11" fmla="*/ 5082 h 333993"/>
                  <a:gd name="connsiteX12" fmla="*/ 461485 w 803103"/>
                  <a:gd name="connsiteY12" fmla="*/ 12706 h 333993"/>
                  <a:gd name="connsiteX13" fmla="*/ 491978 w 803103"/>
                  <a:gd name="connsiteY13" fmla="*/ 0 h 333993"/>
                  <a:gd name="connsiteX14" fmla="*/ 509766 w 803103"/>
                  <a:gd name="connsiteY14" fmla="*/ 25411 h 333993"/>
                  <a:gd name="connsiteX15" fmla="*/ 530094 w 803103"/>
                  <a:gd name="connsiteY15" fmla="*/ 48281 h 333993"/>
                  <a:gd name="connsiteX16" fmla="*/ 570751 w 803103"/>
                  <a:gd name="connsiteY16" fmla="*/ 53363 h 333993"/>
                  <a:gd name="connsiteX17" fmla="*/ 616491 w 803103"/>
                  <a:gd name="connsiteY17" fmla="*/ 68609 h 333993"/>
                  <a:gd name="connsiteX18" fmla="*/ 649525 w 803103"/>
                  <a:gd name="connsiteY18" fmla="*/ 68609 h 333993"/>
                  <a:gd name="connsiteX19" fmla="*/ 672395 w 803103"/>
                  <a:gd name="connsiteY19" fmla="*/ 71150 h 333993"/>
                  <a:gd name="connsiteX20" fmla="*/ 702888 w 803103"/>
                  <a:gd name="connsiteY20" fmla="*/ 66068 h 333993"/>
                  <a:gd name="connsiteX21" fmla="*/ 756250 w 803103"/>
                  <a:gd name="connsiteY21" fmla="*/ 116890 h 333993"/>
                  <a:gd name="connsiteX22" fmla="*/ 803103 w 803103"/>
                  <a:gd name="connsiteY22" fmla="*/ 125566 h 333993"/>
                  <a:gd name="connsiteX23" fmla="*/ 511475 w 803103"/>
                  <a:gd name="connsiteY23" fmla="*/ 333993 h 333993"/>
                  <a:gd name="connsiteX0" fmla="*/ 0 w 803103"/>
                  <a:gd name="connsiteY0" fmla="*/ 125566 h 333993"/>
                  <a:gd name="connsiteX1" fmla="*/ 29501 w 803103"/>
                  <a:gd name="connsiteY1" fmla="*/ 81315 h 333993"/>
                  <a:gd name="connsiteX2" fmla="*/ 87946 w 803103"/>
                  <a:gd name="connsiteY2" fmla="*/ 96561 h 333993"/>
                  <a:gd name="connsiteX3" fmla="*/ 128603 w 803103"/>
                  <a:gd name="connsiteY3" fmla="*/ 66068 h 333993"/>
                  <a:gd name="connsiteX4" fmla="*/ 166720 w 803103"/>
                  <a:gd name="connsiteY4" fmla="*/ 76233 h 333993"/>
                  <a:gd name="connsiteX5" fmla="*/ 181966 w 803103"/>
                  <a:gd name="connsiteY5" fmla="*/ 58445 h 333993"/>
                  <a:gd name="connsiteX6" fmla="*/ 217541 w 803103"/>
                  <a:gd name="connsiteY6" fmla="*/ 71150 h 333993"/>
                  <a:gd name="connsiteX7" fmla="*/ 296315 w 803103"/>
                  <a:gd name="connsiteY7" fmla="*/ 76233 h 333993"/>
                  <a:gd name="connsiteX8" fmla="*/ 349677 w 803103"/>
                  <a:gd name="connsiteY8" fmla="*/ 2541 h 333993"/>
                  <a:gd name="connsiteX9" fmla="*/ 395417 w 803103"/>
                  <a:gd name="connsiteY9" fmla="*/ 22870 h 333993"/>
                  <a:gd name="connsiteX10" fmla="*/ 425910 w 803103"/>
                  <a:gd name="connsiteY10" fmla="*/ 5082 h 333993"/>
                  <a:gd name="connsiteX11" fmla="*/ 461485 w 803103"/>
                  <a:gd name="connsiteY11" fmla="*/ 12706 h 333993"/>
                  <a:gd name="connsiteX12" fmla="*/ 491978 w 803103"/>
                  <a:gd name="connsiteY12" fmla="*/ 0 h 333993"/>
                  <a:gd name="connsiteX13" fmla="*/ 509766 w 803103"/>
                  <a:gd name="connsiteY13" fmla="*/ 25411 h 333993"/>
                  <a:gd name="connsiteX14" fmla="*/ 530094 w 803103"/>
                  <a:gd name="connsiteY14" fmla="*/ 48281 h 333993"/>
                  <a:gd name="connsiteX15" fmla="*/ 570751 w 803103"/>
                  <a:gd name="connsiteY15" fmla="*/ 53363 h 333993"/>
                  <a:gd name="connsiteX16" fmla="*/ 616491 w 803103"/>
                  <a:gd name="connsiteY16" fmla="*/ 68609 h 333993"/>
                  <a:gd name="connsiteX17" fmla="*/ 649525 w 803103"/>
                  <a:gd name="connsiteY17" fmla="*/ 68609 h 333993"/>
                  <a:gd name="connsiteX18" fmla="*/ 672395 w 803103"/>
                  <a:gd name="connsiteY18" fmla="*/ 71150 h 333993"/>
                  <a:gd name="connsiteX19" fmla="*/ 702888 w 803103"/>
                  <a:gd name="connsiteY19" fmla="*/ 66068 h 333993"/>
                  <a:gd name="connsiteX20" fmla="*/ 756250 w 803103"/>
                  <a:gd name="connsiteY20" fmla="*/ 116890 h 333993"/>
                  <a:gd name="connsiteX21" fmla="*/ 803103 w 803103"/>
                  <a:gd name="connsiteY21" fmla="*/ 125566 h 333993"/>
                  <a:gd name="connsiteX22" fmla="*/ 511475 w 803103"/>
                  <a:gd name="connsiteY22" fmla="*/ 333993 h 333993"/>
                  <a:gd name="connsiteX0" fmla="*/ 0 w 803103"/>
                  <a:gd name="connsiteY0" fmla="*/ 125566 h 125566"/>
                  <a:gd name="connsiteX1" fmla="*/ 29501 w 803103"/>
                  <a:gd name="connsiteY1" fmla="*/ 81315 h 125566"/>
                  <a:gd name="connsiteX2" fmla="*/ 87946 w 803103"/>
                  <a:gd name="connsiteY2" fmla="*/ 96561 h 125566"/>
                  <a:gd name="connsiteX3" fmla="*/ 128603 w 803103"/>
                  <a:gd name="connsiteY3" fmla="*/ 66068 h 125566"/>
                  <a:gd name="connsiteX4" fmla="*/ 166720 w 803103"/>
                  <a:gd name="connsiteY4" fmla="*/ 76233 h 125566"/>
                  <a:gd name="connsiteX5" fmla="*/ 181966 w 803103"/>
                  <a:gd name="connsiteY5" fmla="*/ 58445 h 125566"/>
                  <a:gd name="connsiteX6" fmla="*/ 217541 w 803103"/>
                  <a:gd name="connsiteY6" fmla="*/ 71150 h 125566"/>
                  <a:gd name="connsiteX7" fmla="*/ 296315 w 803103"/>
                  <a:gd name="connsiteY7" fmla="*/ 76233 h 125566"/>
                  <a:gd name="connsiteX8" fmla="*/ 349677 w 803103"/>
                  <a:gd name="connsiteY8" fmla="*/ 2541 h 125566"/>
                  <a:gd name="connsiteX9" fmla="*/ 395417 w 803103"/>
                  <a:gd name="connsiteY9" fmla="*/ 22870 h 125566"/>
                  <a:gd name="connsiteX10" fmla="*/ 425910 w 803103"/>
                  <a:gd name="connsiteY10" fmla="*/ 5082 h 125566"/>
                  <a:gd name="connsiteX11" fmla="*/ 461485 w 803103"/>
                  <a:gd name="connsiteY11" fmla="*/ 12706 h 125566"/>
                  <a:gd name="connsiteX12" fmla="*/ 491978 w 803103"/>
                  <a:gd name="connsiteY12" fmla="*/ 0 h 125566"/>
                  <a:gd name="connsiteX13" fmla="*/ 509766 w 803103"/>
                  <a:gd name="connsiteY13" fmla="*/ 25411 h 125566"/>
                  <a:gd name="connsiteX14" fmla="*/ 530094 w 803103"/>
                  <a:gd name="connsiteY14" fmla="*/ 48281 h 125566"/>
                  <a:gd name="connsiteX15" fmla="*/ 570751 w 803103"/>
                  <a:gd name="connsiteY15" fmla="*/ 53363 h 125566"/>
                  <a:gd name="connsiteX16" fmla="*/ 616491 w 803103"/>
                  <a:gd name="connsiteY16" fmla="*/ 68609 h 125566"/>
                  <a:gd name="connsiteX17" fmla="*/ 649525 w 803103"/>
                  <a:gd name="connsiteY17" fmla="*/ 68609 h 125566"/>
                  <a:gd name="connsiteX18" fmla="*/ 672395 w 803103"/>
                  <a:gd name="connsiteY18" fmla="*/ 71150 h 125566"/>
                  <a:gd name="connsiteX19" fmla="*/ 702888 w 803103"/>
                  <a:gd name="connsiteY19" fmla="*/ 66068 h 125566"/>
                  <a:gd name="connsiteX20" fmla="*/ 756250 w 803103"/>
                  <a:gd name="connsiteY20" fmla="*/ 116890 h 125566"/>
                  <a:gd name="connsiteX21" fmla="*/ 803103 w 803103"/>
                  <a:gd name="connsiteY21" fmla="*/ 125566 h 12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03103" h="125566">
                    <a:moveTo>
                      <a:pt x="0" y="125566"/>
                    </a:moveTo>
                    <a:lnTo>
                      <a:pt x="29501" y="81315"/>
                    </a:lnTo>
                    <a:lnTo>
                      <a:pt x="87946" y="96561"/>
                    </a:lnTo>
                    <a:lnTo>
                      <a:pt x="128603" y="66068"/>
                    </a:lnTo>
                    <a:lnTo>
                      <a:pt x="166720" y="76233"/>
                    </a:lnTo>
                    <a:lnTo>
                      <a:pt x="181966" y="58445"/>
                    </a:lnTo>
                    <a:lnTo>
                      <a:pt x="217541" y="71150"/>
                    </a:lnTo>
                    <a:lnTo>
                      <a:pt x="296315" y="76233"/>
                    </a:lnTo>
                    <a:lnTo>
                      <a:pt x="349677" y="2541"/>
                    </a:lnTo>
                    <a:lnTo>
                      <a:pt x="395417" y="22870"/>
                    </a:lnTo>
                    <a:lnTo>
                      <a:pt x="425910" y="5082"/>
                    </a:lnTo>
                    <a:lnTo>
                      <a:pt x="461485" y="12706"/>
                    </a:lnTo>
                    <a:lnTo>
                      <a:pt x="491978" y="0"/>
                    </a:lnTo>
                    <a:lnTo>
                      <a:pt x="509766" y="25411"/>
                    </a:lnTo>
                    <a:lnTo>
                      <a:pt x="530094" y="48281"/>
                    </a:lnTo>
                    <a:lnTo>
                      <a:pt x="570751" y="53363"/>
                    </a:lnTo>
                    <a:lnTo>
                      <a:pt x="616491" y="68609"/>
                    </a:lnTo>
                    <a:lnTo>
                      <a:pt x="649525" y="68609"/>
                    </a:lnTo>
                    <a:lnTo>
                      <a:pt x="672395" y="71150"/>
                    </a:lnTo>
                    <a:lnTo>
                      <a:pt x="702888" y="66068"/>
                    </a:lnTo>
                    <a:lnTo>
                      <a:pt x="756250" y="116890"/>
                    </a:lnTo>
                    <a:lnTo>
                      <a:pt x="803103" y="12556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8133429A-F7C2-8937-7544-A83D76D16AF3}"/>
                  </a:ext>
                </a:extLst>
              </p:cNvPr>
              <p:cNvSpPr/>
              <p:nvPr/>
            </p:nvSpPr>
            <p:spPr>
              <a:xfrm>
                <a:off x="2924312" y="5579854"/>
                <a:ext cx="453339" cy="547153"/>
              </a:xfrm>
              <a:custGeom>
                <a:avLst/>
                <a:gdLst>
                  <a:gd name="connsiteX0" fmla="*/ 453339 w 453339"/>
                  <a:gd name="connsiteY0" fmla="*/ 0 h 547153"/>
                  <a:gd name="connsiteX1" fmla="*/ 453339 w 453339"/>
                  <a:gd name="connsiteY1" fmla="*/ 395305 h 547153"/>
                  <a:gd name="connsiteX2" fmla="*/ 452313 w 453339"/>
                  <a:gd name="connsiteY2" fmla="*/ 392667 h 547153"/>
                  <a:gd name="connsiteX3" fmla="*/ 404033 w 453339"/>
                  <a:gd name="connsiteY3" fmla="*/ 407913 h 547153"/>
                  <a:gd name="connsiteX4" fmla="*/ 386245 w 453339"/>
                  <a:gd name="connsiteY4" fmla="*/ 405372 h 547153"/>
                  <a:gd name="connsiteX5" fmla="*/ 350670 w 453339"/>
                  <a:gd name="connsiteY5" fmla="*/ 412996 h 547153"/>
                  <a:gd name="connsiteX6" fmla="*/ 320177 w 453339"/>
                  <a:gd name="connsiteY6" fmla="*/ 420620 h 547153"/>
                  <a:gd name="connsiteX7" fmla="*/ 310013 w 453339"/>
                  <a:gd name="connsiteY7" fmla="*/ 438406 h 547153"/>
                  <a:gd name="connsiteX8" fmla="*/ 304930 w 453339"/>
                  <a:gd name="connsiteY8" fmla="*/ 456193 h 547153"/>
                  <a:gd name="connsiteX9" fmla="*/ 282061 w 453339"/>
                  <a:gd name="connsiteY9" fmla="*/ 463817 h 547153"/>
                  <a:gd name="connsiteX10" fmla="*/ 251568 w 453339"/>
                  <a:gd name="connsiteY10" fmla="*/ 451113 h 547153"/>
                  <a:gd name="connsiteX11" fmla="*/ 210910 w 453339"/>
                  <a:gd name="connsiteY11" fmla="*/ 479064 h 547153"/>
                  <a:gd name="connsiteX12" fmla="*/ 188040 w 453339"/>
                  <a:gd name="connsiteY12" fmla="*/ 504474 h 547153"/>
                  <a:gd name="connsiteX13" fmla="*/ 188040 w 453339"/>
                  <a:gd name="connsiteY13" fmla="*/ 534967 h 547153"/>
                  <a:gd name="connsiteX14" fmla="*/ 155006 w 453339"/>
                  <a:gd name="connsiteY14" fmla="*/ 542591 h 547153"/>
                  <a:gd name="connsiteX15" fmla="*/ 152860 w 453339"/>
                  <a:gd name="connsiteY15" fmla="*/ 547153 h 547153"/>
                  <a:gd name="connsiteX16" fmla="*/ 124513 w 453339"/>
                  <a:gd name="connsiteY16" fmla="*/ 519721 h 547153"/>
                  <a:gd name="connsiteX17" fmla="*/ 94020 w 453339"/>
                  <a:gd name="connsiteY17" fmla="*/ 529885 h 547153"/>
                  <a:gd name="connsiteX18" fmla="*/ 88938 w 453339"/>
                  <a:gd name="connsiteY18" fmla="*/ 519721 h 547153"/>
                  <a:gd name="connsiteX19" fmla="*/ 68609 w 453339"/>
                  <a:gd name="connsiteY19" fmla="*/ 517179 h 547153"/>
                  <a:gd name="connsiteX20" fmla="*/ 50822 w 453339"/>
                  <a:gd name="connsiteY20" fmla="*/ 504474 h 547153"/>
                  <a:gd name="connsiteX21" fmla="*/ 76233 w 453339"/>
                  <a:gd name="connsiteY21" fmla="*/ 481605 h 547153"/>
                  <a:gd name="connsiteX22" fmla="*/ 83856 w 453339"/>
                  <a:gd name="connsiteY22" fmla="*/ 397749 h 547153"/>
                  <a:gd name="connsiteX23" fmla="*/ 76233 w 453339"/>
                  <a:gd name="connsiteY23" fmla="*/ 382503 h 547153"/>
                  <a:gd name="connsiteX24" fmla="*/ 88938 w 453339"/>
                  <a:gd name="connsiteY24" fmla="*/ 354550 h 547153"/>
                  <a:gd name="connsiteX25" fmla="*/ 101644 w 453339"/>
                  <a:gd name="connsiteY25" fmla="*/ 280860 h 547153"/>
                  <a:gd name="connsiteX26" fmla="*/ 86397 w 453339"/>
                  <a:gd name="connsiteY26" fmla="*/ 263071 h 547153"/>
                  <a:gd name="connsiteX27" fmla="*/ 43199 w 453339"/>
                  <a:gd name="connsiteY27" fmla="*/ 219874 h 547153"/>
                  <a:gd name="connsiteX28" fmla="*/ 0 w 453339"/>
                  <a:gd name="connsiteY28" fmla="*/ 181757 h 547153"/>
                  <a:gd name="connsiteX29" fmla="*/ 33034 w 453339"/>
                  <a:gd name="connsiteY29" fmla="*/ 184299 h 547153"/>
                  <a:gd name="connsiteX30" fmla="*/ 55904 w 453339"/>
                  <a:gd name="connsiteY30" fmla="*/ 197005 h 547153"/>
                  <a:gd name="connsiteX31" fmla="*/ 88938 w 453339"/>
                  <a:gd name="connsiteY31" fmla="*/ 212250 h 547153"/>
                  <a:gd name="connsiteX32" fmla="*/ 119431 w 453339"/>
                  <a:gd name="connsiteY32" fmla="*/ 209710 h 547153"/>
                  <a:gd name="connsiteX33" fmla="*/ 162630 w 453339"/>
                  <a:gd name="connsiteY33" fmla="*/ 214792 h 547153"/>
                  <a:gd name="connsiteX34" fmla="*/ 172794 w 453339"/>
                  <a:gd name="connsiteY34" fmla="*/ 214792 h 547153"/>
                  <a:gd name="connsiteX35" fmla="*/ 228698 w 453339"/>
                  <a:gd name="connsiteY35" fmla="*/ 151264 h 547153"/>
                  <a:gd name="connsiteX36" fmla="*/ 266814 w 453339"/>
                  <a:gd name="connsiteY36" fmla="*/ 125855 h 547153"/>
                  <a:gd name="connsiteX37" fmla="*/ 310013 w 453339"/>
                  <a:gd name="connsiteY37" fmla="*/ 90278 h 547153"/>
                  <a:gd name="connsiteX38" fmla="*/ 345588 w 453339"/>
                  <a:gd name="connsiteY38" fmla="*/ 82656 h 547153"/>
                  <a:gd name="connsiteX39" fmla="*/ 396410 w 453339"/>
                  <a:gd name="connsiteY39" fmla="*/ 41998 h 547153"/>
                  <a:gd name="connsiteX40" fmla="*/ 404033 w 453339"/>
                  <a:gd name="connsiteY40" fmla="*/ 26752 h 547153"/>
                  <a:gd name="connsiteX41" fmla="*/ 393868 w 453339"/>
                  <a:gd name="connsiteY41" fmla="*/ 3882 h 547153"/>
                  <a:gd name="connsiteX42" fmla="*/ 431985 w 453339"/>
                  <a:gd name="connsiteY42" fmla="*/ 3882 h 547153"/>
                  <a:gd name="connsiteX0" fmla="*/ 453339 w 716619"/>
                  <a:gd name="connsiteY0" fmla="*/ 0 h 547153"/>
                  <a:gd name="connsiteX1" fmla="*/ 716619 w 716619"/>
                  <a:gd name="connsiteY1" fmla="*/ 161340 h 547153"/>
                  <a:gd name="connsiteX2" fmla="*/ 453339 w 716619"/>
                  <a:gd name="connsiteY2" fmla="*/ 395305 h 547153"/>
                  <a:gd name="connsiteX3" fmla="*/ 452313 w 716619"/>
                  <a:gd name="connsiteY3" fmla="*/ 392667 h 547153"/>
                  <a:gd name="connsiteX4" fmla="*/ 404033 w 716619"/>
                  <a:gd name="connsiteY4" fmla="*/ 407913 h 547153"/>
                  <a:gd name="connsiteX5" fmla="*/ 386245 w 716619"/>
                  <a:gd name="connsiteY5" fmla="*/ 405372 h 547153"/>
                  <a:gd name="connsiteX6" fmla="*/ 350670 w 716619"/>
                  <a:gd name="connsiteY6" fmla="*/ 412996 h 547153"/>
                  <a:gd name="connsiteX7" fmla="*/ 320177 w 716619"/>
                  <a:gd name="connsiteY7" fmla="*/ 420620 h 547153"/>
                  <a:gd name="connsiteX8" fmla="*/ 310013 w 716619"/>
                  <a:gd name="connsiteY8" fmla="*/ 438406 h 547153"/>
                  <a:gd name="connsiteX9" fmla="*/ 304930 w 716619"/>
                  <a:gd name="connsiteY9" fmla="*/ 456193 h 547153"/>
                  <a:gd name="connsiteX10" fmla="*/ 282061 w 716619"/>
                  <a:gd name="connsiteY10" fmla="*/ 463817 h 547153"/>
                  <a:gd name="connsiteX11" fmla="*/ 251568 w 716619"/>
                  <a:gd name="connsiteY11" fmla="*/ 451113 h 547153"/>
                  <a:gd name="connsiteX12" fmla="*/ 210910 w 716619"/>
                  <a:gd name="connsiteY12" fmla="*/ 479064 h 547153"/>
                  <a:gd name="connsiteX13" fmla="*/ 188040 w 716619"/>
                  <a:gd name="connsiteY13" fmla="*/ 504474 h 547153"/>
                  <a:gd name="connsiteX14" fmla="*/ 188040 w 716619"/>
                  <a:gd name="connsiteY14" fmla="*/ 534967 h 547153"/>
                  <a:gd name="connsiteX15" fmla="*/ 155006 w 716619"/>
                  <a:gd name="connsiteY15" fmla="*/ 542591 h 547153"/>
                  <a:gd name="connsiteX16" fmla="*/ 152860 w 716619"/>
                  <a:gd name="connsiteY16" fmla="*/ 547153 h 547153"/>
                  <a:gd name="connsiteX17" fmla="*/ 124513 w 716619"/>
                  <a:gd name="connsiteY17" fmla="*/ 519721 h 547153"/>
                  <a:gd name="connsiteX18" fmla="*/ 94020 w 716619"/>
                  <a:gd name="connsiteY18" fmla="*/ 529885 h 547153"/>
                  <a:gd name="connsiteX19" fmla="*/ 88938 w 716619"/>
                  <a:gd name="connsiteY19" fmla="*/ 519721 h 547153"/>
                  <a:gd name="connsiteX20" fmla="*/ 68609 w 716619"/>
                  <a:gd name="connsiteY20" fmla="*/ 517179 h 547153"/>
                  <a:gd name="connsiteX21" fmla="*/ 50822 w 716619"/>
                  <a:gd name="connsiteY21" fmla="*/ 504474 h 547153"/>
                  <a:gd name="connsiteX22" fmla="*/ 76233 w 716619"/>
                  <a:gd name="connsiteY22" fmla="*/ 481605 h 547153"/>
                  <a:gd name="connsiteX23" fmla="*/ 83856 w 716619"/>
                  <a:gd name="connsiteY23" fmla="*/ 397749 h 547153"/>
                  <a:gd name="connsiteX24" fmla="*/ 76233 w 716619"/>
                  <a:gd name="connsiteY24" fmla="*/ 382503 h 547153"/>
                  <a:gd name="connsiteX25" fmla="*/ 88938 w 716619"/>
                  <a:gd name="connsiteY25" fmla="*/ 354550 h 547153"/>
                  <a:gd name="connsiteX26" fmla="*/ 101644 w 716619"/>
                  <a:gd name="connsiteY26" fmla="*/ 280860 h 547153"/>
                  <a:gd name="connsiteX27" fmla="*/ 86397 w 716619"/>
                  <a:gd name="connsiteY27" fmla="*/ 263071 h 547153"/>
                  <a:gd name="connsiteX28" fmla="*/ 43199 w 716619"/>
                  <a:gd name="connsiteY28" fmla="*/ 219874 h 547153"/>
                  <a:gd name="connsiteX29" fmla="*/ 0 w 716619"/>
                  <a:gd name="connsiteY29" fmla="*/ 181757 h 547153"/>
                  <a:gd name="connsiteX30" fmla="*/ 33034 w 716619"/>
                  <a:gd name="connsiteY30" fmla="*/ 184299 h 547153"/>
                  <a:gd name="connsiteX31" fmla="*/ 55904 w 716619"/>
                  <a:gd name="connsiteY31" fmla="*/ 197005 h 547153"/>
                  <a:gd name="connsiteX32" fmla="*/ 88938 w 716619"/>
                  <a:gd name="connsiteY32" fmla="*/ 212250 h 547153"/>
                  <a:gd name="connsiteX33" fmla="*/ 119431 w 716619"/>
                  <a:gd name="connsiteY33" fmla="*/ 209710 h 547153"/>
                  <a:gd name="connsiteX34" fmla="*/ 162630 w 716619"/>
                  <a:gd name="connsiteY34" fmla="*/ 214792 h 547153"/>
                  <a:gd name="connsiteX35" fmla="*/ 172794 w 716619"/>
                  <a:gd name="connsiteY35" fmla="*/ 214792 h 547153"/>
                  <a:gd name="connsiteX36" fmla="*/ 228698 w 716619"/>
                  <a:gd name="connsiteY36" fmla="*/ 151264 h 547153"/>
                  <a:gd name="connsiteX37" fmla="*/ 266814 w 716619"/>
                  <a:gd name="connsiteY37" fmla="*/ 125855 h 547153"/>
                  <a:gd name="connsiteX38" fmla="*/ 310013 w 716619"/>
                  <a:gd name="connsiteY38" fmla="*/ 90278 h 547153"/>
                  <a:gd name="connsiteX39" fmla="*/ 345588 w 716619"/>
                  <a:gd name="connsiteY39" fmla="*/ 82656 h 547153"/>
                  <a:gd name="connsiteX40" fmla="*/ 396410 w 716619"/>
                  <a:gd name="connsiteY40" fmla="*/ 41998 h 547153"/>
                  <a:gd name="connsiteX41" fmla="*/ 404033 w 716619"/>
                  <a:gd name="connsiteY41" fmla="*/ 26752 h 547153"/>
                  <a:gd name="connsiteX42" fmla="*/ 393868 w 716619"/>
                  <a:gd name="connsiteY42" fmla="*/ 3882 h 547153"/>
                  <a:gd name="connsiteX43" fmla="*/ 431985 w 716619"/>
                  <a:gd name="connsiteY43" fmla="*/ 3882 h 547153"/>
                  <a:gd name="connsiteX44" fmla="*/ 453339 w 716619"/>
                  <a:gd name="connsiteY44" fmla="*/ 0 h 547153"/>
                  <a:gd name="connsiteX0" fmla="*/ 716619 w 808059"/>
                  <a:gd name="connsiteY0" fmla="*/ 161340 h 547153"/>
                  <a:gd name="connsiteX1" fmla="*/ 453339 w 808059"/>
                  <a:gd name="connsiteY1" fmla="*/ 395305 h 547153"/>
                  <a:gd name="connsiteX2" fmla="*/ 452313 w 808059"/>
                  <a:gd name="connsiteY2" fmla="*/ 392667 h 547153"/>
                  <a:gd name="connsiteX3" fmla="*/ 404033 w 808059"/>
                  <a:gd name="connsiteY3" fmla="*/ 407913 h 547153"/>
                  <a:gd name="connsiteX4" fmla="*/ 386245 w 808059"/>
                  <a:gd name="connsiteY4" fmla="*/ 405372 h 547153"/>
                  <a:gd name="connsiteX5" fmla="*/ 350670 w 808059"/>
                  <a:gd name="connsiteY5" fmla="*/ 412996 h 547153"/>
                  <a:gd name="connsiteX6" fmla="*/ 320177 w 808059"/>
                  <a:gd name="connsiteY6" fmla="*/ 420620 h 547153"/>
                  <a:gd name="connsiteX7" fmla="*/ 310013 w 808059"/>
                  <a:gd name="connsiteY7" fmla="*/ 438406 h 547153"/>
                  <a:gd name="connsiteX8" fmla="*/ 304930 w 808059"/>
                  <a:gd name="connsiteY8" fmla="*/ 456193 h 547153"/>
                  <a:gd name="connsiteX9" fmla="*/ 282061 w 808059"/>
                  <a:gd name="connsiteY9" fmla="*/ 463817 h 547153"/>
                  <a:gd name="connsiteX10" fmla="*/ 251568 w 808059"/>
                  <a:gd name="connsiteY10" fmla="*/ 451113 h 547153"/>
                  <a:gd name="connsiteX11" fmla="*/ 210910 w 808059"/>
                  <a:gd name="connsiteY11" fmla="*/ 479064 h 547153"/>
                  <a:gd name="connsiteX12" fmla="*/ 188040 w 808059"/>
                  <a:gd name="connsiteY12" fmla="*/ 504474 h 547153"/>
                  <a:gd name="connsiteX13" fmla="*/ 188040 w 808059"/>
                  <a:gd name="connsiteY13" fmla="*/ 534967 h 547153"/>
                  <a:gd name="connsiteX14" fmla="*/ 155006 w 808059"/>
                  <a:gd name="connsiteY14" fmla="*/ 542591 h 547153"/>
                  <a:gd name="connsiteX15" fmla="*/ 152860 w 808059"/>
                  <a:gd name="connsiteY15" fmla="*/ 547153 h 547153"/>
                  <a:gd name="connsiteX16" fmla="*/ 124513 w 808059"/>
                  <a:gd name="connsiteY16" fmla="*/ 519721 h 547153"/>
                  <a:gd name="connsiteX17" fmla="*/ 94020 w 808059"/>
                  <a:gd name="connsiteY17" fmla="*/ 529885 h 547153"/>
                  <a:gd name="connsiteX18" fmla="*/ 88938 w 808059"/>
                  <a:gd name="connsiteY18" fmla="*/ 519721 h 547153"/>
                  <a:gd name="connsiteX19" fmla="*/ 68609 w 808059"/>
                  <a:gd name="connsiteY19" fmla="*/ 517179 h 547153"/>
                  <a:gd name="connsiteX20" fmla="*/ 50822 w 808059"/>
                  <a:gd name="connsiteY20" fmla="*/ 504474 h 547153"/>
                  <a:gd name="connsiteX21" fmla="*/ 76233 w 808059"/>
                  <a:gd name="connsiteY21" fmla="*/ 481605 h 547153"/>
                  <a:gd name="connsiteX22" fmla="*/ 83856 w 808059"/>
                  <a:gd name="connsiteY22" fmla="*/ 397749 h 547153"/>
                  <a:gd name="connsiteX23" fmla="*/ 76233 w 808059"/>
                  <a:gd name="connsiteY23" fmla="*/ 382503 h 547153"/>
                  <a:gd name="connsiteX24" fmla="*/ 88938 w 808059"/>
                  <a:gd name="connsiteY24" fmla="*/ 354550 h 547153"/>
                  <a:gd name="connsiteX25" fmla="*/ 101644 w 808059"/>
                  <a:gd name="connsiteY25" fmla="*/ 280860 h 547153"/>
                  <a:gd name="connsiteX26" fmla="*/ 86397 w 808059"/>
                  <a:gd name="connsiteY26" fmla="*/ 263071 h 547153"/>
                  <a:gd name="connsiteX27" fmla="*/ 43199 w 808059"/>
                  <a:gd name="connsiteY27" fmla="*/ 219874 h 547153"/>
                  <a:gd name="connsiteX28" fmla="*/ 0 w 808059"/>
                  <a:gd name="connsiteY28" fmla="*/ 181757 h 547153"/>
                  <a:gd name="connsiteX29" fmla="*/ 33034 w 808059"/>
                  <a:gd name="connsiteY29" fmla="*/ 184299 h 547153"/>
                  <a:gd name="connsiteX30" fmla="*/ 55904 w 808059"/>
                  <a:gd name="connsiteY30" fmla="*/ 197005 h 547153"/>
                  <a:gd name="connsiteX31" fmla="*/ 88938 w 808059"/>
                  <a:gd name="connsiteY31" fmla="*/ 212250 h 547153"/>
                  <a:gd name="connsiteX32" fmla="*/ 119431 w 808059"/>
                  <a:gd name="connsiteY32" fmla="*/ 209710 h 547153"/>
                  <a:gd name="connsiteX33" fmla="*/ 162630 w 808059"/>
                  <a:gd name="connsiteY33" fmla="*/ 214792 h 547153"/>
                  <a:gd name="connsiteX34" fmla="*/ 172794 w 808059"/>
                  <a:gd name="connsiteY34" fmla="*/ 214792 h 547153"/>
                  <a:gd name="connsiteX35" fmla="*/ 228698 w 808059"/>
                  <a:gd name="connsiteY35" fmla="*/ 151264 h 547153"/>
                  <a:gd name="connsiteX36" fmla="*/ 266814 w 808059"/>
                  <a:gd name="connsiteY36" fmla="*/ 125855 h 547153"/>
                  <a:gd name="connsiteX37" fmla="*/ 310013 w 808059"/>
                  <a:gd name="connsiteY37" fmla="*/ 90278 h 547153"/>
                  <a:gd name="connsiteX38" fmla="*/ 345588 w 808059"/>
                  <a:gd name="connsiteY38" fmla="*/ 82656 h 547153"/>
                  <a:gd name="connsiteX39" fmla="*/ 396410 w 808059"/>
                  <a:gd name="connsiteY39" fmla="*/ 41998 h 547153"/>
                  <a:gd name="connsiteX40" fmla="*/ 404033 w 808059"/>
                  <a:gd name="connsiteY40" fmla="*/ 26752 h 547153"/>
                  <a:gd name="connsiteX41" fmla="*/ 393868 w 808059"/>
                  <a:gd name="connsiteY41" fmla="*/ 3882 h 547153"/>
                  <a:gd name="connsiteX42" fmla="*/ 431985 w 808059"/>
                  <a:gd name="connsiteY42" fmla="*/ 3882 h 547153"/>
                  <a:gd name="connsiteX43" fmla="*/ 453339 w 808059"/>
                  <a:gd name="connsiteY43" fmla="*/ 0 h 547153"/>
                  <a:gd name="connsiteX44" fmla="*/ 808059 w 808059"/>
                  <a:gd name="connsiteY44" fmla="*/ 252780 h 547153"/>
                  <a:gd name="connsiteX0" fmla="*/ 453339 w 808059"/>
                  <a:gd name="connsiteY0" fmla="*/ 395305 h 547153"/>
                  <a:gd name="connsiteX1" fmla="*/ 452313 w 808059"/>
                  <a:gd name="connsiteY1" fmla="*/ 392667 h 547153"/>
                  <a:gd name="connsiteX2" fmla="*/ 404033 w 808059"/>
                  <a:gd name="connsiteY2" fmla="*/ 407913 h 547153"/>
                  <a:gd name="connsiteX3" fmla="*/ 386245 w 808059"/>
                  <a:gd name="connsiteY3" fmla="*/ 405372 h 547153"/>
                  <a:gd name="connsiteX4" fmla="*/ 350670 w 808059"/>
                  <a:gd name="connsiteY4" fmla="*/ 412996 h 547153"/>
                  <a:gd name="connsiteX5" fmla="*/ 320177 w 808059"/>
                  <a:gd name="connsiteY5" fmla="*/ 420620 h 547153"/>
                  <a:gd name="connsiteX6" fmla="*/ 310013 w 808059"/>
                  <a:gd name="connsiteY6" fmla="*/ 438406 h 547153"/>
                  <a:gd name="connsiteX7" fmla="*/ 304930 w 808059"/>
                  <a:gd name="connsiteY7" fmla="*/ 456193 h 547153"/>
                  <a:gd name="connsiteX8" fmla="*/ 282061 w 808059"/>
                  <a:gd name="connsiteY8" fmla="*/ 463817 h 547153"/>
                  <a:gd name="connsiteX9" fmla="*/ 251568 w 808059"/>
                  <a:gd name="connsiteY9" fmla="*/ 451113 h 547153"/>
                  <a:gd name="connsiteX10" fmla="*/ 210910 w 808059"/>
                  <a:gd name="connsiteY10" fmla="*/ 479064 h 547153"/>
                  <a:gd name="connsiteX11" fmla="*/ 188040 w 808059"/>
                  <a:gd name="connsiteY11" fmla="*/ 504474 h 547153"/>
                  <a:gd name="connsiteX12" fmla="*/ 188040 w 808059"/>
                  <a:gd name="connsiteY12" fmla="*/ 534967 h 547153"/>
                  <a:gd name="connsiteX13" fmla="*/ 155006 w 808059"/>
                  <a:gd name="connsiteY13" fmla="*/ 542591 h 547153"/>
                  <a:gd name="connsiteX14" fmla="*/ 152860 w 808059"/>
                  <a:gd name="connsiteY14" fmla="*/ 547153 h 547153"/>
                  <a:gd name="connsiteX15" fmla="*/ 124513 w 808059"/>
                  <a:gd name="connsiteY15" fmla="*/ 519721 h 547153"/>
                  <a:gd name="connsiteX16" fmla="*/ 94020 w 808059"/>
                  <a:gd name="connsiteY16" fmla="*/ 529885 h 547153"/>
                  <a:gd name="connsiteX17" fmla="*/ 88938 w 808059"/>
                  <a:gd name="connsiteY17" fmla="*/ 519721 h 547153"/>
                  <a:gd name="connsiteX18" fmla="*/ 68609 w 808059"/>
                  <a:gd name="connsiteY18" fmla="*/ 517179 h 547153"/>
                  <a:gd name="connsiteX19" fmla="*/ 50822 w 808059"/>
                  <a:gd name="connsiteY19" fmla="*/ 504474 h 547153"/>
                  <a:gd name="connsiteX20" fmla="*/ 76233 w 808059"/>
                  <a:gd name="connsiteY20" fmla="*/ 481605 h 547153"/>
                  <a:gd name="connsiteX21" fmla="*/ 83856 w 808059"/>
                  <a:gd name="connsiteY21" fmla="*/ 397749 h 547153"/>
                  <a:gd name="connsiteX22" fmla="*/ 76233 w 808059"/>
                  <a:gd name="connsiteY22" fmla="*/ 382503 h 547153"/>
                  <a:gd name="connsiteX23" fmla="*/ 88938 w 808059"/>
                  <a:gd name="connsiteY23" fmla="*/ 354550 h 547153"/>
                  <a:gd name="connsiteX24" fmla="*/ 101644 w 808059"/>
                  <a:gd name="connsiteY24" fmla="*/ 280860 h 547153"/>
                  <a:gd name="connsiteX25" fmla="*/ 86397 w 808059"/>
                  <a:gd name="connsiteY25" fmla="*/ 263071 h 547153"/>
                  <a:gd name="connsiteX26" fmla="*/ 43199 w 808059"/>
                  <a:gd name="connsiteY26" fmla="*/ 219874 h 547153"/>
                  <a:gd name="connsiteX27" fmla="*/ 0 w 808059"/>
                  <a:gd name="connsiteY27" fmla="*/ 181757 h 547153"/>
                  <a:gd name="connsiteX28" fmla="*/ 33034 w 808059"/>
                  <a:gd name="connsiteY28" fmla="*/ 184299 h 547153"/>
                  <a:gd name="connsiteX29" fmla="*/ 55904 w 808059"/>
                  <a:gd name="connsiteY29" fmla="*/ 197005 h 547153"/>
                  <a:gd name="connsiteX30" fmla="*/ 88938 w 808059"/>
                  <a:gd name="connsiteY30" fmla="*/ 212250 h 547153"/>
                  <a:gd name="connsiteX31" fmla="*/ 119431 w 808059"/>
                  <a:gd name="connsiteY31" fmla="*/ 209710 h 547153"/>
                  <a:gd name="connsiteX32" fmla="*/ 162630 w 808059"/>
                  <a:gd name="connsiteY32" fmla="*/ 214792 h 547153"/>
                  <a:gd name="connsiteX33" fmla="*/ 172794 w 808059"/>
                  <a:gd name="connsiteY33" fmla="*/ 214792 h 547153"/>
                  <a:gd name="connsiteX34" fmla="*/ 228698 w 808059"/>
                  <a:gd name="connsiteY34" fmla="*/ 151264 h 547153"/>
                  <a:gd name="connsiteX35" fmla="*/ 266814 w 808059"/>
                  <a:gd name="connsiteY35" fmla="*/ 125855 h 547153"/>
                  <a:gd name="connsiteX36" fmla="*/ 310013 w 808059"/>
                  <a:gd name="connsiteY36" fmla="*/ 90278 h 547153"/>
                  <a:gd name="connsiteX37" fmla="*/ 345588 w 808059"/>
                  <a:gd name="connsiteY37" fmla="*/ 82656 h 547153"/>
                  <a:gd name="connsiteX38" fmla="*/ 396410 w 808059"/>
                  <a:gd name="connsiteY38" fmla="*/ 41998 h 547153"/>
                  <a:gd name="connsiteX39" fmla="*/ 404033 w 808059"/>
                  <a:gd name="connsiteY39" fmla="*/ 26752 h 547153"/>
                  <a:gd name="connsiteX40" fmla="*/ 393868 w 808059"/>
                  <a:gd name="connsiteY40" fmla="*/ 3882 h 547153"/>
                  <a:gd name="connsiteX41" fmla="*/ 431985 w 808059"/>
                  <a:gd name="connsiteY41" fmla="*/ 3882 h 547153"/>
                  <a:gd name="connsiteX42" fmla="*/ 453339 w 808059"/>
                  <a:gd name="connsiteY42" fmla="*/ 0 h 547153"/>
                  <a:gd name="connsiteX43" fmla="*/ 808059 w 808059"/>
                  <a:gd name="connsiteY43" fmla="*/ 252780 h 547153"/>
                  <a:gd name="connsiteX0" fmla="*/ 453339 w 453339"/>
                  <a:gd name="connsiteY0" fmla="*/ 395305 h 547153"/>
                  <a:gd name="connsiteX1" fmla="*/ 452313 w 453339"/>
                  <a:gd name="connsiteY1" fmla="*/ 392667 h 547153"/>
                  <a:gd name="connsiteX2" fmla="*/ 404033 w 453339"/>
                  <a:gd name="connsiteY2" fmla="*/ 407913 h 547153"/>
                  <a:gd name="connsiteX3" fmla="*/ 386245 w 453339"/>
                  <a:gd name="connsiteY3" fmla="*/ 405372 h 547153"/>
                  <a:gd name="connsiteX4" fmla="*/ 350670 w 453339"/>
                  <a:gd name="connsiteY4" fmla="*/ 412996 h 547153"/>
                  <a:gd name="connsiteX5" fmla="*/ 320177 w 453339"/>
                  <a:gd name="connsiteY5" fmla="*/ 420620 h 547153"/>
                  <a:gd name="connsiteX6" fmla="*/ 310013 w 453339"/>
                  <a:gd name="connsiteY6" fmla="*/ 438406 h 547153"/>
                  <a:gd name="connsiteX7" fmla="*/ 304930 w 453339"/>
                  <a:gd name="connsiteY7" fmla="*/ 456193 h 547153"/>
                  <a:gd name="connsiteX8" fmla="*/ 282061 w 453339"/>
                  <a:gd name="connsiteY8" fmla="*/ 463817 h 547153"/>
                  <a:gd name="connsiteX9" fmla="*/ 251568 w 453339"/>
                  <a:gd name="connsiteY9" fmla="*/ 451113 h 547153"/>
                  <a:gd name="connsiteX10" fmla="*/ 210910 w 453339"/>
                  <a:gd name="connsiteY10" fmla="*/ 479064 h 547153"/>
                  <a:gd name="connsiteX11" fmla="*/ 188040 w 453339"/>
                  <a:gd name="connsiteY11" fmla="*/ 504474 h 547153"/>
                  <a:gd name="connsiteX12" fmla="*/ 188040 w 453339"/>
                  <a:gd name="connsiteY12" fmla="*/ 534967 h 547153"/>
                  <a:gd name="connsiteX13" fmla="*/ 155006 w 453339"/>
                  <a:gd name="connsiteY13" fmla="*/ 542591 h 547153"/>
                  <a:gd name="connsiteX14" fmla="*/ 152860 w 453339"/>
                  <a:gd name="connsiteY14" fmla="*/ 547153 h 547153"/>
                  <a:gd name="connsiteX15" fmla="*/ 124513 w 453339"/>
                  <a:gd name="connsiteY15" fmla="*/ 519721 h 547153"/>
                  <a:gd name="connsiteX16" fmla="*/ 94020 w 453339"/>
                  <a:gd name="connsiteY16" fmla="*/ 529885 h 547153"/>
                  <a:gd name="connsiteX17" fmla="*/ 88938 w 453339"/>
                  <a:gd name="connsiteY17" fmla="*/ 519721 h 547153"/>
                  <a:gd name="connsiteX18" fmla="*/ 68609 w 453339"/>
                  <a:gd name="connsiteY18" fmla="*/ 517179 h 547153"/>
                  <a:gd name="connsiteX19" fmla="*/ 50822 w 453339"/>
                  <a:gd name="connsiteY19" fmla="*/ 504474 h 547153"/>
                  <a:gd name="connsiteX20" fmla="*/ 76233 w 453339"/>
                  <a:gd name="connsiteY20" fmla="*/ 481605 h 547153"/>
                  <a:gd name="connsiteX21" fmla="*/ 83856 w 453339"/>
                  <a:gd name="connsiteY21" fmla="*/ 397749 h 547153"/>
                  <a:gd name="connsiteX22" fmla="*/ 76233 w 453339"/>
                  <a:gd name="connsiteY22" fmla="*/ 382503 h 547153"/>
                  <a:gd name="connsiteX23" fmla="*/ 88938 w 453339"/>
                  <a:gd name="connsiteY23" fmla="*/ 354550 h 547153"/>
                  <a:gd name="connsiteX24" fmla="*/ 101644 w 453339"/>
                  <a:gd name="connsiteY24" fmla="*/ 280860 h 547153"/>
                  <a:gd name="connsiteX25" fmla="*/ 86397 w 453339"/>
                  <a:gd name="connsiteY25" fmla="*/ 263071 h 547153"/>
                  <a:gd name="connsiteX26" fmla="*/ 43199 w 453339"/>
                  <a:gd name="connsiteY26" fmla="*/ 219874 h 547153"/>
                  <a:gd name="connsiteX27" fmla="*/ 0 w 453339"/>
                  <a:gd name="connsiteY27" fmla="*/ 181757 h 547153"/>
                  <a:gd name="connsiteX28" fmla="*/ 33034 w 453339"/>
                  <a:gd name="connsiteY28" fmla="*/ 184299 h 547153"/>
                  <a:gd name="connsiteX29" fmla="*/ 55904 w 453339"/>
                  <a:gd name="connsiteY29" fmla="*/ 197005 h 547153"/>
                  <a:gd name="connsiteX30" fmla="*/ 88938 w 453339"/>
                  <a:gd name="connsiteY30" fmla="*/ 212250 h 547153"/>
                  <a:gd name="connsiteX31" fmla="*/ 119431 w 453339"/>
                  <a:gd name="connsiteY31" fmla="*/ 209710 h 547153"/>
                  <a:gd name="connsiteX32" fmla="*/ 162630 w 453339"/>
                  <a:gd name="connsiteY32" fmla="*/ 214792 h 547153"/>
                  <a:gd name="connsiteX33" fmla="*/ 172794 w 453339"/>
                  <a:gd name="connsiteY33" fmla="*/ 214792 h 547153"/>
                  <a:gd name="connsiteX34" fmla="*/ 228698 w 453339"/>
                  <a:gd name="connsiteY34" fmla="*/ 151264 h 547153"/>
                  <a:gd name="connsiteX35" fmla="*/ 266814 w 453339"/>
                  <a:gd name="connsiteY35" fmla="*/ 125855 h 547153"/>
                  <a:gd name="connsiteX36" fmla="*/ 310013 w 453339"/>
                  <a:gd name="connsiteY36" fmla="*/ 90278 h 547153"/>
                  <a:gd name="connsiteX37" fmla="*/ 345588 w 453339"/>
                  <a:gd name="connsiteY37" fmla="*/ 82656 h 547153"/>
                  <a:gd name="connsiteX38" fmla="*/ 396410 w 453339"/>
                  <a:gd name="connsiteY38" fmla="*/ 41998 h 547153"/>
                  <a:gd name="connsiteX39" fmla="*/ 404033 w 453339"/>
                  <a:gd name="connsiteY39" fmla="*/ 26752 h 547153"/>
                  <a:gd name="connsiteX40" fmla="*/ 393868 w 453339"/>
                  <a:gd name="connsiteY40" fmla="*/ 3882 h 547153"/>
                  <a:gd name="connsiteX41" fmla="*/ 431985 w 453339"/>
                  <a:gd name="connsiteY41" fmla="*/ 3882 h 547153"/>
                  <a:gd name="connsiteX42" fmla="*/ 453339 w 453339"/>
                  <a:gd name="connsiteY42" fmla="*/ 0 h 547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53339" h="547153">
                    <a:moveTo>
                      <a:pt x="453339" y="395305"/>
                    </a:moveTo>
                    <a:lnTo>
                      <a:pt x="452313" y="392667"/>
                    </a:lnTo>
                    <a:lnTo>
                      <a:pt x="404033" y="407913"/>
                    </a:lnTo>
                    <a:lnTo>
                      <a:pt x="386245" y="405372"/>
                    </a:lnTo>
                    <a:lnTo>
                      <a:pt x="350670" y="412996"/>
                    </a:lnTo>
                    <a:lnTo>
                      <a:pt x="320177" y="420620"/>
                    </a:lnTo>
                    <a:lnTo>
                      <a:pt x="310013" y="438406"/>
                    </a:lnTo>
                    <a:lnTo>
                      <a:pt x="304930" y="456193"/>
                    </a:lnTo>
                    <a:lnTo>
                      <a:pt x="282061" y="463817"/>
                    </a:lnTo>
                    <a:lnTo>
                      <a:pt x="251568" y="451113"/>
                    </a:lnTo>
                    <a:lnTo>
                      <a:pt x="210910" y="479064"/>
                    </a:lnTo>
                    <a:lnTo>
                      <a:pt x="188040" y="504474"/>
                    </a:lnTo>
                    <a:lnTo>
                      <a:pt x="188040" y="534967"/>
                    </a:lnTo>
                    <a:lnTo>
                      <a:pt x="155006" y="542591"/>
                    </a:lnTo>
                    <a:lnTo>
                      <a:pt x="152860" y="547153"/>
                    </a:lnTo>
                    <a:lnTo>
                      <a:pt x="124513" y="519721"/>
                    </a:lnTo>
                    <a:lnTo>
                      <a:pt x="94020" y="529885"/>
                    </a:lnTo>
                    <a:lnTo>
                      <a:pt x="88938" y="519721"/>
                    </a:lnTo>
                    <a:lnTo>
                      <a:pt x="68609" y="517179"/>
                    </a:lnTo>
                    <a:lnTo>
                      <a:pt x="50822" y="504474"/>
                    </a:lnTo>
                    <a:lnTo>
                      <a:pt x="76233" y="481605"/>
                    </a:lnTo>
                    <a:lnTo>
                      <a:pt x="83856" y="397749"/>
                    </a:lnTo>
                    <a:lnTo>
                      <a:pt x="76233" y="382503"/>
                    </a:lnTo>
                    <a:lnTo>
                      <a:pt x="88938" y="354550"/>
                    </a:lnTo>
                    <a:lnTo>
                      <a:pt x="101644" y="280860"/>
                    </a:lnTo>
                    <a:lnTo>
                      <a:pt x="86397" y="263071"/>
                    </a:lnTo>
                    <a:lnTo>
                      <a:pt x="43199" y="219874"/>
                    </a:lnTo>
                    <a:lnTo>
                      <a:pt x="0" y="181757"/>
                    </a:lnTo>
                    <a:lnTo>
                      <a:pt x="33034" y="184299"/>
                    </a:lnTo>
                    <a:lnTo>
                      <a:pt x="55904" y="197005"/>
                    </a:lnTo>
                    <a:lnTo>
                      <a:pt x="88938" y="212250"/>
                    </a:lnTo>
                    <a:lnTo>
                      <a:pt x="119431" y="209710"/>
                    </a:lnTo>
                    <a:lnTo>
                      <a:pt x="162630" y="214792"/>
                    </a:lnTo>
                    <a:lnTo>
                      <a:pt x="172794" y="214792"/>
                    </a:lnTo>
                    <a:lnTo>
                      <a:pt x="228698" y="151264"/>
                    </a:lnTo>
                    <a:lnTo>
                      <a:pt x="266814" y="125855"/>
                    </a:lnTo>
                    <a:lnTo>
                      <a:pt x="310013" y="90278"/>
                    </a:lnTo>
                    <a:lnTo>
                      <a:pt x="345588" y="82656"/>
                    </a:lnTo>
                    <a:lnTo>
                      <a:pt x="396410" y="41998"/>
                    </a:lnTo>
                    <a:lnTo>
                      <a:pt x="404033" y="26752"/>
                    </a:lnTo>
                    <a:lnTo>
                      <a:pt x="393868" y="3882"/>
                    </a:lnTo>
                    <a:lnTo>
                      <a:pt x="431985" y="3882"/>
                    </a:lnTo>
                    <a:lnTo>
                      <a:pt x="45333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FB1D1008-6676-0B94-D270-5FB3C469EC0E}"/>
                  </a:ext>
                </a:extLst>
              </p:cNvPr>
              <p:cNvSpPr/>
              <p:nvPr/>
            </p:nvSpPr>
            <p:spPr>
              <a:xfrm>
                <a:off x="1851974" y="5942027"/>
                <a:ext cx="1227342" cy="496567"/>
              </a:xfrm>
              <a:custGeom>
                <a:avLst/>
                <a:gdLst>
                  <a:gd name="connsiteX0" fmla="*/ 1398611 w 1398611"/>
                  <a:gd name="connsiteY0" fmla="*/ 437744 h 496567"/>
                  <a:gd name="connsiteX1" fmla="*/ 1398610 w 1398611"/>
                  <a:gd name="connsiteY1" fmla="*/ 437745 h 496567"/>
                  <a:gd name="connsiteX2" fmla="*/ 1372184 w 1398611"/>
                  <a:gd name="connsiteY2" fmla="*/ 442149 h 496567"/>
                  <a:gd name="connsiteX3" fmla="*/ 317635 w 1398611"/>
                  <a:gd name="connsiteY3" fmla="*/ 0 h 496567"/>
                  <a:gd name="connsiteX4" fmla="*/ 353210 w 1398611"/>
                  <a:gd name="connsiteY4" fmla="*/ 27953 h 496567"/>
                  <a:gd name="connsiteX5" fmla="*/ 388785 w 1398611"/>
                  <a:gd name="connsiteY5" fmla="*/ 91479 h 496567"/>
                  <a:gd name="connsiteX6" fmla="*/ 421819 w 1398611"/>
                  <a:gd name="connsiteY6" fmla="*/ 124513 h 496567"/>
                  <a:gd name="connsiteX7" fmla="*/ 454854 w 1398611"/>
                  <a:gd name="connsiteY7" fmla="*/ 215992 h 496567"/>
                  <a:gd name="connsiteX8" fmla="*/ 454854 w 1398611"/>
                  <a:gd name="connsiteY8" fmla="*/ 236320 h 496567"/>
                  <a:gd name="connsiteX9" fmla="*/ 498052 w 1398611"/>
                  <a:gd name="connsiteY9" fmla="*/ 287142 h 496567"/>
                  <a:gd name="connsiteX10" fmla="*/ 523463 w 1398611"/>
                  <a:gd name="connsiteY10" fmla="*/ 287142 h 496567"/>
                  <a:gd name="connsiteX11" fmla="*/ 536168 w 1398611"/>
                  <a:gd name="connsiteY11" fmla="*/ 297306 h 496567"/>
                  <a:gd name="connsiteX12" fmla="*/ 556497 w 1398611"/>
                  <a:gd name="connsiteY12" fmla="*/ 302390 h 496567"/>
                  <a:gd name="connsiteX13" fmla="*/ 663222 w 1398611"/>
                  <a:gd name="connsiteY13" fmla="*/ 269355 h 496567"/>
                  <a:gd name="connsiteX14" fmla="*/ 711503 w 1398611"/>
                  <a:gd name="connsiteY14" fmla="*/ 236320 h 496567"/>
                  <a:gd name="connsiteX15" fmla="*/ 736914 w 1398611"/>
                  <a:gd name="connsiteY15" fmla="*/ 233780 h 496567"/>
                  <a:gd name="connsiteX16" fmla="*/ 782653 w 1398611"/>
                  <a:gd name="connsiteY16" fmla="*/ 228698 h 496567"/>
                  <a:gd name="connsiteX17" fmla="*/ 904625 w 1398611"/>
                  <a:gd name="connsiteY17" fmla="*/ 215992 h 496567"/>
                  <a:gd name="connsiteX18" fmla="*/ 1001186 w 1398611"/>
                  <a:gd name="connsiteY18" fmla="*/ 243944 h 496567"/>
                  <a:gd name="connsiteX19" fmla="*/ 1044384 w 1398611"/>
                  <a:gd name="connsiteY19" fmla="*/ 203287 h 496567"/>
                  <a:gd name="connsiteX20" fmla="*/ 1074877 w 1398611"/>
                  <a:gd name="connsiteY20" fmla="*/ 165170 h 496567"/>
                  <a:gd name="connsiteX21" fmla="*/ 1123158 w 1398611"/>
                  <a:gd name="connsiteY21" fmla="*/ 144841 h 496567"/>
                  <a:gd name="connsiteX22" fmla="*/ 1125662 w 1398611"/>
                  <a:gd name="connsiteY22" fmla="*/ 144090 h 496567"/>
                  <a:gd name="connsiteX23" fmla="*/ 1140946 w 1398611"/>
                  <a:gd name="connsiteY23" fmla="*/ 155006 h 496567"/>
                  <a:gd name="connsiteX24" fmla="*/ 1161274 w 1398611"/>
                  <a:gd name="connsiteY24" fmla="*/ 157547 h 496567"/>
                  <a:gd name="connsiteX25" fmla="*/ 1166356 w 1398611"/>
                  <a:gd name="connsiteY25" fmla="*/ 167712 h 496567"/>
                  <a:gd name="connsiteX26" fmla="*/ 1196849 w 1398611"/>
                  <a:gd name="connsiteY26" fmla="*/ 157547 h 496567"/>
                  <a:gd name="connsiteX27" fmla="*/ 1225196 w 1398611"/>
                  <a:gd name="connsiteY27" fmla="*/ 184980 h 496567"/>
                  <a:gd name="connsiteX28" fmla="*/ 1207014 w 1398611"/>
                  <a:gd name="connsiteY28" fmla="*/ 223616 h 496567"/>
                  <a:gd name="connsiteX29" fmla="*/ 1217178 w 1398611"/>
                  <a:gd name="connsiteY29" fmla="*/ 259191 h 496567"/>
                  <a:gd name="connsiteX30" fmla="*/ 1227342 w 1398611"/>
                  <a:gd name="connsiteY30" fmla="*/ 284602 h 496567"/>
                  <a:gd name="connsiteX31" fmla="*/ 1217178 w 1398611"/>
                  <a:gd name="connsiteY31" fmla="*/ 317635 h 496567"/>
                  <a:gd name="connsiteX32" fmla="*/ 1227342 w 1398611"/>
                  <a:gd name="connsiteY32" fmla="*/ 335423 h 496567"/>
                  <a:gd name="connsiteX33" fmla="*/ 1201931 w 1398611"/>
                  <a:gd name="connsiteY33" fmla="*/ 355752 h 496567"/>
                  <a:gd name="connsiteX34" fmla="*/ 1194308 w 1398611"/>
                  <a:gd name="connsiteY34" fmla="*/ 373540 h 496567"/>
                  <a:gd name="connsiteX35" fmla="*/ 1194155 w 1398611"/>
                  <a:gd name="connsiteY35" fmla="*/ 374411 h 496567"/>
                  <a:gd name="connsiteX36" fmla="*/ 1191767 w 1398611"/>
                  <a:gd name="connsiteY36" fmla="*/ 370998 h 496567"/>
                  <a:gd name="connsiteX37" fmla="*/ 1161274 w 1398611"/>
                  <a:gd name="connsiteY37" fmla="*/ 383705 h 496567"/>
                  <a:gd name="connsiteX38" fmla="*/ 1125699 w 1398611"/>
                  <a:gd name="connsiteY38" fmla="*/ 376081 h 496567"/>
                  <a:gd name="connsiteX39" fmla="*/ 1095206 w 1398611"/>
                  <a:gd name="connsiteY39" fmla="*/ 393869 h 496567"/>
                  <a:gd name="connsiteX40" fmla="*/ 1049467 w 1398611"/>
                  <a:gd name="connsiteY40" fmla="*/ 373540 h 496567"/>
                  <a:gd name="connsiteX41" fmla="*/ 996104 w 1398611"/>
                  <a:gd name="connsiteY41" fmla="*/ 447231 h 496567"/>
                  <a:gd name="connsiteX42" fmla="*/ 917330 w 1398611"/>
                  <a:gd name="connsiteY42" fmla="*/ 442149 h 496567"/>
                  <a:gd name="connsiteX43" fmla="*/ 881755 w 1398611"/>
                  <a:gd name="connsiteY43" fmla="*/ 429443 h 496567"/>
                  <a:gd name="connsiteX44" fmla="*/ 866509 w 1398611"/>
                  <a:gd name="connsiteY44" fmla="*/ 447231 h 496567"/>
                  <a:gd name="connsiteX45" fmla="*/ 828393 w 1398611"/>
                  <a:gd name="connsiteY45" fmla="*/ 437067 h 496567"/>
                  <a:gd name="connsiteX46" fmla="*/ 787735 w 1398611"/>
                  <a:gd name="connsiteY46" fmla="*/ 467560 h 496567"/>
                  <a:gd name="connsiteX47" fmla="*/ 729290 w 1398611"/>
                  <a:gd name="connsiteY47" fmla="*/ 452313 h 496567"/>
                  <a:gd name="connsiteX48" fmla="*/ 699788 w 1398611"/>
                  <a:gd name="connsiteY48" fmla="*/ 496567 h 496567"/>
                  <a:gd name="connsiteX49" fmla="*/ 5274 w 1398611"/>
                  <a:gd name="connsiteY49" fmla="*/ 496567 h 496567"/>
                  <a:gd name="connsiteX50" fmla="*/ 0 w 1398611"/>
                  <a:gd name="connsiteY50" fmla="*/ 467560 h 496567"/>
                  <a:gd name="connsiteX51" fmla="*/ 17787 w 1398611"/>
                  <a:gd name="connsiteY51" fmla="*/ 421820 h 496567"/>
                  <a:gd name="connsiteX52" fmla="*/ 10164 w 1398611"/>
                  <a:gd name="connsiteY52" fmla="*/ 393869 h 496567"/>
                  <a:gd name="connsiteX53" fmla="*/ 30493 w 1398611"/>
                  <a:gd name="connsiteY53" fmla="*/ 335423 h 496567"/>
                  <a:gd name="connsiteX54" fmla="*/ 58445 w 1398611"/>
                  <a:gd name="connsiteY54" fmla="*/ 340505 h 496567"/>
                  <a:gd name="connsiteX55" fmla="*/ 78773 w 1398611"/>
                  <a:gd name="connsiteY55" fmla="*/ 332883 h 496567"/>
                  <a:gd name="connsiteX56" fmla="*/ 94020 w 1398611"/>
                  <a:gd name="connsiteY56" fmla="*/ 289684 h 496567"/>
                  <a:gd name="connsiteX57" fmla="*/ 104184 w 1398611"/>
                  <a:gd name="connsiteY57" fmla="*/ 195663 h 496567"/>
                  <a:gd name="connsiteX58" fmla="*/ 162629 w 1398611"/>
                  <a:gd name="connsiteY58" fmla="*/ 155006 h 496567"/>
                  <a:gd name="connsiteX59" fmla="*/ 182958 w 1398611"/>
                  <a:gd name="connsiteY59" fmla="*/ 127054 h 496567"/>
                  <a:gd name="connsiteX60" fmla="*/ 256649 w 1398611"/>
                  <a:gd name="connsiteY60" fmla="*/ 109268 h 496567"/>
                  <a:gd name="connsiteX61" fmla="*/ 271896 w 1398611"/>
                  <a:gd name="connsiteY61" fmla="*/ 109268 h 496567"/>
                  <a:gd name="connsiteX62" fmla="*/ 282060 w 1398611"/>
                  <a:gd name="connsiteY62" fmla="*/ 104184 h 496567"/>
                  <a:gd name="connsiteX63" fmla="*/ 289683 w 1398611"/>
                  <a:gd name="connsiteY63" fmla="*/ 55904 h 496567"/>
                  <a:gd name="connsiteX64" fmla="*/ 284601 w 1398611"/>
                  <a:gd name="connsiteY64" fmla="*/ 22869 h 496567"/>
                  <a:gd name="connsiteX0" fmla="*/ 1372184 w 1398610"/>
                  <a:gd name="connsiteY0" fmla="*/ 442149 h 496567"/>
                  <a:gd name="connsiteX1" fmla="*/ 1398610 w 1398610"/>
                  <a:gd name="connsiteY1" fmla="*/ 437745 h 496567"/>
                  <a:gd name="connsiteX2" fmla="*/ 1372184 w 1398610"/>
                  <a:gd name="connsiteY2" fmla="*/ 442149 h 496567"/>
                  <a:gd name="connsiteX3" fmla="*/ 317635 w 1398610"/>
                  <a:gd name="connsiteY3" fmla="*/ 0 h 496567"/>
                  <a:gd name="connsiteX4" fmla="*/ 353210 w 1398610"/>
                  <a:gd name="connsiteY4" fmla="*/ 27953 h 496567"/>
                  <a:gd name="connsiteX5" fmla="*/ 388785 w 1398610"/>
                  <a:gd name="connsiteY5" fmla="*/ 91479 h 496567"/>
                  <a:gd name="connsiteX6" fmla="*/ 421819 w 1398610"/>
                  <a:gd name="connsiteY6" fmla="*/ 124513 h 496567"/>
                  <a:gd name="connsiteX7" fmla="*/ 454854 w 1398610"/>
                  <a:gd name="connsiteY7" fmla="*/ 215992 h 496567"/>
                  <a:gd name="connsiteX8" fmla="*/ 454854 w 1398610"/>
                  <a:gd name="connsiteY8" fmla="*/ 236320 h 496567"/>
                  <a:gd name="connsiteX9" fmla="*/ 498052 w 1398610"/>
                  <a:gd name="connsiteY9" fmla="*/ 287142 h 496567"/>
                  <a:gd name="connsiteX10" fmla="*/ 523463 w 1398610"/>
                  <a:gd name="connsiteY10" fmla="*/ 287142 h 496567"/>
                  <a:gd name="connsiteX11" fmla="*/ 536168 w 1398610"/>
                  <a:gd name="connsiteY11" fmla="*/ 297306 h 496567"/>
                  <a:gd name="connsiteX12" fmla="*/ 556497 w 1398610"/>
                  <a:gd name="connsiteY12" fmla="*/ 302390 h 496567"/>
                  <a:gd name="connsiteX13" fmla="*/ 663222 w 1398610"/>
                  <a:gd name="connsiteY13" fmla="*/ 269355 h 496567"/>
                  <a:gd name="connsiteX14" fmla="*/ 711503 w 1398610"/>
                  <a:gd name="connsiteY14" fmla="*/ 236320 h 496567"/>
                  <a:gd name="connsiteX15" fmla="*/ 736914 w 1398610"/>
                  <a:gd name="connsiteY15" fmla="*/ 233780 h 496567"/>
                  <a:gd name="connsiteX16" fmla="*/ 782653 w 1398610"/>
                  <a:gd name="connsiteY16" fmla="*/ 228698 h 496567"/>
                  <a:gd name="connsiteX17" fmla="*/ 904625 w 1398610"/>
                  <a:gd name="connsiteY17" fmla="*/ 215992 h 496567"/>
                  <a:gd name="connsiteX18" fmla="*/ 1001186 w 1398610"/>
                  <a:gd name="connsiteY18" fmla="*/ 243944 h 496567"/>
                  <a:gd name="connsiteX19" fmla="*/ 1044384 w 1398610"/>
                  <a:gd name="connsiteY19" fmla="*/ 203287 h 496567"/>
                  <a:gd name="connsiteX20" fmla="*/ 1074877 w 1398610"/>
                  <a:gd name="connsiteY20" fmla="*/ 165170 h 496567"/>
                  <a:gd name="connsiteX21" fmla="*/ 1123158 w 1398610"/>
                  <a:gd name="connsiteY21" fmla="*/ 144841 h 496567"/>
                  <a:gd name="connsiteX22" fmla="*/ 1125662 w 1398610"/>
                  <a:gd name="connsiteY22" fmla="*/ 144090 h 496567"/>
                  <a:gd name="connsiteX23" fmla="*/ 1140946 w 1398610"/>
                  <a:gd name="connsiteY23" fmla="*/ 155006 h 496567"/>
                  <a:gd name="connsiteX24" fmla="*/ 1161274 w 1398610"/>
                  <a:gd name="connsiteY24" fmla="*/ 157547 h 496567"/>
                  <a:gd name="connsiteX25" fmla="*/ 1166356 w 1398610"/>
                  <a:gd name="connsiteY25" fmla="*/ 167712 h 496567"/>
                  <a:gd name="connsiteX26" fmla="*/ 1196849 w 1398610"/>
                  <a:gd name="connsiteY26" fmla="*/ 157547 h 496567"/>
                  <a:gd name="connsiteX27" fmla="*/ 1225196 w 1398610"/>
                  <a:gd name="connsiteY27" fmla="*/ 184980 h 496567"/>
                  <a:gd name="connsiteX28" fmla="*/ 1207014 w 1398610"/>
                  <a:gd name="connsiteY28" fmla="*/ 223616 h 496567"/>
                  <a:gd name="connsiteX29" fmla="*/ 1217178 w 1398610"/>
                  <a:gd name="connsiteY29" fmla="*/ 259191 h 496567"/>
                  <a:gd name="connsiteX30" fmla="*/ 1227342 w 1398610"/>
                  <a:gd name="connsiteY30" fmla="*/ 284602 h 496567"/>
                  <a:gd name="connsiteX31" fmla="*/ 1217178 w 1398610"/>
                  <a:gd name="connsiteY31" fmla="*/ 317635 h 496567"/>
                  <a:gd name="connsiteX32" fmla="*/ 1227342 w 1398610"/>
                  <a:gd name="connsiteY32" fmla="*/ 335423 h 496567"/>
                  <a:gd name="connsiteX33" fmla="*/ 1201931 w 1398610"/>
                  <a:gd name="connsiteY33" fmla="*/ 355752 h 496567"/>
                  <a:gd name="connsiteX34" fmla="*/ 1194308 w 1398610"/>
                  <a:gd name="connsiteY34" fmla="*/ 373540 h 496567"/>
                  <a:gd name="connsiteX35" fmla="*/ 1194155 w 1398610"/>
                  <a:gd name="connsiteY35" fmla="*/ 374411 h 496567"/>
                  <a:gd name="connsiteX36" fmla="*/ 1191767 w 1398610"/>
                  <a:gd name="connsiteY36" fmla="*/ 370998 h 496567"/>
                  <a:gd name="connsiteX37" fmla="*/ 1161274 w 1398610"/>
                  <a:gd name="connsiteY37" fmla="*/ 383705 h 496567"/>
                  <a:gd name="connsiteX38" fmla="*/ 1125699 w 1398610"/>
                  <a:gd name="connsiteY38" fmla="*/ 376081 h 496567"/>
                  <a:gd name="connsiteX39" fmla="*/ 1095206 w 1398610"/>
                  <a:gd name="connsiteY39" fmla="*/ 393869 h 496567"/>
                  <a:gd name="connsiteX40" fmla="*/ 1049467 w 1398610"/>
                  <a:gd name="connsiteY40" fmla="*/ 373540 h 496567"/>
                  <a:gd name="connsiteX41" fmla="*/ 996104 w 1398610"/>
                  <a:gd name="connsiteY41" fmla="*/ 447231 h 496567"/>
                  <a:gd name="connsiteX42" fmla="*/ 917330 w 1398610"/>
                  <a:gd name="connsiteY42" fmla="*/ 442149 h 496567"/>
                  <a:gd name="connsiteX43" fmla="*/ 881755 w 1398610"/>
                  <a:gd name="connsiteY43" fmla="*/ 429443 h 496567"/>
                  <a:gd name="connsiteX44" fmla="*/ 866509 w 1398610"/>
                  <a:gd name="connsiteY44" fmla="*/ 447231 h 496567"/>
                  <a:gd name="connsiteX45" fmla="*/ 828393 w 1398610"/>
                  <a:gd name="connsiteY45" fmla="*/ 437067 h 496567"/>
                  <a:gd name="connsiteX46" fmla="*/ 787735 w 1398610"/>
                  <a:gd name="connsiteY46" fmla="*/ 467560 h 496567"/>
                  <a:gd name="connsiteX47" fmla="*/ 729290 w 1398610"/>
                  <a:gd name="connsiteY47" fmla="*/ 452313 h 496567"/>
                  <a:gd name="connsiteX48" fmla="*/ 699788 w 1398610"/>
                  <a:gd name="connsiteY48" fmla="*/ 496567 h 496567"/>
                  <a:gd name="connsiteX49" fmla="*/ 5274 w 1398610"/>
                  <a:gd name="connsiteY49" fmla="*/ 496567 h 496567"/>
                  <a:gd name="connsiteX50" fmla="*/ 0 w 1398610"/>
                  <a:gd name="connsiteY50" fmla="*/ 467560 h 496567"/>
                  <a:gd name="connsiteX51" fmla="*/ 17787 w 1398610"/>
                  <a:gd name="connsiteY51" fmla="*/ 421820 h 496567"/>
                  <a:gd name="connsiteX52" fmla="*/ 10164 w 1398610"/>
                  <a:gd name="connsiteY52" fmla="*/ 393869 h 496567"/>
                  <a:gd name="connsiteX53" fmla="*/ 30493 w 1398610"/>
                  <a:gd name="connsiteY53" fmla="*/ 335423 h 496567"/>
                  <a:gd name="connsiteX54" fmla="*/ 58445 w 1398610"/>
                  <a:gd name="connsiteY54" fmla="*/ 340505 h 496567"/>
                  <a:gd name="connsiteX55" fmla="*/ 78773 w 1398610"/>
                  <a:gd name="connsiteY55" fmla="*/ 332883 h 496567"/>
                  <a:gd name="connsiteX56" fmla="*/ 94020 w 1398610"/>
                  <a:gd name="connsiteY56" fmla="*/ 289684 h 496567"/>
                  <a:gd name="connsiteX57" fmla="*/ 104184 w 1398610"/>
                  <a:gd name="connsiteY57" fmla="*/ 195663 h 496567"/>
                  <a:gd name="connsiteX58" fmla="*/ 162629 w 1398610"/>
                  <a:gd name="connsiteY58" fmla="*/ 155006 h 496567"/>
                  <a:gd name="connsiteX59" fmla="*/ 182958 w 1398610"/>
                  <a:gd name="connsiteY59" fmla="*/ 127054 h 496567"/>
                  <a:gd name="connsiteX60" fmla="*/ 256649 w 1398610"/>
                  <a:gd name="connsiteY60" fmla="*/ 109268 h 496567"/>
                  <a:gd name="connsiteX61" fmla="*/ 271896 w 1398610"/>
                  <a:gd name="connsiteY61" fmla="*/ 109268 h 496567"/>
                  <a:gd name="connsiteX62" fmla="*/ 282060 w 1398610"/>
                  <a:gd name="connsiteY62" fmla="*/ 104184 h 496567"/>
                  <a:gd name="connsiteX63" fmla="*/ 289683 w 1398610"/>
                  <a:gd name="connsiteY63" fmla="*/ 55904 h 496567"/>
                  <a:gd name="connsiteX64" fmla="*/ 284601 w 1398610"/>
                  <a:gd name="connsiteY64" fmla="*/ 22869 h 496567"/>
                  <a:gd name="connsiteX65" fmla="*/ 317635 w 1398610"/>
                  <a:gd name="connsiteY65" fmla="*/ 0 h 496567"/>
                  <a:gd name="connsiteX0" fmla="*/ 317635 w 1227342"/>
                  <a:gd name="connsiteY0" fmla="*/ 0 h 496567"/>
                  <a:gd name="connsiteX1" fmla="*/ 353210 w 1227342"/>
                  <a:gd name="connsiteY1" fmla="*/ 27953 h 496567"/>
                  <a:gd name="connsiteX2" fmla="*/ 388785 w 1227342"/>
                  <a:gd name="connsiteY2" fmla="*/ 91479 h 496567"/>
                  <a:gd name="connsiteX3" fmla="*/ 421819 w 1227342"/>
                  <a:gd name="connsiteY3" fmla="*/ 124513 h 496567"/>
                  <a:gd name="connsiteX4" fmla="*/ 454854 w 1227342"/>
                  <a:gd name="connsiteY4" fmla="*/ 215992 h 496567"/>
                  <a:gd name="connsiteX5" fmla="*/ 454854 w 1227342"/>
                  <a:gd name="connsiteY5" fmla="*/ 236320 h 496567"/>
                  <a:gd name="connsiteX6" fmla="*/ 498052 w 1227342"/>
                  <a:gd name="connsiteY6" fmla="*/ 287142 h 496567"/>
                  <a:gd name="connsiteX7" fmla="*/ 523463 w 1227342"/>
                  <a:gd name="connsiteY7" fmla="*/ 287142 h 496567"/>
                  <a:gd name="connsiteX8" fmla="*/ 536168 w 1227342"/>
                  <a:gd name="connsiteY8" fmla="*/ 297306 h 496567"/>
                  <a:gd name="connsiteX9" fmla="*/ 556497 w 1227342"/>
                  <a:gd name="connsiteY9" fmla="*/ 302390 h 496567"/>
                  <a:gd name="connsiteX10" fmla="*/ 663222 w 1227342"/>
                  <a:gd name="connsiteY10" fmla="*/ 269355 h 496567"/>
                  <a:gd name="connsiteX11" fmla="*/ 711503 w 1227342"/>
                  <a:gd name="connsiteY11" fmla="*/ 236320 h 496567"/>
                  <a:gd name="connsiteX12" fmla="*/ 736914 w 1227342"/>
                  <a:gd name="connsiteY12" fmla="*/ 233780 h 496567"/>
                  <a:gd name="connsiteX13" fmla="*/ 782653 w 1227342"/>
                  <a:gd name="connsiteY13" fmla="*/ 228698 h 496567"/>
                  <a:gd name="connsiteX14" fmla="*/ 904625 w 1227342"/>
                  <a:gd name="connsiteY14" fmla="*/ 215992 h 496567"/>
                  <a:gd name="connsiteX15" fmla="*/ 1001186 w 1227342"/>
                  <a:gd name="connsiteY15" fmla="*/ 243944 h 496567"/>
                  <a:gd name="connsiteX16" fmla="*/ 1044384 w 1227342"/>
                  <a:gd name="connsiteY16" fmla="*/ 203287 h 496567"/>
                  <a:gd name="connsiteX17" fmla="*/ 1074877 w 1227342"/>
                  <a:gd name="connsiteY17" fmla="*/ 165170 h 496567"/>
                  <a:gd name="connsiteX18" fmla="*/ 1123158 w 1227342"/>
                  <a:gd name="connsiteY18" fmla="*/ 144841 h 496567"/>
                  <a:gd name="connsiteX19" fmla="*/ 1125662 w 1227342"/>
                  <a:gd name="connsiteY19" fmla="*/ 144090 h 496567"/>
                  <a:gd name="connsiteX20" fmla="*/ 1140946 w 1227342"/>
                  <a:gd name="connsiteY20" fmla="*/ 155006 h 496567"/>
                  <a:gd name="connsiteX21" fmla="*/ 1161274 w 1227342"/>
                  <a:gd name="connsiteY21" fmla="*/ 157547 h 496567"/>
                  <a:gd name="connsiteX22" fmla="*/ 1166356 w 1227342"/>
                  <a:gd name="connsiteY22" fmla="*/ 167712 h 496567"/>
                  <a:gd name="connsiteX23" fmla="*/ 1196849 w 1227342"/>
                  <a:gd name="connsiteY23" fmla="*/ 157547 h 496567"/>
                  <a:gd name="connsiteX24" fmla="*/ 1225196 w 1227342"/>
                  <a:gd name="connsiteY24" fmla="*/ 184980 h 496567"/>
                  <a:gd name="connsiteX25" fmla="*/ 1207014 w 1227342"/>
                  <a:gd name="connsiteY25" fmla="*/ 223616 h 496567"/>
                  <a:gd name="connsiteX26" fmla="*/ 1217178 w 1227342"/>
                  <a:gd name="connsiteY26" fmla="*/ 259191 h 496567"/>
                  <a:gd name="connsiteX27" fmla="*/ 1227342 w 1227342"/>
                  <a:gd name="connsiteY27" fmla="*/ 284602 h 496567"/>
                  <a:gd name="connsiteX28" fmla="*/ 1217178 w 1227342"/>
                  <a:gd name="connsiteY28" fmla="*/ 317635 h 496567"/>
                  <a:gd name="connsiteX29" fmla="*/ 1227342 w 1227342"/>
                  <a:gd name="connsiteY29" fmla="*/ 335423 h 496567"/>
                  <a:gd name="connsiteX30" fmla="*/ 1201931 w 1227342"/>
                  <a:gd name="connsiteY30" fmla="*/ 355752 h 496567"/>
                  <a:gd name="connsiteX31" fmla="*/ 1194308 w 1227342"/>
                  <a:gd name="connsiteY31" fmla="*/ 373540 h 496567"/>
                  <a:gd name="connsiteX32" fmla="*/ 1194155 w 1227342"/>
                  <a:gd name="connsiteY32" fmla="*/ 374411 h 496567"/>
                  <a:gd name="connsiteX33" fmla="*/ 1191767 w 1227342"/>
                  <a:gd name="connsiteY33" fmla="*/ 370998 h 496567"/>
                  <a:gd name="connsiteX34" fmla="*/ 1161274 w 1227342"/>
                  <a:gd name="connsiteY34" fmla="*/ 383705 h 496567"/>
                  <a:gd name="connsiteX35" fmla="*/ 1125699 w 1227342"/>
                  <a:gd name="connsiteY35" fmla="*/ 376081 h 496567"/>
                  <a:gd name="connsiteX36" fmla="*/ 1095206 w 1227342"/>
                  <a:gd name="connsiteY36" fmla="*/ 393869 h 496567"/>
                  <a:gd name="connsiteX37" fmla="*/ 1049467 w 1227342"/>
                  <a:gd name="connsiteY37" fmla="*/ 373540 h 496567"/>
                  <a:gd name="connsiteX38" fmla="*/ 996104 w 1227342"/>
                  <a:gd name="connsiteY38" fmla="*/ 447231 h 496567"/>
                  <a:gd name="connsiteX39" fmla="*/ 917330 w 1227342"/>
                  <a:gd name="connsiteY39" fmla="*/ 442149 h 496567"/>
                  <a:gd name="connsiteX40" fmla="*/ 881755 w 1227342"/>
                  <a:gd name="connsiteY40" fmla="*/ 429443 h 496567"/>
                  <a:gd name="connsiteX41" fmla="*/ 866509 w 1227342"/>
                  <a:gd name="connsiteY41" fmla="*/ 447231 h 496567"/>
                  <a:gd name="connsiteX42" fmla="*/ 828393 w 1227342"/>
                  <a:gd name="connsiteY42" fmla="*/ 437067 h 496567"/>
                  <a:gd name="connsiteX43" fmla="*/ 787735 w 1227342"/>
                  <a:gd name="connsiteY43" fmla="*/ 467560 h 496567"/>
                  <a:gd name="connsiteX44" fmla="*/ 729290 w 1227342"/>
                  <a:gd name="connsiteY44" fmla="*/ 452313 h 496567"/>
                  <a:gd name="connsiteX45" fmla="*/ 699788 w 1227342"/>
                  <a:gd name="connsiteY45" fmla="*/ 496567 h 496567"/>
                  <a:gd name="connsiteX46" fmla="*/ 5274 w 1227342"/>
                  <a:gd name="connsiteY46" fmla="*/ 496567 h 496567"/>
                  <a:gd name="connsiteX47" fmla="*/ 0 w 1227342"/>
                  <a:gd name="connsiteY47" fmla="*/ 467560 h 496567"/>
                  <a:gd name="connsiteX48" fmla="*/ 17787 w 1227342"/>
                  <a:gd name="connsiteY48" fmla="*/ 421820 h 496567"/>
                  <a:gd name="connsiteX49" fmla="*/ 10164 w 1227342"/>
                  <a:gd name="connsiteY49" fmla="*/ 393869 h 496567"/>
                  <a:gd name="connsiteX50" fmla="*/ 30493 w 1227342"/>
                  <a:gd name="connsiteY50" fmla="*/ 335423 h 496567"/>
                  <a:gd name="connsiteX51" fmla="*/ 58445 w 1227342"/>
                  <a:gd name="connsiteY51" fmla="*/ 340505 h 496567"/>
                  <a:gd name="connsiteX52" fmla="*/ 78773 w 1227342"/>
                  <a:gd name="connsiteY52" fmla="*/ 332883 h 496567"/>
                  <a:gd name="connsiteX53" fmla="*/ 94020 w 1227342"/>
                  <a:gd name="connsiteY53" fmla="*/ 289684 h 496567"/>
                  <a:gd name="connsiteX54" fmla="*/ 104184 w 1227342"/>
                  <a:gd name="connsiteY54" fmla="*/ 195663 h 496567"/>
                  <a:gd name="connsiteX55" fmla="*/ 162629 w 1227342"/>
                  <a:gd name="connsiteY55" fmla="*/ 155006 h 496567"/>
                  <a:gd name="connsiteX56" fmla="*/ 182958 w 1227342"/>
                  <a:gd name="connsiteY56" fmla="*/ 127054 h 496567"/>
                  <a:gd name="connsiteX57" fmla="*/ 256649 w 1227342"/>
                  <a:gd name="connsiteY57" fmla="*/ 109268 h 496567"/>
                  <a:gd name="connsiteX58" fmla="*/ 271896 w 1227342"/>
                  <a:gd name="connsiteY58" fmla="*/ 109268 h 496567"/>
                  <a:gd name="connsiteX59" fmla="*/ 282060 w 1227342"/>
                  <a:gd name="connsiteY59" fmla="*/ 104184 h 496567"/>
                  <a:gd name="connsiteX60" fmla="*/ 289683 w 1227342"/>
                  <a:gd name="connsiteY60" fmla="*/ 55904 h 496567"/>
                  <a:gd name="connsiteX61" fmla="*/ 284601 w 1227342"/>
                  <a:gd name="connsiteY61" fmla="*/ 22869 h 496567"/>
                  <a:gd name="connsiteX62" fmla="*/ 317635 w 1227342"/>
                  <a:gd name="connsiteY62" fmla="*/ 0 h 496567"/>
                  <a:gd name="connsiteX0" fmla="*/ 317635 w 1227342"/>
                  <a:gd name="connsiteY0" fmla="*/ 0 h 575454"/>
                  <a:gd name="connsiteX1" fmla="*/ 353210 w 1227342"/>
                  <a:gd name="connsiteY1" fmla="*/ 27953 h 575454"/>
                  <a:gd name="connsiteX2" fmla="*/ 388785 w 1227342"/>
                  <a:gd name="connsiteY2" fmla="*/ 91479 h 575454"/>
                  <a:gd name="connsiteX3" fmla="*/ 421819 w 1227342"/>
                  <a:gd name="connsiteY3" fmla="*/ 124513 h 575454"/>
                  <a:gd name="connsiteX4" fmla="*/ 454854 w 1227342"/>
                  <a:gd name="connsiteY4" fmla="*/ 215992 h 575454"/>
                  <a:gd name="connsiteX5" fmla="*/ 454854 w 1227342"/>
                  <a:gd name="connsiteY5" fmla="*/ 236320 h 575454"/>
                  <a:gd name="connsiteX6" fmla="*/ 498052 w 1227342"/>
                  <a:gd name="connsiteY6" fmla="*/ 287142 h 575454"/>
                  <a:gd name="connsiteX7" fmla="*/ 523463 w 1227342"/>
                  <a:gd name="connsiteY7" fmla="*/ 287142 h 575454"/>
                  <a:gd name="connsiteX8" fmla="*/ 536168 w 1227342"/>
                  <a:gd name="connsiteY8" fmla="*/ 297306 h 575454"/>
                  <a:gd name="connsiteX9" fmla="*/ 556497 w 1227342"/>
                  <a:gd name="connsiteY9" fmla="*/ 302390 h 575454"/>
                  <a:gd name="connsiteX10" fmla="*/ 663222 w 1227342"/>
                  <a:gd name="connsiteY10" fmla="*/ 269355 h 575454"/>
                  <a:gd name="connsiteX11" fmla="*/ 711503 w 1227342"/>
                  <a:gd name="connsiteY11" fmla="*/ 236320 h 575454"/>
                  <a:gd name="connsiteX12" fmla="*/ 736914 w 1227342"/>
                  <a:gd name="connsiteY12" fmla="*/ 233780 h 575454"/>
                  <a:gd name="connsiteX13" fmla="*/ 782653 w 1227342"/>
                  <a:gd name="connsiteY13" fmla="*/ 228698 h 575454"/>
                  <a:gd name="connsiteX14" fmla="*/ 904625 w 1227342"/>
                  <a:gd name="connsiteY14" fmla="*/ 215992 h 575454"/>
                  <a:gd name="connsiteX15" fmla="*/ 1001186 w 1227342"/>
                  <a:gd name="connsiteY15" fmla="*/ 243944 h 575454"/>
                  <a:gd name="connsiteX16" fmla="*/ 1044384 w 1227342"/>
                  <a:gd name="connsiteY16" fmla="*/ 203287 h 575454"/>
                  <a:gd name="connsiteX17" fmla="*/ 1074877 w 1227342"/>
                  <a:gd name="connsiteY17" fmla="*/ 165170 h 575454"/>
                  <a:gd name="connsiteX18" fmla="*/ 1123158 w 1227342"/>
                  <a:gd name="connsiteY18" fmla="*/ 144841 h 575454"/>
                  <a:gd name="connsiteX19" fmla="*/ 1125662 w 1227342"/>
                  <a:gd name="connsiteY19" fmla="*/ 144090 h 575454"/>
                  <a:gd name="connsiteX20" fmla="*/ 1140946 w 1227342"/>
                  <a:gd name="connsiteY20" fmla="*/ 155006 h 575454"/>
                  <a:gd name="connsiteX21" fmla="*/ 1161274 w 1227342"/>
                  <a:gd name="connsiteY21" fmla="*/ 157547 h 575454"/>
                  <a:gd name="connsiteX22" fmla="*/ 1166356 w 1227342"/>
                  <a:gd name="connsiteY22" fmla="*/ 167712 h 575454"/>
                  <a:gd name="connsiteX23" fmla="*/ 1196849 w 1227342"/>
                  <a:gd name="connsiteY23" fmla="*/ 157547 h 575454"/>
                  <a:gd name="connsiteX24" fmla="*/ 1225196 w 1227342"/>
                  <a:gd name="connsiteY24" fmla="*/ 184980 h 575454"/>
                  <a:gd name="connsiteX25" fmla="*/ 1207014 w 1227342"/>
                  <a:gd name="connsiteY25" fmla="*/ 223616 h 575454"/>
                  <a:gd name="connsiteX26" fmla="*/ 1217178 w 1227342"/>
                  <a:gd name="connsiteY26" fmla="*/ 259191 h 575454"/>
                  <a:gd name="connsiteX27" fmla="*/ 1227342 w 1227342"/>
                  <a:gd name="connsiteY27" fmla="*/ 284602 h 575454"/>
                  <a:gd name="connsiteX28" fmla="*/ 1217178 w 1227342"/>
                  <a:gd name="connsiteY28" fmla="*/ 317635 h 575454"/>
                  <a:gd name="connsiteX29" fmla="*/ 1227342 w 1227342"/>
                  <a:gd name="connsiteY29" fmla="*/ 335423 h 575454"/>
                  <a:gd name="connsiteX30" fmla="*/ 1201931 w 1227342"/>
                  <a:gd name="connsiteY30" fmla="*/ 355752 h 575454"/>
                  <a:gd name="connsiteX31" fmla="*/ 1194308 w 1227342"/>
                  <a:gd name="connsiteY31" fmla="*/ 373540 h 575454"/>
                  <a:gd name="connsiteX32" fmla="*/ 1194155 w 1227342"/>
                  <a:gd name="connsiteY32" fmla="*/ 374411 h 575454"/>
                  <a:gd name="connsiteX33" fmla="*/ 1191767 w 1227342"/>
                  <a:gd name="connsiteY33" fmla="*/ 370998 h 575454"/>
                  <a:gd name="connsiteX34" fmla="*/ 1161274 w 1227342"/>
                  <a:gd name="connsiteY34" fmla="*/ 383705 h 575454"/>
                  <a:gd name="connsiteX35" fmla="*/ 1125699 w 1227342"/>
                  <a:gd name="connsiteY35" fmla="*/ 376081 h 575454"/>
                  <a:gd name="connsiteX36" fmla="*/ 1095206 w 1227342"/>
                  <a:gd name="connsiteY36" fmla="*/ 393869 h 575454"/>
                  <a:gd name="connsiteX37" fmla="*/ 1049467 w 1227342"/>
                  <a:gd name="connsiteY37" fmla="*/ 373540 h 575454"/>
                  <a:gd name="connsiteX38" fmla="*/ 996104 w 1227342"/>
                  <a:gd name="connsiteY38" fmla="*/ 447231 h 575454"/>
                  <a:gd name="connsiteX39" fmla="*/ 917330 w 1227342"/>
                  <a:gd name="connsiteY39" fmla="*/ 442149 h 575454"/>
                  <a:gd name="connsiteX40" fmla="*/ 881755 w 1227342"/>
                  <a:gd name="connsiteY40" fmla="*/ 429443 h 575454"/>
                  <a:gd name="connsiteX41" fmla="*/ 866509 w 1227342"/>
                  <a:gd name="connsiteY41" fmla="*/ 447231 h 575454"/>
                  <a:gd name="connsiteX42" fmla="*/ 828393 w 1227342"/>
                  <a:gd name="connsiteY42" fmla="*/ 437067 h 575454"/>
                  <a:gd name="connsiteX43" fmla="*/ 787735 w 1227342"/>
                  <a:gd name="connsiteY43" fmla="*/ 467560 h 575454"/>
                  <a:gd name="connsiteX44" fmla="*/ 729290 w 1227342"/>
                  <a:gd name="connsiteY44" fmla="*/ 452313 h 575454"/>
                  <a:gd name="connsiteX45" fmla="*/ 699788 w 1227342"/>
                  <a:gd name="connsiteY45" fmla="*/ 496567 h 575454"/>
                  <a:gd name="connsiteX46" fmla="*/ 376876 w 1227342"/>
                  <a:gd name="connsiteY46" fmla="*/ 575454 h 575454"/>
                  <a:gd name="connsiteX47" fmla="*/ 5274 w 1227342"/>
                  <a:gd name="connsiteY47" fmla="*/ 496567 h 575454"/>
                  <a:gd name="connsiteX48" fmla="*/ 0 w 1227342"/>
                  <a:gd name="connsiteY48" fmla="*/ 467560 h 575454"/>
                  <a:gd name="connsiteX49" fmla="*/ 17787 w 1227342"/>
                  <a:gd name="connsiteY49" fmla="*/ 421820 h 575454"/>
                  <a:gd name="connsiteX50" fmla="*/ 10164 w 1227342"/>
                  <a:gd name="connsiteY50" fmla="*/ 393869 h 575454"/>
                  <a:gd name="connsiteX51" fmla="*/ 30493 w 1227342"/>
                  <a:gd name="connsiteY51" fmla="*/ 335423 h 575454"/>
                  <a:gd name="connsiteX52" fmla="*/ 58445 w 1227342"/>
                  <a:gd name="connsiteY52" fmla="*/ 340505 h 575454"/>
                  <a:gd name="connsiteX53" fmla="*/ 78773 w 1227342"/>
                  <a:gd name="connsiteY53" fmla="*/ 332883 h 575454"/>
                  <a:gd name="connsiteX54" fmla="*/ 94020 w 1227342"/>
                  <a:gd name="connsiteY54" fmla="*/ 289684 h 575454"/>
                  <a:gd name="connsiteX55" fmla="*/ 104184 w 1227342"/>
                  <a:gd name="connsiteY55" fmla="*/ 195663 h 575454"/>
                  <a:gd name="connsiteX56" fmla="*/ 162629 w 1227342"/>
                  <a:gd name="connsiteY56" fmla="*/ 155006 h 575454"/>
                  <a:gd name="connsiteX57" fmla="*/ 182958 w 1227342"/>
                  <a:gd name="connsiteY57" fmla="*/ 127054 h 575454"/>
                  <a:gd name="connsiteX58" fmla="*/ 256649 w 1227342"/>
                  <a:gd name="connsiteY58" fmla="*/ 109268 h 575454"/>
                  <a:gd name="connsiteX59" fmla="*/ 271896 w 1227342"/>
                  <a:gd name="connsiteY59" fmla="*/ 109268 h 575454"/>
                  <a:gd name="connsiteX60" fmla="*/ 282060 w 1227342"/>
                  <a:gd name="connsiteY60" fmla="*/ 104184 h 575454"/>
                  <a:gd name="connsiteX61" fmla="*/ 289683 w 1227342"/>
                  <a:gd name="connsiteY61" fmla="*/ 55904 h 575454"/>
                  <a:gd name="connsiteX62" fmla="*/ 284601 w 1227342"/>
                  <a:gd name="connsiteY62" fmla="*/ 22869 h 575454"/>
                  <a:gd name="connsiteX63" fmla="*/ 317635 w 1227342"/>
                  <a:gd name="connsiteY63" fmla="*/ 0 h 575454"/>
                  <a:gd name="connsiteX0" fmla="*/ 376876 w 1227342"/>
                  <a:gd name="connsiteY0" fmla="*/ 575454 h 666894"/>
                  <a:gd name="connsiteX1" fmla="*/ 5274 w 1227342"/>
                  <a:gd name="connsiteY1" fmla="*/ 496567 h 666894"/>
                  <a:gd name="connsiteX2" fmla="*/ 0 w 1227342"/>
                  <a:gd name="connsiteY2" fmla="*/ 467560 h 666894"/>
                  <a:gd name="connsiteX3" fmla="*/ 17787 w 1227342"/>
                  <a:gd name="connsiteY3" fmla="*/ 421820 h 666894"/>
                  <a:gd name="connsiteX4" fmla="*/ 10164 w 1227342"/>
                  <a:gd name="connsiteY4" fmla="*/ 393869 h 666894"/>
                  <a:gd name="connsiteX5" fmla="*/ 30493 w 1227342"/>
                  <a:gd name="connsiteY5" fmla="*/ 335423 h 666894"/>
                  <a:gd name="connsiteX6" fmla="*/ 58445 w 1227342"/>
                  <a:gd name="connsiteY6" fmla="*/ 340505 h 666894"/>
                  <a:gd name="connsiteX7" fmla="*/ 78773 w 1227342"/>
                  <a:gd name="connsiteY7" fmla="*/ 332883 h 666894"/>
                  <a:gd name="connsiteX8" fmla="*/ 94020 w 1227342"/>
                  <a:gd name="connsiteY8" fmla="*/ 289684 h 666894"/>
                  <a:gd name="connsiteX9" fmla="*/ 104184 w 1227342"/>
                  <a:gd name="connsiteY9" fmla="*/ 195663 h 666894"/>
                  <a:gd name="connsiteX10" fmla="*/ 162629 w 1227342"/>
                  <a:gd name="connsiteY10" fmla="*/ 155006 h 666894"/>
                  <a:gd name="connsiteX11" fmla="*/ 182958 w 1227342"/>
                  <a:gd name="connsiteY11" fmla="*/ 127054 h 666894"/>
                  <a:gd name="connsiteX12" fmla="*/ 256649 w 1227342"/>
                  <a:gd name="connsiteY12" fmla="*/ 109268 h 666894"/>
                  <a:gd name="connsiteX13" fmla="*/ 271896 w 1227342"/>
                  <a:gd name="connsiteY13" fmla="*/ 109268 h 666894"/>
                  <a:gd name="connsiteX14" fmla="*/ 282060 w 1227342"/>
                  <a:gd name="connsiteY14" fmla="*/ 104184 h 666894"/>
                  <a:gd name="connsiteX15" fmla="*/ 289683 w 1227342"/>
                  <a:gd name="connsiteY15" fmla="*/ 55904 h 666894"/>
                  <a:gd name="connsiteX16" fmla="*/ 284601 w 1227342"/>
                  <a:gd name="connsiteY16" fmla="*/ 22869 h 666894"/>
                  <a:gd name="connsiteX17" fmla="*/ 317635 w 1227342"/>
                  <a:gd name="connsiteY17" fmla="*/ 0 h 666894"/>
                  <a:gd name="connsiteX18" fmla="*/ 353210 w 1227342"/>
                  <a:gd name="connsiteY18" fmla="*/ 27953 h 666894"/>
                  <a:gd name="connsiteX19" fmla="*/ 388785 w 1227342"/>
                  <a:gd name="connsiteY19" fmla="*/ 91479 h 666894"/>
                  <a:gd name="connsiteX20" fmla="*/ 421819 w 1227342"/>
                  <a:gd name="connsiteY20" fmla="*/ 124513 h 666894"/>
                  <a:gd name="connsiteX21" fmla="*/ 454854 w 1227342"/>
                  <a:gd name="connsiteY21" fmla="*/ 215992 h 666894"/>
                  <a:gd name="connsiteX22" fmla="*/ 454854 w 1227342"/>
                  <a:gd name="connsiteY22" fmla="*/ 236320 h 666894"/>
                  <a:gd name="connsiteX23" fmla="*/ 498052 w 1227342"/>
                  <a:gd name="connsiteY23" fmla="*/ 287142 h 666894"/>
                  <a:gd name="connsiteX24" fmla="*/ 523463 w 1227342"/>
                  <a:gd name="connsiteY24" fmla="*/ 287142 h 666894"/>
                  <a:gd name="connsiteX25" fmla="*/ 536168 w 1227342"/>
                  <a:gd name="connsiteY25" fmla="*/ 297306 h 666894"/>
                  <a:gd name="connsiteX26" fmla="*/ 556497 w 1227342"/>
                  <a:gd name="connsiteY26" fmla="*/ 302390 h 666894"/>
                  <a:gd name="connsiteX27" fmla="*/ 663222 w 1227342"/>
                  <a:gd name="connsiteY27" fmla="*/ 269355 h 666894"/>
                  <a:gd name="connsiteX28" fmla="*/ 711503 w 1227342"/>
                  <a:gd name="connsiteY28" fmla="*/ 236320 h 666894"/>
                  <a:gd name="connsiteX29" fmla="*/ 736914 w 1227342"/>
                  <a:gd name="connsiteY29" fmla="*/ 233780 h 666894"/>
                  <a:gd name="connsiteX30" fmla="*/ 782653 w 1227342"/>
                  <a:gd name="connsiteY30" fmla="*/ 228698 h 666894"/>
                  <a:gd name="connsiteX31" fmla="*/ 904625 w 1227342"/>
                  <a:gd name="connsiteY31" fmla="*/ 215992 h 666894"/>
                  <a:gd name="connsiteX32" fmla="*/ 1001186 w 1227342"/>
                  <a:gd name="connsiteY32" fmla="*/ 243944 h 666894"/>
                  <a:gd name="connsiteX33" fmla="*/ 1044384 w 1227342"/>
                  <a:gd name="connsiteY33" fmla="*/ 203287 h 666894"/>
                  <a:gd name="connsiteX34" fmla="*/ 1074877 w 1227342"/>
                  <a:gd name="connsiteY34" fmla="*/ 165170 h 666894"/>
                  <a:gd name="connsiteX35" fmla="*/ 1123158 w 1227342"/>
                  <a:gd name="connsiteY35" fmla="*/ 144841 h 666894"/>
                  <a:gd name="connsiteX36" fmla="*/ 1125662 w 1227342"/>
                  <a:gd name="connsiteY36" fmla="*/ 144090 h 666894"/>
                  <a:gd name="connsiteX37" fmla="*/ 1140946 w 1227342"/>
                  <a:gd name="connsiteY37" fmla="*/ 155006 h 666894"/>
                  <a:gd name="connsiteX38" fmla="*/ 1161274 w 1227342"/>
                  <a:gd name="connsiteY38" fmla="*/ 157547 h 666894"/>
                  <a:gd name="connsiteX39" fmla="*/ 1166356 w 1227342"/>
                  <a:gd name="connsiteY39" fmla="*/ 167712 h 666894"/>
                  <a:gd name="connsiteX40" fmla="*/ 1196849 w 1227342"/>
                  <a:gd name="connsiteY40" fmla="*/ 157547 h 666894"/>
                  <a:gd name="connsiteX41" fmla="*/ 1225196 w 1227342"/>
                  <a:gd name="connsiteY41" fmla="*/ 184980 h 666894"/>
                  <a:gd name="connsiteX42" fmla="*/ 1207014 w 1227342"/>
                  <a:gd name="connsiteY42" fmla="*/ 223616 h 666894"/>
                  <a:gd name="connsiteX43" fmla="*/ 1217178 w 1227342"/>
                  <a:gd name="connsiteY43" fmla="*/ 259191 h 666894"/>
                  <a:gd name="connsiteX44" fmla="*/ 1227342 w 1227342"/>
                  <a:gd name="connsiteY44" fmla="*/ 284602 h 666894"/>
                  <a:gd name="connsiteX45" fmla="*/ 1217178 w 1227342"/>
                  <a:gd name="connsiteY45" fmla="*/ 317635 h 666894"/>
                  <a:gd name="connsiteX46" fmla="*/ 1227342 w 1227342"/>
                  <a:gd name="connsiteY46" fmla="*/ 335423 h 666894"/>
                  <a:gd name="connsiteX47" fmla="*/ 1201931 w 1227342"/>
                  <a:gd name="connsiteY47" fmla="*/ 355752 h 666894"/>
                  <a:gd name="connsiteX48" fmla="*/ 1194308 w 1227342"/>
                  <a:gd name="connsiteY48" fmla="*/ 373540 h 666894"/>
                  <a:gd name="connsiteX49" fmla="*/ 1194155 w 1227342"/>
                  <a:gd name="connsiteY49" fmla="*/ 374411 h 666894"/>
                  <a:gd name="connsiteX50" fmla="*/ 1191767 w 1227342"/>
                  <a:gd name="connsiteY50" fmla="*/ 370998 h 666894"/>
                  <a:gd name="connsiteX51" fmla="*/ 1161274 w 1227342"/>
                  <a:gd name="connsiteY51" fmla="*/ 383705 h 666894"/>
                  <a:gd name="connsiteX52" fmla="*/ 1125699 w 1227342"/>
                  <a:gd name="connsiteY52" fmla="*/ 376081 h 666894"/>
                  <a:gd name="connsiteX53" fmla="*/ 1095206 w 1227342"/>
                  <a:gd name="connsiteY53" fmla="*/ 393869 h 666894"/>
                  <a:gd name="connsiteX54" fmla="*/ 1049467 w 1227342"/>
                  <a:gd name="connsiteY54" fmla="*/ 373540 h 666894"/>
                  <a:gd name="connsiteX55" fmla="*/ 996104 w 1227342"/>
                  <a:gd name="connsiteY55" fmla="*/ 447231 h 666894"/>
                  <a:gd name="connsiteX56" fmla="*/ 917330 w 1227342"/>
                  <a:gd name="connsiteY56" fmla="*/ 442149 h 666894"/>
                  <a:gd name="connsiteX57" fmla="*/ 881755 w 1227342"/>
                  <a:gd name="connsiteY57" fmla="*/ 429443 h 666894"/>
                  <a:gd name="connsiteX58" fmla="*/ 866509 w 1227342"/>
                  <a:gd name="connsiteY58" fmla="*/ 447231 h 666894"/>
                  <a:gd name="connsiteX59" fmla="*/ 828393 w 1227342"/>
                  <a:gd name="connsiteY59" fmla="*/ 437067 h 666894"/>
                  <a:gd name="connsiteX60" fmla="*/ 787735 w 1227342"/>
                  <a:gd name="connsiteY60" fmla="*/ 467560 h 666894"/>
                  <a:gd name="connsiteX61" fmla="*/ 729290 w 1227342"/>
                  <a:gd name="connsiteY61" fmla="*/ 452313 h 666894"/>
                  <a:gd name="connsiteX62" fmla="*/ 699788 w 1227342"/>
                  <a:gd name="connsiteY62" fmla="*/ 496567 h 666894"/>
                  <a:gd name="connsiteX63" fmla="*/ 468316 w 1227342"/>
                  <a:gd name="connsiteY63" fmla="*/ 666894 h 666894"/>
                  <a:gd name="connsiteX0" fmla="*/ 5274 w 1227342"/>
                  <a:gd name="connsiteY0" fmla="*/ 496567 h 666894"/>
                  <a:gd name="connsiteX1" fmla="*/ 0 w 1227342"/>
                  <a:gd name="connsiteY1" fmla="*/ 467560 h 666894"/>
                  <a:gd name="connsiteX2" fmla="*/ 17787 w 1227342"/>
                  <a:gd name="connsiteY2" fmla="*/ 421820 h 666894"/>
                  <a:gd name="connsiteX3" fmla="*/ 10164 w 1227342"/>
                  <a:gd name="connsiteY3" fmla="*/ 393869 h 666894"/>
                  <a:gd name="connsiteX4" fmla="*/ 30493 w 1227342"/>
                  <a:gd name="connsiteY4" fmla="*/ 335423 h 666894"/>
                  <a:gd name="connsiteX5" fmla="*/ 58445 w 1227342"/>
                  <a:gd name="connsiteY5" fmla="*/ 340505 h 666894"/>
                  <a:gd name="connsiteX6" fmla="*/ 78773 w 1227342"/>
                  <a:gd name="connsiteY6" fmla="*/ 332883 h 666894"/>
                  <a:gd name="connsiteX7" fmla="*/ 94020 w 1227342"/>
                  <a:gd name="connsiteY7" fmla="*/ 289684 h 666894"/>
                  <a:gd name="connsiteX8" fmla="*/ 104184 w 1227342"/>
                  <a:gd name="connsiteY8" fmla="*/ 195663 h 666894"/>
                  <a:gd name="connsiteX9" fmla="*/ 162629 w 1227342"/>
                  <a:gd name="connsiteY9" fmla="*/ 155006 h 666894"/>
                  <a:gd name="connsiteX10" fmla="*/ 182958 w 1227342"/>
                  <a:gd name="connsiteY10" fmla="*/ 127054 h 666894"/>
                  <a:gd name="connsiteX11" fmla="*/ 256649 w 1227342"/>
                  <a:gd name="connsiteY11" fmla="*/ 109268 h 666894"/>
                  <a:gd name="connsiteX12" fmla="*/ 271896 w 1227342"/>
                  <a:gd name="connsiteY12" fmla="*/ 109268 h 666894"/>
                  <a:gd name="connsiteX13" fmla="*/ 282060 w 1227342"/>
                  <a:gd name="connsiteY13" fmla="*/ 104184 h 666894"/>
                  <a:gd name="connsiteX14" fmla="*/ 289683 w 1227342"/>
                  <a:gd name="connsiteY14" fmla="*/ 55904 h 666894"/>
                  <a:gd name="connsiteX15" fmla="*/ 284601 w 1227342"/>
                  <a:gd name="connsiteY15" fmla="*/ 22869 h 666894"/>
                  <a:gd name="connsiteX16" fmla="*/ 317635 w 1227342"/>
                  <a:gd name="connsiteY16" fmla="*/ 0 h 666894"/>
                  <a:gd name="connsiteX17" fmla="*/ 353210 w 1227342"/>
                  <a:gd name="connsiteY17" fmla="*/ 27953 h 666894"/>
                  <a:gd name="connsiteX18" fmla="*/ 388785 w 1227342"/>
                  <a:gd name="connsiteY18" fmla="*/ 91479 h 666894"/>
                  <a:gd name="connsiteX19" fmla="*/ 421819 w 1227342"/>
                  <a:gd name="connsiteY19" fmla="*/ 124513 h 666894"/>
                  <a:gd name="connsiteX20" fmla="*/ 454854 w 1227342"/>
                  <a:gd name="connsiteY20" fmla="*/ 215992 h 666894"/>
                  <a:gd name="connsiteX21" fmla="*/ 454854 w 1227342"/>
                  <a:gd name="connsiteY21" fmla="*/ 236320 h 666894"/>
                  <a:gd name="connsiteX22" fmla="*/ 498052 w 1227342"/>
                  <a:gd name="connsiteY22" fmla="*/ 287142 h 666894"/>
                  <a:gd name="connsiteX23" fmla="*/ 523463 w 1227342"/>
                  <a:gd name="connsiteY23" fmla="*/ 287142 h 666894"/>
                  <a:gd name="connsiteX24" fmla="*/ 536168 w 1227342"/>
                  <a:gd name="connsiteY24" fmla="*/ 297306 h 666894"/>
                  <a:gd name="connsiteX25" fmla="*/ 556497 w 1227342"/>
                  <a:gd name="connsiteY25" fmla="*/ 302390 h 666894"/>
                  <a:gd name="connsiteX26" fmla="*/ 663222 w 1227342"/>
                  <a:gd name="connsiteY26" fmla="*/ 269355 h 666894"/>
                  <a:gd name="connsiteX27" fmla="*/ 711503 w 1227342"/>
                  <a:gd name="connsiteY27" fmla="*/ 236320 h 666894"/>
                  <a:gd name="connsiteX28" fmla="*/ 736914 w 1227342"/>
                  <a:gd name="connsiteY28" fmla="*/ 233780 h 666894"/>
                  <a:gd name="connsiteX29" fmla="*/ 782653 w 1227342"/>
                  <a:gd name="connsiteY29" fmla="*/ 228698 h 666894"/>
                  <a:gd name="connsiteX30" fmla="*/ 904625 w 1227342"/>
                  <a:gd name="connsiteY30" fmla="*/ 215992 h 666894"/>
                  <a:gd name="connsiteX31" fmla="*/ 1001186 w 1227342"/>
                  <a:gd name="connsiteY31" fmla="*/ 243944 h 666894"/>
                  <a:gd name="connsiteX32" fmla="*/ 1044384 w 1227342"/>
                  <a:gd name="connsiteY32" fmla="*/ 203287 h 666894"/>
                  <a:gd name="connsiteX33" fmla="*/ 1074877 w 1227342"/>
                  <a:gd name="connsiteY33" fmla="*/ 165170 h 666894"/>
                  <a:gd name="connsiteX34" fmla="*/ 1123158 w 1227342"/>
                  <a:gd name="connsiteY34" fmla="*/ 144841 h 666894"/>
                  <a:gd name="connsiteX35" fmla="*/ 1125662 w 1227342"/>
                  <a:gd name="connsiteY35" fmla="*/ 144090 h 666894"/>
                  <a:gd name="connsiteX36" fmla="*/ 1140946 w 1227342"/>
                  <a:gd name="connsiteY36" fmla="*/ 155006 h 666894"/>
                  <a:gd name="connsiteX37" fmla="*/ 1161274 w 1227342"/>
                  <a:gd name="connsiteY37" fmla="*/ 157547 h 666894"/>
                  <a:gd name="connsiteX38" fmla="*/ 1166356 w 1227342"/>
                  <a:gd name="connsiteY38" fmla="*/ 167712 h 666894"/>
                  <a:gd name="connsiteX39" fmla="*/ 1196849 w 1227342"/>
                  <a:gd name="connsiteY39" fmla="*/ 157547 h 666894"/>
                  <a:gd name="connsiteX40" fmla="*/ 1225196 w 1227342"/>
                  <a:gd name="connsiteY40" fmla="*/ 184980 h 666894"/>
                  <a:gd name="connsiteX41" fmla="*/ 1207014 w 1227342"/>
                  <a:gd name="connsiteY41" fmla="*/ 223616 h 666894"/>
                  <a:gd name="connsiteX42" fmla="*/ 1217178 w 1227342"/>
                  <a:gd name="connsiteY42" fmla="*/ 259191 h 666894"/>
                  <a:gd name="connsiteX43" fmla="*/ 1227342 w 1227342"/>
                  <a:gd name="connsiteY43" fmla="*/ 284602 h 666894"/>
                  <a:gd name="connsiteX44" fmla="*/ 1217178 w 1227342"/>
                  <a:gd name="connsiteY44" fmla="*/ 317635 h 666894"/>
                  <a:gd name="connsiteX45" fmla="*/ 1227342 w 1227342"/>
                  <a:gd name="connsiteY45" fmla="*/ 335423 h 666894"/>
                  <a:gd name="connsiteX46" fmla="*/ 1201931 w 1227342"/>
                  <a:gd name="connsiteY46" fmla="*/ 355752 h 666894"/>
                  <a:gd name="connsiteX47" fmla="*/ 1194308 w 1227342"/>
                  <a:gd name="connsiteY47" fmla="*/ 373540 h 666894"/>
                  <a:gd name="connsiteX48" fmla="*/ 1194155 w 1227342"/>
                  <a:gd name="connsiteY48" fmla="*/ 374411 h 666894"/>
                  <a:gd name="connsiteX49" fmla="*/ 1191767 w 1227342"/>
                  <a:gd name="connsiteY49" fmla="*/ 370998 h 666894"/>
                  <a:gd name="connsiteX50" fmla="*/ 1161274 w 1227342"/>
                  <a:gd name="connsiteY50" fmla="*/ 383705 h 666894"/>
                  <a:gd name="connsiteX51" fmla="*/ 1125699 w 1227342"/>
                  <a:gd name="connsiteY51" fmla="*/ 376081 h 666894"/>
                  <a:gd name="connsiteX52" fmla="*/ 1095206 w 1227342"/>
                  <a:gd name="connsiteY52" fmla="*/ 393869 h 666894"/>
                  <a:gd name="connsiteX53" fmla="*/ 1049467 w 1227342"/>
                  <a:gd name="connsiteY53" fmla="*/ 373540 h 666894"/>
                  <a:gd name="connsiteX54" fmla="*/ 996104 w 1227342"/>
                  <a:gd name="connsiteY54" fmla="*/ 447231 h 666894"/>
                  <a:gd name="connsiteX55" fmla="*/ 917330 w 1227342"/>
                  <a:gd name="connsiteY55" fmla="*/ 442149 h 666894"/>
                  <a:gd name="connsiteX56" fmla="*/ 881755 w 1227342"/>
                  <a:gd name="connsiteY56" fmla="*/ 429443 h 666894"/>
                  <a:gd name="connsiteX57" fmla="*/ 866509 w 1227342"/>
                  <a:gd name="connsiteY57" fmla="*/ 447231 h 666894"/>
                  <a:gd name="connsiteX58" fmla="*/ 828393 w 1227342"/>
                  <a:gd name="connsiteY58" fmla="*/ 437067 h 666894"/>
                  <a:gd name="connsiteX59" fmla="*/ 787735 w 1227342"/>
                  <a:gd name="connsiteY59" fmla="*/ 467560 h 666894"/>
                  <a:gd name="connsiteX60" fmla="*/ 729290 w 1227342"/>
                  <a:gd name="connsiteY60" fmla="*/ 452313 h 666894"/>
                  <a:gd name="connsiteX61" fmla="*/ 699788 w 1227342"/>
                  <a:gd name="connsiteY61" fmla="*/ 496567 h 666894"/>
                  <a:gd name="connsiteX62" fmla="*/ 468316 w 1227342"/>
                  <a:gd name="connsiteY62" fmla="*/ 666894 h 666894"/>
                  <a:gd name="connsiteX0" fmla="*/ 5274 w 1227342"/>
                  <a:gd name="connsiteY0" fmla="*/ 496567 h 496567"/>
                  <a:gd name="connsiteX1" fmla="*/ 0 w 1227342"/>
                  <a:gd name="connsiteY1" fmla="*/ 467560 h 496567"/>
                  <a:gd name="connsiteX2" fmla="*/ 17787 w 1227342"/>
                  <a:gd name="connsiteY2" fmla="*/ 421820 h 496567"/>
                  <a:gd name="connsiteX3" fmla="*/ 10164 w 1227342"/>
                  <a:gd name="connsiteY3" fmla="*/ 393869 h 496567"/>
                  <a:gd name="connsiteX4" fmla="*/ 30493 w 1227342"/>
                  <a:gd name="connsiteY4" fmla="*/ 335423 h 496567"/>
                  <a:gd name="connsiteX5" fmla="*/ 58445 w 1227342"/>
                  <a:gd name="connsiteY5" fmla="*/ 340505 h 496567"/>
                  <a:gd name="connsiteX6" fmla="*/ 78773 w 1227342"/>
                  <a:gd name="connsiteY6" fmla="*/ 332883 h 496567"/>
                  <a:gd name="connsiteX7" fmla="*/ 94020 w 1227342"/>
                  <a:gd name="connsiteY7" fmla="*/ 289684 h 496567"/>
                  <a:gd name="connsiteX8" fmla="*/ 104184 w 1227342"/>
                  <a:gd name="connsiteY8" fmla="*/ 195663 h 496567"/>
                  <a:gd name="connsiteX9" fmla="*/ 162629 w 1227342"/>
                  <a:gd name="connsiteY9" fmla="*/ 155006 h 496567"/>
                  <a:gd name="connsiteX10" fmla="*/ 182958 w 1227342"/>
                  <a:gd name="connsiteY10" fmla="*/ 127054 h 496567"/>
                  <a:gd name="connsiteX11" fmla="*/ 256649 w 1227342"/>
                  <a:gd name="connsiteY11" fmla="*/ 109268 h 496567"/>
                  <a:gd name="connsiteX12" fmla="*/ 271896 w 1227342"/>
                  <a:gd name="connsiteY12" fmla="*/ 109268 h 496567"/>
                  <a:gd name="connsiteX13" fmla="*/ 282060 w 1227342"/>
                  <a:gd name="connsiteY13" fmla="*/ 104184 h 496567"/>
                  <a:gd name="connsiteX14" fmla="*/ 289683 w 1227342"/>
                  <a:gd name="connsiteY14" fmla="*/ 55904 h 496567"/>
                  <a:gd name="connsiteX15" fmla="*/ 284601 w 1227342"/>
                  <a:gd name="connsiteY15" fmla="*/ 22869 h 496567"/>
                  <a:gd name="connsiteX16" fmla="*/ 317635 w 1227342"/>
                  <a:gd name="connsiteY16" fmla="*/ 0 h 496567"/>
                  <a:gd name="connsiteX17" fmla="*/ 353210 w 1227342"/>
                  <a:gd name="connsiteY17" fmla="*/ 27953 h 496567"/>
                  <a:gd name="connsiteX18" fmla="*/ 388785 w 1227342"/>
                  <a:gd name="connsiteY18" fmla="*/ 91479 h 496567"/>
                  <a:gd name="connsiteX19" fmla="*/ 421819 w 1227342"/>
                  <a:gd name="connsiteY19" fmla="*/ 124513 h 496567"/>
                  <a:gd name="connsiteX20" fmla="*/ 454854 w 1227342"/>
                  <a:gd name="connsiteY20" fmla="*/ 215992 h 496567"/>
                  <a:gd name="connsiteX21" fmla="*/ 454854 w 1227342"/>
                  <a:gd name="connsiteY21" fmla="*/ 236320 h 496567"/>
                  <a:gd name="connsiteX22" fmla="*/ 498052 w 1227342"/>
                  <a:gd name="connsiteY22" fmla="*/ 287142 h 496567"/>
                  <a:gd name="connsiteX23" fmla="*/ 523463 w 1227342"/>
                  <a:gd name="connsiteY23" fmla="*/ 287142 h 496567"/>
                  <a:gd name="connsiteX24" fmla="*/ 536168 w 1227342"/>
                  <a:gd name="connsiteY24" fmla="*/ 297306 h 496567"/>
                  <a:gd name="connsiteX25" fmla="*/ 556497 w 1227342"/>
                  <a:gd name="connsiteY25" fmla="*/ 302390 h 496567"/>
                  <a:gd name="connsiteX26" fmla="*/ 663222 w 1227342"/>
                  <a:gd name="connsiteY26" fmla="*/ 269355 h 496567"/>
                  <a:gd name="connsiteX27" fmla="*/ 711503 w 1227342"/>
                  <a:gd name="connsiteY27" fmla="*/ 236320 h 496567"/>
                  <a:gd name="connsiteX28" fmla="*/ 736914 w 1227342"/>
                  <a:gd name="connsiteY28" fmla="*/ 233780 h 496567"/>
                  <a:gd name="connsiteX29" fmla="*/ 782653 w 1227342"/>
                  <a:gd name="connsiteY29" fmla="*/ 228698 h 496567"/>
                  <a:gd name="connsiteX30" fmla="*/ 904625 w 1227342"/>
                  <a:gd name="connsiteY30" fmla="*/ 215992 h 496567"/>
                  <a:gd name="connsiteX31" fmla="*/ 1001186 w 1227342"/>
                  <a:gd name="connsiteY31" fmla="*/ 243944 h 496567"/>
                  <a:gd name="connsiteX32" fmla="*/ 1044384 w 1227342"/>
                  <a:gd name="connsiteY32" fmla="*/ 203287 h 496567"/>
                  <a:gd name="connsiteX33" fmla="*/ 1074877 w 1227342"/>
                  <a:gd name="connsiteY33" fmla="*/ 165170 h 496567"/>
                  <a:gd name="connsiteX34" fmla="*/ 1123158 w 1227342"/>
                  <a:gd name="connsiteY34" fmla="*/ 144841 h 496567"/>
                  <a:gd name="connsiteX35" fmla="*/ 1125662 w 1227342"/>
                  <a:gd name="connsiteY35" fmla="*/ 144090 h 496567"/>
                  <a:gd name="connsiteX36" fmla="*/ 1140946 w 1227342"/>
                  <a:gd name="connsiteY36" fmla="*/ 155006 h 496567"/>
                  <a:gd name="connsiteX37" fmla="*/ 1161274 w 1227342"/>
                  <a:gd name="connsiteY37" fmla="*/ 157547 h 496567"/>
                  <a:gd name="connsiteX38" fmla="*/ 1166356 w 1227342"/>
                  <a:gd name="connsiteY38" fmla="*/ 167712 h 496567"/>
                  <a:gd name="connsiteX39" fmla="*/ 1196849 w 1227342"/>
                  <a:gd name="connsiteY39" fmla="*/ 157547 h 496567"/>
                  <a:gd name="connsiteX40" fmla="*/ 1225196 w 1227342"/>
                  <a:gd name="connsiteY40" fmla="*/ 184980 h 496567"/>
                  <a:gd name="connsiteX41" fmla="*/ 1207014 w 1227342"/>
                  <a:gd name="connsiteY41" fmla="*/ 223616 h 496567"/>
                  <a:gd name="connsiteX42" fmla="*/ 1217178 w 1227342"/>
                  <a:gd name="connsiteY42" fmla="*/ 259191 h 496567"/>
                  <a:gd name="connsiteX43" fmla="*/ 1227342 w 1227342"/>
                  <a:gd name="connsiteY43" fmla="*/ 284602 h 496567"/>
                  <a:gd name="connsiteX44" fmla="*/ 1217178 w 1227342"/>
                  <a:gd name="connsiteY44" fmla="*/ 317635 h 496567"/>
                  <a:gd name="connsiteX45" fmla="*/ 1227342 w 1227342"/>
                  <a:gd name="connsiteY45" fmla="*/ 335423 h 496567"/>
                  <a:gd name="connsiteX46" fmla="*/ 1201931 w 1227342"/>
                  <a:gd name="connsiteY46" fmla="*/ 355752 h 496567"/>
                  <a:gd name="connsiteX47" fmla="*/ 1194308 w 1227342"/>
                  <a:gd name="connsiteY47" fmla="*/ 373540 h 496567"/>
                  <a:gd name="connsiteX48" fmla="*/ 1194155 w 1227342"/>
                  <a:gd name="connsiteY48" fmla="*/ 374411 h 496567"/>
                  <a:gd name="connsiteX49" fmla="*/ 1191767 w 1227342"/>
                  <a:gd name="connsiteY49" fmla="*/ 370998 h 496567"/>
                  <a:gd name="connsiteX50" fmla="*/ 1161274 w 1227342"/>
                  <a:gd name="connsiteY50" fmla="*/ 383705 h 496567"/>
                  <a:gd name="connsiteX51" fmla="*/ 1125699 w 1227342"/>
                  <a:gd name="connsiteY51" fmla="*/ 376081 h 496567"/>
                  <a:gd name="connsiteX52" fmla="*/ 1095206 w 1227342"/>
                  <a:gd name="connsiteY52" fmla="*/ 393869 h 496567"/>
                  <a:gd name="connsiteX53" fmla="*/ 1049467 w 1227342"/>
                  <a:gd name="connsiteY53" fmla="*/ 373540 h 496567"/>
                  <a:gd name="connsiteX54" fmla="*/ 996104 w 1227342"/>
                  <a:gd name="connsiteY54" fmla="*/ 447231 h 496567"/>
                  <a:gd name="connsiteX55" fmla="*/ 917330 w 1227342"/>
                  <a:gd name="connsiteY55" fmla="*/ 442149 h 496567"/>
                  <a:gd name="connsiteX56" fmla="*/ 881755 w 1227342"/>
                  <a:gd name="connsiteY56" fmla="*/ 429443 h 496567"/>
                  <a:gd name="connsiteX57" fmla="*/ 866509 w 1227342"/>
                  <a:gd name="connsiteY57" fmla="*/ 447231 h 496567"/>
                  <a:gd name="connsiteX58" fmla="*/ 828393 w 1227342"/>
                  <a:gd name="connsiteY58" fmla="*/ 437067 h 496567"/>
                  <a:gd name="connsiteX59" fmla="*/ 787735 w 1227342"/>
                  <a:gd name="connsiteY59" fmla="*/ 467560 h 496567"/>
                  <a:gd name="connsiteX60" fmla="*/ 729290 w 1227342"/>
                  <a:gd name="connsiteY60" fmla="*/ 452313 h 496567"/>
                  <a:gd name="connsiteX61" fmla="*/ 699788 w 1227342"/>
                  <a:gd name="connsiteY61" fmla="*/ 496567 h 49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7342" h="496567">
                    <a:moveTo>
                      <a:pt x="5274" y="496567"/>
                    </a:moveTo>
                    <a:lnTo>
                      <a:pt x="0" y="467560"/>
                    </a:lnTo>
                    <a:lnTo>
                      <a:pt x="17787" y="421820"/>
                    </a:lnTo>
                    <a:lnTo>
                      <a:pt x="10164" y="393869"/>
                    </a:lnTo>
                    <a:lnTo>
                      <a:pt x="30493" y="335423"/>
                    </a:lnTo>
                    <a:lnTo>
                      <a:pt x="58445" y="340505"/>
                    </a:lnTo>
                    <a:lnTo>
                      <a:pt x="78773" y="332883"/>
                    </a:lnTo>
                    <a:lnTo>
                      <a:pt x="94020" y="289684"/>
                    </a:lnTo>
                    <a:lnTo>
                      <a:pt x="104184" y="195663"/>
                    </a:lnTo>
                    <a:lnTo>
                      <a:pt x="162629" y="155006"/>
                    </a:lnTo>
                    <a:lnTo>
                      <a:pt x="182958" y="127054"/>
                    </a:lnTo>
                    <a:lnTo>
                      <a:pt x="256649" y="109268"/>
                    </a:lnTo>
                    <a:lnTo>
                      <a:pt x="271896" y="109268"/>
                    </a:lnTo>
                    <a:lnTo>
                      <a:pt x="282060" y="104184"/>
                    </a:lnTo>
                    <a:lnTo>
                      <a:pt x="289683" y="55904"/>
                    </a:lnTo>
                    <a:lnTo>
                      <a:pt x="284601" y="22869"/>
                    </a:lnTo>
                    <a:lnTo>
                      <a:pt x="317635" y="0"/>
                    </a:lnTo>
                    <a:lnTo>
                      <a:pt x="353210" y="27953"/>
                    </a:lnTo>
                    <a:lnTo>
                      <a:pt x="388785" y="91479"/>
                    </a:lnTo>
                    <a:lnTo>
                      <a:pt x="421819" y="124513"/>
                    </a:lnTo>
                    <a:lnTo>
                      <a:pt x="454854" y="215992"/>
                    </a:lnTo>
                    <a:lnTo>
                      <a:pt x="454854" y="236320"/>
                    </a:lnTo>
                    <a:lnTo>
                      <a:pt x="498052" y="287142"/>
                    </a:lnTo>
                    <a:lnTo>
                      <a:pt x="523463" y="287142"/>
                    </a:lnTo>
                    <a:lnTo>
                      <a:pt x="536168" y="297306"/>
                    </a:lnTo>
                    <a:lnTo>
                      <a:pt x="556497" y="302390"/>
                    </a:lnTo>
                    <a:lnTo>
                      <a:pt x="663222" y="269355"/>
                    </a:lnTo>
                    <a:lnTo>
                      <a:pt x="711503" y="236320"/>
                    </a:lnTo>
                    <a:lnTo>
                      <a:pt x="736914" y="233780"/>
                    </a:lnTo>
                    <a:lnTo>
                      <a:pt x="782653" y="228698"/>
                    </a:lnTo>
                    <a:lnTo>
                      <a:pt x="904625" y="215992"/>
                    </a:lnTo>
                    <a:lnTo>
                      <a:pt x="1001186" y="243944"/>
                    </a:lnTo>
                    <a:lnTo>
                      <a:pt x="1044384" y="203287"/>
                    </a:lnTo>
                    <a:lnTo>
                      <a:pt x="1074877" y="165170"/>
                    </a:lnTo>
                    <a:lnTo>
                      <a:pt x="1123158" y="144841"/>
                    </a:lnTo>
                    <a:lnTo>
                      <a:pt x="1125662" y="144090"/>
                    </a:lnTo>
                    <a:lnTo>
                      <a:pt x="1140946" y="155006"/>
                    </a:lnTo>
                    <a:lnTo>
                      <a:pt x="1161274" y="157547"/>
                    </a:lnTo>
                    <a:lnTo>
                      <a:pt x="1166356" y="167712"/>
                    </a:lnTo>
                    <a:lnTo>
                      <a:pt x="1196849" y="157547"/>
                    </a:lnTo>
                    <a:lnTo>
                      <a:pt x="1225196" y="184980"/>
                    </a:lnTo>
                    <a:lnTo>
                      <a:pt x="1207014" y="223616"/>
                    </a:lnTo>
                    <a:lnTo>
                      <a:pt x="1217178" y="259191"/>
                    </a:lnTo>
                    <a:lnTo>
                      <a:pt x="1227342" y="284602"/>
                    </a:lnTo>
                    <a:lnTo>
                      <a:pt x="1217178" y="317635"/>
                    </a:lnTo>
                    <a:lnTo>
                      <a:pt x="1227342" y="335423"/>
                    </a:lnTo>
                    <a:lnTo>
                      <a:pt x="1201931" y="355752"/>
                    </a:lnTo>
                    <a:lnTo>
                      <a:pt x="1194308" y="373540"/>
                    </a:lnTo>
                    <a:lnTo>
                      <a:pt x="1194155" y="374411"/>
                    </a:lnTo>
                    <a:lnTo>
                      <a:pt x="1191767" y="370998"/>
                    </a:lnTo>
                    <a:lnTo>
                      <a:pt x="1161274" y="383705"/>
                    </a:lnTo>
                    <a:lnTo>
                      <a:pt x="1125699" y="376081"/>
                    </a:lnTo>
                    <a:lnTo>
                      <a:pt x="1095206" y="393869"/>
                    </a:lnTo>
                    <a:lnTo>
                      <a:pt x="1049467" y="373540"/>
                    </a:lnTo>
                    <a:lnTo>
                      <a:pt x="996104" y="447231"/>
                    </a:lnTo>
                    <a:lnTo>
                      <a:pt x="917330" y="442149"/>
                    </a:lnTo>
                    <a:lnTo>
                      <a:pt x="881755" y="429443"/>
                    </a:lnTo>
                    <a:lnTo>
                      <a:pt x="866509" y="447231"/>
                    </a:lnTo>
                    <a:lnTo>
                      <a:pt x="828393" y="437067"/>
                    </a:lnTo>
                    <a:lnTo>
                      <a:pt x="787735" y="467560"/>
                    </a:lnTo>
                    <a:lnTo>
                      <a:pt x="729290" y="452313"/>
                    </a:lnTo>
                    <a:lnTo>
                      <a:pt x="699788" y="49656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2A4D60FF-16E6-7D2C-A669-574C76F0F688}"/>
                  </a:ext>
                </a:extLst>
              </p:cNvPr>
              <p:cNvSpPr/>
              <p:nvPr/>
            </p:nvSpPr>
            <p:spPr>
              <a:xfrm>
                <a:off x="2391704" y="3834963"/>
                <a:ext cx="985949" cy="728782"/>
              </a:xfrm>
              <a:custGeom>
                <a:avLst/>
                <a:gdLst>
                  <a:gd name="connsiteX0" fmla="*/ 112824 w 985949"/>
                  <a:gd name="connsiteY0" fmla="*/ 0 h 728782"/>
                  <a:gd name="connsiteX1" fmla="*/ 158564 w 985949"/>
                  <a:gd name="connsiteY1" fmla="*/ 0 h 728782"/>
                  <a:gd name="connsiteX2" fmla="*/ 152465 w 985949"/>
                  <a:gd name="connsiteY2" fmla="*/ 64035 h 728782"/>
                  <a:gd name="connsiteX3" fmla="*/ 173810 w 985949"/>
                  <a:gd name="connsiteY3" fmla="*/ 85380 h 728782"/>
                  <a:gd name="connsiteX4" fmla="*/ 268339 w 985949"/>
                  <a:gd name="connsiteY4" fmla="*/ 134169 h 728782"/>
                  <a:gd name="connsiteX5" fmla="*/ 359818 w 985949"/>
                  <a:gd name="connsiteY5" fmla="*/ 137218 h 728782"/>
                  <a:gd name="connsiteX6" fmla="*/ 375064 w 985949"/>
                  <a:gd name="connsiteY6" fmla="*/ 88430 h 728782"/>
                  <a:gd name="connsiteX7" fmla="*/ 433001 w 985949"/>
                  <a:gd name="connsiteY7" fmla="*/ 57937 h 728782"/>
                  <a:gd name="connsiteX8" fmla="*/ 564121 w 985949"/>
                  <a:gd name="connsiteY8" fmla="*/ 21345 h 728782"/>
                  <a:gd name="connsiteX9" fmla="*/ 649501 w 985949"/>
                  <a:gd name="connsiteY9" fmla="*/ 67085 h 728782"/>
                  <a:gd name="connsiteX10" fmla="*/ 737931 w 985949"/>
                  <a:gd name="connsiteY10" fmla="*/ 73183 h 728782"/>
                  <a:gd name="connsiteX11" fmla="*/ 875149 w 985949"/>
                  <a:gd name="connsiteY11" fmla="*/ 73183 h 728782"/>
                  <a:gd name="connsiteX12" fmla="*/ 985949 w 985949"/>
                  <a:gd name="connsiteY12" fmla="*/ 55019 h 728782"/>
                  <a:gd name="connsiteX13" fmla="*/ 985949 w 985949"/>
                  <a:gd name="connsiteY13" fmla="*/ 328624 h 728782"/>
                  <a:gd name="connsiteX14" fmla="*/ 978825 w 985949"/>
                  <a:gd name="connsiteY14" fmla="*/ 332373 h 728782"/>
                  <a:gd name="connsiteX15" fmla="*/ 975776 w 985949"/>
                  <a:gd name="connsiteY15" fmla="*/ 362867 h 728782"/>
                  <a:gd name="connsiteX16" fmla="*/ 942234 w 985949"/>
                  <a:gd name="connsiteY16" fmla="*/ 362867 h 728782"/>
                  <a:gd name="connsiteX17" fmla="*/ 939184 w 985949"/>
                  <a:gd name="connsiteY17" fmla="*/ 384212 h 728782"/>
                  <a:gd name="connsiteX18" fmla="*/ 896494 w 985949"/>
                  <a:gd name="connsiteY18" fmla="*/ 390310 h 728782"/>
                  <a:gd name="connsiteX19" fmla="*/ 896494 w 985949"/>
                  <a:gd name="connsiteY19" fmla="*/ 414705 h 728782"/>
                  <a:gd name="connsiteX20" fmla="*/ 878198 w 985949"/>
                  <a:gd name="connsiteY20" fmla="*/ 445198 h 728782"/>
                  <a:gd name="connsiteX21" fmla="*/ 847705 w 985949"/>
                  <a:gd name="connsiteY21" fmla="*/ 448247 h 728782"/>
                  <a:gd name="connsiteX22" fmla="*/ 814163 w 985949"/>
                  <a:gd name="connsiteY22" fmla="*/ 378113 h 728782"/>
                  <a:gd name="connsiteX23" fmla="*/ 713536 w 985949"/>
                  <a:gd name="connsiteY23" fmla="*/ 338472 h 728782"/>
                  <a:gd name="connsiteX24" fmla="*/ 673895 w 985949"/>
                  <a:gd name="connsiteY24" fmla="*/ 341521 h 728782"/>
                  <a:gd name="connsiteX25" fmla="*/ 588515 w 985949"/>
                  <a:gd name="connsiteY25" fmla="*/ 314078 h 728782"/>
                  <a:gd name="connsiteX26" fmla="*/ 567170 w 985949"/>
                  <a:gd name="connsiteY26" fmla="*/ 317127 h 728782"/>
                  <a:gd name="connsiteX27" fmla="*/ 542776 w 985949"/>
                  <a:gd name="connsiteY27" fmla="*/ 365916 h 728782"/>
                  <a:gd name="connsiteX28" fmla="*/ 530578 w 985949"/>
                  <a:gd name="connsiteY28" fmla="*/ 423853 h 728782"/>
                  <a:gd name="connsiteX29" fmla="*/ 521430 w 985949"/>
                  <a:gd name="connsiteY29" fmla="*/ 457395 h 728782"/>
                  <a:gd name="connsiteX30" fmla="*/ 475691 w 985949"/>
                  <a:gd name="connsiteY30" fmla="*/ 466543 h 728782"/>
                  <a:gd name="connsiteX31" fmla="*/ 463494 w 985949"/>
                  <a:gd name="connsiteY31" fmla="*/ 490937 h 728782"/>
                  <a:gd name="connsiteX32" fmla="*/ 487888 w 985949"/>
                  <a:gd name="connsiteY32" fmla="*/ 539726 h 728782"/>
                  <a:gd name="connsiteX33" fmla="*/ 384212 w 985949"/>
                  <a:gd name="connsiteY33" fmla="*/ 567169 h 728782"/>
                  <a:gd name="connsiteX34" fmla="*/ 329325 w 985949"/>
                  <a:gd name="connsiteY34" fmla="*/ 548874 h 728782"/>
                  <a:gd name="connsiteX35" fmla="*/ 338472 w 985949"/>
                  <a:gd name="connsiteY35" fmla="*/ 643402 h 728782"/>
                  <a:gd name="connsiteX36" fmla="*/ 301881 w 985949"/>
                  <a:gd name="connsiteY36" fmla="*/ 670846 h 728782"/>
                  <a:gd name="connsiteX37" fmla="*/ 250043 w 985949"/>
                  <a:gd name="connsiteY37" fmla="*/ 667796 h 728782"/>
                  <a:gd name="connsiteX38" fmla="*/ 228698 w 985949"/>
                  <a:gd name="connsiteY38" fmla="*/ 683043 h 728782"/>
                  <a:gd name="connsiteX39" fmla="*/ 210402 w 985949"/>
                  <a:gd name="connsiteY39" fmla="*/ 670846 h 728782"/>
                  <a:gd name="connsiteX40" fmla="*/ 192106 w 985949"/>
                  <a:gd name="connsiteY40" fmla="*/ 676944 h 728782"/>
                  <a:gd name="connsiteX41" fmla="*/ 198205 w 985949"/>
                  <a:gd name="connsiteY41" fmla="*/ 710486 h 728782"/>
                  <a:gd name="connsiteX42" fmla="*/ 167712 w 985949"/>
                  <a:gd name="connsiteY42" fmla="*/ 728782 h 728782"/>
                  <a:gd name="connsiteX43" fmla="*/ 137219 w 985949"/>
                  <a:gd name="connsiteY43" fmla="*/ 713536 h 728782"/>
                  <a:gd name="connsiteX44" fmla="*/ 112824 w 985949"/>
                  <a:gd name="connsiteY44" fmla="*/ 722684 h 728782"/>
                  <a:gd name="connsiteX45" fmla="*/ 106726 w 985949"/>
                  <a:gd name="connsiteY45" fmla="*/ 713536 h 728782"/>
                  <a:gd name="connsiteX46" fmla="*/ 0 w 985949"/>
                  <a:gd name="connsiteY46" fmla="*/ 710486 h 728782"/>
                  <a:gd name="connsiteX47" fmla="*/ 21345 w 985949"/>
                  <a:gd name="connsiteY47" fmla="*/ 606810 h 728782"/>
                  <a:gd name="connsiteX48" fmla="*/ 70134 w 985949"/>
                  <a:gd name="connsiteY48" fmla="*/ 570219 h 728782"/>
                  <a:gd name="connsiteX49" fmla="*/ 54888 w 985949"/>
                  <a:gd name="connsiteY49" fmla="*/ 512282 h 728782"/>
                  <a:gd name="connsiteX50" fmla="*/ 33542 w 985949"/>
                  <a:gd name="connsiteY50" fmla="*/ 509233 h 728782"/>
                  <a:gd name="connsiteX51" fmla="*/ 48789 w 985949"/>
                  <a:gd name="connsiteY51" fmla="*/ 484838 h 728782"/>
                  <a:gd name="connsiteX52" fmla="*/ 118923 w 985949"/>
                  <a:gd name="connsiteY52" fmla="*/ 454345 h 728782"/>
                  <a:gd name="connsiteX53" fmla="*/ 210402 w 985949"/>
                  <a:gd name="connsiteY53" fmla="*/ 420803 h 728782"/>
                  <a:gd name="connsiteX54" fmla="*/ 210402 w 985949"/>
                  <a:gd name="connsiteY54" fmla="*/ 292733 h 728782"/>
                  <a:gd name="connsiteX55" fmla="*/ 234796 w 985949"/>
                  <a:gd name="connsiteY55" fmla="*/ 262240 h 728782"/>
                  <a:gd name="connsiteX56" fmla="*/ 228698 w 985949"/>
                  <a:gd name="connsiteY56" fmla="*/ 246993 h 728782"/>
                  <a:gd name="connsiteX57" fmla="*/ 234796 w 985949"/>
                  <a:gd name="connsiteY57" fmla="*/ 222599 h 728782"/>
                  <a:gd name="connsiteX58" fmla="*/ 207353 w 985949"/>
                  <a:gd name="connsiteY58" fmla="*/ 179909 h 728782"/>
                  <a:gd name="connsiteX59" fmla="*/ 121972 w 985949"/>
                  <a:gd name="connsiteY59" fmla="*/ 115873 h 728782"/>
                  <a:gd name="connsiteX60" fmla="*/ 79282 w 985949"/>
                  <a:gd name="connsiteY60" fmla="*/ 24394 h 728782"/>
                  <a:gd name="connsiteX0" fmla="*/ 112824 w 1335748"/>
                  <a:gd name="connsiteY0" fmla="*/ 0 h 728782"/>
                  <a:gd name="connsiteX1" fmla="*/ 158564 w 1335748"/>
                  <a:gd name="connsiteY1" fmla="*/ 0 h 728782"/>
                  <a:gd name="connsiteX2" fmla="*/ 152465 w 1335748"/>
                  <a:gd name="connsiteY2" fmla="*/ 64035 h 728782"/>
                  <a:gd name="connsiteX3" fmla="*/ 173810 w 1335748"/>
                  <a:gd name="connsiteY3" fmla="*/ 85380 h 728782"/>
                  <a:gd name="connsiteX4" fmla="*/ 268339 w 1335748"/>
                  <a:gd name="connsiteY4" fmla="*/ 134169 h 728782"/>
                  <a:gd name="connsiteX5" fmla="*/ 359818 w 1335748"/>
                  <a:gd name="connsiteY5" fmla="*/ 137218 h 728782"/>
                  <a:gd name="connsiteX6" fmla="*/ 375064 w 1335748"/>
                  <a:gd name="connsiteY6" fmla="*/ 88430 h 728782"/>
                  <a:gd name="connsiteX7" fmla="*/ 433001 w 1335748"/>
                  <a:gd name="connsiteY7" fmla="*/ 57937 h 728782"/>
                  <a:gd name="connsiteX8" fmla="*/ 564121 w 1335748"/>
                  <a:gd name="connsiteY8" fmla="*/ 21345 h 728782"/>
                  <a:gd name="connsiteX9" fmla="*/ 649501 w 1335748"/>
                  <a:gd name="connsiteY9" fmla="*/ 67085 h 728782"/>
                  <a:gd name="connsiteX10" fmla="*/ 737931 w 1335748"/>
                  <a:gd name="connsiteY10" fmla="*/ 73183 h 728782"/>
                  <a:gd name="connsiteX11" fmla="*/ 875149 w 1335748"/>
                  <a:gd name="connsiteY11" fmla="*/ 73183 h 728782"/>
                  <a:gd name="connsiteX12" fmla="*/ 985949 w 1335748"/>
                  <a:gd name="connsiteY12" fmla="*/ 55019 h 728782"/>
                  <a:gd name="connsiteX13" fmla="*/ 1335747 w 1335748"/>
                  <a:gd name="connsiteY13" fmla="*/ 190937 h 728782"/>
                  <a:gd name="connsiteX14" fmla="*/ 985949 w 1335748"/>
                  <a:gd name="connsiteY14" fmla="*/ 328624 h 728782"/>
                  <a:gd name="connsiteX15" fmla="*/ 978825 w 1335748"/>
                  <a:gd name="connsiteY15" fmla="*/ 332373 h 728782"/>
                  <a:gd name="connsiteX16" fmla="*/ 975776 w 1335748"/>
                  <a:gd name="connsiteY16" fmla="*/ 362867 h 728782"/>
                  <a:gd name="connsiteX17" fmla="*/ 942234 w 1335748"/>
                  <a:gd name="connsiteY17" fmla="*/ 362867 h 728782"/>
                  <a:gd name="connsiteX18" fmla="*/ 939184 w 1335748"/>
                  <a:gd name="connsiteY18" fmla="*/ 384212 h 728782"/>
                  <a:gd name="connsiteX19" fmla="*/ 896494 w 1335748"/>
                  <a:gd name="connsiteY19" fmla="*/ 390310 h 728782"/>
                  <a:gd name="connsiteX20" fmla="*/ 896494 w 1335748"/>
                  <a:gd name="connsiteY20" fmla="*/ 414705 h 728782"/>
                  <a:gd name="connsiteX21" fmla="*/ 878198 w 1335748"/>
                  <a:gd name="connsiteY21" fmla="*/ 445198 h 728782"/>
                  <a:gd name="connsiteX22" fmla="*/ 847705 w 1335748"/>
                  <a:gd name="connsiteY22" fmla="*/ 448247 h 728782"/>
                  <a:gd name="connsiteX23" fmla="*/ 814163 w 1335748"/>
                  <a:gd name="connsiteY23" fmla="*/ 378113 h 728782"/>
                  <a:gd name="connsiteX24" fmla="*/ 713536 w 1335748"/>
                  <a:gd name="connsiteY24" fmla="*/ 338472 h 728782"/>
                  <a:gd name="connsiteX25" fmla="*/ 673895 w 1335748"/>
                  <a:gd name="connsiteY25" fmla="*/ 341521 h 728782"/>
                  <a:gd name="connsiteX26" fmla="*/ 588515 w 1335748"/>
                  <a:gd name="connsiteY26" fmla="*/ 314078 h 728782"/>
                  <a:gd name="connsiteX27" fmla="*/ 567170 w 1335748"/>
                  <a:gd name="connsiteY27" fmla="*/ 317127 h 728782"/>
                  <a:gd name="connsiteX28" fmla="*/ 542776 w 1335748"/>
                  <a:gd name="connsiteY28" fmla="*/ 365916 h 728782"/>
                  <a:gd name="connsiteX29" fmla="*/ 530578 w 1335748"/>
                  <a:gd name="connsiteY29" fmla="*/ 423853 h 728782"/>
                  <a:gd name="connsiteX30" fmla="*/ 521430 w 1335748"/>
                  <a:gd name="connsiteY30" fmla="*/ 457395 h 728782"/>
                  <a:gd name="connsiteX31" fmla="*/ 475691 w 1335748"/>
                  <a:gd name="connsiteY31" fmla="*/ 466543 h 728782"/>
                  <a:gd name="connsiteX32" fmla="*/ 463494 w 1335748"/>
                  <a:gd name="connsiteY32" fmla="*/ 490937 h 728782"/>
                  <a:gd name="connsiteX33" fmla="*/ 487888 w 1335748"/>
                  <a:gd name="connsiteY33" fmla="*/ 539726 h 728782"/>
                  <a:gd name="connsiteX34" fmla="*/ 384212 w 1335748"/>
                  <a:gd name="connsiteY34" fmla="*/ 567169 h 728782"/>
                  <a:gd name="connsiteX35" fmla="*/ 329325 w 1335748"/>
                  <a:gd name="connsiteY35" fmla="*/ 548874 h 728782"/>
                  <a:gd name="connsiteX36" fmla="*/ 338472 w 1335748"/>
                  <a:gd name="connsiteY36" fmla="*/ 643402 h 728782"/>
                  <a:gd name="connsiteX37" fmla="*/ 301881 w 1335748"/>
                  <a:gd name="connsiteY37" fmla="*/ 670846 h 728782"/>
                  <a:gd name="connsiteX38" fmla="*/ 250043 w 1335748"/>
                  <a:gd name="connsiteY38" fmla="*/ 667796 h 728782"/>
                  <a:gd name="connsiteX39" fmla="*/ 228698 w 1335748"/>
                  <a:gd name="connsiteY39" fmla="*/ 683043 h 728782"/>
                  <a:gd name="connsiteX40" fmla="*/ 210402 w 1335748"/>
                  <a:gd name="connsiteY40" fmla="*/ 670846 h 728782"/>
                  <a:gd name="connsiteX41" fmla="*/ 192106 w 1335748"/>
                  <a:gd name="connsiteY41" fmla="*/ 676944 h 728782"/>
                  <a:gd name="connsiteX42" fmla="*/ 198205 w 1335748"/>
                  <a:gd name="connsiteY42" fmla="*/ 710486 h 728782"/>
                  <a:gd name="connsiteX43" fmla="*/ 167712 w 1335748"/>
                  <a:gd name="connsiteY43" fmla="*/ 728782 h 728782"/>
                  <a:gd name="connsiteX44" fmla="*/ 137219 w 1335748"/>
                  <a:gd name="connsiteY44" fmla="*/ 713536 h 728782"/>
                  <a:gd name="connsiteX45" fmla="*/ 112824 w 1335748"/>
                  <a:gd name="connsiteY45" fmla="*/ 722684 h 728782"/>
                  <a:gd name="connsiteX46" fmla="*/ 106726 w 1335748"/>
                  <a:gd name="connsiteY46" fmla="*/ 713536 h 728782"/>
                  <a:gd name="connsiteX47" fmla="*/ 0 w 1335748"/>
                  <a:gd name="connsiteY47" fmla="*/ 710486 h 728782"/>
                  <a:gd name="connsiteX48" fmla="*/ 21345 w 1335748"/>
                  <a:gd name="connsiteY48" fmla="*/ 606810 h 728782"/>
                  <a:gd name="connsiteX49" fmla="*/ 70134 w 1335748"/>
                  <a:gd name="connsiteY49" fmla="*/ 570219 h 728782"/>
                  <a:gd name="connsiteX50" fmla="*/ 54888 w 1335748"/>
                  <a:gd name="connsiteY50" fmla="*/ 512282 h 728782"/>
                  <a:gd name="connsiteX51" fmla="*/ 33542 w 1335748"/>
                  <a:gd name="connsiteY51" fmla="*/ 509233 h 728782"/>
                  <a:gd name="connsiteX52" fmla="*/ 48789 w 1335748"/>
                  <a:gd name="connsiteY52" fmla="*/ 484838 h 728782"/>
                  <a:gd name="connsiteX53" fmla="*/ 118923 w 1335748"/>
                  <a:gd name="connsiteY53" fmla="*/ 454345 h 728782"/>
                  <a:gd name="connsiteX54" fmla="*/ 210402 w 1335748"/>
                  <a:gd name="connsiteY54" fmla="*/ 420803 h 728782"/>
                  <a:gd name="connsiteX55" fmla="*/ 210402 w 1335748"/>
                  <a:gd name="connsiteY55" fmla="*/ 292733 h 728782"/>
                  <a:gd name="connsiteX56" fmla="*/ 234796 w 1335748"/>
                  <a:gd name="connsiteY56" fmla="*/ 262240 h 728782"/>
                  <a:gd name="connsiteX57" fmla="*/ 228698 w 1335748"/>
                  <a:gd name="connsiteY57" fmla="*/ 246993 h 728782"/>
                  <a:gd name="connsiteX58" fmla="*/ 234796 w 1335748"/>
                  <a:gd name="connsiteY58" fmla="*/ 222599 h 728782"/>
                  <a:gd name="connsiteX59" fmla="*/ 207353 w 1335748"/>
                  <a:gd name="connsiteY59" fmla="*/ 179909 h 728782"/>
                  <a:gd name="connsiteX60" fmla="*/ 121972 w 1335748"/>
                  <a:gd name="connsiteY60" fmla="*/ 115873 h 728782"/>
                  <a:gd name="connsiteX61" fmla="*/ 79282 w 1335748"/>
                  <a:gd name="connsiteY61" fmla="*/ 24394 h 728782"/>
                  <a:gd name="connsiteX62" fmla="*/ 112824 w 1335748"/>
                  <a:gd name="connsiteY62" fmla="*/ 0 h 728782"/>
                  <a:gd name="connsiteX0" fmla="*/ 1335747 w 1427187"/>
                  <a:gd name="connsiteY0" fmla="*/ 190937 h 728782"/>
                  <a:gd name="connsiteX1" fmla="*/ 985949 w 1427187"/>
                  <a:gd name="connsiteY1" fmla="*/ 328624 h 728782"/>
                  <a:gd name="connsiteX2" fmla="*/ 978825 w 1427187"/>
                  <a:gd name="connsiteY2" fmla="*/ 332373 h 728782"/>
                  <a:gd name="connsiteX3" fmla="*/ 975776 w 1427187"/>
                  <a:gd name="connsiteY3" fmla="*/ 362867 h 728782"/>
                  <a:gd name="connsiteX4" fmla="*/ 942234 w 1427187"/>
                  <a:gd name="connsiteY4" fmla="*/ 362867 h 728782"/>
                  <a:gd name="connsiteX5" fmla="*/ 939184 w 1427187"/>
                  <a:gd name="connsiteY5" fmla="*/ 384212 h 728782"/>
                  <a:gd name="connsiteX6" fmla="*/ 896494 w 1427187"/>
                  <a:gd name="connsiteY6" fmla="*/ 390310 h 728782"/>
                  <a:gd name="connsiteX7" fmla="*/ 896494 w 1427187"/>
                  <a:gd name="connsiteY7" fmla="*/ 414705 h 728782"/>
                  <a:gd name="connsiteX8" fmla="*/ 878198 w 1427187"/>
                  <a:gd name="connsiteY8" fmla="*/ 445198 h 728782"/>
                  <a:gd name="connsiteX9" fmla="*/ 847705 w 1427187"/>
                  <a:gd name="connsiteY9" fmla="*/ 448247 h 728782"/>
                  <a:gd name="connsiteX10" fmla="*/ 814163 w 1427187"/>
                  <a:gd name="connsiteY10" fmla="*/ 378113 h 728782"/>
                  <a:gd name="connsiteX11" fmla="*/ 713536 w 1427187"/>
                  <a:gd name="connsiteY11" fmla="*/ 338472 h 728782"/>
                  <a:gd name="connsiteX12" fmla="*/ 673895 w 1427187"/>
                  <a:gd name="connsiteY12" fmla="*/ 341521 h 728782"/>
                  <a:gd name="connsiteX13" fmla="*/ 588515 w 1427187"/>
                  <a:gd name="connsiteY13" fmla="*/ 314078 h 728782"/>
                  <a:gd name="connsiteX14" fmla="*/ 567170 w 1427187"/>
                  <a:gd name="connsiteY14" fmla="*/ 317127 h 728782"/>
                  <a:gd name="connsiteX15" fmla="*/ 542776 w 1427187"/>
                  <a:gd name="connsiteY15" fmla="*/ 365916 h 728782"/>
                  <a:gd name="connsiteX16" fmla="*/ 530578 w 1427187"/>
                  <a:gd name="connsiteY16" fmla="*/ 423853 h 728782"/>
                  <a:gd name="connsiteX17" fmla="*/ 521430 w 1427187"/>
                  <a:gd name="connsiteY17" fmla="*/ 457395 h 728782"/>
                  <a:gd name="connsiteX18" fmla="*/ 475691 w 1427187"/>
                  <a:gd name="connsiteY18" fmla="*/ 466543 h 728782"/>
                  <a:gd name="connsiteX19" fmla="*/ 463494 w 1427187"/>
                  <a:gd name="connsiteY19" fmla="*/ 490937 h 728782"/>
                  <a:gd name="connsiteX20" fmla="*/ 487888 w 1427187"/>
                  <a:gd name="connsiteY20" fmla="*/ 539726 h 728782"/>
                  <a:gd name="connsiteX21" fmla="*/ 384212 w 1427187"/>
                  <a:gd name="connsiteY21" fmla="*/ 567169 h 728782"/>
                  <a:gd name="connsiteX22" fmla="*/ 329325 w 1427187"/>
                  <a:gd name="connsiteY22" fmla="*/ 548874 h 728782"/>
                  <a:gd name="connsiteX23" fmla="*/ 338472 w 1427187"/>
                  <a:gd name="connsiteY23" fmla="*/ 643402 h 728782"/>
                  <a:gd name="connsiteX24" fmla="*/ 301881 w 1427187"/>
                  <a:gd name="connsiteY24" fmla="*/ 670846 h 728782"/>
                  <a:gd name="connsiteX25" fmla="*/ 250043 w 1427187"/>
                  <a:gd name="connsiteY25" fmla="*/ 667796 h 728782"/>
                  <a:gd name="connsiteX26" fmla="*/ 228698 w 1427187"/>
                  <a:gd name="connsiteY26" fmla="*/ 683043 h 728782"/>
                  <a:gd name="connsiteX27" fmla="*/ 210402 w 1427187"/>
                  <a:gd name="connsiteY27" fmla="*/ 670846 h 728782"/>
                  <a:gd name="connsiteX28" fmla="*/ 192106 w 1427187"/>
                  <a:gd name="connsiteY28" fmla="*/ 676944 h 728782"/>
                  <a:gd name="connsiteX29" fmla="*/ 198205 w 1427187"/>
                  <a:gd name="connsiteY29" fmla="*/ 710486 h 728782"/>
                  <a:gd name="connsiteX30" fmla="*/ 167712 w 1427187"/>
                  <a:gd name="connsiteY30" fmla="*/ 728782 h 728782"/>
                  <a:gd name="connsiteX31" fmla="*/ 137219 w 1427187"/>
                  <a:gd name="connsiteY31" fmla="*/ 713536 h 728782"/>
                  <a:gd name="connsiteX32" fmla="*/ 112824 w 1427187"/>
                  <a:gd name="connsiteY32" fmla="*/ 722684 h 728782"/>
                  <a:gd name="connsiteX33" fmla="*/ 106726 w 1427187"/>
                  <a:gd name="connsiteY33" fmla="*/ 713536 h 728782"/>
                  <a:gd name="connsiteX34" fmla="*/ 0 w 1427187"/>
                  <a:gd name="connsiteY34" fmla="*/ 710486 h 728782"/>
                  <a:gd name="connsiteX35" fmla="*/ 21345 w 1427187"/>
                  <a:gd name="connsiteY35" fmla="*/ 606810 h 728782"/>
                  <a:gd name="connsiteX36" fmla="*/ 70134 w 1427187"/>
                  <a:gd name="connsiteY36" fmla="*/ 570219 h 728782"/>
                  <a:gd name="connsiteX37" fmla="*/ 54888 w 1427187"/>
                  <a:gd name="connsiteY37" fmla="*/ 512282 h 728782"/>
                  <a:gd name="connsiteX38" fmla="*/ 33542 w 1427187"/>
                  <a:gd name="connsiteY38" fmla="*/ 509233 h 728782"/>
                  <a:gd name="connsiteX39" fmla="*/ 48789 w 1427187"/>
                  <a:gd name="connsiteY39" fmla="*/ 484838 h 728782"/>
                  <a:gd name="connsiteX40" fmla="*/ 118923 w 1427187"/>
                  <a:gd name="connsiteY40" fmla="*/ 454345 h 728782"/>
                  <a:gd name="connsiteX41" fmla="*/ 210402 w 1427187"/>
                  <a:gd name="connsiteY41" fmla="*/ 420803 h 728782"/>
                  <a:gd name="connsiteX42" fmla="*/ 210402 w 1427187"/>
                  <a:gd name="connsiteY42" fmla="*/ 292733 h 728782"/>
                  <a:gd name="connsiteX43" fmla="*/ 234796 w 1427187"/>
                  <a:gd name="connsiteY43" fmla="*/ 262240 h 728782"/>
                  <a:gd name="connsiteX44" fmla="*/ 228698 w 1427187"/>
                  <a:gd name="connsiteY44" fmla="*/ 246993 h 728782"/>
                  <a:gd name="connsiteX45" fmla="*/ 234796 w 1427187"/>
                  <a:gd name="connsiteY45" fmla="*/ 222599 h 728782"/>
                  <a:gd name="connsiteX46" fmla="*/ 207353 w 1427187"/>
                  <a:gd name="connsiteY46" fmla="*/ 179909 h 728782"/>
                  <a:gd name="connsiteX47" fmla="*/ 121972 w 1427187"/>
                  <a:gd name="connsiteY47" fmla="*/ 115873 h 728782"/>
                  <a:gd name="connsiteX48" fmla="*/ 79282 w 1427187"/>
                  <a:gd name="connsiteY48" fmla="*/ 24394 h 728782"/>
                  <a:gd name="connsiteX49" fmla="*/ 112824 w 1427187"/>
                  <a:gd name="connsiteY49" fmla="*/ 0 h 728782"/>
                  <a:gd name="connsiteX50" fmla="*/ 158564 w 1427187"/>
                  <a:gd name="connsiteY50" fmla="*/ 0 h 728782"/>
                  <a:gd name="connsiteX51" fmla="*/ 152465 w 1427187"/>
                  <a:gd name="connsiteY51" fmla="*/ 64035 h 728782"/>
                  <a:gd name="connsiteX52" fmla="*/ 173810 w 1427187"/>
                  <a:gd name="connsiteY52" fmla="*/ 85380 h 728782"/>
                  <a:gd name="connsiteX53" fmla="*/ 268339 w 1427187"/>
                  <a:gd name="connsiteY53" fmla="*/ 134169 h 728782"/>
                  <a:gd name="connsiteX54" fmla="*/ 359818 w 1427187"/>
                  <a:gd name="connsiteY54" fmla="*/ 137218 h 728782"/>
                  <a:gd name="connsiteX55" fmla="*/ 375064 w 1427187"/>
                  <a:gd name="connsiteY55" fmla="*/ 88430 h 728782"/>
                  <a:gd name="connsiteX56" fmla="*/ 433001 w 1427187"/>
                  <a:gd name="connsiteY56" fmla="*/ 57937 h 728782"/>
                  <a:gd name="connsiteX57" fmla="*/ 564121 w 1427187"/>
                  <a:gd name="connsiteY57" fmla="*/ 21345 h 728782"/>
                  <a:gd name="connsiteX58" fmla="*/ 649501 w 1427187"/>
                  <a:gd name="connsiteY58" fmla="*/ 67085 h 728782"/>
                  <a:gd name="connsiteX59" fmla="*/ 737931 w 1427187"/>
                  <a:gd name="connsiteY59" fmla="*/ 73183 h 728782"/>
                  <a:gd name="connsiteX60" fmla="*/ 875149 w 1427187"/>
                  <a:gd name="connsiteY60" fmla="*/ 73183 h 728782"/>
                  <a:gd name="connsiteX61" fmla="*/ 985949 w 1427187"/>
                  <a:gd name="connsiteY61" fmla="*/ 55019 h 728782"/>
                  <a:gd name="connsiteX62" fmla="*/ 1427187 w 1427187"/>
                  <a:gd name="connsiteY62" fmla="*/ 282377 h 728782"/>
                  <a:gd name="connsiteX0" fmla="*/ 985949 w 1427187"/>
                  <a:gd name="connsiteY0" fmla="*/ 328624 h 728782"/>
                  <a:gd name="connsiteX1" fmla="*/ 978825 w 1427187"/>
                  <a:gd name="connsiteY1" fmla="*/ 332373 h 728782"/>
                  <a:gd name="connsiteX2" fmla="*/ 975776 w 1427187"/>
                  <a:gd name="connsiteY2" fmla="*/ 362867 h 728782"/>
                  <a:gd name="connsiteX3" fmla="*/ 942234 w 1427187"/>
                  <a:gd name="connsiteY3" fmla="*/ 362867 h 728782"/>
                  <a:gd name="connsiteX4" fmla="*/ 939184 w 1427187"/>
                  <a:gd name="connsiteY4" fmla="*/ 384212 h 728782"/>
                  <a:gd name="connsiteX5" fmla="*/ 896494 w 1427187"/>
                  <a:gd name="connsiteY5" fmla="*/ 390310 h 728782"/>
                  <a:gd name="connsiteX6" fmla="*/ 896494 w 1427187"/>
                  <a:gd name="connsiteY6" fmla="*/ 414705 h 728782"/>
                  <a:gd name="connsiteX7" fmla="*/ 878198 w 1427187"/>
                  <a:gd name="connsiteY7" fmla="*/ 445198 h 728782"/>
                  <a:gd name="connsiteX8" fmla="*/ 847705 w 1427187"/>
                  <a:gd name="connsiteY8" fmla="*/ 448247 h 728782"/>
                  <a:gd name="connsiteX9" fmla="*/ 814163 w 1427187"/>
                  <a:gd name="connsiteY9" fmla="*/ 378113 h 728782"/>
                  <a:gd name="connsiteX10" fmla="*/ 713536 w 1427187"/>
                  <a:gd name="connsiteY10" fmla="*/ 338472 h 728782"/>
                  <a:gd name="connsiteX11" fmla="*/ 673895 w 1427187"/>
                  <a:gd name="connsiteY11" fmla="*/ 341521 h 728782"/>
                  <a:gd name="connsiteX12" fmla="*/ 588515 w 1427187"/>
                  <a:gd name="connsiteY12" fmla="*/ 314078 h 728782"/>
                  <a:gd name="connsiteX13" fmla="*/ 567170 w 1427187"/>
                  <a:gd name="connsiteY13" fmla="*/ 317127 h 728782"/>
                  <a:gd name="connsiteX14" fmla="*/ 542776 w 1427187"/>
                  <a:gd name="connsiteY14" fmla="*/ 365916 h 728782"/>
                  <a:gd name="connsiteX15" fmla="*/ 530578 w 1427187"/>
                  <a:gd name="connsiteY15" fmla="*/ 423853 h 728782"/>
                  <a:gd name="connsiteX16" fmla="*/ 521430 w 1427187"/>
                  <a:gd name="connsiteY16" fmla="*/ 457395 h 728782"/>
                  <a:gd name="connsiteX17" fmla="*/ 475691 w 1427187"/>
                  <a:gd name="connsiteY17" fmla="*/ 466543 h 728782"/>
                  <a:gd name="connsiteX18" fmla="*/ 463494 w 1427187"/>
                  <a:gd name="connsiteY18" fmla="*/ 490937 h 728782"/>
                  <a:gd name="connsiteX19" fmla="*/ 487888 w 1427187"/>
                  <a:gd name="connsiteY19" fmla="*/ 539726 h 728782"/>
                  <a:gd name="connsiteX20" fmla="*/ 384212 w 1427187"/>
                  <a:gd name="connsiteY20" fmla="*/ 567169 h 728782"/>
                  <a:gd name="connsiteX21" fmla="*/ 329325 w 1427187"/>
                  <a:gd name="connsiteY21" fmla="*/ 548874 h 728782"/>
                  <a:gd name="connsiteX22" fmla="*/ 338472 w 1427187"/>
                  <a:gd name="connsiteY22" fmla="*/ 643402 h 728782"/>
                  <a:gd name="connsiteX23" fmla="*/ 301881 w 1427187"/>
                  <a:gd name="connsiteY23" fmla="*/ 670846 h 728782"/>
                  <a:gd name="connsiteX24" fmla="*/ 250043 w 1427187"/>
                  <a:gd name="connsiteY24" fmla="*/ 667796 h 728782"/>
                  <a:gd name="connsiteX25" fmla="*/ 228698 w 1427187"/>
                  <a:gd name="connsiteY25" fmla="*/ 683043 h 728782"/>
                  <a:gd name="connsiteX26" fmla="*/ 210402 w 1427187"/>
                  <a:gd name="connsiteY26" fmla="*/ 670846 h 728782"/>
                  <a:gd name="connsiteX27" fmla="*/ 192106 w 1427187"/>
                  <a:gd name="connsiteY27" fmla="*/ 676944 h 728782"/>
                  <a:gd name="connsiteX28" fmla="*/ 198205 w 1427187"/>
                  <a:gd name="connsiteY28" fmla="*/ 710486 h 728782"/>
                  <a:gd name="connsiteX29" fmla="*/ 167712 w 1427187"/>
                  <a:gd name="connsiteY29" fmla="*/ 728782 h 728782"/>
                  <a:gd name="connsiteX30" fmla="*/ 137219 w 1427187"/>
                  <a:gd name="connsiteY30" fmla="*/ 713536 h 728782"/>
                  <a:gd name="connsiteX31" fmla="*/ 112824 w 1427187"/>
                  <a:gd name="connsiteY31" fmla="*/ 722684 h 728782"/>
                  <a:gd name="connsiteX32" fmla="*/ 106726 w 1427187"/>
                  <a:gd name="connsiteY32" fmla="*/ 713536 h 728782"/>
                  <a:gd name="connsiteX33" fmla="*/ 0 w 1427187"/>
                  <a:gd name="connsiteY33" fmla="*/ 710486 h 728782"/>
                  <a:gd name="connsiteX34" fmla="*/ 21345 w 1427187"/>
                  <a:gd name="connsiteY34" fmla="*/ 606810 h 728782"/>
                  <a:gd name="connsiteX35" fmla="*/ 70134 w 1427187"/>
                  <a:gd name="connsiteY35" fmla="*/ 570219 h 728782"/>
                  <a:gd name="connsiteX36" fmla="*/ 54888 w 1427187"/>
                  <a:gd name="connsiteY36" fmla="*/ 512282 h 728782"/>
                  <a:gd name="connsiteX37" fmla="*/ 33542 w 1427187"/>
                  <a:gd name="connsiteY37" fmla="*/ 509233 h 728782"/>
                  <a:gd name="connsiteX38" fmla="*/ 48789 w 1427187"/>
                  <a:gd name="connsiteY38" fmla="*/ 484838 h 728782"/>
                  <a:gd name="connsiteX39" fmla="*/ 118923 w 1427187"/>
                  <a:gd name="connsiteY39" fmla="*/ 454345 h 728782"/>
                  <a:gd name="connsiteX40" fmla="*/ 210402 w 1427187"/>
                  <a:gd name="connsiteY40" fmla="*/ 420803 h 728782"/>
                  <a:gd name="connsiteX41" fmla="*/ 210402 w 1427187"/>
                  <a:gd name="connsiteY41" fmla="*/ 292733 h 728782"/>
                  <a:gd name="connsiteX42" fmla="*/ 234796 w 1427187"/>
                  <a:gd name="connsiteY42" fmla="*/ 262240 h 728782"/>
                  <a:gd name="connsiteX43" fmla="*/ 228698 w 1427187"/>
                  <a:gd name="connsiteY43" fmla="*/ 246993 h 728782"/>
                  <a:gd name="connsiteX44" fmla="*/ 234796 w 1427187"/>
                  <a:gd name="connsiteY44" fmla="*/ 222599 h 728782"/>
                  <a:gd name="connsiteX45" fmla="*/ 207353 w 1427187"/>
                  <a:gd name="connsiteY45" fmla="*/ 179909 h 728782"/>
                  <a:gd name="connsiteX46" fmla="*/ 121972 w 1427187"/>
                  <a:gd name="connsiteY46" fmla="*/ 115873 h 728782"/>
                  <a:gd name="connsiteX47" fmla="*/ 79282 w 1427187"/>
                  <a:gd name="connsiteY47" fmla="*/ 24394 h 728782"/>
                  <a:gd name="connsiteX48" fmla="*/ 112824 w 1427187"/>
                  <a:gd name="connsiteY48" fmla="*/ 0 h 728782"/>
                  <a:gd name="connsiteX49" fmla="*/ 158564 w 1427187"/>
                  <a:gd name="connsiteY49" fmla="*/ 0 h 728782"/>
                  <a:gd name="connsiteX50" fmla="*/ 152465 w 1427187"/>
                  <a:gd name="connsiteY50" fmla="*/ 64035 h 728782"/>
                  <a:gd name="connsiteX51" fmla="*/ 173810 w 1427187"/>
                  <a:gd name="connsiteY51" fmla="*/ 85380 h 728782"/>
                  <a:gd name="connsiteX52" fmla="*/ 268339 w 1427187"/>
                  <a:gd name="connsiteY52" fmla="*/ 134169 h 728782"/>
                  <a:gd name="connsiteX53" fmla="*/ 359818 w 1427187"/>
                  <a:gd name="connsiteY53" fmla="*/ 137218 h 728782"/>
                  <a:gd name="connsiteX54" fmla="*/ 375064 w 1427187"/>
                  <a:gd name="connsiteY54" fmla="*/ 88430 h 728782"/>
                  <a:gd name="connsiteX55" fmla="*/ 433001 w 1427187"/>
                  <a:gd name="connsiteY55" fmla="*/ 57937 h 728782"/>
                  <a:gd name="connsiteX56" fmla="*/ 564121 w 1427187"/>
                  <a:gd name="connsiteY56" fmla="*/ 21345 h 728782"/>
                  <a:gd name="connsiteX57" fmla="*/ 649501 w 1427187"/>
                  <a:gd name="connsiteY57" fmla="*/ 67085 h 728782"/>
                  <a:gd name="connsiteX58" fmla="*/ 737931 w 1427187"/>
                  <a:gd name="connsiteY58" fmla="*/ 73183 h 728782"/>
                  <a:gd name="connsiteX59" fmla="*/ 875149 w 1427187"/>
                  <a:gd name="connsiteY59" fmla="*/ 73183 h 728782"/>
                  <a:gd name="connsiteX60" fmla="*/ 985949 w 1427187"/>
                  <a:gd name="connsiteY60" fmla="*/ 55019 h 728782"/>
                  <a:gd name="connsiteX61" fmla="*/ 1427187 w 1427187"/>
                  <a:gd name="connsiteY61" fmla="*/ 282377 h 728782"/>
                  <a:gd name="connsiteX0" fmla="*/ 985949 w 985949"/>
                  <a:gd name="connsiteY0" fmla="*/ 328624 h 728782"/>
                  <a:gd name="connsiteX1" fmla="*/ 978825 w 985949"/>
                  <a:gd name="connsiteY1" fmla="*/ 332373 h 728782"/>
                  <a:gd name="connsiteX2" fmla="*/ 975776 w 985949"/>
                  <a:gd name="connsiteY2" fmla="*/ 362867 h 728782"/>
                  <a:gd name="connsiteX3" fmla="*/ 942234 w 985949"/>
                  <a:gd name="connsiteY3" fmla="*/ 362867 h 728782"/>
                  <a:gd name="connsiteX4" fmla="*/ 939184 w 985949"/>
                  <a:gd name="connsiteY4" fmla="*/ 384212 h 728782"/>
                  <a:gd name="connsiteX5" fmla="*/ 896494 w 985949"/>
                  <a:gd name="connsiteY5" fmla="*/ 390310 h 728782"/>
                  <a:gd name="connsiteX6" fmla="*/ 896494 w 985949"/>
                  <a:gd name="connsiteY6" fmla="*/ 414705 h 728782"/>
                  <a:gd name="connsiteX7" fmla="*/ 878198 w 985949"/>
                  <a:gd name="connsiteY7" fmla="*/ 445198 h 728782"/>
                  <a:gd name="connsiteX8" fmla="*/ 847705 w 985949"/>
                  <a:gd name="connsiteY8" fmla="*/ 448247 h 728782"/>
                  <a:gd name="connsiteX9" fmla="*/ 814163 w 985949"/>
                  <a:gd name="connsiteY9" fmla="*/ 378113 h 728782"/>
                  <a:gd name="connsiteX10" fmla="*/ 713536 w 985949"/>
                  <a:gd name="connsiteY10" fmla="*/ 338472 h 728782"/>
                  <a:gd name="connsiteX11" fmla="*/ 673895 w 985949"/>
                  <a:gd name="connsiteY11" fmla="*/ 341521 h 728782"/>
                  <a:gd name="connsiteX12" fmla="*/ 588515 w 985949"/>
                  <a:gd name="connsiteY12" fmla="*/ 314078 h 728782"/>
                  <a:gd name="connsiteX13" fmla="*/ 567170 w 985949"/>
                  <a:gd name="connsiteY13" fmla="*/ 317127 h 728782"/>
                  <a:gd name="connsiteX14" fmla="*/ 542776 w 985949"/>
                  <a:gd name="connsiteY14" fmla="*/ 365916 h 728782"/>
                  <a:gd name="connsiteX15" fmla="*/ 530578 w 985949"/>
                  <a:gd name="connsiteY15" fmla="*/ 423853 h 728782"/>
                  <a:gd name="connsiteX16" fmla="*/ 521430 w 985949"/>
                  <a:gd name="connsiteY16" fmla="*/ 457395 h 728782"/>
                  <a:gd name="connsiteX17" fmla="*/ 475691 w 985949"/>
                  <a:gd name="connsiteY17" fmla="*/ 466543 h 728782"/>
                  <a:gd name="connsiteX18" fmla="*/ 463494 w 985949"/>
                  <a:gd name="connsiteY18" fmla="*/ 490937 h 728782"/>
                  <a:gd name="connsiteX19" fmla="*/ 487888 w 985949"/>
                  <a:gd name="connsiteY19" fmla="*/ 539726 h 728782"/>
                  <a:gd name="connsiteX20" fmla="*/ 384212 w 985949"/>
                  <a:gd name="connsiteY20" fmla="*/ 567169 h 728782"/>
                  <a:gd name="connsiteX21" fmla="*/ 329325 w 985949"/>
                  <a:gd name="connsiteY21" fmla="*/ 548874 h 728782"/>
                  <a:gd name="connsiteX22" fmla="*/ 338472 w 985949"/>
                  <a:gd name="connsiteY22" fmla="*/ 643402 h 728782"/>
                  <a:gd name="connsiteX23" fmla="*/ 301881 w 985949"/>
                  <a:gd name="connsiteY23" fmla="*/ 670846 h 728782"/>
                  <a:gd name="connsiteX24" fmla="*/ 250043 w 985949"/>
                  <a:gd name="connsiteY24" fmla="*/ 667796 h 728782"/>
                  <a:gd name="connsiteX25" fmla="*/ 228698 w 985949"/>
                  <a:gd name="connsiteY25" fmla="*/ 683043 h 728782"/>
                  <a:gd name="connsiteX26" fmla="*/ 210402 w 985949"/>
                  <a:gd name="connsiteY26" fmla="*/ 670846 h 728782"/>
                  <a:gd name="connsiteX27" fmla="*/ 192106 w 985949"/>
                  <a:gd name="connsiteY27" fmla="*/ 676944 h 728782"/>
                  <a:gd name="connsiteX28" fmla="*/ 198205 w 985949"/>
                  <a:gd name="connsiteY28" fmla="*/ 710486 h 728782"/>
                  <a:gd name="connsiteX29" fmla="*/ 167712 w 985949"/>
                  <a:gd name="connsiteY29" fmla="*/ 728782 h 728782"/>
                  <a:gd name="connsiteX30" fmla="*/ 137219 w 985949"/>
                  <a:gd name="connsiteY30" fmla="*/ 713536 h 728782"/>
                  <a:gd name="connsiteX31" fmla="*/ 112824 w 985949"/>
                  <a:gd name="connsiteY31" fmla="*/ 722684 h 728782"/>
                  <a:gd name="connsiteX32" fmla="*/ 106726 w 985949"/>
                  <a:gd name="connsiteY32" fmla="*/ 713536 h 728782"/>
                  <a:gd name="connsiteX33" fmla="*/ 0 w 985949"/>
                  <a:gd name="connsiteY33" fmla="*/ 710486 h 728782"/>
                  <a:gd name="connsiteX34" fmla="*/ 21345 w 985949"/>
                  <a:gd name="connsiteY34" fmla="*/ 606810 h 728782"/>
                  <a:gd name="connsiteX35" fmla="*/ 70134 w 985949"/>
                  <a:gd name="connsiteY35" fmla="*/ 570219 h 728782"/>
                  <a:gd name="connsiteX36" fmla="*/ 54888 w 985949"/>
                  <a:gd name="connsiteY36" fmla="*/ 512282 h 728782"/>
                  <a:gd name="connsiteX37" fmla="*/ 33542 w 985949"/>
                  <a:gd name="connsiteY37" fmla="*/ 509233 h 728782"/>
                  <a:gd name="connsiteX38" fmla="*/ 48789 w 985949"/>
                  <a:gd name="connsiteY38" fmla="*/ 484838 h 728782"/>
                  <a:gd name="connsiteX39" fmla="*/ 118923 w 985949"/>
                  <a:gd name="connsiteY39" fmla="*/ 454345 h 728782"/>
                  <a:gd name="connsiteX40" fmla="*/ 210402 w 985949"/>
                  <a:gd name="connsiteY40" fmla="*/ 420803 h 728782"/>
                  <a:gd name="connsiteX41" fmla="*/ 210402 w 985949"/>
                  <a:gd name="connsiteY41" fmla="*/ 292733 h 728782"/>
                  <a:gd name="connsiteX42" fmla="*/ 234796 w 985949"/>
                  <a:gd name="connsiteY42" fmla="*/ 262240 h 728782"/>
                  <a:gd name="connsiteX43" fmla="*/ 228698 w 985949"/>
                  <a:gd name="connsiteY43" fmla="*/ 246993 h 728782"/>
                  <a:gd name="connsiteX44" fmla="*/ 234796 w 985949"/>
                  <a:gd name="connsiteY44" fmla="*/ 222599 h 728782"/>
                  <a:gd name="connsiteX45" fmla="*/ 207353 w 985949"/>
                  <a:gd name="connsiteY45" fmla="*/ 179909 h 728782"/>
                  <a:gd name="connsiteX46" fmla="*/ 121972 w 985949"/>
                  <a:gd name="connsiteY46" fmla="*/ 115873 h 728782"/>
                  <a:gd name="connsiteX47" fmla="*/ 79282 w 985949"/>
                  <a:gd name="connsiteY47" fmla="*/ 24394 h 728782"/>
                  <a:gd name="connsiteX48" fmla="*/ 112824 w 985949"/>
                  <a:gd name="connsiteY48" fmla="*/ 0 h 728782"/>
                  <a:gd name="connsiteX49" fmla="*/ 158564 w 985949"/>
                  <a:gd name="connsiteY49" fmla="*/ 0 h 728782"/>
                  <a:gd name="connsiteX50" fmla="*/ 152465 w 985949"/>
                  <a:gd name="connsiteY50" fmla="*/ 64035 h 728782"/>
                  <a:gd name="connsiteX51" fmla="*/ 173810 w 985949"/>
                  <a:gd name="connsiteY51" fmla="*/ 85380 h 728782"/>
                  <a:gd name="connsiteX52" fmla="*/ 268339 w 985949"/>
                  <a:gd name="connsiteY52" fmla="*/ 134169 h 728782"/>
                  <a:gd name="connsiteX53" fmla="*/ 359818 w 985949"/>
                  <a:gd name="connsiteY53" fmla="*/ 137218 h 728782"/>
                  <a:gd name="connsiteX54" fmla="*/ 375064 w 985949"/>
                  <a:gd name="connsiteY54" fmla="*/ 88430 h 728782"/>
                  <a:gd name="connsiteX55" fmla="*/ 433001 w 985949"/>
                  <a:gd name="connsiteY55" fmla="*/ 57937 h 728782"/>
                  <a:gd name="connsiteX56" fmla="*/ 564121 w 985949"/>
                  <a:gd name="connsiteY56" fmla="*/ 21345 h 728782"/>
                  <a:gd name="connsiteX57" fmla="*/ 649501 w 985949"/>
                  <a:gd name="connsiteY57" fmla="*/ 67085 h 728782"/>
                  <a:gd name="connsiteX58" fmla="*/ 737931 w 985949"/>
                  <a:gd name="connsiteY58" fmla="*/ 73183 h 728782"/>
                  <a:gd name="connsiteX59" fmla="*/ 875149 w 985949"/>
                  <a:gd name="connsiteY59" fmla="*/ 73183 h 728782"/>
                  <a:gd name="connsiteX60" fmla="*/ 985949 w 985949"/>
                  <a:gd name="connsiteY60" fmla="*/ 55019 h 72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985949" h="728782">
                    <a:moveTo>
                      <a:pt x="985949" y="328624"/>
                    </a:moveTo>
                    <a:lnTo>
                      <a:pt x="978825" y="332373"/>
                    </a:lnTo>
                    <a:lnTo>
                      <a:pt x="975776" y="362867"/>
                    </a:lnTo>
                    <a:lnTo>
                      <a:pt x="942234" y="362867"/>
                    </a:lnTo>
                    <a:lnTo>
                      <a:pt x="939184" y="384212"/>
                    </a:lnTo>
                    <a:lnTo>
                      <a:pt x="896494" y="390310"/>
                    </a:lnTo>
                    <a:lnTo>
                      <a:pt x="896494" y="414705"/>
                    </a:lnTo>
                    <a:lnTo>
                      <a:pt x="878198" y="445198"/>
                    </a:lnTo>
                    <a:lnTo>
                      <a:pt x="847705" y="448247"/>
                    </a:lnTo>
                    <a:lnTo>
                      <a:pt x="814163" y="378113"/>
                    </a:lnTo>
                    <a:lnTo>
                      <a:pt x="713536" y="338472"/>
                    </a:lnTo>
                    <a:lnTo>
                      <a:pt x="673895" y="341521"/>
                    </a:lnTo>
                    <a:lnTo>
                      <a:pt x="588515" y="314078"/>
                    </a:lnTo>
                    <a:lnTo>
                      <a:pt x="567170" y="317127"/>
                    </a:lnTo>
                    <a:lnTo>
                      <a:pt x="542776" y="365916"/>
                    </a:lnTo>
                    <a:lnTo>
                      <a:pt x="530578" y="423853"/>
                    </a:lnTo>
                    <a:lnTo>
                      <a:pt x="521430" y="457395"/>
                    </a:lnTo>
                    <a:lnTo>
                      <a:pt x="475691" y="466543"/>
                    </a:lnTo>
                    <a:lnTo>
                      <a:pt x="463494" y="490937"/>
                    </a:lnTo>
                    <a:lnTo>
                      <a:pt x="487888" y="539726"/>
                    </a:lnTo>
                    <a:lnTo>
                      <a:pt x="384212" y="567169"/>
                    </a:lnTo>
                    <a:lnTo>
                      <a:pt x="329325" y="548874"/>
                    </a:lnTo>
                    <a:lnTo>
                      <a:pt x="338472" y="643402"/>
                    </a:lnTo>
                    <a:lnTo>
                      <a:pt x="301881" y="670846"/>
                    </a:lnTo>
                    <a:lnTo>
                      <a:pt x="250043" y="667796"/>
                    </a:lnTo>
                    <a:lnTo>
                      <a:pt x="228698" y="683043"/>
                    </a:lnTo>
                    <a:lnTo>
                      <a:pt x="210402" y="670846"/>
                    </a:lnTo>
                    <a:lnTo>
                      <a:pt x="192106" y="676944"/>
                    </a:lnTo>
                    <a:lnTo>
                      <a:pt x="198205" y="710486"/>
                    </a:lnTo>
                    <a:lnTo>
                      <a:pt x="167712" y="728782"/>
                    </a:lnTo>
                    <a:lnTo>
                      <a:pt x="137219" y="713536"/>
                    </a:lnTo>
                    <a:lnTo>
                      <a:pt x="112824" y="722684"/>
                    </a:lnTo>
                    <a:lnTo>
                      <a:pt x="106726" y="713536"/>
                    </a:lnTo>
                    <a:lnTo>
                      <a:pt x="0" y="710486"/>
                    </a:lnTo>
                    <a:lnTo>
                      <a:pt x="21345" y="606810"/>
                    </a:lnTo>
                    <a:lnTo>
                      <a:pt x="70134" y="570219"/>
                    </a:lnTo>
                    <a:lnTo>
                      <a:pt x="54888" y="512282"/>
                    </a:lnTo>
                    <a:lnTo>
                      <a:pt x="33542" y="509233"/>
                    </a:lnTo>
                    <a:lnTo>
                      <a:pt x="48789" y="484838"/>
                    </a:lnTo>
                    <a:lnTo>
                      <a:pt x="118923" y="454345"/>
                    </a:lnTo>
                    <a:lnTo>
                      <a:pt x="210402" y="420803"/>
                    </a:lnTo>
                    <a:lnTo>
                      <a:pt x="210402" y="292733"/>
                    </a:lnTo>
                    <a:lnTo>
                      <a:pt x="234796" y="262240"/>
                    </a:lnTo>
                    <a:lnTo>
                      <a:pt x="228698" y="246993"/>
                    </a:lnTo>
                    <a:lnTo>
                      <a:pt x="234796" y="222599"/>
                    </a:lnTo>
                    <a:lnTo>
                      <a:pt x="207353" y="179909"/>
                    </a:lnTo>
                    <a:lnTo>
                      <a:pt x="121972" y="115873"/>
                    </a:lnTo>
                    <a:lnTo>
                      <a:pt x="79282" y="24394"/>
                    </a:lnTo>
                    <a:lnTo>
                      <a:pt x="112824" y="0"/>
                    </a:lnTo>
                    <a:lnTo>
                      <a:pt x="158564" y="0"/>
                    </a:lnTo>
                    <a:lnTo>
                      <a:pt x="152465" y="64035"/>
                    </a:lnTo>
                    <a:lnTo>
                      <a:pt x="173810" y="85380"/>
                    </a:lnTo>
                    <a:lnTo>
                      <a:pt x="268339" y="134169"/>
                    </a:lnTo>
                    <a:lnTo>
                      <a:pt x="359818" y="137218"/>
                    </a:lnTo>
                    <a:lnTo>
                      <a:pt x="375064" y="88430"/>
                    </a:lnTo>
                    <a:lnTo>
                      <a:pt x="433001" y="57937"/>
                    </a:lnTo>
                    <a:lnTo>
                      <a:pt x="564121" y="21345"/>
                    </a:lnTo>
                    <a:lnTo>
                      <a:pt x="649501" y="67085"/>
                    </a:lnTo>
                    <a:lnTo>
                      <a:pt x="737931" y="73183"/>
                    </a:lnTo>
                    <a:lnTo>
                      <a:pt x="875149" y="73183"/>
                    </a:lnTo>
                    <a:lnTo>
                      <a:pt x="985949" y="550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25BC459A-9210-80BB-DC29-60D29EF9E32C}"/>
                  </a:ext>
                </a:extLst>
              </p:cNvPr>
              <p:cNvSpPr/>
              <p:nvPr/>
            </p:nvSpPr>
            <p:spPr>
              <a:xfrm>
                <a:off x="670562" y="5451096"/>
                <a:ext cx="650835" cy="948332"/>
              </a:xfrm>
              <a:custGeom>
                <a:avLst/>
                <a:gdLst>
                  <a:gd name="connsiteX0" fmla="*/ 376398 w 650835"/>
                  <a:gd name="connsiteY0" fmla="*/ 163519 h 1111851"/>
                  <a:gd name="connsiteX1" fmla="*/ 425187 w 650835"/>
                  <a:gd name="connsiteY1" fmla="*/ 163519 h 1111851"/>
                  <a:gd name="connsiteX2" fmla="*/ 428236 w 650835"/>
                  <a:gd name="connsiteY2" fmla="*/ 209259 h 1111851"/>
                  <a:gd name="connsiteX3" fmla="*/ 428236 w 650835"/>
                  <a:gd name="connsiteY3" fmla="*/ 251949 h 1111851"/>
                  <a:gd name="connsiteX4" fmla="*/ 428236 w 650835"/>
                  <a:gd name="connsiteY4" fmla="*/ 297688 h 1111851"/>
                  <a:gd name="connsiteX5" fmla="*/ 428236 w 650835"/>
                  <a:gd name="connsiteY5" fmla="*/ 322083 h 1111851"/>
                  <a:gd name="connsiteX6" fmla="*/ 461778 w 650835"/>
                  <a:gd name="connsiteY6" fmla="*/ 343428 h 1111851"/>
                  <a:gd name="connsiteX7" fmla="*/ 464828 w 650835"/>
                  <a:gd name="connsiteY7" fmla="*/ 364773 h 1111851"/>
                  <a:gd name="connsiteX8" fmla="*/ 495321 w 650835"/>
                  <a:gd name="connsiteY8" fmla="*/ 367822 h 1111851"/>
                  <a:gd name="connsiteX9" fmla="*/ 486173 w 650835"/>
                  <a:gd name="connsiteY9" fmla="*/ 392217 h 1111851"/>
                  <a:gd name="connsiteX10" fmla="*/ 507518 w 650835"/>
                  <a:gd name="connsiteY10" fmla="*/ 447104 h 1111851"/>
                  <a:gd name="connsiteX11" fmla="*/ 507518 w 650835"/>
                  <a:gd name="connsiteY11" fmla="*/ 471498 h 1111851"/>
                  <a:gd name="connsiteX12" fmla="*/ 516666 w 650835"/>
                  <a:gd name="connsiteY12" fmla="*/ 498942 h 1111851"/>
                  <a:gd name="connsiteX13" fmla="*/ 519715 w 650835"/>
                  <a:gd name="connsiteY13" fmla="*/ 511139 h 1111851"/>
                  <a:gd name="connsiteX14" fmla="*/ 544110 w 650835"/>
                  <a:gd name="connsiteY14" fmla="*/ 517238 h 1111851"/>
                  <a:gd name="connsiteX15" fmla="*/ 580701 w 650835"/>
                  <a:gd name="connsiteY15" fmla="*/ 517238 h 1111851"/>
                  <a:gd name="connsiteX16" fmla="*/ 580701 w 650835"/>
                  <a:gd name="connsiteY16" fmla="*/ 541632 h 1111851"/>
                  <a:gd name="connsiteX17" fmla="*/ 635589 w 650835"/>
                  <a:gd name="connsiteY17" fmla="*/ 547731 h 1111851"/>
                  <a:gd name="connsiteX18" fmla="*/ 623391 w 650835"/>
                  <a:gd name="connsiteY18" fmla="*/ 578224 h 1111851"/>
                  <a:gd name="connsiteX19" fmla="*/ 638638 w 650835"/>
                  <a:gd name="connsiteY19" fmla="*/ 605667 h 1111851"/>
                  <a:gd name="connsiteX20" fmla="*/ 650835 w 650835"/>
                  <a:gd name="connsiteY20" fmla="*/ 651407 h 1111851"/>
                  <a:gd name="connsiteX21" fmla="*/ 589849 w 650835"/>
                  <a:gd name="connsiteY21" fmla="*/ 675801 h 1111851"/>
                  <a:gd name="connsiteX22" fmla="*/ 602046 w 650835"/>
                  <a:gd name="connsiteY22" fmla="*/ 794724 h 1111851"/>
                  <a:gd name="connsiteX23" fmla="*/ 592898 w 650835"/>
                  <a:gd name="connsiteY23" fmla="*/ 861809 h 1111851"/>
                  <a:gd name="connsiteX24" fmla="*/ 568504 w 650835"/>
                  <a:gd name="connsiteY24" fmla="*/ 904499 h 1111851"/>
                  <a:gd name="connsiteX25" fmla="*/ 498370 w 650835"/>
                  <a:gd name="connsiteY25" fmla="*/ 925844 h 1111851"/>
                  <a:gd name="connsiteX26" fmla="*/ 510567 w 650835"/>
                  <a:gd name="connsiteY26" fmla="*/ 1041717 h 1111851"/>
                  <a:gd name="connsiteX27" fmla="*/ 519715 w 650835"/>
                  <a:gd name="connsiteY27" fmla="*/ 1069161 h 1111851"/>
                  <a:gd name="connsiteX28" fmla="*/ 519715 w 650835"/>
                  <a:gd name="connsiteY28" fmla="*/ 1099654 h 1111851"/>
                  <a:gd name="connsiteX29" fmla="*/ 501419 w 650835"/>
                  <a:gd name="connsiteY29" fmla="*/ 1111851 h 1111851"/>
                  <a:gd name="connsiteX30" fmla="*/ 473976 w 650835"/>
                  <a:gd name="connsiteY30" fmla="*/ 1096605 h 1111851"/>
                  <a:gd name="connsiteX31" fmla="*/ 477025 w 650835"/>
                  <a:gd name="connsiteY31" fmla="*/ 1050865 h 1111851"/>
                  <a:gd name="connsiteX32" fmla="*/ 412990 w 650835"/>
                  <a:gd name="connsiteY32" fmla="*/ 999027 h 1111851"/>
                  <a:gd name="connsiteX33" fmla="*/ 385546 w 650835"/>
                  <a:gd name="connsiteY33" fmla="*/ 1011224 h 1111851"/>
                  <a:gd name="connsiteX34" fmla="*/ 324560 w 650835"/>
                  <a:gd name="connsiteY34" fmla="*/ 974633 h 1111851"/>
                  <a:gd name="connsiteX35" fmla="*/ 306264 w 650835"/>
                  <a:gd name="connsiteY35" fmla="*/ 974633 h 1111851"/>
                  <a:gd name="connsiteX36" fmla="*/ 294067 w 650835"/>
                  <a:gd name="connsiteY36" fmla="*/ 941090 h 1111851"/>
                  <a:gd name="connsiteX37" fmla="*/ 272722 w 650835"/>
                  <a:gd name="connsiteY37" fmla="*/ 950238 h 1111851"/>
                  <a:gd name="connsiteX38" fmla="*/ 202588 w 650835"/>
                  <a:gd name="connsiteY38" fmla="*/ 886203 h 1111851"/>
                  <a:gd name="connsiteX39" fmla="*/ 169046 w 650835"/>
                  <a:gd name="connsiteY39" fmla="*/ 858759 h 1111851"/>
                  <a:gd name="connsiteX40" fmla="*/ 135619 w 650835"/>
                  <a:gd name="connsiteY40" fmla="*/ 840931 h 1111851"/>
                  <a:gd name="connsiteX41" fmla="*/ 110347 w 650835"/>
                  <a:gd name="connsiteY41" fmla="*/ 869814 h 1111851"/>
                  <a:gd name="connsiteX42" fmla="*/ 76042 w 650835"/>
                  <a:gd name="connsiteY42" fmla="*/ 862190 h 1111851"/>
                  <a:gd name="connsiteX43" fmla="*/ 109641 w 650835"/>
                  <a:gd name="connsiteY43" fmla="*/ 816905 h 1111851"/>
                  <a:gd name="connsiteX44" fmla="*/ 68419 w 650835"/>
                  <a:gd name="connsiteY44" fmla="*/ 764231 h 1111851"/>
                  <a:gd name="connsiteX45" fmla="*/ 53172 w 650835"/>
                  <a:gd name="connsiteY45" fmla="*/ 773379 h 1111851"/>
                  <a:gd name="connsiteX46" fmla="*/ 25729 w 650835"/>
                  <a:gd name="connsiteY46" fmla="*/ 761182 h 1111851"/>
                  <a:gd name="connsiteX47" fmla="*/ 0 w 650835"/>
                  <a:gd name="connsiteY47" fmla="*/ 769758 h 1111851"/>
                  <a:gd name="connsiteX48" fmla="*/ 0 w 650835"/>
                  <a:gd name="connsiteY48" fmla="*/ 221456 h 1111851"/>
                  <a:gd name="connsiteX49" fmla="*/ 16581 w 650835"/>
                  <a:gd name="connsiteY49" fmla="*/ 221456 h 1111851"/>
                  <a:gd name="connsiteX50" fmla="*/ 28778 w 650835"/>
                  <a:gd name="connsiteY50" fmla="*/ 209259 h 1111851"/>
                  <a:gd name="connsiteX51" fmla="*/ 86715 w 650835"/>
                  <a:gd name="connsiteY51" fmla="*/ 209259 h 1111851"/>
                  <a:gd name="connsiteX52" fmla="*/ 86715 w 650835"/>
                  <a:gd name="connsiteY52" fmla="*/ 227554 h 1111851"/>
                  <a:gd name="connsiteX53" fmla="*/ 53172 w 650835"/>
                  <a:gd name="connsiteY53" fmla="*/ 297688 h 1111851"/>
                  <a:gd name="connsiteX54" fmla="*/ 50123 w 650835"/>
                  <a:gd name="connsiteY54" fmla="*/ 312935 h 1111851"/>
                  <a:gd name="connsiteX55" fmla="*/ 62320 w 650835"/>
                  <a:gd name="connsiteY55" fmla="*/ 334280 h 1111851"/>
                  <a:gd name="connsiteX56" fmla="*/ 68419 w 650835"/>
                  <a:gd name="connsiteY56" fmla="*/ 361724 h 1111851"/>
                  <a:gd name="connsiteX57" fmla="*/ 111109 w 650835"/>
                  <a:gd name="connsiteY57" fmla="*/ 401364 h 1111851"/>
                  <a:gd name="connsiteX58" fmla="*/ 199539 w 650835"/>
                  <a:gd name="connsiteY58" fmla="*/ 401364 h 1111851"/>
                  <a:gd name="connsiteX59" fmla="*/ 196489 w 650835"/>
                  <a:gd name="connsiteY59" fmla="*/ 370871 h 1111851"/>
                  <a:gd name="connsiteX60" fmla="*/ 239180 w 650835"/>
                  <a:gd name="connsiteY60" fmla="*/ 361724 h 1111851"/>
                  <a:gd name="connsiteX61" fmla="*/ 287968 w 650835"/>
                  <a:gd name="connsiteY61" fmla="*/ 389167 h 1111851"/>
                  <a:gd name="connsiteX62" fmla="*/ 330659 w 650835"/>
                  <a:gd name="connsiteY62" fmla="*/ 322083 h 1111851"/>
                  <a:gd name="connsiteX63" fmla="*/ 352004 w 650835"/>
                  <a:gd name="connsiteY63" fmla="*/ 306836 h 1111851"/>
                  <a:gd name="connsiteX64" fmla="*/ 361152 w 650835"/>
                  <a:gd name="connsiteY64" fmla="*/ 294639 h 1111851"/>
                  <a:gd name="connsiteX65" fmla="*/ 324560 w 650835"/>
                  <a:gd name="connsiteY65" fmla="*/ 245850 h 1111851"/>
                  <a:gd name="connsiteX66" fmla="*/ 336757 w 650835"/>
                  <a:gd name="connsiteY66" fmla="*/ 221456 h 1111851"/>
                  <a:gd name="connsiteX67" fmla="*/ 364201 w 650835"/>
                  <a:gd name="connsiteY67" fmla="*/ 187913 h 1111851"/>
                  <a:gd name="connsiteX68" fmla="*/ 0 w 650835"/>
                  <a:gd name="connsiteY68" fmla="*/ 0 h 1111851"/>
                  <a:gd name="connsiteX69" fmla="*/ 1334 w 650835"/>
                  <a:gd name="connsiteY69" fmla="*/ 8005 h 1111851"/>
                  <a:gd name="connsiteX70" fmla="*/ 0 w 650835"/>
                  <a:gd name="connsiteY70" fmla="*/ 8598 h 1111851"/>
                  <a:gd name="connsiteX0" fmla="*/ 376398 w 650835"/>
                  <a:gd name="connsiteY0" fmla="*/ 155514 h 1103846"/>
                  <a:gd name="connsiteX1" fmla="*/ 425187 w 650835"/>
                  <a:gd name="connsiteY1" fmla="*/ 155514 h 1103846"/>
                  <a:gd name="connsiteX2" fmla="*/ 428236 w 650835"/>
                  <a:gd name="connsiteY2" fmla="*/ 201254 h 1103846"/>
                  <a:gd name="connsiteX3" fmla="*/ 428236 w 650835"/>
                  <a:gd name="connsiteY3" fmla="*/ 243944 h 1103846"/>
                  <a:gd name="connsiteX4" fmla="*/ 428236 w 650835"/>
                  <a:gd name="connsiteY4" fmla="*/ 289683 h 1103846"/>
                  <a:gd name="connsiteX5" fmla="*/ 428236 w 650835"/>
                  <a:gd name="connsiteY5" fmla="*/ 314078 h 1103846"/>
                  <a:gd name="connsiteX6" fmla="*/ 461778 w 650835"/>
                  <a:gd name="connsiteY6" fmla="*/ 335423 h 1103846"/>
                  <a:gd name="connsiteX7" fmla="*/ 464828 w 650835"/>
                  <a:gd name="connsiteY7" fmla="*/ 356768 h 1103846"/>
                  <a:gd name="connsiteX8" fmla="*/ 495321 w 650835"/>
                  <a:gd name="connsiteY8" fmla="*/ 359817 h 1103846"/>
                  <a:gd name="connsiteX9" fmla="*/ 486173 w 650835"/>
                  <a:gd name="connsiteY9" fmla="*/ 384212 h 1103846"/>
                  <a:gd name="connsiteX10" fmla="*/ 507518 w 650835"/>
                  <a:gd name="connsiteY10" fmla="*/ 439099 h 1103846"/>
                  <a:gd name="connsiteX11" fmla="*/ 507518 w 650835"/>
                  <a:gd name="connsiteY11" fmla="*/ 463493 h 1103846"/>
                  <a:gd name="connsiteX12" fmla="*/ 516666 w 650835"/>
                  <a:gd name="connsiteY12" fmla="*/ 490937 h 1103846"/>
                  <a:gd name="connsiteX13" fmla="*/ 519715 w 650835"/>
                  <a:gd name="connsiteY13" fmla="*/ 503134 h 1103846"/>
                  <a:gd name="connsiteX14" fmla="*/ 544110 w 650835"/>
                  <a:gd name="connsiteY14" fmla="*/ 509233 h 1103846"/>
                  <a:gd name="connsiteX15" fmla="*/ 580701 w 650835"/>
                  <a:gd name="connsiteY15" fmla="*/ 509233 h 1103846"/>
                  <a:gd name="connsiteX16" fmla="*/ 580701 w 650835"/>
                  <a:gd name="connsiteY16" fmla="*/ 533627 h 1103846"/>
                  <a:gd name="connsiteX17" fmla="*/ 635589 w 650835"/>
                  <a:gd name="connsiteY17" fmla="*/ 539726 h 1103846"/>
                  <a:gd name="connsiteX18" fmla="*/ 623391 w 650835"/>
                  <a:gd name="connsiteY18" fmla="*/ 570219 h 1103846"/>
                  <a:gd name="connsiteX19" fmla="*/ 638638 w 650835"/>
                  <a:gd name="connsiteY19" fmla="*/ 597662 h 1103846"/>
                  <a:gd name="connsiteX20" fmla="*/ 650835 w 650835"/>
                  <a:gd name="connsiteY20" fmla="*/ 643402 h 1103846"/>
                  <a:gd name="connsiteX21" fmla="*/ 589849 w 650835"/>
                  <a:gd name="connsiteY21" fmla="*/ 667796 h 1103846"/>
                  <a:gd name="connsiteX22" fmla="*/ 602046 w 650835"/>
                  <a:gd name="connsiteY22" fmla="*/ 786719 h 1103846"/>
                  <a:gd name="connsiteX23" fmla="*/ 592898 w 650835"/>
                  <a:gd name="connsiteY23" fmla="*/ 853804 h 1103846"/>
                  <a:gd name="connsiteX24" fmla="*/ 568504 w 650835"/>
                  <a:gd name="connsiteY24" fmla="*/ 896494 h 1103846"/>
                  <a:gd name="connsiteX25" fmla="*/ 498370 w 650835"/>
                  <a:gd name="connsiteY25" fmla="*/ 917839 h 1103846"/>
                  <a:gd name="connsiteX26" fmla="*/ 510567 w 650835"/>
                  <a:gd name="connsiteY26" fmla="*/ 1033712 h 1103846"/>
                  <a:gd name="connsiteX27" fmla="*/ 519715 w 650835"/>
                  <a:gd name="connsiteY27" fmla="*/ 1061156 h 1103846"/>
                  <a:gd name="connsiteX28" fmla="*/ 519715 w 650835"/>
                  <a:gd name="connsiteY28" fmla="*/ 1091649 h 1103846"/>
                  <a:gd name="connsiteX29" fmla="*/ 501419 w 650835"/>
                  <a:gd name="connsiteY29" fmla="*/ 1103846 h 1103846"/>
                  <a:gd name="connsiteX30" fmla="*/ 473976 w 650835"/>
                  <a:gd name="connsiteY30" fmla="*/ 1088600 h 1103846"/>
                  <a:gd name="connsiteX31" fmla="*/ 477025 w 650835"/>
                  <a:gd name="connsiteY31" fmla="*/ 1042860 h 1103846"/>
                  <a:gd name="connsiteX32" fmla="*/ 412990 w 650835"/>
                  <a:gd name="connsiteY32" fmla="*/ 991022 h 1103846"/>
                  <a:gd name="connsiteX33" fmla="*/ 385546 w 650835"/>
                  <a:gd name="connsiteY33" fmla="*/ 1003219 h 1103846"/>
                  <a:gd name="connsiteX34" fmla="*/ 324560 w 650835"/>
                  <a:gd name="connsiteY34" fmla="*/ 966628 h 1103846"/>
                  <a:gd name="connsiteX35" fmla="*/ 306264 w 650835"/>
                  <a:gd name="connsiteY35" fmla="*/ 966628 h 1103846"/>
                  <a:gd name="connsiteX36" fmla="*/ 294067 w 650835"/>
                  <a:gd name="connsiteY36" fmla="*/ 933085 h 1103846"/>
                  <a:gd name="connsiteX37" fmla="*/ 272722 w 650835"/>
                  <a:gd name="connsiteY37" fmla="*/ 942233 h 1103846"/>
                  <a:gd name="connsiteX38" fmla="*/ 202588 w 650835"/>
                  <a:gd name="connsiteY38" fmla="*/ 878198 h 1103846"/>
                  <a:gd name="connsiteX39" fmla="*/ 169046 w 650835"/>
                  <a:gd name="connsiteY39" fmla="*/ 850754 h 1103846"/>
                  <a:gd name="connsiteX40" fmla="*/ 135619 w 650835"/>
                  <a:gd name="connsiteY40" fmla="*/ 832926 h 1103846"/>
                  <a:gd name="connsiteX41" fmla="*/ 110347 w 650835"/>
                  <a:gd name="connsiteY41" fmla="*/ 861809 h 1103846"/>
                  <a:gd name="connsiteX42" fmla="*/ 76042 w 650835"/>
                  <a:gd name="connsiteY42" fmla="*/ 854185 h 1103846"/>
                  <a:gd name="connsiteX43" fmla="*/ 109641 w 650835"/>
                  <a:gd name="connsiteY43" fmla="*/ 808900 h 1103846"/>
                  <a:gd name="connsiteX44" fmla="*/ 68419 w 650835"/>
                  <a:gd name="connsiteY44" fmla="*/ 756226 h 1103846"/>
                  <a:gd name="connsiteX45" fmla="*/ 53172 w 650835"/>
                  <a:gd name="connsiteY45" fmla="*/ 765374 h 1103846"/>
                  <a:gd name="connsiteX46" fmla="*/ 25729 w 650835"/>
                  <a:gd name="connsiteY46" fmla="*/ 753177 h 1103846"/>
                  <a:gd name="connsiteX47" fmla="*/ 0 w 650835"/>
                  <a:gd name="connsiteY47" fmla="*/ 761753 h 1103846"/>
                  <a:gd name="connsiteX48" fmla="*/ 0 w 650835"/>
                  <a:gd name="connsiteY48" fmla="*/ 213451 h 1103846"/>
                  <a:gd name="connsiteX49" fmla="*/ 16581 w 650835"/>
                  <a:gd name="connsiteY49" fmla="*/ 213451 h 1103846"/>
                  <a:gd name="connsiteX50" fmla="*/ 28778 w 650835"/>
                  <a:gd name="connsiteY50" fmla="*/ 201254 h 1103846"/>
                  <a:gd name="connsiteX51" fmla="*/ 86715 w 650835"/>
                  <a:gd name="connsiteY51" fmla="*/ 201254 h 1103846"/>
                  <a:gd name="connsiteX52" fmla="*/ 86715 w 650835"/>
                  <a:gd name="connsiteY52" fmla="*/ 219549 h 1103846"/>
                  <a:gd name="connsiteX53" fmla="*/ 53172 w 650835"/>
                  <a:gd name="connsiteY53" fmla="*/ 289683 h 1103846"/>
                  <a:gd name="connsiteX54" fmla="*/ 50123 w 650835"/>
                  <a:gd name="connsiteY54" fmla="*/ 304930 h 1103846"/>
                  <a:gd name="connsiteX55" fmla="*/ 62320 w 650835"/>
                  <a:gd name="connsiteY55" fmla="*/ 326275 h 1103846"/>
                  <a:gd name="connsiteX56" fmla="*/ 68419 w 650835"/>
                  <a:gd name="connsiteY56" fmla="*/ 353719 h 1103846"/>
                  <a:gd name="connsiteX57" fmla="*/ 111109 w 650835"/>
                  <a:gd name="connsiteY57" fmla="*/ 393359 h 1103846"/>
                  <a:gd name="connsiteX58" fmla="*/ 199539 w 650835"/>
                  <a:gd name="connsiteY58" fmla="*/ 393359 h 1103846"/>
                  <a:gd name="connsiteX59" fmla="*/ 196489 w 650835"/>
                  <a:gd name="connsiteY59" fmla="*/ 362866 h 1103846"/>
                  <a:gd name="connsiteX60" fmla="*/ 239180 w 650835"/>
                  <a:gd name="connsiteY60" fmla="*/ 353719 h 1103846"/>
                  <a:gd name="connsiteX61" fmla="*/ 287968 w 650835"/>
                  <a:gd name="connsiteY61" fmla="*/ 381162 h 1103846"/>
                  <a:gd name="connsiteX62" fmla="*/ 330659 w 650835"/>
                  <a:gd name="connsiteY62" fmla="*/ 314078 h 1103846"/>
                  <a:gd name="connsiteX63" fmla="*/ 352004 w 650835"/>
                  <a:gd name="connsiteY63" fmla="*/ 298831 h 1103846"/>
                  <a:gd name="connsiteX64" fmla="*/ 361152 w 650835"/>
                  <a:gd name="connsiteY64" fmla="*/ 286634 h 1103846"/>
                  <a:gd name="connsiteX65" fmla="*/ 324560 w 650835"/>
                  <a:gd name="connsiteY65" fmla="*/ 237845 h 1103846"/>
                  <a:gd name="connsiteX66" fmla="*/ 336757 w 650835"/>
                  <a:gd name="connsiteY66" fmla="*/ 213451 h 1103846"/>
                  <a:gd name="connsiteX67" fmla="*/ 364201 w 650835"/>
                  <a:gd name="connsiteY67" fmla="*/ 179908 h 1103846"/>
                  <a:gd name="connsiteX68" fmla="*/ 376398 w 650835"/>
                  <a:gd name="connsiteY68" fmla="*/ 155514 h 1103846"/>
                  <a:gd name="connsiteX69" fmla="*/ 0 w 650835"/>
                  <a:gd name="connsiteY69" fmla="*/ 593 h 1103846"/>
                  <a:gd name="connsiteX70" fmla="*/ 1334 w 650835"/>
                  <a:gd name="connsiteY70" fmla="*/ 0 h 1103846"/>
                  <a:gd name="connsiteX71" fmla="*/ 0 w 650835"/>
                  <a:gd name="connsiteY71" fmla="*/ 593 h 1103846"/>
                  <a:gd name="connsiteX0" fmla="*/ 376398 w 650835"/>
                  <a:gd name="connsiteY0" fmla="*/ 0 h 948332"/>
                  <a:gd name="connsiteX1" fmla="*/ 425187 w 650835"/>
                  <a:gd name="connsiteY1" fmla="*/ 0 h 948332"/>
                  <a:gd name="connsiteX2" fmla="*/ 428236 w 650835"/>
                  <a:gd name="connsiteY2" fmla="*/ 45740 h 948332"/>
                  <a:gd name="connsiteX3" fmla="*/ 428236 w 650835"/>
                  <a:gd name="connsiteY3" fmla="*/ 88430 h 948332"/>
                  <a:gd name="connsiteX4" fmla="*/ 428236 w 650835"/>
                  <a:gd name="connsiteY4" fmla="*/ 134169 h 948332"/>
                  <a:gd name="connsiteX5" fmla="*/ 428236 w 650835"/>
                  <a:gd name="connsiteY5" fmla="*/ 158564 h 948332"/>
                  <a:gd name="connsiteX6" fmla="*/ 461778 w 650835"/>
                  <a:gd name="connsiteY6" fmla="*/ 179909 h 948332"/>
                  <a:gd name="connsiteX7" fmla="*/ 464828 w 650835"/>
                  <a:gd name="connsiteY7" fmla="*/ 201254 h 948332"/>
                  <a:gd name="connsiteX8" fmla="*/ 495321 w 650835"/>
                  <a:gd name="connsiteY8" fmla="*/ 204303 h 948332"/>
                  <a:gd name="connsiteX9" fmla="*/ 486173 w 650835"/>
                  <a:gd name="connsiteY9" fmla="*/ 228698 h 948332"/>
                  <a:gd name="connsiteX10" fmla="*/ 507518 w 650835"/>
                  <a:gd name="connsiteY10" fmla="*/ 283585 h 948332"/>
                  <a:gd name="connsiteX11" fmla="*/ 507518 w 650835"/>
                  <a:gd name="connsiteY11" fmla="*/ 307979 h 948332"/>
                  <a:gd name="connsiteX12" fmla="*/ 516666 w 650835"/>
                  <a:gd name="connsiteY12" fmla="*/ 335423 h 948332"/>
                  <a:gd name="connsiteX13" fmla="*/ 519715 w 650835"/>
                  <a:gd name="connsiteY13" fmla="*/ 347620 h 948332"/>
                  <a:gd name="connsiteX14" fmla="*/ 544110 w 650835"/>
                  <a:gd name="connsiteY14" fmla="*/ 353719 h 948332"/>
                  <a:gd name="connsiteX15" fmla="*/ 580701 w 650835"/>
                  <a:gd name="connsiteY15" fmla="*/ 353719 h 948332"/>
                  <a:gd name="connsiteX16" fmla="*/ 580701 w 650835"/>
                  <a:gd name="connsiteY16" fmla="*/ 378113 h 948332"/>
                  <a:gd name="connsiteX17" fmla="*/ 635589 w 650835"/>
                  <a:gd name="connsiteY17" fmla="*/ 384212 h 948332"/>
                  <a:gd name="connsiteX18" fmla="*/ 623391 w 650835"/>
                  <a:gd name="connsiteY18" fmla="*/ 414705 h 948332"/>
                  <a:gd name="connsiteX19" fmla="*/ 638638 w 650835"/>
                  <a:gd name="connsiteY19" fmla="*/ 442148 h 948332"/>
                  <a:gd name="connsiteX20" fmla="*/ 650835 w 650835"/>
                  <a:gd name="connsiteY20" fmla="*/ 487888 h 948332"/>
                  <a:gd name="connsiteX21" fmla="*/ 589849 w 650835"/>
                  <a:gd name="connsiteY21" fmla="*/ 512282 h 948332"/>
                  <a:gd name="connsiteX22" fmla="*/ 602046 w 650835"/>
                  <a:gd name="connsiteY22" fmla="*/ 631205 h 948332"/>
                  <a:gd name="connsiteX23" fmla="*/ 592898 w 650835"/>
                  <a:gd name="connsiteY23" fmla="*/ 698290 h 948332"/>
                  <a:gd name="connsiteX24" fmla="*/ 568504 w 650835"/>
                  <a:gd name="connsiteY24" fmla="*/ 740980 h 948332"/>
                  <a:gd name="connsiteX25" fmla="*/ 498370 w 650835"/>
                  <a:gd name="connsiteY25" fmla="*/ 762325 h 948332"/>
                  <a:gd name="connsiteX26" fmla="*/ 510567 w 650835"/>
                  <a:gd name="connsiteY26" fmla="*/ 878198 h 948332"/>
                  <a:gd name="connsiteX27" fmla="*/ 519715 w 650835"/>
                  <a:gd name="connsiteY27" fmla="*/ 905642 h 948332"/>
                  <a:gd name="connsiteX28" fmla="*/ 519715 w 650835"/>
                  <a:gd name="connsiteY28" fmla="*/ 936135 h 948332"/>
                  <a:gd name="connsiteX29" fmla="*/ 501419 w 650835"/>
                  <a:gd name="connsiteY29" fmla="*/ 948332 h 948332"/>
                  <a:gd name="connsiteX30" fmla="*/ 473976 w 650835"/>
                  <a:gd name="connsiteY30" fmla="*/ 933086 h 948332"/>
                  <a:gd name="connsiteX31" fmla="*/ 477025 w 650835"/>
                  <a:gd name="connsiteY31" fmla="*/ 887346 h 948332"/>
                  <a:gd name="connsiteX32" fmla="*/ 412990 w 650835"/>
                  <a:gd name="connsiteY32" fmla="*/ 835508 h 948332"/>
                  <a:gd name="connsiteX33" fmla="*/ 385546 w 650835"/>
                  <a:gd name="connsiteY33" fmla="*/ 847705 h 948332"/>
                  <a:gd name="connsiteX34" fmla="*/ 324560 w 650835"/>
                  <a:gd name="connsiteY34" fmla="*/ 811114 h 948332"/>
                  <a:gd name="connsiteX35" fmla="*/ 306264 w 650835"/>
                  <a:gd name="connsiteY35" fmla="*/ 811114 h 948332"/>
                  <a:gd name="connsiteX36" fmla="*/ 294067 w 650835"/>
                  <a:gd name="connsiteY36" fmla="*/ 777571 h 948332"/>
                  <a:gd name="connsiteX37" fmla="*/ 272722 w 650835"/>
                  <a:gd name="connsiteY37" fmla="*/ 786719 h 948332"/>
                  <a:gd name="connsiteX38" fmla="*/ 202588 w 650835"/>
                  <a:gd name="connsiteY38" fmla="*/ 722684 h 948332"/>
                  <a:gd name="connsiteX39" fmla="*/ 169046 w 650835"/>
                  <a:gd name="connsiteY39" fmla="*/ 695240 h 948332"/>
                  <a:gd name="connsiteX40" fmla="*/ 135619 w 650835"/>
                  <a:gd name="connsiteY40" fmla="*/ 677412 h 948332"/>
                  <a:gd name="connsiteX41" fmla="*/ 110347 w 650835"/>
                  <a:gd name="connsiteY41" fmla="*/ 706295 h 948332"/>
                  <a:gd name="connsiteX42" fmla="*/ 76042 w 650835"/>
                  <a:gd name="connsiteY42" fmla="*/ 698671 h 948332"/>
                  <a:gd name="connsiteX43" fmla="*/ 109641 w 650835"/>
                  <a:gd name="connsiteY43" fmla="*/ 653386 h 948332"/>
                  <a:gd name="connsiteX44" fmla="*/ 68419 w 650835"/>
                  <a:gd name="connsiteY44" fmla="*/ 600712 h 948332"/>
                  <a:gd name="connsiteX45" fmla="*/ 53172 w 650835"/>
                  <a:gd name="connsiteY45" fmla="*/ 609860 h 948332"/>
                  <a:gd name="connsiteX46" fmla="*/ 25729 w 650835"/>
                  <a:gd name="connsiteY46" fmla="*/ 597663 h 948332"/>
                  <a:gd name="connsiteX47" fmla="*/ 0 w 650835"/>
                  <a:gd name="connsiteY47" fmla="*/ 606239 h 948332"/>
                  <a:gd name="connsiteX48" fmla="*/ 0 w 650835"/>
                  <a:gd name="connsiteY48" fmla="*/ 57937 h 948332"/>
                  <a:gd name="connsiteX49" fmla="*/ 16581 w 650835"/>
                  <a:gd name="connsiteY49" fmla="*/ 57937 h 948332"/>
                  <a:gd name="connsiteX50" fmla="*/ 28778 w 650835"/>
                  <a:gd name="connsiteY50" fmla="*/ 45740 h 948332"/>
                  <a:gd name="connsiteX51" fmla="*/ 86715 w 650835"/>
                  <a:gd name="connsiteY51" fmla="*/ 45740 h 948332"/>
                  <a:gd name="connsiteX52" fmla="*/ 86715 w 650835"/>
                  <a:gd name="connsiteY52" fmla="*/ 64035 h 948332"/>
                  <a:gd name="connsiteX53" fmla="*/ 53172 w 650835"/>
                  <a:gd name="connsiteY53" fmla="*/ 134169 h 948332"/>
                  <a:gd name="connsiteX54" fmla="*/ 50123 w 650835"/>
                  <a:gd name="connsiteY54" fmla="*/ 149416 h 948332"/>
                  <a:gd name="connsiteX55" fmla="*/ 62320 w 650835"/>
                  <a:gd name="connsiteY55" fmla="*/ 170761 h 948332"/>
                  <a:gd name="connsiteX56" fmla="*/ 68419 w 650835"/>
                  <a:gd name="connsiteY56" fmla="*/ 198205 h 948332"/>
                  <a:gd name="connsiteX57" fmla="*/ 111109 w 650835"/>
                  <a:gd name="connsiteY57" fmla="*/ 237845 h 948332"/>
                  <a:gd name="connsiteX58" fmla="*/ 199539 w 650835"/>
                  <a:gd name="connsiteY58" fmla="*/ 237845 h 948332"/>
                  <a:gd name="connsiteX59" fmla="*/ 196489 w 650835"/>
                  <a:gd name="connsiteY59" fmla="*/ 207352 h 948332"/>
                  <a:gd name="connsiteX60" fmla="*/ 239180 w 650835"/>
                  <a:gd name="connsiteY60" fmla="*/ 198205 h 948332"/>
                  <a:gd name="connsiteX61" fmla="*/ 287968 w 650835"/>
                  <a:gd name="connsiteY61" fmla="*/ 225648 h 948332"/>
                  <a:gd name="connsiteX62" fmla="*/ 330659 w 650835"/>
                  <a:gd name="connsiteY62" fmla="*/ 158564 h 948332"/>
                  <a:gd name="connsiteX63" fmla="*/ 352004 w 650835"/>
                  <a:gd name="connsiteY63" fmla="*/ 143317 h 948332"/>
                  <a:gd name="connsiteX64" fmla="*/ 361152 w 650835"/>
                  <a:gd name="connsiteY64" fmla="*/ 131120 h 948332"/>
                  <a:gd name="connsiteX65" fmla="*/ 324560 w 650835"/>
                  <a:gd name="connsiteY65" fmla="*/ 82331 h 948332"/>
                  <a:gd name="connsiteX66" fmla="*/ 336757 w 650835"/>
                  <a:gd name="connsiteY66" fmla="*/ 57937 h 948332"/>
                  <a:gd name="connsiteX67" fmla="*/ 364201 w 650835"/>
                  <a:gd name="connsiteY67" fmla="*/ 24394 h 948332"/>
                  <a:gd name="connsiteX68" fmla="*/ 376398 w 650835"/>
                  <a:gd name="connsiteY68" fmla="*/ 0 h 948332"/>
                  <a:gd name="connsiteX0" fmla="*/ 584997 w 859434"/>
                  <a:gd name="connsiteY0" fmla="*/ 0 h 948332"/>
                  <a:gd name="connsiteX1" fmla="*/ 633786 w 859434"/>
                  <a:gd name="connsiteY1" fmla="*/ 0 h 948332"/>
                  <a:gd name="connsiteX2" fmla="*/ 636835 w 859434"/>
                  <a:gd name="connsiteY2" fmla="*/ 45740 h 948332"/>
                  <a:gd name="connsiteX3" fmla="*/ 636835 w 859434"/>
                  <a:gd name="connsiteY3" fmla="*/ 88430 h 948332"/>
                  <a:gd name="connsiteX4" fmla="*/ 636835 w 859434"/>
                  <a:gd name="connsiteY4" fmla="*/ 134169 h 948332"/>
                  <a:gd name="connsiteX5" fmla="*/ 636835 w 859434"/>
                  <a:gd name="connsiteY5" fmla="*/ 158564 h 948332"/>
                  <a:gd name="connsiteX6" fmla="*/ 670377 w 859434"/>
                  <a:gd name="connsiteY6" fmla="*/ 179909 h 948332"/>
                  <a:gd name="connsiteX7" fmla="*/ 673427 w 859434"/>
                  <a:gd name="connsiteY7" fmla="*/ 201254 h 948332"/>
                  <a:gd name="connsiteX8" fmla="*/ 703920 w 859434"/>
                  <a:gd name="connsiteY8" fmla="*/ 204303 h 948332"/>
                  <a:gd name="connsiteX9" fmla="*/ 694772 w 859434"/>
                  <a:gd name="connsiteY9" fmla="*/ 228698 h 948332"/>
                  <a:gd name="connsiteX10" fmla="*/ 716117 w 859434"/>
                  <a:gd name="connsiteY10" fmla="*/ 283585 h 948332"/>
                  <a:gd name="connsiteX11" fmla="*/ 716117 w 859434"/>
                  <a:gd name="connsiteY11" fmla="*/ 307979 h 948332"/>
                  <a:gd name="connsiteX12" fmla="*/ 725265 w 859434"/>
                  <a:gd name="connsiteY12" fmla="*/ 335423 h 948332"/>
                  <a:gd name="connsiteX13" fmla="*/ 728314 w 859434"/>
                  <a:gd name="connsiteY13" fmla="*/ 347620 h 948332"/>
                  <a:gd name="connsiteX14" fmla="*/ 752709 w 859434"/>
                  <a:gd name="connsiteY14" fmla="*/ 353719 h 948332"/>
                  <a:gd name="connsiteX15" fmla="*/ 789300 w 859434"/>
                  <a:gd name="connsiteY15" fmla="*/ 353719 h 948332"/>
                  <a:gd name="connsiteX16" fmla="*/ 789300 w 859434"/>
                  <a:gd name="connsiteY16" fmla="*/ 378113 h 948332"/>
                  <a:gd name="connsiteX17" fmla="*/ 844188 w 859434"/>
                  <a:gd name="connsiteY17" fmla="*/ 384212 h 948332"/>
                  <a:gd name="connsiteX18" fmla="*/ 831990 w 859434"/>
                  <a:gd name="connsiteY18" fmla="*/ 414705 h 948332"/>
                  <a:gd name="connsiteX19" fmla="*/ 847237 w 859434"/>
                  <a:gd name="connsiteY19" fmla="*/ 442148 h 948332"/>
                  <a:gd name="connsiteX20" fmla="*/ 859434 w 859434"/>
                  <a:gd name="connsiteY20" fmla="*/ 487888 h 948332"/>
                  <a:gd name="connsiteX21" fmla="*/ 798448 w 859434"/>
                  <a:gd name="connsiteY21" fmla="*/ 512282 h 948332"/>
                  <a:gd name="connsiteX22" fmla="*/ 810645 w 859434"/>
                  <a:gd name="connsiteY22" fmla="*/ 631205 h 948332"/>
                  <a:gd name="connsiteX23" fmla="*/ 801497 w 859434"/>
                  <a:gd name="connsiteY23" fmla="*/ 698290 h 948332"/>
                  <a:gd name="connsiteX24" fmla="*/ 777103 w 859434"/>
                  <a:gd name="connsiteY24" fmla="*/ 740980 h 948332"/>
                  <a:gd name="connsiteX25" fmla="*/ 706969 w 859434"/>
                  <a:gd name="connsiteY25" fmla="*/ 762325 h 948332"/>
                  <a:gd name="connsiteX26" fmla="*/ 719166 w 859434"/>
                  <a:gd name="connsiteY26" fmla="*/ 878198 h 948332"/>
                  <a:gd name="connsiteX27" fmla="*/ 728314 w 859434"/>
                  <a:gd name="connsiteY27" fmla="*/ 905642 h 948332"/>
                  <a:gd name="connsiteX28" fmla="*/ 728314 w 859434"/>
                  <a:gd name="connsiteY28" fmla="*/ 936135 h 948332"/>
                  <a:gd name="connsiteX29" fmla="*/ 710018 w 859434"/>
                  <a:gd name="connsiteY29" fmla="*/ 948332 h 948332"/>
                  <a:gd name="connsiteX30" fmla="*/ 682575 w 859434"/>
                  <a:gd name="connsiteY30" fmla="*/ 933086 h 948332"/>
                  <a:gd name="connsiteX31" fmla="*/ 685624 w 859434"/>
                  <a:gd name="connsiteY31" fmla="*/ 887346 h 948332"/>
                  <a:gd name="connsiteX32" fmla="*/ 621589 w 859434"/>
                  <a:gd name="connsiteY32" fmla="*/ 835508 h 948332"/>
                  <a:gd name="connsiteX33" fmla="*/ 594145 w 859434"/>
                  <a:gd name="connsiteY33" fmla="*/ 847705 h 948332"/>
                  <a:gd name="connsiteX34" fmla="*/ 533159 w 859434"/>
                  <a:gd name="connsiteY34" fmla="*/ 811114 h 948332"/>
                  <a:gd name="connsiteX35" fmla="*/ 514863 w 859434"/>
                  <a:gd name="connsiteY35" fmla="*/ 811114 h 948332"/>
                  <a:gd name="connsiteX36" fmla="*/ 502666 w 859434"/>
                  <a:gd name="connsiteY36" fmla="*/ 777571 h 948332"/>
                  <a:gd name="connsiteX37" fmla="*/ 481321 w 859434"/>
                  <a:gd name="connsiteY37" fmla="*/ 786719 h 948332"/>
                  <a:gd name="connsiteX38" fmla="*/ 411187 w 859434"/>
                  <a:gd name="connsiteY38" fmla="*/ 722684 h 948332"/>
                  <a:gd name="connsiteX39" fmla="*/ 377645 w 859434"/>
                  <a:gd name="connsiteY39" fmla="*/ 695240 h 948332"/>
                  <a:gd name="connsiteX40" fmla="*/ 344218 w 859434"/>
                  <a:gd name="connsiteY40" fmla="*/ 677412 h 948332"/>
                  <a:gd name="connsiteX41" fmla="*/ 318946 w 859434"/>
                  <a:gd name="connsiteY41" fmla="*/ 706295 h 948332"/>
                  <a:gd name="connsiteX42" fmla="*/ 284641 w 859434"/>
                  <a:gd name="connsiteY42" fmla="*/ 698671 h 948332"/>
                  <a:gd name="connsiteX43" fmla="*/ 318240 w 859434"/>
                  <a:gd name="connsiteY43" fmla="*/ 653386 h 948332"/>
                  <a:gd name="connsiteX44" fmla="*/ 277018 w 859434"/>
                  <a:gd name="connsiteY44" fmla="*/ 600712 h 948332"/>
                  <a:gd name="connsiteX45" fmla="*/ 261771 w 859434"/>
                  <a:gd name="connsiteY45" fmla="*/ 609860 h 948332"/>
                  <a:gd name="connsiteX46" fmla="*/ 234328 w 859434"/>
                  <a:gd name="connsiteY46" fmla="*/ 597663 h 948332"/>
                  <a:gd name="connsiteX47" fmla="*/ 208599 w 859434"/>
                  <a:gd name="connsiteY47" fmla="*/ 606239 h 948332"/>
                  <a:gd name="connsiteX48" fmla="*/ 0 w 859434"/>
                  <a:gd name="connsiteY48" fmla="*/ 302004 h 948332"/>
                  <a:gd name="connsiteX49" fmla="*/ 208599 w 859434"/>
                  <a:gd name="connsiteY49" fmla="*/ 57937 h 948332"/>
                  <a:gd name="connsiteX50" fmla="*/ 225180 w 859434"/>
                  <a:gd name="connsiteY50" fmla="*/ 57937 h 948332"/>
                  <a:gd name="connsiteX51" fmla="*/ 237377 w 859434"/>
                  <a:gd name="connsiteY51" fmla="*/ 45740 h 948332"/>
                  <a:gd name="connsiteX52" fmla="*/ 295314 w 859434"/>
                  <a:gd name="connsiteY52" fmla="*/ 45740 h 948332"/>
                  <a:gd name="connsiteX53" fmla="*/ 295314 w 859434"/>
                  <a:gd name="connsiteY53" fmla="*/ 64035 h 948332"/>
                  <a:gd name="connsiteX54" fmla="*/ 261771 w 859434"/>
                  <a:gd name="connsiteY54" fmla="*/ 134169 h 948332"/>
                  <a:gd name="connsiteX55" fmla="*/ 258722 w 859434"/>
                  <a:gd name="connsiteY55" fmla="*/ 149416 h 948332"/>
                  <a:gd name="connsiteX56" fmla="*/ 270919 w 859434"/>
                  <a:gd name="connsiteY56" fmla="*/ 170761 h 948332"/>
                  <a:gd name="connsiteX57" fmla="*/ 277018 w 859434"/>
                  <a:gd name="connsiteY57" fmla="*/ 198205 h 948332"/>
                  <a:gd name="connsiteX58" fmla="*/ 319708 w 859434"/>
                  <a:gd name="connsiteY58" fmla="*/ 237845 h 948332"/>
                  <a:gd name="connsiteX59" fmla="*/ 408138 w 859434"/>
                  <a:gd name="connsiteY59" fmla="*/ 237845 h 948332"/>
                  <a:gd name="connsiteX60" fmla="*/ 405088 w 859434"/>
                  <a:gd name="connsiteY60" fmla="*/ 207352 h 948332"/>
                  <a:gd name="connsiteX61" fmla="*/ 447779 w 859434"/>
                  <a:gd name="connsiteY61" fmla="*/ 198205 h 948332"/>
                  <a:gd name="connsiteX62" fmla="*/ 496567 w 859434"/>
                  <a:gd name="connsiteY62" fmla="*/ 225648 h 948332"/>
                  <a:gd name="connsiteX63" fmla="*/ 539258 w 859434"/>
                  <a:gd name="connsiteY63" fmla="*/ 158564 h 948332"/>
                  <a:gd name="connsiteX64" fmla="*/ 560603 w 859434"/>
                  <a:gd name="connsiteY64" fmla="*/ 143317 h 948332"/>
                  <a:gd name="connsiteX65" fmla="*/ 569751 w 859434"/>
                  <a:gd name="connsiteY65" fmla="*/ 131120 h 948332"/>
                  <a:gd name="connsiteX66" fmla="*/ 533159 w 859434"/>
                  <a:gd name="connsiteY66" fmla="*/ 82331 h 948332"/>
                  <a:gd name="connsiteX67" fmla="*/ 545356 w 859434"/>
                  <a:gd name="connsiteY67" fmla="*/ 57937 h 948332"/>
                  <a:gd name="connsiteX68" fmla="*/ 572800 w 859434"/>
                  <a:gd name="connsiteY68" fmla="*/ 24394 h 948332"/>
                  <a:gd name="connsiteX69" fmla="*/ 584997 w 859434"/>
                  <a:gd name="connsiteY69" fmla="*/ 0 h 948332"/>
                  <a:gd name="connsiteX0" fmla="*/ 0 w 859434"/>
                  <a:gd name="connsiteY0" fmla="*/ 302004 h 948332"/>
                  <a:gd name="connsiteX1" fmla="*/ 208599 w 859434"/>
                  <a:gd name="connsiteY1" fmla="*/ 57937 h 948332"/>
                  <a:gd name="connsiteX2" fmla="*/ 225180 w 859434"/>
                  <a:gd name="connsiteY2" fmla="*/ 57937 h 948332"/>
                  <a:gd name="connsiteX3" fmla="*/ 237377 w 859434"/>
                  <a:gd name="connsiteY3" fmla="*/ 45740 h 948332"/>
                  <a:gd name="connsiteX4" fmla="*/ 295314 w 859434"/>
                  <a:gd name="connsiteY4" fmla="*/ 45740 h 948332"/>
                  <a:gd name="connsiteX5" fmla="*/ 295314 w 859434"/>
                  <a:gd name="connsiteY5" fmla="*/ 64035 h 948332"/>
                  <a:gd name="connsiteX6" fmla="*/ 261771 w 859434"/>
                  <a:gd name="connsiteY6" fmla="*/ 134169 h 948332"/>
                  <a:gd name="connsiteX7" fmla="*/ 258722 w 859434"/>
                  <a:gd name="connsiteY7" fmla="*/ 149416 h 948332"/>
                  <a:gd name="connsiteX8" fmla="*/ 270919 w 859434"/>
                  <a:gd name="connsiteY8" fmla="*/ 170761 h 948332"/>
                  <a:gd name="connsiteX9" fmla="*/ 277018 w 859434"/>
                  <a:gd name="connsiteY9" fmla="*/ 198205 h 948332"/>
                  <a:gd name="connsiteX10" fmla="*/ 319708 w 859434"/>
                  <a:gd name="connsiteY10" fmla="*/ 237845 h 948332"/>
                  <a:gd name="connsiteX11" fmla="*/ 408138 w 859434"/>
                  <a:gd name="connsiteY11" fmla="*/ 237845 h 948332"/>
                  <a:gd name="connsiteX12" fmla="*/ 405088 w 859434"/>
                  <a:gd name="connsiteY12" fmla="*/ 207352 h 948332"/>
                  <a:gd name="connsiteX13" fmla="*/ 447779 w 859434"/>
                  <a:gd name="connsiteY13" fmla="*/ 198205 h 948332"/>
                  <a:gd name="connsiteX14" fmla="*/ 496567 w 859434"/>
                  <a:gd name="connsiteY14" fmla="*/ 225648 h 948332"/>
                  <a:gd name="connsiteX15" fmla="*/ 539258 w 859434"/>
                  <a:gd name="connsiteY15" fmla="*/ 158564 h 948332"/>
                  <a:gd name="connsiteX16" fmla="*/ 560603 w 859434"/>
                  <a:gd name="connsiteY16" fmla="*/ 143317 h 948332"/>
                  <a:gd name="connsiteX17" fmla="*/ 569751 w 859434"/>
                  <a:gd name="connsiteY17" fmla="*/ 131120 h 948332"/>
                  <a:gd name="connsiteX18" fmla="*/ 533159 w 859434"/>
                  <a:gd name="connsiteY18" fmla="*/ 82331 h 948332"/>
                  <a:gd name="connsiteX19" fmla="*/ 545356 w 859434"/>
                  <a:gd name="connsiteY19" fmla="*/ 57937 h 948332"/>
                  <a:gd name="connsiteX20" fmla="*/ 572800 w 859434"/>
                  <a:gd name="connsiteY20" fmla="*/ 24394 h 948332"/>
                  <a:gd name="connsiteX21" fmla="*/ 584997 w 859434"/>
                  <a:gd name="connsiteY21" fmla="*/ 0 h 948332"/>
                  <a:gd name="connsiteX22" fmla="*/ 633786 w 859434"/>
                  <a:gd name="connsiteY22" fmla="*/ 0 h 948332"/>
                  <a:gd name="connsiteX23" fmla="*/ 636835 w 859434"/>
                  <a:gd name="connsiteY23" fmla="*/ 45740 h 948332"/>
                  <a:gd name="connsiteX24" fmla="*/ 636835 w 859434"/>
                  <a:gd name="connsiteY24" fmla="*/ 88430 h 948332"/>
                  <a:gd name="connsiteX25" fmla="*/ 636835 w 859434"/>
                  <a:gd name="connsiteY25" fmla="*/ 134169 h 948332"/>
                  <a:gd name="connsiteX26" fmla="*/ 636835 w 859434"/>
                  <a:gd name="connsiteY26" fmla="*/ 158564 h 948332"/>
                  <a:gd name="connsiteX27" fmla="*/ 670377 w 859434"/>
                  <a:gd name="connsiteY27" fmla="*/ 179909 h 948332"/>
                  <a:gd name="connsiteX28" fmla="*/ 673427 w 859434"/>
                  <a:gd name="connsiteY28" fmla="*/ 201254 h 948332"/>
                  <a:gd name="connsiteX29" fmla="*/ 703920 w 859434"/>
                  <a:gd name="connsiteY29" fmla="*/ 204303 h 948332"/>
                  <a:gd name="connsiteX30" fmla="*/ 694772 w 859434"/>
                  <a:gd name="connsiteY30" fmla="*/ 228698 h 948332"/>
                  <a:gd name="connsiteX31" fmla="*/ 716117 w 859434"/>
                  <a:gd name="connsiteY31" fmla="*/ 283585 h 948332"/>
                  <a:gd name="connsiteX32" fmla="*/ 716117 w 859434"/>
                  <a:gd name="connsiteY32" fmla="*/ 307979 h 948332"/>
                  <a:gd name="connsiteX33" fmla="*/ 725265 w 859434"/>
                  <a:gd name="connsiteY33" fmla="*/ 335423 h 948332"/>
                  <a:gd name="connsiteX34" fmla="*/ 728314 w 859434"/>
                  <a:gd name="connsiteY34" fmla="*/ 347620 h 948332"/>
                  <a:gd name="connsiteX35" fmla="*/ 752709 w 859434"/>
                  <a:gd name="connsiteY35" fmla="*/ 353719 h 948332"/>
                  <a:gd name="connsiteX36" fmla="*/ 789300 w 859434"/>
                  <a:gd name="connsiteY36" fmla="*/ 353719 h 948332"/>
                  <a:gd name="connsiteX37" fmla="*/ 789300 w 859434"/>
                  <a:gd name="connsiteY37" fmla="*/ 378113 h 948332"/>
                  <a:gd name="connsiteX38" fmla="*/ 844188 w 859434"/>
                  <a:gd name="connsiteY38" fmla="*/ 384212 h 948332"/>
                  <a:gd name="connsiteX39" fmla="*/ 831990 w 859434"/>
                  <a:gd name="connsiteY39" fmla="*/ 414705 h 948332"/>
                  <a:gd name="connsiteX40" fmla="*/ 847237 w 859434"/>
                  <a:gd name="connsiteY40" fmla="*/ 442148 h 948332"/>
                  <a:gd name="connsiteX41" fmla="*/ 859434 w 859434"/>
                  <a:gd name="connsiteY41" fmla="*/ 487888 h 948332"/>
                  <a:gd name="connsiteX42" fmla="*/ 798448 w 859434"/>
                  <a:gd name="connsiteY42" fmla="*/ 512282 h 948332"/>
                  <a:gd name="connsiteX43" fmla="*/ 810645 w 859434"/>
                  <a:gd name="connsiteY43" fmla="*/ 631205 h 948332"/>
                  <a:gd name="connsiteX44" fmla="*/ 801497 w 859434"/>
                  <a:gd name="connsiteY44" fmla="*/ 698290 h 948332"/>
                  <a:gd name="connsiteX45" fmla="*/ 777103 w 859434"/>
                  <a:gd name="connsiteY45" fmla="*/ 740980 h 948332"/>
                  <a:gd name="connsiteX46" fmla="*/ 706969 w 859434"/>
                  <a:gd name="connsiteY46" fmla="*/ 762325 h 948332"/>
                  <a:gd name="connsiteX47" fmla="*/ 719166 w 859434"/>
                  <a:gd name="connsiteY47" fmla="*/ 878198 h 948332"/>
                  <a:gd name="connsiteX48" fmla="*/ 728314 w 859434"/>
                  <a:gd name="connsiteY48" fmla="*/ 905642 h 948332"/>
                  <a:gd name="connsiteX49" fmla="*/ 728314 w 859434"/>
                  <a:gd name="connsiteY49" fmla="*/ 936135 h 948332"/>
                  <a:gd name="connsiteX50" fmla="*/ 710018 w 859434"/>
                  <a:gd name="connsiteY50" fmla="*/ 948332 h 948332"/>
                  <a:gd name="connsiteX51" fmla="*/ 682575 w 859434"/>
                  <a:gd name="connsiteY51" fmla="*/ 933086 h 948332"/>
                  <a:gd name="connsiteX52" fmla="*/ 685624 w 859434"/>
                  <a:gd name="connsiteY52" fmla="*/ 887346 h 948332"/>
                  <a:gd name="connsiteX53" fmla="*/ 621589 w 859434"/>
                  <a:gd name="connsiteY53" fmla="*/ 835508 h 948332"/>
                  <a:gd name="connsiteX54" fmla="*/ 594145 w 859434"/>
                  <a:gd name="connsiteY54" fmla="*/ 847705 h 948332"/>
                  <a:gd name="connsiteX55" fmla="*/ 533159 w 859434"/>
                  <a:gd name="connsiteY55" fmla="*/ 811114 h 948332"/>
                  <a:gd name="connsiteX56" fmla="*/ 514863 w 859434"/>
                  <a:gd name="connsiteY56" fmla="*/ 811114 h 948332"/>
                  <a:gd name="connsiteX57" fmla="*/ 502666 w 859434"/>
                  <a:gd name="connsiteY57" fmla="*/ 777571 h 948332"/>
                  <a:gd name="connsiteX58" fmla="*/ 481321 w 859434"/>
                  <a:gd name="connsiteY58" fmla="*/ 786719 h 948332"/>
                  <a:gd name="connsiteX59" fmla="*/ 411187 w 859434"/>
                  <a:gd name="connsiteY59" fmla="*/ 722684 h 948332"/>
                  <a:gd name="connsiteX60" fmla="*/ 377645 w 859434"/>
                  <a:gd name="connsiteY60" fmla="*/ 695240 h 948332"/>
                  <a:gd name="connsiteX61" fmla="*/ 344218 w 859434"/>
                  <a:gd name="connsiteY61" fmla="*/ 677412 h 948332"/>
                  <a:gd name="connsiteX62" fmla="*/ 318946 w 859434"/>
                  <a:gd name="connsiteY62" fmla="*/ 706295 h 948332"/>
                  <a:gd name="connsiteX63" fmla="*/ 284641 w 859434"/>
                  <a:gd name="connsiteY63" fmla="*/ 698671 h 948332"/>
                  <a:gd name="connsiteX64" fmla="*/ 318240 w 859434"/>
                  <a:gd name="connsiteY64" fmla="*/ 653386 h 948332"/>
                  <a:gd name="connsiteX65" fmla="*/ 277018 w 859434"/>
                  <a:gd name="connsiteY65" fmla="*/ 600712 h 948332"/>
                  <a:gd name="connsiteX66" fmla="*/ 261771 w 859434"/>
                  <a:gd name="connsiteY66" fmla="*/ 609860 h 948332"/>
                  <a:gd name="connsiteX67" fmla="*/ 234328 w 859434"/>
                  <a:gd name="connsiteY67" fmla="*/ 597663 h 948332"/>
                  <a:gd name="connsiteX68" fmla="*/ 208599 w 859434"/>
                  <a:gd name="connsiteY68" fmla="*/ 606239 h 948332"/>
                  <a:gd name="connsiteX69" fmla="*/ 91440 w 859434"/>
                  <a:gd name="connsiteY69" fmla="*/ 393444 h 948332"/>
                  <a:gd name="connsiteX0" fmla="*/ 140430 w 791265"/>
                  <a:gd name="connsiteY0" fmla="*/ 57937 h 948332"/>
                  <a:gd name="connsiteX1" fmla="*/ 157011 w 791265"/>
                  <a:gd name="connsiteY1" fmla="*/ 57937 h 948332"/>
                  <a:gd name="connsiteX2" fmla="*/ 169208 w 791265"/>
                  <a:gd name="connsiteY2" fmla="*/ 45740 h 948332"/>
                  <a:gd name="connsiteX3" fmla="*/ 227145 w 791265"/>
                  <a:gd name="connsiteY3" fmla="*/ 45740 h 948332"/>
                  <a:gd name="connsiteX4" fmla="*/ 227145 w 791265"/>
                  <a:gd name="connsiteY4" fmla="*/ 64035 h 948332"/>
                  <a:gd name="connsiteX5" fmla="*/ 193602 w 791265"/>
                  <a:gd name="connsiteY5" fmla="*/ 134169 h 948332"/>
                  <a:gd name="connsiteX6" fmla="*/ 190553 w 791265"/>
                  <a:gd name="connsiteY6" fmla="*/ 149416 h 948332"/>
                  <a:gd name="connsiteX7" fmla="*/ 202750 w 791265"/>
                  <a:gd name="connsiteY7" fmla="*/ 170761 h 948332"/>
                  <a:gd name="connsiteX8" fmla="*/ 208849 w 791265"/>
                  <a:gd name="connsiteY8" fmla="*/ 198205 h 948332"/>
                  <a:gd name="connsiteX9" fmla="*/ 251539 w 791265"/>
                  <a:gd name="connsiteY9" fmla="*/ 237845 h 948332"/>
                  <a:gd name="connsiteX10" fmla="*/ 339969 w 791265"/>
                  <a:gd name="connsiteY10" fmla="*/ 237845 h 948332"/>
                  <a:gd name="connsiteX11" fmla="*/ 336919 w 791265"/>
                  <a:gd name="connsiteY11" fmla="*/ 207352 h 948332"/>
                  <a:gd name="connsiteX12" fmla="*/ 379610 w 791265"/>
                  <a:gd name="connsiteY12" fmla="*/ 198205 h 948332"/>
                  <a:gd name="connsiteX13" fmla="*/ 428398 w 791265"/>
                  <a:gd name="connsiteY13" fmla="*/ 225648 h 948332"/>
                  <a:gd name="connsiteX14" fmla="*/ 471089 w 791265"/>
                  <a:gd name="connsiteY14" fmla="*/ 158564 h 948332"/>
                  <a:gd name="connsiteX15" fmla="*/ 492434 w 791265"/>
                  <a:gd name="connsiteY15" fmla="*/ 143317 h 948332"/>
                  <a:gd name="connsiteX16" fmla="*/ 501582 w 791265"/>
                  <a:gd name="connsiteY16" fmla="*/ 131120 h 948332"/>
                  <a:gd name="connsiteX17" fmla="*/ 464990 w 791265"/>
                  <a:gd name="connsiteY17" fmla="*/ 82331 h 948332"/>
                  <a:gd name="connsiteX18" fmla="*/ 477187 w 791265"/>
                  <a:gd name="connsiteY18" fmla="*/ 57937 h 948332"/>
                  <a:gd name="connsiteX19" fmla="*/ 504631 w 791265"/>
                  <a:gd name="connsiteY19" fmla="*/ 24394 h 948332"/>
                  <a:gd name="connsiteX20" fmla="*/ 516828 w 791265"/>
                  <a:gd name="connsiteY20" fmla="*/ 0 h 948332"/>
                  <a:gd name="connsiteX21" fmla="*/ 565617 w 791265"/>
                  <a:gd name="connsiteY21" fmla="*/ 0 h 948332"/>
                  <a:gd name="connsiteX22" fmla="*/ 568666 w 791265"/>
                  <a:gd name="connsiteY22" fmla="*/ 45740 h 948332"/>
                  <a:gd name="connsiteX23" fmla="*/ 568666 w 791265"/>
                  <a:gd name="connsiteY23" fmla="*/ 88430 h 948332"/>
                  <a:gd name="connsiteX24" fmla="*/ 568666 w 791265"/>
                  <a:gd name="connsiteY24" fmla="*/ 134169 h 948332"/>
                  <a:gd name="connsiteX25" fmla="*/ 568666 w 791265"/>
                  <a:gd name="connsiteY25" fmla="*/ 158564 h 948332"/>
                  <a:gd name="connsiteX26" fmla="*/ 602208 w 791265"/>
                  <a:gd name="connsiteY26" fmla="*/ 179909 h 948332"/>
                  <a:gd name="connsiteX27" fmla="*/ 605258 w 791265"/>
                  <a:gd name="connsiteY27" fmla="*/ 201254 h 948332"/>
                  <a:gd name="connsiteX28" fmla="*/ 635751 w 791265"/>
                  <a:gd name="connsiteY28" fmla="*/ 204303 h 948332"/>
                  <a:gd name="connsiteX29" fmla="*/ 626603 w 791265"/>
                  <a:gd name="connsiteY29" fmla="*/ 228698 h 948332"/>
                  <a:gd name="connsiteX30" fmla="*/ 647948 w 791265"/>
                  <a:gd name="connsiteY30" fmla="*/ 283585 h 948332"/>
                  <a:gd name="connsiteX31" fmla="*/ 647948 w 791265"/>
                  <a:gd name="connsiteY31" fmla="*/ 307979 h 948332"/>
                  <a:gd name="connsiteX32" fmla="*/ 657096 w 791265"/>
                  <a:gd name="connsiteY32" fmla="*/ 335423 h 948332"/>
                  <a:gd name="connsiteX33" fmla="*/ 660145 w 791265"/>
                  <a:gd name="connsiteY33" fmla="*/ 347620 h 948332"/>
                  <a:gd name="connsiteX34" fmla="*/ 684540 w 791265"/>
                  <a:gd name="connsiteY34" fmla="*/ 353719 h 948332"/>
                  <a:gd name="connsiteX35" fmla="*/ 721131 w 791265"/>
                  <a:gd name="connsiteY35" fmla="*/ 353719 h 948332"/>
                  <a:gd name="connsiteX36" fmla="*/ 721131 w 791265"/>
                  <a:gd name="connsiteY36" fmla="*/ 378113 h 948332"/>
                  <a:gd name="connsiteX37" fmla="*/ 776019 w 791265"/>
                  <a:gd name="connsiteY37" fmla="*/ 384212 h 948332"/>
                  <a:gd name="connsiteX38" fmla="*/ 763821 w 791265"/>
                  <a:gd name="connsiteY38" fmla="*/ 414705 h 948332"/>
                  <a:gd name="connsiteX39" fmla="*/ 779068 w 791265"/>
                  <a:gd name="connsiteY39" fmla="*/ 442148 h 948332"/>
                  <a:gd name="connsiteX40" fmla="*/ 791265 w 791265"/>
                  <a:gd name="connsiteY40" fmla="*/ 487888 h 948332"/>
                  <a:gd name="connsiteX41" fmla="*/ 730279 w 791265"/>
                  <a:gd name="connsiteY41" fmla="*/ 512282 h 948332"/>
                  <a:gd name="connsiteX42" fmla="*/ 742476 w 791265"/>
                  <a:gd name="connsiteY42" fmla="*/ 631205 h 948332"/>
                  <a:gd name="connsiteX43" fmla="*/ 733328 w 791265"/>
                  <a:gd name="connsiteY43" fmla="*/ 698290 h 948332"/>
                  <a:gd name="connsiteX44" fmla="*/ 708934 w 791265"/>
                  <a:gd name="connsiteY44" fmla="*/ 740980 h 948332"/>
                  <a:gd name="connsiteX45" fmla="*/ 638800 w 791265"/>
                  <a:gd name="connsiteY45" fmla="*/ 762325 h 948332"/>
                  <a:gd name="connsiteX46" fmla="*/ 650997 w 791265"/>
                  <a:gd name="connsiteY46" fmla="*/ 878198 h 948332"/>
                  <a:gd name="connsiteX47" fmla="*/ 660145 w 791265"/>
                  <a:gd name="connsiteY47" fmla="*/ 905642 h 948332"/>
                  <a:gd name="connsiteX48" fmla="*/ 660145 w 791265"/>
                  <a:gd name="connsiteY48" fmla="*/ 936135 h 948332"/>
                  <a:gd name="connsiteX49" fmla="*/ 641849 w 791265"/>
                  <a:gd name="connsiteY49" fmla="*/ 948332 h 948332"/>
                  <a:gd name="connsiteX50" fmla="*/ 614406 w 791265"/>
                  <a:gd name="connsiteY50" fmla="*/ 933086 h 948332"/>
                  <a:gd name="connsiteX51" fmla="*/ 617455 w 791265"/>
                  <a:gd name="connsiteY51" fmla="*/ 887346 h 948332"/>
                  <a:gd name="connsiteX52" fmla="*/ 553420 w 791265"/>
                  <a:gd name="connsiteY52" fmla="*/ 835508 h 948332"/>
                  <a:gd name="connsiteX53" fmla="*/ 525976 w 791265"/>
                  <a:gd name="connsiteY53" fmla="*/ 847705 h 948332"/>
                  <a:gd name="connsiteX54" fmla="*/ 464990 w 791265"/>
                  <a:gd name="connsiteY54" fmla="*/ 811114 h 948332"/>
                  <a:gd name="connsiteX55" fmla="*/ 446694 w 791265"/>
                  <a:gd name="connsiteY55" fmla="*/ 811114 h 948332"/>
                  <a:gd name="connsiteX56" fmla="*/ 434497 w 791265"/>
                  <a:gd name="connsiteY56" fmla="*/ 777571 h 948332"/>
                  <a:gd name="connsiteX57" fmla="*/ 413152 w 791265"/>
                  <a:gd name="connsiteY57" fmla="*/ 786719 h 948332"/>
                  <a:gd name="connsiteX58" fmla="*/ 343018 w 791265"/>
                  <a:gd name="connsiteY58" fmla="*/ 722684 h 948332"/>
                  <a:gd name="connsiteX59" fmla="*/ 309476 w 791265"/>
                  <a:gd name="connsiteY59" fmla="*/ 695240 h 948332"/>
                  <a:gd name="connsiteX60" fmla="*/ 276049 w 791265"/>
                  <a:gd name="connsiteY60" fmla="*/ 677412 h 948332"/>
                  <a:gd name="connsiteX61" fmla="*/ 250777 w 791265"/>
                  <a:gd name="connsiteY61" fmla="*/ 706295 h 948332"/>
                  <a:gd name="connsiteX62" fmla="*/ 216472 w 791265"/>
                  <a:gd name="connsiteY62" fmla="*/ 698671 h 948332"/>
                  <a:gd name="connsiteX63" fmla="*/ 250071 w 791265"/>
                  <a:gd name="connsiteY63" fmla="*/ 653386 h 948332"/>
                  <a:gd name="connsiteX64" fmla="*/ 208849 w 791265"/>
                  <a:gd name="connsiteY64" fmla="*/ 600712 h 948332"/>
                  <a:gd name="connsiteX65" fmla="*/ 193602 w 791265"/>
                  <a:gd name="connsiteY65" fmla="*/ 609860 h 948332"/>
                  <a:gd name="connsiteX66" fmla="*/ 166159 w 791265"/>
                  <a:gd name="connsiteY66" fmla="*/ 597663 h 948332"/>
                  <a:gd name="connsiteX67" fmla="*/ 140430 w 791265"/>
                  <a:gd name="connsiteY67" fmla="*/ 606239 h 948332"/>
                  <a:gd name="connsiteX68" fmla="*/ 23271 w 791265"/>
                  <a:gd name="connsiteY68" fmla="*/ 393444 h 948332"/>
                  <a:gd name="connsiteX0" fmla="*/ 0 w 650835"/>
                  <a:gd name="connsiteY0" fmla="*/ 57937 h 948332"/>
                  <a:gd name="connsiteX1" fmla="*/ 16581 w 650835"/>
                  <a:gd name="connsiteY1" fmla="*/ 57937 h 948332"/>
                  <a:gd name="connsiteX2" fmla="*/ 28778 w 650835"/>
                  <a:gd name="connsiteY2" fmla="*/ 45740 h 948332"/>
                  <a:gd name="connsiteX3" fmla="*/ 86715 w 650835"/>
                  <a:gd name="connsiteY3" fmla="*/ 45740 h 948332"/>
                  <a:gd name="connsiteX4" fmla="*/ 86715 w 650835"/>
                  <a:gd name="connsiteY4" fmla="*/ 64035 h 948332"/>
                  <a:gd name="connsiteX5" fmla="*/ 53172 w 650835"/>
                  <a:gd name="connsiteY5" fmla="*/ 134169 h 948332"/>
                  <a:gd name="connsiteX6" fmla="*/ 50123 w 650835"/>
                  <a:gd name="connsiteY6" fmla="*/ 149416 h 948332"/>
                  <a:gd name="connsiteX7" fmla="*/ 62320 w 650835"/>
                  <a:gd name="connsiteY7" fmla="*/ 170761 h 948332"/>
                  <a:gd name="connsiteX8" fmla="*/ 68419 w 650835"/>
                  <a:gd name="connsiteY8" fmla="*/ 198205 h 948332"/>
                  <a:gd name="connsiteX9" fmla="*/ 111109 w 650835"/>
                  <a:gd name="connsiteY9" fmla="*/ 237845 h 948332"/>
                  <a:gd name="connsiteX10" fmla="*/ 199539 w 650835"/>
                  <a:gd name="connsiteY10" fmla="*/ 237845 h 948332"/>
                  <a:gd name="connsiteX11" fmla="*/ 196489 w 650835"/>
                  <a:gd name="connsiteY11" fmla="*/ 207352 h 948332"/>
                  <a:gd name="connsiteX12" fmla="*/ 239180 w 650835"/>
                  <a:gd name="connsiteY12" fmla="*/ 198205 h 948332"/>
                  <a:gd name="connsiteX13" fmla="*/ 287968 w 650835"/>
                  <a:gd name="connsiteY13" fmla="*/ 225648 h 948332"/>
                  <a:gd name="connsiteX14" fmla="*/ 330659 w 650835"/>
                  <a:gd name="connsiteY14" fmla="*/ 158564 h 948332"/>
                  <a:gd name="connsiteX15" fmla="*/ 352004 w 650835"/>
                  <a:gd name="connsiteY15" fmla="*/ 143317 h 948332"/>
                  <a:gd name="connsiteX16" fmla="*/ 361152 w 650835"/>
                  <a:gd name="connsiteY16" fmla="*/ 131120 h 948332"/>
                  <a:gd name="connsiteX17" fmla="*/ 324560 w 650835"/>
                  <a:gd name="connsiteY17" fmla="*/ 82331 h 948332"/>
                  <a:gd name="connsiteX18" fmla="*/ 336757 w 650835"/>
                  <a:gd name="connsiteY18" fmla="*/ 57937 h 948332"/>
                  <a:gd name="connsiteX19" fmla="*/ 364201 w 650835"/>
                  <a:gd name="connsiteY19" fmla="*/ 24394 h 948332"/>
                  <a:gd name="connsiteX20" fmla="*/ 376398 w 650835"/>
                  <a:gd name="connsiteY20" fmla="*/ 0 h 948332"/>
                  <a:gd name="connsiteX21" fmla="*/ 425187 w 650835"/>
                  <a:gd name="connsiteY21" fmla="*/ 0 h 948332"/>
                  <a:gd name="connsiteX22" fmla="*/ 428236 w 650835"/>
                  <a:gd name="connsiteY22" fmla="*/ 45740 h 948332"/>
                  <a:gd name="connsiteX23" fmla="*/ 428236 w 650835"/>
                  <a:gd name="connsiteY23" fmla="*/ 88430 h 948332"/>
                  <a:gd name="connsiteX24" fmla="*/ 428236 w 650835"/>
                  <a:gd name="connsiteY24" fmla="*/ 134169 h 948332"/>
                  <a:gd name="connsiteX25" fmla="*/ 428236 w 650835"/>
                  <a:gd name="connsiteY25" fmla="*/ 158564 h 948332"/>
                  <a:gd name="connsiteX26" fmla="*/ 461778 w 650835"/>
                  <a:gd name="connsiteY26" fmla="*/ 179909 h 948332"/>
                  <a:gd name="connsiteX27" fmla="*/ 464828 w 650835"/>
                  <a:gd name="connsiteY27" fmla="*/ 201254 h 948332"/>
                  <a:gd name="connsiteX28" fmla="*/ 495321 w 650835"/>
                  <a:gd name="connsiteY28" fmla="*/ 204303 h 948332"/>
                  <a:gd name="connsiteX29" fmla="*/ 486173 w 650835"/>
                  <a:gd name="connsiteY29" fmla="*/ 228698 h 948332"/>
                  <a:gd name="connsiteX30" fmla="*/ 507518 w 650835"/>
                  <a:gd name="connsiteY30" fmla="*/ 283585 h 948332"/>
                  <a:gd name="connsiteX31" fmla="*/ 507518 w 650835"/>
                  <a:gd name="connsiteY31" fmla="*/ 307979 h 948332"/>
                  <a:gd name="connsiteX32" fmla="*/ 516666 w 650835"/>
                  <a:gd name="connsiteY32" fmla="*/ 335423 h 948332"/>
                  <a:gd name="connsiteX33" fmla="*/ 519715 w 650835"/>
                  <a:gd name="connsiteY33" fmla="*/ 347620 h 948332"/>
                  <a:gd name="connsiteX34" fmla="*/ 544110 w 650835"/>
                  <a:gd name="connsiteY34" fmla="*/ 353719 h 948332"/>
                  <a:gd name="connsiteX35" fmla="*/ 580701 w 650835"/>
                  <a:gd name="connsiteY35" fmla="*/ 353719 h 948332"/>
                  <a:gd name="connsiteX36" fmla="*/ 580701 w 650835"/>
                  <a:gd name="connsiteY36" fmla="*/ 378113 h 948332"/>
                  <a:gd name="connsiteX37" fmla="*/ 635589 w 650835"/>
                  <a:gd name="connsiteY37" fmla="*/ 384212 h 948332"/>
                  <a:gd name="connsiteX38" fmla="*/ 623391 w 650835"/>
                  <a:gd name="connsiteY38" fmla="*/ 414705 h 948332"/>
                  <a:gd name="connsiteX39" fmla="*/ 638638 w 650835"/>
                  <a:gd name="connsiteY39" fmla="*/ 442148 h 948332"/>
                  <a:gd name="connsiteX40" fmla="*/ 650835 w 650835"/>
                  <a:gd name="connsiteY40" fmla="*/ 487888 h 948332"/>
                  <a:gd name="connsiteX41" fmla="*/ 589849 w 650835"/>
                  <a:gd name="connsiteY41" fmla="*/ 512282 h 948332"/>
                  <a:gd name="connsiteX42" fmla="*/ 602046 w 650835"/>
                  <a:gd name="connsiteY42" fmla="*/ 631205 h 948332"/>
                  <a:gd name="connsiteX43" fmla="*/ 592898 w 650835"/>
                  <a:gd name="connsiteY43" fmla="*/ 698290 h 948332"/>
                  <a:gd name="connsiteX44" fmla="*/ 568504 w 650835"/>
                  <a:gd name="connsiteY44" fmla="*/ 740980 h 948332"/>
                  <a:gd name="connsiteX45" fmla="*/ 498370 w 650835"/>
                  <a:gd name="connsiteY45" fmla="*/ 762325 h 948332"/>
                  <a:gd name="connsiteX46" fmla="*/ 510567 w 650835"/>
                  <a:gd name="connsiteY46" fmla="*/ 878198 h 948332"/>
                  <a:gd name="connsiteX47" fmla="*/ 519715 w 650835"/>
                  <a:gd name="connsiteY47" fmla="*/ 905642 h 948332"/>
                  <a:gd name="connsiteX48" fmla="*/ 519715 w 650835"/>
                  <a:gd name="connsiteY48" fmla="*/ 936135 h 948332"/>
                  <a:gd name="connsiteX49" fmla="*/ 501419 w 650835"/>
                  <a:gd name="connsiteY49" fmla="*/ 948332 h 948332"/>
                  <a:gd name="connsiteX50" fmla="*/ 473976 w 650835"/>
                  <a:gd name="connsiteY50" fmla="*/ 933086 h 948332"/>
                  <a:gd name="connsiteX51" fmla="*/ 477025 w 650835"/>
                  <a:gd name="connsiteY51" fmla="*/ 887346 h 948332"/>
                  <a:gd name="connsiteX52" fmla="*/ 412990 w 650835"/>
                  <a:gd name="connsiteY52" fmla="*/ 835508 h 948332"/>
                  <a:gd name="connsiteX53" fmla="*/ 385546 w 650835"/>
                  <a:gd name="connsiteY53" fmla="*/ 847705 h 948332"/>
                  <a:gd name="connsiteX54" fmla="*/ 324560 w 650835"/>
                  <a:gd name="connsiteY54" fmla="*/ 811114 h 948332"/>
                  <a:gd name="connsiteX55" fmla="*/ 306264 w 650835"/>
                  <a:gd name="connsiteY55" fmla="*/ 811114 h 948332"/>
                  <a:gd name="connsiteX56" fmla="*/ 294067 w 650835"/>
                  <a:gd name="connsiteY56" fmla="*/ 777571 h 948332"/>
                  <a:gd name="connsiteX57" fmla="*/ 272722 w 650835"/>
                  <a:gd name="connsiteY57" fmla="*/ 786719 h 948332"/>
                  <a:gd name="connsiteX58" fmla="*/ 202588 w 650835"/>
                  <a:gd name="connsiteY58" fmla="*/ 722684 h 948332"/>
                  <a:gd name="connsiteX59" fmla="*/ 169046 w 650835"/>
                  <a:gd name="connsiteY59" fmla="*/ 695240 h 948332"/>
                  <a:gd name="connsiteX60" fmla="*/ 135619 w 650835"/>
                  <a:gd name="connsiteY60" fmla="*/ 677412 h 948332"/>
                  <a:gd name="connsiteX61" fmla="*/ 110347 w 650835"/>
                  <a:gd name="connsiteY61" fmla="*/ 706295 h 948332"/>
                  <a:gd name="connsiteX62" fmla="*/ 76042 w 650835"/>
                  <a:gd name="connsiteY62" fmla="*/ 698671 h 948332"/>
                  <a:gd name="connsiteX63" fmla="*/ 109641 w 650835"/>
                  <a:gd name="connsiteY63" fmla="*/ 653386 h 948332"/>
                  <a:gd name="connsiteX64" fmla="*/ 68419 w 650835"/>
                  <a:gd name="connsiteY64" fmla="*/ 600712 h 948332"/>
                  <a:gd name="connsiteX65" fmla="*/ 53172 w 650835"/>
                  <a:gd name="connsiteY65" fmla="*/ 609860 h 948332"/>
                  <a:gd name="connsiteX66" fmla="*/ 25729 w 650835"/>
                  <a:gd name="connsiteY66" fmla="*/ 597663 h 948332"/>
                  <a:gd name="connsiteX67" fmla="*/ 0 w 650835"/>
                  <a:gd name="connsiteY67" fmla="*/ 606239 h 94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50835" h="948332">
                    <a:moveTo>
                      <a:pt x="0" y="57937"/>
                    </a:moveTo>
                    <a:lnTo>
                      <a:pt x="16581" y="57937"/>
                    </a:lnTo>
                    <a:lnTo>
                      <a:pt x="28778" y="45740"/>
                    </a:lnTo>
                    <a:lnTo>
                      <a:pt x="86715" y="45740"/>
                    </a:lnTo>
                    <a:lnTo>
                      <a:pt x="86715" y="64035"/>
                    </a:lnTo>
                    <a:lnTo>
                      <a:pt x="53172" y="134169"/>
                    </a:lnTo>
                    <a:lnTo>
                      <a:pt x="50123" y="149416"/>
                    </a:lnTo>
                    <a:lnTo>
                      <a:pt x="62320" y="170761"/>
                    </a:lnTo>
                    <a:lnTo>
                      <a:pt x="68419" y="198205"/>
                    </a:lnTo>
                    <a:lnTo>
                      <a:pt x="111109" y="237845"/>
                    </a:lnTo>
                    <a:lnTo>
                      <a:pt x="199539" y="237845"/>
                    </a:lnTo>
                    <a:lnTo>
                      <a:pt x="196489" y="207352"/>
                    </a:lnTo>
                    <a:lnTo>
                      <a:pt x="239180" y="198205"/>
                    </a:lnTo>
                    <a:lnTo>
                      <a:pt x="287968" y="225648"/>
                    </a:lnTo>
                    <a:lnTo>
                      <a:pt x="330659" y="158564"/>
                    </a:lnTo>
                    <a:lnTo>
                      <a:pt x="352004" y="143317"/>
                    </a:lnTo>
                    <a:lnTo>
                      <a:pt x="361152" y="131120"/>
                    </a:lnTo>
                    <a:lnTo>
                      <a:pt x="324560" y="82331"/>
                    </a:lnTo>
                    <a:lnTo>
                      <a:pt x="336757" y="57937"/>
                    </a:lnTo>
                    <a:lnTo>
                      <a:pt x="364201" y="24394"/>
                    </a:lnTo>
                    <a:lnTo>
                      <a:pt x="376398" y="0"/>
                    </a:lnTo>
                    <a:lnTo>
                      <a:pt x="425187" y="0"/>
                    </a:lnTo>
                    <a:lnTo>
                      <a:pt x="428236" y="45740"/>
                    </a:lnTo>
                    <a:lnTo>
                      <a:pt x="428236" y="88430"/>
                    </a:lnTo>
                    <a:lnTo>
                      <a:pt x="428236" y="134169"/>
                    </a:lnTo>
                    <a:lnTo>
                      <a:pt x="428236" y="158564"/>
                    </a:lnTo>
                    <a:lnTo>
                      <a:pt x="461778" y="179909"/>
                    </a:lnTo>
                    <a:lnTo>
                      <a:pt x="464828" y="201254"/>
                    </a:lnTo>
                    <a:lnTo>
                      <a:pt x="495321" y="204303"/>
                    </a:lnTo>
                    <a:lnTo>
                      <a:pt x="486173" y="228698"/>
                    </a:lnTo>
                    <a:lnTo>
                      <a:pt x="507518" y="283585"/>
                    </a:lnTo>
                    <a:lnTo>
                      <a:pt x="507518" y="307979"/>
                    </a:lnTo>
                    <a:lnTo>
                      <a:pt x="516666" y="335423"/>
                    </a:lnTo>
                    <a:lnTo>
                      <a:pt x="519715" y="347620"/>
                    </a:lnTo>
                    <a:lnTo>
                      <a:pt x="544110" y="353719"/>
                    </a:lnTo>
                    <a:lnTo>
                      <a:pt x="580701" y="353719"/>
                    </a:lnTo>
                    <a:lnTo>
                      <a:pt x="580701" y="378113"/>
                    </a:lnTo>
                    <a:lnTo>
                      <a:pt x="635589" y="384212"/>
                    </a:lnTo>
                    <a:lnTo>
                      <a:pt x="623391" y="414705"/>
                    </a:lnTo>
                    <a:lnTo>
                      <a:pt x="638638" y="442148"/>
                    </a:lnTo>
                    <a:lnTo>
                      <a:pt x="650835" y="487888"/>
                    </a:lnTo>
                    <a:lnTo>
                      <a:pt x="589849" y="512282"/>
                    </a:lnTo>
                    <a:lnTo>
                      <a:pt x="602046" y="631205"/>
                    </a:lnTo>
                    <a:lnTo>
                      <a:pt x="592898" y="698290"/>
                    </a:lnTo>
                    <a:lnTo>
                      <a:pt x="568504" y="740980"/>
                    </a:lnTo>
                    <a:lnTo>
                      <a:pt x="498370" y="762325"/>
                    </a:lnTo>
                    <a:lnTo>
                      <a:pt x="510567" y="878198"/>
                    </a:lnTo>
                    <a:lnTo>
                      <a:pt x="519715" y="905642"/>
                    </a:lnTo>
                    <a:lnTo>
                      <a:pt x="519715" y="936135"/>
                    </a:lnTo>
                    <a:lnTo>
                      <a:pt x="501419" y="948332"/>
                    </a:lnTo>
                    <a:lnTo>
                      <a:pt x="473976" y="933086"/>
                    </a:lnTo>
                    <a:lnTo>
                      <a:pt x="477025" y="887346"/>
                    </a:lnTo>
                    <a:lnTo>
                      <a:pt x="412990" y="835508"/>
                    </a:lnTo>
                    <a:lnTo>
                      <a:pt x="385546" y="847705"/>
                    </a:lnTo>
                    <a:lnTo>
                      <a:pt x="324560" y="811114"/>
                    </a:lnTo>
                    <a:lnTo>
                      <a:pt x="306264" y="811114"/>
                    </a:lnTo>
                    <a:lnTo>
                      <a:pt x="294067" y="777571"/>
                    </a:lnTo>
                    <a:lnTo>
                      <a:pt x="272722" y="786719"/>
                    </a:lnTo>
                    <a:lnTo>
                      <a:pt x="202588" y="722684"/>
                    </a:lnTo>
                    <a:lnTo>
                      <a:pt x="169046" y="695240"/>
                    </a:lnTo>
                    <a:lnTo>
                      <a:pt x="135619" y="677412"/>
                    </a:lnTo>
                    <a:lnTo>
                      <a:pt x="110347" y="706295"/>
                    </a:lnTo>
                    <a:lnTo>
                      <a:pt x="76042" y="698671"/>
                    </a:lnTo>
                    <a:lnTo>
                      <a:pt x="109641" y="653386"/>
                    </a:lnTo>
                    <a:lnTo>
                      <a:pt x="68419" y="600712"/>
                    </a:lnTo>
                    <a:lnTo>
                      <a:pt x="53172" y="609860"/>
                    </a:lnTo>
                    <a:lnTo>
                      <a:pt x="25729" y="597663"/>
                    </a:lnTo>
                    <a:lnTo>
                      <a:pt x="0" y="60623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46EDC218-866E-493A-77C1-9088F53FA4CA}"/>
                  </a:ext>
                </a:extLst>
              </p:cNvPr>
              <p:cNvSpPr/>
              <p:nvPr/>
            </p:nvSpPr>
            <p:spPr>
              <a:xfrm>
                <a:off x="670561" y="3765592"/>
                <a:ext cx="1962796" cy="1923343"/>
              </a:xfrm>
              <a:custGeom>
                <a:avLst/>
                <a:gdLst>
                  <a:gd name="connsiteX0" fmla="*/ 1688359 w 1962796"/>
                  <a:gd name="connsiteY0" fmla="*/ 0 h 1923343"/>
                  <a:gd name="connsiteX1" fmla="*/ 1734099 w 1962796"/>
                  <a:gd name="connsiteY1" fmla="*/ 34304 h 1923343"/>
                  <a:gd name="connsiteX2" fmla="*/ 1863695 w 1962796"/>
                  <a:gd name="connsiteY2" fmla="*/ 19058 h 1923343"/>
                  <a:gd name="connsiteX3" fmla="*/ 1962796 w 1962796"/>
                  <a:gd name="connsiteY3" fmla="*/ 38117 h 1923343"/>
                  <a:gd name="connsiteX4" fmla="*/ 1890376 w 1962796"/>
                  <a:gd name="connsiteY4" fmla="*/ 64797 h 1923343"/>
                  <a:gd name="connsiteX5" fmla="*/ 1879218 w 1962796"/>
                  <a:gd name="connsiteY5" fmla="*/ 74469 h 1923343"/>
                  <a:gd name="connsiteX6" fmla="*/ 1879703 w 1962796"/>
                  <a:gd name="connsiteY6" fmla="*/ 69372 h 1923343"/>
                  <a:gd name="connsiteX7" fmla="*/ 1833964 w 1962796"/>
                  <a:gd name="connsiteY7" fmla="*/ 69372 h 1923343"/>
                  <a:gd name="connsiteX8" fmla="*/ 1800422 w 1962796"/>
                  <a:gd name="connsiteY8" fmla="*/ 93766 h 1923343"/>
                  <a:gd name="connsiteX9" fmla="*/ 1843112 w 1962796"/>
                  <a:gd name="connsiteY9" fmla="*/ 185245 h 1923343"/>
                  <a:gd name="connsiteX10" fmla="*/ 1928492 w 1962796"/>
                  <a:gd name="connsiteY10" fmla="*/ 249280 h 1923343"/>
                  <a:gd name="connsiteX11" fmla="*/ 1955936 w 1962796"/>
                  <a:gd name="connsiteY11" fmla="*/ 291971 h 1923343"/>
                  <a:gd name="connsiteX12" fmla="*/ 1949837 w 1962796"/>
                  <a:gd name="connsiteY12" fmla="*/ 316365 h 1923343"/>
                  <a:gd name="connsiteX13" fmla="*/ 1955936 w 1962796"/>
                  <a:gd name="connsiteY13" fmla="*/ 331611 h 1923343"/>
                  <a:gd name="connsiteX14" fmla="*/ 1931541 w 1962796"/>
                  <a:gd name="connsiteY14" fmla="*/ 362104 h 1923343"/>
                  <a:gd name="connsiteX15" fmla="*/ 1931541 w 1962796"/>
                  <a:gd name="connsiteY15" fmla="*/ 490175 h 1923343"/>
                  <a:gd name="connsiteX16" fmla="*/ 1840062 w 1962796"/>
                  <a:gd name="connsiteY16" fmla="*/ 523717 h 1923343"/>
                  <a:gd name="connsiteX17" fmla="*/ 1769929 w 1962796"/>
                  <a:gd name="connsiteY17" fmla="*/ 554210 h 1923343"/>
                  <a:gd name="connsiteX18" fmla="*/ 1754682 w 1962796"/>
                  <a:gd name="connsiteY18" fmla="*/ 578604 h 1923343"/>
                  <a:gd name="connsiteX19" fmla="*/ 1776027 w 1962796"/>
                  <a:gd name="connsiteY19" fmla="*/ 581654 h 1923343"/>
                  <a:gd name="connsiteX20" fmla="*/ 1791274 w 1962796"/>
                  <a:gd name="connsiteY20" fmla="*/ 639590 h 1923343"/>
                  <a:gd name="connsiteX21" fmla="*/ 1742485 w 1962796"/>
                  <a:gd name="connsiteY21" fmla="*/ 676182 h 1923343"/>
                  <a:gd name="connsiteX22" fmla="*/ 1723881 w 1962796"/>
                  <a:gd name="connsiteY22" fmla="*/ 766542 h 1923343"/>
                  <a:gd name="connsiteX23" fmla="*/ 1688359 w 1962796"/>
                  <a:gd name="connsiteY23" fmla="*/ 754701 h 1923343"/>
                  <a:gd name="connsiteX24" fmla="*/ 1623562 w 1962796"/>
                  <a:gd name="connsiteY24" fmla="*/ 792817 h 1923343"/>
                  <a:gd name="connsiteX25" fmla="*/ 1558765 w 1962796"/>
                  <a:gd name="connsiteY25" fmla="*/ 747077 h 1923343"/>
                  <a:gd name="connsiteX26" fmla="*/ 1513026 w 1962796"/>
                  <a:gd name="connsiteY26" fmla="*/ 773759 h 1923343"/>
                  <a:gd name="connsiteX27" fmla="*/ 1455851 w 1962796"/>
                  <a:gd name="connsiteY27" fmla="*/ 766135 h 1923343"/>
                  <a:gd name="connsiteX28" fmla="*/ 1432981 w 1962796"/>
                  <a:gd name="connsiteY28" fmla="*/ 735642 h 1923343"/>
                  <a:gd name="connsiteX29" fmla="*/ 1402488 w 1962796"/>
                  <a:gd name="connsiteY29" fmla="*/ 747077 h 1923343"/>
                  <a:gd name="connsiteX30" fmla="*/ 1349125 w 1962796"/>
                  <a:gd name="connsiteY30" fmla="*/ 792817 h 1923343"/>
                  <a:gd name="connsiteX31" fmla="*/ 1341502 w 1962796"/>
                  <a:gd name="connsiteY31" fmla="*/ 830934 h 1923343"/>
                  <a:gd name="connsiteX32" fmla="*/ 1288139 w 1962796"/>
                  <a:gd name="connsiteY32" fmla="*/ 899542 h 1923343"/>
                  <a:gd name="connsiteX33" fmla="*/ 1265270 w 1962796"/>
                  <a:gd name="connsiteY33" fmla="*/ 937659 h 1923343"/>
                  <a:gd name="connsiteX34" fmla="*/ 1223342 w 1962796"/>
                  <a:gd name="connsiteY34" fmla="*/ 964339 h 1923343"/>
                  <a:gd name="connsiteX35" fmla="*/ 1173791 w 1962796"/>
                  <a:gd name="connsiteY35" fmla="*/ 964339 h 1923343"/>
                  <a:gd name="connsiteX36" fmla="*/ 1112805 w 1962796"/>
                  <a:gd name="connsiteY36" fmla="*/ 1048196 h 1923343"/>
                  <a:gd name="connsiteX37" fmla="*/ 1211907 w 1962796"/>
                  <a:gd name="connsiteY37" fmla="*/ 1082500 h 1923343"/>
                  <a:gd name="connsiteX38" fmla="*/ 1215718 w 1962796"/>
                  <a:gd name="connsiteY38" fmla="*/ 1124428 h 1923343"/>
                  <a:gd name="connsiteX39" fmla="*/ 1169979 w 1962796"/>
                  <a:gd name="connsiteY39" fmla="*/ 1124428 h 1923343"/>
                  <a:gd name="connsiteX40" fmla="*/ 1150921 w 1962796"/>
                  <a:gd name="connsiteY40" fmla="*/ 1154921 h 1923343"/>
                  <a:gd name="connsiteX41" fmla="*/ 1089935 w 1962796"/>
                  <a:gd name="connsiteY41" fmla="*/ 1135863 h 1923343"/>
                  <a:gd name="connsiteX42" fmla="*/ 998456 w 1962796"/>
                  <a:gd name="connsiteY42" fmla="*/ 1193036 h 1923343"/>
                  <a:gd name="connsiteX43" fmla="*/ 903166 w 1962796"/>
                  <a:gd name="connsiteY43" fmla="*/ 1189225 h 1923343"/>
                  <a:gd name="connsiteX44" fmla="*/ 857427 w 1962796"/>
                  <a:gd name="connsiteY44" fmla="*/ 1170167 h 1923343"/>
                  <a:gd name="connsiteX45" fmla="*/ 849803 w 1962796"/>
                  <a:gd name="connsiteY45" fmla="*/ 1200660 h 1923343"/>
                  <a:gd name="connsiteX46" fmla="*/ 815498 w 1962796"/>
                  <a:gd name="connsiteY46" fmla="*/ 1231153 h 1923343"/>
                  <a:gd name="connsiteX47" fmla="*/ 788817 w 1962796"/>
                  <a:gd name="connsiteY47" fmla="*/ 1193036 h 1923343"/>
                  <a:gd name="connsiteX48" fmla="*/ 731643 w 1962796"/>
                  <a:gd name="connsiteY48" fmla="*/ 1208283 h 1923343"/>
                  <a:gd name="connsiteX49" fmla="*/ 708773 w 1962796"/>
                  <a:gd name="connsiteY49" fmla="*/ 1196849 h 1923343"/>
                  <a:gd name="connsiteX50" fmla="*/ 689715 w 1962796"/>
                  <a:gd name="connsiteY50" fmla="*/ 1231153 h 1923343"/>
                  <a:gd name="connsiteX51" fmla="*/ 655410 w 1962796"/>
                  <a:gd name="connsiteY51" fmla="*/ 1181603 h 1923343"/>
                  <a:gd name="connsiteX52" fmla="*/ 624917 w 1962796"/>
                  <a:gd name="connsiteY52" fmla="*/ 1181603 h 1923343"/>
                  <a:gd name="connsiteX53" fmla="*/ 624917 w 1962796"/>
                  <a:gd name="connsiteY53" fmla="*/ 1227342 h 1923343"/>
                  <a:gd name="connsiteX54" fmla="*/ 605859 w 1962796"/>
                  <a:gd name="connsiteY54" fmla="*/ 1269269 h 1923343"/>
                  <a:gd name="connsiteX55" fmla="*/ 525815 w 1962796"/>
                  <a:gd name="connsiteY55" fmla="*/ 1311197 h 1923343"/>
                  <a:gd name="connsiteX56" fmla="*/ 502945 w 1962796"/>
                  <a:gd name="connsiteY56" fmla="*/ 1341690 h 1923343"/>
                  <a:gd name="connsiteX57" fmla="*/ 529626 w 1962796"/>
                  <a:gd name="connsiteY57" fmla="*/ 1356936 h 1923343"/>
                  <a:gd name="connsiteX58" fmla="*/ 480076 w 1962796"/>
                  <a:gd name="connsiteY58" fmla="*/ 1459850 h 1923343"/>
                  <a:gd name="connsiteX59" fmla="*/ 502945 w 1962796"/>
                  <a:gd name="connsiteY59" fmla="*/ 1490343 h 1923343"/>
                  <a:gd name="connsiteX60" fmla="*/ 480076 w 1962796"/>
                  <a:gd name="connsiteY60" fmla="*/ 1547518 h 1923343"/>
                  <a:gd name="connsiteX61" fmla="*/ 422901 w 1962796"/>
                  <a:gd name="connsiteY61" fmla="*/ 1597069 h 1923343"/>
                  <a:gd name="connsiteX62" fmla="*/ 403843 w 1962796"/>
                  <a:gd name="connsiteY62" fmla="*/ 1600880 h 1923343"/>
                  <a:gd name="connsiteX63" fmla="*/ 380974 w 1962796"/>
                  <a:gd name="connsiteY63" fmla="*/ 1635184 h 1923343"/>
                  <a:gd name="connsiteX64" fmla="*/ 407654 w 1962796"/>
                  <a:gd name="connsiteY64" fmla="*/ 1646619 h 1923343"/>
                  <a:gd name="connsiteX65" fmla="*/ 419617 w 1962796"/>
                  <a:gd name="connsiteY65" fmla="*/ 1685498 h 1923343"/>
                  <a:gd name="connsiteX66" fmla="*/ 376400 w 1962796"/>
                  <a:gd name="connsiteY66" fmla="*/ 1685498 h 1923343"/>
                  <a:gd name="connsiteX67" fmla="*/ 364202 w 1962796"/>
                  <a:gd name="connsiteY67" fmla="*/ 1709893 h 1923343"/>
                  <a:gd name="connsiteX68" fmla="*/ 336759 w 1962796"/>
                  <a:gd name="connsiteY68" fmla="*/ 1743435 h 1923343"/>
                  <a:gd name="connsiteX69" fmla="*/ 324562 w 1962796"/>
                  <a:gd name="connsiteY69" fmla="*/ 1767829 h 1923343"/>
                  <a:gd name="connsiteX70" fmla="*/ 361153 w 1962796"/>
                  <a:gd name="connsiteY70" fmla="*/ 1816618 h 1923343"/>
                  <a:gd name="connsiteX71" fmla="*/ 352005 w 1962796"/>
                  <a:gd name="connsiteY71" fmla="*/ 1828815 h 1923343"/>
                  <a:gd name="connsiteX72" fmla="*/ 330660 w 1962796"/>
                  <a:gd name="connsiteY72" fmla="*/ 1844062 h 1923343"/>
                  <a:gd name="connsiteX73" fmla="*/ 287970 w 1962796"/>
                  <a:gd name="connsiteY73" fmla="*/ 1911146 h 1923343"/>
                  <a:gd name="connsiteX74" fmla="*/ 239181 w 1962796"/>
                  <a:gd name="connsiteY74" fmla="*/ 1883702 h 1923343"/>
                  <a:gd name="connsiteX75" fmla="*/ 196491 w 1962796"/>
                  <a:gd name="connsiteY75" fmla="*/ 1892850 h 1923343"/>
                  <a:gd name="connsiteX76" fmla="*/ 199540 w 1962796"/>
                  <a:gd name="connsiteY76" fmla="*/ 1923343 h 1923343"/>
                  <a:gd name="connsiteX77" fmla="*/ 111111 w 1962796"/>
                  <a:gd name="connsiteY77" fmla="*/ 1923343 h 1923343"/>
                  <a:gd name="connsiteX78" fmla="*/ 68421 w 1962796"/>
                  <a:gd name="connsiteY78" fmla="*/ 1883702 h 1923343"/>
                  <a:gd name="connsiteX79" fmla="*/ 62322 w 1962796"/>
                  <a:gd name="connsiteY79" fmla="*/ 1856259 h 1923343"/>
                  <a:gd name="connsiteX80" fmla="*/ 50125 w 1962796"/>
                  <a:gd name="connsiteY80" fmla="*/ 1834914 h 1923343"/>
                  <a:gd name="connsiteX81" fmla="*/ 53174 w 1962796"/>
                  <a:gd name="connsiteY81" fmla="*/ 1819667 h 1923343"/>
                  <a:gd name="connsiteX82" fmla="*/ 86716 w 1962796"/>
                  <a:gd name="connsiteY82" fmla="*/ 1749533 h 1923343"/>
                  <a:gd name="connsiteX83" fmla="*/ 86716 w 1962796"/>
                  <a:gd name="connsiteY83" fmla="*/ 1731238 h 1923343"/>
                  <a:gd name="connsiteX84" fmla="*/ 28780 w 1962796"/>
                  <a:gd name="connsiteY84" fmla="*/ 1731238 h 1923343"/>
                  <a:gd name="connsiteX85" fmla="*/ 16583 w 1962796"/>
                  <a:gd name="connsiteY85" fmla="*/ 1743435 h 1923343"/>
                  <a:gd name="connsiteX86" fmla="*/ 0 w 1962796"/>
                  <a:gd name="connsiteY86" fmla="*/ 1743435 h 1923343"/>
                  <a:gd name="connsiteX87" fmla="*/ 0 w 1962796"/>
                  <a:gd name="connsiteY87" fmla="*/ 1530578 h 1923343"/>
                  <a:gd name="connsiteX88" fmla="*/ 1336 w 1962796"/>
                  <a:gd name="connsiteY88" fmla="*/ 1529984 h 1923343"/>
                  <a:gd name="connsiteX89" fmla="*/ 0 w 1962796"/>
                  <a:gd name="connsiteY89" fmla="*/ 1521969 h 1923343"/>
                  <a:gd name="connsiteX90" fmla="*/ 0 w 1962796"/>
                  <a:gd name="connsiteY90" fmla="*/ 1368415 h 1923343"/>
                  <a:gd name="connsiteX91" fmla="*/ 49363 w 1962796"/>
                  <a:gd name="connsiteY91" fmla="*/ 1379807 h 1923343"/>
                  <a:gd name="connsiteX92" fmla="*/ 121783 w 1962796"/>
                  <a:gd name="connsiteY92" fmla="*/ 1341690 h 1923343"/>
                  <a:gd name="connsiteX93" fmla="*/ 175146 w 1962796"/>
                  <a:gd name="connsiteY93" fmla="*/ 1307386 h 1923343"/>
                  <a:gd name="connsiteX94" fmla="*/ 190392 w 1962796"/>
                  <a:gd name="connsiteY94" fmla="*/ 1261646 h 1923343"/>
                  <a:gd name="connsiteX95" fmla="*/ 220885 w 1962796"/>
                  <a:gd name="connsiteY95" fmla="*/ 1257835 h 1923343"/>
                  <a:gd name="connsiteX96" fmla="*/ 251378 w 1962796"/>
                  <a:gd name="connsiteY96" fmla="*/ 1208283 h 1923343"/>
                  <a:gd name="connsiteX97" fmla="*/ 278060 w 1962796"/>
                  <a:gd name="connsiteY97" fmla="*/ 1181603 h 1923343"/>
                  <a:gd name="connsiteX98" fmla="*/ 323800 w 1962796"/>
                  <a:gd name="connsiteY98" fmla="*/ 1147297 h 1923343"/>
                  <a:gd name="connsiteX99" fmla="*/ 339046 w 1962796"/>
                  <a:gd name="connsiteY99" fmla="*/ 1109182 h 1923343"/>
                  <a:gd name="connsiteX100" fmla="*/ 365727 w 1962796"/>
                  <a:gd name="connsiteY100" fmla="*/ 1093935 h 1923343"/>
                  <a:gd name="connsiteX101" fmla="*/ 407654 w 1962796"/>
                  <a:gd name="connsiteY101" fmla="*/ 1048196 h 1923343"/>
                  <a:gd name="connsiteX102" fmla="*/ 445771 w 1962796"/>
                  <a:gd name="connsiteY102" fmla="*/ 1013891 h 1923343"/>
                  <a:gd name="connsiteX103" fmla="*/ 514380 w 1962796"/>
                  <a:gd name="connsiteY103" fmla="*/ 941470 h 1923343"/>
                  <a:gd name="connsiteX104" fmla="*/ 643976 w 1962796"/>
                  <a:gd name="connsiteY104" fmla="*/ 830934 h 1923343"/>
                  <a:gd name="connsiteX105" fmla="*/ 720208 w 1962796"/>
                  <a:gd name="connsiteY105" fmla="*/ 819499 h 1923343"/>
                  <a:gd name="connsiteX106" fmla="*/ 750701 w 1962796"/>
                  <a:gd name="connsiteY106" fmla="*/ 754701 h 1923343"/>
                  <a:gd name="connsiteX107" fmla="*/ 819310 w 1962796"/>
                  <a:gd name="connsiteY107" fmla="*/ 674656 h 1923343"/>
                  <a:gd name="connsiteX108" fmla="*/ 838368 w 1962796"/>
                  <a:gd name="connsiteY108" fmla="*/ 621294 h 1923343"/>
                  <a:gd name="connsiteX109" fmla="*/ 937470 w 1962796"/>
                  <a:gd name="connsiteY109" fmla="*/ 545062 h 1923343"/>
                  <a:gd name="connsiteX110" fmla="*/ 1055631 w 1962796"/>
                  <a:gd name="connsiteY110" fmla="*/ 484076 h 1923343"/>
                  <a:gd name="connsiteX111" fmla="*/ 1120428 w 1962796"/>
                  <a:gd name="connsiteY111" fmla="*/ 461206 h 1923343"/>
                  <a:gd name="connsiteX112" fmla="*/ 1150921 w 1962796"/>
                  <a:gd name="connsiteY112" fmla="*/ 404032 h 1923343"/>
                  <a:gd name="connsiteX113" fmla="*/ 1162356 w 1962796"/>
                  <a:gd name="connsiteY113" fmla="*/ 308741 h 1923343"/>
                  <a:gd name="connsiteX114" fmla="*/ 1105182 w 1962796"/>
                  <a:gd name="connsiteY114" fmla="*/ 247755 h 1923343"/>
                  <a:gd name="connsiteX115" fmla="*/ 1166168 w 1962796"/>
                  <a:gd name="connsiteY115" fmla="*/ 224886 h 1923343"/>
                  <a:gd name="connsiteX116" fmla="*/ 1223342 w 1962796"/>
                  <a:gd name="connsiteY116" fmla="*/ 236321 h 1923343"/>
                  <a:gd name="connsiteX117" fmla="*/ 1265270 w 1962796"/>
                  <a:gd name="connsiteY117" fmla="*/ 224886 h 1923343"/>
                  <a:gd name="connsiteX118" fmla="*/ 1238589 w 1962796"/>
                  <a:gd name="connsiteY118" fmla="*/ 182958 h 1923343"/>
                  <a:gd name="connsiteX119" fmla="*/ 1295763 w 1962796"/>
                  <a:gd name="connsiteY119" fmla="*/ 175335 h 1923343"/>
                  <a:gd name="connsiteX120" fmla="*/ 1337690 w 1962796"/>
                  <a:gd name="connsiteY120" fmla="*/ 129596 h 1923343"/>
                  <a:gd name="connsiteX121" fmla="*/ 1532083 w 1962796"/>
                  <a:gd name="connsiteY121" fmla="*/ 125783 h 1923343"/>
                  <a:gd name="connsiteX122" fmla="*/ 1520648 w 1962796"/>
                  <a:gd name="connsiteY122" fmla="*/ 80044 h 1923343"/>
                  <a:gd name="connsiteX123" fmla="*/ 1589258 w 1962796"/>
                  <a:gd name="connsiteY123" fmla="*/ 76232 h 1923343"/>
                  <a:gd name="connsiteX124" fmla="*/ 1612127 w 1962796"/>
                  <a:gd name="connsiteY124" fmla="*/ 64797 h 1923343"/>
                  <a:gd name="connsiteX125" fmla="*/ 1638809 w 1962796"/>
                  <a:gd name="connsiteY125" fmla="*/ 19058 h 1923343"/>
                  <a:gd name="connsiteX0" fmla="*/ 1866159 w 2140596"/>
                  <a:gd name="connsiteY0" fmla="*/ 0 h 1923343"/>
                  <a:gd name="connsiteX1" fmla="*/ 1911899 w 2140596"/>
                  <a:gd name="connsiteY1" fmla="*/ 34304 h 1923343"/>
                  <a:gd name="connsiteX2" fmla="*/ 2041495 w 2140596"/>
                  <a:gd name="connsiteY2" fmla="*/ 19058 h 1923343"/>
                  <a:gd name="connsiteX3" fmla="*/ 2140596 w 2140596"/>
                  <a:gd name="connsiteY3" fmla="*/ 38117 h 1923343"/>
                  <a:gd name="connsiteX4" fmla="*/ 2068176 w 2140596"/>
                  <a:gd name="connsiteY4" fmla="*/ 64797 h 1923343"/>
                  <a:gd name="connsiteX5" fmla="*/ 2057018 w 2140596"/>
                  <a:gd name="connsiteY5" fmla="*/ 74469 h 1923343"/>
                  <a:gd name="connsiteX6" fmla="*/ 2057503 w 2140596"/>
                  <a:gd name="connsiteY6" fmla="*/ 69372 h 1923343"/>
                  <a:gd name="connsiteX7" fmla="*/ 2011764 w 2140596"/>
                  <a:gd name="connsiteY7" fmla="*/ 69372 h 1923343"/>
                  <a:gd name="connsiteX8" fmla="*/ 1978222 w 2140596"/>
                  <a:gd name="connsiteY8" fmla="*/ 93766 h 1923343"/>
                  <a:gd name="connsiteX9" fmla="*/ 2020912 w 2140596"/>
                  <a:gd name="connsiteY9" fmla="*/ 185245 h 1923343"/>
                  <a:gd name="connsiteX10" fmla="*/ 2106292 w 2140596"/>
                  <a:gd name="connsiteY10" fmla="*/ 249280 h 1923343"/>
                  <a:gd name="connsiteX11" fmla="*/ 2133736 w 2140596"/>
                  <a:gd name="connsiteY11" fmla="*/ 291971 h 1923343"/>
                  <a:gd name="connsiteX12" fmla="*/ 2127637 w 2140596"/>
                  <a:gd name="connsiteY12" fmla="*/ 316365 h 1923343"/>
                  <a:gd name="connsiteX13" fmla="*/ 2133736 w 2140596"/>
                  <a:gd name="connsiteY13" fmla="*/ 331611 h 1923343"/>
                  <a:gd name="connsiteX14" fmla="*/ 2109341 w 2140596"/>
                  <a:gd name="connsiteY14" fmla="*/ 362104 h 1923343"/>
                  <a:gd name="connsiteX15" fmla="*/ 2109341 w 2140596"/>
                  <a:gd name="connsiteY15" fmla="*/ 490175 h 1923343"/>
                  <a:gd name="connsiteX16" fmla="*/ 2017862 w 2140596"/>
                  <a:gd name="connsiteY16" fmla="*/ 523717 h 1923343"/>
                  <a:gd name="connsiteX17" fmla="*/ 1947729 w 2140596"/>
                  <a:gd name="connsiteY17" fmla="*/ 554210 h 1923343"/>
                  <a:gd name="connsiteX18" fmla="*/ 1932482 w 2140596"/>
                  <a:gd name="connsiteY18" fmla="*/ 578604 h 1923343"/>
                  <a:gd name="connsiteX19" fmla="*/ 1953827 w 2140596"/>
                  <a:gd name="connsiteY19" fmla="*/ 581654 h 1923343"/>
                  <a:gd name="connsiteX20" fmla="*/ 1969074 w 2140596"/>
                  <a:gd name="connsiteY20" fmla="*/ 639590 h 1923343"/>
                  <a:gd name="connsiteX21" fmla="*/ 1920285 w 2140596"/>
                  <a:gd name="connsiteY21" fmla="*/ 676182 h 1923343"/>
                  <a:gd name="connsiteX22" fmla="*/ 1901681 w 2140596"/>
                  <a:gd name="connsiteY22" fmla="*/ 766542 h 1923343"/>
                  <a:gd name="connsiteX23" fmla="*/ 1866159 w 2140596"/>
                  <a:gd name="connsiteY23" fmla="*/ 754701 h 1923343"/>
                  <a:gd name="connsiteX24" fmla="*/ 1801362 w 2140596"/>
                  <a:gd name="connsiteY24" fmla="*/ 792817 h 1923343"/>
                  <a:gd name="connsiteX25" fmla="*/ 1736565 w 2140596"/>
                  <a:gd name="connsiteY25" fmla="*/ 747077 h 1923343"/>
                  <a:gd name="connsiteX26" fmla="*/ 1690826 w 2140596"/>
                  <a:gd name="connsiteY26" fmla="*/ 773759 h 1923343"/>
                  <a:gd name="connsiteX27" fmla="*/ 1633651 w 2140596"/>
                  <a:gd name="connsiteY27" fmla="*/ 766135 h 1923343"/>
                  <a:gd name="connsiteX28" fmla="*/ 1610781 w 2140596"/>
                  <a:gd name="connsiteY28" fmla="*/ 735642 h 1923343"/>
                  <a:gd name="connsiteX29" fmla="*/ 1580288 w 2140596"/>
                  <a:gd name="connsiteY29" fmla="*/ 747077 h 1923343"/>
                  <a:gd name="connsiteX30" fmla="*/ 1526925 w 2140596"/>
                  <a:gd name="connsiteY30" fmla="*/ 792817 h 1923343"/>
                  <a:gd name="connsiteX31" fmla="*/ 1519302 w 2140596"/>
                  <a:gd name="connsiteY31" fmla="*/ 830934 h 1923343"/>
                  <a:gd name="connsiteX32" fmla="*/ 1465939 w 2140596"/>
                  <a:gd name="connsiteY32" fmla="*/ 899542 h 1923343"/>
                  <a:gd name="connsiteX33" fmla="*/ 1443070 w 2140596"/>
                  <a:gd name="connsiteY33" fmla="*/ 937659 h 1923343"/>
                  <a:gd name="connsiteX34" fmla="*/ 1401142 w 2140596"/>
                  <a:gd name="connsiteY34" fmla="*/ 964339 h 1923343"/>
                  <a:gd name="connsiteX35" fmla="*/ 1351591 w 2140596"/>
                  <a:gd name="connsiteY35" fmla="*/ 964339 h 1923343"/>
                  <a:gd name="connsiteX36" fmla="*/ 1290605 w 2140596"/>
                  <a:gd name="connsiteY36" fmla="*/ 1048196 h 1923343"/>
                  <a:gd name="connsiteX37" fmla="*/ 1389707 w 2140596"/>
                  <a:gd name="connsiteY37" fmla="*/ 1082500 h 1923343"/>
                  <a:gd name="connsiteX38" fmla="*/ 1393518 w 2140596"/>
                  <a:gd name="connsiteY38" fmla="*/ 1124428 h 1923343"/>
                  <a:gd name="connsiteX39" fmla="*/ 1347779 w 2140596"/>
                  <a:gd name="connsiteY39" fmla="*/ 1124428 h 1923343"/>
                  <a:gd name="connsiteX40" fmla="*/ 1328721 w 2140596"/>
                  <a:gd name="connsiteY40" fmla="*/ 1154921 h 1923343"/>
                  <a:gd name="connsiteX41" fmla="*/ 1267735 w 2140596"/>
                  <a:gd name="connsiteY41" fmla="*/ 1135863 h 1923343"/>
                  <a:gd name="connsiteX42" fmla="*/ 1176256 w 2140596"/>
                  <a:gd name="connsiteY42" fmla="*/ 1193036 h 1923343"/>
                  <a:gd name="connsiteX43" fmla="*/ 1080966 w 2140596"/>
                  <a:gd name="connsiteY43" fmla="*/ 1189225 h 1923343"/>
                  <a:gd name="connsiteX44" fmla="*/ 1035227 w 2140596"/>
                  <a:gd name="connsiteY44" fmla="*/ 1170167 h 1923343"/>
                  <a:gd name="connsiteX45" fmla="*/ 1027603 w 2140596"/>
                  <a:gd name="connsiteY45" fmla="*/ 1200660 h 1923343"/>
                  <a:gd name="connsiteX46" fmla="*/ 993298 w 2140596"/>
                  <a:gd name="connsiteY46" fmla="*/ 1231153 h 1923343"/>
                  <a:gd name="connsiteX47" fmla="*/ 966617 w 2140596"/>
                  <a:gd name="connsiteY47" fmla="*/ 1193036 h 1923343"/>
                  <a:gd name="connsiteX48" fmla="*/ 909443 w 2140596"/>
                  <a:gd name="connsiteY48" fmla="*/ 1208283 h 1923343"/>
                  <a:gd name="connsiteX49" fmla="*/ 886573 w 2140596"/>
                  <a:gd name="connsiteY49" fmla="*/ 1196849 h 1923343"/>
                  <a:gd name="connsiteX50" fmla="*/ 867515 w 2140596"/>
                  <a:gd name="connsiteY50" fmla="*/ 1231153 h 1923343"/>
                  <a:gd name="connsiteX51" fmla="*/ 833210 w 2140596"/>
                  <a:gd name="connsiteY51" fmla="*/ 1181603 h 1923343"/>
                  <a:gd name="connsiteX52" fmla="*/ 802717 w 2140596"/>
                  <a:gd name="connsiteY52" fmla="*/ 1181603 h 1923343"/>
                  <a:gd name="connsiteX53" fmla="*/ 802717 w 2140596"/>
                  <a:gd name="connsiteY53" fmla="*/ 1227342 h 1923343"/>
                  <a:gd name="connsiteX54" fmla="*/ 783659 w 2140596"/>
                  <a:gd name="connsiteY54" fmla="*/ 1269269 h 1923343"/>
                  <a:gd name="connsiteX55" fmla="*/ 703615 w 2140596"/>
                  <a:gd name="connsiteY55" fmla="*/ 1311197 h 1923343"/>
                  <a:gd name="connsiteX56" fmla="*/ 680745 w 2140596"/>
                  <a:gd name="connsiteY56" fmla="*/ 1341690 h 1923343"/>
                  <a:gd name="connsiteX57" fmla="*/ 707426 w 2140596"/>
                  <a:gd name="connsiteY57" fmla="*/ 1356936 h 1923343"/>
                  <a:gd name="connsiteX58" fmla="*/ 657876 w 2140596"/>
                  <a:gd name="connsiteY58" fmla="*/ 1459850 h 1923343"/>
                  <a:gd name="connsiteX59" fmla="*/ 680745 w 2140596"/>
                  <a:gd name="connsiteY59" fmla="*/ 1490343 h 1923343"/>
                  <a:gd name="connsiteX60" fmla="*/ 657876 w 2140596"/>
                  <a:gd name="connsiteY60" fmla="*/ 1547518 h 1923343"/>
                  <a:gd name="connsiteX61" fmla="*/ 600701 w 2140596"/>
                  <a:gd name="connsiteY61" fmla="*/ 1597069 h 1923343"/>
                  <a:gd name="connsiteX62" fmla="*/ 581643 w 2140596"/>
                  <a:gd name="connsiteY62" fmla="*/ 1600880 h 1923343"/>
                  <a:gd name="connsiteX63" fmla="*/ 558774 w 2140596"/>
                  <a:gd name="connsiteY63" fmla="*/ 1635184 h 1923343"/>
                  <a:gd name="connsiteX64" fmla="*/ 585454 w 2140596"/>
                  <a:gd name="connsiteY64" fmla="*/ 1646619 h 1923343"/>
                  <a:gd name="connsiteX65" fmla="*/ 597417 w 2140596"/>
                  <a:gd name="connsiteY65" fmla="*/ 1685498 h 1923343"/>
                  <a:gd name="connsiteX66" fmla="*/ 554200 w 2140596"/>
                  <a:gd name="connsiteY66" fmla="*/ 1685498 h 1923343"/>
                  <a:gd name="connsiteX67" fmla="*/ 542002 w 2140596"/>
                  <a:gd name="connsiteY67" fmla="*/ 1709893 h 1923343"/>
                  <a:gd name="connsiteX68" fmla="*/ 514559 w 2140596"/>
                  <a:gd name="connsiteY68" fmla="*/ 1743435 h 1923343"/>
                  <a:gd name="connsiteX69" fmla="*/ 502362 w 2140596"/>
                  <a:gd name="connsiteY69" fmla="*/ 1767829 h 1923343"/>
                  <a:gd name="connsiteX70" fmla="*/ 538953 w 2140596"/>
                  <a:gd name="connsiteY70" fmla="*/ 1816618 h 1923343"/>
                  <a:gd name="connsiteX71" fmla="*/ 529805 w 2140596"/>
                  <a:gd name="connsiteY71" fmla="*/ 1828815 h 1923343"/>
                  <a:gd name="connsiteX72" fmla="*/ 508460 w 2140596"/>
                  <a:gd name="connsiteY72" fmla="*/ 1844062 h 1923343"/>
                  <a:gd name="connsiteX73" fmla="*/ 465770 w 2140596"/>
                  <a:gd name="connsiteY73" fmla="*/ 1911146 h 1923343"/>
                  <a:gd name="connsiteX74" fmla="*/ 416981 w 2140596"/>
                  <a:gd name="connsiteY74" fmla="*/ 1883702 h 1923343"/>
                  <a:gd name="connsiteX75" fmla="*/ 374291 w 2140596"/>
                  <a:gd name="connsiteY75" fmla="*/ 1892850 h 1923343"/>
                  <a:gd name="connsiteX76" fmla="*/ 377340 w 2140596"/>
                  <a:gd name="connsiteY76" fmla="*/ 1923343 h 1923343"/>
                  <a:gd name="connsiteX77" fmla="*/ 288911 w 2140596"/>
                  <a:gd name="connsiteY77" fmla="*/ 1923343 h 1923343"/>
                  <a:gd name="connsiteX78" fmla="*/ 246221 w 2140596"/>
                  <a:gd name="connsiteY78" fmla="*/ 1883702 h 1923343"/>
                  <a:gd name="connsiteX79" fmla="*/ 240122 w 2140596"/>
                  <a:gd name="connsiteY79" fmla="*/ 1856259 h 1923343"/>
                  <a:gd name="connsiteX80" fmla="*/ 227925 w 2140596"/>
                  <a:gd name="connsiteY80" fmla="*/ 1834914 h 1923343"/>
                  <a:gd name="connsiteX81" fmla="*/ 230974 w 2140596"/>
                  <a:gd name="connsiteY81" fmla="*/ 1819667 h 1923343"/>
                  <a:gd name="connsiteX82" fmla="*/ 264516 w 2140596"/>
                  <a:gd name="connsiteY82" fmla="*/ 1749533 h 1923343"/>
                  <a:gd name="connsiteX83" fmla="*/ 264516 w 2140596"/>
                  <a:gd name="connsiteY83" fmla="*/ 1731238 h 1923343"/>
                  <a:gd name="connsiteX84" fmla="*/ 206580 w 2140596"/>
                  <a:gd name="connsiteY84" fmla="*/ 1731238 h 1923343"/>
                  <a:gd name="connsiteX85" fmla="*/ 194383 w 2140596"/>
                  <a:gd name="connsiteY85" fmla="*/ 1743435 h 1923343"/>
                  <a:gd name="connsiteX86" fmla="*/ 177800 w 2140596"/>
                  <a:gd name="connsiteY86" fmla="*/ 1743435 h 1923343"/>
                  <a:gd name="connsiteX87" fmla="*/ 177800 w 2140596"/>
                  <a:gd name="connsiteY87" fmla="*/ 1530578 h 1923343"/>
                  <a:gd name="connsiteX88" fmla="*/ 179136 w 2140596"/>
                  <a:gd name="connsiteY88" fmla="*/ 1529984 h 1923343"/>
                  <a:gd name="connsiteX89" fmla="*/ 0 w 2140596"/>
                  <a:gd name="connsiteY89" fmla="*/ 1521969 h 1923343"/>
                  <a:gd name="connsiteX90" fmla="*/ 177800 w 2140596"/>
                  <a:gd name="connsiteY90" fmla="*/ 1368415 h 1923343"/>
                  <a:gd name="connsiteX91" fmla="*/ 227163 w 2140596"/>
                  <a:gd name="connsiteY91" fmla="*/ 1379807 h 1923343"/>
                  <a:gd name="connsiteX92" fmla="*/ 299583 w 2140596"/>
                  <a:gd name="connsiteY92" fmla="*/ 1341690 h 1923343"/>
                  <a:gd name="connsiteX93" fmla="*/ 352946 w 2140596"/>
                  <a:gd name="connsiteY93" fmla="*/ 1307386 h 1923343"/>
                  <a:gd name="connsiteX94" fmla="*/ 368192 w 2140596"/>
                  <a:gd name="connsiteY94" fmla="*/ 1261646 h 1923343"/>
                  <a:gd name="connsiteX95" fmla="*/ 398685 w 2140596"/>
                  <a:gd name="connsiteY95" fmla="*/ 1257835 h 1923343"/>
                  <a:gd name="connsiteX96" fmla="*/ 429178 w 2140596"/>
                  <a:gd name="connsiteY96" fmla="*/ 1208283 h 1923343"/>
                  <a:gd name="connsiteX97" fmla="*/ 455860 w 2140596"/>
                  <a:gd name="connsiteY97" fmla="*/ 1181603 h 1923343"/>
                  <a:gd name="connsiteX98" fmla="*/ 501600 w 2140596"/>
                  <a:gd name="connsiteY98" fmla="*/ 1147297 h 1923343"/>
                  <a:gd name="connsiteX99" fmla="*/ 516846 w 2140596"/>
                  <a:gd name="connsiteY99" fmla="*/ 1109182 h 1923343"/>
                  <a:gd name="connsiteX100" fmla="*/ 543527 w 2140596"/>
                  <a:gd name="connsiteY100" fmla="*/ 1093935 h 1923343"/>
                  <a:gd name="connsiteX101" fmla="*/ 585454 w 2140596"/>
                  <a:gd name="connsiteY101" fmla="*/ 1048196 h 1923343"/>
                  <a:gd name="connsiteX102" fmla="*/ 623571 w 2140596"/>
                  <a:gd name="connsiteY102" fmla="*/ 1013891 h 1923343"/>
                  <a:gd name="connsiteX103" fmla="*/ 692180 w 2140596"/>
                  <a:gd name="connsiteY103" fmla="*/ 941470 h 1923343"/>
                  <a:gd name="connsiteX104" fmla="*/ 821776 w 2140596"/>
                  <a:gd name="connsiteY104" fmla="*/ 830934 h 1923343"/>
                  <a:gd name="connsiteX105" fmla="*/ 898008 w 2140596"/>
                  <a:gd name="connsiteY105" fmla="*/ 819499 h 1923343"/>
                  <a:gd name="connsiteX106" fmla="*/ 928501 w 2140596"/>
                  <a:gd name="connsiteY106" fmla="*/ 754701 h 1923343"/>
                  <a:gd name="connsiteX107" fmla="*/ 997110 w 2140596"/>
                  <a:gd name="connsiteY107" fmla="*/ 674656 h 1923343"/>
                  <a:gd name="connsiteX108" fmla="*/ 1016168 w 2140596"/>
                  <a:gd name="connsiteY108" fmla="*/ 621294 h 1923343"/>
                  <a:gd name="connsiteX109" fmla="*/ 1115270 w 2140596"/>
                  <a:gd name="connsiteY109" fmla="*/ 545062 h 1923343"/>
                  <a:gd name="connsiteX110" fmla="*/ 1233431 w 2140596"/>
                  <a:gd name="connsiteY110" fmla="*/ 484076 h 1923343"/>
                  <a:gd name="connsiteX111" fmla="*/ 1298228 w 2140596"/>
                  <a:gd name="connsiteY111" fmla="*/ 461206 h 1923343"/>
                  <a:gd name="connsiteX112" fmla="*/ 1328721 w 2140596"/>
                  <a:gd name="connsiteY112" fmla="*/ 404032 h 1923343"/>
                  <a:gd name="connsiteX113" fmla="*/ 1340156 w 2140596"/>
                  <a:gd name="connsiteY113" fmla="*/ 308741 h 1923343"/>
                  <a:gd name="connsiteX114" fmla="*/ 1282982 w 2140596"/>
                  <a:gd name="connsiteY114" fmla="*/ 247755 h 1923343"/>
                  <a:gd name="connsiteX115" fmla="*/ 1343968 w 2140596"/>
                  <a:gd name="connsiteY115" fmla="*/ 224886 h 1923343"/>
                  <a:gd name="connsiteX116" fmla="*/ 1401142 w 2140596"/>
                  <a:gd name="connsiteY116" fmla="*/ 236321 h 1923343"/>
                  <a:gd name="connsiteX117" fmla="*/ 1443070 w 2140596"/>
                  <a:gd name="connsiteY117" fmla="*/ 224886 h 1923343"/>
                  <a:gd name="connsiteX118" fmla="*/ 1416389 w 2140596"/>
                  <a:gd name="connsiteY118" fmla="*/ 182958 h 1923343"/>
                  <a:gd name="connsiteX119" fmla="*/ 1473563 w 2140596"/>
                  <a:gd name="connsiteY119" fmla="*/ 175335 h 1923343"/>
                  <a:gd name="connsiteX120" fmla="*/ 1515490 w 2140596"/>
                  <a:gd name="connsiteY120" fmla="*/ 129596 h 1923343"/>
                  <a:gd name="connsiteX121" fmla="*/ 1709883 w 2140596"/>
                  <a:gd name="connsiteY121" fmla="*/ 125783 h 1923343"/>
                  <a:gd name="connsiteX122" fmla="*/ 1698448 w 2140596"/>
                  <a:gd name="connsiteY122" fmla="*/ 80044 h 1923343"/>
                  <a:gd name="connsiteX123" fmla="*/ 1767058 w 2140596"/>
                  <a:gd name="connsiteY123" fmla="*/ 76232 h 1923343"/>
                  <a:gd name="connsiteX124" fmla="*/ 1789927 w 2140596"/>
                  <a:gd name="connsiteY124" fmla="*/ 64797 h 1923343"/>
                  <a:gd name="connsiteX125" fmla="*/ 1816609 w 2140596"/>
                  <a:gd name="connsiteY125" fmla="*/ 19058 h 1923343"/>
                  <a:gd name="connsiteX126" fmla="*/ 1866159 w 2140596"/>
                  <a:gd name="connsiteY126" fmla="*/ 0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179136 w 2140596"/>
                  <a:gd name="connsiteY125" fmla="*/ 1529984 h 1923343"/>
                  <a:gd name="connsiteX126" fmla="*/ 91440 w 2140596"/>
                  <a:gd name="connsiteY126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177800 w 2140596"/>
                  <a:gd name="connsiteY124" fmla="*/ 1530578 h 1923343"/>
                  <a:gd name="connsiteX125" fmla="*/ 91440 w 2140596"/>
                  <a:gd name="connsiteY125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124" fmla="*/ 91440 w 2140596"/>
                  <a:gd name="connsiteY124" fmla="*/ 1613409 h 1923343"/>
                  <a:gd name="connsiteX0" fmla="*/ 0 w 2140596"/>
                  <a:gd name="connsiteY0" fmla="*/ 1521969 h 1923343"/>
                  <a:gd name="connsiteX1" fmla="*/ 177800 w 2140596"/>
                  <a:gd name="connsiteY1" fmla="*/ 1368415 h 1923343"/>
                  <a:gd name="connsiteX2" fmla="*/ 227163 w 2140596"/>
                  <a:gd name="connsiteY2" fmla="*/ 1379807 h 1923343"/>
                  <a:gd name="connsiteX3" fmla="*/ 299583 w 2140596"/>
                  <a:gd name="connsiteY3" fmla="*/ 1341690 h 1923343"/>
                  <a:gd name="connsiteX4" fmla="*/ 352946 w 2140596"/>
                  <a:gd name="connsiteY4" fmla="*/ 1307386 h 1923343"/>
                  <a:gd name="connsiteX5" fmla="*/ 368192 w 2140596"/>
                  <a:gd name="connsiteY5" fmla="*/ 1261646 h 1923343"/>
                  <a:gd name="connsiteX6" fmla="*/ 398685 w 2140596"/>
                  <a:gd name="connsiteY6" fmla="*/ 1257835 h 1923343"/>
                  <a:gd name="connsiteX7" fmla="*/ 429178 w 2140596"/>
                  <a:gd name="connsiteY7" fmla="*/ 1208283 h 1923343"/>
                  <a:gd name="connsiteX8" fmla="*/ 455860 w 2140596"/>
                  <a:gd name="connsiteY8" fmla="*/ 1181603 h 1923343"/>
                  <a:gd name="connsiteX9" fmla="*/ 501600 w 2140596"/>
                  <a:gd name="connsiteY9" fmla="*/ 1147297 h 1923343"/>
                  <a:gd name="connsiteX10" fmla="*/ 516846 w 2140596"/>
                  <a:gd name="connsiteY10" fmla="*/ 1109182 h 1923343"/>
                  <a:gd name="connsiteX11" fmla="*/ 543527 w 2140596"/>
                  <a:gd name="connsiteY11" fmla="*/ 1093935 h 1923343"/>
                  <a:gd name="connsiteX12" fmla="*/ 585454 w 2140596"/>
                  <a:gd name="connsiteY12" fmla="*/ 1048196 h 1923343"/>
                  <a:gd name="connsiteX13" fmla="*/ 623571 w 2140596"/>
                  <a:gd name="connsiteY13" fmla="*/ 1013891 h 1923343"/>
                  <a:gd name="connsiteX14" fmla="*/ 692180 w 2140596"/>
                  <a:gd name="connsiteY14" fmla="*/ 941470 h 1923343"/>
                  <a:gd name="connsiteX15" fmla="*/ 821776 w 2140596"/>
                  <a:gd name="connsiteY15" fmla="*/ 830934 h 1923343"/>
                  <a:gd name="connsiteX16" fmla="*/ 898008 w 2140596"/>
                  <a:gd name="connsiteY16" fmla="*/ 819499 h 1923343"/>
                  <a:gd name="connsiteX17" fmla="*/ 928501 w 2140596"/>
                  <a:gd name="connsiteY17" fmla="*/ 754701 h 1923343"/>
                  <a:gd name="connsiteX18" fmla="*/ 997110 w 2140596"/>
                  <a:gd name="connsiteY18" fmla="*/ 674656 h 1923343"/>
                  <a:gd name="connsiteX19" fmla="*/ 1016168 w 2140596"/>
                  <a:gd name="connsiteY19" fmla="*/ 621294 h 1923343"/>
                  <a:gd name="connsiteX20" fmla="*/ 1115270 w 2140596"/>
                  <a:gd name="connsiteY20" fmla="*/ 545062 h 1923343"/>
                  <a:gd name="connsiteX21" fmla="*/ 1233431 w 2140596"/>
                  <a:gd name="connsiteY21" fmla="*/ 484076 h 1923343"/>
                  <a:gd name="connsiteX22" fmla="*/ 1298228 w 2140596"/>
                  <a:gd name="connsiteY22" fmla="*/ 461206 h 1923343"/>
                  <a:gd name="connsiteX23" fmla="*/ 1328721 w 2140596"/>
                  <a:gd name="connsiteY23" fmla="*/ 404032 h 1923343"/>
                  <a:gd name="connsiteX24" fmla="*/ 1340156 w 2140596"/>
                  <a:gd name="connsiteY24" fmla="*/ 308741 h 1923343"/>
                  <a:gd name="connsiteX25" fmla="*/ 1282982 w 2140596"/>
                  <a:gd name="connsiteY25" fmla="*/ 247755 h 1923343"/>
                  <a:gd name="connsiteX26" fmla="*/ 1343968 w 2140596"/>
                  <a:gd name="connsiteY26" fmla="*/ 224886 h 1923343"/>
                  <a:gd name="connsiteX27" fmla="*/ 1401142 w 2140596"/>
                  <a:gd name="connsiteY27" fmla="*/ 236321 h 1923343"/>
                  <a:gd name="connsiteX28" fmla="*/ 1443070 w 2140596"/>
                  <a:gd name="connsiteY28" fmla="*/ 224886 h 1923343"/>
                  <a:gd name="connsiteX29" fmla="*/ 1416389 w 2140596"/>
                  <a:gd name="connsiteY29" fmla="*/ 182958 h 1923343"/>
                  <a:gd name="connsiteX30" fmla="*/ 1473563 w 2140596"/>
                  <a:gd name="connsiteY30" fmla="*/ 175335 h 1923343"/>
                  <a:gd name="connsiteX31" fmla="*/ 1515490 w 2140596"/>
                  <a:gd name="connsiteY31" fmla="*/ 129596 h 1923343"/>
                  <a:gd name="connsiteX32" fmla="*/ 1709883 w 2140596"/>
                  <a:gd name="connsiteY32" fmla="*/ 125783 h 1923343"/>
                  <a:gd name="connsiteX33" fmla="*/ 1698448 w 2140596"/>
                  <a:gd name="connsiteY33" fmla="*/ 80044 h 1923343"/>
                  <a:gd name="connsiteX34" fmla="*/ 1767058 w 2140596"/>
                  <a:gd name="connsiteY34" fmla="*/ 76232 h 1923343"/>
                  <a:gd name="connsiteX35" fmla="*/ 1789927 w 2140596"/>
                  <a:gd name="connsiteY35" fmla="*/ 64797 h 1923343"/>
                  <a:gd name="connsiteX36" fmla="*/ 1816609 w 2140596"/>
                  <a:gd name="connsiteY36" fmla="*/ 19058 h 1923343"/>
                  <a:gd name="connsiteX37" fmla="*/ 1866159 w 2140596"/>
                  <a:gd name="connsiteY37" fmla="*/ 0 h 1923343"/>
                  <a:gd name="connsiteX38" fmla="*/ 1911899 w 2140596"/>
                  <a:gd name="connsiteY38" fmla="*/ 34304 h 1923343"/>
                  <a:gd name="connsiteX39" fmla="*/ 2041495 w 2140596"/>
                  <a:gd name="connsiteY39" fmla="*/ 19058 h 1923343"/>
                  <a:gd name="connsiteX40" fmla="*/ 2140596 w 2140596"/>
                  <a:gd name="connsiteY40" fmla="*/ 38117 h 1923343"/>
                  <a:gd name="connsiteX41" fmla="*/ 2068176 w 2140596"/>
                  <a:gd name="connsiteY41" fmla="*/ 64797 h 1923343"/>
                  <a:gd name="connsiteX42" fmla="*/ 2057018 w 2140596"/>
                  <a:gd name="connsiteY42" fmla="*/ 74469 h 1923343"/>
                  <a:gd name="connsiteX43" fmla="*/ 2057503 w 2140596"/>
                  <a:gd name="connsiteY43" fmla="*/ 69372 h 1923343"/>
                  <a:gd name="connsiteX44" fmla="*/ 2011764 w 2140596"/>
                  <a:gd name="connsiteY44" fmla="*/ 69372 h 1923343"/>
                  <a:gd name="connsiteX45" fmla="*/ 1978222 w 2140596"/>
                  <a:gd name="connsiteY45" fmla="*/ 93766 h 1923343"/>
                  <a:gd name="connsiteX46" fmla="*/ 2020912 w 2140596"/>
                  <a:gd name="connsiteY46" fmla="*/ 185245 h 1923343"/>
                  <a:gd name="connsiteX47" fmla="*/ 2106292 w 2140596"/>
                  <a:gd name="connsiteY47" fmla="*/ 249280 h 1923343"/>
                  <a:gd name="connsiteX48" fmla="*/ 2133736 w 2140596"/>
                  <a:gd name="connsiteY48" fmla="*/ 291971 h 1923343"/>
                  <a:gd name="connsiteX49" fmla="*/ 2127637 w 2140596"/>
                  <a:gd name="connsiteY49" fmla="*/ 316365 h 1923343"/>
                  <a:gd name="connsiteX50" fmla="*/ 2133736 w 2140596"/>
                  <a:gd name="connsiteY50" fmla="*/ 331611 h 1923343"/>
                  <a:gd name="connsiteX51" fmla="*/ 2109341 w 2140596"/>
                  <a:gd name="connsiteY51" fmla="*/ 362104 h 1923343"/>
                  <a:gd name="connsiteX52" fmla="*/ 2109341 w 2140596"/>
                  <a:gd name="connsiteY52" fmla="*/ 490175 h 1923343"/>
                  <a:gd name="connsiteX53" fmla="*/ 2017862 w 2140596"/>
                  <a:gd name="connsiteY53" fmla="*/ 523717 h 1923343"/>
                  <a:gd name="connsiteX54" fmla="*/ 1947729 w 2140596"/>
                  <a:gd name="connsiteY54" fmla="*/ 554210 h 1923343"/>
                  <a:gd name="connsiteX55" fmla="*/ 1932482 w 2140596"/>
                  <a:gd name="connsiteY55" fmla="*/ 578604 h 1923343"/>
                  <a:gd name="connsiteX56" fmla="*/ 1953827 w 2140596"/>
                  <a:gd name="connsiteY56" fmla="*/ 581654 h 1923343"/>
                  <a:gd name="connsiteX57" fmla="*/ 1969074 w 2140596"/>
                  <a:gd name="connsiteY57" fmla="*/ 639590 h 1923343"/>
                  <a:gd name="connsiteX58" fmla="*/ 1920285 w 2140596"/>
                  <a:gd name="connsiteY58" fmla="*/ 676182 h 1923343"/>
                  <a:gd name="connsiteX59" fmla="*/ 1901681 w 2140596"/>
                  <a:gd name="connsiteY59" fmla="*/ 766542 h 1923343"/>
                  <a:gd name="connsiteX60" fmla="*/ 1866159 w 2140596"/>
                  <a:gd name="connsiteY60" fmla="*/ 754701 h 1923343"/>
                  <a:gd name="connsiteX61" fmla="*/ 1801362 w 2140596"/>
                  <a:gd name="connsiteY61" fmla="*/ 792817 h 1923343"/>
                  <a:gd name="connsiteX62" fmla="*/ 1736565 w 2140596"/>
                  <a:gd name="connsiteY62" fmla="*/ 747077 h 1923343"/>
                  <a:gd name="connsiteX63" fmla="*/ 1690826 w 2140596"/>
                  <a:gd name="connsiteY63" fmla="*/ 773759 h 1923343"/>
                  <a:gd name="connsiteX64" fmla="*/ 1633651 w 2140596"/>
                  <a:gd name="connsiteY64" fmla="*/ 766135 h 1923343"/>
                  <a:gd name="connsiteX65" fmla="*/ 1610781 w 2140596"/>
                  <a:gd name="connsiteY65" fmla="*/ 735642 h 1923343"/>
                  <a:gd name="connsiteX66" fmla="*/ 1580288 w 2140596"/>
                  <a:gd name="connsiteY66" fmla="*/ 747077 h 1923343"/>
                  <a:gd name="connsiteX67" fmla="*/ 1526925 w 2140596"/>
                  <a:gd name="connsiteY67" fmla="*/ 792817 h 1923343"/>
                  <a:gd name="connsiteX68" fmla="*/ 1519302 w 2140596"/>
                  <a:gd name="connsiteY68" fmla="*/ 830934 h 1923343"/>
                  <a:gd name="connsiteX69" fmla="*/ 1465939 w 2140596"/>
                  <a:gd name="connsiteY69" fmla="*/ 899542 h 1923343"/>
                  <a:gd name="connsiteX70" fmla="*/ 1443070 w 2140596"/>
                  <a:gd name="connsiteY70" fmla="*/ 937659 h 1923343"/>
                  <a:gd name="connsiteX71" fmla="*/ 1401142 w 2140596"/>
                  <a:gd name="connsiteY71" fmla="*/ 964339 h 1923343"/>
                  <a:gd name="connsiteX72" fmla="*/ 1351591 w 2140596"/>
                  <a:gd name="connsiteY72" fmla="*/ 964339 h 1923343"/>
                  <a:gd name="connsiteX73" fmla="*/ 1290605 w 2140596"/>
                  <a:gd name="connsiteY73" fmla="*/ 1048196 h 1923343"/>
                  <a:gd name="connsiteX74" fmla="*/ 1389707 w 2140596"/>
                  <a:gd name="connsiteY74" fmla="*/ 1082500 h 1923343"/>
                  <a:gd name="connsiteX75" fmla="*/ 1393518 w 2140596"/>
                  <a:gd name="connsiteY75" fmla="*/ 1124428 h 1923343"/>
                  <a:gd name="connsiteX76" fmla="*/ 1347779 w 2140596"/>
                  <a:gd name="connsiteY76" fmla="*/ 1124428 h 1923343"/>
                  <a:gd name="connsiteX77" fmla="*/ 1328721 w 2140596"/>
                  <a:gd name="connsiteY77" fmla="*/ 1154921 h 1923343"/>
                  <a:gd name="connsiteX78" fmla="*/ 1267735 w 2140596"/>
                  <a:gd name="connsiteY78" fmla="*/ 1135863 h 1923343"/>
                  <a:gd name="connsiteX79" fmla="*/ 1176256 w 2140596"/>
                  <a:gd name="connsiteY79" fmla="*/ 1193036 h 1923343"/>
                  <a:gd name="connsiteX80" fmla="*/ 1080966 w 2140596"/>
                  <a:gd name="connsiteY80" fmla="*/ 1189225 h 1923343"/>
                  <a:gd name="connsiteX81" fmla="*/ 1035227 w 2140596"/>
                  <a:gd name="connsiteY81" fmla="*/ 1170167 h 1923343"/>
                  <a:gd name="connsiteX82" fmla="*/ 1027603 w 2140596"/>
                  <a:gd name="connsiteY82" fmla="*/ 1200660 h 1923343"/>
                  <a:gd name="connsiteX83" fmla="*/ 993298 w 2140596"/>
                  <a:gd name="connsiteY83" fmla="*/ 1231153 h 1923343"/>
                  <a:gd name="connsiteX84" fmla="*/ 966617 w 2140596"/>
                  <a:gd name="connsiteY84" fmla="*/ 1193036 h 1923343"/>
                  <a:gd name="connsiteX85" fmla="*/ 909443 w 2140596"/>
                  <a:gd name="connsiteY85" fmla="*/ 1208283 h 1923343"/>
                  <a:gd name="connsiteX86" fmla="*/ 886573 w 2140596"/>
                  <a:gd name="connsiteY86" fmla="*/ 1196849 h 1923343"/>
                  <a:gd name="connsiteX87" fmla="*/ 867515 w 2140596"/>
                  <a:gd name="connsiteY87" fmla="*/ 1231153 h 1923343"/>
                  <a:gd name="connsiteX88" fmla="*/ 833210 w 2140596"/>
                  <a:gd name="connsiteY88" fmla="*/ 1181603 h 1923343"/>
                  <a:gd name="connsiteX89" fmla="*/ 802717 w 2140596"/>
                  <a:gd name="connsiteY89" fmla="*/ 1181603 h 1923343"/>
                  <a:gd name="connsiteX90" fmla="*/ 802717 w 2140596"/>
                  <a:gd name="connsiteY90" fmla="*/ 1227342 h 1923343"/>
                  <a:gd name="connsiteX91" fmla="*/ 783659 w 2140596"/>
                  <a:gd name="connsiteY91" fmla="*/ 1269269 h 1923343"/>
                  <a:gd name="connsiteX92" fmla="*/ 703615 w 2140596"/>
                  <a:gd name="connsiteY92" fmla="*/ 1311197 h 1923343"/>
                  <a:gd name="connsiteX93" fmla="*/ 680745 w 2140596"/>
                  <a:gd name="connsiteY93" fmla="*/ 1341690 h 1923343"/>
                  <a:gd name="connsiteX94" fmla="*/ 707426 w 2140596"/>
                  <a:gd name="connsiteY94" fmla="*/ 1356936 h 1923343"/>
                  <a:gd name="connsiteX95" fmla="*/ 657876 w 2140596"/>
                  <a:gd name="connsiteY95" fmla="*/ 1459850 h 1923343"/>
                  <a:gd name="connsiteX96" fmla="*/ 680745 w 2140596"/>
                  <a:gd name="connsiteY96" fmla="*/ 1490343 h 1923343"/>
                  <a:gd name="connsiteX97" fmla="*/ 657876 w 2140596"/>
                  <a:gd name="connsiteY97" fmla="*/ 1547518 h 1923343"/>
                  <a:gd name="connsiteX98" fmla="*/ 600701 w 2140596"/>
                  <a:gd name="connsiteY98" fmla="*/ 1597069 h 1923343"/>
                  <a:gd name="connsiteX99" fmla="*/ 581643 w 2140596"/>
                  <a:gd name="connsiteY99" fmla="*/ 1600880 h 1923343"/>
                  <a:gd name="connsiteX100" fmla="*/ 558774 w 2140596"/>
                  <a:gd name="connsiteY100" fmla="*/ 1635184 h 1923343"/>
                  <a:gd name="connsiteX101" fmla="*/ 585454 w 2140596"/>
                  <a:gd name="connsiteY101" fmla="*/ 1646619 h 1923343"/>
                  <a:gd name="connsiteX102" fmla="*/ 597417 w 2140596"/>
                  <a:gd name="connsiteY102" fmla="*/ 1685498 h 1923343"/>
                  <a:gd name="connsiteX103" fmla="*/ 554200 w 2140596"/>
                  <a:gd name="connsiteY103" fmla="*/ 1685498 h 1923343"/>
                  <a:gd name="connsiteX104" fmla="*/ 542002 w 2140596"/>
                  <a:gd name="connsiteY104" fmla="*/ 1709893 h 1923343"/>
                  <a:gd name="connsiteX105" fmla="*/ 514559 w 2140596"/>
                  <a:gd name="connsiteY105" fmla="*/ 1743435 h 1923343"/>
                  <a:gd name="connsiteX106" fmla="*/ 502362 w 2140596"/>
                  <a:gd name="connsiteY106" fmla="*/ 1767829 h 1923343"/>
                  <a:gd name="connsiteX107" fmla="*/ 538953 w 2140596"/>
                  <a:gd name="connsiteY107" fmla="*/ 1816618 h 1923343"/>
                  <a:gd name="connsiteX108" fmla="*/ 529805 w 2140596"/>
                  <a:gd name="connsiteY108" fmla="*/ 1828815 h 1923343"/>
                  <a:gd name="connsiteX109" fmla="*/ 508460 w 2140596"/>
                  <a:gd name="connsiteY109" fmla="*/ 1844062 h 1923343"/>
                  <a:gd name="connsiteX110" fmla="*/ 465770 w 2140596"/>
                  <a:gd name="connsiteY110" fmla="*/ 1911146 h 1923343"/>
                  <a:gd name="connsiteX111" fmla="*/ 416981 w 2140596"/>
                  <a:gd name="connsiteY111" fmla="*/ 1883702 h 1923343"/>
                  <a:gd name="connsiteX112" fmla="*/ 374291 w 2140596"/>
                  <a:gd name="connsiteY112" fmla="*/ 1892850 h 1923343"/>
                  <a:gd name="connsiteX113" fmla="*/ 377340 w 2140596"/>
                  <a:gd name="connsiteY113" fmla="*/ 1923343 h 1923343"/>
                  <a:gd name="connsiteX114" fmla="*/ 288911 w 2140596"/>
                  <a:gd name="connsiteY114" fmla="*/ 1923343 h 1923343"/>
                  <a:gd name="connsiteX115" fmla="*/ 246221 w 2140596"/>
                  <a:gd name="connsiteY115" fmla="*/ 1883702 h 1923343"/>
                  <a:gd name="connsiteX116" fmla="*/ 240122 w 2140596"/>
                  <a:gd name="connsiteY116" fmla="*/ 1856259 h 1923343"/>
                  <a:gd name="connsiteX117" fmla="*/ 227925 w 2140596"/>
                  <a:gd name="connsiteY117" fmla="*/ 1834914 h 1923343"/>
                  <a:gd name="connsiteX118" fmla="*/ 230974 w 2140596"/>
                  <a:gd name="connsiteY118" fmla="*/ 1819667 h 1923343"/>
                  <a:gd name="connsiteX119" fmla="*/ 264516 w 2140596"/>
                  <a:gd name="connsiteY119" fmla="*/ 1749533 h 1923343"/>
                  <a:gd name="connsiteX120" fmla="*/ 264516 w 2140596"/>
                  <a:gd name="connsiteY120" fmla="*/ 1731238 h 1923343"/>
                  <a:gd name="connsiteX121" fmla="*/ 206580 w 2140596"/>
                  <a:gd name="connsiteY121" fmla="*/ 1731238 h 1923343"/>
                  <a:gd name="connsiteX122" fmla="*/ 194383 w 2140596"/>
                  <a:gd name="connsiteY122" fmla="*/ 1743435 h 1923343"/>
                  <a:gd name="connsiteX123" fmla="*/ 177800 w 2140596"/>
                  <a:gd name="connsiteY123" fmla="*/ 1743435 h 1923343"/>
                  <a:gd name="connsiteX0" fmla="*/ 0 w 1962796"/>
                  <a:gd name="connsiteY0" fmla="*/ 1368415 h 1923343"/>
                  <a:gd name="connsiteX1" fmla="*/ 49363 w 1962796"/>
                  <a:gd name="connsiteY1" fmla="*/ 1379807 h 1923343"/>
                  <a:gd name="connsiteX2" fmla="*/ 121783 w 1962796"/>
                  <a:gd name="connsiteY2" fmla="*/ 1341690 h 1923343"/>
                  <a:gd name="connsiteX3" fmla="*/ 175146 w 1962796"/>
                  <a:gd name="connsiteY3" fmla="*/ 1307386 h 1923343"/>
                  <a:gd name="connsiteX4" fmla="*/ 190392 w 1962796"/>
                  <a:gd name="connsiteY4" fmla="*/ 1261646 h 1923343"/>
                  <a:gd name="connsiteX5" fmla="*/ 220885 w 1962796"/>
                  <a:gd name="connsiteY5" fmla="*/ 1257835 h 1923343"/>
                  <a:gd name="connsiteX6" fmla="*/ 251378 w 1962796"/>
                  <a:gd name="connsiteY6" fmla="*/ 1208283 h 1923343"/>
                  <a:gd name="connsiteX7" fmla="*/ 278060 w 1962796"/>
                  <a:gd name="connsiteY7" fmla="*/ 1181603 h 1923343"/>
                  <a:gd name="connsiteX8" fmla="*/ 323800 w 1962796"/>
                  <a:gd name="connsiteY8" fmla="*/ 1147297 h 1923343"/>
                  <a:gd name="connsiteX9" fmla="*/ 339046 w 1962796"/>
                  <a:gd name="connsiteY9" fmla="*/ 1109182 h 1923343"/>
                  <a:gd name="connsiteX10" fmla="*/ 365727 w 1962796"/>
                  <a:gd name="connsiteY10" fmla="*/ 1093935 h 1923343"/>
                  <a:gd name="connsiteX11" fmla="*/ 407654 w 1962796"/>
                  <a:gd name="connsiteY11" fmla="*/ 1048196 h 1923343"/>
                  <a:gd name="connsiteX12" fmla="*/ 445771 w 1962796"/>
                  <a:gd name="connsiteY12" fmla="*/ 1013891 h 1923343"/>
                  <a:gd name="connsiteX13" fmla="*/ 514380 w 1962796"/>
                  <a:gd name="connsiteY13" fmla="*/ 941470 h 1923343"/>
                  <a:gd name="connsiteX14" fmla="*/ 643976 w 1962796"/>
                  <a:gd name="connsiteY14" fmla="*/ 830934 h 1923343"/>
                  <a:gd name="connsiteX15" fmla="*/ 720208 w 1962796"/>
                  <a:gd name="connsiteY15" fmla="*/ 819499 h 1923343"/>
                  <a:gd name="connsiteX16" fmla="*/ 750701 w 1962796"/>
                  <a:gd name="connsiteY16" fmla="*/ 754701 h 1923343"/>
                  <a:gd name="connsiteX17" fmla="*/ 819310 w 1962796"/>
                  <a:gd name="connsiteY17" fmla="*/ 674656 h 1923343"/>
                  <a:gd name="connsiteX18" fmla="*/ 838368 w 1962796"/>
                  <a:gd name="connsiteY18" fmla="*/ 621294 h 1923343"/>
                  <a:gd name="connsiteX19" fmla="*/ 937470 w 1962796"/>
                  <a:gd name="connsiteY19" fmla="*/ 545062 h 1923343"/>
                  <a:gd name="connsiteX20" fmla="*/ 1055631 w 1962796"/>
                  <a:gd name="connsiteY20" fmla="*/ 484076 h 1923343"/>
                  <a:gd name="connsiteX21" fmla="*/ 1120428 w 1962796"/>
                  <a:gd name="connsiteY21" fmla="*/ 461206 h 1923343"/>
                  <a:gd name="connsiteX22" fmla="*/ 1150921 w 1962796"/>
                  <a:gd name="connsiteY22" fmla="*/ 404032 h 1923343"/>
                  <a:gd name="connsiteX23" fmla="*/ 1162356 w 1962796"/>
                  <a:gd name="connsiteY23" fmla="*/ 308741 h 1923343"/>
                  <a:gd name="connsiteX24" fmla="*/ 1105182 w 1962796"/>
                  <a:gd name="connsiteY24" fmla="*/ 247755 h 1923343"/>
                  <a:gd name="connsiteX25" fmla="*/ 1166168 w 1962796"/>
                  <a:gd name="connsiteY25" fmla="*/ 224886 h 1923343"/>
                  <a:gd name="connsiteX26" fmla="*/ 1223342 w 1962796"/>
                  <a:gd name="connsiteY26" fmla="*/ 236321 h 1923343"/>
                  <a:gd name="connsiteX27" fmla="*/ 1265270 w 1962796"/>
                  <a:gd name="connsiteY27" fmla="*/ 224886 h 1923343"/>
                  <a:gd name="connsiteX28" fmla="*/ 1238589 w 1962796"/>
                  <a:gd name="connsiteY28" fmla="*/ 182958 h 1923343"/>
                  <a:gd name="connsiteX29" fmla="*/ 1295763 w 1962796"/>
                  <a:gd name="connsiteY29" fmla="*/ 175335 h 1923343"/>
                  <a:gd name="connsiteX30" fmla="*/ 1337690 w 1962796"/>
                  <a:gd name="connsiteY30" fmla="*/ 129596 h 1923343"/>
                  <a:gd name="connsiteX31" fmla="*/ 1532083 w 1962796"/>
                  <a:gd name="connsiteY31" fmla="*/ 125783 h 1923343"/>
                  <a:gd name="connsiteX32" fmla="*/ 1520648 w 1962796"/>
                  <a:gd name="connsiteY32" fmla="*/ 80044 h 1923343"/>
                  <a:gd name="connsiteX33" fmla="*/ 1589258 w 1962796"/>
                  <a:gd name="connsiteY33" fmla="*/ 76232 h 1923343"/>
                  <a:gd name="connsiteX34" fmla="*/ 1612127 w 1962796"/>
                  <a:gd name="connsiteY34" fmla="*/ 64797 h 1923343"/>
                  <a:gd name="connsiteX35" fmla="*/ 1638809 w 1962796"/>
                  <a:gd name="connsiteY35" fmla="*/ 19058 h 1923343"/>
                  <a:gd name="connsiteX36" fmla="*/ 1688359 w 1962796"/>
                  <a:gd name="connsiteY36" fmla="*/ 0 h 1923343"/>
                  <a:gd name="connsiteX37" fmla="*/ 1734099 w 1962796"/>
                  <a:gd name="connsiteY37" fmla="*/ 34304 h 1923343"/>
                  <a:gd name="connsiteX38" fmla="*/ 1863695 w 1962796"/>
                  <a:gd name="connsiteY38" fmla="*/ 19058 h 1923343"/>
                  <a:gd name="connsiteX39" fmla="*/ 1962796 w 1962796"/>
                  <a:gd name="connsiteY39" fmla="*/ 38117 h 1923343"/>
                  <a:gd name="connsiteX40" fmla="*/ 1890376 w 1962796"/>
                  <a:gd name="connsiteY40" fmla="*/ 64797 h 1923343"/>
                  <a:gd name="connsiteX41" fmla="*/ 1879218 w 1962796"/>
                  <a:gd name="connsiteY41" fmla="*/ 74469 h 1923343"/>
                  <a:gd name="connsiteX42" fmla="*/ 1879703 w 1962796"/>
                  <a:gd name="connsiteY42" fmla="*/ 69372 h 1923343"/>
                  <a:gd name="connsiteX43" fmla="*/ 1833964 w 1962796"/>
                  <a:gd name="connsiteY43" fmla="*/ 69372 h 1923343"/>
                  <a:gd name="connsiteX44" fmla="*/ 1800422 w 1962796"/>
                  <a:gd name="connsiteY44" fmla="*/ 93766 h 1923343"/>
                  <a:gd name="connsiteX45" fmla="*/ 1843112 w 1962796"/>
                  <a:gd name="connsiteY45" fmla="*/ 185245 h 1923343"/>
                  <a:gd name="connsiteX46" fmla="*/ 1928492 w 1962796"/>
                  <a:gd name="connsiteY46" fmla="*/ 249280 h 1923343"/>
                  <a:gd name="connsiteX47" fmla="*/ 1955936 w 1962796"/>
                  <a:gd name="connsiteY47" fmla="*/ 291971 h 1923343"/>
                  <a:gd name="connsiteX48" fmla="*/ 1949837 w 1962796"/>
                  <a:gd name="connsiteY48" fmla="*/ 316365 h 1923343"/>
                  <a:gd name="connsiteX49" fmla="*/ 1955936 w 1962796"/>
                  <a:gd name="connsiteY49" fmla="*/ 331611 h 1923343"/>
                  <a:gd name="connsiteX50" fmla="*/ 1931541 w 1962796"/>
                  <a:gd name="connsiteY50" fmla="*/ 362104 h 1923343"/>
                  <a:gd name="connsiteX51" fmla="*/ 1931541 w 1962796"/>
                  <a:gd name="connsiteY51" fmla="*/ 490175 h 1923343"/>
                  <a:gd name="connsiteX52" fmla="*/ 1840062 w 1962796"/>
                  <a:gd name="connsiteY52" fmla="*/ 523717 h 1923343"/>
                  <a:gd name="connsiteX53" fmla="*/ 1769929 w 1962796"/>
                  <a:gd name="connsiteY53" fmla="*/ 554210 h 1923343"/>
                  <a:gd name="connsiteX54" fmla="*/ 1754682 w 1962796"/>
                  <a:gd name="connsiteY54" fmla="*/ 578604 h 1923343"/>
                  <a:gd name="connsiteX55" fmla="*/ 1776027 w 1962796"/>
                  <a:gd name="connsiteY55" fmla="*/ 581654 h 1923343"/>
                  <a:gd name="connsiteX56" fmla="*/ 1791274 w 1962796"/>
                  <a:gd name="connsiteY56" fmla="*/ 639590 h 1923343"/>
                  <a:gd name="connsiteX57" fmla="*/ 1742485 w 1962796"/>
                  <a:gd name="connsiteY57" fmla="*/ 676182 h 1923343"/>
                  <a:gd name="connsiteX58" fmla="*/ 1723881 w 1962796"/>
                  <a:gd name="connsiteY58" fmla="*/ 766542 h 1923343"/>
                  <a:gd name="connsiteX59" fmla="*/ 1688359 w 1962796"/>
                  <a:gd name="connsiteY59" fmla="*/ 754701 h 1923343"/>
                  <a:gd name="connsiteX60" fmla="*/ 1623562 w 1962796"/>
                  <a:gd name="connsiteY60" fmla="*/ 792817 h 1923343"/>
                  <a:gd name="connsiteX61" fmla="*/ 1558765 w 1962796"/>
                  <a:gd name="connsiteY61" fmla="*/ 747077 h 1923343"/>
                  <a:gd name="connsiteX62" fmla="*/ 1513026 w 1962796"/>
                  <a:gd name="connsiteY62" fmla="*/ 773759 h 1923343"/>
                  <a:gd name="connsiteX63" fmla="*/ 1455851 w 1962796"/>
                  <a:gd name="connsiteY63" fmla="*/ 766135 h 1923343"/>
                  <a:gd name="connsiteX64" fmla="*/ 1432981 w 1962796"/>
                  <a:gd name="connsiteY64" fmla="*/ 735642 h 1923343"/>
                  <a:gd name="connsiteX65" fmla="*/ 1402488 w 1962796"/>
                  <a:gd name="connsiteY65" fmla="*/ 747077 h 1923343"/>
                  <a:gd name="connsiteX66" fmla="*/ 1349125 w 1962796"/>
                  <a:gd name="connsiteY66" fmla="*/ 792817 h 1923343"/>
                  <a:gd name="connsiteX67" fmla="*/ 1341502 w 1962796"/>
                  <a:gd name="connsiteY67" fmla="*/ 830934 h 1923343"/>
                  <a:gd name="connsiteX68" fmla="*/ 1288139 w 1962796"/>
                  <a:gd name="connsiteY68" fmla="*/ 899542 h 1923343"/>
                  <a:gd name="connsiteX69" fmla="*/ 1265270 w 1962796"/>
                  <a:gd name="connsiteY69" fmla="*/ 937659 h 1923343"/>
                  <a:gd name="connsiteX70" fmla="*/ 1223342 w 1962796"/>
                  <a:gd name="connsiteY70" fmla="*/ 964339 h 1923343"/>
                  <a:gd name="connsiteX71" fmla="*/ 1173791 w 1962796"/>
                  <a:gd name="connsiteY71" fmla="*/ 964339 h 1923343"/>
                  <a:gd name="connsiteX72" fmla="*/ 1112805 w 1962796"/>
                  <a:gd name="connsiteY72" fmla="*/ 1048196 h 1923343"/>
                  <a:gd name="connsiteX73" fmla="*/ 1211907 w 1962796"/>
                  <a:gd name="connsiteY73" fmla="*/ 1082500 h 1923343"/>
                  <a:gd name="connsiteX74" fmla="*/ 1215718 w 1962796"/>
                  <a:gd name="connsiteY74" fmla="*/ 1124428 h 1923343"/>
                  <a:gd name="connsiteX75" fmla="*/ 1169979 w 1962796"/>
                  <a:gd name="connsiteY75" fmla="*/ 1124428 h 1923343"/>
                  <a:gd name="connsiteX76" fmla="*/ 1150921 w 1962796"/>
                  <a:gd name="connsiteY76" fmla="*/ 1154921 h 1923343"/>
                  <a:gd name="connsiteX77" fmla="*/ 1089935 w 1962796"/>
                  <a:gd name="connsiteY77" fmla="*/ 1135863 h 1923343"/>
                  <a:gd name="connsiteX78" fmla="*/ 998456 w 1962796"/>
                  <a:gd name="connsiteY78" fmla="*/ 1193036 h 1923343"/>
                  <a:gd name="connsiteX79" fmla="*/ 903166 w 1962796"/>
                  <a:gd name="connsiteY79" fmla="*/ 1189225 h 1923343"/>
                  <a:gd name="connsiteX80" fmla="*/ 857427 w 1962796"/>
                  <a:gd name="connsiteY80" fmla="*/ 1170167 h 1923343"/>
                  <a:gd name="connsiteX81" fmla="*/ 849803 w 1962796"/>
                  <a:gd name="connsiteY81" fmla="*/ 1200660 h 1923343"/>
                  <a:gd name="connsiteX82" fmla="*/ 815498 w 1962796"/>
                  <a:gd name="connsiteY82" fmla="*/ 1231153 h 1923343"/>
                  <a:gd name="connsiteX83" fmla="*/ 788817 w 1962796"/>
                  <a:gd name="connsiteY83" fmla="*/ 1193036 h 1923343"/>
                  <a:gd name="connsiteX84" fmla="*/ 731643 w 1962796"/>
                  <a:gd name="connsiteY84" fmla="*/ 1208283 h 1923343"/>
                  <a:gd name="connsiteX85" fmla="*/ 708773 w 1962796"/>
                  <a:gd name="connsiteY85" fmla="*/ 1196849 h 1923343"/>
                  <a:gd name="connsiteX86" fmla="*/ 689715 w 1962796"/>
                  <a:gd name="connsiteY86" fmla="*/ 1231153 h 1923343"/>
                  <a:gd name="connsiteX87" fmla="*/ 655410 w 1962796"/>
                  <a:gd name="connsiteY87" fmla="*/ 1181603 h 1923343"/>
                  <a:gd name="connsiteX88" fmla="*/ 624917 w 1962796"/>
                  <a:gd name="connsiteY88" fmla="*/ 1181603 h 1923343"/>
                  <a:gd name="connsiteX89" fmla="*/ 624917 w 1962796"/>
                  <a:gd name="connsiteY89" fmla="*/ 1227342 h 1923343"/>
                  <a:gd name="connsiteX90" fmla="*/ 605859 w 1962796"/>
                  <a:gd name="connsiteY90" fmla="*/ 1269269 h 1923343"/>
                  <a:gd name="connsiteX91" fmla="*/ 525815 w 1962796"/>
                  <a:gd name="connsiteY91" fmla="*/ 1311197 h 1923343"/>
                  <a:gd name="connsiteX92" fmla="*/ 502945 w 1962796"/>
                  <a:gd name="connsiteY92" fmla="*/ 1341690 h 1923343"/>
                  <a:gd name="connsiteX93" fmla="*/ 529626 w 1962796"/>
                  <a:gd name="connsiteY93" fmla="*/ 1356936 h 1923343"/>
                  <a:gd name="connsiteX94" fmla="*/ 480076 w 1962796"/>
                  <a:gd name="connsiteY94" fmla="*/ 1459850 h 1923343"/>
                  <a:gd name="connsiteX95" fmla="*/ 502945 w 1962796"/>
                  <a:gd name="connsiteY95" fmla="*/ 1490343 h 1923343"/>
                  <a:gd name="connsiteX96" fmla="*/ 480076 w 1962796"/>
                  <a:gd name="connsiteY96" fmla="*/ 1547518 h 1923343"/>
                  <a:gd name="connsiteX97" fmla="*/ 422901 w 1962796"/>
                  <a:gd name="connsiteY97" fmla="*/ 1597069 h 1923343"/>
                  <a:gd name="connsiteX98" fmla="*/ 403843 w 1962796"/>
                  <a:gd name="connsiteY98" fmla="*/ 1600880 h 1923343"/>
                  <a:gd name="connsiteX99" fmla="*/ 380974 w 1962796"/>
                  <a:gd name="connsiteY99" fmla="*/ 1635184 h 1923343"/>
                  <a:gd name="connsiteX100" fmla="*/ 407654 w 1962796"/>
                  <a:gd name="connsiteY100" fmla="*/ 1646619 h 1923343"/>
                  <a:gd name="connsiteX101" fmla="*/ 419617 w 1962796"/>
                  <a:gd name="connsiteY101" fmla="*/ 1685498 h 1923343"/>
                  <a:gd name="connsiteX102" fmla="*/ 376400 w 1962796"/>
                  <a:gd name="connsiteY102" fmla="*/ 1685498 h 1923343"/>
                  <a:gd name="connsiteX103" fmla="*/ 364202 w 1962796"/>
                  <a:gd name="connsiteY103" fmla="*/ 1709893 h 1923343"/>
                  <a:gd name="connsiteX104" fmla="*/ 336759 w 1962796"/>
                  <a:gd name="connsiteY104" fmla="*/ 1743435 h 1923343"/>
                  <a:gd name="connsiteX105" fmla="*/ 324562 w 1962796"/>
                  <a:gd name="connsiteY105" fmla="*/ 1767829 h 1923343"/>
                  <a:gd name="connsiteX106" fmla="*/ 361153 w 1962796"/>
                  <a:gd name="connsiteY106" fmla="*/ 1816618 h 1923343"/>
                  <a:gd name="connsiteX107" fmla="*/ 352005 w 1962796"/>
                  <a:gd name="connsiteY107" fmla="*/ 1828815 h 1923343"/>
                  <a:gd name="connsiteX108" fmla="*/ 330660 w 1962796"/>
                  <a:gd name="connsiteY108" fmla="*/ 1844062 h 1923343"/>
                  <a:gd name="connsiteX109" fmla="*/ 287970 w 1962796"/>
                  <a:gd name="connsiteY109" fmla="*/ 1911146 h 1923343"/>
                  <a:gd name="connsiteX110" fmla="*/ 239181 w 1962796"/>
                  <a:gd name="connsiteY110" fmla="*/ 1883702 h 1923343"/>
                  <a:gd name="connsiteX111" fmla="*/ 196491 w 1962796"/>
                  <a:gd name="connsiteY111" fmla="*/ 1892850 h 1923343"/>
                  <a:gd name="connsiteX112" fmla="*/ 199540 w 1962796"/>
                  <a:gd name="connsiteY112" fmla="*/ 1923343 h 1923343"/>
                  <a:gd name="connsiteX113" fmla="*/ 111111 w 1962796"/>
                  <a:gd name="connsiteY113" fmla="*/ 1923343 h 1923343"/>
                  <a:gd name="connsiteX114" fmla="*/ 68421 w 1962796"/>
                  <a:gd name="connsiteY114" fmla="*/ 1883702 h 1923343"/>
                  <a:gd name="connsiteX115" fmla="*/ 62322 w 1962796"/>
                  <a:gd name="connsiteY115" fmla="*/ 1856259 h 1923343"/>
                  <a:gd name="connsiteX116" fmla="*/ 50125 w 1962796"/>
                  <a:gd name="connsiteY116" fmla="*/ 1834914 h 1923343"/>
                  <a:gd name="connsiteX117" fmla="*/ 53174 w 1962796"/>
                  <a:gd name="connsiteY117" fmla="*/ 1819667 h 1923343"/>
                  <a:gd name="connsiteX118" fmla="*/ 86716 w 1962796"/>
                  <a:gd name="connsiteY118" fmla="*/ 1749533 h 1923343"/>
                  <a:gd name="connsiteX119" fmla="*/ 86716 w 1962796"/>
                  <a:gd name="connsiteY119" fmla="*/ 1731238 h 1923343"/>
                  <a:gd name="connsiteX120" fmla="*/ 28780 w 1962796"/>
                  <a:gd name="connsiteY120" fmla="*/ 1731238 h 1923343"/>
                  <a:gd name="connsiteX121" fmla="*/ 16583 w 1962796"/>
                  <a:gd name="connsiteY121" fmla="*/ 1743435 h 1923343"/>
                  <a:gd name="connsiteX122" fmla="*/ 0 w 1962796"/>
                  <a:gd name="connsiteY122" fmla="*/ 1743435 h 192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962796" h="1923343">
                    <a:moveTo>
                      <a:pt x="0" y="1368415"/>
                    </a:moveTo>
                    <a:lnTo>
                      <a:pt x="49363" y="1379807"/>
                    </a:lnTo>
                    <a:lnTo>
                      <a:pt x="121783" y="1341690"/>
                    </a:lnTo>
                    <a:lnTo>
                      <a:pt x="175146" y="1307386"/>
                    </a:lnTo>
                    <a:lnTo>
                      <a:pt x="190392" y="1261646"/>
                    </a:lnTo>
                    <a:lnTo>
                      <a:pt x="220885" y="1257835"/>
                    </a:lnTo>
                    <a:lnTo>
                      <a:pt x="251378" y="1208283"/>
                    </a:lnTo>
                    <a:lnTo>
                      <a:pt x="278060" y="1181603"/>
                    </a:lnTo>
                    <a:lnTo>
                      <a:pt x="323800" y="1147297"/>
                    </a:lnTo>
                    <a:lnTo>
                      <a:pt x="339046" y="1109182"/>
                    </a:lnTo>
                    <a:lnTo>
                      <a:pt x="365727" y="1093935"/>
                    </a:lnTo>
                    <a:lnTo>
                      <a:pt x="407654" y="1048196"/>
                    </a:lnTo>
                    <a:lnTo>
                      <a:pt x="445771" y="1013891"/>
                    </a:lnTo>
                    <a:lnTo>
                      <a:pt x="514380" y="941470"/>
                    </a:lnTo>
                    <a:lnTo>
                      <a:pt x="643976" y="830934"/>
                    </a:lnTo>
                    <a:lnTo>
                      <a:pt x="720208" y="819499"/>
                    </a:lnTo>
                    <a:lnTo>
                      <a:pt x="750701" y="754701"/>
                    </a:lnTo>
                    <a:lnTo>
                      <a:pt x="819310" y="674656"/>
                    </a:lnTo>
                    <a:lnTo>
                      <a:pt x="838368" y="621294"/>
                    </a:lnTo>
                    <a:lnTo>
                      <a:pt x="937470" y="545062"/>
                    </a:lnTo>
                    <a:lnTo>
                      <a:pt x="1055631" y="484076"/>
                    </a:lnTo>
                    <a:lnTo>
                      <a:pt x="1120428" y="461206"/>
                    </a:lnTo>
                    <a:lnTo>
                      <a:pt x="1150921" y="404032"/>
                    </a:lnTo>
                    <a:lnTo>
                      <a:pt x="1162356" y="308741"/>
                    </a:lnTo>
                    <a:lnTo>
                      <a:pt x="1105182" y="247755"/>
                    </a:lnTo>
                    <a:lnTo>
                      <a:pt x="1166168" y="224886"/>
                    </a:lnTo>
                    <a:lnTo>
                      <a:pt x="1223342" y="236321"/>
                    </a:lnTo>
                    <a:lnTo>
                      <a:pt x="1265270" y="224886"/>
                    </a:lnTo>
                    <a:lnTo>
                      <a:pt x="1238589" y="182958"/>
                    </a:lnTo>
                    <a:lnTo>
                      <a:pt x="1295763" y="175335"/>
                    </a:lnTo>
                    <a:lnTo>
                      <a:pt x="1337690" y="129596"/>
                    </a:lnTo>
                    <a:lnTo>
                      <a:pt x="1532083" y="125783"/>
                    </a:lnTo>
                    <a:lnTo>
                      <a:pt x="1520648" y="80044"/>
                    </a:lnTo>
                    <a:lnTo>
                      <a:pt x="1589258" y="76232"/>
                    </a:lnTo>
                    <a:lnTo>
                      <a:pt x="1612127" y="64797"/>
                    </a:lnTo>
                    <a:lnTo>
                      <a:pt x="1638809" y="19058"/>
                    </a:lnTo>
                    <a:lnTo>
                      <a:pt x="1688359" y="0"/>
                    </a:lnTo>
                    <a:lnTo>
                      <a:pt x="1734099" y="34304"/>
                    </a:lnTo>
                    <a:lnTo>
                      <a:pt x="1863695" y="19058"/>
                    </a:lnTo>
                    <a:lnTo>
                      <a:pt x="1962796" y="38117"/>
                    </a:lnTo>
                    <a:lnTo>
                      <a:pt x="1890376" y="64797"/>
                    </a:lnTo>
                    <a:lnTo>
                      <a:pt x="1879218" y="74469"/>
                    </a:lnTo>
                    <a:cubicBezTo>
                      <a:pt x="1879380" y="72770"/>
                      <a:pt x="1879541" y="71071"/>
                      <a:pt x="1879703" y="69372"/>
                    </a:cubicBezTo>
                    <a:lnTo>
                      <a:pt x="1833964" y="69372"/>
                    </a:lnTo>
                    <a:lnTo>
                      <a:pt x="1800422" y="93766"/>
                    </a:lnTo>
                    <a:lnTo>
                      <a:pt x="1843112" y="185245"/>
                    </a:lnTo>
                    <a:lnTo>
                      <a:pt x="1928492" y="249280"/>
                    </a:lnTo>
                    <a:lnTo>
                      <a:pt x="1955936" y="291971"/>
                    </a:lnTo>
                    <a:lnTo>
                      <a:pt x="1949837" y="316365"/>
                    </a:lnTo>
                    <a:lnTo>
                      <a:pt x="1955936" y="331611"/>
                    </a:lnTo>
                    <a:lnTo>
                      <a:pt x="1931541" y="362104"/>
                    </a:lnTo>
                    <a:lnTo>
                      <a:pt x="1931541" y="490175"/>
                    </a:lnTo>
                    <a:lnTo>
                      <a:pt x="1840062" y="523717"/>
                    </a:lnTo>
                    <a:lnTo>
                      <a:pt x="1769929" y="554210"/>
                    </a:lnTo>
                    <a:lnTo>
                      <a:pt x="1754682" y="578604"/>
                    </a:lnTo>
                    <a:lnTo>
                      <a:pt x="1776027" y="581654"/>
                    </a:lnTo>
                    <a:lnTo>
                      <a:pt x="1791274" y="639590"/>
                    </a:lnTo>
                    <a:lnTo>
                      <a:pt x="1742485" y="676182"/>
                    </a:lnTo>
                    <a:lnTo>
                      <a:pt x="1723881" y="766542"/>
                    </a:lnTo>
                    <a:lnTo>
                      <a:pt x="1688359" y="754701"/>
                    </a:lnTo>
                    <a:lnTo>
                      <a:pt x="1623562" y="792817"/>
                    </a:lnTo>
                    <a:lnTo>
                      <a:pt x="1558765" y="747077"/>
                    </a:lnTo>
                    <a:lnTo>
                      <a:pt x="1513026" y="773759"/>
                    </a:lnTo>
                    <a:lnTo>
                      <a:pt x="1455851" y="766135"/>
                    </a:lnTo>
                    <a:lnTo>
                      <a:pt x="1432981" y="735642"/>
                    </a:lnTo>
                    <a:lnTo>
                      <a:pt x="1402488" y="747077"/>
                    </a:lnTo>
                    <a:lnTo>
                      <a:pt x="1349125" y="792817"/>
                    </a:lnTo>
                    <a:lnTo>
                      <a:pt x="1341502" y="830934"/>
                    </a:lnTo>
                    <a:lnTo>
                      <a:pt x="1288139" y="899542"/>
                    </a:lnTo>
                    <a:lnTo>
                      <a:pt x="1265270" y="937659"/>
                    </a:lnTo>
                    <a:lnTo>
                      <a:pt x="1223342" y="964339"/>
                    </a:lnTo>
                    <a:lnTo>
                      <a:pt x="1173791" y="964339"/>
                    </a:lnTo>
                    <a:lnTo>
                      <a:pt x="1112805" y="1048196"/>
                    </a:lnTo>
                    <a:lnTo>
                      <a:pt x="1211907" y="1082500"/>
                    </a:lnTo>
                    <a:lnTo>
                      <a:pt x="1215718" y="1124428"/>
                    </a:lnTo>
                    <a:lnTo>
                      <a:pt x="1169979" y="1124428"/>
                    </a:lnTo>
                    <a:lnTo>
                      <a:pt x="1150921" y="1154921"/>
                    </a:lnTo>
                    <a:lnTo>
                      <a:pt x="1089935" y="1135863"/>
                    </a:lnTo>
                    <a:lnTo>
                      <a:pt x="998456" y="1193036"/>
                    </a:lnTo>
                    <a:lnTo>
                      <a:pt x="903166" y="1189225"/>
                    </a:lnTo>
                    <a:lnTo>
                      <a:pt x="857427" y="1170167"/>
                    </a:lnTo>
                    <a:lnTo>
                      <a:pt x="849803" y="1200660"/>
                    </a:lnTo>
                    <a:lnTo>
                      <a:pt x="815498" y="1231153"/>
                    </a:lnTo>
                    <a:lnTo>
                      <a:pt x="788817" y="1193036"/>
                    </a:lnTo>
                    <a:lnTo>
                      <a:pt x="731643" y="1208283"/>
                    </a:lnTo>
                    <a:lnTo>
                      <a:pt x="708773" y="1196849"/>
                    </a:lnTo>
                    <a:lnTo>
                      <a:pt x="689715" y="1231153"/>
                    </a:lnTo>
                    <a:lnTo>
                      <a:pt x="655410" y="1181603"/>
                    </a:lnTo>
                    <a:lnTo>
                      <a:pt x="624917" y="1181603"/>
                    </a:lnTo>
                    <a:lnTo>
                      <a:pt x="624917" y="1227342"/>
                    </a:lnTo>
                    <a:lnTo>
                      <a:pt x="605859" y="1269269"/>
                    </a:lnTo>
                    <a:lnTo>
                      <a:pt x="525815" y="1311197"/>
                    </a:lnTo>
                    <a:lnTo>
                      <a:pt x="502945" y="1341690"/>
                    </a:lnTo>
                    <a:lnTo>
                      <a:pt x="529626" y="1356936"/>
                    </a:lnTo>
                    <a:lnTo>
                      <a:pt x="480076" y="1459850"/>
                    </a:lnTo>
                    <a:lnTo>
                      <a:pt x="502945" y="1490343"/>
                    </a:lnTo>
                    <a:lnTo>
                      <a:pt x="480076" y="1547518"/>
                    </a:lnTo>
                    <a:lnTo>
                      <a:pt x="422901" y="1597069"/>
                    </a:lnTo>
                    <a:lnTo>
                      <a:pt x="403843" y="1600880"/>
                    </a:lnTo>
                    <a:lnTo>
                      <a:pt x="380974" y="1635184"/>
                    </a:lnTo>
                    <a:lnTo>
                      <a:pt x="407654" y="1646619"/>
                    </a:lnTo>
                    <a:lnTo>
                      <a:pt x="419617" y="1685498"/>
                    </a:lnTo>
                    <a:lnTo>
                      <a:pt x="376400" y="1685498"/>
                    </a:lnTo>
                    <a:lnTo>
                      <a:pt x="364202" y="1709893"/>
                    </a:lnTo>
                    <a:lnTo>
                      <a:pt x="336759" y="1743435"/>
                    </a:lnTo>
                    <a:lnTo>
                      <a:pt x="324562" y="1767829"/>
                    </a:lnTo>
                    <a:lnTo>
                      <a:pt x="361153" y="1816618"/>
                    </a:lnTo>
                    <a:lnTo>
                      <a:pt x="352005" y="1828815"/>
                    </a:lnTo>
                    <a:lnTo>
                      <a:pt x="330660" y="1844062"/>
                    </a:lnTo>
                    <a:lnTo>
                      <a:pt x="287970" y="1911146"/>
                    </a:lnTo>
                    <a:lnTo>
                      <a:pt x="239181" y="1883702"/>
                    </a:lnTo>
                    <a:lnTo>
                      <a:pt x="196491" y="1892850"/>
                    </a:lnTo>
                    <a:lnTo>
                      <a:pt x="199540" y="1923343"/>
                    </a:lnTo>
                    <a:lnTo>
                      <a:pt x="111111" y="1923343"/>
                    </a:lnTo>
                    <a:lnTo>
                      <a:pt x="68421" y="1883702"/>
                    </a:lnTo>
                    <a:lnTo>
                      <a:pt x="62322" y="1856259"/>
                    </a:lnTo>
                    <a:lnTo>
                      <a:pt x="50125" y="1834914"/>
                    </a:lnTo>
                    <a:lnTo>
                      <a:pt x="53174" y="1819667"/>
                    </a:lnTo>
                    <a:lnTo>
                      <a:pt x="86716" y="1749533"/>
                    </a:lnTo>
                    <a:lnTo>
                      <a:pt x="86716" y="1731238"/>
                    </a:lnTo>
                    <a:lnTo>
                      <a:pt x="28780" y="1731238"/>
                    </a:lnTo>
                    <a:lnTo>
                      <a:pt x="16583" y="1743435"/>
                    </a:lnTo>
                    <a:lnTo>
                      <a:pt x="0" y="174343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DAFBA546-7EFC-A493-D46E-DDBD257B2479}"/>
                  </a:ext>
                </a:extLst>
              </p:cNvPr>
              <p:cNvSpPr/>
              <p:nvPr/>
            </p:nvSpPr>
            <p:spPr>
              <a:xfrm>
                <a:off x="2563725" y="4149044"/>
                <a:ext cx="813926" cy="1343216"/>
              </a:xfrm>
              <a:custGeom>
                <a:avLst/>
                <a:gdLst>
                  <a:gd name="connsiteX0" fmla="*/ 416491 w 813926"/>
                  <a:gd name="connsiteY0" fmla="*/ 0 h 1343216"/>
                  <a:gd name="connsiteX1" fmla="*/ 501872 w 813926"/>
                  <a:gd name="connsiteY1" fmla="*/ 27443 h 1343216"/>
                  <a:gd name="connsiteX2" fmla="*/ 541513 w 813926"/>
                  <a:gd name="connsiteY2" fmla="*/ 24394 h 1343216"/>
                  <a:gd name="connsiteX3" fmla="*/ 642140 w 813926"/>
                  <a:gd name="connsiteY3" fmla="*/ 64035 h 1343216"/>
                  <a:gd name="connsiteX4" fmla="*/ 675682 w 813926"/>
                  <a:gd name="connsiteY4" fmla="*/ 134169 h 1343216"/>
                  <a:gd name="connsiteX5" fmla="*/ 706175 w 813926"/>
                  <a:gd name="connsiteY5" fmla="*/ 131120 h 1343216"/>
                  <a:gd name="connsiteX6" fmla="*/ 724471 w 813926"/>
                  <a:gd name="connsiteY6" fmla="*/ 100627 h 1343216"/>
                  <a:gd name="connsiteX7" fmla="*/ 724471 w 813926"/>
                  <a:gd name="connsiteY7" fmla="*/ 76232 h 1343216"/>
                  <a:gd name="connsiteX8" fmla="*/ 767161 w 813926"/>
                  <a:gd name="connsiteY8" fmla="*/ 70134 h 1343216"/>
                  <a:gd name="connsiteX9" fmla="*/ 770210 w 813926"/>
                  <a:gd name="connsiteY9" fmla="*/ 48789 h 1343216"/>
                  <a:gd name="connsiteX10" fmla="*/ 803753 w 813926"/>
                  <a:gd name="connsiteY10" fmla="*/ 48789 h 1343216"/>
                  <a:gd name="connsiteX11" fmla="*/ 806802 w 813926"/>
                  <a:gd name="connsiteY11" fmla="*/ 18295 h 1343216"/>
                  <a:gd name="connsiteX12" fmla="*/ 813926 w 813926"/>
                  <a:gd name="connsiteY12" fmla="*/ 14546 h 1343216"/>
                  <a:gd name="connsiteX13" fmla="*/ 813926 w 813926"/>
                  <a:gd name="connsiteY13" fmla="*/ 1322015 h 1343216"/>
                  <a:gd name="connsiteX14" fmla="*/ 772243 w 813926"/>
                  <a:gd name="connsiteY14" fmla="*/ 1327970 h 1343216"/>
                  <a:gd name="connsiteX15" fmla="*/ 741750 w 813926"/>
                  <a:gd name="connsiteY15" fmla="*/ 1320346 h 1343216"/>
                  <a:gd name="connsiteX16" fmla="*/ 718881 w 813926"/>
                  <a:gd name="connsiteY16" fmla="*/ 1300018 h 1343216"/>
                  <a:gd name="connsiteX17" fmla="*/ 680764 w 813926"/>
                  <a:gd name="connsiteY17" fmla="*/ 1297477 h 1343216"/>
                  <a:gd name="connsiteX18" fmla="*/ 670600 w 813926"/>
                  <a:gd name="connsiteY18" fmla="*/ 1320346 h 1343216"/>
                  <a:gd name="connsiteX19" fmla="*/ 665518 w 813926"/>
                  <a:gd name="connsiteY19" fmla="*/ 1343216 h 1343216"/>
                  <a:gd name="connsiteX20" fmla="*/ 632484 w 813926"/>
                  <a:gd name="connsiteY20" fmla="*/ 1343216 h 1343216"/>
                  <a:gd name="connsiteX21" fmla="*/ 609614 w 813926"/>
                  <a:gd name="connsiteY21" fmla="*/ 1310182 h 1343216"/>
                  <a:gd name="connsiteX22" fmla="*/ 594367 w 813926"/>
                  <a:gd name="connsiteY22" fmla="*/ 1274607 h 1343216"/>
                  <a:gd name="connsiteX23" fmla="*/ 579121 w 813926"/>
                  <a:gd name="connsiteY23" fmla="*/ 1269525 h 1343216"/>
                  <a:gd name="connsiteX24" fmla="*/ 561333 w 813926"/>
                  <a:gd name="connsiteY24" fmla="*/ 1261902 h 1343216"/>
                  <a:gd name="connsiteX25" fmla="*/ 528299 w 813926"/>
                  <a:gd name="connsiteY25" fmla="*/ 1239032 h 1343216"/>
                  <a:gd name="connsiteX26" fmla="*/ 510512 w 813926"/>
                  <a:gd name="connsiteY26" fmla="*/ 1246655 h 1343216"/>
                  <a:gd name="connsiteX27" fmla="*/ 497806 w 813926"/>
                  <a:gd name="connsiteY27" fmla="*/ 1266984 h 1343216"/>
                  <a:gd name="connsiteX28" fmla="*/ 469854 w 813926"/>
                  <a:gd name="connsiteY28" fmla="*/ 1246655 h 1343216"/>
                  <a:gd name="connsiteX29" fmla="*/ 419033 w 813926"/>
                  <a:gd name="connsiteY29" fmla="*/ 1254278 h 1343216"/>
                  <a:gd name="connsiteX30" fmla="*/ 408868 w 813926"/>
                  <a:gd name="connsiteY30" fmla="*/ 1272066 h 1343216"/>
                  <a:gd name="connsiteX31" fmla="*/ 396163 w 813926"/>
                  <a:gd name="connsiteY31" fmla="*/ 1297477 h 1343216"/>
                  <a:gd name="connsiteX32" fmla="*/ 342800 w 813926"/>
                  <a:gd name="connsiteY32" fmla="*/ 1300018 h 1343216"/>
                  <a:gd name="connsiteX33" fmla="*/ 304684 w 813926"/>
                  <a:gd name="connsiteY33" fmla="*/ 1302559 h 1343216"/>
                  <a:gd name="connsiteX34" fmla="*/ 297061 w 813926"/>
                  <a:gd name="connsiteY34" fmla="*/ 1322888 h 1343216"/>
                  <a:gd name="connsiteX35" fmla="*/ 258944 w 813926"/>
                  <a:gd name="connsiteY35" fmla="*/ 1338134 h 1343216"/>
                  <a:gd name="connsiteX36" fmla="*/ 230992 w 813926"/>
                  <a:gd name="connsiteY36" fmla="*/ 1322888 h 1343216"/>
                  <a:gd name="connsiteX37" fmla="*/ 208123 w 813926"/>
                  <a:gd name="connsiteY37" fmla="*/ 1287312 h 1343216"/>
                  <a:gd name="connsiteX38" fmla="*/ 228451 w 813926"/>
                  <a:gd name="connsiteY38" fmla="*/ 1249196 h 1343216"/>
                  <a:gd name="connsiteX39" fmla="*/ 218287 w 813926"/>
                  <a:gd name="connsiteY39" fmla="*/ 1178046 h 1343216"/>
                  <a:gd name="connsiteX40" fmla="*/ 185253 w 813926"/>
                  <a:gd name="connsiteY40" fmla="*/ 1129765 h 1343216"/>
                  <a:gd name="connsiteX41" fmla="*/ 164924 w 813926"/>
                  <a:gd name="connsiteY41" fmla="*/ 1119601 h 1343216"/>
                  <a:gd name="connsiteX42" fmla="*/ 144595 w 813926"/>
                  <a:gd name="connsiteY42" fmla="*/ 1076402 h 1343216"/>
                  <a:gd name="connsiteX43" fmla="*/ 159842 w 813926"/>
                  <a:gd name="connsiteY43" fmla="*/ 1000170 h 1343216"/>
                  <a:gd name="connsiteX44" fmla="*/ 142054 w 813926"/>
                  <a:gd name="connsiteY44" fmla="*/ 995088 h 1343216"/>
                  <a:gd name="connsiteX45" fmla="*/ 103938 w 813926"/>
                  <a:gd name="connsiteY45" fmla="*/ 923938 h 1343216"/>
                  <a:gd name="connsiteX46" fmla="*/ 131890 w 813926"/>
                  <a:gd name="connsiteY46" fmla="*/ 786719 h 1343216"/>
                  <a:gd name="connsiteX47" fmla="*/ 70904 w 813926"/>
                  <a:gd name="connsiteY47" fmla="*/ 758767 h 1343216"/>
                  <a:gd name="connsiteX48" fmla="*/ 27706 w 813926"/>
                  <a:gd name="connsiteY48" fmla="*/ 674911 h 1343216"/>
                  <a:gd name="connsiteX49" fmla="*/ 48034 w 813926"/>
                  <a:gd name="connsiteY49" fmla="*/ 611384 h 1343216"/>
                  <a:gd name="connsiteX50" fmla="*/ 32788 w 813926"/>
                  <a:gd name="connsiteY50" fmla="*/ 570727 h 1343216"/>
                  <a:gd name="connsiteX51" fmla="*/ 68363 w 813926"/>
                  <a:gd name="connsiteY51" fmla="*/ 519905 h 1343216"/>
                  <a:gd name="connsiteX52" fmla="*/ 60740 w 813926"/>
                  <a:gd name="connsiteY52" fmla="*/ 497036 h 1343216"/>
                  <a:gd name="connsiteX53" fmla="*/ 37870 w 813926"/>
                  <a:gd name="connsiteY53" fmla="*/ 476707 h 1343216"/>
                  <a:gd name="connsiteX54" fmla="*/ 4836 w 813926"/>
                  <a:gd name="connsiteY54" fmla="*/ 441132 h 1343216"/>
                  <a:gd name="connsiteX55" fmla="*/ 0 w 813926"/>
                  <a:gd name="connsiteY55" fmla="*/ 412117 h 1343216"/>
                  <a:gd name="connsiteX56" fmla="*/ 26181 w 813926"/>
                  <a:gd name="connsiteY56" fmla="*/ 396409 h 1343216"/>
                  <a:gd name="connsiteX57" fmla="*/ 20082 w 813926"/>
                  <a:gd name="connsiteY57" fmla="*/ 362866 h 1343216"/>
                  <a:gd name="connsiteX58" fmla="*/ 38378 w 813926"/>
                  <a:gd name="connsiteY58" fmla="*/ 356768 h 1343216"/>
                  <a:gd name="connsiteX59" fmla="*/ 56674 w 813926"/>
                  <a:gd name="connsiteY59" fmla="*/ 368965 h 1343216"/>
                  <a:gd name="connsiteX60" fmla="*/ 78019 w 813926"/>
                  <a:gd name="connsiteY60" fmla="*/ 353718 h 1343216"/>
                  <a:gd name="connsiteX61" fmla="*/ 129857 w 813926"/>
                  <a:gd name="connsiteY61" fmla="*/ 356768 h 1343216"/>
                  <a:gd name="connsiteX62" fmla="*/ 166449 w 813926"/>
                  <a:gd name="connsiteY62" fmla="*/ 329324 h 1343216"/>
                  <a:gd name="connsiteX63" fmla="*/ 157301 w 813926"/>
                  <a:gd name="connsiteY63" fmla="*/ 234796 h 1343216"/>
                  <a:gd name="connsiteX64" fmla="*/ 212188 w 813926"/>
                  <a:gd name="connsiteY64" fmla="*/ 253092 h 1343216"/>
                  <a:gd name="connsiteX65" fmla="*/ 315865 w 813926"/>
                  <a:gd name="connsiteY65" fmla="*/ 225648 h 1343216"/>
                  <a:gd name="connsiteX66" fmla="*/ 291470 w 813926"/>
                  <a:gd name="connsiteY66" fmla="*/ 176859 h 1343216"/>
                  <a:gd name="connsiteX67" fmla="*/ 303667 w 813926"/>
                  <a:gd name="connsiteY67" fmla="*/ 152465 h 1343216"/>
                  <a:gd name="connsiteX68" fmla="*/ 349407 w 813926"/>
                  <a:gd name="connsiteY68" fmla="*/ 143317 h 1343216"/>
                  <a:gd name="connsiteX69" fmla="*/ 358555 w 813926"/>
                  <a:gd name="connsiteY69" fmla="*/ 109775 h 1343216"/>
                  <a:gd name="connsiteX70" fmla="*/ 370752 w 813926"/>
                  <a:gd name="connsiteY70" fmla="*/ 51838 h 1343216"/>
                  <a:gd name="connsiteX71" fmla="*/ 395146 w 813926"/>
                  <a:gd name="connsiteY71" fmla="*/ 3049 h 1343216"/>
                  <a:gd name="connsiteX0" fmla="*/ 416491 w 1065300"/>
                  <a:gd name="connsiteY0" fmla="*/ 0 h 1343216"/>
                  <a:gd name="connsiteX1" fmla="*/ 501872 w 1065300"/>
                  <a:gd name="connsiteY1" fmla="*/ 27443 h 1343216"/>
                  <a:gd name="connsiteX2" fmla="*/ 541513 w 1065300"/>
                  <a:gd name="connsiteY2" fmla="*/ 24394 h 1343216"/>
                  <a:gd name="connsiteX3" fmla="*/ 642140 w 1065300"/>
                  <a:gd name="connsiteY3" fmla="*/ 64035 h 1343216"/>
                  <a:gd name="connsiteX4" fmla="*/ 675682 w 1065300"/>
                  <a:gd name="connsiteY4" fmla="*/ 134169 h 1343216"/>
                  <a:gd name="connsiteX5" fmla="*/ 706175 w 1065300"/>
                  <a:gd name="connsiteY5" fmla="*/ 131120 h 1343216"/>
                  <a:gd name="connsiteX6" fmla="*/ 724471 w 1065300"/>
                  <a:gd name="connsiteY6" fmla="*/ 100627 h 1343216"/>
                  <a:gd name="connsiteX7" fmla="*/ 724471 w 1065300"/>
                  <a:gd name="connsiteY7" fmla="*/ 76232 h 1343216"/>
                  <a:gd name="connsiteX8" fmla="*/ 767161 w 1065300"/>
                  <a:gd name="connsiteY8" fmla="*/ 70134 h 1343216"/>
                  <a:gd name="connsiteX9" fmla="*/ 770210 w 1065300"/>
                  <a:gd name="connsiteY9" fmla="*/ 48789 h 1343216"/>
                  <a:gd name="connsiteX10" fmla="*/ 803753 w 1065300"/>
                  <a:gd name="connsiteY10" fmla="*/ 48789 h 1343216"/>
                  <a:gd name="connsiteX11" fmla="*/ 806802 w 1065300"/>
                  <a:gd name="connsiteY11" fmla="*/ 18295 h 1343216"/>
                  <a:gd name="connsiteX12" fmla="*/ 813926 w 1065300"/>
                  <a:gd name="connsiteY12" fmla="*/ 14546 h 1343216"/>
                  <a:gd name="connsiteX13" fmla="*/ 1065300 w 1065300"/>
                  <a:gd name="connsiteY13" fmla="*/ 654731 h 1343216"/>
                  <a:gd name="connsiteX14" fmla="*/ 813926 w 1065300"/>
                  <a:gd name="connsiteY14" fmla="*/ 1322015 h 1343216"/>
                  <a:gd name="connsiteX15" fmla="*/ 772243 w 1065300"/>
                  <a:gd name="connsiteY15" fmla="*/ 1327970 h 1343216"/>
                  <a:gd name="connsiteX16" fmla="*/ 741750 w 1065300"/>
                  <a:gd name="connsiteY16" fmla="*/ 1320346 h 1343216"/>
                  <a:gd name="connsiteX17" fmla="*/ 718881 w 1065300"/>
                  <a:gd name="connsiteY17" fmla="*/ 1300018 h 1343216"/>
                  <a:gd name="connsiteX18" fmla="*/ 680764 w 1065300"/>
                  <a:gd name="connsiteY18" fmla="*/ 1297477 h 1343216"/>
                  <a:gd name="connsiteX19" fmla="*/ 670600 w 1065300"/>
                  <a:gd name="connsiteY19" fmla="*/ 1320346 h 1343216"/>
                  <a:gd name="connsiteX20" fmla="*/ 665518 w 1065300"/>
                  <a:gd name="connsiteY20" fmla="*/ 1343216 h 1343216"/>
                  <a:gd name="connsiteX21" fmla="*/ 632484 w 1065300"/>
                  <a:gd name="connsiteY21" fmla="*/ 1343216 h 1343216"/>
                  <a:gd name="connsiteX22" fmla="*/ 609614 w 1065300"/>
                  <a:gd name="connsiteY22" fmla="*/ 1310182 h 1343216"/>
                  <a:gd name="connsiteX23" fmla="*/ 594367 w 1065300"/>
                  <a:gd name="connsiteY23" fmla="*/ 1274607 h 1343216"/>
                  <a:gd name="connsiteX24" fmla="*/ 579121 w 1065300"/>
                  <a:gd name="connsiteY24" fmla="*/ 1269525 h 1343216"/>
                  <a:gd name="connsiteX25" fmla="*/ 561333 w 1065300"/>
                  <a:gd name="connsiteY25" fmla="*/ 1261902 h 1343216"/>
                  <a:gd name="connsiteX26" fmla="*/ 528299 w 1065300"/>
                  <a:gd name="connsiteY26" fmla="*/ 1239032 h 1343216"/>
                  <a:gd name="connsiteX27" fmla="*/ 510512 w 1065300"/>
                  <a:gd name="connsiteY27" fmla="*/ 1246655 h 1343216"/>
                  <a:gd name="connsiteX28" fmla="*/ 497806 w 1065300"/>
                  <a:gd name="connsiteY28" fmla="*/ 1266984 h 1343216"/>
                  <a:gd name="connsiteX29" fmla="*/ 469854 w 1065300"/>
                  <a:gd name="connsiteY29" fmla="*/ 1246655 h 1343216"/>
                  <a:gd name="connsiteX30" fmla="*/ 419033 w 1065300"/>
                  <a:gd name="connsiteY30" fmla="*/ 1254278 h 1343216"/>
                  <a:gd name="connsiteX31" fmla="*/ 408868 w 1065300"/>
                  <a:gd name="connsiteY31" fmla="*/ 1272066 h 1343216"/>
                  <a:gd name="connsiteX32" fmla="*/ 396163 w 1065300"/>
                  <a:gd name="connsiteY32" fmla="*/ 1297477 h 1343216"/>
                  <a:gd name="connsiteX33" fmla="*/ 342800 w 1065300"/>
                  <a:gd name="connsiteY33" fmla="*/ 1300018 h 1343216"/>
                  <a:gd name="connsiteX34" fmla="*/ 304684 w 1065300"/>
                  <a:gd name="connsiteY34" fmla="*/ 1302559 h 1343216"/>
                  <a:gd name="connsiteX35" fmla="*/ 297061 w 1065300"/>
                  <a:gd name="connsiteY35" fmla="*/ 1322888 h 1343216"/>
                  <a:gd name="connsiteX36" fmla="*/ 258944 w 1065300"/>
                  <a:gd name="connsiteY36" fmla="*/ 1338134 h 1343216"/>
                  <a:gd name="connsiteX37" fmla="*/ 230992 w 1065300"/>
                  <a:gd name="connsiteY37" fmla="*/ 1322888 h 1343216"/>
                  <a:gd name="connsiteX38" fmla="*/ 208123 w 1065300"/>
                  <a:gd name="connsiteY38" fmla="*/ 1287312 h 1343216"/>
                  <a:gd name="connsiteX39" fmla="*/ 228451 w 1065300"/>
                  <a:gd name="connsiteY39" fmla="*/ 1249196 h 1343216"/>
                  <a:gd name="connsiteX40" fmla="*/ 218287 w 1065300"/>
                  <a:gd name="connsiteY40" fmla="*/ 1178046 h 1343216"/>
                  <a:gd name="connsiteX41" fmla="*/ 185253 w 1065300"/>
                  <a:gd name="connsiteY41" fmla="*/ 1129765 h 1343216"/>
                  <a:gd name="connsiteX42" fmla="*/ 164924 w 1065300"/>
                  <a:gd name="connsiteY42" fmla="*/ 1119601 h 1343216"/>
                  <a:gd name="connsiteX43" fmla="*/ 144595 w 1065300"/>
                  <a:gd name="connsiteY43" fmla="*/ 1076402 h 1343216"/>
                  <a:gd name="connsiteX44" fmla="*/ 159842 w 1065300"/>
                  <a:gd name="connsiteY44" fmla="*/ 1000170 h 1343216"/>
                  <a:gd name="connsiteX45" fmla="*/ 142054 w 1065300"/>
                  <a:gd name="connsiteY45" fmla="*/ 995088 h 1343216"/>
                  <a:gd name="connsiteX46" fmla="*/ 103938 w 1065300"/>
                  <a:gd name="connsiteY46" fmla="*/ 923938 h 1343216"/>
                  <a:gd name="connsiteX47" fmla="*/ 131890 w 1065300"/>
                  <a:gd name="connsiteY47" fmla="*/ 786719 h 1343216"/>
                  <a:gd name="connsiteX48" fmla="*/ 70904 w 1065300"/>
                  <a:gd name="connsiteY48" fmla="*/ 758767 h 1343216"/>
                  <a:gd name="connsiteX49" fmla="*/ 27706 w 1065300"/>
                  <a:gd name="connsiteY49" fmla="*/ 674911 h 1343216"/>
                  <a:gd name="connsiteX50" fmla="*/ 48034 w 1065300"/>
                  <a:gd name="connsiteY50" fmla="*/ 611384 h 1343216"/>
                  <a:gd name="connsiteX51" fmla="*/ 32788 w 1065300"/>
                  <a:gd name="connsiteY51" fmla="*/ 570727 h 1343216"/>
                  <a:gd name="connsiteX52" fmla="*/ 68363 w 1065300"/>
                  <a:gd name="connsiteY52" fmla="*/ 519905 h 1343216"/>
                  <a:gd name="connsiteX53" fmla="*/ 60740 w 1065300"/>
                  <a:gd name="connsiteY53" fmla="*/ 497036 h 1343216"/>
                  <a:gd name="connsiteX54" fmla="*/ 37870 w 1065300"/>
                  <a:gd name="connsiteY54" fmla="*/ 476707 h 1343216"/>
                  <a:gd name="connsiteX55" fmla="*/ 4836 w 1065300"/>
                  <a:gd name="connsiteY55" fmla="*/ 441132 h 1343216"/>
                  <a:gd name="connsiteX56" fmla="*/ 0 w 1065300"/>
                  <a:gd name="connsiteY56" fmla="*/ 412117 h 1343216"/>
                  <a:gd name="connsiteX57" fmla="*/ 26181 w 1065300"/>
                  <a:gd name="connsiteY57" fmla="*/ 396409 h 1343216"/>
                  <a:gd name="connsiteX58" fmla="*/ 20082 w 1065300"/>
                  <a:gd name="connsiteY58" fmla="*/ 362866 h 1343216"/>
                  <a:gd name="connsiteX59" fmla="*/ 38378 w 1065300"/>
                  <a:gd name="connsiteY59" fmla="*/ 356768 h 1343216"/>
                  <a:gd name="connsiteX60" fmla="*/ 56674 w 1065300"/>
                  <a:gd name="connsiteY60" fmla="*/ 368965 h 1343216"/>
                  <a:gd name="connsiteX61" fmla="*/ 78019 w 1065300"/>
                  <a:gd name="connsiteY61" fmla="*/ 353718 h 1343216"/>
                  <a:gd name="connsiteX62" fmla="*/ 129857 w 1065300"/>
                  <a:gd name="connsiteY62" fmla="*/ 356768 h 1343216"/>
                  <a:gd name="connsiteX63" fmla="*/ 166449 w 1065300"/>
                  <a:gd name="connsiteY63" fmla="*/ 329324 h 1343216"/>
                  <a:gd name="connsiteX64" fmla="*/ 157301 w 1065300"/>
                  <a:gd name="connsiteY64" fmla="*/ 234796 h 1343216"/>
                  <a:gd name="connsiteX65" fmla="*/ 212188 w 1065300"/>
                  <a:gd name="connsiteY65" fmla="*/ 253092 h 1343216"/>
                  <a:gd name="connsiteX66" fmla="*/ 315865 w 1065300"/>
                  <a:gd name="connsiteY66" fmla="*/ 225648 h 1343216"/>
                  <a:gd name="connsiteX67" fmla="*/ 291470 w 1065300"/>
                  <a:gd name="connsiteY67" fmla="*/ 176859 h 1343216"/>
                  <a:gd name="connsiteX68" fmla="*/ 303667 w 1065300"/>
                  <a:gd name="connsiteY68" fmla="*/ 152465 h 1343216"/>
                  <a:gd name="connsiteX69" fmla="*/ 349407 w 1065300"/>
                  <a:gd name="connsiteY69" fmla="*/ 143317 h 1343216"/>
                  <a:gd name="connsiteX70" fmla="*/ 358555 w 1065300"/>
                  <a:gd name="connsiteY70" fmla="*/ 109775 h 1343216"/>
                  <a:gd name="connsiteX71" fmla="*/ 370752 w 1065300"/>
                  <a:gd name="connsiteY71" fmla="*/ 51838 h 1343216"/>
                  <a:gd name="connsiteX72" fmla="*/ 395146 w 1065300"/>
                  <a:gd name="connsiteY72" fmla="*/ 3049 h 1343216"/>
                  <a:gd name="connsiteX73" fmla="*/ 416491 w 1065300"/>
                  <a:gd name="connsiteY73" fmla="*/ 0 h 1343216"/>
                  <a:gd name="connsiteX0" fmla="*/ 1065300 w 1156740"/>
                  <a:gd name="connsiteY0" fmla="*/ 654731 h 1343216"/>
                  <a:gd name="connsiteX1" fmla="*/ 813926 w 1156740"/>
                  <a:gd name="connsiteY1" fmla="*/ 1322015 h 1343216"/>
                  <a:gd name="connsiteX2" fmla="*/ 772243 w 1156740"/>
                  <a:gd name="connsiteY2" fmla="*/ 1327970 h 1343216"/>
                  <a:gd name="connsiteX3" fmla="*/ 741750 w 1156740"/>
                  <a:gd name="connsiteY3" fmla="*/ 1320346 h 1343216"/>
                  <a:gd name="connsiteX4" fmla="*/ 718881 w 1156740"/>
                  <a:gd name="connsiteY4" fmla="*/ 1300018 h 1343216"/>
                  <a:gd name="connsiteX5" fmla="*/ 680764 w 1156740"/>
                  <a:gd name="connsiteY5" fmla="*/ 1297477 h 1343216"/>
                  <a:gd name="connsiteX6" fmla="*/ 670600 w 1156740"/>
                  <a:gd name="connsiteY6" fmla="*/ 1320346 h 1343216"/>
                  <a:gd name="connsiteX7" fmla="*/ 665518 w 1156740"/>
                  <a:gd name="connsiteY7" fmla="*/ 1343216 h 1343216"/>
                  <a:gd name="connsiteX8" fmla="*/ 632484 w 1156740"/>
                  <a:gd name="connsiteY8" fmla="*/ 1343216 h 1343216"/>
                  <a:gd name="connsiteX9" fmla="*/ 609614 w 1156740"/>
                  <a:gd name="connsiteY9" fmla="*/ 1310182 h 1343216"/>
                  <a:gd name="connsiteX10" fmla="*/ 594367 w 1156740"/>
                  <a:gd name="connsiteY10" fmla="*/ 1274607 h 1343216"/>
                  <a:gd name="connsiteX11" fmla="*/ 579121 w 1156740"/>
                  <a:gd name="connsiteY11" fmla="*/ 1269525 h 1343216"/>
                  <a:gd name="connsiteX12" fmla="*/ 561333 w 1156740"/>
                  <a:gd name="connsiteY12" fmla="*/ 1261902 h 1343216"/>
                  <a:gd name="connsiteX13" fmla="*/ 528299 w 1156740"/>
                  <a:gd name="connsiteY13" fmla="*/ 1239032 h 1343216"/>
                  <a:gd name="connsiteX14" fmla="*/ 510512 w 1156740"/>
                  <a:gd name="connsiteY14" fmla="*/ 1246655 h 1343216"/>
                  <a:gd name="connsiteX15" fmla="*/ 497806 w 1156740"/>
                  <a:gd name="connsiteY15" fmla="*/ 1266984 h 1343216"/>
                  <a:gd name="connsiteX16" fmla="*/ 469854 w 1156740"/>
                  <a:gd name="connsiteY16" fmla="*/ 1246655 h 1343216"/>
                  <a:gd name="connsiteX17" fmla="*/ 419033 w 1156740"/>
                  <a:gd name="connsiteY17" fmla="*/ 1254278 h 1343216"/>
                  <a:gd name="connsiteX18" fmla="*/ 408868 w 1156740"/>
                  <a:gd name="connsiteY18" fmla="*/ 1272066 h 1343216"/>
                  <a:gd name="connsiteX19" fmla="*/ 396163 w 1156740"/>
                  <a:gd name="connsiteY19" fmla="*/ 1297477 h 1343216"/>
                  <a:gd name="connsiteX20" fmla="*/ 342800 w 1156740"/>
                  <a:gd name="connsiteY20" fmla="*/ 1300018 h 1343216"/>
                  <a:gd name="connsiteX21" fmla="*/ 304684 w 1156740"/>
                  <a:gd name="connsiteY21" fmla="*/ 1302559 h 1343216"/>
                  <a:gd name="connsiteX22" fmla="*/ 297061 w 1156740"/>
                  <a:gd name="connsiteY22" fmla="*/ 1322888 h 1343216"/>
                  <a:gd name="connsiteX23" fmla="*/ 258944 w 1156740"/>
                  <a:gd name="connsiteY23" fmla="*/ 1338134 h 1343216"/>
                  <a:gd name="connsiteX24" fmla="*/ 230992 w 1156740"/>
                  <a:gd name="connsiteY24" fmla="*/ 1322888 h 1343216"/>
                  <a:gd name="connsiteX25" fmla="*/ 208123 w 1156740"/>
                  <a:gd name="connsiteY25" fmla="*/ 1287312 h 1343216"/>
                  <a:gd name="connsiteX26" fmla="*/ 228451 w 1156740"/>
                  <a:gd name="connsiteY26" fmla="*/ 1249196 h 1343216"/>
                  <a:gd name="connsiteX27" fmla="*/ 218287 w 1156740"/>
                  <a:gd name="connsiteY27" fmla="*/ 1178046 h 1343216"/>
                  <a:gd name="connsiteX28" fmla="*/ 185253 w 1156740"/>
                  <a:gd name="connsiteY28" fmla="*/ 1129765 h 1343216"/>
                  <a:gd name="connsiteX29" fmla="*/ 164924 w 1156740"/>
                  <a:gd name="connsiteY29" fmla="*/ 1119601 h 1343216"/>
                  <a:gd name="connsiteX30" fmla="*/ 144595 w 1156740"/>
                  <a:gd name="connsiteY30" fmla="*/ 1076402 h 1343216"/>
                  <a:gd name="connsiteX31" fmla="*/ 159842 w 1156740"/>
                  <a:gd name="connsiteY31" fmla="*/ 1000170 h 1343216"/>
                  <a:gd name="connsiteX32" fmla="*/ 142054 w 1156740"/>
                  <a:gd name="connsiteY32" fmla="*/ 995088 h 1343216"/>
                  <a:gd name="connsiteX33" fmla="*/ 103938 w 1156740"/>
                  <a:gd name="connsiteY33" fmla="*/ 923938 h 1343216"/>
                  <a:gd name="connsiteX34" fmla="*/ 131890 w 1156740"/>
                  <a:gd name="connsiteY34" fmla="*/ 786719 h 1343216"/>
                  <a:gd name="connsiteX35" fmla="*/ 70904 w 1156740"/>
                  <a:gd name="connsiteY35" fmla="*/ 758767 h 1343216"/>
                  <a:gd name="connsiteX36" fmla="*/ 27706 w 1156740"/>
                  <a:gd name="connsiteY36" fmla="*/ 674911 h 1343216"/>
                  <a:gd name="connsiteX37" fmla="*/ 48034 w 1156740"/>
                  <a:gd name="connsiteY37" fmla="*/ 611384 h 1343216"/>
                  <a:gd name="connsiteX38" fmla="*/ 32788 w 1156740"/>
                  <a:gd name="connsiteY38" fmla="*/ 570727 h 1343216"/>
                  <a:gd name="connsiteX39" fmla="*/ 68363 w 1156740"/>
                  <a:gd name="connsiteY39" fmla="*/ 519905 h 1343216"/>
                  <a:gd name="connsiteX40" fmla="*/ 60740 w 1156740"/>
                  <a:gd name="connsiteY40" fmla="*/ 497036 h 1343216"/>
                  <a:gd name="connsiteX41" fmla="*/ 37870 w 1156740"/>
                  <a:gd name="connsiteY41" fmla="*/ 476707 h 1343216"/>
                  <a:gd name="connsiteX42" fmla="*/ 4836 w 1156740"/>
                  <a:gd name="connsiteY42" fmla="*/ 441132 h 1343216"/>
                  <a:gd name="connsiteX43" fmla="*/ 0 w 1156740"/>
                  <a:gd name="connsiteY43" fmla="*/ 412117 h 1343216"/>
                  <a:gd name="connsiteX44" fmla="*/ 26181 w 1156740"/>
                  <a:gd name="connsiteY44" fmla="*/ 396409 h 1343216"/>
                  <a:gd name="connsiteX45" fmla="*/ 20082 w 1156740"/>
                  <a:gd name="connsiteY45" fmla="*/ 362866 h 1343216"/>
                  <a:gd name="connsiteX46" fmla="*/ 38378 w 1156740"/>
                  <a:gd name="connsiteY46" fmla="*/ 356768 h 1343216"/>
                  <a:gd name="connsiteX47" fmla="*/ 56674 w 1156740"/>
                  <a:gd name="connsiteY47" fmla="*/ 368965 h 1343216"/>
                  <a:gd name="connsiteX48" fmla="*/ 78019 w 1156740"/>
                  <a:gd name="connsiteY48" fmla="*/ 353718 h 1343216"/>
                  <a:gd name="connsiteX49" fmla="*/ 129857 w 1156740"/>
                  <a:gd name="connsiteY49" fmla="*/ 356768 h 1343216"/>
                  <a:gd name="connsiteX50" fmla="*/ 166449 w 1156740"/>
                  <a:gd name="connsiteY50" fmla="*/ 329324 h 1343216"/>
                  <a:gd name="connsiteX51" fmla="*/ 157301 w 1156740"/>
                  <a:gd name="connsiteY51" fmla="*/ 234796 h 1343216"/>
                  <a:gd name="connsiteX52" fmla="*/ 212188 w 1156740"/>
                  <a:gd name="connsiteY52" fmla="*/ 253092 h 1343216"/>
                  <a:gd name="connsiteX53" fmla="*/ 315865 w 1156740"/>
                  <a:gd name="connsiteY53" fmla="*/ 225648 h 1343216"/>
                  <a:gd name="connsiteX54" fmla="*/ 291470 w 1156740"/>
                  <a:gd name="connsiteY54" fmla="*/ 176859 h 1343216"/>
                  <a:gd name="connsiteX55" fmla="*/ 303667 w 1156740"/>
                  <a:gd name="connsiteY55" fmla="*/ 152465 h 1343216"/>
                  <a:gd name="connsiteX56" fmla="*/ 349407 w 1156740"/>
                  <a:gd name="connsiteY56" fmla="*/ 143317 h 1343216"/>
                  <a:gd name="connsiteX57" fmla="*/ 358555 w 1156740"/>
                  <a:gd name="connsiteY57" fmla="*/ 109775 h 1343216"/>
                  <a:gd name="connsiteX58" fmla="*/ 370752 w 1156740"/>
                  <a:gd name="connsiteY58" fmla="*/ 51838 h 1343216"/>
                  <a:gd name="connsiteX59" fmla="*/ 395146 w 1156740"/>
                  <a:gd name="connsiteY59" fmla="*/ 3049 h 1343216"/>
                  <a:gd name="connsiteX60" fmla="*/ 416491 w 1156740"/>
                  <a:gd name="connsiteY60" fmla="*/ 0 h 1343216"/>
                  <a:gd name="connsiteX61" fmla="*/ 501872 w 1156740"/>
                  <a:gd name="connsiteY61" fmla="*/ 27443 h 1343216"/>
                  <a:gd name="connsiteX62" fmla="*/ 541513 w 1156740"/>
                  <a:gd name="connsiteY62" fmla="*/ 24394 h 1343216"/>
                  <a:gd name="connsiteX63" fmla="*/ 642140 w 1156740"/>
                  <a:gd name="connsiteY63" fmla="*/ 64035 h 1343216"/>
                  <a:gd name="connsiteX64" fmla="*/ 675682 w 1156740"/>
                  <a:gd name="connsiteY64" fmla="*/ 134169 h 1343216"/>
                  <a:gd name="connsiteX65" fmla="*/ 706175 w 1156740"/>
                  <a:gd name="connsiteY65" fmla="*/ 131120 h 1343216"/>
                  <a:gd name="connsiteX66" fmla="*/ 724471 w 1156740"/>
                  <a:gd name="connsiteY66" fmla="*/ 100627 h 1343216"/>
                  <a:gd name="connsiteX67" fmla="*/ 724471 w 1156740"/>
                  <a:gd name="connsiteY67" fmla="*/ 76232 h 1343216"/>
                  <a:gd name="connsiteX68" fmla="*/ 767161 w 1156740"/>
                  <a:gd name="connsiteY68" fmla="*/ 70134 h 1343216"/>
                  <a:gd name="connsiteX69" fmla="*/ 770210 w 1156740"/>
                  <a:gd name="connsiteY69" fmla="*/ 48789 h 1343216"/>
                  <a:gd name="connsiteX70" fmla="*/ 803753 w 1156740"/>
                  <a:gd name="connsiteY70" fmla="*/ 48789 h 1343216"/>
                  <a:gd name="connsiteX71" fmla="*/ 806802 w 1156740"/>
                  <a:gd name="connsiteY71" fmla="*/ 18295 h 1343216"/>
                  <a:gd name="connsiteX72" fmla="*/ 813926 w 1156740"/>
                  <a:gd name="connsiteY72" fmla="*/ 14546 h 1343216"/>
                  <a:gd name="connsiteX73" fmla="*/ 1156740 w 1156740"/>
                  <a:gd name="connsiteY73" fmla="*/ 746171 h 1343216"/>
                  <a:gd name="connsiteX0" fmla="*/ 813926 w 1156740"/>
                  <a:gd name="connsiteY0" fmla="*/ 1322015 h 1343216"/>
                  <a:gd name="connsiteX1" fmla="*/ 772243 w 1156740"/>
                  <a:gd name="connsiteY1" fmla="*/ 1327970 h 1343216"/>
                  <a:gd name="connsiteX2" fmla="*/ 741750 w 1156740"/>
                  <a:gd name="connsiteY2" fmla="*/ 1320346 h 1343216"/>
                  <a:gd name="connsiteX3" fmla="*/ 718881 w 1156740"/>
                  <a:gd name="connsiteY3" fmla="*/ 1300018 h 1343216"/>
                  <a:gd name="connsiteX4" fmla="*/ 680764 w 1156740"/>
                  <a:gd name="connsiteY4" fmla="*/ 1297477 h 1343216"/>
                  <a:gd name="connsiteX5" fmla="*/ 670600 w 1156740"/>
                  <a:gd name="connsiteY5" fmla="*/ 1320346 h 1343216"/>
                  <a:gd name="connsiteX6" fmla="*/ 665518 w 1156740"/>
                  <a:gd name="connsiteY6" fmla="*/ 1343216 h 1343216"/>
                  <a:gd name="connsiteX7" fmla="*/ 632484 w 1156740"/>
                  <a:gd name="connsiteY7" fmla="*/ 1343216 h 1343216"/>
                  <a:gd name="connsiteX8" fmla="*/ 609614 w 1156740"/>
                  <a:gd name="connsiteY8" fmla="*/ 1310182 h 1343216"/>
                  <a:gd name="connsiteX9" fmla="*/ 594367 w 1156740"/>
                  <a:gd name="connsiteY9" fmla="*/ 1274607 h 1343216"/>
                  <a:gd name="connsiteX10" fmla="*/ 579121 w 1156740"/>
                  <a:gd name="connsiteY10" fmla="*/ 1269525 h 1343216"/>
                  <a:gd name="connsiteX11" fmla="*/ 561333 w 1156740"/>
                  <a:gd name="connsiteY11" fmla="*/ 1261902 h 1343216"/>
                  <a:gd name="connsiteX12" fmla="*/ 528299 w 1156740"/>
                  <a:gd name="connsiteY12" fmla="*/ 1239032 h 1343216"/>
                  <a:gd name="connsiteX13" fmla="*/ 510512 w 1156740"/>
                  <a:gd name="connsiteY13" fmla="*/ 1246655 h 1343216"/>
                  <a:gd name="connsiteX14" fmla="*/ 497806 w 1156740"/>
                  <a:gd name="connsiteY14" fmla="*/ 1266984 h 1343216"/>
                  <a:gd name="connsiteX15" fmla="*/ 469854 w 1156740"/>
                  <a:gd name="connsiteY15" fmla="*/ 1246655 h 1343216"/>
                  <a:gd name="connsiteX16" fmla="*/ 419033 w 1156740"/>
                  <a:gd name="connsiteY16" fmla="*/ 1254278 h 1343216"/>
                  <a:gd name="connsiteX17" fmla="*/ 408868 w 1156740"/>
                  <a:gd name="connsiteY17" fmla="*/ 1272066 h 1343216"/>
                  <a:gd name="connsiteX18" fmla="*/ 396163 w 1156740"/>
                  <a:gd name="connsiteY18" fmla="*/ 1297477 h 1343216"/>
                  <a:gd name="connsiteX19" fmla="*/ 342800 w 1156740"/>
                  <a:gd name="connsiteY19" fmla="*/ 1300018 h 1343216"/>
                  <a:gd name="connsiteX20" fmla="*/ 304684 w 1156740"/>
                  <a:gd name="connsiteY20" fmla="*/ 1302559 h 1343216"/>
                  <a:gd name="connsiteX21" fmla="*/ 297061 w 1156740"/>
                  <a:gd name="connsiteY21" fmla="*/ 1322888 h 1343216"/>
                  <a:gd name="connsiteX22" fmla="*/ 258944 w 1156740"/>
                  <a:gd name="connsiteY22" fmla="*/ 1338134 h 1343216"/>
                  <a:gd name="connsiteX23" fmla="*/ 230992 w 1156740"/>
                  <a:gd name="connsiteY23" fmla="*/ 1322888 h 1343216"/>
                  <a:gd name="connsiteX24" fmla="*/ 208123 w 1156740"/>
                  <a:gd name="connsiteY24" fmla="*/ 1287312 h 1343216"/>
                  <a:gd name="connsiteX25" fmla="*/ 228451 w 1156740"/>
                  <a:gd name="connsiteY25" fmla="*/ 1249196 h 1343216"/>
                  <a:gd name="connsiteX26" fmla="*/ 218287 w 1156740"/>
                  <a:gd name="connsiteY26" fmla="*/ 1178046 h 1343216"/>
                  <a:gd name="connsiteX27" fmla="*/ 185253 w 1156740"/>
                  <a:gd name="connsiteY27" fmla="*/ 1129765 h 1343216"/>
                  <a:gd name="connsiteX28" fmla="*/ 164924 w 1156740"/>
                  <a:gd name="connsiteY28" fmla="*/ 1119601 h 1343216"/>
                  <a:gd name="connsiteX29" fmla="*/ 144595 w 1156740"/>
                  <a:gd name="connsiteY29" fmla="*/ 1076402 h 1343216"/>
                  <a:gd name="connsiteX30" fmla="*/ 159842 w 1156740"/>
                  <a:gd name="connsiteY30" fmla="*/ 1000170 h 1343216"/>
                  <a:gd name="connsiteX31" fmla="*/ 142054 w 1156740"/>
                  <a:gd name="connsiteY31" fmla="*/ 995088 h 1343216"/>
                  <a:gd name="connsiteX32" fmla="*/ 103938 w 1156740"/>
                  <a:gd name="connsiteY32" fmla="*/ 923938 h 1343216"/>
                  <a:gd name="connsiteX33" fmla="*/ 131890 w 1156740"/>
                  <a:gd name="connsiteY33" fmla="*/ 786719 h 1343216"/>
                  <a:gd name="connsiteX34" fmla="*/ 70904 w 1156740"/>
                  <a:gd name="connsiteY34" fmla="*/ 758767 h 1343216"/>
                  <a:gd name="connsiteX35" fmla="*/ 27706 w 1156740"/>
                  <a:gd name="connsiteY35" fmla="*/ 674911 h 1343216"/>
                  <a:gd name="connsiteX36" fmla="*/ 48034 w 1156740"/>
                  <a:gd name="connsiteY36" fmla="*/ 611384 h 1343216"/>
                  <a:gd name="connsiteX37" fmla="*/ 32788 w 1156740"/>
                  <a:gd name="connsiteY37" fmla="*/ 570727 h 1343216"/>
                  <a:gd name="connsiteX38" fmla="*/ 68363 w 1156740"/>
                  <a:gd name="connsiteY38" fmla="*/ 519905 h 1343216"/>
                  <a:gd name="connsiteX39" fmla="*/ 60740 w 1156740"/>
                  <a:gd name="connsiteY39" fmla="*/ 497036 h 1343216"/>
                  <a:gd name="connsiteX40" fmla="*/ 37870 w 1156740"/>
                  <a:gd name="connsiteY40" fmla="*/ 476707 h 1343216"/>
                  <a:gd name="connsiteX41" fmla="*/ 4836 w 1156740"/>
                  <a:gd name="connsiteY41" fmla="*/ 441132 h 1343216"/>
                  <a:gd name="connsiteX42" fmla="*/ 0 w 1156740"/>
                  <a:gd name="connsiteY42" fmla="*/ 412117 h 1343216"/>
                  <a:gd name="connsiteX43" fmla="*/ 26181 w 1156740"/>
                  <a:gd name="connsiteY43" fmla="*/ 396409 h 1343216"/>
                  <a:gd name="connsiteX44" fmla="*/ 20082 w 1156740"/>
                  <a:gd name="connsiteY44" fmla="*/ 362866 h 1343216"/>
                  <a:gd name="connsiteX45" fmla="*/ 38378 w 1156740"/>
                  <a:gd name="connsiteY45" fmla="*/ 356768 h 1343216"/>
                  <a:gd name="connsiteX46" fmla="*/ 56674 w 1156740"/>
                  <a:gd name="connsiteY46" fmla="*/ 368965 h 1343216"/>
                  <a:gd name="connsiteX47" fmla="*/ 78019 w 1156740"/>
                  <a:gd name="connsiteY47" fmla="*/ 353718 h 1343216"/>
                  <a:gd name="connsiteX48" fmla="*/ 129857 w 1156740"/>
                  <a:gd name="connsiteY48" fmla="*/ 356768 h 1343216"/>
                  <a:gd name="connsiteX49" fmla="*/ 166449 w 1156740"/>
                  <a:gd name="connsiteY49" fmla="*/ 329324 h 1343216"/>
                  <a:gd name="connsiteX50" fmla="*/ 157301 w 1156740"/>
                  <a:gd name="connsiteY50" fmla="*/ 234796 h 1343216"/>
                  <a:gd name="connsiteX51" fmla="*/ 212188 w 1156740"/>
                  <a:gd name="connsiteY51" fmla="*/ 253092 h 1343216"/>
                  <a:gd name="connsiteX52" fmla="*/ 315865 w 1156740"/>
                  <a:gd name="connsiteY52" fmla="*/ 225648 h 1343216"/>
                  <a:gd name="connsiteX53" fmla="*/ 291470 w 1156740"/>
                  <a:gd name="connsiteY53" fmla="*/ 176859 h 1343216"/>
                  <a:gd name="connsiteX54" fmla="*/ 303667 w 1156740"/>
                  <a:gd name="connsiteY54" fmla="*/ 152465 h 1343216"/>
                  <a:gd name="connsiteX55" fmla="*/ 349407 w 1156740"/>
                  <a:gd name="connsiteY55" fmla="*/ 143317 h 1343216"/>
                  <a:gd name="connsiteX56" fmla="*/ 358555 w 1156740"/>
                  <a:gd name="connsiteY56" fmla="*/ 109775 h 1343216"/>
                  <a:gd name="connsiteX57" fmla="*/ 370752 w 1156740"/>
                  <a:gd name="connsiteY57" fmla="*/ 51838 h 1343216"/>
                  <a:gd name="connsiteX58" fmla="*/ 395146 w 1156740"/>
                  <a:gd name="connsiteY58" fmla="*/ 3049 h 1343216"/>
                  <a:gd name="connsiteX59" fmla="*/ 416491 w 1156740"/>
                  <a:gd name="connsiteY59" fmla="*/ 0 h 1343216"/>
                  <a:gd name="connsiteX60" fmla="*/ 501872 w 1156740"/>
                  <a:gd name="connsiteY60" fmla="*/ 27443 h 1343216"/>
                  <a:gd name="connsiteX61" fmla="*/ 541513 w 1156740"/>
                  <a:gd name="connsiteY61" fmla="*/ 24394 h 1343216"/>
                  <a:gd name="connsiteX62" fmla="*/ 642140 w 1156740"/>
                  <a:gd name="connsiteY62" fmla="*/ 64035 h 1343216"/>
                  <a:gd name="connsiteX63" fmla="*/ 675682 w 1156740"/>
                  <a:gd name="connsiteY63" fmla="*/ 134169 h 1343216"/>
                  <a:gd name="connsiteX64" fmla="*/ 706175 w 1156740"/>
                  <a:gd name="connsiteY64" fmla="*/ 131120 h 1343216"/>
                  <a:gd name="connsiteX65" fmla="*/ 724471 w 1156740"/>
                  <a:gd name="connsiteY65" fmla="*/ 100627 h 1343216"/>
                  <a:gd name="connsiteX66" fmla="*/ 724471 w 1156740"/>
                  <a:gd name="connsiteY66" fmla="*/ 76232 h 1343216"/>
                  <a:gd name="connsiteX67" fmla="*/ 767161 w 1156740"/>
                  <a:gd name="connsiteY67" fmla="*/ 70134 h 1343216"/>
                  <a:gd name="connsiteX68" fmla="*/ 770210 w 1156740"/>
                  <a:gd name="connsiteY68" fmla="*/ 48789 h 1343216"/>
                  <a:gd name="connsiteX69" fmla="*/ 803753 w 1156740"/>
                  <a:gd name="connsiteY69" fmla="*/ 48789 h 1343216"/>
                  <a:gd name="connsiteX70" fmla="*/ 806802 w 1156740"/>
                  <a:gd name="connsiteY70" fmla="*/ 18295 h 1343216"/>
                  <a:gd name="connsiteX71" fmla="*/ 813926 w 1156740"/>
                  <a:gd name="connsiteY71" fmla="*/ 14546 h 1343216"/>
                  <a:gd name="connsiteX72" fmla="*/ 1156740 w 1156740"/>
                  <a:gd name="connsiteY72" fmla="*/ 746171 h 1343216"/>
                  <a:gd name="connsiteX0" fmla="*/ 813926 w 813926"/>
                  <a:gd name="connsiteY0" fmla="*/ 1322015 h 1343216"/>
                  <a:gd name="connsiteX1" fmla="*/ 772243 w 813926"/>
                  <a:gd name="connsiteY1" fmla="*/ 1327970 h 1343216"/>
                  <a:gd name="connsiteX2" fmla="*/ 741750 w 813926"/>
                  <a:gd name="connsiteY2" fmla="*/ 1320346 h 1343216"/>
                  <a:gd name="connsiteX3" fmla="*/ 718881 w 813926"/>
                  <a:gd name="connsiteY3" fmla="*/ 1300018 h 1343216"/>
                  <a:gd name="connsiteX4" fmla="*/ 680764 w 813926"/>
                  <a:gd name="connsiteY4" fmla="*/ 1297477 h 1343216"/>
                  <a:gd name="connsiteX5" fmla="*/ 670600 w 813926"/>
                  <a:gd name="connsiteY5" fmla="*/ 1320346 h 1343216"/>
                  <a:gd name="connsiteX6" fmla="*/ 665518 w 813926"/>
                  <a:gd name="connsiteY6" fmla="*/ 1343216 h 1343216"/>
                  <a:gd name="connsiteX7" fmla="*/ 632484 w 813926"/>
                  <a:gd name="connsiteY7" fmla="*/ 1343216 h 1343216"/>
                  <a:gd name="connsiteX8" fmla="*/ 609614 w 813926"/>
                  <a:gd name="connsiteY8" fmla="*/ 1310182 h 1343216"/>
                  <a:gd name="connsiteX9" fmla="*/ 594367 w 813926"/>
                  <a:gd name="connsiteY9" fmla="*/ 1274607 h 1343216"/>
                  <a:gd name="connsiteX10" fmla="*/ 579121 w 813926"/>
                  <a:gd name="connsiteY10" fmla="*/ 1269525 h 1343216"/>
                  <a:gd name="connsiteX11" fmla="*/ 561333 w 813926"/>
                  <a:gd name="connsiteY11" fmla="*/ 1261902 h 1343216"/>
                  <a:gd name="connsiteX12" fmla="*/ 528299 w 813926"/>
                  <a:gd name="connsiteY12" fmla="*/ 1239032 h 1343216"/>
                  <a:gd name="connsiteX13" fmla="*/ 510512 w 813926"/>
                  <a:gd name="connsiteY13" fmla="*/ 1246655 h 1343216"/>
                  <a:gd name="connsiteX14" fmla="*/ 497806 w 813926"/>
                  <a:gd name="connsiteY14" fmla="*/ 1266984 h 1343216"/>
                  <a:gd name="connsiteX15" fmla="*/ 469854 w 813926"/>
                  <a:gd name="connsiteY15" fmla="*/ 1246655 h 1343216"/>
                  <a:gd name="connsiteX16" fmla="*/ 419033 w 813926"/>
                  <a:gd name="connsiteY16" fmla="*/ 1254278 h 1343216"/>
                  <a:gd name="connsiteX17" fmla="*/ 408868 w 813926"/>
                  <a:gd name="connsiteY17" fmla="*/ 1272066 h 1343216"/>
                  <a:gd name="connsiteX18" fmla="*/ 396163 w 813926"/>
                  <a:gd name="connsiteY18" fmla="*/ 1297477 h 1343216"/>
                  <a:gd name="connsiteX19" fmla="*/ 342800 w 813926"/>
                  <a:gd name="connsiteY19" fmla="*/ 1300018 h 1343216"/>
                  <a:gd name="connsiteX20" fmla="*/ 304684 w 813926"/>
                  <a:gd name="connsiteY20" fmla="*/ 1302559 h 1343216"/>
                  <a:gd name="connsiteX21" fmla="*/ 297061 w 813926"/>
                  <a:gd name="connsiteY21" fmla="*/ 1322888 h 1343216"/>
                  <a:gd name="connsiteX22" fmla="*/ 258944 w 813926"/>
                  <a:gd name="connsiteY22" fmla="*/ 1338134 h 1343216"/>
                  <a:gd name="connsiteX23" fmla="*/ 230992 w 813926"/>
                  <a:gd name="connsiteY23" fmla="*/ 1322888 h 1343216"/>
                  <a:gd name="connsiteX24" fmla="*/ 208123 w 813926"/>
                  <a:gd name="connsiteY24" fmla="*/ 1287312 h 1343216"/>
                  <a:gd name="connsiteX25" fmla="*/ 228451 w 813926"/>
                  <a:gd name="connsiteY25" fmla="*/ 1249196 h 1343216"/>
                  <a:gd name="connsiteX26" fmla="*/ 218287 w 813926"/>
                  <a:gd name="connsiteY26" fmla="*/ 1178046 h 1343216"/>
                  <a:gd name="connsiteX27" fmla="*/ 185253 w 813926"/>
                  <a:gd name="connsiteY27" fmla="*/ 1129765 h 1343216"/>
                  <a:gd name="connsiteX28" fmla="*/ 164924 w 813926"/>
                  <a:gd name="connsiteY28" fmla="*/ 1119601 h 1343216"/>
                  <a:gd name="connsiteX29" fmla="*/ 144595 w 813926"/>
                  <a:gd name="connsiteY29" fmla="*/ 1076402 h 1343216"/>
                  <a:gd name="connsiteX30" fmla="*/ 159842 w 813926"/>
                  <a:gd name="connsiteY30" fmla="*/ 1000170 h 1343216"/>
                  <a:gd name="connsiteX31" fmla="*/ 142054 w 813926"/>
                  <a:gd name="connsiteY31" fmla="*/ 995088 h 1343216"/>
                  <a:gd name="connsiteX32" fmla="*/ 103938 w 813926"/>
                  <a:gd name="connsiteY32" fmla="*/ 923938 h 1343216"/>
                  <a:gd name="connsiteX33" fmla="*/ 131890 w 813926"/>
                  <a:gd name="connsiteY33" fmla="*/ 786719 h 1343216"/>
                  <a:gd name="connsiteX34" fmla="*/ 70904 w 813926"/>
                  <a:gd name="connsiteY34" fmla="*/ 758767 h 1343216"/>
                  <a:gd name="connsiteX35" fmla="*/ 27706 w 813926"/>
                  <a:gd name="connsiteY35" fmla="*/ 674911 h 1343216"/>
                  <a:gd name="connsiteX36" fmla="*/ 48034 w 813926"/>
                  <a:gd name="connsiteY36" fmla="*/ 611384 h 1343216"/>
                  <a:gd name="connsiteX37" fmla="*/ 32788 w 813926"/>
                  <a:gd name="connsiteY37" fmla="*/ 570727 h 1343216"/>
                  <a:gd name="connsiteX38" fmla="*/ 68363 w 813926"/>
                  <a:gd name="connsiteY38" fmla="*/ 519905 h 1343216"/>
                  <a:gd name="connsiteX39" fmla="*/ 60740 w 813926"/>
                  <a:gd name="connsiteY39" fmla="*/ 497036 h 1343216"/>
                  <a:gd name="connsiteX40" fmla="*/ 37870 w 813926"/>
                  <a:gd name="connsiteY40" fmla="*/ 476707 h 1343216"/>
                  <a:gd name="connsiteX41" fmla="*/ 4836 w 813926"/>
                  <a:gd name="connsiteY41" fmla="*/ 441132 h 1343216"/>
                  <a:gd name="connsiteX42" fmla="*/ 0 w 813926"/>
                  <a:gd name="connsiteY42" fmla="*/ 412117 h 1343216"/>
                  <a:gd name="connsiteX43" fmla="*/ 26181 w 813926"/>
                  <a:gd name="connsiteY43" fmla="*/ 396409 h 1343216"/>
                  <a:gd name="connsiteX44" fmla="*/ 20082 w 813926"/>
                  <a:gd name="connsiteY44" fmla="*/ 362866 h 1343216"/>
                  <a:gd name="connsiteX45" fmla="*/ 38378 w 813926"/>
                  <a:gd name="connsiteY45" fmla="*/ 356768 h 1343216"/>
                  <a:gd name="connsiteX46" fmla="*/ 56674 w 813926"/>
                  <a:gd name="connsiteY46" fmla="*/ 368965 h 1343216"/>
                  <a:gd name="connsiteX47" fmla="*/ 78019 w 813926"/>
                  <a:gd name="connsiteY47" fmla="*/ 353718 h 1343216"/>
                  <a:gd name="connsiteX48" fmla="*/ 129857 w 813926"/>
                  <a:gd name="connsiteY48" fmla="*/ 356768 h 1343216"/>
                  <a:gd name="connsiteX49" fmla="*/ 166449 w 813926"/>
                  <a:gd name="connsiteY49" fmla="*/ 329324 h 1343216"/>
                  <a:gd name="connsiteX50" fmla="*/ 157301 w 813926"/>
                  <a:gd name="connsiteY50" fmla="*/ 234796 h 1343216"/>
                  <a:gd name="connsiteX51" fmla="*/ 212188 w 813926"/>
                  <a:gd name="connsiteY51" fmla="*/ 253092 h 1343216"/>
                  <a:gd name="connsiteX52" fmla="*/ 315865 w 813926"/>
                  <a:gd name="connsiteY52" fmla="*/ 225648 h 1343216"/>
                  <a:gd name="connsiteX53" fmla="*/ 291470 w 813926"/>
                  <a:gd name="connsiteY53" fmla="*/ 176859 h 1343216"/>
                  <a:gd name="connsiteX54" fmla="*/ 303667 w 813926"/>
                  <a:gd name="connsiteY54" fmla="*/ 152465 h 1343216"/>
                  <a:gd name="connsiteX55" fmla="*/ 349407 w 813926"/>
                  <a:gd name="connsiteY55" fmla="*/ 143317 h 1343216"/>
                  <a:gd name="connsiteX56" fmla="*/ 358555 w 813926"/>
                  <a:gd name="connsiteY56" fmla="*/ 109775 h 1343216"/>
                  <a:gd name="connsiteX57" fmla="*/ 370752 w 813926"/>
                  <a:gd name="connsiteY57" fmla="*/ 51838 h 1343216"/>
                  <a:gd name="connsiteX58" fmla="*/ 395146 w 813926"/>
                  <a:gd name="connsiteY58" fmla="*/ 3049 h 1343216"/>
                  <a:gd name="connsiteX59" fmla="*/ 416491 w 813926"/>
                  <a:gd name="connsiteY59" fmla="*/ 0 h 1343216"/>
                  <a:gd name="connsiteX60" fmla="*/ 501872 w 813926"/>
                  <a:gd name="connsiteY60" fmla="*/ 27443 h 1343216"/>
                  <a:gd name="connsiteX61" fmla="*/ 541513 w 813926"/>
                  <a:gd name="connsiteY61" fmla="*/ 24394 h 1343216"/>
                  <a:gd name="connsiteX62" fmla="*/ 642140 w 813926"/>
                  <a:gd name="connsiteY62" fmla="*/ 64035 h 1343216"/>
                  <a:gd name="connsiteX63" fmla="*/ 675682 w 813926"/>
                  <a:gd name="connsiteY63" fmla="*/ 134169 h 1343216"/>
                  <a:gd name="connsiteX64" fmla="*/ 706175 w 813926"/>
                  <a:gd name="connsiteY64" fmla="*/ 131120 h 1343216"/>
                  <a:gd name="connsiteX65" fmla="*/ 724471 w 813926"/>
                  <a:gd name="connsiteY65" fmla="*/ 100627 h 1343216"/>
                  <a:gd name="connsiteX66" fmla="*/ 724471 w 813926"/>
                  <a:gd name="connsiteY66" fmla="*/ 76232 h 1343216"/>
                  <a:gd name="connsiteX67" fmla="*/ 767161 w 813926"/>
                  <a:gd name="connsiteY67" fmla="*/ 70134 h 1343216"/>
                  <a:gd name="connsiteX68" fmla="*/ 770210 w 813926"/>
                  <a:gd name="connsiteY68" fmla="*/ 48789 h 1343216"/>
                  <a:gd name="connsiteX69" fmla="*/ 803753 w 813926"/>
                  <a:gd name="connsiteY69" fmla="*/ 48789 h 1343216"/>
                  <a:gd name="connsiteX70" fmla="*/ 806802 w 813926"/>
                  <a:gd name="connsiteY70" fmla="*/ 18295 h 1343216"/>
                  <a:gd name="connsiteX71" fmla="*/ 813926 w 813926"/>
                  <a:gd name="connsiteY71" fmla="*/ 14546 h 134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813926" h="1343216">
                    <a:moveTo>
                      <a:pt x="813926" y="1322015"/>
                    </a:moveTo>
                    <a:lnTo>
                      <a:pt x="772243" y="1327970"/>
                    </a:lnTo>
                    <a:lnTo>
                      <a:pt x="741750" y="1320346"/>
                    </a:lnTo>
                    <a:lnTo>
                      <a:pt x="718881" y="1300018"/>
                    </a:lnTo>
                    <a:lnTo>
                      <a:pt x="680764" y="1297477"/>
                    </a:lnTo>
                    <a:lnTo>
                      <a:pt x="670600" y="1320346"/>
                    </a:lnTo>
                    <a:lnTo>
                      <a:pt x="665518" y="1343216"/>
                    </a:lnTo>
                    <a:lnTo>
                      <a:pt x="632484" y="1343216"/>
                    </a:lnTo>
                    <a:lnTo>
                      <a:pt x="609614" y="1310182"/>
                    </a:lnTo>
                    <a:lnTo>
                      <a:pt x="594367" y="1274607"/>
                    </a:lnTo>
                    <a:lnTo>
                      <a:pt x="579121" y="1269525"/>
                    </a:lnTo>
                    <a:lnTo>
                      <a:pt x="561333" y="1261902"/>
                    </a:lnTo>
                    <a:lnTo>
                      <a:pt x="528299" y="1239032"/>
                    </a:lnTo>
                    <a:lnTo>
                      <a:pt x="510512" y="1246655"/>
                    </a:lnTo>
                    <a:lnTo>
                      <a:pt x="497806" y="1266984"/>
                    </a:lnTo>
                    <a:lnTo>
                      <a:pt x="469854" y="1246655"/>
                    </a:lnTo>
                    <a:lnTo>
                      <a:pt x="419033" y="1254278"/>
                    </a:lnTo>
                    <a:lnTo>
                      <a:pt x="408868" y="1272066"/>
                    </a:lnTo>
                    <a:lnTo>
                      <a:pt x="396163" y="1297477"/>
                    </a:lnTo>
                    <a:lnTo>
                      <a:pt x="342800" y="1300018"/>
                    </a:lnTo>
                    <a:lnTo>
                      <a:pt x="304684" y="1302559"/>
                    </a:lnTo>
                    <a:lnTo>
                      <a:pt x="297061" y="1322888"/>
                    </a:lnTo>
                    <a:lnTo>
                      <a:pt x="258944" y="1338134"/>
                    </a:lnTo>
                    <a:lnTo>
                      <a:pt x="230992" y="1322888"/>
                    </a:lnTo>
                    <a:lnTo>
                      <a:pt x="208123" y="1287312"/>
                    </a:lnTo>
                    <a:lnTo>
                      <a:pt x="228451" y="1249196"/>
                    </a:lnTo>
                    <a:lnTo>
                      <a:pt x="218287" y="1178046"/>
                    </a:lnTo>
                    <a:lnTo>
                      <a:pt x="185253" y="1129765"/>
                    </a:lnTo>
                    <a:lnTo>
                      <a:pt x="164924" y="1119601"/>
                    </a:lnTo>
                    <a:lnTo>
                      <a:pt x="144595" y="1076402"/>
                    </a:lnTo>
                    <a:lnTo>
                      <a:pt x="159842" y="1000170"/>
                    </a:lnTo>
                    <a:lnTo>
                      <a:pt x="142054" y="995088"/>
                    </a:lnTo>
                    <a:lnTo>
                      <a:pt x="103938" y="923938"/>
                    </a:lnTo>
                    <a:lnTo>
                      <a:pt x="131890" y="786719"/>
                    </a:lnTo>
                    <a:lnTo>
                      <a:pt x="70904" y="758767"/>
                    </a:lnTo>
                    <a:lnTo>
                      <a:pt x="27706" y="674911"/>
                    </a:lnTo>
                    <a:lnTo>
                      <a:pt x="48034" y="611384"/>
                    </a:lnTo>
                    <a:lnTo>
                      <a:pt x="32788" y="570727"/>
                    </a:lnTo>
                    <a:lnTo>
                      <a:pt x="68363" y="519905"/>
                    </a:lnTo>
                    <a:lnTo>
                      <a:pt x="60740" y="497036"/>
                    </a:lnTo>
                    <a:lnTo>
                      <a:pt x="37870" y="476707"/>
                    </a:lnTo>
                    <a:lnTo>
                      <a:pt x="4836" y="441132"/>
                    </a:lnTo>
                    <a:lnTo>
                      <a:pt x="0" y="412117"/>
                    </a:lnTo>
                    <a:lnTo>
                      <a:pt x="26181" y="396409"/>
                    </a:lnTo>
                    <a:lnTo>
                      <a:pt x="20082" y="362866"/>
                    </a:lnTo>
                    <a:lnTo>
                      <a:pt x="38378" y="356768"/>
                    </a:lnTo>
                    <a:lnTo>
                      <a:pt x="56674" y="368965"/>
                    </a:lnTo>
                    <a:lnTo>
                      <a:pt x="78019" y="353718"/>
                    </a:lnTo>
                    <a:lnTo>
                      <a:pt x="129857" y="356768"/>
                    </a:lnTo>
                    <a:lnTo>
                      <a:pt x="166449" y="329324"/>
                    </a:lnTo>
                    <a:lnTo>
                      <a:pt x="157301" y="234796"/>
                    </a:lnTo>
                    <a:lnTo>
                      <a:pt x="212188" y="253092"/>
                    </a:lnTo>
                    <a:lnTo>
                      <a:pt x="315865" y="225648"/>
                    </a:lnTo>
                    <a:lnTo>
                      <a:pt x="291470" y="176859"/>
                    </a:lnTo>
                    <a:lnTo>
                      <a:pt x="303667" y="152465"/>
                    </a:lnTo>
                    <a:lnTo>
                      <a:pt x="349407" y="143317"/>
                    </a:lnTo>
                    <a:lnTo>
                      <a:pt x="358555" y="109775"/>
                    </a:lnTo>
                    <a:lnTo>
                      <a:pt x="370752" y="51838"/>
                    </a:lnTo>
                    <a:lnTo>
                      <a:pt x="395146" y="3049"/>
                    </a:lnTo>
                    <a:lnTo>
                      <a:pt x="416491" y="0"/>
                    </a:lnTo>
                    <a:lnTo>
                      <a:pt x="501872" y="27443"/>
                    </a:lnTo>
                    <a:lnTo>
                      <a:pt x="541513" y="24394"/>
                    </a:lnTo>
                    <a:lnTo>
                      <a:pt x="642140" y="64035"/>
                    </a:lnTo>
                    <a:lnTo>
                      <a:pt x="675682" y="134169"/>
                    </a:lnTo>
                    <a:lnTo>
                      <a:pt x="706175" y="131120"/>
                    </a:lnTo>
                    <a:lnTo>
                      <a:pt x="724471" y="100627"/>
                    </a:lnTo>
                    <a:lnTo>
                      <a:pt x="724471" y="76232"/>
                    </a:lnTo>
                    <a:lnTo>
                      <a:pt x="767161" y="70134"/>
                    </a:lnTo>
                    <a:lnTo>
                      <a:pt x="770210" y="48789"/>
                    </a:lnTo>
                    <a:lnTo>
                      <a:pt x="803753" y="48789"/>
                    </a:lnTo>
                    <a:lnTo>
                      <a:pt x="806802" y="18295"/>
                    </a:lnTo>
                    <a:lnTo>
                      <a:pt x="813926" y="1454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21B5CD1E-2E5B-2D93-C117-6EC899478A5C}"/>
                  </a:ext>
                </a:extLst>
              </p:cNvPr>
              <p:cNvSpPr/>
              <p:nvPr/>
            </p:nvSpPr>
            <p:spPr>
              <a:xfrm>
                <a:off x="1051536" y="4501237"/>
                <a:ext cx="1747790" cy="1352365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D580708-CF4D-9B07-30D0-11488B6CE0F7}"/>
                  </a:ext>
                </a:extLst>
              </p:cNvPr>
              <p:cNvSpPr/>
              <p:nvPr/>
            </p:nvSpPr>
            <p:spPr>
              <a:xfrm>
                <a:off x="3045276" y="5972522"/>
                <a:ext cx="332375" cy="466072"/>
              </a:xfrm>
              <a:custGeom>
                <a:avLst/>
                <a:gdLst>
                  <a:gd name="connsiteX0" fmla="*/ 330494 w 332375"/>
                  <a:gd name="connsiteY0" fmla="*/ 0 h 466072"/>
                  <a:gd name="connsiteX1" fmla="*/ 332375 w 332375"/>
                  <a:gd name="connsiteY1" fmla="*/ 4837 h 466072"/>
                  <a:gd name="connsiteX2" fmla="*/ 332375 w 332375"/>
                  <a:gd name="connsiteY2" fmla="*/ 466072 h 466072"/>
                  <a:gd name="connsiteX3" fmla="*/ 308739 w 332375"/>
                  <a:gd name="connsiteY3" fmla="*/ 466072 h 466072"/>
                  <a:gd name="connsiteX4" fmla="*/ 261885 w 332375"/>
                  <a:gd name="connsiteY4" fmla="*/ 457395 h 466072"/>
                  <a:gd name="connsiteX5" fmla="*/ 208523 w 332375"/>
                  <a:gd name="connsiteY5" fmla="*/ 406574 h 466072"/>
                  <a:gd name="connsiteX6" fmla="*/ 178029 w 332375"/>
                  <a:gd name="connsiteY6" fmla="*/ 411655 h 466072"/>
                  <a:gd name="connsiteX7" fmla="*/ 155160 w 332375"/>
                  <a:gd name="connsiteY7" fmla="*/ 409114 h 466072"/>
                  <a:gd name="connsiteX8" fmla="*/ 122125 w 332375"/>
                  <a:gd name="connsiteY8" fmla="*/ 409114 h 466072"/>
                  <a:gd name="connsiteX9" fmla="*/ 76385 w 332375"/>
                  <a:gd name="connsiteY9" fmla="*/ 393869 h 466072"/>
                  <a:gd name="connsiteX10" fmla="*/ 35728 w 332375"/>
                  <a:gd name="connsiteY10" fmla="*/ 388786 h 466072"/>
                  <a:gd name="connsiteX11" fmla="*/ 15400 w 332375"/>
                  <a:gd name="connsiteY11" fmla="*/ 365917 h 466072"/>
                  <a:gd name="connsiteX12" fmla="*/ 0 w 332375"/>
                  <a:gd name="connsiteY12" fmla="*/ 343918 h 466072"/>
                  <a:gd name="connsiteX13" fmla="*/ 154 w 332375"/>
                  <a:gd name="connsiteY13" fmla="*/ 343048 h 466072"/>
                  <a:gd name="connsiteX14" fmla="*/ 7776 w 332375"/>
                  <a:gd name="connsiteY14" fmla="*/ 325260 h 466072"/>
                  <a:gd name="connsiteX15" fmla="*/ 33187 w 332375"/>
                  <a:gd name="connsiteY15" fmla="*/ 304930 h 466072"/>
                  <a:gd name="connsiteX16" fmla="*/ 23023 w 332375"/>
                  <a:gd name="connsiteY16" fmla="*/ 287142 h 466072"/>
                  <a:gd name="connsiteX17" fmla="*/ 33187 w 332375"/>
                  <a:gd name="connsiteY17" fmla="*/ 254109 h 466072"/>
                  <a:gd name="connsiteX18" fmla="*/ 23023 w 332375"/>
                  <a:gd name="connsiteY18" fmla="*/ 228699 h 466072"/>
                  <a:gd name="connsiteX19" fmla="*/ 12859 w 332375"/>
                  <a:gd name="connsiteY19" fmla="*/ 193123 h 466072"/>
                  <a:gd name="connsiteX20" fmla="*/ 33187 w 332375"/>
                  <a:gd name="connsiteY20" fmla="*/ 149926 h 466072"/>
                  <a:gd name="connsiteX21" fmla="*/ 66221 w 332375"/>
                  <a:gd name="connsiteY21" fmla="*/ 142302 h 466072"/>
                  <a:gd name="connsiteX22" fmla="*/ 66221 w 332375"/>
                  <a:gd name="connsiteY22" fmla="*/ 111808 h 466072"/>
                  <a:gd name="connsiteX23" fmla="*/ 89091 w 332375"/>
                  <a:gd name="connsiteY23" fmla="*/ 86398 h 466072"/>
                  <a:gd name="connsiteX24" fmla="*/ 129748 w 332375"/>
                  <a:gd name="connsiteY24" fmla="*/ 58446 h 466072"/>
                  <a:gd name="connsiteX25" fmla="*/ 160241 w 332375"/>
                  <a:gd name="connsiteY25" fmla="*/ 71151 h 466072"/>
                  <a:gd name="connsiteX26" fmla="*/ 183112 w 332375"/>
                  <a:gd name="connsiteY26" fmla="*/ 63527 h 466072"/>
                  <a:gd name="connsiteX27" fmla="*/ 188193 w 332375"/>
                  <a:gd name="connsiteY27" fmla="*/ 45740 h 466072"/>
                  <a:gd name="connsiteX28" fmla="*/ 198359 w 332375"/>
                  <a:gd name="connsiteY28" fmla="*/ 27954 h 466072"/>
                  <a:gd name="connsiteX29" fmla="*/ 228850 w 332375"/>
                  <a:gd name="connsiteY29" fmla="*/ 20330 h 466072"/>
                  <a:gd name="connsiteX30" fmla="*/ 264426 w 332375"/>
                  <a:gd name="connsiteY30" fmla="*/ 12706 h 466072"/>
                  <a:gd name="connsiteX31" fmla="*/ 282215 w 332375"/>
                  <a:gd name="connsiteY31" fmla="*/ 15247 h 466072"/>
                  <a:gd name="connsiteX0" fmla="*/ 330494 w 519455"/>
                  <a:gd name="connsiteY0" fmla="*/ 0 h 466072"/>
                  <a:gd name="connsiteX1" fmla="*/ 332375 w 519455"/>
                  <a:gd name="connsiteY1" fmla="*/ 4837 h 466072"/>
                  <a:gd name="connsiteX2" fmla="*/ 519455 w 519455"/>
                  <a:gd name="connsiteY2" fmla="*/ 187772 h 466072"/>
                  <a:gd name="connsiteX3" fmla="*/ 332375 w 519455"/>
                  <a:gd name="connsiteY3" fmla="*/ 466072 h 466072"/>
                  <a:gd name="connsiteX4" fmla="*/ 308739 w 519455"/>
                  <a:gd name="connsiteY4" fmla="*/ 466072 h 466072"/>
                  <a:gd name="connsiteX5" fmla="*/ 261885 w 519455"/>
                  <a:gd name="connsiteY5" fmla="*/ 457395 h 466072"/>
                  <a:gd name="connsiteX6" fmla="*/ 208523 w 519455"/>
                  <a:gd name="connsiteY6" fmla="*/ 406574 h 466072"/>
                  <a:gd name="connsiteX7" fmla="*/ 178029 w 519455"/>
                  <a:gd name="connsiteY7" fmla="*/ 411655 h 466072"/>
                  <a:gd name="connsiteX8" fmla="*/ 155160 w 519455"/>
                  <a:gd name="connsiteY8" fmla="*/ 409114 h 466072"/>
                  <a:gd name="connsiteX9" fmla="*/ 122125 w 519455"/>
                  <a:gd name="connsiteY9" fmla="*/ 409114 h 466072"/>
                  <a:gd name="connsiteX10" fmla="*/ 76385 w 519455"/>
                  <a:gd name="connsiteY10" fmla="*/ 393869 h 466072"/>
                  <a:gd name="connsiteX11" fmla="*/ 35728 w 519455"/>
                  <a:gd name="connsiteY11" fmla="*/ 388786 h 466072"/>
                  <a:gd name="connsiteX12" fmla="*/ 15400 w 519455"/>
                  <a:gd name="connsiteY12" fmla="*/ 365917 h 466072"/>
                  <a:gd name="connsiteX13" fmla="*/ 0 w 519455"/>
                  <a:gd name="connsiteY13" fmla="*/ 343918 h 466072"/>
                  <a:gd name="connsiteX14" fmla="*/ 154 w 519455"/>
                  <a:gd name="connsiteY14" fmla="*/ 343048 h 466072"/>
                  <a:gd name="connsiteX15" fmla="*/ 7776 w 519455"/>
                  <a:gd name="connsiteY15" fmla="*/ 325260 h 466072"/>
                  <a:gd name="connsiteX16" fmla="*/ 33187 w 519455"/>
                  <a:gd name="connsiteY16" fmla="*/ 304930 h 466072"/>
                  <a:gd name="connsiteX17" fmla="*/ 23023 w 519455"/>
                  <a:gd name="connsiteY17" fmla="*/ 287142 h 466072"/>
                  <a:gd name="connsiteX18" fmla="*/ 33187 w 519455"/>
                  <a:gd name="connsiteY18" fmla="*/ 254109 h 466072"/>
                  <a:gd name="connsiteX19" fmla="*/ 23023 w 519455"/>
                  <a:gd name="connsiteY19" fmla="*/ 228699 h 466072"/>
                  <a:gd name="connsiteX20" fmla="*/ 12859 w 519455"/>
                  <a:gd name="connsiteY20" fmla="*/ 193123 h 466072"/>
                  <a:gd name="connsiteX21" fmla="*/ 33187 w 519455"/>
                  <a:gd name="connsiteY21" fmla="*/ 149926 h 466072"/>
                  <a:gd name="connsiteX22" fmla="*/ 66221 w 519455"/>
                  <a:gd name="connsiteY22" fmla="*/ 142302 h 466072"/>
                  <a:gd name="connsiteX23" fmla="*/ 66221 w 519455"/>
                  <a:gd name="connsiteY23" fmla="*/ 111808 h 466072"/>
                  <a:gd name="connsiteX24" fmla="*/ 89091 w 519455"/>
                  <a:gd name="connsiteY24" fmla="*/ 86398 h 466072"/>
                  <a:gd name="connsiteX25" fmla="*/ 129748 w 519455"/>
                  <a:gd name="connsiteY25" fmla="*/ 58446 h 466072"/>
                  <a:gd name="connsiteX26" fmla="*/ 160241 w 519455"/>
                  <a:gd name="connsiteY26" fmla="*/ 71151 h 466072"/>
                  <a:gd name="connsiteX27" fmla="*/ 183112 w 519455"/>
                  <a:gd name="connsiteY27" fmla="*/ 63527 h 466072"/>
                  <a:gd name="connsiteX28" fmla="*/ 188193 w 519455"/>
                  <a:gd name="connsiteY28" fmla="*/ 45740 h 466072"/>
                  <a:gd name="connsiteX29" fmla="*/ 198359 w 519455"/>
                  <a:gd name="connsiteY29" fmla="*/ 27954 h 466072"/>
                  <a:gd name="connsiteX30" fmla="*/ 228850 w 519455"/>
                  <a:gd name="connsiteY30" fmla="*/ 20330 h 466072"/>
                  <a:gd name="connsiteX31" fmla="*/ 264426 w 519455"/>
                  <a:gd name="connsiteY31" fmla="*/ 12706 h 466072"/>
                  <a:gd name="connsiteX32" fmla="*/ 282215 w 519455"/>
                  <a:gd name="connsiteY32" fmla="*/ 15247 h 466072"/>
                  <a:gd name="connsiteX33" fmla="*/ 330494 w 519455"/>
                  <a:gd name="connsiteY33" fmla="*/ 0 h 466072"/>
                  <a:gd name="connsiteX0" fmla="*/ 519455 w 610895"/>
                  <a:gd name="connsiteY0" fmla="*/ 187772 h 466072"/>
                  <a:gd name="connsiteX1" fmla="*/ 332375 w 610895"/>
                  <a:gd name="connsiteY1" fmla="*/ 466072 h 466072"/>
                  <a:gd name="connsiteX2" fmla="*/ 308739 w 610895"/>
                  <a:gd name="connsiteY2" fmla="*/ 466072 h 466072"/>
                  <a:gd name="connsiteX3" fmla="*/ 261885 w 610895"/>
                  <a:gd name="connsiteY3" fmla="*/ 457395 h 466072"/>
                  <a:gd name="connsiteX4" fmla="*/ 208523 w 610895"/>
                  <a:gd name="connsiteY4" fmla="*/ 406574 h 466072"/>
                  <a:gd name="connsiteX5" fmla="*/ 178029 w 610895"/>
                  <a:gd name="connsiteY5" fmla="*/ 411655 h 466072"/>
                  <a:gd name="connsiteX6" fmla="*/ 155160 w 610895"/>
                  <a:gd name="connsiteY6" fmla="*/ 409114 h 466072"/>
                  <a:gd name="connsiteX7" fmla="*/ 122125 w 610895"/>
                  <a:gd name="connsiteY7" fmla="*/ 409114 h 466072"/>
                  <a:gd name="connsiteX8" fmla="*/ 76385 w 610895"/>
                  <a:gd name="connsiteY8" fmla="*/ 393869 h 466072"/>
                  <a:gd name="connsiteX9" fmla="*/ 35728 w 610895"/>
                  <a:gd name="connsiteY9" fmla="*/ 388786 h 466072"/>
                  <a:gd name="connsiteX10" fmla="*/ 15400 w 610895"/>
                  <a:gd name="connsiteY10" fmla="*/ 365917 h 466072"/>
                  <a:gd name="connsiteX11" fmla="*/ 0 w 610895"/>
                  <a:gd name="connsiteY11" fmla="*/ 343918 h 466072"/>
                  <a:gd name="connsiteX12" fmla="*/ 154 w 610895"/>
                  <a:gd name="connsiteY12" fmla="*/ 343048 h 466072"/>
                  <a:gd name="connsiteX13" fmla="*/ 7776 w 610895"/>
                  <a:gd name="connsiteY13" fmla="*/ 325260 h 466072"/>
                  <a:gd name="connsiteX14" fmla="*/ 33187 w 610895"/>
                  <a:gd name="connsiteY14" fmla="*/ 304930 h 466072"/>
                  <a:gd name="connsiteX15" fmla="*/ 23023 w 610895"/>
                  <a:gd name="connsiteY15" fmla="*/ 287142 h 466072"/>
                  <a:gd name="connsiteX16" fmla="*/ 33187 w 610895"/>
                  <a:gd name="connsiteY16" fmla="*/ 254109 h 466072"/>
                  <a:gd name="connsiteX17" fmla="*/ 23023 w 610895"/>
                  <a:gd name="connsiteY17" fmla="*/ 228699 h 466072"/>
                  <a:gd name="connsiteX18" fmla="*/ 12859 w 610895"/>
                  <a:gd name="connsiteY18" fmla="*/ 193123 h 466072"/>
                  <a:gd name="connsiteX19" fmla="*/ 33187 w 610895"/>
                  <a:gd name="connsiteY19" fmla="*/ 149926 h 466072"/>
                  <a:gd name="connsiteX20" fmla="*/ 66221 w 610895"/>
                  <a:gd name="connsiteY20" fmla="*/ 142302 h 466072"/>
                  <a:gd name="connsiteX21" fmla="*/ 66221 w 610895"/>
                  <a:gd name="connsiteY21" fmla="*/ 111808 h 466072"/>
                  <a:gd name="connsiteX22" fmla="*/ 89091 w 610895"/>
                  <a:gd name="connsiteY22" fmla="*/ 86398 h 466072"/>
                  <a:gd name="connsiteX23" fmla="*/ 129748 w 610895"/>
                  <a:gd name="connsiteY23" fmla="*/ 58446 h 466072"/>
                  <a:gd name="connsiteX24" fmla="*/ 160241 w 610895"/>
                  <a:gd name="connsiteY24" fmla="*/ 71151 h 466072"/>
                  <a:gd name="connsiteX25" fmla="*/ 183112 w 610895"/>
                  <a:gd name="connsiteY25" fmla="*/ 63527 h 466072"/>
                  <a:gd name="connsiteX26" fmla="*/ 188193 w 610895"/>
                  <a:gd name="connsiteY26" fmla="*/ 45740 h 466072"/>
                  <a:gd name="connsiteX27" fmla="*/ 198359 w 610895"/>
                  <a:gd name="connsiteY27" fmla="*/ 27954 h 466072"/>
                  <a:gd name="connsiteX28" fmla="*/ 228850 w 610895"/>
                  <a:gd name="connsiteY28" fmla="*/ 20330 h 466072"/>
                  <a:gd name="connsiteX29" fmla="*/ 264426 w 610895"/>
                  <a:gd name="connsiteY29" fmla="*/ 12706 h 466072"/>
                  <a:gd name="connsiteX30" fmla="*/ 282215 w 610895"/>
                  <a:gd name="connsiteY30" fmla="*/ 15247 h 466072"/>
                  <a:gd name="connsiteX31" fmla="*/ 330494 w 610895"/>
                  <a:gd name="connsiteY31" fmla="*/ 0 h 466072"/>
                  <a:gd name="connsiteX32" fmla="*/ 332375 w 610895"/>
                  <a:gd name="connsiteY32" fmla="*/ 4837 h 466072"/>
                  <a:gd name="connsiteX33" fmla="*/ 610895 w 610895"/>
                  <a:gd name="connsiteY33" fmla="*/ 279212 h 466072"/>
                  <a:gd name="connsiteX0" fmla="*/ 332375 w 610895"/>
                  <a:gd name="connsiteY0" fmla="*/ 466072 h 466072"/>
                  <a:gd name="connsiteX1" fmla="*/ 308739 w 610895"/>
                  <a:gd name="connsiteY1" fmla="*/ 466072 h 466072"/>
                  <a:gd name="connsiteX2" fmla="*/ 261885 w 610895"/>
                  <a:gd name="connsiteY2" fmla="*/ 457395 h 466072"/>
                  <a:gd name="connsiteX3" fmla="*/ 208523 w 610895"/>
                  <a:gd name="connsiteY3" fmla="*/ 406574 h 466072"/>
                  <a:gd name="connsiteX4" fmla="*/ 178029 w 610895"/>
                  <a:gd name="connsiteY4" fmla="*/ 411655 h 466072"/>
                  <a:gd name="connsiteX5" fmla="*/ 155160 w 610895"/>
                  <a:gd name="connsiteY5" fmla="*/ 409114 h 466072"/>
                  <a:gd name="connsiteX6" fmla="*/ 122125 w 610895"/>
                  <a:gd name="connsiteY6" fmla="*/ 409114 h 466072"/>
                  <a:gd name="connsiteX7" fmla="*/ 76385 w 610895"/>
                  <a:gd name="connsiteY7" fmla="*/ 393869 h 466072"/>
                  <a:gd name="connsiteX8" fmla="*/ 35728 w 610895"/>
                  <a:gd name="connsiteY8" fmla="*/ 388786 h 466072"/>
                  <a:gd name="connsiteX9" fmla="*/ 15400 w 610895"/>
                  <a:gd name="connsiteY9" fmla="*/ 365917 h 466072"/>
                  <a:gd name="connsiteX10" fmla="*/ 0 w 610895"/>
                  <a:gd name="connsiteY10" fmla="*/ 343918 h 466072"/>
                  <a:gd name="connsiteX11" fmla="*/ 154 w 610895"/>
                  <a:gd name="connsiteY11" fmla="*/ 343048 h 466072"/>
                  <a:gd name="connsiteX12" fmla="*/ 7776 w 610895"/>
                  <a:gd name="connsiteY12" fmla="*/ 325260 h 466072"/>
                  <a:gd name="connsiteX13" fmla="*/ 33187 w 610895"/>
                  <a:gd name="connsiteY13" fmla="*/ 304930 h 466072"/>
                  <a:gd name="connsiteX14" fmla="*/ 23023 w 610895"/>
                  <a:gd name="connsiteY14" fmla="*/ 287142 h 466072"/>
                  <a:gd name="connsiteX15" fmla="*/ 33187 w 610895"/>
                  <a:gd name="connsiteY15" fmla="*/ 254109 h 466072"/>
                  <a:gd name="connsiteX16" fmla="*/ 23023 w 610895"/>
                  <a:gd name="connsiteY16" fmla="*/ 228699 h 466072"/>
                  <a:gd name="connsiteX17" fmla="*/ 12859 w 610895"/>
                  <a:gd name="connsiteY17" fmla="*/ 193123 h 466072"/>
                  <a:gd name="connsiteX18" fmla="*/ 33187 w 610895"/>
                  <a:gd name="connsiteY18" fmla="*/ 149926 h 466072"/>
                  <a:gd name="connsiteX19" fmla="*/ 66221 w 610895"/>
                  <a:gd name="connsiteY19" fmla="*/ 142302 h 466072"/>
                  <a:gd name="connsiteX20" fmla="*/ 66221 w 610895"/>
                  <a:gd name="connsiteY20" fmla="*/ 111808 h 466072"/>
                  <a:gd name="connsiteX21" fmla="*/ 89091 w 610895"/>
                  <a:gd name="connsiteY21" fmla="*/ 86398 h 466072"/>
                  <a:gd name="connsiteX22" fmla="*/ 129748 w 610895"/>
                  <a:gd name="connsiteY22" fmla="*/ 58446 h 466072"/>
                  <a:gd name="connsiteX23" fmla="*/ 160241 w 610895"/>
                  <a:gd name="connsiteY23" fmla="*/ 71151 h 466072"/>
                  <a:gd name="connsiteX24" fmla="*/ 183112 w 610895"/>
                  <a:gd name="connsiteY24" fmla="*/ 63527 h 466072"/>
                  <a:gd name="connsiteX25" fmla="*/ 188193 w 610895"/>
                  <a:gd name="connsiteY25" fmla="*/ 45740 h 466072"/>
                  <a:gd name="connsiteX26" fmla="*/ 198359 w 610895"/>
                  <a:gd name="connsiteY26" fmla="*/ 27954 h 466072"/>
                  <a:gd name="connsiteX27" fmla="*/ 228850 w 610895"/>
                  <a:gd name="connsiteY27" fmla="*/ 20330 h 466072"/>
                  <a:gd name="connsiteX28" fmla="*/ 264426 w 610895"/>
                  <a:gd name="connsiteY28" fmla="*/ 12706 h 466072"/>
                  <a:gd name="connsiteX29" fmla="*/ 282215 w 610895"/>
                  <a:gd name="connsiteY29" fmla="*/ 15247 h 466072"/>
                  <a:gd name="connsiteX30" fmla="*/ 330494 w 610895"/>
                  <a:gd name="connsiteY30" fmla="*/ 0 h 466072"/>
                  <a:gd name="connsiteX31" fmla="*/ 332375 w 610895"/>
                  <a:gd name="connsiteY31" fmla="*/ 4837 h 466072"/>
                  <a:gd name="connsiteX32" fmla="*/ 610895 w 610895"/>
                  <a:gd name="connsiteY32" fmla="*/ 279212 h 466072"/>
                  <a:gd name="connsiteX0" fmla="*/ 332375 w 332375"/>
                  <a:gd name="connsiteY0" fmla="*/ 466072 h 466072"/>
                  <a:gd name="connsiteX1" fmla="*/ 308739 w 332375"/>
                  <a:gd name="connsiteY1" fmla="*/ 466072 h 466072"/>
                  <a:gd name="connsiteX2" fmla="*/ 261885 w 332375"/>
                  <a:gd name="connsiteY2" fmla="*/ 457395 h 466072"/>
                  <a:gd name="connsiteX3" fmla="*/ 208523 w 332375"/>
                  <a:gd name="connsiteY3" fmla="*/ 406574 h 466072"/>
                  <a:gd name="connsiteX4" fmla="*/ 178029 w 332375"/>
                  <a:gd name="connsiteY4" fmla="*/ 411655 h 466072"/>
                  <a:gd name="connsiteX5" fmla="*/ 155160 w 332375"/>
                  <a:gd name="connsiteY5" fmla="*/ 409114 h 466072"/>
                  <a:gd name="connsiteX6" fmla="*/ 122125 w 332375"/>
                  <a:gd name="connsiteY6" fmla="*/ 409114 h 466072"/>
                  <a:gd name="connsiteX7" fmla="*/ 76385 w 332375"/>
                  <a:gd name="connsiteY7" fmla="*/ 393869 h 466072"/>
                  <a:gd name="connsiteX8" fmla="*/ 35728 w 332375"/>
                  <a:gd name="connsiteY8" fmla="*/ 388786 h 466072"/>
                  <a:gd name="connsiteX9" fmla="*/ 15400 w 332375"/>
                  <a:gd name="connsiteY9" fmla="*/ 365917 h 466072"/>
                  <a:gd name="connsiteX10" fmla="*/ 0 w 332375"/>
                  <a:gd name="connsiteY10" fmla="*/ 343918 h 466072"/>
                  <a:gd name="connsiteX11" fmla="*/ 154 w 332375"/>
                  <a:gd name="connsiteY11" fmla="*/ 343048 h 466072"/>
                  <a:gd name="connsiteX12" fmla="*/ 7776 w 332375"/>
                  <a:gd name="connsiteY12" fmla="*/ 325260 h 466072"/>
                  <a:gd name="connsiteX13" fmla="*/ 33187 w 332375"/>
                  <a:gd name="connsiteY13" fmla="*/ 304930 h 466072"/>
                  <a:gd name="connsiteX14" fmla="*/ 23023 w 332375"/>
                  <a:gd name="connsiteY14" fmla="*/ 287142 h 466072"/>
                  <a:gd name="connsiteX15" fmla="*/ 33187 w 332375"/>
                  <a:gd name="connsiteY15" fmla="*/ 254109 h 466072"/>
                  <a:gd name="connsiteX16" fmla="*/ 23023 w 332375"/>
                  <a:gd name="connsiteY16" fmla="*/ 228699 h 466072"/>
                  <a:gd name="connsiteX17" fmla="*/ 12859 w 332375"/>
                  <a:gd name="connsiteY17" fmla="*/ 193123 h 466072"/>
                  <a:gd name="connsiteX18" fmla="*/ 33187 w 332375"/>
                  <a:gd name="connsiteY18" fmla="*/ 149926 h 466072"/>
                  <a:gd name="connsiteX19" fmla="*/ 66221 w 332375"/>
                  <a:gd name="connsiteY19" fmla="*/ 142302 h 466072"/>
                  <a:gd name="connsiteX20" fmla="*/ 66221 w 332375"/>
                  <a:gd name="connsiteY20" fmla="*/ 111808 h 466072"/>
                  <a:gd name="connsiteX21" fmla="*/ 89091 w 332375"/>
                  <a:gd name="connsiteY21" fmla="*/ 86398 h 466072"/>
                  <a:gd name="connsiteX22" fmla="*/ 129748 w 332375"/>
                  <a:gd name="connsiteY22" fmla="*/ 58446 h 466072"/>
                  <a:gd name="connsiteX23" fmla="*/ 160241 w 332375"/>
                  <a:gd name="connsiteY23" fmla="*/ 71151 h 466072"/>
                  <a:gd name="connsiteX24" fmla="*/ 183112 w 332375"/>
                  <a:gd name="connsiteY24" fmla="*/ 63527 h 466072"/>
                  <a:gd name="connsiteX25" fmla="*/ 188193 w 332375"/>
                  <a:gd name="connsiteY25" fmla="*/ 45740 h 466072"/>
                  <a:gd name="connsiteX26" fmla="*/ 198359 w 332375"/>
                  <a:gd name="connsiteY26" fmla="*/ 27954 h 466072"/>
                  <a:gd name="connsiteX27" fmla="*/ 228850 w 332375"/>
                  <a:gd name="connsiteY27" fmla="*/ 20330 h 466072"/>
                  <a:gd name="connsiteX28" fmla="*/ 264426 w 332375"/>
                  <a:gd name="connsiteY28" fmla="*/ 12706 h 466072"/>
                  <a:gd name="connsiteX29" fmla="*/ 282215 w 332375"/>
                  <a:gd name="connsiteY29" fmla="*/ 15247 h 466072"/>
                  <a:gd name="connsiteX30" fmla="*/ 330494 w 332375"/>
                  <a:gd name="connsiteY30" fmla="*/ 0 h 466072"/>
                  <a:gd name="connsiteX31" fmla="*/ 332375 w 332375"/>
                  <a:gd name="connsiteY31" fmla="*/ 4837 h 46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2375" h="466072">
                    <a:moveTo>
                      <a:pt x="332375" y="466072"/>
                    </a:moveTo>
                    <a:lnTo>
                      <a:pt x="308739" y="466072"/>
                    </a:lnTo>
                    <a:lnTo>
                      <a:pt x="261885" y="457395"/>
                    </a:lnTo>
                    <a:lnTo>
                      <a:pt x="208523" y="406574"/>
                    </a:lnTo>
                    <a:lnTo>
                      <a:pt x="178029" y="411655"/>
                    </a:lnTo>
                    <a:lnTo>
                      <a:pt x="155160" y="409114"/>
                    </a:lnTo>
                    <a:lnTo>
                      <a:pt x="122125" y="409114"/>
                    </a:lnTo>
                    <a:lnTo>
                      <a:pt x="76385" y="393869"/>
                    </a:lnTo>
                    <a:lnTo>
                      <a:pt x="35728" y="388786"/>
                    </a:lnTo>
                    <a:lnTo>
                      <a:pt x="15400" y="365917"/>
                    </a:lnTo>
                    <a:lnTo>
                      <a:pt x="0" y="343918"/>
                    </a:lnTo>
                    <a:cubicBezTo>
                      <a:pt x="51" y="343629"/>
                      <a:pt x="102" y="343337"/>
                      <a:pt x="154" y="343048"/>
                    </a:cubicBezTo>
                    <a:lnTo>
                      <a:pt x="7776" y="325260"/>
                    </a:lnTo>
                    <a:lnTo>
                      <a:pt x="33187" y="304930"/>
                    </a:lnTo>
                    <a:lnTo>
                      <a:pt x="23023" y="287142"/>
                    </a:lnTo>
                    <a:lnTo>
                      <a:pt x="33187" y="254109"/>
                    </a:lnTo>
                    <a:lnTo>
                      <a:pt x="23023" y="228699"/>
                    </a:lnTo>
                    <a:lnTo>
                      <a:pt x="12859" y="193123"/>
                    </a:lnTo>
                    <a:lnTo>
                      <a:pt x="33187" y="149926"/>
                    </a:lnTo>
                    <a:lnTo>
                      <a:pt x="66221" y="142302"/>
                    </a:lnTo>
                    <a:lnTo>
                      <a:pt x="66221" y="111808"/>
                    </a:lnTo>
                    <a:lnTo>
                      <a:pt x="89091" y="86398"/>
                    </a:lnTo>
                    <a:lnTo>
                      <a:pt x="129748" y="58446"/>
                    </a:lnTo>
                    <a:lnTo>
                      <a:pt x="160241" y="71151"/>
                    </a:lnTo>
                    <a:lnTo>
                      <a:pt x="183112" y="63527"/>
                    </a:lnTo>
                    <a:lnTo>
                      <a:pt x="188193" y="45740"/>
                    </a:lnTo>
                    <a:lnTo>
                      <a:pt x="198359" y="27954"/>
                    </a:lnTo>
                    <a:lnTo>
                      <a:pt x="228850" y="20330"/>
                    </a:lnTo>
                    <a:lnTo>
                      <a:pt x="264426" y="12706"/>
                    </a:lnTo>
                    <a:lnTo>
                      <a:pt x="282215" y="15247"/>
                    </a:lnTo>
                    <a:lnTo>
                      <a:pt x="330494" y="0"/>
                    </a:lnTo>
                    <a:lnTo>
                      <a:pt x="332375" y="483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F8E48731-8324-D20E-3000-2F30E9DA1B90}"/>
                </a:ext>
              </a:extLst>
            </p:cNvPr>
            <p:cNvGrpSpPr/>
            <p:nvPr/>
          </p:nvGrpSpPr>
          <p:grpSpPr>
            <a:xfrm>
              <a:off x="6700660" y="3960151"/>
              <a:ext cx="2444041" cy="2066011"/>
              <a:chOff x="1414322" y="1088256"/>
              <a:chExt cx="1384831" cy="1170634"/>
            </a:xfrm>
          </p:grpSpPr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10A4E6E4-FEC5-1BDF-09A2-C2C6CA999108}"/>
                  </a:ext>
                </a:extLst>
              </p:cNvPr>
              <p:cNvSpPr/>
              <p:nvPr/>
            </p:nvSpPr>
            <p:spPr>
              <a:xfrm>
                <a:off x="2572942" y="1088256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3A309F88-3921-78C4-482F-6B446659AE2A}"/>
                  </a:ext>
                </a:extLst>
              </p:cNvPr>
              <p:cNvSpPr/>
              <p:nvPr/>
            </p:nvSpPr>
            <p:spPr>
              <a:xfrm>
                <a:off x="1414322" y="2154255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BBE9CE9D-7EBA-E913-9EE1-4BC81F87B359}"/>
                  </a:ext>
                </a:extLst>
              </p:cNvPr>
              <p:cNvSpPr/>
              <p:nvPr/>
            </p:nvSpPr>
            <p:spPr>
              <a:xfrm rot="19268282">
                <a:off x="1807956" y="1411923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09EE0AD0-E3EB-90E0-6008-EA2CC5342C13}"/>
                  </a:ext>
                </a:extLst>
              </p:cNvPr>
              <p:cNvSpPr/>
              <p:nvPr/>
            </p:nvSpPr>
            <p:spPr>
              <a:xfrm>
                <a:off x="2617496" y="1546561"/>
                <a:ext cx="181657" cy="1046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C502623C-DCBC-67C4-5B5A-53153CD053E6}"/>
                  </a:ext>
                </a:extLst>
              </p:cNvPr>
              <p:cNvSpPr/>
              <p:nvPr/>
            </p:nvSpPr>
            <p:spPr>
              <a:xfrm>
                <a:off x="1921416" y="1724738"/>
                <a:ext cx="297918" cy="1743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9865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A5E5A-57CB-3091-B026-4C10B5D87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26AE45-B876-F94C-0C3A-7909A98B41A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DFF549AE-B419-9D92-8600-2BA59EF061DE}"/>
              </a:ext>
            </a:extLst>
          </p:cNvPr>
          <p:cNvGrpSpPr/>
          <p:nvPr/>
        </p:nvGrpSpPr>
        <p:grpSpPr>
          <a:xfrm>
            <a:off x="731986" y="1535565"/>
            <a:ext cx="2533791" cy="1504675"/>
            <a:chOff x="731986" y="1535565"/>
            <a:chExt cx="2533791" cy="1504675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8C1809A-C266-FD25-16E7-BC2120FFA8CF}"/>
                </a:ext>
              </a:extLst>
            </p:cNvPr>
            <p:cNvGrpSpPr/>
            <p:nvPr/>
          </p:nvGrpSpPr>
          <p:grpSpPr>
            <a:xfrm>
              <a:off x="731986" y="1535565"/>
              <a:ext cx="2533791" cy="1504675"/>
              <a:chOff x="731986" y="965712"/>
              <a:chExt cx="2533791" cy="1504675"/>
            </a:xfrm>
            <a:solidFill>
              <a:srgbClr val="E2F0D9"/>
            </a:solidFill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BD6BABA-4DBD-3471-2478-3FB8E9FF5A9F}"/>
                  </a:ext>
                </a:extLst>
              </p:cNvPr>
              <p:cNvSpPr/>
              <p:nvPr/>
            </p:nvSpPr>
            <p:spPr>
              <a:xfrm>
                <a:off x="2305995" y="965712"/>
                <a:ext cx="959782" cy="464550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3641AA5-FA7F-CE75-CB30-1A9D3EA54492}"/>
                  </a:ext>
                </a:extLst>
              </p:cNvPr>
              <p:cNvSpPr/>
              <p:nvPr/>
            </p:nvSpPr>
            <p:spPr>
              <a:xfrm>
                <a:off x="731986" y="1755086"/>
                <a:ext cx="967557" cy="715301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A27F5FB-19F4-04F3-B345-AD465A52F05C}"/>
                  </a:ext>
                </a:extLst>
              </p:cNvPr>
              <p:cNvSpPr/>
              <p:nvPr/>
            </p:nvSpPr>
            <p:spPr>
              <a:xfrm>
                <a:off x="1296971" y="978016"/>
                <a:ext cx="1145949" cy="108979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78043B6-C7DD-145B-7227-D45F44FA6E62}"/>
                  </a:ext>
                </a:extLst>
              </p:cNvPr>
              <p:cNvSpPr/>
              <p:nvPr/>
            </p:nvSpPr>
            <p:spPr>
              <a:xfrm>
                <a:off x="2403466" y="1186647"/>
                <a:ext cx="809038" cy="769726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B09D2EE-47CF-96E1-9734-2B2BB24DEB27}"/>
                  </a:ext>
                </a:extLst>
              </p:cNvPr>
              <p:cNvSpPr/>
              <p:nvPr/>
            </p:nvSpPr>
            <p:spPr>
              <a:xfrm>
                <a:off x="1546636" y="1394844"/>
                <a:ext cx="990325" cy="76627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AF0480F-54D4-7A74-C72B-A3240BA17BC4}"/>
                </a:ext>
              </a:extLst>
            </p:cNvPr>
            <p:cNvGrpSpPr/>
            <p:nvPr/>
          </p:nvGrpSpPr>
          <p:grpSpPr>
            <a:xfrm>
              <a:off x="1930225" y="2231336"/>
              <a:ext cx="346965" cy="156435"/>
              <a:chOff x="5559286" y="1975686"/>
              <a:chExt cx="346965" cy="156435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A33DAF7D-3943-9DE6-BFCC-6F5C7D37A92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C5D4118-4E53-D4F9-6CD3-563987C05B0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51881456-56DD-AD6B-6204-4CF7677110F3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6E99BB8C-95BB-C39D-FAEE-5EA3CB81CB8D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6727F2C-173C-2884-B8FE-7081452C55C0}"/>
                </a:ext>
              </a:extLst>
            </p:cNvPr>
            <p:cNvGrpSpPr/>
            <p:nvPr/>
          </p:nvGrpSpPr>
          <p:grpSpPr>
            <a:xfrm>
              <a:off x="2012511" y="1709217"/>
              <a:ext cx="346965" cy="156435"/>
              <a:chOff x="5559286" y="1975686"/>
              <a:chExt cx="346965" cy="156435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9F495273-48A3-9B41-C814-CFCB6A35CF3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0EB9378B-4F41-297B-B779-02B0749F55A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AB95A32E-688E-9EF2-5A48-A293764A9CFB}"/>
                  </a:ext>
                </a:extLst>
              </p:cNvPr>
              <p:cNvSpPr/>
              <p:nvPr/>
            </p:nvSpPr>
            <p:spPr>
              <a:xfrm>
                <a:off x="560152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68617D4-0D93-FFB5-A1B7-42C48B1182BA}"/>
                  </a:ext>
                </a:extLst>
              </p:cNvPr>
              <p:cNvSpPr/>
              <p:nvPr/>
            </p:nvSpPr>
            <p:spPr>
              <a:xfrm>
                <a:off x="579205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EF0DE8F-916C-A0FE-9797-1466BAB5216C}"/>
                </a:ext>
              </a:extLst>
            </p:cNvPr>
            <p:cNvGrpSpPr/>
            <p:nvPr/>
          </p:nvGrpSpPr>
          <p:grpSpPr>
            <a:xfrm>
              <a:off x="2775397" y="1552180"/>
              <a:ext cx="346965" cy="156435"/>
              <a:chOff x="5559286" y="1975686"/>
              <a:chExt cx="346965" cy="156435"/>
            </a:xfrm>
          </p:grpSpPr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196C9219-9213-25EB-0B92-CB11B6143A0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58789765-9E4A-0F65-8860-D67D8AE7E38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35CA2525-79BD-2C98-4216-01945A1B1C62}"/>
                  </a:ext>
                </a:extLst>
              </p:cNvPr>
              <p:cNvSpPr/>
              <p:nvPr/>
            </p:nvSpPr>
            <p:spPr>
              <a:xfrm>
                <a:off x="559437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850EB585-F54E-9147-09D1-01E85BC2C86C}"/>
                  </a:ext>
                </a:extLst>
              </p:cNvPr>
              <p:cNvSpPr/>
              <p:nvPr/>
            </p:nvSpPr>
            <p:spPr>
              <a:xfrm>
                <a:off x="578490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468FC38-9ABE-DF17-D220-007954ECA168}"/>
                </a:ext>
              </a:extLst>
            </p:cNvPr>
            <p:cNvGrpSpPr/>
            <p:nvPr/>
          </p:nvGrpSpPr>
          <p:grpSpPr>
            <a:xfrm>
              <a:off x="2622997" y="1906986"/>
              <a:ext cx="346965" cy="156435"/>
              <a:chOff x="5559286" y="1975686"/>
              <a:chExt cx="346965" cy="156435"/>
            </a:xfrm>
          </p:grpSpPr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82785825-E7D7-FD39-1FAD-BA5A6CAB188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FF62CF8C-4F1B-D3DA-CEED-09E416DF9A1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3409A81B-85CD-905C-FC0B-EE38D0F07119}"/>
                  </a:ext>
                </a:extLst>
              </p:cNvPr>
              <p:cNvSpPr/>
              <p:nvPr/>
            </p:nvSpPr>
            <p:spPr>
              <a:xfrm>
                <a:off x="559437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55453B84-F58C-B5CF-B2A0-954FC4B96961}"/>
                  </a:ext>
                </a:extLst>
              </p:cNvPr>
              <p:cNvSpPr/>
              <p:nvPr/>
            </p:nvSpPr>
            <p:spPr>
              <a:xfrm>
                <a:off x="578490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1CB48B2-38DD-82BE-A10F-06861CB307B2}"/>
                </a:ext>
              </a:extLst>
            </p:cNvPr>
            <p:cNvGrpSpPr/>
            <p:nvPr/>
          </p:nvGrpSpPr>
          <p:grpSpPr>
            <a:xfrm>
              <a:off x="979934" y="2588023"/>
              <a:ext cx="346965" cy="156435"/>
              <a:chOff x="5559286" y="1975686"/>
              <a:chExt cx="346965" cy="156435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70295977-199B-1D5B-E83E-4AC1BA21BAE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432D47A-2499-7988-CD46-590E590DC1B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559CC502-27B1-CFD9-B6C8-31106A9952A7}"/>
                  </a:ext>
                </a:extLst>
              </p:cNvPr>
              <p:cNvSpPr/>
              <p:nvPr/>
            </p:nvSpPr>
            <p:spPr>
              <a:xfrm>
                <a:off x="5642004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E75EEEC-9F62-EE69-5C1F-AD39122C3D23}"/>
                  </a:ext>
                </a:extLst>
              </p:cNvPr>
              <p:cNvSpPr/>
              <p:nvPr/>
            </p:nvSpPr>
            <p:spPr>
              <a:xfrm>
                <a:off x="5832534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EE24BEE-D0DB-0110-417C-A48648F7C8B9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0D154691-BD3A-7390-CBD2-D0082DC4CEEE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96DAB24B-3101-0358-64AE-06B0E5AFD64C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702" name="台形 701">
                <a:extLst>
                  <a:ext uri="{FF2B5EF4-FFF2-40B4-BE49-F238E27FC236}">
                    <a16:creationId xmlns:a16="http://schemas.microsoft.com/office/drawing/2014/main" id="{CC42762B-F9E1-0ACE-916A-8B0B73B2A84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台形 702">
                <a:extLst>
                  <a:ext uri="{FF2B5EF4-FFF2-40B4-BE49-F238E27FC236}">
                    <a16:creationId xmlns:a16="http://schemas.microsoft.com/office/drawing/2014/main" id="{6A70DD2A-0DE9-7A3B-53EA-3E3E5375995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D19EA2F9-AFE4-79EC-5F2A-EED7F0A3BBA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159D1BD-1F36-994A-9329-50E8BBF339C1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699" name="台形 698">
                <a:extLst>
                  <a:ext uri="{FF2B5EF4-FFF2-40B4-BE49-F238E27FC236}">
                    <a16:creationId xmlns:a16="http://schemas.microsoft.com/office/drawing/2014/main" id="{DEBDF601-075F-14C6-5120-4D17F0B1AC0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台形 699">
                <a:extLst>
                  <a:ext uri="{FF2B5EF4-FFF2-40B4-BE49-F238E27FC236}">
                    <a16:creationId xmlns:a16="http://schemas.microsoft.com/office/drawing/2014/main" id="{B1C8943B-A12F-67AB-22D8-08EC71BD99C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D7C2F23B-96C6-3450-B2BD-4028961E4F8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C15D218-7E65-269E-3AFF-8ED5E72B13A1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17006A87-4CEA-C252-B883-1F69107B7CDA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490CE95-F6BB-AB88-7B96-CB81D8211330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019DA0C-94BD-49B3-7006-48994D6BDDAD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687" name="台形 686">
                <a:extLst>
                  <a:ext uri="{FF2B5EF4-FFF2-40B4-BE49-F238E27FC236}">
                    <a16:creationId xmlns:a16="http://schemas.microsoft.com/office/drawing/2014/main" id="{79506318-56BB-FEDE-6F59-71F0AF945D4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7216D379-9ED8-BEC5-9B7B-EC9675CBA1CE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96" name="台形 695">
                  <a:extLst>
                    <a:ext uri="{FF2B5EF4-FFF2-40B4-BE49-F238E27FC236}">
                      <a16:creationId xmlns:a16="http://schemas.microsoft.com/office/drawing/2014/main" id="{8E07203D-65DC-C424-0722-ADB1F4D42B9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台形 696">
                  <a:extLst>
                    <a:ext uri="{FF2B5EF4-FFF2-40B4-BE49-F238E27FC236}">
                      <a16:creationId xmlns:a16="http://schemas.microsoft.com/office/drawing/2014/main" id="{8CB10870-D601-2FBF-2DD3-973EC18B111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F95118CB-9127-A5FB-7451-F18C63A1EC7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A666A6BE-4820-5123-02F7-28DEB18B4D4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93" name="台形 692">
                  <a:extLst>
                    <a:ext uri="{FF2B5EF4-FFF2-40B4-BE49-F238E27FC236}">
                      <a16:creationId xmlns:a16="http://schemas.microsoft.com/office/drawing/2014/main" id="{82A61435-0958-BFFE-165D-FF7274B323A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台形 693">
                  <a:extLst>
                    <a:ext uri="{FF2B5EF4-FFF2-40B4-BE49-F238E27FC236}">
                      <a16:creationId xmlns:a16="http://schemas.microsoft.com/office/drawing/2014/main" id="{DC78FC69-C8C4-6BFA-6330-BC7AB25DC35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E08FCC1D-4403-F3BB-7126-42EF18EC50C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8E9DC0BD-2702-87A0-2EAA-8AB0E25EEC0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台形 690">
                <a:extLst>
                  <a:ext uri="{FF2B5EF4-FFF2-40B4-BE49-F238E27FC236}">
                    <a16:creationId xmlns:a16="http://schemas.microsoft.com/office/drawing/2014/main" id="{DC401F52-021F-14DF-AFFC-8D0DD84B28EA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13515165-232E-5400-84F4-3ADDD3ADB58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F9FB341-D1F7-1F8B-5D36-5E663959E6C1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12DB203A-7046-1A52-A2AA-DCC34D0B017D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C37085BD-8D9F-2ADE-C48C-DEC5BB5D9888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F7452FA-F26A-C922-C47F-386529EC170A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21985DF8-0716-0800-0801-D8851C0BD3A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DE403BE7-FB71-FE92-2111-0BD054DA856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765FA2B3-4E18-484D-3C03-8C01E418E80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A34131FC-5194-F110-6A46-C32559EAD30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D86D4D97-3B2C-10D0-755E-7DAA46AB4C3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5039E0C8-6B42-43ED-40F8-A4CB910661D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B8BBA2CA-FEA8-3847-01A5-A7D206D9C0C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DD843633-414B-9501-10D3-BC236F0B88A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A5C5B29E-3B47-164C-8D06-B5F078B52DBE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5E95874-B5CF-6414-046D-FA8199ECDD41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674" name="台形 673">
                <a:extLst>
                  <a:ext uri="{FF2B5EF4-FFF2-40B4-BE49-F238E27FC236}">
                    <a16:creationId xmlns:a16="http://schemas.microsoft.com/office/drawing/2014/main" id="{FD3FA607-85B6-BDF2-225B-67C72B97E40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台形 674">
                <a:extLst>
                  <a:ext uri="{FF2B5EF4-FFF2-40B4-BE49-F238E27FC236}">
                    <a16:creationId xmlns:a16="http://schemas.microsoft.com/office/drawing/2014/main" id="{A23DF87E-2B6C-E21D-D48F-0D86DA63C98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36D00C00-7B54-76FF-F78A-3205225340D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54096E4-F0EF-BE02-E999-A032BEC21BB0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671" name="台形 670">
                <a:extLst>
                  <a:ext uri="{FF2B5EF4-FFF2-40B4-BE49-F238E27FC236}">
                    <a16:creationId xmlns:a16="http://schemas.microsoft.com/office/drawing/2014/main" id="{BBF1432F-B481-74AA-404E-5F4EBF1FB1D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台形 671">
                <a:extLst>
                  <a:ext uri="{FF2B5EF4-FFF2-40B4-BE49-F238E27FC236}">
                    <a16:creationId xmlns:a16="http://schemas.microsoft.com/office/drawing/2014/main" id="{B28709E0-27D5-0146-E773-FE4B25AFF48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CBCA7C50-515F-0BFF-D376-1E96551D600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AF18685-B205-514A-4207-ADFA5FDA9128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DFDAE335-27BE-4FE0-EA58-5055CCCE9CBF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6CC447A5-37A9-E88A-B181-9AE405A6993E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8893EFA5-90FB-743A-E47D-1AE10CAB511D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206" name="台形 205">
                <a:extLst>
                  <a:ext uri="{FF2B5EF4-FFF2-40B4-BE49-F238E27FC236}">
                    <a16:creationId xmlns:a16="http://schemas.microsoft.com/office/drawing/2014/main" id="{D5DA90D5-2B56-C33B-3AC1-785509B57FC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62F26A3F-A093-E08A-D035-8AE024A1CDB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B2F2F6CB-1B0A-49F3-CB9A-F71578AE59A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台形 668">
                  <a:extLst>
                    <a:ext uri="{FF2B5EF4-FFF2-40B4-BE49-F238E27FC236}">
                      <a16:creationId xmlns:a16="http://schemas.microsoft.com/office/drawing/2014/main" id="{8B59B4CF-5137-3245-6495-0D8B68D6A1A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2C747882-F2ED-8AF0-7774-ACC03E9B980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CB6859D0-328D-A12A-9239-65244E3263F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AF1E9308-03AE-6AC4-17BF-352780F6331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534424E4-ECFD-7303-161E-F0F7BB52298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D8491993-9752-9767-1CEE-D33629E9957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4F92F55-8DB3-15A0-A7A6-7F3CB82BC8C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A11E6996-A175-5246-755D-F9DB2F648B5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7F22BB50-FD4F-FD9B-1113-8B93D251BCE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509F075-4E4E-12FD-50A5-10274C3C4A18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DD4E954B-C224-D434-D524-7CF56A3D5D9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472552EF-4B4E-2926-32E8-701DB95C88C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C8C5DB9D-9110-2F0A-4187-E86BEAC5A5A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C3AD56BF-77AD-AC73-F076-C3EEECCCD05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BF9EB910-25B5-8525-CEC2-631733792C2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95883D63-48F8-6B3A-34EA-D6CA5788373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AE178893-AC94-C396-1D58-12E22E838F1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DFFEF8D3-F557-59CB-9531-3499734E863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B9E4578-F84B-8456-48EF-1F3FCB74787C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9B5B12B9-1414-0E66-57B4-DCD162A3D4F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E4BBCB9-7254-C955-4887-E963F8139F4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978CB072-715B-B884-AC23-7ECEC8DA3ED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1C006B7C-CEF1-4242-0F60-291B72B2E26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4ACDD4B8-B61B-2A22-4C06-9F388297535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71E5721E-95DF-0E00-12D5-A8CEABBC480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0F6039E0-9AD4-DA4F-4DD9-55B6398F028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4F44D142-2509-CE5C-712D-E5269824D38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D607693-E40D-4EFB-6AFA-4D92D941BD2D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FD33D76-601D-4657-0602-A6294254704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0E9AC932-E69B-95D2-BCF7-15DFE2B49D3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口</a:t>
                </a: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27D29EFB-9A5F-57A9-6653-414E9AD3F278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3D657099-B222-F10A-3D79-2372B037A23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6AB63B79-BC70-4E96-CCA0-2F98BEE1D1D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　根</a:t>
                </a: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ACB3312D-D126-C6B2-EA61-A9CDE29C5994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964D81EB-C080-E278-7944-B18B4D4B159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テキスト ボックス 179">
                <a:extLst>
                  <a:ext uri="{FF2B5EF4-FFF2-40B4-BE49-F238E27FC236}">
                    <a16:creationId xmlns:a16="http://schemas.microsoft.com/office/drawing/2014/main" id="{04543D47-AB04-9EBA-781E-85F80DE89F2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D3030898-1349-50CF-BAAF-7570196D0206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D216447E-E189-8134-18AD-8C2F1598DB57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2B2E1FB0-1302-6759-788E-317B9940DF5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　山</a:t>
                </a:r>
              </a:p>
            </p:txBody>
          </p:sp>
        </p:grpSp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3C8AE41B-A57F-BDBB-5366-31C275726708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039CCF3-5236-092A-6BD7-48989F674CF2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5515CD99-EED2-5E7C-2099-3AADDCABB3D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26DF07BC-2ED7-C2D9-657C-26B0A6F14E4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CE10A66-CEE9-3A8C-D16E-71F591CD8E0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C50692BD-B55B-8E3B-EBA1-6E3142AF452E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7C5CEDC2-8501-D7AE-ECA6-268A30E5A6F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CD8AC2A8-A6A7-D113-DFE3-EC7E0018FB5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A1BAAE0-7601-04C9-4F7B-7B6A2ADE164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F99AE050-61F5-7A8F-E53C-12D02B2D4BAD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台形 563">
              <a:extLst>
                <a:ext uri="{FF2B5EF4-FFF2-40B4-BE49-F238E27FC236}">
                  <a16:creationId xmlns:a16="http://schemas.microsoft.com/office/drawing/2014/main" id="{7C07B37F-6B39-35F2-5702-27FD7F3A4A6B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DCE997E4-FABD-2899-416F-17ABDABA72BE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96502D48-E06E-14A9-3B82-6C17535E8BF7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3BE7AD14-E255-1094-8961-9FDDBE357D4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8B7AC8C9-3779-F5C7-3F3D-3B7885769F8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B00901F7-FE63-5F5C-EFA1-C87344EDD89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E63776A6-5E4E-4E67-071B-868321A7A8E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AEFCCBE2-10E7-BBBA-B9CD-0DC5DE6A08C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235F8B0F-DF5F-21AD-BDA0-0F7F8663549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8C435942-C711-9F1D-7942-1A19DEEE241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869081C7-3383-E460-0AAF-B2866D88A35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9302A9A5-0930-6EF3-E579-E9207BC5CDF2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571" name="四角形: 上の 2 つの角を丸める 570">
                <a:extLst>
                  <a:ext uri="{FF2B5EF4-FFF2-40B4-BE49-F238E27FC236}">
                    <a16:creationId xmlns:a16="http://schemas.microsoft.com/office/drawing/2014/main" id="{5AEF7437-1CD0-D316-69C0-9F6BA3E91B99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2518B402-A557-1B84-235C-6581DE4AFF34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3F62FDC4-02EA-EC66-1913-21DBCF11DA0B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47861F27-5A0E-A862-8A07-FE75ACC5DA4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0" name="テキスト ボックス 569">
                <a:extLst>
                  <a:ext uri="{FF2B5EF4-FFF2-40B4-BE49-F238E27FC236}">
                    <a16:creationId xmlns:a16="http://schemas.microsoft.com/office/drawing/2014/main" id="{7C1CD1ED-7DE6-35B7-1FDA-A0A1FFA3449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</p:grpSp>
      </p:grpSp>
      <p:grpSp>
        <p:nvGrpSpPr>
          <p:cNvPr id="1098" name="グループ化 1097">
            <a:extLst>
              <a:ext uri="{FF2B5EF4-FFF2-40B4-BE49-F238E27FC236}">
                <a16:creationId xmlns:a16="http://schemas.microsoft.com/office/drawing/2014/main" id="{8410523A-043C-3625-0EE6-D9C48866B6BA}"/>
              </a:ext>
            </a:extLst>
          </p:cNvPr>
          <p:cNvGrpSpPr/>
          <p:nvPr/>
        </p:nvGrpSpPr>
        <p:grpSpPr>
          <a:xfrm>
            <a:off x="3638087" y="1054819"/>
            <a:ext cx="2465407" cy="2121629"/>
            <a:chOff x="3638087" y="1054819"/>
            <a:chExt cx="2465407" cy="2121629"/>
          </a:xfrm>
        </p:grpSpPr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FE18C2DE-6851-5BD8-3997-9A9AE0F0DB0B}"/>
                </a:ext>
              </a:extLst>
            </p:cNvPr>
            <p:cNvSpPr/>
            <p:nvPr/>
          </p:nvSpPr>
          <p:spPr>
            <a:xfrm>
              <a:off x="5143712" y="1186872"/>
              <a:ext cx="959782" cy="464550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9ED8B45B-13A1-9143-430B-4A5DA7CA554B}"/>
                </a:ext>
              </a:extLst>
            </p:cNvPr>
            <p:cNvSpPr/>
            <p:nvPr/>
          </p:nvSpPr>
          <p:spPr>
            <a:xfrm>
              <a:off x="3734266" y="2461147"/>
              <a:ext cx="967557" cy="715301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7816B69D-6EFE-A6BE-10D4-EFE5BB775D30}"/>
                </a:ext>
              </a:extLst>
            </p:cNvPr>
            <p:cNvSpPr/>
            <p:nvPr/>
          </p:nvSpPr>
          <p:spPr>
            <a:xfrm>
              <a:off x="3638087" y="1054819"/>
              <a:ext cx="1145949" cy="1089796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0AD0D3DF-ECF5-F2B2-2A40-7EA1424F210F}"/>
                </a:ext>
              </a:extLst>
            </p:cNvPr>
            <p:cNvSpPr/>
            <p:nvPr/>
          </p:nvSpPr>
          <p:spPr>
            <a:xfrm>
              <a:off x="5294456" y="2316570"/>
              <a:ext cx="809038" cy="769726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54462D62-6EDC-42F0-C494-8735732D3F84}"/>
                </a:ext>
              </a:extLst>
            </p:cNvPr>
            <p:cNvSpPr/>
            <p:nvPr/>
          </p:nvSpPr>
          <p:spPr>
            <a:xfrm>
              <a:off x="4313656" y="1718288"/>
              <a:ext cx="990325" cy="766271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5670FEAC-A713-7998-D747-C8C84E35EDEE}"/>
                </a:ext>
              </a:extLst>
            </p:cNvPr>
            <p:cNvGrpSpPr/>
            <p:nvPr/>
          </p:nvGrpSpPr>
          <p:grpSpPr>
            <a:xfrm>
              <a:off x="4697245" y="1984927"/>
              <a:ext cx="346965" cy="156435"/>
              <a:chOff x="5559286" y="1975686"/>
              <a:chExt cx="346965" cy="156435"/>
            </a:xfrm>
          </p:grpSpPr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55ECA5B3-2AB8-1D3A-B503-051CD23E65C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D03B7936-4A4E-88E5-A621-DF6126D765C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6EDF30C5-0007-F09C-921B-96D9C52462B4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CE98EC48-9154-4696-7A9F-8A16139F1D91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D4189E51-7731-C762-2A07-867241EAE7F3}"/>
                </a:ext>
              </a:extLst>
            </p:cNvPr>
            <p:cNvGrpSpPr/>
            <p:nvPr/>
          </p:nvGrpSpPr>
          <p:grpSpPr>
            <a:xfrm>
              <a:off x="4353627" y="1216167"/>
              <a:ext cx="346965" cy="156435"/>
              <a:chOff x="5559286" y="1975686"/>
              <a:chExt cx="346965" cy="156435"/>
            </a:xfrm>
          </p:grpSpPr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C71DF297-606D-12C7-1AD7-08A7E2BE185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6853F050-EE87-9C31-D9E5-3DBC3B53575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25C74B06-0045-6F90-EDDE-9DECD67C3C43}"/>
                  </a:ext>
                </a:extLst>
              </p:cNvPr>
              <p:cNvSpPr/>
              <p:nvPr/>
            </p:nvSpPr>
            <p:spPr>
              <a:xfrm>
                <a:off x="560152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6430789B-46B7-FA32-8AC4-C24F5653D8AA}"/>
                  </a:ext>
                </a:extLst>
              </p:cNvPr>
              <p:cNvSpPr/>
              <p:nvPr/>
            </p:nvSpPr>
            <p:spPr>
              <a:xfrm>
                <a:off x="579205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7EB33833-9AAE-3B89-10E9-F0FFBAF11985}"/>
                </a:ext>
              </a:extLst>
            </p:cNvPr>
            <p:cNvGrpSpPr/>
            <p:nvPr/>
          </p:nvGrpSpPr>
          <p:grpSpPr>
            <a:xfrm>
              <a:off x="5613114" y="1203487"/>
              <a:ext cx="346965" cy="156435"/>
              <a:chOff x="5559286" y="1975686"/>
              <a:chExt cx="346965" cy="156435"/>
            </a:xfrm>
          </p:grpSpPr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22321470-7F0A-F5C8-A257-72A9A2845411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ABA66C28-60A2-2DF5-EEAF-7CAE8C3B0C8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48A791AD-7E9B-32A7-ED1E-5CD55CA09A24}"/>
                  </a:ext>
                </a:extLst>
              </p:cNvPr>
              <p:cNvSpPr/>
              <p:nvPr/>
            </p:nvSpPr>
            <p:spPr>
              <a:xfrm>
                <a:off x="559437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0DC0CCCF-3DA5-6F1A-D7B4-DCF811396E4C}"/>
                  </a:ext>
                </a:extLst>
              </p:cNvPr>
              <p:cNvSpPr/>
              <p:nvPr/>
            </p:nvSpPr>
            <p:spPr>
              <a:xfrm>
                <a:off x="578490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9B901B09-0DDF-FEC2-3D7F-F676CA8CA213}"/>
                </a:ext>
              </a:extLst>
            </p:cNvPr>
            <p:cNvGrpSpPr/>
            <p:nvPr/>
          </p:nvGrpSpPr>
          <p:grpSpPr>
            <a:xfrm>
              <a:off x="5513987" y="2467056"/>
              <a:ext cx="346965" cy="156435"/>
              <a:chOff x="5559286" y="1975686"/>
              <a:chExt cx="346965" cy="156435"/>
            </a:xfrm>
          </p:grpSpPr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2E435D4A-600E-A262-FE31-02FA4434B491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4B2C53D4-90EB-7E7F-DDE3-6F4B925A927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3546F6C2-BD1C-0C34-A4E5-189F07C19545}"/>
                  </a:ext>
                </a:extLst>
              </p:cNvPr>
              <p:cNvSpPr/>
              <p:nvPr/>
            </p:nvSpPr>
            <p:spPr>
              <a:xfrm>
                <a:off x="5580092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9149EF6E-B847-E302-D005-FFC77A04A10C}"/>
                  </a:ext>
                </a:extLst>
              </p:cNvPr>
              <p:cNvSpPr/>
              <p:nvPr/>
            </p:nvSpPr>
            <p:spPr>
              <a:xfrm>
                <a:off x="5770622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E323DDF5-23A5-FE2A-52BF-AAEEE80518CF}"/>
                </a:ext>
              </a:extLst>
            </p:cNvPr>
            <p:cNvGrpSpPr/>
            <p:nvPr/>
          </p:nvGrpSpPr>
          <p:grpSpPr>
            <a:xfrm>
              <a:off x="3982214" y="2724231"/>
              <a:ext cx="346965" cy="156435"/>
              <a:chOff x="5559286" y="1975686"/>
              <a:chExt cx="346965" cy="156435"/>
            </a:xfrm>
          </p:grpSpPr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502AF045-7961-1D1E-0641-41EBF8A947F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F09F1853-0512-8A80-0556-DF2167C876E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AAEC01EA-0D18-771B-B865-2915BB61DA97}"/>
                  </a:ext>
                </a:extLst>
              </p:cNvPr>
              <p:cNvSpPr/>
              <p:nvPr/>
            </p:nvSpPr>
            <p:spPr>
              <a:xfrm>
                <a:off x="5618192" y="199114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553254E6-0B1C-C7E1-0A1A-F374F612EDDC}"/>
                  </a:ext>
                </a:extLst>
              </p:cNvPr>
              <p:cNvSpPr/>
              <p:nvPr/>
            </p:nvSpPr>
            <p:spPr>
              <a:xfrm>
                <a:off x="5808722" y="199114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9" name="グループ化 1098">
            <a:extLst>
              <a:ext uri="{FF2B5EF4-FFF2-40B4-BE49-F238E27FC236}">
                <a16:creationId xmlns:a16="http://schemas.microsoft.com/office/drawing/2014/main" id="{7EA8BF4A-8B41-E2F4-74C7-E02EDC3DEC4F}"/>
              </a:ext>
            </a:extLst>
          </p:cNvPr>
          <p:cNvGrpSpPr/>
          <p:nvPr/>
        </p:nvGrpSpPr>
        <p:grpSpPr>
          <a:xfrm>
            <a:off x="6655607" y="1108159"/>
            <a:ext cx="2465407" cy="2152591"/>
            <a:chOff x="6655607" y="1108159"/>
            <a:chExt cx="2465407" cy="2152591"/>
          </a:xfrm>
        </p:grpSpPr>
        <p:grpSp>
          <p:nvGrpSpPr>
            <p:cNvPr id="940" name="グループ化 939">
              <a:extLst>
                <a:ext uri="{FF2B5EF4-FFF2-40B4-BE49-F238E27FC236}">
                  <a16:creationId xmlns:a16="http://schemas.microsoft.com/office/drawing/2014/main" id="{E2E50D34-FC3A-64C6-3EC1-785F2A7AD280}"/>
                </a:ext>
              </a:extLst>
            </p:cNvPr>
            <p:cNvGrpSpPr/>
            <p:nvPr/>
          </p:nvGrpSpPr>
          <p:grpSpPr>
            <a:xfrm rot="13338756">
              <a:off x="8186341" y="2042359"/>
              <a:ext cx="511662" cy="448624"/>
              <a:chOff x="7830602" y="3040956"/>
              <a:chExt cx="447858" cy="392679"/>
            </a:xfrm>
          </p:grpSpPr>
          <p:sp>
            <p:nvSpPr>
              <p:cNvPr id="941" name="台形 940">
                <a:extLst>
                  <a:ext uri="{FF2B5EF4-FFF2-40B4-BE49-F238E27FC236}">
                    <a16:creationId xmlns:a16="http://schemas.microsoft.com/office/drawing/2014/main" id="{C5555CC8-4712-FA4E-7789-8CCE6666B47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台形 941">
                <a:extLst>
                  <a:ext uri="{FF2B5EF4-FFF2-40B4-BE49-F238E27FC236}">
                    <a16:creationId xmlns:a16="http://schemas.microsoft.com/office/drawing/2014/main" id="{B40F396F-2B80-9ADF-D1AB-4BE2A880EF5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CD8C3473-1B80-9AD2-37F8-F2041464FF3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EA54DA8E-D6AE-67BC-94B3-932CEDBD0B0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四角形: 上の 2 つの角を丸める 944">
                <a:extLst>
                  <a:ext uri="{FF2B5EF4-FFF2-40B4-BE49-F238E27FC236}">
                    <a16:creationId xmlns:a16="http://schemas.microsoft.com/office/drawing/2014/main" id="{81C79232-4DA3-8F74-9FB2-874377FAF98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46" name="四角形: 上の 2 つの角を丸める 945">
                <a:extLst>
                  <a:ext uri="{FF2B5EF4-FFF2-40B4-BE49-F238E27FC236}">
                    <a16:creationId xmlns:a16="http://schemas.microsoft.com/office/drawing/2014/main" id="{6508638B-C138-39F6-6207-16044932F9E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四角形: 上の 2 つの角を丸める 946">
                <a:extLst>
                  <a:ext uri="{FF2B5EF4-FFF2-40B4-BE49-F238E27FC236}">
                    <a16:creationId xmlns:a16="http://schemas.microsoft.com/office/drawing/2014/main" id="{4656C9D2-E5A3-1BB6-EA49-80D46F27E02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四角形: 上の 2 つの角を丸める 947">
                <a:extLst>
                  <a:ext uri="{FF2B5EF4-FFF2-40B4-BE49-F238E27FC236}">
                    <a16:creationId xmlns:a16="http://schemas.microsoft.com/office/drawing/2014/main" id="{A04472B6-2203-9B02-B4F0-3F9DE799F10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四角形: 上の 2 つの角を丸める 948">
                <a:extLst>
                  <a:ext uri="{FF2B5EF4-FFF2-40B4-BE49-F238E27FC236}">
                    <a16:creationId xmlns:a16="http://schemas.microsoft.com/office/drawing/2014/main" id="{F68D101B-CD62-FB00-AAE5-9B51495D904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四角形: 上の 2 つの角を丸める 949">
                <a:extLst>
                  <a:ext uri="{FF2B5EF4-FFF2-40B4-BE49-F238E27FC236}">
                    <a16:creationId xmlns:a16="http://schemas.microsoft.com/office/drawing/2014/main" id="{FF35589F-1BA1-5A59-4AEF-2403983A205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F61C5C84-3240-FD66-1591-F9D528AEB7F0}"/>
                </a:ext>
              </a:extLst>
            </p:cNvPr>
            <p:cNvGrpSpPr/>
            <p:nvPr/>
          </p:nvGrpSpPr>
          <p:grpSpPr>
            <a:xfrm rot="17512790">
              <a:off x="8214370" y="1543862"/>
              <a:ext cx="511662" cy="448624"/>
              <a:chOff x="7830602" y="3040956"/>
              <a:chExt cx="447858" cy="392679"/>
            </a:xfrm>
          </p:grpSpPr>
          <p:sp>
            <p:nvSpPr>
              <p:cNvPr id="847" name="台形 846">
                <a:extLst>
                  <a:ext uri="{FF2B5EF4-FFF2-40B4-BE49-F238E27FC236}">
                    <a16:creationId xmlns:a16="http://schemas.microsoft.com/office/drawing/2014/main" id="{EF98446D-C3DE-F09A-C60C-821358C1D8F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636FEBFA-BE3B-F66D-3296-A6987A3AE2E3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四角形: 上の 2 つの角を丸める 848">
                <a:extLst>
                  <a:ext uri="{FF2B5EF4-FFF2-40B4-BE49-F238E27FC236}">
                    <a16:creationId xmlns:a16="http://schemas.microsoft.com/office/drawing/2014/main" id="{A37B2BF9-825A-3C24-EB85-27994C86DDC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1A3106E-9F56-F370-28F8-6B96D2274C8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37D50B5F-AC9F-1C2D-AD49-5E3E9B9F62A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000CF204-1B71-2D1A-9A6C-5E081243CFCB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四角形: 上の 2 つの角を丸める 852">
                <a:extLst>
                  <a:ext uri="{FF2B5EF4-FFF2-40B4-BE49-F238E27FC236}">
                    <a16:creationId xmlns:a16="http://schemas.microsoft.com/office/drawing/2014/main" id="{A224C5CB-A246-AC3C-1C6E-52CA6486D88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396BE3A0-76E0-AA09-6449-3B426AEE058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863DD183-F629-DCEC-E48E-1453F1F0CC9A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四角形: 上の 2 つの角を丸める 855">
                <a:extLst>
                  <a:ext uri="{FF2B5EF4-FFF2-40B4-BE49-F238E27FC236}">
                    <a16:creationId xmlns:a16="http://schemas.microsoft.com/office/drawing/2014/main" id="{B0FFA29C-9DF3-1F78-68C6-FBAAC0FD603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D91E71E-E20E-DC8D-A9CF-20C6E54938D5}"/>
                </a:ext>
              </a:extLst>
            </p:cNvPr>
            <p:cNvGrpSpPr/>
            <p:nvPr/>
          </p:nvGrpSpPr>
          <p:grpSpPr>
            <a:xfrm rot="14315154">
              <a:off x="7567616" y="1349982"/>
              <a:ext cx="511662" cy="448624"/>
              <a:chOff x="7830602" y="3040956"/>
              <a:chExt cx="447858" cy="392679"/>
            </a:xfrm>
          </p:grpSpPr>
          <p:sp>
            <p:nvSpPr>
              <p:cNvPr id="919" name="台形 918">
                <a:extLst>
                  <a:ext uri="{FF2B5EF4-FFF2-40B4-BE49-F238E27FC236}">
                    <a16:creationId xmlns:a16="http://schemas.microsoft.com/office/drawing/2014/main" id="{09EF3AE6-7916-5E87-FD2F-3C7235B0554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台形 919">
                <a:extLst>
                  <a:ext uri="{FF2B5EF4-FFF2-40B4-BE49-F238E27FC236}">
                    <a16:creationId xmlns:a16="http://schemas.microsoft.com/office/drawing/2014/main" id="{ED8C1AE0-BF29-A675-5BD8-B93E9DAD9A1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四角形: 上の 2 つの角を丸める 920">
                <a:extLst>
                  <a:ext uri="{FF2B5EF4-FFF2-40B4-BE49-F238E27FC236}">
                    <a16:creationId xmlns:a16="http://schemas.microsoft.com/office/drawing/2014/main" id="{3AB91A4E-749E-1250-3103-F844022F5B94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9737A1EB-370F-D0EE-CABA-0BF8307308E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四角形: 上の 2 つの角を丸める 922">
                <a:extLst>
                  <a:ext uri="{FF2B5EF4-FFF2-40B4-BE49-F238E27FC236}">
                    <a16:creationId xmlns:a16="http://schemas.microsoft.com/office/drawing/2014/main" id="{BCBDDB0E-2176-3C4D-D877-AC827B9873A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24" name="四角形: 上の 2 つの角を丸める 923">
                <a:extLst>
                  <a:ext uri="{FF2B5EF4-FFF2-40B4-BE49-F238E27FC236}">
                    <a16:creationId xmlns:a16="http://schemas.microsoft.com/office/drawing/2014/main" id="{4AA0FCA5-1423-3101-DA09-2B030CEFABB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四角形: 上の 2 つの角を丸める 924">
                <a:extLst>
                  <a:ext uri="{FF2B5EF4-FFF2-40B4-BE49-F238E27FC236}">
                    <a16:creationId xmlns:a16="http://schemas.microsoft.com/office/drawing/2014/main" id="{707B708B-5338-EEC0-846D-3EE77F36C20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0814B808-F3A2-1A0A-0B65-4391B4321AB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四角形: 上の 2 つの角を丸める 926">
                <a:extLst>
                  <a:ext uri="{FF2B5EF4-FFF2-40B4-BE49-F238E27FC236}">
                    <a16:creationId xmlns:a16="http://schemas.microsoft.com/office/drawing/2014/main" id="{653AB41D-CDBF-7AA8-54A6-EECE5A6D238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4B4C1E2C-47D4-8EC5-251F-026B0F3038A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0B7D93D2-3F83-7642-BB06-BAF8D17C5B24}"/>
                </a:ext>
              </a:extLst>
            </p:cNvPr>
            <p:cNvGrpSpPr/>
            <p:nvPr/>
          </p:nvGrpSpPr>
          <p:grpSpPr>
            <a:xfrm rot="17553430">
              <a:off x="7570506" y="2439005"/>
              <a:ext cx="511662" cy="448624"/>
              <a:chOff x="7830602" y="3040956"/>
              <a:chExt cx="447858" cy="392679"/>
            </a:xfrm>
          </p:grpSpPr>
          <p:sp>
            <p:nvSpPr>
              <p:cNvPr id="930" name="台形 929">
                <a:extLst>
                  <a:ext uri="{FF2B5EF4-FFF2-40B4-BE49-F238E27FC236}">
                    <a16:creationId xmlns:a16="http://schemas.microsoft.com/office/drawing/2014/main" id="{3F920A4F-B25F-C2DB-4C16-B27BA9F6447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台形 930">
                <a:extLst>
                  <a:ext uri="{FF2B5EF4-FFF2-40B4-BE49-F238E27FC236}">
                    <a16:creationId xmlns:a16="http://schemas.microsoft.com/office/drawing/2014/main" id="{6363DEAC-C47F-7A54-DB44-220F0CD5581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四角形: 上の 2 つの角を丸める 931">
                <a:extLst>
                  <a:ext uri="{FF2B5EF4-FFF2-40B4-BE49-F238E27FC236}">
                    <a16:creationId xmlns:a16="http://schemas.microsoft.com/office/drawing/2014/main" id="{DD8CEAE6-2AA7-EEB0-6CC7-134CCF8F4C6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AAA094C3-2D76-9B47-216D-04153FE935F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四角形: 上の 2 つの角を丸める 933">
                <a:extLst>
                  <a:ext uri="{FF2B5EF4-FFF2-40B4-BE49-F238E27FC236}">
                    <a16:creationId xmlns:a16="http://schemas.microsoft.com/office/drawing/2014/main" id="{2D3280A4-5FBA-98B6-0357-BAF84774116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35" name="四角形: 上の 2 つの角を丸める 934">
                <a:extLst>
                  <a:ext uri="{FF2B5EF4-FFF2-40B4-BE49-F238E27FC236}">
                    <a16:creationId xmlns:a16="http://schemas.microsoft.com/office/drawing/2014/main" id="{D8710BC6-BD97-81E2-7E37-77AC6F8DDE0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四角形: 上の 2 つの角を丸める 935">
                <a:extLst>
                  <a:ext uri="{FF2B5EF4-FFF2-40B4-BE49-F238E27FC236}">
                    <a16:creationId xmlns:a16="http://schemas.microsoft.com/office/drawing/2014/main" id="{6D58B780-676F-36D1-6675-E83B9ED9054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四角形: 上の 2 つの角を丸める 936">
                <a:extLst>
                  <a:ext uri="{FF2B5EF4-FFF2-40B4-BE49-F238E27FC236}">
                    <a16:creationId xmlns:a16="http://schemas.microsoft.com/office/drawing/2014/main" id="{3F7BC272-9FD6-4FAD-6C61-254854FDDBD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四角形: 上の 2 つの角を丸める 937">
                <a:extLst>
                  <a:ext uri="{FF2B5EF4-FFF2-40B4-BE49-F238E27FC236}">
                    <a16:creationId xmlns:a16="http://schemas.microsoft.com/office/drawing/2014/main" id="{AA642B9A-9B19-6DD0-281C-2FD0DB766F4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四角形: 上の 2 つの角を丸める 938">
                <a:extLst>
                  <a:ext uri="{FF2B5EF4-FFF2-40B4-BE49-F238E27FC236}">
                    <a16:creationId xmlns:a16="http://schemas.microsoft.com/office/drawing/2014/main" id="{63630320-337C-143F-6A24-C9922A20208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AFFBA409-6A06-F9D1-B768-3667F7B5FF43}"/>
                </a:ext>
              </a:extLst>
            </p:cNvPr>
            <p:cNvSpPr/>
            <p:nvPr/>
          </p:nvSpPr>
          <p:spPr>
            <a:xfrm>
              <a:off x="8161232" y="1240212"/>
              <a:ext cx="959782" cy="464550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4D2DDBDA-3638-D23B-7B0E-71C0EDC067EF}"/>
                </a:ext>
              </a:extLst>
            </p:cNvPr>
            <p:cNvSpPr/>
            <p:nvPr/>
          </p:nvSpPr>
          <p:spPr>
            <a:xfrm>
              <a:off x="6751786" y="2514487"/>
              <a:ext cx="967557" cy="715301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724B999B-DC10-E82D-867B-41101A428259}"/>
                </a:ext>
              </a:extLst>
            </p:cNvPr>
            <p:cNvSpPr/>
            <p:nvPr/>
          </p:nvSpPr>
          <p:spPr>
            <a:xfrm>
              <a:off x="6655607" y="1108159"/>
              <a:ext cx="1145949" cy="1089796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76C55028-A743-03A2-C473-F6E29961A1E6}"/>
                </a:ext>
              </a:extLst>
            </p:cNvPr>
            <p:cNvSpPr/>
            <p:nvPr/>
          </p:nvSpPr>
          <p:spPr>
            <a:xfrm>
              <a:off x="8311976" y="2491024"/>
              <a:ext cx="809038" cy="769726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2A5C86B2-1E10-63B0-9E11-9C6D7C701FA5}"/>
                </a:ext>
              </a:extLst>
            </p:cNvPr>
            <p:cNvSpPr/>
            <p:nvPr/>
          </p:nvSpPr>
          <p:spPr>
            <a:xfrm>
              <a:off x="7331176" y="1771628"/>
              <a:ext cx="990325" cy="766271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93" name="グループ化 892">
              <a:extLst>
                <a:ext uri="{FF2B5EF4-FFF2-40B4-BE49-F238E27FC236}">
                  <a16:creationId xmlns:a16="http://schemas.microsoft.com/office/drawing/2014/main" id="{EFE2792C-1C81-997C-F181-7FB0FB3F0AA5}"/>
                </a:ext>
              </a:extLst>
            </p:cNvPr>
            <p:cNvGrpSpPr/>
            <p:nvPr/>
          </p:nvGrpSpPr>
          <p:grpSpPr>
            <a:xfrm>
              <a:off x="7714765" y="2038267"/>
              <a:ext cx="346965" cy="156435"/>
              <a:chOff x="5559286" y="1975686"/>
              <a:chExt cx="346965" cy="156435"/>
            </a:xfrm>
          </p:grpSpPr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44F0FD90-B07F-0337-DD8F-D15836D702E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02B946E1-E02C-BB0F-F985-F8438061101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9FC5B25F-A29A-120F-F79B-145D66043A2A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83883F25-FADB-5604-31CA-63BDA5FE3BE2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976018FA-D6E7-DE92-A4E0-0383C8F54A31}"/>
                </a:ext>
              </a:extLst>
            </p:cNvPr>
            <p:cNvGrpSpPr/>
            <p:nvPr/>
          </p:nvGrpSpPr>
          <p:grpSpPr>
            <a:xfrm>
              <a:off x="7371147" y="1269507"/>
              <a:ext cx="346965" cy="156435"/>
              <a:chOff x="5559286" y="1975686"/>
              <a:chExt cx="346965" cy="156435"/>
            </a:xfrm>
          </p:grpSpPr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7A93F9C8-C9B2-C014-865F-2E6C2A91B78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8D19E316-FAB8-E04D-A2FD-B0FE0CABC5C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621E805C-DE4B-1AE5-506E-91FAC99DAF86}"/>
                  </a:ext>
                </a:extLst>
              </p:cNvPr>
              <p:cNvSpPr/>
              <p:nvPr/>
            </p:nvSpPr>
            <p:spPr>
              <a:xfrm>
                <a:off x="560152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66302B8C-91B3-4D05-2AEE-8DFD8DBE6445}"/>
                  </a:ext>
                </a:extLst>
              </p:cNvPr>
              <p:cNvSpPr/>
              <p:nvPr/>
            </p:nvSpPr>
            <p:spPr>
              <a:xfrm>
                <a:off x="5792053" y="205544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63C637D0-0900-08F9-D296-ABF2AEC0AFE6}"/>
                </a:ext>
              </a:extLst>
            </p:cNvPr>
            <p:cNvGrpSpPr/>
            <p:nvPr/>
          </p:nvGrpSpPr>
          <p:grpSpPr>
            <a:xfrm>
              <a:off x="8630634" y="1256827"/>
              <a:ext cx="346965" cy="156435"/>
              <a:chOff x="5559286" y="1975686"/>
              <a:chExt cx="346965" cy="156435"/>
            </a:xfrm>
          </p:grpSpPr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9A28AB6D-240A-E823-85C1-63E0EB234D0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D2CFD037-EE3A-27F9-83BB-6FEA46A83D7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5B677D2C-8BAA-DA4A-7324-A1C9806B1794}"/>
                  </a:ext>
                </a:extLst>
              </p:cNvPr>
              <p:cNvSpPr/>
              <p:nvPr/>
            </p:nvSpPr>
            <p:spPr>
              <a:xfrm>
                <a:off x="559437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FF97382C-A6EC-38B3-8F26-83F0488F29F3}"/>
                  </a:ext>
                </a:extLst>
              </p:cNvPr>
              <p:cNvSpPr/>
              <p:nvPr/>
            </p:nvSpPr>
            <p:spPr>
              <a:xfrm>
                <a:off x="5784909" y="20530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7DD868C2-3959-BEF4-147F-E64260D3B85D}"/>
                </a:ext>
              </a:extLst>
            </p:cNvPr>
            <p:cNvGrpSpPr/>
            <p:nvPr/>
          </p:nvGrpSpPr>
          <p:grpSpPr>
            <a:xfrm>
              <a:off x="8531507" y="2641510"/>
              <a:ext cx="346965" cy="156435"/>
              <a:chOff x="5559286" y="1975686"/>
              <a:chExt cx="346965" cy="156435"/>
            </a:xfrm>
          </p:grpSpPr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83F06A14-0EDC-E282-7110-7DD9402B242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C6528478-59EB-5BD1-F759-B03A02B32C0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052C2499-F26C-DBD9-15E2-362846694EC7}"/>
                  </a:ext>
                </a:extLst>
              </p:cNvPr>
              <p:cNvSpPr/>
              <p:nvPr/>
            </p:nvSpPr>
            <p:spPr>
              <a:xfrm>
                <a:off x="5580092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98508829-29B5-F4C7-8D7E-BFE12962AC46}"/>
                  </a:ext>
                </a:extLst>
              </p:cNvPr>
              <p:cNvSpPr/>
              <p:nvPr/>
            </p:nvSpPr>
            <p:spPr>
              <a:xfrm>
                <a:off x="5770622" y="201019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15CA2B34-593E-BD5B-B3AA-014537961FA6}"/>
                </a:ext>
              </a:extLst>
            </p:cNvPr>
            <p:cNvGrpSpPr/>
            <p:nvPr/>
          </p:nvGrpSpPr>
          <p:grpSpPr>
            <a:xfrm>
              <a:off x="6999734" y="2777571"/>
              <a:ext cx="346965" cy="156435"/>
              <a:chOff x="5559286" y="1975686"/>
              <a:chExt cx="346965" cy="156435"/>
            </a:xfrm>
          </p:grpSpPr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A5500109-8E5A-AF03-9AD2-980EDE9E633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EA15790E-3CB5-9263-9DBD-FD13EBA791D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1BF24E74-EF92-F73C-3729-20302F71AE70}"/>
                  </a:ext>
                </a:extLst>
              </p:cNvPr>
              <p:cNvSpPr/>
              <p:nvPr/>
            </p:nvSpPr>
            <p:spPr>
              <a:xfrm>
                <a:off x="5618192" y="199114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F56D7211-79C4-CE88-F51B-906C5C43ABCA}"/>
                  </a:ext>
                </a:extLst>
              </p:cNvPr>
              <p:cNvSpPr/>
              <p:nvPr/>
            </p:nvSpPr>
            <p:spPr>
              <a:xfrm>
                <a:off x="5808722" y="199114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0" name="グループ化 1099">
            <a:extLst>
              <a:ext uri="{FF2B5EF4-FFF2-40B4-BE49-F238E27FC236}">
                <a16:creationId xmlns:a16="http://schemas.microsoft.com/office/drawing/2014/main" id="{F401E90F-6294-C1E7-F2F0-C2EB76A11B24}"/>
              </a:ext>
            </a:extLst>
          </p:cNvPr>
          <p:cNvGrpSpPr/>
          <p:nvPr/>
        </p:nvGrpSpPr>
        <p:grpSpPr>
          <a:xfrm>
            <a:off x="624209" y="4553485"/>
            <a:ext cx="2734217" cy="1002680"/>
            <a:chOff x="624209" y="4553485"/>
            <a:chExt cx="2734217" cy="1002680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1ECF5078-4D86-9369-F73B-AAA9DBD58FA4}"/>
                </a:ext>
              </a:extLst>
            </p:cNvPr>
            <p:cNvGrpSpPr/>
            <p:nvPr/>
          </p:nvGrpSpPr>
          <p:grpSpPr>
            <a:xfrm>
              <a:off x="624209" y="5128097"/>
              <a:ext cx="2734217" cy="428068"/>
              <a:chOff x="5005709" y="6627894"/>
              <a:chExt cx="4146175" cy="649124"/>
            </a:xfrm>
          </p:grpSpPr>
          <p:sp>
            <p:nvSpPr>
              <p:cNvPr id="957" name="台形 956">
                <a:extLst>
                  <a:ext uri="{FF2B5EF4-FFF2-40B4-BE49-F238E27FC236}">
                    <a16:creationId xmlns:a16="http://schemas.microsoft.com/office/drawing/2014/main" id="{12253332-BFA9-80EC-BC69-AEDAA885D258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5F745CF5-1C17-1456-E2FD-E78241A17FD6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1069" name="台形 1068">
                  <a:extLst>
                    <a:ext uri="{FF2B5EF4-FFF2-40B4-BE49-F238E27FC236}">
                      <a16:creationId xmlns:a16="http://schemas.microsoft.com/office/drawing/2014/main" id="{94AC3BA4-4F19-560C-1C95-5B2D8EE5D72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台形 1069">
                  <a:extLst>
                    <a:ext uri="{FF2B5EF4-FFF2-40B4-BE49-F238E27FC236}">
                      <a16:creationId xmlns:a16="http://schemas.microsoft.com/office/drawing/2014/main" id="{FCDB9A15-8220-88A2-82F2-DFD1F1733C3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A228F27D-F2E2-060D-E576-3A2675A5206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369B118F-FBB3-9AC5-482D-4D4843EB9B0E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1066" name="台形 1065">
                  <a:extLst>
                    <a:ext uri="{FF2B5EF4-FFF2-40B4-BE49-F238E27FC236}">
                      <a16:creationId xmlns:a16="http://schemas.microsoft.com/office/drawing/2014/main" id="{6529F9E2-838B-53BF-E5A0-C9ED6ACF2AE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台形 1066">
                  <a:extLst>
                    <a:ext uri="{FF2B5EF4-FFF2-40B4-BE49-F238E27FC236}">
                      <a16:creationId xmlns:a16="http://schemas.microsoft.com/office/drawing/2014/main" id="{A9835E8B-A46C-BFFB-7BA1-5B4DD13AE7D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5F8E3E39-F949-3E8E-7818-CEC011A586A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1A929CC9-B028-3171-985B-1F942B965D45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台形 960">
                <a:extLst>
                  <a:ext uri="{FF2B5EF4-FFF2-40B4-BE49-F238E27FC236}">
                    <a16:creationId xmlns:a16="http://schemas.microsoft.com/office/drawing/2014/main" id="{86E52D06-F134-D794-29C2-F5695729F244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245293D9-0347-942C-B337-874A6DB0555C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正方形/長方形 962">
                <a:extLst>
                  <a:ext uri="{FF2B5EF4-FFF2-40B4-BE49-F238E27FC236}">
                    <a16:creationId xmlns:a16="http://schemas.microsoft.com/office/drawing/2014/main" id="{926232DF-A8BF-D643-AF95-28BCED7F2FA6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テキスト ボックス 963">
                <a:extLst>
                  <a:ext uri="{FF2B5EF4-FFF2-40B4-BE49-F238E27FC236}">
                    <a16:creationId xmlns:a16="http://schemas.microsoft.com/office/drawing/2014/main" id="{A0086BE2-14F0-8CB2-6A58-0AD2D2EF05B6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1E33C697-7B48-E543-8879-15077291BE07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1052" name="台形 1051">
                  <a:extLst>
                    <a:ext uri="{FF2B5EF4-FFF2-40B4-BE49-F238E27FC236}">
                      <a16:creationId xmlns:a16="http://schemas.microsoft.com/office/drawing/2014/main" id="{CE20BB22-DC18-7F26-F45C-05523514EDE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3" name="グループ化 1052">
                  <a:extLst>
                    <a:ext uri="{FF2B5EF4-FFF2-40B4-BE49-F238E27FC236}">
                      <a16:creationId xmlns:a16="http://schemas.microsoft.com/office/drawing/2014/main" id="{44537664-9B58-CC0A-71DD-5C7DDD9AECC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63" name="台形 1062">
                    <a:extLst>
                      <a:ext uri="{FF2B5EF4-FFF2-40B4-BE49-F238E27FC236}">
                        <a16:creationId xmlns:a16="http://schemas.microsoft.com/office/drawing/2014/main" id="{8FDC632C-64AF-7F50-9A6E-E46311D325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台形 1063">
                    <a:extLst>
                      <a:ext uri="{FF2B5EF4-FFF2-40B4-BE49-F238E27FC236}">
                        <a16:creationId xmlns:a16="http://schemas.microsoft.com/office/drawing/2014/main" id="{5F8594A9-FEF7-3807-FF51-C354D8B30A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C02377C5-6EA9-2722-99E5-4825831C1A2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34BE57AA-62E5-385A-CE24-222C328B184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60" name="台形 1059">
                    <a:extLst>
                      <a:ext uri="{FF2B5EF4-FFF2-40B4-BE49-F238E27FC236}">
                        <a16:creationId xmlns:a16="http://schemas.microsoft.com/office/drawing/2014/main" id="{4FA847C7-C09E-874B-4625-C7806785F3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1" name="台形 1060">
                    <a:extLst>
                      <a:ext uri="{FF2B5EF4-FFF2-40B4-BE49-F238E27FC236}">
                        <a16:creationId xmlns:a16="http://schemas.microsoft.com/office/drawing/2014/main" id="{E800DC3E-7422-D0C9-314B-62611D737C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62" name="フリーフォーム: 図形 1061">
                    <a:extLst>
                      <a:ext uri="{FF2B5EF4-FFF2-40B4-BE49-F238E27FC236}">
                        <a16:creationId xmlns:a16="http://schemas.microsoft.com/office/drawing/2014/main" id="{28B44EF3-6E19-BF61-8F3D-DE82159DE33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84596006-B51A-C604-FCFB-E251F2FC461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台形 1055">
                  <a:extLst>
                    <a:ext uri="{FF2B5EF4-FFF2-40B4-BE49-F238E27FC236}">
                      <a16:creationId xmlns:a16="http://schemas.microsoft.com/office/drawing/2014/main" id="{A1F39D9D-367C-7DA6-F06C-727B310DEAD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998987E1-AA0B-2EA9-39D9-72344739FEA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>
                  <a:extLst>
                    <a:ext uri="{FF2B5EF4-FFF2-40B4-BE49-F238E27FC236}">
                      <a16:creationId xmlns:a16="http://schemas.microsoft.com/office/drawing/2014/main" id="{88A6F519-4F59-CCFD-AA2A-E7FAD7D7F086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テキスト ボックス 1058">
                  <a:extLst>
                    <a:ext uri="{FF2B5EF4-FFF2-40B4-BE49-F238E27FC236}">
                      <a16:creationId xmlns:a16="http://schemas.microsoft.com/office/drawing/2014/main" id="{95C7AC76-7AC8-2DD7-0912-68B363176A8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3DDEE5EA-343A-386E-1B49-B313DFFEAB79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1035" name="台形 1034">
                  <a:extLst>
                    <a:ext uri="{FF2B5EF4-FFF2-40B4-BE49-F238E27FC236}">
                      <a16:creationId xmlns:a16="http://schemas.microsoft.com/office/drawing/2014/main" id="{14CB1DB5-89F7-8547-2711-A113026639A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6" name="グループ化 1035">
                  <a:extLst>
                    <a:ext uri="{FF2B5EF4-FFF2-40B4-BE49-F238E27FC236}">
                      <a16:creationId xmlns:a16="http://schemas.microsoft.com/office/drawing/2014/main" id="{270AEB81-1457-9E25-A23B-DCA8D2B3793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49" name="台形 1048">
                    <a:extLst>
                      <a:ext uri="{FF2B5EF4-FFF2-40B4-BE49-F238E27FC236}">
                        <a16:creationId xmlns:a16="http://schemas.microsoft.com/office/drawing/2014/main" id="{287AD8A7-B1FE-DA63-9ECE-0192CB114A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0" name="台形 1049">
                    <a:extLst>
                      <a:ext uri="{FF2B5EF4-FFF2-40B4-BE49-F238E27FC236}">
                        <a16:creationId xmlns:a16="http://schemas.microsoft.com/office/drawing/2014/main" id="{FD4D5C81-9BF6-967C-7F2C-6F165194218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フリーフォーム: 図形 1050">
                    <a:extLst>
                      <a:ext uri="{FF2B5EF4-FFF2-40B4-BE49-F238E27FC236}">
                        <a16:creationId xmlns:a16="http://schemas.microsoft.com/office/drawing/2014/main" id="{944402E0-96FE-C871-1AD7-30D7A5E86F4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7" name="グループ化 1036">
                  <a:extLst>
                    <a:ext uri="{FF2B5EF4-FFF2-40B4-BE49-F238E27FC236}">
                      <a16:creationId xmlns:a16="http://schemas.microsoft.com/office/drawing/2014/main" id="{4AC871F0-D44A-3DAF-A77B-CCE4677EBC0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46" name="台形 1045">
                    <a:extLst>
                      <a:ext uri="{FF2B5EF4-FFF2-40B4-BE49-F238E27FC236}">
                        <a16:creationId xmlns:a16="http://schemas.microsoft.com/office/drawing/2014/main" id="{B4D47D23-54C9-CC51-FFC8-C948D261A98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台形 1046">
                    <a:extLst>
                      <a:ext uri="{FF2B5EF4-FFF2-40B4-BE49-F238E27FC236}">
                        <a16:creationId xmlns:a16="http://schemas.microsoft.com/office/drawing/2014/main" id="{40AA82A5-2FC1-6326-1498-45BF6F8776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48" name="フリーフォーム: 図形 1047">
                    <a:extLst>
                      <a:ext uri="{FF2B5EF4-FFF2-40B4-BE49-F238E27FC236}">
                        <a16:creationId xmlns:a16="http://schemas.microsoft.com/office/drawing/2014/main" id="{CF7D6398-F257-DAFD-19F9-30AE674132B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6BEDFE31-70CB-3FA2-44F4-0B62B4A8164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台形 1038">
                  <a:extLst>
                    <a:ext uri="{FF2B5EF4-FFF2-40B4-BE49-F238E27FC236}">
                      <a16:creationId xmlns:a16="http://schemas.microsoft.com/office/drawing/2014/main" id="{06BAEC33-253F-4595-7CCC-8103BC3F50A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764EC8E5-48F6-6F32-55EA-6123646FD89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1" name="グループ化 1040">
                  <a:extLst>
                    <a:ext uri="{FF2B5EF4-FFF2-40B4-BE49-F238E27FC236}">
                      <a16:creationId xmlns:a16="http://schemas.microsoft.com/office/drawing/2014/main" id="{E6739D2E-11AD-ADAF-B831-89C511EB4F9F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044" name="四角形: 上の 2 つの角を丸める 1043">
                    <a:extLst>
                      <a:ext uri="{FF2B5EF4-FFF2-40B4-BE49-F238E27FC236}">
                        <a16:creationId xmlns:a16="http://schemas.microsoft.com/office/drawing/2014/main" id="{63A7487D-C310-CD48-335E-CA7273FC3AE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5" name="フリーフォーム: 図形 1044">
                    <a:extLst>
                      <a:ext uri="{FF2B5EF4-FFF2-40B4-BE49-F238E27FC236}">
                        <a16:creationId xmlns:a16="http://schemas.microsoft.com/office/drawing/2014/main" id="{99666BF0-F70E-7A8C-814F-FFD6CD9758C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2" name="正方形/長方形 1041">
                  <a:extLst>
                    <a:ext uri="{FF2B5EF4-FFF2-40B4-BE49-F238E27FC236}">
                      <a16:creationId xmlns:a16="http://schemas.microsoft.com/office/drawing/2014/main" id="{DDFFA123-E0D8-6923-274D-D5E8FF8CF40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テキスト ボックス 1042">
                  <a:extLst>
                    <a:ext uri="{FF2B5EF4-FFF2-40B4-BE49-F238E27FC236}">
                      <a16:creationId xmlns:a16="http://schemas.microsoft.com/office/drawing/2014/main" id="{DA76426B-9F35-F22B-22F0-695EEA81BF0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186E6957-6C3B-DE2C-6756-33AC0910D456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27" name="四角形: 上の 2 つの角を丸める 1026">
                  <a:extLst>
                    <a:ext uri="{FF2B5EF4-FFF2-40B4-BE49-F238E27FC236}">
                      <a16:creationId xmlns:a16="http://schemas.microsoft.com/office/drawing/2014/main" id="{DBC1D356-B65C-F157-2E7A-FB3159E099C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E3A39890-619C-762A-397B-94AA60DC817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四角形: 上の 2 つの角を丸める 1028">
                  <a:extLst>
                    <a:ext uri="{FF2B5EF4-FFF2-40B4-BE49-F238E27FC236}">
                      <a16:creationId xmlns:a16="http://schemas.microsoft.com/office/drawing/2014/main" id="{15016F82-D916-10D3-6B44-155D1E34DA7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30" name="四角形: 上の 2 つの角を丸める 1029">
                  <a:extLst>
                    <a:ext uri="{FF2B5EF4-FFF2-40B4-BE49-F238E27FC236}">
                      <a16:creationId xmlns:a16="http://schemas.microsoft.com/office/drawing/2014/main" id="{D4362C18-EF93-3771-681A-C4141D22CDA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四角形: 上の 2 つの角を丸める 1030">
                  <a:extLst>
                    <a:ext uri="{FF2B5EF4-FFF2-40B4-BE49-F238E27FC236}">
                      <a16:creationId xmlns:a16="http://schemas.microsoft.com/office/drawing/2014/main" id="{528D2E6E-332E-FBD3-6CDA-3DA726608F9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四角形: 上の 2 つの角を丸める 1031">
                  <a:extLst>
                    <a:ext uri="{FF2B5EF4-FFF2-40B4-BE49-F238E27FC236}">
                      <a16:creationId xmlns:a16="http://schemas.microsoft.com/office/drawing/2014/main" id="{87E03B43-2CF0-6DCE-1B1B-3446110B9C0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四角形: 上の 2 つの角を丸める 1032">
                  <a:extLst>
                    <a:ext uri="{FF2B5EF4-FFF2-40B4-BE49-F238E27FC236}">
                      <a16:creationId xmlns:a16="http://schemas.microsoft.com/office/drawing/2014/main" id="{9A77E9C4-C068-932F-CF0F-1F04A0D70FE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四角形: 上の 2 つの角を丸める 1033">
                  <a:extLst>
                    <a:ext uri="{FF2B5EF4-FFF2-40B4-BE49-F238E27FC236}">
                      <a16:creationId xmlns:a16="http://schemas.microsoft.com/office/drawing/2014/main" id="{067DD28A-8C99-0829-7830-FF9E9098E98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17DCF0AF-3A64-7D95-F2EE-048DEA14DE0A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19" name="四角形: 上の 2 つの角を丸める 1018">
                  <a:extLst>
                    <a:ext uri="{FF2B5EF4-FFF2-40B4-BE49-F238E27FC236}">
                      <a16:creationId xmlns:a16="http://schemas.microsoft.com/office/drawing/2014/main" id="{8221AD4C-F32C-59A1-10E5-D7E25E35F6B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F4075C03-B0B0-C79B-DD54-D0268B3400B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四角形: 上の 2 つの角を丸める 1020">
                  <a:extLst>
                    <a:ext uri="{FF2B5EF4-FFF2-40B4-BE49-F238E27FC236}">
                      <a16:creationId xmlns:a16="http://schemas.microsoft.com/office/drawing/2014/main" id="{3B5DBAFD-EEB4-D2A2-1DB3-721DB0EF1CE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22" name="四角形: 上の 2 つの角を丸める 1021">
                  <a:extLst>
                    <a:ext uri="{FF2B5EF4-FFF2-40B4-BE49-F238E27FC236}">
                      <a16:creationId xmlns:a16="http://schemas.microsoft.com/office/drawing/2014/main" id="{56A02A7B-D020-F83C-EAA9-1EF016A23F3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四角形: 上の 2 つの角を丸める 1022">
                  <a:extLst>
                    <a:ext uri="{FF2B5EF4-FFF2-40B4-BE49-F238E27FC236}">
                      <a16:creationId xmlns:a16="http://schemas.microsoft.com/office/drawing/2014/main" id="{D5741108-68B3-08D2-2697-EB2FFA617C4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四角形: 上の 2 つの角を丸める 1023">
                  <a:extLst>
                    <a:ext uri="{FF2B5EF4-FFF2-40B4-BE49-F238E27FC236}">
                      <a16:creationId xmlns:a16="http://schemas.microsoft.com/office/drawing/2014/main" id="{AF8F4C39-27AA-F916-E1FA-F72CF478076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四角形: 上の 2 つの角を丸める 1024">
                  <a:extLst>
                    <a:ext uri="{FF2B5EF4-FFF2-40B4-BE49-F238E27FC236}">
                      <a16:creationId xmlns:a16="http://schemas.microsoft.com/office/drawing/2014/main" id="{EFC47458-A7BF-6817-D022-13FBDF5CAC4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四角形: 上の 2 つの角を丸める 1025">
                  <a:extLst>
                    <a:ext uri="{FF2B5EF4-FFF2-40B4-BE49-F238E27FC236}">
                      <a16:creationId xmlns:a16="http://schemas.microsoft.com/office/drawing/2014/main" id="{1A1274E4-4151-3D48-0C1A-89F6A0736F8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9" name="台形 968">
                <a:extLst>
                  <a:ext uri="{FF2B5EF4-FFF2-40B4-BE49-F238E27FC236}">
                    <a16:creationId xmlns:a16="http://schemas.microsoft.com/office/drawing/2014/main" id="{2C7469D9-FCFF-C071-F9C6-B589FDAB2DC9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723B2D43-6D6D-289C-D5FE-B7F7385D5688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016" name="台形 1015">
                  <a:extLst>
                    <a:ext uri="{FF2B5EF4-FFF2-40B4-BE49-F238E27FC236}">
                      <a16:creationId xmlns:a16="http://schemas.microsoft.com/office/drawing/2014/main" id="{BF82342C-795E-1DFE-90C0-A72B5FBE092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台形 1016">
                  <a:extLst>
                    <a:ext uri="{FF2B5EF4-FFF2-40B4-BE49-F238E27FC236}">
                      <a16:creationId xmlns:a16="http://schemas.microsoft.com/office/drawing/2014/main" id="{98BE0477-CC07-5CA0-61C6-813DB5CAB5F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C93BF450-9179-0803-014F-4C67B86B62B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64771E1E-969A-EBBA-A011-03586A7A0ED9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013" name="台形 1012">
                  <a:extLst>
                    <a:ext uri="{FF2B5EF4-FFF2-40B4-BE49-F238E27FC236}">
                      <a16:creationId xmlns:a16="http://schemas.microsoft.com/office/drawing/2014/main" id="{7387CE68-4D92-C249-4DEF-69856CA8E55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台形 1013">
                  <a:extLst>
                    <a:ext uri="{FF2B5EF4-FFF2-40B4-BE49-F238E27FC236}">
                      <a16:creationId xmlns:a16="http://schemas.microsoft.com/office/drawing/2014/main" id="{BEFC736D-0238-DA81-FC8E-8E4A369E7A4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ABF3384B-B075-8111-04C9-A2F36660B11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5B3454E2-9F73-198A-EEB2-C35B52D906F3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台形 972">
                <a:extLst>
                  <a:ext uri="{FF2B5EF4-FFF2-40B4-BE49-F238E27FC236}">
                    <a16:creationId xmlns:a16="http://schemas.microsoft.com/office/drawing/2014/main" id="{0EDE9C0C-A836-63CB-F4AB-86016E7018AF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38DB9BD1-4908-8FFF-9A45-A0793F201F6A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正方形/長方形 974">
                <a:extLst>
                  <a:ext uri="{FF2B5EF4-FFF2-40B4-BE49-F238E27FC236}">
                    <a16:creationId xmlns:a16="http://schemas.microsoft.com/office/drawing/2014/main" id="{2C7FF488-40F1-1856-AA17-0001D134F18B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テキスト ボックス 975">
                <a:extLst>
                  <a:ext uri="{FF2B5EF4-FFF2-40B4-BE49-F238E27FC236}">
                    <a16:creationId xmlns:a16="http://schemas.microsoft.com/office/drawing/2014/main" id="{4558804F-91C8-135E-DBFA-50B538B33853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ED55E8EA-A5CB-F2B0-1328-BF29E236FF6A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999" name="台形 998">
                  <a:extLst>
                    <a:ext uri="{FF2B5EF4-FFF2-40B4-BE49-F238E27FC236}">
                      <a16:creationId xmlns:a16="http://schemas.microsoft.com/office/drawing/2014/main" id="{D39558DF-0181-8736-D6E7-14D730E7DE1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0" name="グループ化 999">
                  <a:extLst>
                    <a:ext uri="{FF2B5EF4-FFF2-40B4-BE49-F238E27FC236}">
                      <a16:creationId xmlns:a16="http://schemas.microsoft.com/office/drawing/2014/main" id="{FB404B44-A978-E664-25E1-83B38F02678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10" name="台形 1009">
                    <a:extLst>
                      <a:ext uri="{FF2B5EF4-FFF2-40B4-BE49-F238E27FC236}">
                        <a16:creationId xmlns:a16="http://schemas.microsoft.com/office/drawing/2014/main" id="{C13A2616-E413-F982-CF1D-2594841E49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台形 1010">
                    <a:extLst>
                      <a:ext uri="{FF2B5EF4-FFF2-40B4-BE49-F238E27FC236}">
                        <a16:creationId xmlns:a16="http://schemas.microsoft.com/office/drawing/2014/main" id="{800C1884-69FC-BE2A-40D5-2806DA24CA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フリーフォーム: 図形 1011">
                    <a:extLst>
                      <a:ext uri="{FF2B5EF4-FFF2-40B4-BE49-F238E27FC236}">
                        <a16:creationId xmlns:a16="http://schemas.microsoft.com/office/drawing/2014/main" id="{AB9DFC51-4257-D1D7-E077-CE8B01024BD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7DFAAF01-5A1C-4E25-CB99-C6BA321320D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07" name="台形 1006">
                    <a:extLst>
                      <a:ext uri="{FF2B5EF4-FFF2-40B4-BE49-F238E27FC236}">
                        <a16:creationId xmlns:a16="http://schemas.microsoft.com/office/drawing/2014/main" id="{282F618A-89B6-52B9-255E-0598527AC6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台形 1007">
                    <a:extLst>
                      <a:ext uri="{FF2B5EF4-FFF2-40B4-BE49-F238E27FC236}">
                        <a16:creationId xmlns:a16="http://schemas.microsoft.com/office/drawing/2014/main" id="{9738F1A3-C9CD-52F8-5B16-6BECE9EB98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169AD018-D9AC-35A3-2534-EB267375AB3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292B2479-4D23-05CF-7626-5F9B09146DD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台形 1002">
                  <a:extLst>
                    <a:ext uri="{FF2B5EF4-FFF2-40B4-BE49-F238E27FC236}">
                      <a16:creationId xmlns:a16="http://schemas.microsoft.com/office/drawing/2014/main" id="{D6220D5A-B2D7-CE4B-72EB-411DB80FD9A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8AA6C48D-7BE8-5AFF-9CD5-2DBFA2E3009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正方形/長方形 1004">
                  <a:extLst>
                    <a:ext uri="{FF2B5EF4-FFF2-40B4-BE49-F238E27FC236}">
                      <a16:creationId xmlns:a16="http://schemas.microsoft.com/office/drawing/2014/main" id="{4B86D7A0-906F-79B6-498E-B25F4349133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テキスト ボックス 1005">
                  <a:extLst>
                    <a:ext uri="{FF2B5EF4-FFF2-40B4-BE49-F238E27FC236}">
                      <a16:creationId xmlns:a16="http://schemas.microsoft.com/office/drawing/2014/main" id="{0CD9E5C8-7009-BE1B-746B-6F1836955B7D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7B8CF5D6-607F-9383-4A82-861A176CECFE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91" name="四角形: 上の 2 つの角を丸める 990">
                  <a:extLst>
                    <a:ext uri="{FF2B5EF4-FFF2-40B4-BE49-F238E27FC236}">
                      <a16:creationId xmlns:a16="http://schemas.microsoft.com/office/drawing/2014/main" id="{7C8BAEA4-7DC9-91BD-817F-8B4B96DF010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1EB2BD94-39A7-B387-3626-476AB810420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四角形: 上の 2 つの角を丸める 992">
                  <a:extLst>
                    <a:ext uri="{FF2B5EF4-FFF2-40B4-BE49-F238E27FC236}">
                      <a16:creationId xmlns:a16="http://schemas.microsoft.com/office/drawing/2014/main" id="{555453C7-FA2D-8668-CC77-1C6954AF88A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94" name="四角形: 上の 2 つの角を丸める 993">
                  <a:extLst>
                    <a:ext uri="{FF2B5EF4-FFF2-40B4-BE49-F238E27FC236}">
                      <a16:creationId xmlns:a16="http://schemas.microsoft.com/office/drawing/2014/main" id="{CA1C7327-D5D1-282A-6548-2ABD8FC8037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四角形: 上の 2 つの角を丸める 994">
                  <a:extLst>
                    <a:ext uri="{FF2B5EF4-FFF2-40B4-BE49-F238E27FC236}">
                      <a16:creationId xmlns:a16="http://schemas.microsoft.com/office/drawing/2014/main" id="{8C38236B-7817-58C5-CBA4-58B5DD0325E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四角形: 上の 2 つの角を丸める 995">
                  <a:extLst>
                    <a:ext uri="{FF2B5EF4-FFF2-40B4-BE49-F238E27FC236}">
                      <a16:creationId xmlns:a16="http://schemas.microsoft.com/office/drawing/2014/main" id="{7ADBE51F-A6DF-7FBC-B8EA-C052A9C1E09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四角形: 上の 2 つの角を丸める 996">
                  <a:extLst>
                    <a:ext uri="{FF2B5EF4-FFF2-40B4-BE49-F238E27FC236}">
                      <a16:creationId xmlns:a16="http://schemas.microsoft.com/office/drawing/2014/main" id="{27F73711-3E71-5445-C969-40517B89C67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四角形: 上の 2 つの角を丸める 997">
                  <a:extLst>
                    <a:ext uri="{FF2B5EF4-FFF2-40B4-BE49-F238E27FC236}">
                      <a16:creationId xmlns:a16="http://schemas.microsoft.com/office/drawing/2014/main" id="{BA923DA1-1A60-174D-3892-D1C5F5A12BE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D06DF4F4-8AF4-6EF3-1E72-E02A2FD094EB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83" name="四角形: 上の 2 つの角を丸める 982">
                  <a:extLst>
                    <a:ext uri="{FF2B5EF4-FFF2-40B4-BE49-F238E27FC236}">
                      <a16:creationId xmlns:a16="http://schemas.microsoft.com/office/drawing/2014/main" id="{285DA2F2-D7B3-253D-AD5C-9727AB43394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AF1EF8C4-6B2B-A95D-B2B1-2759D4C8924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四角形: 上の 2 つの角を丸める 984">
                  <a:extLst>
                    <a:ext uri="{FF2B5EF4-FFF2-40B4-BE49-F238E27FC236}">
                      <a16:creationId xmlns:a16="http://schemas.microsoft.com/office/drawing/2014/main" id="{2C60754F-9CD4-A591-9201-63C32AB69E1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86" name="四角形: 上の 2 つの角を丸める 985">
                  <a:extLst>
                    <a:ext uri="{FF2B5EF4-FFF2-40B4-BE49-F238E27FC236}">
                      <a16:creationId xmlns:a16="http://schemas.microsoft.com/office/drawing/2014/main" id="{F601ACFA-722A-8654-9985-9A525AC25A6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四角形: 上の 2 つの角を丸める 986">
                  <a:extLst>
                    <a:ext uri="{FF2B5EF4-FFF2-40B4-BE49-F238E27FC236}">
                      <a16:creationId xmlns:a16="http://schemas.microsoft.com/office/drawing/2014/main" id="{E27F53CB-6F15-58B8-2484-4853CC2618C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四角形: 上の 2 つの角を丸める 987">
                  <a:extLst>
                    <a:ext uri="{FF2B5EF4-FFF2-40B4-BE49-F238E27FC236}">
                      <a16:creationId xmlns:a16="http://schemas.microsoft.com/office/drawing/2014/main" id="{9BEB3DA3-159E-9F42-A116-C88F110C7D5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CDA79AEC-575C-C56E-EFC6-9562351D45C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四角形: 上の 2 つの角を丸める 989">
                  <a:extLst>
                    <a:ext uri="{FF2B5EF4-FFF2-40B4-BE49-F238E27FC236}">
                      <a16:creationId xmlns:a16="http://schemas.microsoft.com/office/drawing/2014/main" id="{BE259AB0-CE82-4913-BC13-4163C7ED9CD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3C45F521-26D5-79FB-AB89-18E0AE517AF4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0D36B9B6-79AB-BFC5-8313-10B8EEDEB47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4C646901-F676-34C4-9974-1BD26AA97447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2" name="フリーフォーム: 図形 1071">
              <a:extLst>
                <a:ext uri="{FF2B5EF4-FFF2-40B4-BE49-F238E27FC236}">
                  <a16:creationId xmlns:a16="http://schemas.microsoft.com/office/drawing/2014/main" id="{E76C2CE6-E708-080E-A34E-46EAA5028BFD}"/>
                </a:ext>
              </a:extLst>
            </p:cNvPr>
            <p:cNvSpPr/>
            <p:nvPr/>
          </p:nvSpPr>
          <p:spPr>
            <a:xfrm>
              <a:off x="2790017" y="4979846"/>
              <a:ext cx="514310" cy="24893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9503925B-15BC-4955-2A4C-98AD6BD1FFC3}"/>
                </a:ext>
              </a:extLst>
            </p:cNvPr>
            <p:cNvSpPr/>
            <p:nvPr/>
          </p:nvSpPr>
          <p:spPr>
            <a:xfrm>
              <a:off x="666287" y="4845476"/>
              <a:ext cx="518478" cy="383304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4" name="フリーフォーム: 図形 1073">
              <a:extLst>
                <a:ext uri="{FF2B5EF4-FFF2-40B4-BE49-F238E27FC236}">
                  <a16:creationId xmlns:a16="http://schemas.microsoft.com/office/drawing/2014/main" id="{8D7DC9B1-D682-7B6A-55BB-5EAF816B1765}"/>
                </a:ext>
              </a:extLst>
            </p:cNvPr>
            <p:cNvSpPr/>
            <p:nvPr/>
          </p:nvSpPr>
          <p:spPr>
            <a:xfrm rot="20870783">
              <a:off x="1318726" y="4553485"/>
              <a:ext cx="614072" cy="583982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0217CDAD-8D82-9D63-7418-B465DF5DA7DE}"/>
                </a:ext>
              </a:extLst>
            </p:cNvPr>
            <p:cNvSpPr/>
            <p:nvPr/>
          </p:nvSpPr>
          <p:spPr>
            <a:xfrm>
              <a:off x="2332181" y="4773613"/>
              <a:ext cx="433532" cy="412466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69124681-DEDA-2644-8BCB-8FDE910EB203}"/>
                </a:ext>
              </a:extLst>
            </p:cNvPr>
            <p:cNvSpPr/>
            <p:nvPr/>
          </p:nvSpPr>
          <p:spPr>
            <a:xfrm>
              <a:off x="1730023" y="4784950"/>
              <a:ext cx="530678" cy="410614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1" name="グループ化 1100">
            <a:extLst>
              <a:ext uri="{FF2B5EF4-FFF2-40B4-BE49-F238E27FC236}">
                <a16:creationId xmlns:a16="http://schemas.microsoft.com/office/drawing/2014/main" id="{EFCE4C90-9D8A-C2C7-076C-E10CA809C3A4}"/>
              </a:ext>
            </a:extLst>
          </p:cNvPr>
          <p:cNvGrpSpPr/>
          <p:nvPr/>
        </p:nvGrpSpPr>
        <p:grpSpPr>
          <a:xfrm>
            <a:off x="3596009" y="4553485"/>
            <a:ext cx="2734217" cy="1002680"/>
            <a:chOff x="3596009" y="4553485"/>
            <a:chExt cx="2734217" cy="1002680"/>
          </a:xfrm>
        </p:grpSpPr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44AC6EDC-BA5D-59E9-F000-2E401203E485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706" name="台形 705">
                <a:extLst>
                  <a:ext uri="{FF2B5EF4-FFF2-40B4-BE49-F238E27FC236}">
                    <a16:creationId xmlns:a16="http://schemas.microsoft.com/office/drawing/2014/main" id="{B9A9F527-A797-437A-E7CB-612943C32E4D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49BC8D1F-1787-FDE3-76E8-E69D349C392E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18" name="台形 817">
                  <a:extLst>
                    <a:ext uri="{FF2B5EF4-FFF2-40B4-BE49-F238E27FC236}">
                      <a16:creationId xmlns:a16="http://schemas.microsoft.com/office/drawing/2014/main" id="{0396B578-5A91-9A63-664F-6723654139D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台形 818">
                  <a:extLst>
                    <a:ext uri="{FF2B5EF4-FFF2-40B4-BE49-F238E27FC236}">
                      <a16:creationId xmlns:a16="http://schemas.microsoft.com/office/drawing/2014/main" id="{35463E4C-B738-8697-ED4B-45DDE567ED3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90401BD1-FB8A-0B11-EE48-7067382C376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65CB66B5-7B6C-13E6-10C6-0EA3C7A7342B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15" name="台形 814">
                  <a:extLst>
                    <a:ext uri="{FF2B5EF4-FFF2-40B4-BE49-F238E27FC236}">
                      <a16:creationId xmlns:a16="http://schemas.microsoft.com/office/drawing/2014/main" id="{5C14BD3F-2A5D-9233-405E-06424BFCA8F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台形 815">
                  <a:extLst>
                    <a:ext uri="{FF2B5EF4-FFF2-40B4-BE49-F238E27FC236}">
                      <a16:creationId xmlns:a16="http://schemas.microsoft.com/office/drawing/2014/main" id="{51A1C7E9-9BB7-A4D5-FABA-480EACF78EE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FC7D8582-CEDB-1A4E-0DC2-6E146B7A583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F8479436-C83F-6D80-0833-34342A067E93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台形 709">
                <a:extLst>
                  <a:ext uri="{FF2B5EF4-FFF2-40B4-BE49-F238E27FC236}">
                    <a16:creationId xmlns:a16="http://schemas.microsoft.com/office/drawing/2014/main" id="{AA6CFA14-C0E2-1516-D21C-27FA1D44A57C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A537EDA3-E7AC-94BB-05FB-2981D0A21BA5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885D52D6-525B-FFAD-0A8F-673289C1410A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テキスト ボックス 712">
                <a:extLst>
                  <a:ext uri="{FF2B5EF4-FFF2-40B4-BE49-F238E27FC236}">
                    <a16:creationId xmlns:a16="http://schemas.microsoft.com/office/drawing/2014/main" id="{26C7A5C4-94CC-44F9-2936-C29F2CFADD1C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0112524C-9EA2-1DEA-6BD7-E09E3AFAA3F4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801" name="台形 800">
                  <a:extLst>
                    <a:ext uri="{FF2B5EF4-FFF2-40B4-BE49-F238E27FC236}">
                      <a16:creationId xmlns:a16="http://schemas.microsoft.com/office/drawing/2014/main" id="{F1B6022F-BEDD-2D18-4D68-7341F7AE3216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F49488FF-E68B-1C27-5C41-0E4028E5CA9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12" name="台形 811">
                    <a:extLst>
                      <a:ext uri="{FF2B5EF4-FFF2-40B4-BE49-F238E27FC236}">
                        <a16:creationId xmlns:a16="http://schemas.microsoft.com/office/drawing/2014/main" id="{35E738E1-EE1A-54D1-8129-BCA611FAA8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台形 812">
                    <a:extLst>
                      <a:ext uri="{FF2B5EF4-FFF2-40B4-BE49-F238E27FC236}">
                        <a16:creationId xmlns:a16="http://schemas.microsoft.com/office/drawing/2014/main" id="{7B3E4446-434D-3F0E-4594-DDE2B9D429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フリーフォーム: 図形 813">
                    <a:extLst>
                      <a:ext uri="{FF2B5EF4-FFF2-40B4-BE49-F238E27FC236}">
                        <a16:creationId xmlns:a16="http://schemas.microsoft.com/office/drawing/2014/main" id="{33134805-E16C-A166-AEB7-D5B91405DE8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66E1FF3F-496C-49E2-C126-2C33BAAE825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09" name="台形 808">
                    <a:extLst>
                      <a:ext uri="{FF2B5EF4-FFF2-40B4-BE49-F238E27FC236}">
                        <a16:creationId xmlns:a16="http://schemas.microsoft.com/office/drawing/2014/main" id="{C6B7441D-892E-5C4F-0F5A-2941FA898B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台形 809">
                    <a:extLst>
                      <a:ext uri="{FF2B5EF4-FFF2-40B4-BE49-F238E27FC236}">
                        <a16:creationId xmlns:a16="http://schemas.microsoft.com/office/drawing/2014/main" id="{772C9E50-15CF-64A7-A558-AACC160B65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11" name="フリーフォーム: 図形 810">
                    <a:extLst>
                      <a:ext uri="{FF2B5EF4-FFF2-40B4-BE49-F238E27FC236}">
                        <a16:creationId xmlns:a16="http://schemas.microsoft.com/office/drawing/2014/main" id="{DD733C5B-A822-103A-6341-C830241C9CC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34003B96-29FC-2533-E3EC-59F1C10D90C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台形 804">
                  <a:extLst>
                    <a:ext uri="{FF2B5EF4-FFF2-40B4-BE49-F238E27FC236}">
                      <a16:creationId xmlns:a16="http://schemas.microsoft.com/office/drawing/2014/main" id="{BA9590C7-8411-EC15-C69D-BEF2E29899D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A3C89303-FA24-C96A-FC34-DCEADBAC747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正方形/長方形 806">
                  <a:extLst>
                    <a:ext uri="{FF2B5EF4-FFF2-40B4-BE49-F238E27FC236}">
                      <a16:creationId xmlns:a16="http://schemas.microsoft.com/office/drawing/2014/main" id="{510D4E64-F659-B879-9F87-AC74F9AE735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テキスト ボックス 807">
                  <a:extLst>
                    <a:ext uri="{FF2B5EF4-FFF2-40B4-BE49-F238E27FC236}">
                      <a16:creationId xmlns:a16="http://schemas.microsoft.com/office/drawing/2014/main" id="{0CE9462F-BA7C-B37C-E176-17AFED22F0A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892326C8-681B-7D7F-ED60-1218CCC62A1F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784" name="台形 783">
                  <a:extLst>
                    <a:ext uri="{FF2B5EF4-FFF2-40B4-BE49-F238E27FC236}">
                      <a16:creationId xmlns:a16="http://schemas.microsoft.com/office/drawing/2014/main" id="{5DBDCEA3-35FC-3D70-9DD9-063AFE59C67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5" name="グループ化 784">
                  <a:extLst>
                    <a:ext uri="{FF2B5EF4-FFF2-40B4-BE49-F238E27FC236}">
                      <a16:creationId xmlns:a16="http://schemas.microsoft.com/office/drawing/2014/main" id="{C228B53D-4D52-C241-96B9-FA32A3F3297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98" name="台形 797">
                    <a:extLst>
                      <a:ext uri="{FF2B5EF4-FFF2-40B4-BE49-F238E27FC236}">
                        <a16:creationId xmlns:a16="http://schemas.microsoft.com/office/drawing/2014/main" id="{A4D1A5F6-641E-3C85-2FA0-3F7A2ECD54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9" name="台形 798">
                    <a:extLst>
                      <a:ext uri="{FF2B5EF4-FFF2-40B4-BE49-F238E27FC236}">
                        <a16:creationId xmlns:a16="http://schemas.microsoft.com/office/drawing/2014/main" id="{CB20AEA9-3D68-2CB6-0737-281D04998F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98F14EFC-2086-0B0F-AAD5-CB83F050CE0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A2E11ECE-EF79-E727-5B16-1ABF17501D1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95" name="台形 794">
                    <a:extLst>
                      <a:ext uri="{FF2B5EF4-FFF2-40B4-BE49-F238E27FC236}">
                        <a16:creationId xmlns:a16="http://schemas.microsoft.com/office/drawing/2014/main" id="{B09A014B-94E9-E4BA-42C9-1AE9BD0A75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6" name="台形 795">
                    <a:extLst>
                      <a:ext uri="{FF2B5EF4-FFF2-40B4-BE49-F238E27FC236}">
                        <a16:creationId xmlns:a16="http://schemas.microsoft.com/office/drawing/2014/main" id="{C12D1110-CE1A-093C-C445-91B39A0116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1BDFD115-461A-06D0-46AC-C52DAC7CC99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6F190F83-B074-2F72-F351-FECBA20AF8F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台形 787">
                  <a:extLst>
                    <a:ext uri="{FF2B5EF4-FFF2-40B4-BE49-F238E27FC236}">
                      <a16:creationId xmlns:a16="http://schemas.microsoft.com/office/drawing/2014/main" id="{FCB910C6-F657-5C5B-4BAD-9CC874BAD089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6520A2AD-C3FB-1849-EB3C-8F690C366EB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6061C753-3699-2694-2BF8-BBE0BC427AE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93" name="四角形: 上の 2 つの角を丸める 792">
                    <a:extLst>
                      <a:ext uri="{FF2B5EF4-FFF2-40B4-BE49-F238E27FC236}">
                        <a16:creationId xmlns:a16="http://schemas.microsoft.com/office/drawing/2014/main" id="{4F0B07A2-CBA7-F022-1BA8-14FF8474C42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4" name="フリーフォーム: 図形 793">
                    <a:extLst>
                      <a:ext uri="{FF2B5EF4-FFF2-40B4-BE49-F238E27FC236}">
                        <a16:creationId xmlns:a16="http://schemas.microsoft.com/office/drawing/2014/main" id="{70EB9BE6-E14D-2682-23C3-787B4DA78C8F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1" name="正方形/長方形 790">
                  <a:extLst>
                    <a:ext uri="{FF2B5EF4-FFF2-40B4-BE49-F238E27FC236}">
                      <a16:creationId xmlns:a16="http://schemas.microsoft.com/office/drawing/2014/main" id="{9B47E8C2-94F4-6611-B9E7-33812A2D1D6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テキスト ボックス 791">
                  <a:extLst>
                    <a:ext uri="{FF2B5EF4-FFF2-40B4-BE49-F238E27FC236}">
                      <a16:creationId xmlns:a16="http://schemas.microsoft.com/office/drawing/2014/main" id="{5681B633-B4F9-3C7E-0BC6-D4397035CB1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57E4EA29-914B-9E23-3A4E-C2F0A70FA4D1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76" name="四角形: 上の 2 つの角を丸める 775">
                  <a:extLst>
                    <a:ext uri="{FF2B5EF4-FFF2-40B4-BE49-F238E27FC236}">
                      <a16:creationId xmlns:a16="http://schemas.microsoft.com/office/drawing/2014/main" id="{6EAD8233-89FB-41B0-F490-6B437E062B2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C1ED60D2-30FC-FFF8-B252-854603625E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四角形: 上の 2 つの角を丸める 777">
                  <a:extLst>
                    <a:ext uri="{FF2B5EF4-FFF2-40B4-BE49-F238E27FC236}">
                      <a16:creationId xmlns:a16="http://schemas.microsoft.com/office/drawing/2014/main" id="{B507C5A6-CDED-0A66-BD69-CDA547E486A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79" name="四角形: 上の 2 つの角を丸める 778">
                  <a:extLst>
                    <a:ext uri="{FF2B5EF4-FFF2-40B4-BE49-F238E27FC236}">
                      <a16:creationId xmlns:a16="http://schemas.microsoft.com/office/drawing/2014/main" id="{7A0257BC-F68B-D090-0173-2BA2147D61C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上の 2 つの角を丸める 779">
                  <a:extLst>
                    <a:ext uri="{FF2B5EF4-FFF2-40B4-BE49-F238E27FC236}">
                      <a16:creationId xmlns:a16="http://schemas.microsoft.com/office/drawing/2014/main" id="{5A87C0AF-B7B9-4AFD-8C5D-323B13720EE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上の 2 つの角を丸める 780">
                  <a:extLst>
                    <a:ext uri="{FF2B5EF4-FFF2-40B4-BE49-F238E27FC236}">
                      <a16:creationId xmlns:a16="http://schemas.microsoft.com/office/drawing/2014/main" id="{FC74D9AA-2F7F-D3EC-0930-5817898DDE8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四角形: 上の 2 つの角を丸める 781">
                  <a:extLst>
                    <a:ext uri="{FF2B5EF4-FFF2-40B4-BE49-F238E27FC236}">
                      <a16:creationId xmlns:a16="http://schemas.microsoft.com/office/drawing/2014/main" id="{EF1589BF-8DDA-A0A5-C3B3-36A41126F65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四角形: 上の 2 つの角を丸める 782">
                  <a:extLst>
                    <a:ext uri="{FF2B5EF4-FFF2-40B4-BE49-F238E27FC236}">
                      <a16:creationId xmlns:a16="http://schemas.microsoft.com/office/drawing/2014/main" id="{A96577E1-324B-EBBB-C390-F55856CCF7A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55473C77-70FD-1100-EF77-0C201E37DF3A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68" name="四角形: 上の 2 つの角を丸める 767">
                  <a:extLst>
                    <a:ext uri="{FF2B5EF4-FFF2-40B4-BE49-F238E27FC236}">
                      <a16:creationId xmlns:a16="http://schemas.microsoft.com/office/drawing/2014/main" id="{CE792398-3C5E-B3ED-541A-1EC2470018B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EDC5371D-F98A-D593-A958-2F62DB53C65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四角形: 上の 2 つの角を丸める 769">
                  <a:extLst>
                    <a:ext uri="{FF2B5EF4-FFF2-40B4-BE49-F238E27FC236}">
                      <a16:creationId xmlns:a16="http://schemas.microsoft.com/office/drawing/2014/main" id="{4A709958-826B-9904-2143-F43E8834D98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71" name="四角形: 上の 2 つの角を丸める 770">
                  <a:extLst>
                    <a:ext uri="{FF2B5EF4-FFF2-40B4-BE49-F238E27FC236}">
                      <a16:creationId xmlns:a16="http://schemas.microsoft.com/office/drawing/2014/main" id="{8DBBE5ED-17CC-336D-B737-BADEAC02DFE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四角形: 上の 2 つの角を丸める 771">
                  <a:extLst>
                    <a:ext uri="{FF2B5EF4-FFF2-40B4-BE49-F238E27FC236}">
                      <a16:creationId xmlns:a16="http://schemas.microsoft.com/office/drawing/2014/main" id="{DCA4B720-6A7A-1106-E686-D80516C3A2B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四角形: 上の 2 つの角を丸める 772">
                  <a:extLst>
                    <a:ext uri="{FF2B5EF4-FFF2-40B4-BE49-F238E27FC236}">
                      <a16:creationId xmlns:a16="http://schemas.microsoft.com/office/drawing/2014/main" id="{BD67360D-7F47-7718-F2B8-B12B75AE78E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28E2AE16-98ED-2B9A-2763-06E2E1FD453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四角形: 上の 2 つの角を丸める 774">
                  <a:extLst>
                    <a:ext uri="{FF2B5EF4-FFF2-40B4-BE49-F238E27FC236}">
                      <a16:creationId xmlns:a16="http://schemas.microsoft.com/office/drawing/2014/main" id="{8C064FF0-30EF-FD85-FF93-D642B995114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8" name="台形 717">
                <a:extLst>
                  <a:ext uri="{FF2B5EF4-FFF2-40B4-BE49-F238E27FC236}">
                    <a16:creationId xmlns:a16="http://schemas.microsoft.com/office/drawing/2014/main" id="{CB7C07D0-4793-9AAB-E4FA-67223F135AB4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F9A24DF9-52D0-CC12-F686-0509BC41181F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65" name="台形 764">
                  <a:extLst>
                    <a:ext uri="{FF2B5EF4-FFF2-40B4-BE49-F238E27FC236}">
                      <a16:creationId xmlns:a16="http://schemas.microsoft.com/office/drawing/2014/main" id="{6CBBC5D2-BF32-2F3B-EA9A-77F46E15735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台形 765">
                  <a:extLst>
                    <a:ext uri="{FF2B5EF4-FFF2-40B4-BE49-F238E27FC236}">
                      <a16:creationId xmlns:a16="http://schemas.microsoft.com/office/drawing/2014/main" id="{278F628D-B740-2D96-BD1D-5AF05A70578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3DE60B64-B4D3-32A4-A41C-7097E6A3003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640E2054-9386-470D-E986-32230289632A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62" name="台形 761">
                  <a:extLst>
                    <a:ext uri="{FF2B5EF4-FFF2-40B4-BE49-F238E27FC236}">
                      <a16:creationId xmlns:a16="http://schemas.microsoft.com/office/drawing/2014/main" id="{408F039A-58DE-4C05-DE93-D2C3827D460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台形 762">
                  <a:extLst>
                    <a:ext uri="{FF2B5EF4-FFF2-40B4-BE49-F238E27FC236}">
                      <a16:creationId xmlns:a16="http://schemas.microsoft.com/office/drawing/2014/main" id="{B713DC3A-0575-3D8B-5BEE-8167A367890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ABB7BF90-6640-DE78-B2E1-92C01E1A4D0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0189C65B-2252-3FDB-B950-8B4212BCF269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台形 721">
                <a:extLst>
                  <a:ext uri="{FF2B5EF4-FFF2-40B4-BE49-F238E27FC236}">
                    <a16:creationId xmlns:a16="http://schemas.microsoft.com/office/drawing/2014/main" id="{B9F9A75B-B428-3B1F-FC90-1BA66F64019B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6516040C-5C3C-A19D-E5F6-E07A3B123D47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正方形/長方形 723">
                <a:extLst>
                  <a:ext uri="{FF2B5EF4-FFF2-40B4-BE49-F238E27FC236}">
                    <a16:creationId xmlns:a16="http://schemas.microsoft.com/office/drawing/2014/main" id="{20327811-A262-5B64-B1C4-BE8DF3009FF4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テキスト ボックス 724">
                <a:extLst>
                  <a:ext uri="{FF2B5EF4-FFF2-40B4-BE49-F238E27FC236}">
                    <a16:creationId xmlns:a16="http://schemas.microsoft.com/office/drawing/2014/main" id="{CBB382AE-E9CE-1E1C-6457-6C1E1E10477B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37E7F8E7-E9D9-66F9-7E9D-076DFAD0EDB7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047569E2-D881-C57B-86AB-4EF950A2E00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25461F1A-01B7-29C4-DACC-51C20E6AD23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9" name="台形 758">
                    <a:extLst>
                      <a:ext uri="{FF2B5EF4-FFF2-40B4-BE49-F238E27FC236}">
                        <a16:creationId xmlns:a16="http://schemas.microsoft.com/office/drawing/2014/main" id="{91E55679-97FD-1EEE-98D6-2629C0FF99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台形 759">
                    <a:extLst>
                      <a:ext uri="{FF2B5EF4-FFF2-40B4-BE49-F238E27FC236}">
                        <a16:creationId xmlns:a16="http://schemas.microsoft.com/office/drawing/2014/main" id="{3F8F362B-5B3C-AB1C-F3B9-258DBB473E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CD76B618-1751-CD0F-43B2-06D0B81FC6A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5071EAEF-1CAE-E5B6-E487-545A3FF525E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6" name="台形 755">
                    <a:extLst>
                      <a:ext uri="{FF2B5EF4-FFF2-40B4-BE49-F238E27FC236}">
                        <a16:creationId xmlns:a16="http://schemas.microsoft.com/office/drawing/2014/main" id="{6BE0E9CA-6395-25E3-5A94-1FDAEC099A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台形 756">
                    <a:extLst>
                      <a:ext uri="{FF2B5EF4-FFF2-40B4-BE49-F238E27FC236}">
                        <a16:creationId xmlns:a16="http://schemas.microsoft.com/office/drawing/2014/main" id="{B62A1F59-3B59-AE0F-7A4B-90D6FAED46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7201E2D6-AE05-3F64-EA8F-F17E6FB04AC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844FF18E-5BE0-CB8E-9B32-0483E10987D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台形 751">
                  <a:extLst>
                    <a:ext uri="{FF2B5EF4-FFF2-40B4-BE49-F238E27FC236}">
                      <a16:creationId xmlns:a16="http://schemas.microsoft.com/office/drawing/2014/main" id="{D8EDDD46-C96C-023B-796D-884EE273EA8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5DC69C8F-0430-255F-A33E-F913EBA915D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正方形/長方形 753">
                  <a:extLst>
                    <a:ext uri="{FF2B5EF4-FFF2-40B4-BE49-F238E27FC236}">
                      <a16:creationId xmlns:a16="http://schemas.microsoft.com/office/drawing/2014/main" id="{CABBDAEC-ABD6-BFFF-0F6F-EAC64ACFEA6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テキスト ボックス 754">
                  <a:extLst>
                    <a:ext uri="{FF2B5EF4-FFF2-40B4-BE49-F238E27FC236}">
                      <a16:creationId xmlns:a16="http://schemas.microsoft.com/office/drawing/2014/main" id="{4F98BCA8-0240-8AB3-53B5-F5DD5E06A78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987A3DC0-826F-4C88-2400-529F5F5C133C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40" name="四角形: 上の 2 つの角を丸める 739">
                  <a:extLst>
                    <a:ext uri="{FF2B5EF4-FFF2-40B4-BE49-F238E27FC236}">
                      <a16:creationId xmlns:a16="http://schemas.microsoft.com/office/drawing/2014/main" id="{514EA1F6-A8D8-DA03-2472-DB2A4BC3BCE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F2F0BF8D-A604-BE41-7B1F-6C58A1A85A2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上の 2 つの角を丸める 741">
                  <a:extLst>
                    <a:ext uri="{FF2B5EF4-FFF2-40B4-BE49-F238E27FC236}">
                      <a16:creationId xmlns:a16="http://schemas.microsoft.com/office/drawing/2014/main" id="{2F3DE1EB-C77D-65ED-DA8A-D8A7FAE22F9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43" name="四角形: 上の 2 つの角を丸める 742">
                  <a:extLst>
                    <a:ext uri="{FF2B5EF4-FFF2-40B4-BE49-F238E27FC236}">
                      <a16:creationId xmlns:a16="http://schemas.microsoft.com/office/drawing/2014/main" id="{63A5DC66-C13A-D80D-BF38-F2E4DE9F7EC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上の 2 つの角を丸める 743">
                  <a:extLst>
                    <a:ext uri="{FF2B5EF4-FFF2-40B4-BE49-F238E27FC236}">
                      <a16:creationId xmlns:a16="http://schemas.microsoft.com/office/drawing/2014/main" id="{085DC410-C942-D447-80F0-1F7D98B8240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上の 2 つの角を丸める 744">
                  <a:extLst>
                    <a:ext uri="{FF2B5EF4-FFF2-40B4-BE49-F238E27FC236}">
                      <a16:creationId xmlns:a16="http://schemas.microsoft.com/office/drawing/2014/main" id="{4FB7B388-2B5B-C617-ACA7-965A3A5DCCC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上の 2 つの角を丸める 745">
                  <a:extLst>
                    <a:ext uri="{FF2B5EF4-FFF2-40B4-BE49-F238E27FC236}">
                      <a16:creationId xmlns:a16="http://schemas.microsoft.com/office/drawing/2014/main" id="{4B18EFE3-D0ED-3491-46FA-F19EF830B67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5D40E7AB-6756-3AAB-54DD-CFF611999A7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E856EFB5-215E-4CD8-3E26-7A4F10082F03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32" name="四角形: 上の 2 つの角を丸める 731">
                  <a:extLst>
                    <a:ext uri="{FF2B5EF4-FFF2-40B4-BE49-F238E27FC236}">
                      <a16:creationId xmlns:a16="http://schemas.microsoft.com/office/drawing/2014/main" id="{A98DF917-6AF2-7D2B-3195-7F0777EF45A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7B32109B-A67D-4BB0-8584-21482024267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四角形: 上の 2 つの角を丸める 733">
                  <a:extLst>
                    <a:ext uri="{FF2B5EF4-FFF2-40B4-BE49-F238E27FC236}">
                      <a16:creationId xmlns:a16="http://schemas.microsoft.com/office/drawing/2014/main" id="{6BC1DAD5-C1AB-16FE-4CCD-7F930526976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35" name="四角形: 上の 2 つの角を丸める 734">
                  <a:extLst>
                    <a:ext uri="{FF2B5EF4-FFF2-40B4-BE49-F238E27FC236}">
                      <a16:creationId xmlns:a16="http://schemas.microsoft.com/office/drawing/2014/main" id="{91BC7040-61FD-DF50-9D54-C66E4B78A93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上の 2 つの角を丸める 735">
                  <a:extLst>
                    <a:ext uri="{FF2B5EF4-FFF2-40B4-BE49-F238E27FC236}">
                      <a16:creationId xmlns:a16="http://schemas.microsoft.com/office/drawing/2014/main" id="{33390056-E95B-4F44-57DD-AEF52AA5AA1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上の 2 つの角を丸める 736">
                  <a:extLst>
                    <a:ext uri="{FF2B5EF4-FFF2-40B4-BE49-F238E27FC236}">
                      <a16:creationId xmlns:a16="http://schemas.microsoft.com/office/drawing/2014/main" id="{B3773484-1DE7-722C-7C2C-568C1B7B334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四角形: 上の 2 つの角を丸める 737">
                  <a:extLst>
                    <a:ext uri="{FF2B5EF4-FFF2-40B4-BE49-F238E27FC236}">
                      <a16:creationId xmlns:a16="http://schemas.microsoft.com/office/drawing/2014/main" id="{E716D13E-DFE5-9C34-7061-53FA26CCB79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上の 2 つの角を丸める 738">
                  <a:extLst>
                    <a:ext uri="{FF2B5EF4-FFF2-40B4-BE49-F238E27FC236}">
                      <a16:creationId xmlns:a16="http://schemas.microsoft.com/office/drawing/2014/main" id="{941E9E62-87DE-DC61-54C4-04D57C837ED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395B7FC8-7EAC-8BA2-8310-26A22902E2EE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730" name="四角形: 上の 2 つの角を丸める 729">
                  <a:extLst>
                    <a:ext uri="{FF2B5EF4-FFF2-40B4-BE49-F238E27FC236}">
                      <a16:creationId xmlns:a16="http://schemas.microsoft.com/office/drawing/2014/main" id="{3A49B9A4-2D29-6908-BDE4-A9A38026E31C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C206AE46-3741-424F-E5E5-DD27A6B55C6D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7B65D091-FAD1-1FC9-2A47-4EC447262515}"/>
                </a:ext>
              </a:extLst>
            </p:cNvPr>
            <p:cNvSpPr/>
            <p:nvPr/>
          </p:nvSpPr>
          <p:spPr>
            <a:xfrm>
              <a:off x="5761817" y="4979846"/>
              <a:ext cx="514310" cy="24893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8F533B54-4AAC-3C9C-96BF-C6EB4072E358}"/>
                </a:ext>
              </a:extLst>
            </p:cNvPr>
            <p:cNvSpPr/>
            <p:nvPr/>
          </p:nvSpPr>
          <p:spPr>
            <a:xfrm>
              <a:off x="3638087" y="4845476"/>
              <a:ext cx="518478" cy="383304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06741BF1-88BB-6842-E95F-C408CDAD55FF}"/>
                </a:ext>
              </a:extLst>
            </p:cNvPr>
            <p:cNvSpPr/>
            <p:nvPr/>
          </p:nvSpPr>
          <p:spPr>
            <a:xfrm rot="20870783">
              <a:off x="4290526" y="4553485"/>
              <a:ext cx="614072" cy="583982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0CDDD21C-2D0A-FFBB-CCB8-09A2157FC4BE}"/>
                </a:ext>
              </a:extLst>
            </p:cNvPr>
            <p:cNvSpPr/>
            <p:nvPr/>
          </p:nvSpPr>
          <p:spPr>
            <a:xfrm>
              <a:off x="5303981" y="4773613"/>
              <a:ext cx="433532" cy="412466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0752847E-9C6C-9BF8-7BCC-58C0FF148BF4}"/>
                </a:ext>
              </a:extLst>
            </p:cNvPr>
            <p:cNvSpPr/>
            <p:nvPr/>
          </p:nvSpPr>
          <p:spPr>
            <a:xfrm>
              <a:off x="4701823" y="4784950"/>
              <a:ext cx="530678" cy="410614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BA3DF75B-626D-BF0E-97C1-F9C88B8B2C57}"/>
                </a:ext>
              </a:extLst>
            </p:cNvPr>
            <p:cNvGrpSpPr/>
            <p:nvPr/>
          </p:nvGrpSpPr>
          <p:grpSpPr>
            <a:xfrm>
              <a:off x="3855330" y="4965759"/>
              <a:ext cx="102459" cy="138554"/>
              <a:chOff x="4965309" y="3938588"/>
              <a:chExt cx="232961" cy="315032"/>
            </a:xfrm>
          </p:grpSpPr>
          <p:sp>
            <p:nvSpPr>
              <p:cNvPr id="1078" name="四角形: 角を丸くする 1077">
                <a:extLst>
                  <a:ext uri="{FF2B5EF4-FFF2-40B4-BE49-F238E27FC236}">
                    <a16:creationId xmlns:a16="http://schemas.microsoft.com/office/drawing/2014/main" id="{3EC1E9BD-ACF2-6F98-57EA-44B1FF02408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四角形: 角を丸くする 1078">
                <a:extLst>
                  <a:ext uri="{FF2B5EF4-FFF2-40B4-BE49-F238E27FC236}">
                    <a16:creationId xmlns:a16="http://schemas.microsoft.com/office/drawing/2014/main" id="{39284E4F-8055-2D66-C714-4947F1D7115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月 1079">
                <a:extLst>
                  <a:ext uri="{FF2B5EF4-FFF2-40B4-BE49-F238E27FC236}">
                    <a16:creationId xmlns:a16="http://schemas.microsoft.com/office/drawing/2014/main" id="{9F9BA943-5B55-B88A-5710-327F3D0FB30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6ACFBF8E-B9BF-3281-81A7-703579B98FDC}"/>
                </a:ext>
              </a:extLst>
            </p:cNvPr>
            <p:cNvGrpSpPr/>
            <p:nvPr/>
          </p:nvGrpSpPr>
          <p:grpSpPr>
            <a:xfrm>
              <a:off x="4681577" y="4570892"/>
              <a:ext cx="102459" cy="138554"/>
              <a:chOff x="4965309" y="3938588"/>
              <a:chExt cx="232961" cy="315032"/>
            </a:xfrm>
          </p:grpSpPr>
          <p:sp>
            <p:nvSpPr>
              <p:cNvPr id="1082" name="四角形: 角を丸くする 1081">
                <a:extLst>
                  <a:ext uri="{FF2B5EF4-FFF2-40B4-BE49-F238E27FC236}">
                    <a16:creationId xmlns:a16="http://schemas.microsoft.com/office/drawing/2014/main" id="{997BF603-B2C4-6AB3-7E92-B90D4A15A0F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四角形: 角を丸くする 1082">
                <a:extLst>
                  <a:ext uri="{FF2B5EF4-FFF2-40B4-BE49-F238E27FC236}">
                    <a16:creationId xmlns:a16="http://schemas.microsoft.com/office/drawing/2014/main" id="{7FDC33BA-CF49-DE45-D8B5-43BC0B54823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月 1083">
                <a:extLst>
                  <a:ext uri="{FF2B5EF4-FFF2-40B4-BE49-F238E27FC236}">
                    <a16:creationId xmlns:a16="http://schemas.microsoft.com/office/drawing/2014/main" id="{9D163519-3BFE-7EDE-63D4-7EBFE879DD6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5D2ED600-2CB4-CFB8-41AA-77925DD22B60}"/>
                </a:ext>
              </a:extLst>
            </p:cNvPr>
            <p:cNvGrpSpPr/>
            <p:nvPr/>
          </p:nvGrpSpPr>
          <p:grpSpPr>
            <a:xfrm flipH="1">
              <a:off x="4901770" y="4965759"/>
              <a:ext cx="102459" cy="138554"/>
              <a:chOff x="4965309" y="3938588"/>
              <a:chExt cx="232961" cy="315032"/>
            </a:xfrm>
          </p:grpSpPr>
          <p:sp>
            <p:nvSpPr>
              <p:cNvPr id="1086" name="四角形: 角を丸くする 1085">
                <a:extLst>
                  <a:ext uri="{FF2B5EF4-FFF2-40B4-BE49-F238E27FC236}">
                    <a16:creationId xmlns:a16="http://schemas.microsoft.com/office/drawing/2014/main" id="{93E32643-6C29-A081-C659-6394736B08C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四角形: 角を丸くする 1086">
                <a:extLst>
                  <a:ext uri="{FF2B5EF4-FFF2-40B4-BE49-F238E27FC236}">
                    <a16:creationId xmlns:a16="http://schemas.microsoft.com/office/drawing/2014/main" id="{6BD97B99-371F-C5F0-7535-66E8FD8AF85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月 1087">
                <a:extLst>
                  <a:ext uri="{FF2B5EF4-FFF2-40B4-BE49-F238E27FC236}">
                    <a16:creationId xmlns:a16="http://schemas.microsoft.com/office/drawing/2014/main" id="{0A3AF724-A646-DB1E-9FC4-22B83472C70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AE84CB06-7504-82A3-3CC3-30AE0CA7F4E4}"/>
                </a:ext>
              </a:extLst>
            </p:cNvPr>
            <p:cNvGrpSpPr/>
            <p:nvPr/>
          </p:nvGrpSpPr>
          <p:grpSpPr>
            <a:xfrm flipH="1">
              <a:off x="5967742" y="4920980"/>
              <a:ext cx="102459" cy="138554"/>
              <a:chOff x="4965309" y="3938588"/>
              <a:chExt cx="232961" cy="315032"/>
            </a:xfrm>
          </p:grpSpPr>
          <p:sp>
            <p:nvSpPr>
              <p:cNvPr id="1090" name="四角形: 角を丸くする 1089">
                <a:extLst>
                  <a:ext uri="{FF2B5EF4-FFF2-40B4-BE49-F238E27FC236}">
                    <a16:creationId xmlns:a16="http://schemas.microsoft.com/office/drawing/2014/main" id="{BE55BACD-E7F3-8E21-8DF7-2775FA79AF2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四角形: 角を丸くする 1090">
                <a:extLst>
                  <a:ext uri="{FF2B5EF4-FFF2-40B4-BE49-F238E27FC236}">
                    <a16:creationId xmlns:a16="http://schemas.microsoft.com/office/drawing/2014/main" id="{0BDAA3F6-1446-EBA8-602C-84F65784446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月 1091">
                <a:extLst>
                  <a:ext uri="{FF2B5EF4-FFF2-40B4-BE49-F238E27FC236}">
                    <a16:creationId xmlns:a16="http://schemas.microsoft.com/office/drawing/2014/main" id="{04C77BA5-544C-5DC6-480E-7BD348A63826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4937FD40-AC70-4845-F204-C5EFE6747D7A}"/>
                </a:ext>
              </a:extLst>
            </p:cNvPr>
            <p:cNvGrpSpPr/>
            <p:nvPr/>
          </p:nvGrpSpPr>
          <p:grpSpPr>
            <a:xfrm flipH="1">
              <a:off x="5450410" y="4920980"/>
              <a:ext cx="102459" cy="138554"/>
              <a:chOff x="4965309" y="3938588"/>
              <a:chExt cx="232961" cy="315032"/>
            </a:xfrm>
          </p:grpSpPr>
          <p:sp>
            <p:nvSpPr>
              <p:cNvPr id="1094" name="四角形: 角を丸くする 1093">
                <a:extLst>
                  <a:ext uri="{FF2B5EF4-FFF2-40B4-BE49-F238E27FC236}">
                    <a16:creationId xmlns:a16="http://schemas.microsoft.com/office/drawing/2014/main" id="{8728DF12-2C9C-909D-21BB-5FE7AFD940B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四角形: 角を丸くする 1094">
                <a:extLst>
                  <a:ext uri="{FF2B5EF4-FFF2-40B4-BE49-F238E27FC236}">
                    <a16:creationId xmlns:a16="http://schemas.microsoft.com/office/drawing/2014/main" id="{7E508092-37BC-A662-E516-6B8D0439504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月 1095">
                <a:extLst>
                  <a:ext uri="{FF2B5EF4-FFF2-40B4-BE49-F238E27FC236}">
                    <a16:creationId xmlns:a16="http://schemas.microsoft.com/office/drawing/2014/main" id="{D3029F7B-B75C-166B-522F-F24B3FEBE36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2970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74</Words>
  <Application>Microsoft Office PowerPoint</Application>
  <PresentationFormat>A4 210 x 297 mm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pptxn69_広島県のおとなり、隣接する県のイラスト</dc:title>
  <dc:subject>pptxn69_広島県のおとなり、隣接する県のイラスト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2025-01-30T17:26:47Z</dcterms:modified>
  <cp:version>1</cp:version>
</cp:coreProperties>
</file>