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2" r:id="rId2"/>
    <p:sldId id="100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F2363-CDFA-6CF2-9140-25FACE46A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0EC6F1-9067-116E-4635-25C1FA7FE28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岡山県のおとなり、隣接する県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54" name="グループ化 653">
            <a:extLst>
              <a:ext uri="{FF2B5EF4-FFF2-40B4-BE49-F238E27FC236}">
                <a16:creationId xmlns:a16="http://schemas.microsoft.com/office/drawing/2014/main" id="{954921DD-7855-492E-FC6B-3B82F5B3FCA2}"/>
              </a:ext>
            </a:extLst>
          </p:cNvPr>
          <p:cNvGrpSpPr/>
          <p:nvPr/>
        </p:nvGrpSpPr>
        <p:grpSpPr>
          <a:xfrm>
            <a:off x="663981" y="1286342"/>
            <a:ext cx="2725535" cy="2263176"/>
            <a:chOff x="663981" y="1286342"/>
            <a:chExt cx="2725535" cy="2263176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64567F6-6457-5A72-0ABE-6EAD19BA1249}"/>
                </a:ext>
              </a:extLst>
            </p:cNvPr>
            <p:cNvGrpSpPr/>
            <p:nvPr/>
          </p:nvGrpSpPr>
          <p:grpSpPr>
            <a:xfrm>
              <a:off x="663981" y="1286342"/>
              <a:ext cx="2725535" cy="2263176"/>
              <a:chOff x="663981" y="1286342"/>
              <a:chExt cx="2725535" cy="2263176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EA4DB58-5F3C-C093-D0D8-63DCD661A31B}"/>
                  </a:ext>
                </a:extLst>
              </p:cNvPr>
              <p:cNvGrpSpPr/>
              <p:nvPr/>
            </p:nvGrpSpPr>
            <p:grpSpPr>
              <a:xfrm>
                <a:off x="663981" y="1286342"/>
                <a:ext cx="2725535" cy="2263176"/>
                <a:chOff x="663981" y="1286342"/>
                <a:chExt cx="2725535" cy="2263176"/>
              </a:xfrm>
            </p:grpSpPr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278F4724-46FC-C6D3-0336-24D67C1D5FCD}"/>
                    </a:ext>
                  </a:extLst>
                </p:cNvPr>
                <p:cNvSpPr/>
                <p:nvPr/>
              </p:nvSpPr>
              <p:spPr>
                <a:xfrm>
                  <a:off x="2747235" y="2276934"/>
                  <a:ext cx="257008" cy="352036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" name="フリーフォーム: 図形 4">
                  <a:extLst>
                    <a:ext uri="{FF2B5EF4-FFF2-40B4-BE49-F238E27FC236}">
                      <a16:creationId xmlns:a16="http://schemas.microsoft.com/office/drawing/2014/main" id="{99270C4B-2366-A476-A174-02F39E8A4C35}"/>
                    </a:ext>
                  </a:extLst>
                </p:cNvPr>
                <p:cNvSpPr/>
                <p:nvPr/>
              </p:nvSpPr>
              <p:spPr>
                <a:xfrm>
                  <a:off x="2467911" y="1378490"/>
                  <a:ext cx="837973" cy="882608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A9D66803-8195-B3A1-215A-53A5B0DA9FF4}"/>
                    </a:ext>
                  </a:extLst>
                </p:cNvPr>
                <p:cNvSpPr/>
                <p:nvPr/>
              </p:nvSpPr>
              <p:spPr>
                <a:xfrm>
                  <a:off x="1330455" y="2883099"/>
                  <a:ext cx="1179209" cy="666419"/>
                </a:xfrm>
                <a:custGeom>
                  <a:avLst/>
                  <a:gdLst>
                    <a:gd name="connsiteX0" fmla="*/ 728547 w 1179209"/>
                    <a:gd name="connsiteY0" fmla="*/ 0 h 666419"/>
                    <a:gd name="connsiteX1" fmla="*/ 738626 w 1179209"/>
                    <a:gd name="connsiteY1" fmla="*/ 14398 h 666419"/>
                    <a:gd name="connsiteX2" fmla="*/ 750144 w 1179209"/>
                    <a:gd name="connsiteY2" fmla="*/ 27357 h 666419"/>
                    <a:gd name="connsiteX3" fmla="*/ 773181 w 1179209"/>
                    <a:gd name="connsiteY3" fmla="*/ 30236 h 666419"/>
                    <a:gd name="connsiteX4" fmla="*/ 799098 w 1179209"/>
                    <a:gd name="connsiteY4" fmla="*/ 38875 h 666419"/>
                    <a:gd name="connsiteX5" fmla="*/ 817815 w 1179209"/>
                    <a:gd name="connsiteY5" fmla="*/ 38875 h 666419"/>
                    <a:gd name="connsiteX6" fmla="*/ 830774 w 1179209"/>
                    <a:gd name="connsiteY6" fmla="*/ 40315 h 666419"/>
                    <a:gd name="connsiteX7" fmla="*/ 848052 w 1179209"/>
                    <a:gd name="connsiteY7" fmla="*/ 37435 h 666419"/>
                    <a:gd name="connsiteX8" fmla="*/ 878288 w 1179209"/>
                    <a:gd name="connsiteY8" fmla="*/ 66232 h 666419"/>
                    <a:gd name="connsiteX9" fmla="*/ 917163 w 1179209"/>
                    <a:gd name="connsiteY9" fmla="*/ 73431 h 666419"/>
                    <a:gd name="connsiteX10" fmla="*/ 934440 w 1179209"/>
                    <a:gd name="connsiteY10" fmla="*/ 56153 h 666419"/>
                    <a:gd name="connsiteX11" fmla="*/ 935880 w 1179209"/>
                    <a:gd name="connsiteY11" fmla="*/ 43195 h 666419"/>
                    <a:gd name="connsiteX12" fmla="*/ 953158 w 1179209"/>
                    <a:gd name="connsiteY12" fmla="*/ 37435 h 666419"/>
                    <a:gd name="connsiteX13" fmla="*/ 960357 w 1179209"/>
                    <a:gd name="connsiteY13" fmla="*/ 51833 h 666419"/>
                    <a:gd name="connsiteX14" fmla="*/ 970436 w 1179209"/>
                    <a:gd name="connsiteY14" fmla="*/ 50394 h 666419"/>
                    <a:gd name="connsiteX15" fmla="*/ 986274 w 1179209"/>
                    <a:gd name="connsiteY15" fmla="*/ 47514 h 666419"/>
                    <a:gd name="connsiteX16" fmla="*/ 986274 w 1179209"/>
                    <a:gd name="connsiteY16" fmla="*/ 69111 h 666419"/>
                    <a:gd name="connsiteX17" fmla="*/ 999232 w 1179209"/>
                    <a:gd name="connsiteY17" fmla="*/ 79190 h 666419"/>
                    <a:gd name="connsiteX18" fmla="*/ 1007871 w 1179209"/>
                    <a:gd name="connsiteY18" fmla="*/ 139662 h 666419"/>
                    <a:gd name="connsiteX19" fmla="*/ 1002112 w 1179209"/>
                    <a:gd name="connsiteY19" fmla="*/ 159820 h 666419"/>
                    <a:gd name="connsiteX20" fmla="*/ 1049626 w 1179209"/>
                    <a:gd name="connsiteY20" fmla="*/ 159820 h 666419"/>
                    <a:gd name="connsiteX21" fmla="*/ 1079862 w 1179209"/>
                    <a:gd name="connsiteY21" fmla="*/ 171338 h 666419"/>
                    <a:gd name="connsiteX22" fmla="*/ 1079862 w 1179209"/>
                    <a:gd name="connsiteY22" fmla="*/ 187176 h 666419"/>
                    <a:gd name="connsiteX23" fmla="*/ 1089941 w 1179209"/>
                    <a:gd name="connsiteY23" fmla="*/ 198695 h 666419"/>
                    <a:gd name="connsiteX24" fmla="*/ 1069783 w 1179209"/>
                    <a:gd name="connsiteY24" fmla="*/ 214533 h 666419"/>
                    <a:gd name="connsiteX25" fmla="*/ 1072663 w 1179209"/>
                    <a:gd name="connsiteY25" fmla="*/ 226051 h 666419"/>
                    <a:gd name="connsiteX26" fmla="*/ 1082742 w 1179209"/>
                    <a:gd name="connsiteY26" fmla="*/ 228931 h 666419"/>
                    <a:gd name="connsiteX27" fmla="*/ 1101459 w 1179209"/>
                    <a:gd name="connsiteY27" fmla="*/ 263486 h 666419"/>
                    <a:gd name="connsiteX28" fmla="*/ 1117297 w 1179209"/>
                    <a:gd name="connsiteY28" fmla="*/ 263486 h 666419"/>
                    <a:gd name="connsiteX29" fmla="*/ 1133135 w 1179209"/>
                    <a:gd name="connsiteY29" fmla="*/ 276445 h 666419"/>
                    <a:gd name="connsiteX30" fmla="*/ 1179209 w 1179209"/>
                    <a:gd name="connsiteY30" fmla="*/ 273565 h 666419"/>
                    <a:gd name="connsiteX31" fmla="*/ 1170570 w 1179209"/>
                    <a:gd name="connsiteY31" fmla="*/ 285083 h 666419"/>
                    <a:gd name="connsiteX32" fmla="*/ 1151853 w 1179209"/>
                    <a:gd name="connsiteY32" fmla="*/ 305241 h 666419"/>
                    <a:gd name="connsiteX33" fmla="*/ 1114417 w 1179209"/>
                    <a:gd name="connsiteY33" fmla="*/ 395949 h 666419"/>
                    <a:gd name="connsiteX34" fmla="*/ 1095700 w 1179209"/>
                    <a:gd name="connsiteY34" fmla="*/ 465060 h 666419"/>
                    <a:gd name="connsiteX35" fmla="*/ 1087061 w 1179209"/>
                    <a:gd name="connsiteY35" fmla="*/ 531292 h 666419"/>
                    <a:gd name="connsiteX36" fmla="*/ 1055385 w 1179209"/>
                    <a:gd name="connsiteY36" fmla="*/ 489537 h 666419"/>
                    <a:gd name="connsiteX37" fmla="*/ 1035228 w 1179209"/>
                    <a:gd name="connsiteY37" fmla="*/ 483778 h 666419"/>
                    <a:gd name="connsiteX38" fmla="*/ 1035228 w 1179209"/>
                    <a:gd name="connsiteY38" fmla="*/ 467940 h 666419"/>
                    <a:gd name="connsiteX39" fmla="*/ 989153 w 1179209"/>
                    <a:gd name="connsiteY39" fmla="*/ 429065 h 666419"/>
                    <a:gd name="connsiteX40" fmla="*/ 983394 w 1179209"/>
                    <a:gd name="connsiteY40" fmla="*/ 420426 h 666419"/>
                    <a:gd name="connsiteX41" fmla="*/ 983394 w 1179209"/>
                    <a:gd name="connsiteY41" fmla="*/ 395949 h 666419"/>
                    <a:gd name="connsiteX42" fmla="*/ 928681 w 1179209"/>
                    <a:gd name="connsiteY42" fmla="*/ 364273 h 666419"/>
                    <a:gd name="connsiteX43" fmla="*/ 920042 w 1179209"/>
                    <a:gd name="connsiteY43" fmla="*/ 336917 h 666419"/>
                    <a:gd name="connsiteX44" fmla="*/ 912843 w 1179209"/>
                    <a:gd name="connsiteY44" fmla="*/ 326838 h 666419"/>
                    <a:gd name="connsiteX45" fmla="*/ 853811 w 1179209"/>
                    <a:gd name="connsiteY45" fmla="*/ 315320 h 666419"/>
                    <a:gd name="connsiteX46" fmla="*/ 791899 w 1179209"/>
                    <a:gd name="connsiteY46" fmla="*/ 299482 h 666419"/>
                    <a:gd name="connsiteX47" fmla="*/ 780380 w 1179209"/>
                    <a:gd name="connsiteY47" fmla="*/ 286523 h 666419"/>
                    <a:gd name="connsiteX48" fmla="*/ 696871 w 1179209"/>
                    <a:gd name="connsiteY48" fmla="*/ 300921 h 666419"/>
                    <a:gd name="connsiteX49" fmla="*/ 669514 w 1179209"/>
                    <a:gd name="connsiteY49" fmla="*/ 321079 h 666419"/>
                    <a:gd name="connsiteX50" fmla="*/ 580246 w 1179209"/>
                    <a:gd name="connsiteY50" fmla="*/ 368593 h 666419"/>
                    <a:gd name="connsiteX51" fmla="*/ 561528 w 1179209"/>
                    <a:gd name="connsiteY51" fmla="*/ 372912 h 666419"/>
                    <a:gd name="connsiteX52" fmla="*/ 516894 w 1179209"/>
                    <a:gd name="connsiteY52" fmla="*/ 390190 h 666419"/>
                    <a:gd name="connsiteX53" fmla="*/ 508255 w 1179209"/>
                    <a:gd name="connsiteY53" fmla="*/ 400269 h 666419"/>
                    <a:gd name="connsiteX54" fmla="*/ 493857 w 1179209"/>
                    <a:gd name="connsiteY54" fmla="*/ 423306 h 666419"/>
                    <a:gd name="connsiteX55" fmla="*/ 483778 w 1179209"/>
                    <a:gd name="connsiteY55" fmla="*/ 420426 h 666419"/>
                    <a:gd name="connsiteX56" fmla="*/ 466500 w 1179209"/>
                    <a:gd name="connsiteY56" fmla="*/ 414667 h 666419"/>
                    <a:gd name="connsiteX57" fmla="*/ 453542 w 1179209"/>
                    <a:gd name="connsiteY57" fmla="*/ 429065 h 666419"/>
                    <a:gd name="connsiteX58" fmla="*/ 449223 w 1179209"/>
                    <a:gd name="connsiteY58" fmla="*/ 443463 h 666419"/>
                    <a:gd name="connsiteX59" fmla="*/ 442023 w 1179209"/>
                    <a:gd name="connsiteY59" fmla="*/ 453542 h 666419"/>
                    <a:gd name="connsiteX60" fmla="*/ 443463 w 1179209"/>
                    <a:gd name="connsiteY60" fmla="*/ 465060 h 666419"/>
                    <a:gd name="connsiteX61" fmla="*/ 444903 w 1179209"/>
                    <a:gd name="connsiteY61" fmla="*/ 503935 h 666419"/>
                    <a:gd name="connsiteX62" fmla="*/ 450662 w 1179209"/>
                    <a:gd name="connsiteY62" fmla="*/ 509695 h 666419"/>
                    <a:gd name="connsiteX63" fmla="*/ 444903 w 1179209"/>
                    <a:gd name="connsiteY63" fmla="*/ 528412 h 666419"/>
                    <a:gd name="connsiteX64" fmla="*/ 444903 w 1179209"/>
                    <a:gd name="connsiteY64" fmla="*/ 545690 h 666419"/>
                    <a:gd name="connsiteX65" fmla="*/ 434824 w 1179209"/>
                    <a:gd name="connsiteY65" fmla="*/ 570167 h 666419"/>
                    <a:gd name="connsiteX66" fmla="*/ 420426 w 1179209"/>
                    <a:gd name="connsiteY66" fmla="*/ 580245 h 666419"/>
                    <a:gd name="connsiteX67" fmla="*/ 424746 w 1179209"/>
                    <a:gd name="connsiteY67" fmla="*/ 590324 h 666419"/>
                    <a:gd name="connsiteX68" fmla="*/ 420426 w 1179209"/>
                    <a:gd name="connsiteY68" fmla="*/ 611921 h 666419"/>
                    <a:gd name="connsiteX69" fmla="*/ 404588 w 1179209"/>
                    <a:gd name="connsiteY69" fmla="*/ 601843 h 666419"/>
                    <a:gd name="connsiteX70" fmla="*/ 385871 w 1179209"/>
                    <a:gd name="connsiteY70" fmla="*/ 610482 h 666419"/>
                    <a:gd name="connsiteX71" fmla="*/ 365713 w 1179209"/>
                    <a:gd name="connsiteY71" fmla="*/ 655116 h 666419"/>
                    <a:gd name="connsiteX72" fmla="*/ 355635 w 1179209"/>
                    <a:gd name="connsiteY72" fmla="*/ 659435 h 666419"/>
                    <a:gd name="connsiteX73" fmla="*/ 352608 w 1179209"/>
                    <a:gd name="connsiteY73" fmla="*/ 666419 h 666419"/>
                    <a:gd name="connsiteX74" fmla="*/ 40523 w 1179209"/>
                    <a:gd name="connsiteY74" fmla="*/ 666419 h 666419"/>
                    <a:gd name="connsiteX75" fmla="*/ 41755 w 1179209"/>
                    <a:gd name="connsiteY75" fmla="*/ 660875 h 666419"/>
                    <a:gd name="connsiteX76" fmla="*/ 31676 w 1179209"/>
                    <a:gd name="connsiteY76" fmla="*/ 646477 h 666419"/>
                    <a:gd name="connsiteX77" fmla="*/ 10079 w 1179209"/>
                    <a:gd name="connsiteY77" fmla="*/ 617681 h 666419"/>
                    <a:gd name="connsiteX78" fmla="*/ 11519 w 1179209"/>
                    <a:gd name="connsiteY78" fmla="*/ 613361 h 666419"/>
                    <a:gd name="connsiteX79" fmla="*/ 0 w 1179209"/>
                    <a:gd name="connsiteY79" fmla="*/ 590324 h 666419"/>
                    <a:gd name="connsiteX80" fmla="*/ 12959 w 1179209"/>
                    <a:gd name="connsiteY80" fmla="*/ 583125 h 666419"/>
                    <a:gd name="connsiteX81" fmla="*/ 20157 w 1179209"/>
                    <a:gd name="connsiteY81" fmla="*/ 587445 h 666419"/>
                    <a:gd name="connsiteX82" fmla="*/ 53273 w 1179209"/>
                    <a:gd name="connsiteY82" fmla="*/ 616241 h 666419"/>
                    <a:gd name="connsiteX83" fmla="*/ 86389 w 1179209"/>
                    <a:gd name="connsiteY83" fmla="*/ 578806 h 666419"/>
                    <a:gd name="connsiteX84" fmla="*/ 86389 w 1179209"/>
                    <a:gd name="connsiteY84" fmla="*/ 565847 h 666419"/>
                    <a:gd name="connsiteX85" fmla="*/ 112306 w 1179209"/>
                    <a:gd name="connsiteY85" fmla="*/ 568727 h 666419"/>
                    <a:gd name="connsiteX86" fmla="*/ 116625 w 1179209"/>
                    <a:gd name="connsiteY86" fmla="*/ 535611 h 666419"/>
                    <a:gd name="connsiteX87" fmla="*/ 119505 w 1179209"/>
                    <a:gd name="connsiteY87" fmla="*/ 515454 h 666419"/>
                    <a:gd name="connsiteX88" fmla="*/ 133903 w 1179209"/>
                    <a:gd name="connsiteY88" fmla="*/ 502495 h 666419"/>
                    <a:gd name="connsiteX89" fmla="*/ 159820 w 1179209"/>
                    <a:gd name="connsiteY89" fmla="*/ 495296 h 666419"/>
                    <a:gd name="connsiteX90" fmla="*/ 201574 w 1179209"/>
                    <a:gd name="connsiteY90" fmla="*/ 470820 h 666419"/>
                    <a:gd name="connsiteX91" fmla="*/ 203014 w 1179209"/>
                    <a:gd name="connsiteY91" fmla="*/ 452102 h 666419"/>
                    <a:gd name="connsiteX92" fmla="*/ 188616 w 1179209"/>
                    <a:gd name="connsiteY92" fmla="*/ 437704 h 666419"/>
                    <a:gd name="connsiteX93" fmla="*/ 169898 w 1179209"/>
                    <a:gd name="connsiteY93" fmla="*/ 431945 h 666419"/>
                    <a:gd name="connsiteX94" fmla="*/ 167019 w 1179209"/>
                    <a:gd name="connsiteY94" fmla="*/ 410347 h 666419"/>
                    <a:gd name="connsiteX95" fmla="*/ 156940 w 1179209"/>
                    <a:gd name="connsiteY95" fmla="*/ 406028 h 666419"/>
                    <a:gd name="connsiteX96" fmla="*/ 148301 w 1179209"/>
                    <a:gd name="connsiteY96" fmla="*/ 367153 h 666419"/>
                    <a:gd name="connsiteX97" fmla="*/ 138222 w 1179209"/>
                    <a:gd name="connsiteY97" fmla="*/ 352755 h 666419"/>
                    <a:gd name="connsiteX98" fmla="*/ 167019 w 1179209"/>
                    <a:gd name="connsiteY98" fmla="*/ 336917 h 666419"/>
                    <a:gd name="connsiteX99" fmla="*/ 184296 w 1179209"/>
                    <a:gd name="connsiteY99" fmla="*/ 341236 h 666419"/>
                    <a:gd name="connsiteX100" fmla="*/ 204454 w 1179209"/>
                    <a:gd name="connsiteY100" fmla="*/ 342676 h 666419"/>
                    <a:gd name="connsiteX101" fmla="*/ 236130 w 1179209"/>
                    <a:gd name="connsiteY101" fmla="*/ 349875 h 666419"/>
                    <a:gd name="connsiteX102" fmla="*/ 267806 w 1179209"/>
                    <a:gd name="connsiteY102" fmla="*/ 338357 h 666419"/>
                    <a:gd name="connsiteX103" fmla="*/ 313880 w 1179209"/>
                    <a:gd name="connsiteY103" fmla="*/ 283644 h 666419"/>
                    <a:gd name="connsiteX104" fmla="*/ 313880 w 1179209"/>
                    <a:gd name="connsiteY104" fmla="*/ 270685 h 666419"/>
                    <a:gd name="connsiteX105" fmla="*/ 306681 w 1179209"/>
                    <a:gd name="connsiteY105" fmla="*/ 257727 h 666419"/>
                    <a:gd name="connsiteX106" fmla="*/ 312440 w 1179209"/>
                    <a:gd name="connsiteY106" fmla="*/ 241889 h 666419"/>
                    <a:gd name="connsiteX107" fmla="*/ 322519 w 1179209"/>
                    <a:gd name="connsiteY107" fmla="*/ 227491 h 666419"/>
                    <a:gd name="connsiteX108" fmla="*/ 315320 w 1179209"/>
                    <a:gd name="connsiteY108" fmla="*/ 214533 h 666419"/>
                    <a:gd name="connsiteX109" fmla="*/ 338357 w 1179209"/>
                    <a:gd name="connsiteY109" fmla="*/ 190056 h 666419"/>
                    <a:gd name="connsiteX110" fmla="*/ 345556 w 1179209"/>
                    <a:gd name="connsiteY110" fmla="*/ 190056 h 666419"/>
                    <a:gd name="connsiteX111" fmla="*/ 355635 w 1179209"/>
                    <a:gd name="connsiteY111" fmla="*/ 175658 h 666419"/>
                    <a:gd name="connsiteX112" fmla="*/ 357074 w 1179209"/>
                    <a:gd name="connsiteY112" fmla="*/ 156940 h 666419"/>
                    <a:gd name="connsiteX113" fmla="*/ 371473 w 1179209"/>
                    <a:gd name="connsiteY113" fmla="*/ 151181 h 666419"/>
                    <a:gd name="connsiteX114" fmla="*/ 371473 w 1179209"/>
                    <a:gd name="connsiteY114" fmla="*/ 135343 h 666419"/>
                    <a:gd name="connsiteX115" fmla="*/ 381551 w 1179209"/>
                    <a:gd name="connsiteY115" fmla="*/ 122384 h 666419"/>
                    <a:gd name="connsiteX116" fmla="*/ 384431 w 1179209"/>
                    <a:gd name="connsiteY116" fmla="*/ 110866 h 666419"/>
                    <a:gd name="connsiteX117" fmla="*/ 407468 w 1179209"/>
                    <a:gd name="connsiteY117" fmla="*/ 76310 h 666419"/>
                    <a:gd name="connsiteX118" fmla="*/ 424746 w 1179209"/>
                    <a:gd name="connsiteY118" fmla="*/ 84949 h 666419"/>
                    <a:gd name="connsiteX119" fmla="*/ 446343 w 1179209"/>
                    <a:gd name="connsiteY119" fmla="*/ 76310 h 666419"/>
                    <a:gd name="connsiteX120" fmla="*/ 466500 w 1179209"/>
                    <a:gd name="connsiteY120" fmla="*/ 46074 h 666419"/>
                    <a:gd name="connsiteX121" fmla="*/ 499616 w 1179209"/>
                    <a:gd name="connsiteY121" fmla="*/ 54713 h 666419"/>
                    <a:gd name="connsiteX122" fmla="*/ 522653 w 1179209"/>
                    <a:gd name="connsiteY122" fmla="*/ 37435 h 666419"/>
                    <a:gd name="connsiteX123" fmla="*/ 544250 w 1179209"/>
                    <a:gd name="connsiteY123" fmla="*/ 43195 h 666419"/>
                    <a:gd name="connsiteX124" fmla="*/ 552889 w 1179209"/>
                    <a:gd name="connsiteY124" fmla="*/ 33116 h 666419"/>
                    <a:gd name="connsiteX125" fmla="*/ 573047 w 1179209"/>
                    <a:gd name="connsiteY125" fmla="*/ 40315 h 666419"/>
                    <a:gd name="connsiteX126" fmla="*/ 617681 w 1179209"/>
                    <a:gd name="connsiteY126" fmla="*/ 43195 h 666419"/>
                    <a:gd name="connsiteX127" fmla="*/ 647917 w 1179209"/>
                    <a:gd name="connsiteY127" fmla="*/ 1440 h 666419"/>
                    <a:gd name="connsiteX128" fmla="*/ 673834 w 1179209"/>
                    <a:gd name="connsiteY128" fmla="*/ 12958 h 666419"/>
                    <a:gd name="connsiteX129" fmla="*/ 691112 w 1179209"/>
                    <a:gd name="connsiteY129" fmla="*/ 2880 h 666419"/>
                    <a:gd name="connsiteX130" fmla="*/ 711269 w 1179209"/>
                    <a:gd name="connsiteY130" fmla="*/ 7199 h 666419"/>
                    <a:gd name="connsiteX0" fmla="*/ 728547 w 1179209"/>
                    <a:gd name="connsiteY0" fmla="*/ 0 h 831651"/>
                    <a:gd name="connsiteX1" fmla="*/ 738626 w 1179209"/>
                    <a:gd name="connsiteY1" fmla="*/ 14398 h 831651"/>
                    <a:gd name="connsiteX2" fmla="*/ 750144 w 1179209"/>
                    <a:gd name="connsiteY2" fmla="*/ 27357 h 831651"/>
                    <a:gd name="connsiteX3" fmla="*/ 773181 w 1179209"/>
                    <a:gd name="connsiteY3" fmla="*/ 30236 h 831651"/>
                    <a:gd name="connsiteX4" fmla="*/ 799098 w 1179209"/>
                    <a:gd name="connsiteY4" fmla="*/ 38875 h 831651"/>
                    <a:gd name="connsiteX5" fmla="*/ 817815 w 1179209"/>
                    <a:gd name="connsiteY5" fmla="*/ 38875 h 831651"/>
                    <a:gd name="connsiteX6" fmla="*/ 830774 w 1179209"/>
                    <a:gd name="connsiteY6" fmla="*/ 40315 h 831651"/>
                    <a:gd name="connsiteX7" fmla="*/ 848052 w 1179209"/>
                    <a:gd name="connsiteY7" fmla="*/ 37435 h 831651"/>
                    <a:gd name="connsiteX8" fmla="*/ 878288 w 1179209"/>
                    <a:gd name="connsiteY8" fmla="*/ 66232 h 831651"/>
                    <a:gd name="connsiteX9" fmla="*/ 917163 w 1179209"/>
                    <a:gd name="connsiteY9" fmla="*/ 73431 h 831651"/>
                    <a:gd name="connsiteX10" fmla="*/ 934440 w 1179209"/>
                    <a:gd name="connsiteY10" fmla="*/ 56153 h 831651"/>
                    <a:gd name="connsiteX11" fmla="*/ 935880 w 1179209"/>
                    <a:gd name="connsiteY11" fmla="*/ 43195 h 831651"/>
                    <a:gd name="connsiteX12" fmla="*/ 953158 w 1179209"/>
                    <a:gd name="connsiteY12" fmla="*/ 37435 h 831651"/>
                    <a:gd name="connsiteX13" fmla="*/ 960357 w 1179209"/>
                    <a:gd name="connsiteY13" fmla="*/ 51833 h 831651"/>
                    <a:gd name="connsiteX14" fmla="*/ 970436 w 1179209"/>
                    <a:gd name="connsiteY14" fmla="*/ 50394 h 831651"/>
                    <a:gd name="connsiteX15" fmla="*/ 986274 w 1179209"/>
                    <a:gd name="connsiteY15" fmla="*/ 47514 h 831651"/>
                    <a:gd name="connsiteX16" fmla="*/ 986274 w 1179209"/>
                    <a:gd name="connsiteY16" fmla="*/ 69111 h 831651"/>
                    <a:gd name="connsiteX17" fmla="*/ 999232 w 1179209"/>
                    <a:gd name="connsiteY17" fmla="*/ 79190 h 831651"/>
                    <a:gd name="connsiteX18" fmla="*/ 1007871 w 1179209"/>
                    <a:gd name="connsiteY18" fmla="*/ 139662 h 831651"/>
                    <a:gd name="connsiteX19" fmla="*/ 1002112 w 1179209"/>
                    <a:gd name="connsiteY19" fmla="*/ 159820 h 831651"/>
                    <a:gd name="connsiteX20" fmla="*/ 1049626 w 1179209"/>
                    <a:gd name="connsiteY20" fmla="*/ 159820 h 831651"/>
                    <a:gd name="connsiteX21" fmla="*/ 1079862 w 1179209"/>
                    <a:gd name="connsiteY21" fmla="*/ 171338 h 831651"/>
                    <a:gd name="connsiteX22" fmla="*/ 1079862 w 1179209"/>
                    <a:gd name="connsiteY22" fmla="*/ 187176 h 831651"/>
                    <a:gd name="connsiteX23" fmla="*/ 1089941 w 1179209"/>
                    <a:gd name="connsiteY23" fmla="*/ 198695 h 831651"/>
                    <a:gd name="connsiteX24" fmla="*/ 1069783 w 1179209"/>
                    <a:gd name="connsiteY24" fmla="*/ 214533 h 831651"/>
                    <a:gd name="connsiteX25" fmla="*/ 1072663 w 1179209"/>
                    <a:gd name="connsiteY25" fmla="*/ 226051 h 831651"/>
                    <a:gd name="connsiteX26" fmla="*/ 1082742 w 1179209"/>
                    <a:gd name="connsiteY26" fmla="*/ 228931 h 831651"/>
                    <a:gd name="connsiteX27" fmla="*/ 1101459 w 1179209"/>
                    <a:gd name="connsiteY27" fmla="*/ 263486 h 831651"/>
                    <a:gd name="connsiteX28" fmla="*/ 1117297 w 1179209"/>
                    <a:gd name="connsiteY28" fmla="*/ 263486 h 831651"/>
                    <a:gd name="connsiteX29" fmla="*/ 1133135 w 1179209"/>
                    <a:gd name="connsiteY29" fmla="*/ 276445 h 831651"/>
                    <a:gd name="connsiteX30" fmla="*/ 1179209 w 1179209"/>
                    <a:gd name="connsiteY30" fmla="*/ 273565 h 831651"/>
                    <a:gd name="connsiteX31" fmla="*/ 1170570 w 1179209"/>
                    <a:gd name="connsiteY31" fmla="*/ 285083 h 831651"/>
                    <a:gd name="connsiteX32" fmla="*/ 1151853 w 1179209"/>
                    <a:gd name="connsiteY32" fmla="*/ 305241 h 831651"/>
                    <a:gd name="connsiteX33" fmla="*/ 1114417 w 1179209"/>
                    <a:gd name="connsiteY33" fmla="*/ 395949 h 831651"/>
                    <a:gd name="connsiteX34" fmla="*/ 1095700 w 1179209"/>
                    <a:gd name="connsiteY34" fmla="*/ 465060 h 831651"/>
                    <a:gd name="connsiteX35" fmla="*/ 1087061 w 1179209"/>
                    <a:gd name="connsiteY35" fmla="*/ 531292 h 831651"/>
                    <a:gd name="connsiteX36" fmla="*/ 1055385 w 1179209"/>
                    <a:gd name="connsiteY36" fmla="*/ 489537 h 831651"/>
                    <a:gd name="connsiteX37" fmla="*/ 1035228 w 1179209"/>
                    <a:gd name="connsiteY37" fmla="*/ 483778 h 831651"/>
                    <a:gd name="connsiteX38" fmla="*/ 1035228 w 1179209"/>
                    <a:gd name="connsiteY38" fmla="*/ 467940 h 831651"/>
                    <a:gd name="connsiteX39" fmla="*/ 989153 w 1179209"/>
                    <a:gd name="connsiteY39" fmla="*/ 429065 h 831651"/>
                    <a:gd name="connsiteX40" fmla="*/ 983394 w 1179209"/>
                    <a:gd name="connsiteY40" fmla="*/ 420426 h 831651"/>
                    <a:gd name="connsiteX41" fmla="*/ 983394 w 1179209"/>
                    <a:gd name="connsiteY41" fmla="*/ 395949 h 831651"/>
                    <a:gd name="connsiteX42" fmla="*/ 928681 w 1179209"/>
                    <a:gd name="connsiteY42" fmla="*/ 364273 h 831651"/>
                    <a:gd name="connsiteX43" fmla="*/ 920042 w 1179209"/>
                    <a:gd name="connsiteY43" fmla="*/ 336917 h 831651"/>
                    <a:gd name="connsiteX44" fmla="*/ 912843 w 1179209"/>
                    <a:gd name="connsiteY44" fmla="*/ 326838 h 831651"/>
                    <a:gd name="connsiteX45" fmla="*/ 853811 w 1179209"/>
                    <a:gd name="connsiteY45" fmla="*/ 315320 h 831651"/>
                    <a:gd name="connsiteX46" fmla="*/ 791899 w 1179209"/>
                    <a:gd name="connsiteY46" fmla="*/ 299482 h 831651"/>
                    <a:gd name="connsiteX47" fmla="*/ 780380 w 1179209"/>
                    <a:gd name="connsiteY47" fmla="*/ 286523 h 831651"/>
                    <a:gd name="connsiteX48" fmla="*/ 696871 w 1179209"/>
                    <a:gd name="connsiteY48" fmla="*/ 300921 h 831651"/>
                    <a:gd name="connsiteX49" fmla="*/ 669514 w 1179209"/>
                    <a:gd name="connsiteY49" fmla="*/ 321079 h 831651"/>
                    <a:gd name="connsiteX50" fmla="*/ 580246 w 1179209"/>
                    <a:gd name="connsiteY50" fmla="*/ 368593 h 831651"/>
                    <a:gd name="connsiteX51" fmla="*/ 561528 w 1179209"/>
                    <a:gd name="connsiteY51" fmla="*/ 372912 h 831651"/>
                    <a:gd name="connsiteX52" fmla="*/ 516894 w 1179209"/>
                    <a:gd name="connsiteY52" fmla="*/ 390190 h 831651"/>
                    <a:gd name="connsiteX53" fmla="*/ 508255 w 1179209"/>
                    <a:gd name="connsiteY53" fmla="*/ 400269 h 831651"/>
                    <a:gd name="connsiteX54" fmla="*/ 493857 w 1179209"/>
                    <a:gd name="connsiteY54" fmla="*/ 423306 h 831651"/>
                    <a:gd name="connsiteX55" fmla="*/ 483778 w 1179209"/>
                    <a:gd name="connsiteY55" fmla="*/ 420426 h 831651"/>
                    <a:gd name="connsiteX56" fmla="*/ 466500 w 1179209"/>
                    <a:gd name="connsiteY56" fmla="*/ 414667 h 831651"/>
                    <a:gd name="connsiteX57" fmla="*/ 453542 w 1179209"/>
                    <a:gd name="connsiteY57" fmla="*/ 429065 h 831651"/>
                    <a:gd name="connsiteX58" fmla="*/ 449223 w 1179209"/>
                    <a:gd name="connsiteY58" fmla="*/ 443463 h 831651"/>
                    <a:gd name="connsiteX59" fmla="*/ 442023 w 1179209"/>
                    <a:gd name="connsiteY59" fmla="*/ 453542 h 831651"/>
                    <a:gd name="connsiteX60" fmla="*/ 443463 w 1179209"/>
                    <a:gd name="connsiteY60" fmla="*/ 465060 h 831651"/>
                    <a:gd name="connsiteX61" fmla="*/ 444903 w 1179209"/>
                    <a:gd name="connsiteY61" fmla="*/ 503935 h 831651"/>
                    <a:gd name="connsiteX62" fmla="*/ 450662 w 1179209"/>
                    <a:gd name="connsiteY62" fmla="*/ 509695 h 831651"/>
                    <a:gd name="connsiteX63" fmla="*/ 444903 w 1179209"/>
                    <a:gd name="connsiteY63" fmla="*/ 528412 h 831651"/>
                    <a:gd name="connsiteX64" fmla="*/ 444903 w 1179209"/>
                    <a:gd name="connsiteY64" fmla="*/ 545690 h 831651"/>
                    <a:gd name="connsiteX65" fmla="*/ 434824 w 1179209"/>
                    <a:gd name="connsiteY65" fmla="*/ 570167 h 831651"/>
                    <a:gd name="connsiteX66" fmla="*/ 420426 w 1179209"/>
                    <a:gd name="connsiteY66" fmla="*/ 580245 h 831651"/>
                    <a:gd name="connsiteX67" fmla="*/ 424746 w 1179209"/>
                    <a:gd name="connsiteY67" fmla="*/ 590324 h 831651"/>
                    <a:gd name="connsiteX68" fmla="*/ 420426 w 1179209"/>
                    <a:gd name="connsiteY68" fmla="*/ 611921 h 831651"/>
                    <a:gd name="connsiteX69" fmla="*/ 404588 w 1179209"/>
                    <a:gd name="connsiteY69" fmla="*/ 601843 h 831651"/>
                    <a:gd name="connsiteX70" fmla="*/ 385871 w 1179209"/>
                    <a:gd name="connsiteY70" fmla="*/ 610482 h 831651"/>
                    <a:gd name="connsiteX71" fmla="*/ 365713 w 1179209"/>
                    <a:gd name="connsiteY71" fmla="*/ 655116 h 831651"/>
                    <a:gd name="connsiteX72" fmla="*/ 355635 w 1179209"/>
                    <a:gd name="connsiteY72" fmla="*/ 659435 h 831651"/>
                    <a:gd name="connsiteX73" fmla="*/ 352608 w 1179209"/>
                    <a:gd name="connsiteY73" fmla="*/ 666419 h 831651"/>
                    <a:gd name="connsiteX74" fmla="*/ 215770 w 1179209"/>
                    <a:gd name="connsiteY74" fmla="*/ 831651 h 831651"/>
                    <a:gd name="connsiteX75" fmla="*/ 40523 w 1179209"/>
                    <a:gd name="connsiteY75" fmla="*/ 666419 h 831651"/>
                    <a:gd name="connsiteX76" fmla="*/ 41755 w 1179209"/>
                    <a:gd name="connsiteY76" fmla="*/ 660875 h 831651"/>
                    <a:gd name="connsiteX77" fmla="*/ 31676 w 1179209"/>
                    <a:gd name="connsiteY77" fmla="*/ 646477 h 831651"/>
                    <a:gd name="connsiteX78" fmla="*/ 10079 w 1179209"/>
                    <a:gd name="connsiteY78" fmla="*/ 617681 h 831651"/>
                    <a:gd name="connsiteX79" fmla="*/ 11519 w 1179209"/>
                    <a:gd name="connsiteY79" fmla="*/ 613361 h 831651"/>
                    <a:gd name="connsiteX80" fmla="*/ 0 w 1179209"/>
                    <a:gd name="connsiteY80" fmla="*/ 590324 h 831651"/>
                    <a:gd name="connsiteX81" fmla="*/ 12959 w 1179209"/>
                    <a:gd name="connsiteY81" fmla="*/ 583125 h 831651"/>
                    <a:gd name="connsiteX82" fmla="*/ 20157 w 1179209"/>
                    <a:gd name="connsiteY82" fmla="*/ 587445 h 831651"/>
                    <a:gd name="connsiteX83" fmla="*/ 53273 w 1179209"/>
                    <a:gd name="connsiteY83" fmla="*/ 616241 h 831651"/>
                    <a:gd name="connsiteX84" fmla="*/ 86389 w 1179209"/>
                    <a:gd name="connsiteY84" fmla="*/ 578806 h 831651"/>
                    <a:gd name="connsiteX85" fmla="*/ 86389 w 1179209"/>
                    <a:gd name="connsiteY85" fmla="*/ 565847 h 831651"/>
                    <a:gd name="connsiteX86" fmla="*/ 112306 w 1179209"/>
                    <a:gd name="connsiteY86" fmla="*/ 568727 h 831651"/>
                    <a:gd name="connsiteX87" fmla="*/ 116625 w 1179209"/>
                    <a:gd name="connsiteY87" fmla="*/ 535611 h 831651"/>
                    <a:gd name="connsiteX88" fmla="*/ 119505 w 1179209"/>
                    <a:gd name="connsiteY88" fmla="*/ 515454 h 831651"/>
                    <a:gd name="connsiteX89" fmla="*/ 133903 w 1179209"/>
                    <a:gd name="connsiteY89" fmla="*/ 502495 h 831651"/>
                    <a:gd name="connsiteX90" fmla="*/ 159820 w 1179209"/>
                    <a:gd name="connsiteY90" fmla="*/ 495296 h 831651"/>
                    <a:gd name="connsiteX91" fmla="*/ 201574 w 1179209"/>
                    <a:gd name="connsiteY91" fmla="*/ 470820 h 831651"/>
                    <a:gd name="connsiteX92" fmla="*/ 203014 w 1179209"/>
                    <a:gd name="connsiteY92" fmla="*/ 452102 h 831651"/>
                    <a:gd name="connsiteX93" fmla="*/ 188616 w 1179209"/>
                    <a:gd name="connsiteY93" fmla="*/ 437704 h 831651"/>
                    <a:gd name="connsiteX94" fmla="*/ 169898 w 1179209"/>
                    <a:gd name="connsiteY94" fmla="*/ 431945 h 831651"/>
                    <a:gd name="connsiteX95" fmla="*/ 167019 w 1179209"/>
                    <a:gd name="connsiteY95" fmla="*/ 410347 h 831651"/>
                    <a:gd name="connsiteX96" fmla="*/ 156940 w 1179209"/>
                    <a:gd name="connsiteY96" fmla="*/ 406028 h 831651"/>
                    <a:gd name="connsiteX97" fmla="*/ 148301 w 1179209"/>
                    <a:gd name="connsiteY97" fmla="*/ 367153 h 831651"/>
                    <a:gd name="connsiteX98" fmla="*/ 138222 w 1179209"/>
                    <a:gd name="connsiteY98" fmla="*/ 352755 h 831651"/>
                    <a:gd name="connsiteX99" fmla="*/ 167019 w 1179209"/>
                    <a:gd name="connsiteY99" fmla="*/ 336917 h 831651"/>
                    <a:gd name="connsiteX100" fmla="*/ 184296 w 1179209"/>
                    <a:gd name="connsiteY100" fmla="*/ 341236 h 831651"/>
                    <a:gd name="connsiteX101" fmla="*/ 204454 w 1179209"/>
                    <a:gd name="connsiteY101" fmla="*/ 342676 h 831651"/>
                    <a:gd name="connsiteX102" fmla="*/ 236130 w 1179209"/>
                    <a:gd name="connsiteY102" fmla="*/ 349875 h 831651"/>
                    <a:gd name="connsiteX103" fmla="*/ 267806 w 1179209"/>
                    <a:gd name="connsiteY103" fmla="*/ 338357 h 831651"/>
                    <a:gd name="connsiteX104" fmla="*/ 313880 w 1179209"/>
                    <a:gd name="connsiteY104" fmla="*/ 283644 h 831651"/>
                    <a:gd name="connsiteX105" fmla="*/ 313880 w 1179209"/>
                    <a:gd name="connsiteY105" fmla="*/ 270685 h 831651"/>
                    <a:gd name="connsiteX106" fmla="*/ 306681 w 1179209"/>
                    <a:gd name="connsiteY106" fmla="*/ 257727 h 831651"/>
                    <a:gd name="connsiteX107" fmla="*/ 312440 w 1179209"/>
                    <a:gd name="connsiteY107" fmla="*/ 241889 h 831651"/>
                    <a:gd name="connsiteX108" fmla="*/ 322519 w 1179209"/>
                    <a:gd name="connsiteY108" fmla="*/ 227491 h 831651"/>
                    <a:gd name="connsiteX109" fmla="*/ 315320 w 1179209"/>
                    <a:gd name="connsiteY109" fmla="*/ 214533 h 831651"/>
                    <a:gd name="connsiteX110" fmla="*/ 338357 w 1179209"/>
                    <a:gd name="connsiteY110" fmla="*/ 190056 h 831651"/>
                    <a:gd name="connsiteX111" fmla="*/ 345556 w 1179209"/>
                    <a:gd name="connsiteY111" fmla="*/ 190056 h 831651"/>
                    <a:gd name="connsiteX112" fmla="*/ 355635 w 1179209"/>
                    <a:gd name="connsiteY112" fmla="*/ 175658 h 831651"/>
                    <a:gd name="connsiteX113" fmla="*/ 357074 w 1179209"/>
                    <a:gd name="connsiteY113" fmla="*/ 156940 h 831651"/>
                    <a:gd name="connsiteX114" fmla="*/ 371473 w 1179209"/>
                    <a:gd name="connsiteY114" fmla="*/ 151181 h 831651"/>
                    <a:gd name="connsiteX115" fmla="*/ 371473 w 1179209"/>
                    <a:gd name="connsiteY115" fmla="*/ 135343 h 831651"/>
                    <a:gd name="connsiteX116" fmla="*/ 381551 w 1179209"/>
                    <a:gd name="connsiteY116" fmla="*/ 122384 h 831651"/>
                    <a:gd name="connsiteX117" fmla="*/ 384431 w 1179209"/>
                    <a:gd name="connsiteY117" fmla="*/ 110866 h 831651"/>
                    <a:gd name="connsiteX118" fmla="*/ 407468 w 1179209"/>
                    <a:gd name="connsiteY118" fmla="*/ 76310 h 831651"/>
                    <a:gd name="connsiteX119" fmla="*/ 424746 w 1179209"/>
                    <a:gd name="connsiteY119" fmla="*/ 84949 h 831651"/>
                    <a:gd name="connsiteX120" fmla="*/ 446343 w 1179209"/>
                    <a:gd name="connsiteY120" fmla="*/ 76310 h 831651"/>
                    <a:gd name="connsiteX121" fmla="*/ 466500 w 1179209"/>
                    <a:gd name="connsiteY121" fmla="*/ 46074 h 831651"/>
                    <a:gd name="connsiteX122" fmla="*/ 499616 w 1179209"/>
                    <a:gd name="connsiteY122" fmla="*/ 54713 h 831651"/>
                    <a:gd name="connsiteX123" fmla="*/ 522653 w 1179209"/>
                    <a:gd name="connsiteY123" fmla="*/ 37435 h 831651"/>
                    <a:gd name="connsiteX124" fmla="*/ 544250 w 1179209"/>
                    <a:gd name="connsiteY124" fmla="*/ 43195 h 831651"/>
                    <a:gd name="connsiteX125" fmla="*/ 552889 w 1179209"/>
                    <a:gd name="connsiteY125" fmla="*/ 33116 h 831651"/>
                    <a:gd name="connsiteX126" fmla="*/ 573047 w 1179209"/>
                    <a:gd name="connsiteY126" fmla="*/ 40315 h 831651"/>
                    <a:gd name="connsiteX127" fmla="*/ 617681 w 1179209"/>
                    <a:gd name="connsiteY127" fmla="*/ 43195 h 831651"/>
                    <a:gd name="connsiteX128" fmla="*/ 647917 w 1179209"/>
                    <a:gd name="connsiteY128" fmla="*/ 1440 h 831651"/>
                    <a:gd name="connsiteX129" fmla="*/ 673834 w 1179209"/>
                    <a:gd name="connsiteY129" fmla="*/ 12958 h 831651"/>
                    <a:gd name="connsiteX130" fmla="*/ 691112 w 1179209"/>
                    <a:gd name="connsiteY130" fmla="*/ 2880 h 831651"/>
                    <a:gd name="connsiteX131" fmla="*/ 711269 w 1179209"/>
                    <a:gd name="connsiteY131" fmla="*/ 7199 h 831651"/>
                    <a:gd name="connsiteX132" fmla="*/ 728547 w 1179209"/>
                    <a:gd name="connsiteY132" fmla="*/ 0 h 831651"/>
                    <a:gd name="connsiteX0" fmla="*/ 215770 w 1179209"/>
                    <a:gd name="connsiteY0" fmla="*/ 831651 h 923091"/>
                    <a:gd name="connsiteX1" fmla="*/ 40523 w 1179209"/>
                    <a:gd name="connsiteY1" fmla="*/ 666419 h 923091"/>
                    <a:gd name="connsiteX2" fmla="*/ 41755 w 1179209"/>
                    <a:gd name="connsiteY2" fmla="*/ 660875 h 923091"/>
                    <a:gd name="connsiteX3" fmla="*/ 31676 w 1179209"/>
                    <a:gd name="connsiteY3" fmla="*/ 646477 h 923091"/>
                    <a:gd name="connsiteX4" fmla="*/ 10079 w 1179209"/>
                    <a:gd name="connsiteY4" fmla="*/ 617681 h 923091"/>
                    <a:gd name="connsiteX5" fmla="*/ 11519 w 1179209"/>
                    <a:gd name="connsiteY5" fmla="*/ 613361 h 923091"/>
                    <a:gd name="connsiteX6" fmla="*/ 0 w 1179209"/>
                    <a:gd name="connsiteY6" fmla="*/ 590324 h 923091"/>
                    <a:gd name="connsiteX7" fmla="*/ 12959 w 1179209"/>
                    <a:gd name="connsiteY7" fmla="*/ 583125 h 923091"/>
                    <a:gd name="connsiteX8" fmla="*/ 20157 w 1179209"/>
                    <a:gd name="connsiteY8" fmla="*/ 587445 h 923091"/>
                    <a:gd name="connsiteX9" fmla="*/ 53273 w 1179209"/>
                    <a:gd name="connsiteY9" fmla="*/ 616241 h 923091"/>
                    <a:gd name="connsiteX10" fmla="*/ 86389 w 1179209"/>
                    <a:gd name="connsiteY10" fmla="*/ 578806 h 923091"/>
                    <a:gd name="connsiteX11" fmla="*/ 86389 w 1179209"/>
                    <a:gd name="connsiteY11" fmla="*/ 565847 h 923091"/>
                    <a:gd name="connsiteX12" fmla="*/ 112306 w 1179209"/>
                    <a:gd name="connsiteY12" fmla="*/ 568727 h 923091"/>
                    <a:gd name="connsiteX13" fmla="*/ 116625 w 1179209"/>
                    <a:gd name="connsiteY13" fmla="*/ 535611 h 923091"/>
                    <a:gd name="connsiteX14" fmla="*/ 119505 w 1179209"/>
                    <a:gd name="connsiteY14" fmla="*/ 515454 h 923091"/>
                    <a:gd name="connsiteX15" fmla="*/ 133903 w 1179209"/>
                    <a:gd name="connsiteY15" fmla="*/ 502495 h 923091"/>
                    <a:gd name="connsiteX16" fmla="*/ 159820 w 1179209"/>
                    <a:gd name="connsiteY16" fmla="*/ 495296 h 923091"/>
                    <a:gd name="connsiteX17" fmla="*/ 201574 w 1179209"/>
                    <a:gd name="connsiteY17" fmla="*/ 470820 h 923091"/>
                    <a:gd name="connsiteX18" fmla="*/ 203014 w 1179209"/>
                    <a:gd name="connsiteY18" fmla="*/ 452102 h 923091"/>
                    <a:gd name="connsiteX19" fmla="*/ 188616 w 1179209"/>
                    <a:gd name="connsiteY19" fmla="*/ 437704 h 923091"/>
                    <a:gd name="connsiteX20" fmla="*/ 169898 w 1179209"/>
                    <a:gd name="connsiteY20" fmla="*/ 431945 h 923091"/>
                    <a:gd name="connsiteX21" fmla="*/ 167019 w 1179209"/>
                    <a:gd name="connsiteY21" fmla="*/ 410347 h 923091"/>
                    <a:gd name="connsiteX22" fmla="*/ 156940 w 1179209"/>
                    <a:gd name="connsiteY22" fmla="*/ 406028 h 923091"/>
                    <a:gd name="connsiteX23" fmla="*/ 148301 w 1179209"/>
                    <a:gd name="connsiteY23" fmla="*/ 367153 h 923091"/>
                    <a:gd name="connsiteX24" fmla="*/ 138222 w 1179209"/>
                    <a:gd name="connsiteY24" fmla="*/ 352755 h 923091"/>
                    <a:gd name="connsiteX25" fmla="*/ 167019 w 1179209"/>
                    <a:gd name="connsiteY25" fmla="*/ 336917 h 923091"/>
                    <a:gd name="connsiteX26" fmla="*/ 184296 w 1179209"/>
                    <a:gd name="connsiteY26" fmla="*/ 341236 h 923091"/>
                    <a:gd name="connsiteX27" fmla="*/ 204454 w 1179209"/>
                    <a:gd name="connsiteY27" fmla="*/ 342676 h 923091"/>
                    <a:gd name="connsiteX28" fmla="*/ 236130 w 1179209"/>
                    <a:gd name="connsiteY28" fmla="*/ 349875 h 923091"/>
                    <a:gd name="connsiteX29" fmla="*/ 267806 w 1179209"/>
                    <a:gd name="connsiteY29" fmla="*/ 338357 h 923091"/>
                    <a:gd name="connsiteX30" fmla="*/ 313880 w 1179209"/>
                    <a:gd name="connsiteY30" fmla="*/ 283644 h 923091"/>
                    <a:gd name="connsiteX31" fmla="*/ 313880 w 1179209"/>
                    <a:gd name="connsiteY31" fmla="*/ 270685 h 923091"/>
                    <a:gd name="connsiteX32" fmla="*/ 306681 w 1179209"/>
                    <a:gd name="connsiteY32" fmla="*/ 257727 h 923091"/>
                    <a:gd name="connsiteX33" fmla="*/ 312440 w 1179209"/>
                    <a:gd name="connsiteY33" fmla="*/ 241889 h 923091"/>
                    <a:gd name="connsiteX34" fmla="*/ 322519 w 1179209"/>
                    <a:gd name="connsiteY34" fmla="*/ 227491 h 923091"/>
                    <a:gd name="connsiteX35" fmla="*/ 315320 w 1179209"/>
                    <a:gd name="connsiteY35" fmla="*/ 214533 h 923091"/>
                    <a:gd name="connsiteX36" fmla="*/ 338357 w 1179209"/>
                    <a:gd name="connsiteY36" fmla="*/ 190056 h 923091"/>
                    <a:gd name="connsiteX37" fmla="*/ 345556 w 1179209"/>
                    <a:gd name="connsiteY37" fmla="*/ 190056 h 923091"/>
                    <a:gd name="connsiteX38" fmla="*/ 355635 w 1179209"/>
                    <a:gd name="connsiteY38" fmla="*/ 175658 h 923091"/>
                    <a:gd name="connsiteX39" fmla="*/ 357074 w 1179209"/>
                    <a:gd name="connsiteY39" fmla="*/ 156940 h 923091"/>
                    <a:gd name="connsiteX40" fmla="*/ 371473 w 1179209"/>
                    <a:gd name="connsiteY40" fmla="*/ 151181 h 923091"/>
                    <a:gd name="connsiteX41" fmla="*/ 371473 w 1179209"/>
                    <a:gd name="connsiteY41" fmla="*/ 135343 h 923091"/>
                    <a:gd name="connsiteX42" fmla="*/ 381551 w 1179209"/>
                    <a:gd name="connsiteY42" fmla="*/ 122384 h 923091"/>
                    <a:gd name="connsiteX43" fmla="*/ 384431 w 1179209"/>
                    <a:gd name="connsiteY43" fmla="*/ 110866 h 923091"/>
                    <a:gd name="connsiteX44" fmla="*/ 407468 w 1179209"/>
                    <a:gd name="connsiteY44" fmla="*/ 76310 h 923091"/>
                    <a:gd name="connsiteX45" fmla="*/ 424746 w 1179209"/>
                    <a:gd name="connsiteY45" fmla="*/ 84949 h 923091"/>
                    <a:gd name="connsiteX46" fmla="*/ 446343 w 1179209"/>
                    <a:gd name="connsiteY46" fmla="*/ 76310 h 923091"/>
                    <a:gd name="connsiteX47" fmla="*/ 466500 w 1179209"/>
                    <a:gd name="connsiteY47" fmla="*/ 46074 h 923091"/>
                    <a:gd name="connsiteX48" fmla="*/ 499616 w 1179209"/>
                    <a:gd name="connsiteY48" fmla="*/ 54713 h 923091"/>
                    <a:gd name="connsiteX49" fmla="*/ 522653 w 1179209"/>
                    <a:gd name="connsiteY49" fmla="*/ 37435 h 923091"/>
                    <a:gd name="connsiteX50" fmla="*/ 544250 w 1179209"/>
                    <a:gd name="connsiteY50" fmla="*/ 43195 h 923091"/>
                    <a:gd name="connsiteX51" fmla="*/ 552889 w 1179209"/>
                    <a:gd name="connsiteY51" fmla="*/ 33116 h 923091"/>
                    <a:gd name="connsiteX52" fmla="*/ 573047 w 1179209"/>
                    <a:gd name="connsiteY52" fmla="*/ 40315 h 923091"/>
                    <a:gd name="connsiteX53" fmla="*/ 617681 w 1179209"/>
                    <a:gd name="connsiteY53" fmla="*/ 43195 h 923091"/>
                    <a:gd name="connsiteX54" fmla="*/ 647917 w 1179209"/>
                    <a:gd name="connsiteY54" fmla="*/ 1440 h 923091"/>
                    <a:gd name="connsiteX55" fmla="*/ 673834 w 1179209"/>
                    <a:gd name="connsiteY55" fmla="*/ 12958 h 923091"/>
                    <a:gd name="connsiteX56" fmla="*/ 691112 w 1179209"/>
                    <a:gd name="connsiteY56" fmla="*/ 2880 h 923091"/>
                    <a:gd name="connsiteX57" fmla="*/ 711269 w 1179209"/>
                    <a:gd name="connsiteY57" fmla="*/ 7199 h 923091"/>
                    <a:gd name="connsiteX58" fmla="*/ 728547 w 1179209"/>
                    <a:gd name="connsiteY58" fmla="*/ 0 h 923091"/>
                    <a:gd name="connsiteX59" fmla="*/ 738626 w 1179209"/>
                    <a:gd name="connsiteY59" fmla="*/ 14398 h 923091"/>
                    <a:gd name="connsiteX60" fmla="*/ 750144 w 1179209"/>
                    <a:gd name="connsiteY60" fmla="*/ 27357 h 923091"/>
                    <a:gd name="connsiteX61" fmla="*/ 773181 w 1179209"/>
                    <a:gd name="connsiteY61" fmla="*/ 30236 h 923091"/>
                    <a:gd name="connsiteX62" fmla="*/ 799098 w 1179209"/>
                    <a:gd name="connsiteY62" fmla="*/ 38875 h 923091"/>
                    <a:gd name="connsiteX63" fmla="*/ 817815 w 1179209"/>
                    <a:gd name="connsiteY63" fmla="*/ 38875 h 923091"/>
                    <a:gd name="connsiteX64" fmla="*/ 830774 w 1179209"/>
                    <a:gd name="connsiteY64" fmla="*/ 40315 h 923091"/>
                    <a:gd name="connsiteX65" fmla="*/ 848052 w 1179209"/>
                    <a:gd name="connsiteY65" fmla="*/ 37435 h 923091"/>
                    <a:gd name="connsiteX66" fmla="*/ 878288 w 1179209"/>
                    <a:gd name="connsiteY66" fmla="*/ 66232 h 923091"/>
                    <a:gd name="connsiteX67" fmla="*/ 917163 w 1179209"/>
                    <a:gd name="connsiteY67" fmla="*/ 73431 h 923091"/>
                    <a:gd name="connsiteX68" fmla="*/ 934440 w 1179209"/>
                    <a:gd name="connsiteY68" fmla="*/ 56153 h 923091"/>
                    <a:gd name="connsiteX69" fmla="*/ 935880 w 1179209"/>
                    <a:gd name="connsiteY69" fmla="*/ 43195 h 923091"/>
                    <a:gd name="connsiteX70" fmla="*/ 953158 w 1179209"/>
                    <a:gd name="connsiteY70" fmla="*/ 37435 h 923091"/>
                    <a:gd name="connsiteX71" fmla="*/ 960357 w 1179209"/>
                    <a:gd name="connsiteY71" fmla="*/ 51833 h 923091"/>
                    <a:gd name="connsiteX72" fmla="*/ 970436 w 1179209"/>
                    <a:gd name="connsiteY72" fmla="*/ 50394 h 923091"/>
                    <a:gd name="connsiteX73" fmla="*/ 986274 w 1179209"/>
                    <a:gd name="connsiteY73" fmla="*/ 47514 h 923091"/>
                    <a:gd name="connsiteX74" fmla="*/ 986274 w 1179209"/>
                    <a:gd name="connsiteY74" fmla="*/ 69111 h 923091"/>
                    <a:gd name="connsiteX75" fmla="*/ 999232 w 1179209"/>
                    <a:gd name="connsiteY75" fmla="*/ 79190 h 923091"/>
                    <a:gd name="connsiteX76" fmla="*/ 1007871 w 1179209"/>
                    <a:gd name="connsiteY76" fmla="*/ 139662 h 923091"/>
                    <a:gd name="connsiteX77" fmla="*/ 1002112 w 1179209"/>
                    <a:gd name="connsiteY77" fmla="*/ 159820 h 923091"/>
                    <a:gd name="connsiteX78" fmla="*/ 1049626 w 1179209"/>
                    <a:gd name="connsiteY78" fmla="*/ 159820 h 923091"/>
                    <a:gd name="connsiteX79" fmla="*/ 1079862 w 1179209"/>
                    <a:gd name="connsiteY79" fmla="*/ 171338 h 923091"/>
                    <a:gd name="connsiteX80" fmla="*/ 1079862 w 1179209"/>
                    <a:gd name="connsiteY80" fmla="*/ 187176 h 923091"/>
                    <a:gd name="connsiteX81" fmla="*/ 1089941 w 1179209"/>
                    <a:gd name="connsiteY81" fmla="*/ 198695 h 923091"/>
                    <a:gd name="connsiteX82" fmla="*/ 1069783 w 1179209"/>
                    <a:gd name="connsiteY82" fmla="*/ 214533 h 923091"/>
                    <a:gd name="connsiteX83" fmla="*/ 1072663 w 1179209"/>
                    <a:gd name="connsiteY83" fmla="*/ 226051 h 923091"/>
                    <a:gd name="connsiteX84" fmla="*/ 1082742 w 1179209"/>
                    <a:gd name="connsiteY84" fmla="*/ 228931 h 923091"/>
                    <a:gd name="connsiteX85" fmla="*/ 1101459 w 1179209"/>
                    <a:gd name="connsiteY85" fmla="*/ 263486 h 923091"/>
                    <a:gd name="connsiteX86" fmla="*/ 1117297 w 1179209"/>
                    <a:gd name="connsiteY86" fmla="*/ 263486 h 923091"/>
                    <a:gd name="connsiteX87" fmla="*/ 1133135 w 1179209"/>
                    <a:gd name="connsiteY87" fmla="*/ 276445 h 923091"/>
                    <a:gd name="connsiteX88" fmla="*/ 1179209 w 1179209"/>
                    <a:gd name="connsiteY88" fmla="*/ 273565 h 923091"/>
                    <a:gd name="connsiteX89" fmla="*/ 1170570 w 1179209"/>
                    <a:gd name="connsiteY89" fmla="*/ 285083 h 923091"/>
                    <a:gd name="connsiteX90" fmla="*/ 1151853 w 1179209"/>
                    <a:gd name="connsiteY90" fmla="*/ 305241 h 923091"/>
                    <a:gd name="connsiteX91" fmla="*/ 1114417 w 1179209"/>
                    <a:gd name="connsiteY91" fmla="*/ 395949 h 923091"/>
                    <a:gd name="connsiteX92" fmla="*/ 1095700 w 1179209"/>
                    <a:gd name="connsiteY92" fmla="*/ 465060 h 923091"/>
                    <a:gd name="connsiteX93" fmla="*/ 1087061 w 1179209"/>
                    <a:gd name="connsiteY93" fmla="*/ 531292 h 923091"/>
                    <a:gd name="connsiteX94" fmla="*/ 1055385 w 1179209"/>
                    <a:gd name="connsiteY94" fmla="*/ 489537 h 923091"/>
                    <a:gd name="connsiteX95" fmla="*/ 1035228 w 1179209"/>
                    <a:gd name="connsiteY95" fmla="*/ 483778 h 923091"/>
                    <a:gd name="connsiteX96" fmla="*/ 1035228 w 1179209"/>
                    <a:gd name="connsiteY96" fmla="*/ 467940 h 923091"/>
                    <a:gd name="connsiteX97" fmla="*/ 989153 w 1179209"/>
                    <a:gd name="connsiteY97" fmla="*/ 429065 h 923091"/>
                    <a:gd name="connsiteX98" fmla="*/ 983394 w 1179209"/>
                    <a:gd name="connsiteY98" fmla="*/ 420426 h 923091"/>
                    <a:gd name="connsiteX99" fmla="*/ 983394 w 1179209"/>
                    <a:gd name="connsiteY99" fmla="*/ 395949 h 923091"/>
                    <a:gd name="connsiteX100" fmla="*/ 928681 w 1179209"/>
                    <a:gd name="connsiteY100" fmla="*/ 364273 h 923091"/>
                    <a:gd name="connsiteX101" fmla="*/ 920042 w 1179209"/>
                    <a:gd name="connsiteY101" fmla="*/ 336917 h 923091"/>
                    <a:gd name="connsiteX102" fmla="*/ 912843 w 1179209"/>
                    <a:gd name="connsiteY102" fmla="*/ 326838 h 923091"/>
                    <a:gd name="connsiteX103" fmla="*/ 853811 w 1179209"/>
                    <a:gd name="connsiteY103" fmla="*/ 315320 h 923091"/>
                    <a:gd name="connsiteX104" fmla="*/ 791899 w 1179209"/>
                    <a:gd name="connsiteY104" fmla="*/ 299482 h 923091"/>
                    <a:gd name="connsiteX105" fmla="*/ 780380 w 1179209"/>
                    <a:gd name="connsiteY105" fmla="*/ 286523 h 923091"/>
                    <a:gd name="connsiteX106" fmla="*/ 696871 w 1179209"/>
                    <a:gd name="connsiteY106" fmla="*/ 300921 h 923091"/>
                    <a:gd name="connsiteX107" fmla="*/ 669514 w 1179209"/>
                    <a:gd name="connsiteY107" fmla="*/ 321079 h 923091"/>
                    <a:gd name="connsiteX108" fmla="*/ 580246 w 1179209"/>
                    <a:gd name="connsiteY108" fmla="*/ 368593 h 923091"/>
                    <a:gd name="connsiteX109" fmla="*/ 561528 w 1179209"/>
                    <a:gd name="connsiteY109" fmla="*/ 372912 h 923091"/>
                    <a:gd name="connsiteX110" fmla="*/ 516894 w 1179209"/>
                    <a:gd name="connsiteY110" fmla="*/ 390190 h 923091"/>
                    <a:gd name="connsiteX111" fmla="*/ 508255 w 1179209"/>
                    <a:gd name="connsiteY111" fmla="*/ 400269 h 923091"/>
                    <a:gd name="connsiteX112" fmla="*/ 493857 w 1179209"/>
                    <a:gd name="connsiteY112" fmla="*/ 423306 h 923091"/>
                    <a:gd name="connsiteX113" fmla="*/ 483778 w 1179209"/>
                    <a:gd name="connsiteY113" fmla="*/ 420426 h 923091"/>
                    <a:gd name="connsiteX114" fmla="*/ 466500 w 1179209"/>
                    <a:gd name="connsiteY114" fmla="*/ 414667 h 923091"/>
                    <a:gd name="connsiteX115" fmla="*/ 453542 w 1179209"/>
                    <a:gd name="connsiteY115" fmla="*/ 429065 h 923091"/>
                    <a:gd name="connsiteX116" fmla="*/ 449223 w 1179209"/>
                    <a:gd name="connsiteY116" fmla="*/ 443463 h 923091"/>
                    <a:gd name="connsiteX117" fmla="*/ 442023 w 1179209"/>
                    <a:gd name="connsiteY117" fmla="*/ 453542 h 923091"/>
                    <a:gd name="connsiteX118" fmla="*/ 443463 w 1179209"/>
                    <a:gd name="connsiteY118" fmla="*/ 465060 h 923091"/>
                    <a:gd name="connsiteX119" fmla="*/ 444903 w 1179209"/>
                    <a:gd name="connsiteY119" fmla="*/ 503935 h 923091"/>
                    <a:gd name="connsiteX120" fmla="*/ 450662 w 1179209"/>
                    <a:gd name="connsiteY120" fmla="*/ 509695 h 923091"/>
                    <a:gd name="connsiteX121" fmla="*/ 444903 w 1179209"/>
                    <a:gd name="connsiteY121" fmla="*/ 528412 h 923091"/>
                    <a:gd name="connsiteX122" fmla="*/ 444903 w 1179209"/>
                    <a:gd name="connsiteY122" fmla="*/ 545690 h 923091"/>
                    <a:gd name="connsiteX123" fmla="*/ 434824 w 1179209"/>
                    <a:gd name="connsiteY123" fmla="*/ 570167 h 923091"/>
                    <a:gd name="connsiteX124" fmla="*/ 420426 w 1179209"/>
                    <a:gd name="connsiteY124" fmla="*/ 580245 h 923091"/>
                    <a:gd name="connsiteX125" fmla="*/ 424746 w 1179209"/>
                    <a:gd name="connsiteY125" fmla="*/ 590324 h 923091"/>
                    <a:gd name="connsiteX126" fmla="*/ 420426 w 1179209"/>
                    <a:gd name="connsiteY126" fmla="*/ 611921 h 923091"/>
                    <a:gd name="connsiteX127" fmla="*/ 404588 w 1179209"/>
                    <a:gd name="connsiteY127" fmla="*/ 601843 h 923091"/>
                    <a:gd name="connsiteX128" fmla="*/ 385871 w 1179209"/>
                    <a:gd name="connsiteY128" fmla="*/ 610482 h 923091"/>
                    <a:gd name="connsiteX129" fmla="*/ 365713 w 1179209"/>
                    <a:gd name="connsiteY129" fmla="*/ 655116 h 923091"/>
                    <a:gd name="connsiteX130" fmla="*/ 355635 w 1179209"/>
                    <a:gd name="connsiteY130" fmla="*/ 659435 h 923091"/>
                    <a:gd name="connsiteX131" fmla="*/ 352608 w 1179209"/>
                    <a:gd name="connsiteY131" fmla="*/ 666419 h 923091"/>
                    <a:gd name="connsiteX132" fmla="*/ 307210 w 1179209"/>
                    <a:gd name="connsiteY132" fmla="*/ 923091 h 923091"/>
                    <a:gd name="connsiteX0" fmla="*/ 40523 w 1179209"/>
                    <a:gd name="connsiteY0" fmla="*/ 666419 h 923091"/>
                    <a:gd name="connsiteX1" fmla="*/ 41755 w 1179209"/>
                    <a:gd name="connsiteY1" fmla="*/ 660875 h 923091"/>
                    <a:gd name="connsiteX2" fmla="*/ 31676 w 1179209"/>
                    <a:gd name="connsiteY2" fmla="*/ 646477 h 923091"/>
                    <a:gd name="connsiteX3" fmla="*/ 10079 w 1179209"/>
                    <a:gd name="connsiteY3" fmla="*/ 617681 h 923091"/>
                    <a:gd name="connsiteX4" fmla="*/ 11519 w 1179209"/>
                    <a:gd name="connsiteY4" fmla="*/ 613361 h 923091"/>
                    <a:gd name="connsiteX5" fmla="*/ 0 w 1179209"/>
                    <a:gd name="connsiteY5" fmla="*/ 590324 h 923091"/>
                    <a:gd name="connsiteX6" fmla="*/ 12959 w 1179209"/>
                    <a:gd name="connsiteY6" fmla="*/ 583125 h 923091"/>
                    <a:gd name="connsiteX7" fmla="*/ 20157 w 1179209"/>
                    <a:gd name="connsiteY7" fmla="*/ 587445 h 923091"/>
                    <a:gd name="connsiteX8" fmla="*/ 53273 w 1179209"/>
                    <a:gd name="connsiteY8" fmla="*/ 616241 h 923091"/>
                    <a:gd name="connsiteX9" fmla="*/ 86389 w 1179209"/>
                    <a:gd name="connsiteY9" fmla="*/ 578806 h 923091"/>
                    <a:gd name="connsiteX10" fmla="*/ 86389 w 1179209"/>
                    <a:gd name="connsiteY10" fmla="*/ 565847 h 923091"/>
                    <a:gd name="connsiteX11" fmla="*/ 112306 w 1179209"/>
                    <a:gd name="connsiteY11" fmla="*/ 568727 h 923091"/>
                    <a:gd name="connsiteX12" fmla="*/ 116625 w 1179209"/>
                    <a:gd name="connsiteY12" fmla="*/ 535611 h 923091"/>
                    <a:gd name="connsiteX13" fmla="*/ 119505 w 1179209"/>
                    <a:gd name="connsiteY13" fmla="*/ 515454 h 923091"/>
                    <a:gd name="connsiteX14" fmla="*/ 133903 w 1179209"/>
                    <a:gd name="connsiteY14" fmla="*/ 502495 h 923091"/>
                    <a:gd name="connsiteX15" fmla="*/ 159820 w 1179209"/>
                    <a:gd name="connsiteY15" fmla="*/ 495296 h 923091"/>
                    <a:gd name="connsiteX16" fmla="*/ 201574 w 1179209"/>
                    <a:gd name="connsiteY16" fmla="*/ 470820 h 923091"/>
                    <a:gd name="connsiteX17" fmla="*/ 203014 w 1179209"/>
                    <a:gd name="connsiteY17" fmla="*/ 452102 h 923091"/>
                    <a:gd name="connsiteX18" fmla="*/ 188616 w 1179209"/>
                    <a:gd name="connsiteY18" fmla="*/ 437704 h 923091"/>
                    <a:gd name="connsiteX19" fmla="*/ 169898 w 1179209"/>
                    <a:gd name="connsiteY19" fmla="*/ 431945 h 923091"/>
                    <a:gd name="connsiteX20" fmla="*/ 167019 w 1179209"/>
                    <a:gd name="connsiteY20" fmla="*/ 410347 h 923091"/>
                    <a:gd name="connsiteX21" fmla="*/ 156940 w 1179209"/>
                    <a:gd name="connsiteY21" fmla="*/ 406028 h 923091"/>
                    <a:gd name="connsiteX22" fmla="*/ 148301 w 1179209"/>
                    <a:gd name="connsiteY22" fmla="*/ 367153 h 923091"/>
                    <a:gd name="connsiteX23" fmla="*/ 138222 w 1179209"/>
                    <a:gd name="connsiteY23" fmla="*/ 352755 h 923091"/>
                    <a:gd name="connsiteX24" fmla="*/ 167019 w 1179209"/>
                    <a:gd name="connsiteY24" fmla="*/ 336917 h 923091"/>
                    <a:gd name="connsiteX25" fmla="*/ 184296 w 1179209"/>
                    <a:gd name="connsiteY25" fmla="*/ 341236 h 923091"/>
                    <a:gd name="connsiteX26" fmla="*/ 204454 w 1179209"/>
                    <a:gd name="connsiteY26" fmla="*/ 342676 h 923091"/>
                    <a:gd name="connsiteX27" fmla="*/ 236130 w 1179209"/>
                    <a:gd name="connsiteY27" fmla="*/ 349875 h 923091"/>
                    <a:gd name="connsiteX28" fmla="*/ 267806 w 1179209"/>
                    <a:gd name="connsiteY28" fmla="*/ 338357 h 923091"/>
                    <a:gd name="connsiteX29" fmla="*/ 313880 w 1179209"/>
                    <a:gd name="connsiteY29" fmla="*/ 283644 h 923091"/>
                    <a:gd name="connsiteX30" fmla="*/ 313880 w 1179209"/>
                    <a:gd name="connsiteY30" fmla="*/ 270685 h 923091"/>
                    <a:gd name="connsiteX31" fmla="*/ 306681 w 1179209"/>
                    <a:gd name="connsiteY31" fmla="*/ 257727 h 923091"/>
                    <a:gd name="connsiteX32" fmla="*/ 312440 w 1179209"/>
                    <a:gd name="connsiteY32" fmla="*/ 241889 h 923091"/>
                    <a:gd name="connsiteX33" fmla="*/ 322519 w 1179209"/>
                    <a:gd name="connsiteY33" fmla="*/ 227491 h 923091"/>
                    <a:gd name="connsiteX34" fmla="*/ 315320 w 1179209"/>
                    <a:gd name="connsiteY34" fmla="*/ 214533 h 923091"/>
                    <a:gd name="connsiteX35" fmla="*/ 338357 w 1179209"/>
                    <a:gd name="connsiteY35" fmla="*/ 190056 h 923091"/>
                    <a:gd name="connsiteX36" fmla="*/ 345556 w 1179209"/>
                    <a:gd name="connsiteY36" fmla="*/ 190056 h 923091"/>
                    <a:gd name="connsiteX37" fmla="*/ 355635 w 1179209"/>
                    <a:gd name="connsiteY37" fmla="*/ 175658 h 923091"/>
                    <a:gd name="connsiteX38" fmla="*/ 357074 w 1179209"/>
                    <a:gd name="connsiteY38" fmla="*/ 156940 h 923091"/>
                    <a:gd name="connsiteX39" fmla="*/ 371473 w 1179209"/>
                    <a:gd name="connsiteY39" fmla="*/ 151181 h 923091"/>
                    <a:gd name="connsiteX40" fmla="*/ 371473 w 1179209"/>
                    <a:gd name="connsiteY40" fmla="*/ 135343 h 923091"/>
                    <a:gd name="connsiteX41" fmla="*/ 381551 w 1179209"/>
                    <a:gd name="connsiteY41" fmla="*/ 122384 h 923091"/>
                    <a:gd name="connsiteX42" fmla="*/ 384431 w 1179209"/>
                    <a:gd name="connsiteY42" fmla="*/ 110866 h 923091"/>
                    <a:gd name="connsiteX43" fmla="*/ 407468 w 1179209"/>
                    <a:gd name="connsiteY43" fmla="*/ 76310 h 923091"/>
                    <a:gd name="connsiteX44" fmla="*/ 424746 w 1179209"/>
                    <a:gd name="connsiteY44" fmla="*/ 84949 h 923091"/>
                    <a:gd name="connsiteX45" fmla="*/ 446343 w 1179209"/>
                    <a:gd name="connsiteY45" fmla="*/ 76310 h 923091"/>
                    <a:gd name="connsiteX46" fmla="*/ 466500 w 1179209"/>
                    <a:gd name="connsiteY46" fmla="*/ 46074 h 923091"/>
                    <a:gd name="connsiteX47" fmla="*/ 499616 w 1179209"/>
                    <a:gd name="connsiteY47" fmla="*/ 54713 h 923091"/>
                    <a:gd name="connsiteX48" fmla="*/ 522653 w 1179209"/>
                    <a:gd name="connsiteY48" fmla="*/ 37435 h 923091"/>
                    <a:gd name="connsiteX49" fmla="*/ 544250 w 1179209"/>
                    <a:gd name="connsiteY49" fmla="*/ 43195 h 923091"/>
                    <a:gd name="connsiteX50" fmla="*/ 552889 w 1179209"/>
                    <a:gd name="connsiteY50" fmla="*/ 33116 h 923091"/>
                    <a:gd name="connsiteX51" fmla="*/ 573047 w 1179209"/>
                    <a:gd name="connsiteY51" fmla="*/ 40315 h 923091"/>
                    <a:gd name="connsiteX52" fmla="*/ 617681 w 1179209"/>
                    <a:gd name="connsiteY52" fmla="*/ 43195 h 923091"/>
                    <a:gd name="connsiteX53" fmla="*/ 647917 w 1179209"/>
                    <a:gd name="connsiteY53" fmla="*/ 1440 h 923091"/>
                    <a:gd name="connsiteX54" fmla="*/ 673834 w 1179209"/>
                    <a:gd name="connsiteY54" fmla="*/ 12958 h 923091"/>
                    <a:gd name="connsiteX55" fmla="*/ 691112 w 1179209"/>
                    <a:gd name="connsiteY55" fmla="*/ 2880 h 923091"/>
                    <a:gd name="connsiteX56" fmla="*/ 711269 w 1179209"/>
                    <a:gd name="connsiteY56" fmla="*/ 7199 h 923091"/>
                    <a:gd name="connsiteX57" fmla="*/ 728547 w 1179209"/>
                    <a:gd name="connsiteY57" fmla="*/ 0 h 923091"/>
                    <a:gd name="connsiteX58" fmla="*/ 738626 w 1179209"/>
                    <a:gd name="connsiteY58" fmla="*/ 14398 h 923091"/>
                    <a:gd name="connsiteX59" fmla="*/ 750144 w 1179209"/>
                    <a:gd name="connsiteY59" fmla="*/ 27357 h 923091"/>
                    <a:gd name="connsiteX60" fmla="*/ 773181 w 1179209"/>
                    <a:gd name="connsiteY60" fmla="*/ 30236 h 923091"/>
                    <a:gd name="connsiteX61" fmla="*/ 799098 w 1179209"/>
                    <a:gd name="connsiteY61" fmla="*/ 38875 h 923091"/>
                    <a:gd name="connsiteX62" fmla="*/ 817815 w 1179209"/>
                    <a:gd name="connsiteY62" fmla="*/ 38875 h 923091"/>
                    <a:gd name="connsiteX63" fmla="*/ 830774 w 1179209"/>
                    <a:gd name="connsiteY63" fmla="*/ 40315 h 923091"/>
                    <a:gd name="connsiteX64" fmla="*/ 848052 w 1179209"/>
                    <a:gd name="connsiteY64" fmla="*/ 37435 h 923091"/>
                    <a:gd name="connsiteX65" fmla="*/ 878288 w 1179209"/>
                    <a:gd name="connsiteY65" fmla="*/ 66232 h 923091"/>
                    <a:gd name="connsiteX66" fmla="*/ 917163 w 1179209"/>
                    <a:gd name="connsiteY66" fmla="*/ 73431 h 923091"/>
                    <a:gd name="connsiteX67" fmla="*/ 934440 w 1179209"/>
                    <a:gd name="connsiteY67" fmla="*/ 56153 h 923091"/>
                    <a:gd name="connsiteX68" fmla="*/ 935880 w 1179209"/>
                    <a:gd name="connsiteY68" fmla="*/ 43195 h 923091"/>
                    <a:gd name="connsiteX69" fmla="*/ 953158 w 1179209"/>
                    <a:gd name="connsiteY69" fmla="*/ 37435 h 923091"/>
                    <a:gd name="connsiteX70" fmla="*/ 960357 w 1179209"/>
                    <a:gd name="connsiteY70" fmla="*/ 51833 h 923091"/>
                    <a:gd name="connsiteX71" fmla="*/ 970436 w 1179209"/>
                    <a:gd name="connsiteY71" fmla="*/ 50394 h 923091"/>
                    <a:gd name="connsiteX72" fmla="*/ 986274 w 1179209"/>
                    <a:gd name="connsiteY72" fmla="*/ 47514 h 923091"/>
                    <a:gd name="connsiteX73" fmla="*/ 986274 w 1179209"/>
                    <a:gd name="connsiteY73" fmla="*/ 69111 h 923091"/>
                    <a:gd name="connsiteX74" fmla="*/ 999232 w 1179209"/>
                    <a:gd name="connsiteY74" fmla="*/ 79190 h 923091"/>
                    <a:gd name="connsiteX75" fmla="*/ 1007871 w 1179209"/>
                    <a:gd name="connsiteY75" fmla="*/ 139662 h 923091"/>
                    <a:gd name="connsiteX76" fmla="*/ 1002112 w 1179209"/>
                    <a:gd name="connsiteY76" fmla="*/ 159820 h 923091"/>
                    <a:gd name="connsiteX77" fmla="*/ 1049626 w 1179209"/>
                    <a:gd name="connsiteY77" fmla="*/ 159820 h 923091"/>
                    <a:gd name="connsiteX78" fmla="*/ 1079862 w 1179209"/>
                    <a:gd name="connsiteY78" fmla="*/ 171338 h 923091"/>
                    <a:gd name="connsiteX79" fmla="*/ 1079862 w 1179209"/>
                    <a:gd name="connsiteY79" fmla="*/ 187176 h 923091"/>
                    <a:gd name="connsiteX80" fmla="*/ 1089941 w 1179209"/>
                    <a:gd name="connsiteY80" fmla="*/ 198695 h 923091"/>
                    <a:gd name="connsiteX81" fmla="*/ 1069783 w 1179209"/>
                    <a:gd name="connsiteY81" fmla="*/ 214533 h 923091"/>
                    <a:gd name="connsiteX82" fmla="*/ 1072663 w 1179209"/>
                    <a:gd name="connsiteY82" fmla="*/ 226051 h 923091"/>
                    <a:gd name="connsiteX83" fmla="*/ 1082742 w 1179209"/>
                    <a:gd name="connsiteY83" fmla="*/ 228931 h 923091"/>
                    <a:gd name="connsiteX84" fmla="*/ 1101459 w 1179209"/>
                    <a:gd name="connsiteY84" fmla="*/ 263486 h 923091"/>
                    <a:gd name="connsiteX85" fmla="*/ 1117297 w 1179209"/>
                    <a:gd name="connsiteY85" fmla="*/ 263486 h 923091"/>
                    <a:gd name="connsiteX86" fmla="*/ 1133135 w 1179209"/>
                    <a:gd name="connsiteY86" fmla="*/ 276445 h 923091"/>
                    <a:gd name="connsiteX87" fmla="*/ 1179209 w 1179209"/>
                    <a:gd name="connsiteY87" fmla="*/ 273565 h 923091"/>
                    <a:gd name="connsiteX88" fmla="*/ 1170570 w 1179209"/>
                    <a:gd name="connsiteY88" fmla="*/ 285083 h 923091"/>
                    <a:gd name="connsiteX89" fmla="*/ 1151853 w 1179209"/>
                    <a:gd name="connsiteY89" fmla="*/ 305241 h 923091"/>
                    <a:gd name="connsiteX90" fmla="*/ 1114417 w 1179209"/>
                    <a:gd name="connsiteY90" fmla="*/ 395949 h 923091"/>
                    <a:gd name="connsiteX91" fmla="*/ 1095700 w 1179209"/>
                    <a:gd name="connsiteY91" fmla="*/ 465060 h 923091"/>
                    <a:gd name="connsiteX92" fmla="*/ 1087061 w 1179209"/>
                    <a:gd name="connsiteY92" fmla="*/ 531292 h 923091"/>
                    <a:gd name="connsiteX93" fmla="*/ 1055385 w 1179209"/>
                    <a:gd name="connsiteY93" fmla="*/ 489537 h 923091"/>
                    <a:gd name="connsiteX94" fmla="*/ 1035228 w 1179209"/>
                    <a:gd name="connsiteY94" fmla="*/ 483778 h 923091"/>
                    <a:gd name="connsiteX95" fmla="*/ 1035228 w 1179209"/>
                    <a:gd name="connsiteY95" fmla="*/ 467940 h 923091"/>
                    <a:gd name="connsiteX96" fmla="*/ 989153 w 1179209"/>
                    <a:gd name="connsiteY96" fmla="*/ 429065 h 923091"/>
                    <a:gd name="connsiteX97" fmla="*/ 983394 w 1179209"/>
                    <a:gd name="connsiteY97" fmla="*/ 420426 h 923091"/>
                    <a:gd name="connsiteX98" fmla="*/ 983394 w 1179209"/>
                    <a:gd name="connsiteY98" fmla="*/ 395949 h 923091"/>
                    <a:gd name="connsiteX99" fmla="*/ 928681 w 1179209"/>
                    <a:gd name="connsiteY99" fmla="*/ 364273 h 923091"/>
                    <a:gd name="connsiteX100" fmla="*/ 920042 w 1179209"/>
                    <a:gd name="connsiteY100" fmla="*/ 336917 h 923091"/>
                    <a:gd name="connsiteX101" fmla="*/ 912843 w 1179209"/>
                    <a:gd name="connsiteY101" fmla="*/ 326838 h 923091"/>
                    <a:gd name="connsiteX102" fmla="*/ 853811 w 1179209"/>
                    <a:gd name="connsiteY102" fmla="*/ 315320 h 923091"/>
                    <a:gd name="connsiteX103" fmla="*/ 791899 w 1179209"/>
                    <a:gd name="connsiteY103" fmla="*/ 299482 h 923091"/>
                    <a:gd name="connsiteX104" fmla="*/ 780380 w 1179209"/>
                    <a:gd name="connsiteY104" fmla="*/ 286523 h 923091"/>
                    <a:gd name="connsiteX105" fmla="*/ 696871 w 1179209"/>
                    <a:gd name="connsiteY105" fmla="*/ 300921 h 923091"/>
                    <a:gd name="connsiteX106" fmla="*/ 669514 w 1179209"/>
                    <a:gd name="connsiteY106" fmla="*/ 321079 h 923091"/>
                    <a:gd name="connsiteX107" fmla="*/ 580246 w 1179209"/>
                    <a:gd name="connsiteY107" fmla="*/ 368593 h 923091"/>
                    <a:gd name="connsiteX108" fmla="*/ 561528 w 1179209"/>
                    <a:gd name="connsiteY108" fmla="*/ 372912 h 923091"/>
                    <a:gd name="connsiteX109" fmla="*/ 516894 w 1179209"/>
                    <a:gd name="connsiteY109" fmla="*/ 390190 h 923091"/>
                    <a:gd name="connsiteX110" fmla="*/ 508255 w 1179209"/>
                    <a:gd name="connsiteY110" fmla="*/ 400269 h 923091"/>
                    <a:gd name="connsiteX111" fmla="*/ 493857 w 1179209"/>
                    <a:gd name="connsiteY111" fmla="*/ 423306 h 923091"/>
                    <a:gd name="connsiteX112" fmla="*/ 483778 w 1179209"/>
                    <a:gd name="connsiteY112" fmla="*/ 420426 h 923091"/>
                    <a:gd name="connsiteX113" fmla="*/ 466500 w 1179209"/>
                    <a:gd name="connsiteY113" fmla="*/ 414667 h 923091"/>
                    <a:gd name="connsiteX114" fmla="*/ 453542 w 1179209"/>
                    <a:gd name="connsiteY114" fmla="*/ 429065 h 923091"/>
                    <a:gd name="connsiteX115" fmla="*/ 449223 w 1179209"/>
                    <a:gd name="connsiteY115" fmla="*/ 443463 h 923091"/>
                    <a:gd name="connsiteX116" fmla="*/ 442023 w 1179209"/>
                    <a:gd name="connsiteY116" fmla="*/ 453542 h 923091"/>
                    <a:gd name="connsiteX117" fmla="*/ 443463 w 1179209"/>
                    <a:gd name="connsiteY117" fmla="*/ 465060 h 923091"/>
                    <a:gd name="connsiteX118" fmla="*/ 444903 w 1179209"/>
                    <a:gd name="connsiteY118" fmla="*/ 503935 h 923091"/>
                    <a:gd name="connsiteX119" fmla="*/ 450662 w 1179209"/>
                    <a:gd name="connsiteY119" fmla="*/ 509695 h 923091"/>
                    <a:gd name="connsiteX120" fmla="*/ 444903 w 1179209"/>
                    <a:gd name="connsiteY120" fmla="*/ 528412 h 923091"/>
                    <a:gd name="connsiteX121" fmla="*/ 444903 w 1179209"/>
                    <a:gd name="connsiteY121" fmla="*/ 545690 h 923091"/>
                    <a:gd name="connsiteX122" fmla="*/ 434824 w 1179209"/>
                    <a:gd name="connsiteY122" fmla="*/ 570167 h 923091"/>
                    <a:gd name="connsiteX123" fmla="*/ 420426 w 1179209"/>
                    <a:gd name="connsiteY123" fmla="*/ 580245 h 923091"/>
                    <a:gd name="connsiteX124" fmla="*/ 424746 w 1179209"/>
                    <a:gd name="connsiteY124" fmla="*/ 590324 h 923091"/>
                    <a:gd name="connsiteX125" fmla="*/ 420426 w 1179209"/>
                    <a:gd name="connsiteY125" fmla="*/ 611921 h 923091"/>
                    <a:gd name="connsiteX126" fmla="*/ 404588 w 1179209"/>
                    <a:gd name="connsiteY126" fmla="*/ 601843 h 923091"/>
                    <a:gd name="connsiteX127" fmla="*/ 385871 w 1179209"/>
                    <a:gd name="connsiteY127" fmla="*/ 610482 h 923091"/>
                    <a:gd name="connsiteX128" fmla="*/ 365713 w 1179209"/>
                    <a:gd name="connsiteY128" fmla="*/ 655116 h 923091"/>
                    <a:gd name="connsiteX129" fmla="*/ 355635 w 1179209"/>
                    <a:gd name="connsiteY129" fmla="*/ 659435 h 923091"/>
                    <a:gd name="connsiteX130" fmla="*/ 352608 w 1179209"/>
                    <a:gd name="connsiteY130" fmla="*/ 666419 h 923091"/>
                    <a:gd name="connsiteX131" fmla="*/ 307210 w 1179209"/>
                    <a:gd name="connsiteY131" fmla="*/ 923091 h 923091"/>
                    <a:gd name="connsiteX0" fmla="*/ 40523 w 1179209"/>
                    <a:gd name="connsiteY0" fmla="*/ 666419 h 666419"/>
                    <a:gd name="connsiteX1" fmla="*/ 41755 w 1179209"/>
                    <a:gd name="connsiteY1" fmla="*/ 660875 h 666419"/>
                    <a:gd name="connsiteX2" fmla="*/ 31676 w 1179209"/>
                    <a:gd name="connsiteY2" fmla="*/ 646477 h 666419"/>
                    <a:gd name="connsiteX3" fmla="*/ 10079 w 1179209"/>
                    <a:gd name="connsiteY3" fmla="*/ 617681 h 666419"/>
                    <a:gd name="connsiteX4" fmla="*/ 11519 w 1179209"/>
                    <a:gd name="connsiteY4" fmla="*/ 613361 h 666419"/>
                    <a:gd name="connsiteX5" fmla="*/ 0 w 1179209"/>
                    <a:gd name="connsiteY5" fmla="*/ 590324 h 666419"/>
                    <a:gd name="connsiteX6" fmla="*/ 12959 w 1179209"/>
                    <a:gd name="connsiteY6" fmla="*/ 583125 h 666419"/>
                    <a:gd name="connsiteX7" fmla="*/ 20157 w 1179209"/>
                    <a:gd name="connsiteY7" fmla="*/ 587445 h 666419"/>
                    <a:gd name="connsiteX8" fmla="*/ 53273 w 1179209"/>
                    <a:gd name="connsiteY8" fmla="*/ 616241 h 666419"/>
                    <a:gd name="connsiteX9" fmla="*/ 86389 w 1179209"/>
                    <a:gd name="connsiteY9" fmla="*/ 578806 h 666419"/>
                    <a:gd name="connsiteX10" fmla="*/ 86389 w 1179209"/>
                    <a:gd name="connsiteY10" fmla="*/ 565847 h 666419"/>
                    <a:gd name="connsiteX11" fmla="*/ 112306 w 1179209"/>
                    <a:gd name="connsiteY11" fmla="*/ 568727 h 666419"/>
                    <a:gd name="connsiteX12" fmla="*/ 116625 w 1179209"/>
                    <a:gd name="connsiteY12" fmla="*/ 535611 h 666419"/>
                    <a:gd name="connsiteX13" fmla="*/ 119505 w 1179209"/>
                    <a:gd name="connsiteY13" fmla="*/ 515454 h 666419"/>
                    <a:gd name="connsiteX14" fmla="*/ 133903 w 1179209"/>
                    <a:gd name="connsiteY14" fmla="*/ 502495 h 666419"/>
                    <a:gd name="connsiteX15" fmla="*/ 159820 w 1179209"/>
                    <a:gd name="connsiteY15" fmla="*/ 495296 h 666419"/>
                    <a:gd name="connsiteX16" fmla="*/ 201574 w 1179209"/>
                    <a:gd name="connsiteY16" fmla="*/ 470820 h 666419"/>
                    <a:gd name="connsiteX17" fmla="*/ 203014 w 1179209"/>
                    <a:gd name="connsiteY17" fmla="*/ 452102 h 666419"/>
                    <a:gd name="connsiteX18" fmla="*/ 188616 w 1179209"/>
                    <a:gd name="connsiteY18" fmla="*/ 437704 h 666419"/>
                    <a:gd name="connsiteX19" fmla="*/ 169898 w 1179209"/>
                    <a:gd name="connsiteY19" fmla="*/ 431945 h 666419"/>
                    <a:gd name="connsiteX20" fmla="*/ 167019 w 1179209"/>
                    <a:gd name="connsiteY20" fmla="*/ 410347 h 666419"/>
                    <a:gd name="connsiteX21" fmla="*/ 156940 w 1179209"/>
                    <a:gd name="connsiteY21" fmla="*/ 406028 h 666419"/>
                    <a:gd name="connsiteX22" fmla="*/ 148301 w 1179209"/>
                    <a:gd name="connsiteY22" fmla="*/ 367153 h 666419"/>
                    <a:gd name="connsiteX23" fmla="*/ 138222 w 1179209"/>
                    <a:gd name="connsiteY23" fmla="*/ 352755 h 666419"/>
                    <a:gd name="connsiteX24" fmla="*/ 167019 w 1179209"/>
                    <a:gd name="connsiteY24" fmla="*/ 336917 h 666419"/>
                    <a:gd name="connsiteX25" fmla="*/ 184296 w 1179209"/>
                    <a:gd name="connsiteY25" fmla="*/ 341236 h 666419"/>
                    <a:gd name="connsiteX26" fmla="*/ 204454 w 1179209"/>
                    <a:gd name="connsiteY26" fmla="*/ 342676 h 666419"/>
                    <a:gd name="connsiteX27" fmla="*/ 236130 w 1179209"/>
                    <a:gd name="connsiteY27" fmla="*/ 349875 h 666419"/>
                    <a:gd name="connsiteX28" fmla="*/ 267806 w 1179209"/>
                    <a:gd name="connsiteY28" fmla="*/ 338357 h 666419"/>
                    <a:gd name="connsiteX29" fmla="*/ 313880 w 1179209"/>
                    <a:gd name="connsiteY29" fmla="*/ 283644 h 666419"/>
                    <a:gd name="connsiteX30" fmla="*/ 313880 w 1179209"/>
                    <a:gd name="connsiteY30" fmla="*/ 270685 h 666419"/>
                    <a:gd name="connsiteX31" fmla="*/ 306681 w 1179209"/>
                    <a:gd name="connsiteY31" fmla="*/ 257727 h 666419"/>
                    <a:gd name="connsiteX32" fmla="*/ 312440 w 1179209"/>
                    <a:gd name="connsiteY32" fmla="*/ 241889 h 666419"/>
                    <a:gd name="connsiteX33" fmla="*/ 322519 w 1179209"/>
                    <a:gd name="connsiteY33" fmla="*/ 227491 h 666419"/>
                    <a:gd name="connsiteX34" fmla="*/ 315320 w 1179209"/>
                    <a:gd name="connsiteY34" fmla="*/ 214533 h 666419"/>
                    <a:gd name="connsiteX35" fmla="*/ 338357 w 1179209"/>
                    <a:gd name="connsiteY35" fmla="*/ 190056 h 666419"/>
                    <a:gd name="connsiteX36" fmla="*/ 345556 w 1179209"/>
                    <a:gd name="connsiteY36" fmla="*/ 190056 h 666419"/>
                    <a:gd name="connsiteX37" fmla="*/ 355635 w 1179209"/>
                    <a:gd name="connsiteY37" fmla="*/ 175658 h 666419"/>
                    <a:gd name="connsiteX38" fmla="*/ 357074 w 1179209"/>
                    <a:gd name="connsiteY38" fmla="*/ 156940 h 666419"/>
                    <a:gd name="connsiteX39" fmla="*/ 371473 w 1179209"/>
                    <a:gd name="connsiteY39" fmla="*/ 151181 h 666419"/>
                    <a:gd name="connsiteX40" fmla="*/ 371473 w 1179209"/>
                    <a:gd name="connsiteY40" fmla="*/ 135343 h 666419"/>
                    <a:gd name="connsiteX41" fmla="*/ 381551 w 1179209"/>
                    <a:gd name="connsiteY41" fmla="*/ 122384 h 666419"/>
                    <a:gd name="connsiteX42" fmla="*/ 384431 w 1179209"/>
                    <a:gd name="connsiteY42" fmla="*/ 110866 h 666419"/>
                    <a:gd name="connsiteX43" fmla="*/ 407468 w 1179209"/>
                    <a:gd name="connsiteY43" fmla="*/ 76310 h 666419"/>
                    <a:gd name="connsiteX44" fmla="*/ 424746 w 1179209"/>
                    <a:gd name="connsiteY44" fmla="*/ 84949 h 666419"/>
                    <a:gd name="connsiteX45" fmla="*/ 446343 w 1179209"/>
                    <a:gd name="connsiteY45" fmla="*/ 76310 h 666419"/>
                    <a:gd name="connsiteX46" fmla="*/ 466500 w 1179209"/>
                    <a:gd name="connsiteY46" fmla="*/ 46074 h 666419"/>
                    <a:gd name="connsiteX47" fmla="*/ 499616 w 1179209"/>
                    <a:gd name="connsiteY47" fmla="*/ 54713 h 666419"/>
                    <a:gd name="connsiteX48" fmla="*/ 522653 w 1179209"/>
                    <a:gd name="connsiteY48" fmla="*/ 37435 h 666419"/>
                    <a:gd name="connsiteX49" fmla="*/ 544250 w 1179209"/>
                    <a:gd name="connsiteY49" fmla="*/ 43195 h 666419"/>
                    <a:gd name="connsiteX50" fmla="*/ 552889 w 1179209"/>
                    <a:gd name="connsiteY50" fmla="*/ 33116 h 666419"/>
                    <a:gd name="connsiteX51" fmla="*/ 573047 w 1179209"/>
                    <a:gd name="connsiteY51" fmla="*/ 40315 h 666419"/>
                    <a:gd name="connsiteX52" fmla="*/ 617681 w 1179209"/>
                    <a:gd name="connsiteY52" fmla="*/ 43195 h 666419"/>
                    <a:gd name="connsiteX53" fmla="*/ 647917 w 1179209"/>
                    <a:gd name="connsiteY53" fmla="*/ 1440 h 666419"/>
                    <a:gd name="connsiteX54" fmla="*/ 673834 w 1179209"/>
                    <a:gd name="connsiteY54" fmla="*/ 12958 h 666419"/>
                    <a:gd name="connsiteX55" fmla="*/ 691112 w 1179209"/>
                    <a:gd name="connsiteY55" fmla="*/ 2880 h 666419"/>
                    <a:gd name="connsiteX56" fmla="*/ 711269 w 1179209"/>
                    <a:gd name="connsiteY56" fmla="*/ 7199 h 666419"/>
                    <a:gd name="connsiteX57" fmla="*/ 728547 w 1179209"/>
                    <a:gd name="connsiteY57" fmla="*/ 0 h 666419"/>
                    <a:gd name="connsiteX58" fmla="*/ 738626 w 1179209"/>
                    <a:gd name="connsiteY58" fmla="*/ 14398 h 666419"/>
                    <a:gd name="connsiteX59" fmla="*/ 750144 w 1179209"/>
                    <a:gd name="connsiteY59" fmla="*/ 27357 h 666419"/>
                    <a:gd name="connsiteX60" fmla="*/ 773181 w 1179209"/>
                    <a:gd name="connsiteY60" fmla="*/ 30236 h 666419"/>
                    <a:gd name="connsiteX61" fmla="*/ 799098 w 1179209"/>
                    <a:gd name="connsiteY61" fmla="*/ 38875 h 666419"/>
                    <a:gd name="connsiteX62" fmla="*/ 817815 w 1179209"/>
                    <a:gd name="connsiteY62" fmla="*/ 38875 h 666419"/>
                    <a:gd name="connsiteX63" fmla="*/ 830774 w 1179209"/>
                    <a:gd name="connsiteY63" fmla="*/ 40315 h 666419"/>
                    <a:gd name="connsiteX64" fmla="*/ 848052 w 1179209"/>
                    <a:gd name="connsiteY64" fmla="*/ 37435 h 666419"/>
                    <a:gd name="connsiteX65" fmla="*/ 878288 w 1179209"/>
                    <a:gd name="connsiteY65" fmla="*/ 66232 h 666419"/>
                    <a:gd name="connsiteX66" fmla="*/ 917163 w 1179209"/>
                    <a:gd name="connsiteY66" fmla="*/ 73431 h 666419"/>
                    <a:gd name="connsiteX67" fmla="*/ 934440 w 1179209"/>
                    <a:gd name="connsiteY67" fmla="*/ 56153 h 666419"/>
                    <a:gd name="connsiteX68" fmla="*/ 935880 w 1179209"/>
                    <a:gd name="connsiteY68" fmla="*/ 43195 h 666419"/>
                    <a:gd name="connsiteX69" fmla="*/ 953158 w 1179209"/>
                    <a:gd name="connsiteY69" fmla="*/ 37435 h 666419"/>
                    <a:gd name="connsiteX70" fmla="*/ 960357 w 1179209"/>
                    <a:gd name="connsiteY70" fmla="*/ 51833 h 666419"/>
                    <a:gd name="connsiteX71" fmla="*/ 970436 w 1179209"/>
                    <a:gd name="connsiteY71" fmla="*/ 50394 h 666419"/>
                    <a:gd name="connsiteX72" fmla="*/ 986274 w 1179209"/>
                    <a:gd name="connsiteY72" fmla="*/ 47514 h 666419"/>
                    <a:gd name="connsiteX73" fmla="*/ 986274 w 1179209"/>
                    <a:gd name="connsiteY73" fmla="*/ 69111 h 666419"/>
                    <a:gd name="connsiteX74" fmla="*/ 999232 w 1179209"/>
                    <a:gd name="connsiteY74" fmla="*/ 79190 h 666419"/>
                    <a:gd name="connsiteX75" fmla="*/ 1007871 w 1179209"/>
                    <a:gd name="connsiteY75" fmla="*/ 139662 h 666419"/>
                    <a:gd name="connsiteX76" fmla="*/ 1002112 w 1179209"/>
                    <a:gd name="connsiteY76" fmla="*/ 159820 h 666419"/>
                    <a:gd name="connsiteX77" fmla="*/ 1049626 w 1179209"/>
                    <a:gd name="connsiteY77" fmla="*/ 159820 h 666419"/>
                    <a:gd name="connsiteX78" fmla="*/ 1079862 w 1179209"/>
                    <a:gd name="connsiteY78" fmla="*/ 171338 h 666419"/>
                    <a:gd name="connsiteX79" fmla="*/ 1079862 w 1179209"/>
                    <a:gd name="connsiteY79" fmla="*/ 187176 h 666419"/>
                    <a:gd name="connsiteX80" fmla="*/ 1089941 w 1179209"/>
                    <a:gd name="connsiteY80" fmla="*/ 198695 h 666419"/>
                    <a:gd name="connsiteX81" fmla="*/ 1069783 w 1179209"/>
                    <a:gd name="connsiteY81" fmla="*/ 214533 h 666419"/>
                    <a:gd name="connsiteX82" fmla="*/ 1072663 w 1179209"/>
                    <a:gd name="connsiteY82" fmla="*/ 226051 h 666419"/>
                    <a:gd name="connsiteX83" fmla="*/ 1082742 w 1179209"/>
                    <a:gd name="connsiteY83" fmla="*/ 228931 h 666419"/>
                    <a:gd name="connsiteX84" fmla="*/ 1101459 w 1179209"/>
                    <a:gd name="connsiteY84" fmla="*/ 263486 h 666419"/>
                    <a:gd name="connsiteX85" fmla="*/ 1117297 w 1179209"/>
                    <a:gd name="connsiteY85" fmla="*/ 263486 h 666419"/>
                    <a:gd name="connsiteX86" fmla="*/ 1133135 w 1179209"/>
                    <a:gd name="connsiteY86" fmla="*/ 276445 h 666419"/>
                    <a:gd name="connsiteX87" fmla="*/ 1179209 w 1179209"/>
                    <a:gd name="connsiteY87" fmla="*/ 273565 h 666419"/>
                    <a:gd name="connsiteX88" fmla="*/ 1170570 w 1179209"/>
                    <a:gd name="connsiteY88" fmla="*/ 285083 h 666419"/>
                    <a:gd name="connsiteX89" fmla="*/ 1151853 w 1179209"/>
                    <a:gd name="connsiteY89" fmla="*/ 305241 h 666419"/>
                    <a:gd name="connsiteX90" fmla="*/ 1114417 w 1179209"/>
                    <a:gd name="connsiteY90" fmla="*/ 395949 h 666419"/>
                    <a:gd name="connsiteX91" fmla="*/ 1095700 w 1179209"/>
                    <a:gd name="connsiteY91" fmla="*/ 465060 h 666419"/>
                    <a:gd name="connsiteX92" fmla="*/ 1087061 w 1179209"/>
                    <a:gd name="connsiteY92" fmla="*/ 531292 h 666419"/>
                    <a:gd name="connsiteX93" fmla="*/ 1055385 w 1179209"/>
                    <a:gd name="connsiteY93" fmla="*/ 489537 h 666419"/>
                    <a:gd name="connsiteX94" fmla="*/ 1035228 w 1179209"/>
                    <a:gd name="connsiteY94" fmla="*/ 483778 h 666419"/>
                    <a:gd name="connsiteX95" fmla="*/ 1035228 w 1179209"/>
                    <a:gd name="connsiteY95" fmla="*/ 467940 h 666419"/>
                    <a:gd name="connsiteX96" fmla="*/ 989153 w 1179209"/>
                    <a:gd name="connsiteY96" fmla="*/ 429065 h 666419"/>
                    <a:gd name="connsiteX97" fmla="*/ 983394 w 1179209"/>
                    <a:gd name="connsiteY97" fmla="*/ 420426 h 666419"/>
                    <a:gd name="connsiteX98" fmla="*/ 983394 w 1179209"/>
                    <a:gd name="connsiteY98" fmla="*/ 395949 h 666419"/>
                    <a:gd name="connsiteX99" fmla="*/ 928681 w 1179209"/>
                    <a:gd name="connsiteY99" fmla="*/ 364273 h 666419"/>
                    <a:gd name="connsiteX100" fmla="*/ 920042 w 1179209"/>
                    <a:gd name="connsiteY100" fmla="*/ 336917 h 666419"/>
                    <a:gd name="connsiteX101" fmla="*/ 912843 w 1179209"/>
                    <a:gd name="connsiteY101" fmla="*/ 326838 h 666419"/>
                    <a:gd name="connsiteX102" fmla="*/ 853811 w 1179209"/>
                    <a:gd name="connsiteY102" fmla="*/ 315320 h 666419"/>
                    <a:gd name="connsiteX103" fmla="*/ 791899 w 1179209"/>
                    <a:gd name="connsiteY103" fmla="*/ 299482 h 666419"/>
                    <a:gd name="connsiteX104" fmla="*/ 780380 w 1179209"/>
                    <a:gd name="connsiteY104" fmla="*/ 286523 h 666419"/>
                    <a:gd name="connsiteX105" fmla="*/ 696871 w 1179209"/>
                    <a:gd name="connsiteY105" fmla="*/ 300921 h 666419"/>
                    <a:gd name="connsiteX106" fmla="*/ 669514 w 1179209"/>
                    <a:gd name="connsiteY106" fmla="*/ 321079 h 666419"/>
                    <a:gd name="connsiteX107" fmla="*/ 580246 w 1179209"/>
                    <a:gd name="connsiteY107" fmla="*/ 368593 h 666419"/>
                    <a:gd name="connsiteX108" fmla="*/ 561528 w 1179209"/>
                    <a:gd name="connsiteY108" fmla="*/ 372912 h 666419"/>
                    <a:gd name="connsiteX109" fmla="*/ 516894 w 1179209"/>
                    <a:gd name="connsiteY109" fmla="*/ 390190 h 666419"/>
                    <a:gd name="connsiteX110" fmla="*/ 508255 w 1179209"/>
                    <a:gd name="connsiteY110" fmla="*/ 400269 h 666419"/>
                    <a:gd name="connsiteX111" fmla="*/ 493857 w 1179209"/>
                    <a:gd name="connsiteY111" fmla="*/ 423306 h 666419"/>
                    <a:gd name="connsiteX112" fmla="*/ 483778 w 1179209"/>
                    <a:gd name="connsiteY112" fmla="*/ 420426 h 666419"/>
                    <a:gd name="connsiteX113" fmla="*/ 466500 w 1179209"/>
                    <a:gd name="connsiteY113" fmla="*/ 414667 h 666419"/>
                    <a:gd name="connsiteX114" fmla="*/ 453542 w 1179209"/>
                    <a:gd name="connsiteY114" fmla="*/ 429065 h 666419"/>
                    <a:gd name="connsiteX115" fmla="*/ 449223 w 1179209"/>
                    <a:gd name="connsiteY115" fmla="*/ 443463 h 666419"/>
                    <a:gd name="connsiteX116" fmla="*/ 442023 w 1179209"/>
                    <a:gd name="connsiteY116" fmla="*/ 453542 h 666419"/>
                    <a:gd name="connsiteX117" fmla="*/ 443463 w 1179209"/>
                    <a:gd name="connsiteY117" fmla="*/ 465060 h 666419"/>
                    <a:gd name="connsiteX118" fmla="*/ 444903 w 1179209"/>
                    <a:gd name="connsiteY118" fmla="*/ 503935 h 666419"/>
                    <a:gd name="connsiteX119" fmla="*/ 450662 w 1179209"/>
                    <a:gd name="connsiteY119" fmla="*/ 509695 h 666419"/>
                    <a:gd name="connsiteX120" fmla="*/ 444903 w 1179209"/>
                    <a:gd name="connsiteY120" fmla="*/ 528412 h 666419"/>
                    <a:gd name="connsiteX121" fmla="*/ 444903 w 1179209"/>
                    <a:gd name="connsiteY121" fmla="*/ 545690 h 666419"/>
                    <a:gd name="connsiteX122" fmla="*/ 434824 w 1179209"/>
                    <a:gd name="connsiteY122" fmla="*/ 570167 h 666419"/>
                    <a:gd name="connsiteX123" fmla="*/ 420426 w 1179209"/>
                    <a:gd name="connsiteY123" fmla="*/ 580245 h 666419"/>
                    <a:gd name="connsiteX124" fmla="*/ 424746 w 1179209"/>
                    <a:gd name="connsiteY124" fmla="*/ 590324 h 666419"/>
                    <a:gd name="connsiteX125" fmla="*/ 420426 w 1179209"/>
                    <a:gd name="connsiteY125" fmla="*/ 611921 h 666419"/>
                    <a:gd name="connsiteX126" fmla="*/ 404588 w 1179209"/>
                    <a:gd name="connsiteY126" fmla="*/ 601843 h 666419"/>
                    <a:gd name="connsiteX127" fmla="*/ 385871 w 1179209"/>
                    <a:gd name="connsiteY127" fmla="*/ 610482 h 666419"/>
                    <a:gd name="connsiteX128" fmla="*/ 365713 w 1179209"/>
                    <a:gd name="connsiteY128" fmla="*/ 655116 h 666419"/>
                    <a:gd name="connsiteX129" fmla="*/ 355635 w 1179209"/>
                    <a:gd name="connsiteY129" fmla="*/ 659435 h 666419"/>
                    <a:gd name="connsiteX130" fmla="*/ 352608 w 1179209"/>
                    <a:gd name="connsiteY130" fmla="*/ 666419 h 66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79209" h="666419">
                      <a:moveTo>
                        <a:pt x="40523" y="666419"/>
                      </a:moveTo>
                      <a:lnTo>
                        <a:pt x="41755" y="660875"/>
                      </a:lnTo>
                      <a:lnTo>
                        <a:pt x="31676" y="646477"/>
                      </a:lnTo>
                      <a:lnTo>
                        <a:pt x="10079" y="617681"/>
                      </a:lnTo>
                      <a:lnTo>
                        <a:pt x="11519" y="613361"/>
                      </a:lnTo>
                      <a:lnTo>
                        <a:pt x="0" y="590324"/>
                      </a:lnTo>
                      <a:lnTo>
                        <a:pt x="12959" y="583125"/>
                      </a:lnTo>
                      <a:lnTo>
                        <a:pt x="20157" y="587445"/>
                      </a:lnTo>
                      <a:lnTo>
                        <a:pt x="53273" y="616241"/>
                      </a:lnTo>
                      <a:lnTo>
                        <a:pt x="86389" y="578806"/>
                      </a:lnTo>
                      <a:lnTo>
                        <a:pt x="86389" y="565847"/>
                      </a:lnTo>
                      <a:lnTo>
                        <a:pt x="112306" y="568727"/>
                      </a:lnTo>
                      <a:lnTo>
                        <a:pt x="116625" y="535611"/>
                      </a:lnTo>
                      <a:lnTo>
                        <a:pt x="119505" y="515454"/>
                      </a:lnTo>
                      <a:lnTo>
                        <a:pt x="133903" y="502495"/>
                      </a:lnTo>
                      <a:lnTo>
                        <a:pt x="159820" y="495296"/>
                      </a:lnTo>
                      <a:lnTo>
                        <a:pt x="201574" y="470820"/>
                      </a:lnTo>
                      <a:lnTo>
                        <a:pt x="203014" y="452102"/>
                      </a:lnTo>
                      <a:lnTo>
                        <a:pt x="188616" y="437704"/>
                      </a:lnTo>
                      <a:lnTo>
                        <a:pt x="169898" y="431945"/>
                      </a:lnTo>
                      <a:lnTo>
                        <a:pt x="167019" y="410347"/>
                      </a:lnTo>
                      <a:lnTo>
                        <a:pt x="156940" y="406028"/>
                      </a:lnTo>
                      <a:lnTo>
                        <a:pt x="148301" y="367153"/>
                      </a:lnTo>
                      <a:lnTo>
                        <a:pt x="138222" y="352755"/>
                      </a:lnTo>
                      <a:lnTo>
                        <a:pt x="167019" y="336917"/>
                      </a:lnTo>
                      <a:lnTo>
                        <a:pt x="184296" y="341236"/>
                      </a:lnTo>
                      <a:lnTo>
                        <a:pt x="204454" y="342676"/>
                      </a:lnTo>
                      <a:lnTo>
                        <a:pt x="236130" y="349875"/>
                      </a:lnTo>
                      <a:lnTo>
                        <a:pt x="267806" y="338357"/>
                      </a:lnTo>
                      <a:lnTo>
                        <a:pt x="313880" y="283644"/>
                      </a:lnTo>
                      <a:lnTo>
                        <a:pt x="313880" y="270685"/>
                      </a:lnTo>
                      <a:lnTo>
                        <a:pt x="306681" y="257727"/>
                      </a:lnTo>
                      <a:lnTo>
                        <a:pt x="312440" y="241889"/>
                      </a:lnTo>
                      <a:lnTo>
                        <a:pt x="322519" y="227491"/>
                      </a:lnTo>
                      <a:lnTo>
                        <a:pt x="315320" y="214533"/>
                      </a:lnTo>
                      <a:lnTo>
                        <a:pt x="338357" y="190056"/>
                      </a:lnTo>
                      <a:lnTo>
                        <a:pt x="345556" y="190056"/>
                      </a:lnTo>
                      <a:lnTo>
                        <a:pt x="355635" y="175658"/>
                      </a:lnTo>
                      <a:lnTo>
                        <a:pt x="357074" y="156940"/>
                      </a:lnTo>
                      <a:lnTo>
                        <a:pt x="371473" y="151181"/>
                      </a:lnTo>
                      <a:lnTo>
                        <a:pt x="371473" y="135343"/>
                      </a:lnTo>
                      <a:lnTo>
                        <a:pt x="381551" y="122384"/>
                      </a:lnTo>
                      <a:lnTo>
                        <a:pt x="384431" y="110866"/>
                      </a:lnTo>
                      <a:lnTo>
                        <a:pt x="407468" y="76310"/>
                      </a:lnTo>
                      <a:lnTo>
                        <a:pt x="424746" y="84949"/>
                      </a:lnTo>
                      <a:lnTo>
                        <a:pt x="446343" y="76310"/>
                      </a:lnTo>
                      <a:lnTo>
                        <a:pt x="466500" y="46074"/>
                      </a:lnTo>
                      <a:lnTo>
                        <a:pt x="499616" y="54713"/>
                      </a:lnTo>
                      <a:lnTo>
                        <a:pt x="522653" y="37435"/>
                      </a:lnTo>
                      <a:lnTo>
                        <a:pt x="544250" y="43195"/>
                      </a:lnTo>
                      <a:lnTo>
                        <a:pt x="552889" y="33116"/>
                      </a:lnTo>
                      <a:lnTo>
                        <a:pt x="573047" y="40315"/>
                      </a:lnTo>
                      <a:lnTo>
                        <a:pt x="617681" y="43195"/>
                      </a:lnTo>
                      <a:lnTo>
                        <a:pt x="647917" y="1440"/>
                      </a:lnTo>
                      <a:lnTo>
                        <a:pt x="673834" y="12958"/>
                      </a:lnTo>
                      <a:lnTo>
                        <a:pt x="691112" y="2880"/>
                      </a:lnTo>
                      <a:lnTo>
                        <a:pt x="711269" y="7199"/>
                      </a:lnTo>
                      <a:lnTo>
                        <a:pt x="728547" y="0"/>
                      </a:lnTo>
                      <a:lnTo>
                        <a:pt x="738626" y="14398"/>
                      </a:lnTo>
                      <a:lnTo>
                        <a:pt x="750144" y="27357"/>
                      </a:lnTo>
                      <a:lnTo>
                        <a:pt x="773181" y="30236"/>
                      </a:lnTo>
                      <a:lnTo>
                        <a:pt x="799098" y="38875"/>
                      </a:lnTo>
                      <a:lnTo>
                        <a:pt x="817815" y="38875"/>
                      </a:lnTo>
                      <a:lnTo>
                        <a:pt x="830774" y="40315"/>
                      </a:lnTo>
                      <a:lnTo>
                        <a:pt x="848052" y="37435"/>
                      </a:lnTo>
                      <a:lnTo>
                        <a:pt x="878288" y="66232"/>
                      </a:lnTo>
                      <a:lnTo>
                        <a:pt x="917163" y="73431"/>
                      </a:lnTo>
                      <a:lnTo>
                        <a:pt x="934440" y="56153"/>
                      </a:lnTo>
                      <a:lnTo>
                        <a:pt x="935880" y="43195"/>
                      </a:lnTo>
                      <a:lnTo>
                        <a:pt x="953158" y="37435"/>
                      </a:lnTo>
                      <a:lnTo>
                        <a:pt x="960357" y="51833"/>
                      </a:lnTo>
                      <a:lnTo>
                        <a:pt x="970436" y="50394"/>
                      </a:lnTo>
                      <a:lnTo>
                        <a:pt x="986274" y="47514"/>
                      </a:lnTo>
                      <a:lnTo>
                        <a:pt x="986274" y="69111"/>
                      </a:lnTo>
                      <a:lnTo>
                        <a:pt x="999232" y="79190"/>
                      </a:lnTo>
                      <a:lnTo>
                        <a:pt x="1007871" y="139662"/>
                      </a:lnTo>
                      <a:lnTo>
                        <a:pt x="1002112" y="159820"/>
                      </a:lnTo>
                      <a:lnTo>
                        <a:pt x="1049626" y="159820"/>
                      </a:lnTo>
                      <a:lnTo>
                        <a:pt x="1079862" y="171338"/>
                      </a:lnTo>
                      <a:lnTo>
                        <a:pt x="1079862" y="187176"/>
                      </a:lnTo>
                      <a:lnTo>
                        <a:pt x="1089941" y="198695"/>
                      </a:lnTo>
                      <a:lnTo>
                        <a:pt x="1069783" y="214533"/>
                      </a:lnTo>
                      <a:lnTo>
                        <a:pt x="1072663" y="226051"/>
                      </a:lnTo>
                      <a:lnTo>
                        <a:pt x="1082742" y="228931"/>
                      </a:lnTo>
                      <a:lnTo>
                        <a:pt x="1101459" y="263486"/>
                      </a:lnTo>
                      <a:lnTo>
                        <a:pt x="1117297" y="263486"/>
                      </a:lnTo>
                      <a:lnTo>
                        <a:pt x="1133135" y="276445"/>
                      </a:lnTo>
                      <a:lnTo>
                        <a:pt x="1179209" y="273565"/>
                      </a:lnTo>
                      <a:lnTo>
                        <a:pt x="1170570" y="285083"/>
                      </a:lnTo>
                      <a:lnTo>
                        <a:pt x="1151853" y="305241"/>
                      </a:lnTo>
                      <a:lnTo>
                        <a:pt x="1114417" y="395949"/>
                      </a:lnTo>
                      <a:lnTo>
                        <a:pt x="1095700" y="465060"/>
                      </a:lnTo>
                      <a:lnTo>
                        <a:pt x="1087061" y="531292"/>
                      </a:lnTo>
                      <a:lnTo>
                        <a:pt x="1055385" y="489537"/>
                      </a:lnTo>
                      <a:lnTo>
                        <a:pt x="1035228" y="483778"/>
                      </a:lnTo>
                      <a:lnTo>
                        <a:pt x="1035228" y="467940"/>
                      </a:lnTo>
                      <a:lnTo>
                        <a:pt x="989153" y="429065"/>
                      </a:lnTo>
                      <a:lnTo>
                        <a:pt x="983394" y="420426"/>
                      </a:lnTo>
                      <a:lnTo>
                        <a:pt x="983394" y="395949"/>
                      </a:lnTo>
                      <a:lnTo>
                        <a:pt x="928681" y="364273"/>
                      </a:lnTo>
                      <a:lnTo>
                        <a:pt x="920042" y="336917"/>
                      </a:lnTo>
                      <a:lnTo>
                        <a:pt x="912843" y="326838"/>
                      </a:lnTo>
                      <a:lnTo>
                        <a:pt x="853811" y="315320"/>
                      </a:lnTo>
                      <a:lnTo>
                        <a:pt x="791899" y="299482"/>
                      </a:lnTo>
                      <a:lnTo>
                        <a:pt x="780380" y="286523"/>
                      </a:lnTo>
                      <a:lnTo>
                        <a:pt x="696871" y="300921"/>
                      </a:lnTo>
                      <a:lnTo>
                        <a:pt x="669514" y="321079"/>
                      </a:lnTo>
                      <a:lnTo>
                        <a:pt x="580246" y="368593"/>
                      </a:lnTo>
                      <a:lnTo>
                        <a:pt x="561528" y="372912"/>
                      </a:lnTo>
                      <a:lnTo>
                        <a:pt x="516894" y="390190"/>
                      </a:lnTo>
                      <a:lnTo>
                        <a:pt x="508255" y="400269"/>
                      </a:lnTo>
                      <a:lnTo>
                        <a:pt x="493857" y="423306"/>
                      </a:lnTo>
                      <a:lnTo>
                        <a:pt x="483778" y="420426"/>
                      </a:lnTo>
                      <a:lnTo>
                        <a:pt x="466500" y="414667"/>
                      </a:lnTo>
                      <a:lnTo>
                        <a:pt x="453542" y="429065"/>
                      </a:lnTo>
                      <a:lnTo>
                        <a:pt x="449223" y="443463"/>
                      </a:lnTo>
                      <a:lnTo>
                        <a:pt x="442023" y="453542"/>
                      </a:lnTo>
                      <a:lnTo>
                        <a:pt x="443463" y="465060"/>
                      </a:lnTo>
                      <a:lnTo>
                        <a:pt x="444903" y="503935"/>
                      </a:lnTo>
                      <a:lnTo>
                        <a:pt x="450662" y="509695"/>
                      </a:lnTo>
                      <a:lnTo>
                        <a:pt x="444903" y="528412"/>
                      </a:lnTo>
                      <a:lnTo>
                        <a:pt x="444903" y="545690"/>
                      </a:lnTo>
                      <a:lnTo>
                        <a:pt x="434824" y="570167"/>
                      </a:lnTo>
                      <a:lnTo>
                        <a:pt x="420426" y="580245"/>
                      </a:lnTo>
                      <a:lnTo>
                        <a:pt x="424746" y="590324"/>
                      </a:lnTo>
                      <a:lnTo>
                        <a:pt x="420426" y="611921"/>
                      </a:lnTo>
                      <a:lnTo>
                        <a:pt x="404588" y="601843"/>
                      </a:lnTo>
                      <a:lnTo>
                        <a:pt x="385871" y="610482"/>
                      </a:lnTo>
                      <a:lnTo>
                        <a:pt x="365713" y="655116"/>
                      </a:lnTo>
                      <a:lnTo>
                        <a:pt x="355635" y="659435"/>
                      </a:lnTo>
                      <a:lnTo>
                        <a:pt x="352608" y="666419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6461D422-2C8F-13C8-3D76-1C1851F41E76}"/>
                    </a:ext>
                  </a:extLst>
                </p:cNvPr>
                <p:cNvSpPr/>
                <p:nvPr/>
              </p:nvSpPr>
              <p:spPr>
                <a:xfrm>
                  <a:off x="2390880" y="2312929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EF845100-72DB-96E2-FFCC-86E60B6705AA}"/>
                    </a:ext>
                  </a:extLst>
                </p:cNvPr>
                <p:cNvSpPr/>
                <p:nvPr/>
              </p:nvSpPr>
              <p:spPr>
                <a:xfrm>
                  <a:off x="2060355" y="2580736"/>
                  <a:ext cx="743033" cy="5788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D46A14A9-3231-EC4D-82E5-C1484F3B5D06}"/>
                    </a:ext>
                  </a:extLst>
                </p:cNvPr>
                <p:cNvSpPr/>
                <p:nvPr/>
              </p:nvSpPr>
              <p:spPr>
                <a:xfrm>
                  <a:off x="1991331" y="2449712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03C43918-C6B7-93BF-7117-CB559932AAC4}"/>
                    </a:ext>
                  </a:extLst>
                </p:cNvPr>
                <p:cNvSpPr/>
                <p:nvPr/>
              </p:nvSpPr>
              <p:spPr>
                <a:xfrm>
                  <a:off x="946022" y="2672883"/>
                  <a:ext cx="1133135" cy="876634"/>
                </a:xfrm>
                <a:custGeom>
                  <a:avLst/>
                  <a:gdLst>
                    <a:gd name="connsiteX0" fmla="*/ 1230179 w 1230179"/>
                    <a:gd name="connsiteY0" fmla="*/ 248032 h 876634"/>
                    <a:gd name="connsiteX1" fmla="*/ 1230178 w 1230179"/>
                    <a:gd name="connsiteY1" fmla="*/ 248033 h 876634"/>
                    <a:gd name="connsiteX2" fmla="*/ 1215205 w 1230179"/>
                    <a:gd name="connsiteY2" fmla="*/ 250528 h 876634"/>
                    <a:gd name="connsiteX3" fmla="*/ 617681 w 1230179"/>
                    <a:gd name="connsiteY3" fmla="*/ 0 h 876634"/>
                    <a:gd name="connsiteX4" fmla="*/ 637839 w 1230179"/>
                    <a:gd name="connsiteY4" fmla="*/ 15839 h 876634"/>
                    <a:gd name="connsiteX5" fmla="*/ 657996 w 1230179"/>
                    <a:gd name="connsiteY5" fmla="*/ 51834 h 876634"/>
                    <a:gd name="connsiteX6" fmla="*/ 676714 w 1230179"/>
                    <a:gd name="connsiteY6" fmla="*/ 70551 h 876634"/>
                    <a:gd name="connsiteX7" fmla="*/ 695431 w 1230179"/>
                    <a:gd name="connsiteY7" fmla="*/ 122384 h 876634"/>
                    <a:gd name="connsiteX8" fmla="*/ 695431 w 1230179"/>
                    <a:gd name="connsiteY8" fmla="*/ 133903 h 876634"/>
                    <a:gd name="connsiteX9" fmla="*/ 719908 w 1230179"/>
                    <a:gd name="connsiteY9" fmla="*/ 162699 h 876634"/>
                    <a:gd name="connsiteX10" fmla="*/ 734306 w 1230179"/>
                    <a:gd name="connsiteY10" fmla="*/ 162699 h 876634"/>
                    <a:gd name="connsiteX11" fmla="*/ 741506 w 1230179"/>
                    <a:gd name="connsiteY11" fmla="*/ 168458 h 876634"/>
                    <a:gd name="connsiteX12" fmla="*/ 753024 w 1230179"/>
                    <a:gd name="connsiteY12" fmla="*/ 171339 h 876634"/>
                    <a:gd name="connsiteX13" fmla="*/ 813496 w 1230179"/>
                    <a:gd name="connsiteY13" fmla="*/ 152621 h 876634"/>
                    <a:gd name="connsiteX14" fmla="*/ 840853 w 1230179"/>
                    <a:gd name="connsiteY14" fmla="*/ 133903 h 876634"/>
                    <a:gd name="connsiteX15" fmla="*/ 855251 w 1230179"/>
                    <a:gd name="connsiteY15" fmla="*/ 132463 h 876634"/>
                    <a:gd name="connsiteX16" fmla="*/ 881168 w 1230179"/>
                    <a:gd name="connsiteY16" fmla="*/ 129584 h 876634"/>
                    <a:gd name="connsiteX17" fmla="*/ 950279 w 1230179"/>
                    <a:gd name="connsiteY17" fmla="*/ 122384 h 876634"/>
                    <a:gd name="connsiteX18" fmla="*/ 1004992 w 1230179"/>
                    <a:gd name="connsiteY18" fmla="*/ 138223 h 876634"/>
                    <a:gd name="connsiteX19" fmla="*/ 1029469 w 1230179"/>
                    <a:gd name="connsiteY19" fmla="*/ 115186 h 876634"/>
                    <a:gd name="connsiteX20" fmla="*/ 1046747 w 1230179"/>
                    <a:gd name="connsiteY20" fmla="*/ 93588 h 876634"/>
                    <a:gd name="connsiteX21" fmla="*/ 1074103 w 1230179"/>
                    <a:gd name="connsiteY21" fmla="*/ 82069 h 876634"/>
                    <a:gd name="connsiteX22" fmla="*/ 1075522 w 1230179"/>
                    <a:gd name="connsiteY22" fmla="*/ 81644 h 876634"/>
                    <a:gd name="connsiteX23" fmla="*/ 1084182 w 1230179"/>
                    <a:gd name="connsiteY23" fmla="*/ 87829 h 876634"/>
                    <a:gd name="connsiteX24" fmla="*/ 1095700 w 1230179"/>
                    <a:gd name="connsiteY24" fmla="*/ 89269 h 876634"/>
                    <a:gd name="connsiteX25" fmla="*/ 1098580 w 1230179"/>
                    <a:gd name="connsiteY25" fmla="*/ 95028 h 876634"/>
                    <a:gd name="connsiteX26" fmla="*/ 1115858 w 1230179"/>
                    <a:gd name="connsiteY26" fmla="*/ 89269 h 876634"/>
                    <a:gd name="connsiteX27" fmla="*/ 1131919 w 1230179"/>
                    <a:gd name="connsiteY27" fmla="*/ 104812 h 876634"/>
                    <a:gd name="connsiteX28" fmla="*/ 1121617 w 1230179"/>
                    <a:gd name="connsiteY28" fmla="*/ 126704 h 876634"/>
                    <a:gd name="connsiteX29" fmla="*/ 1127376 w 1230179"/>
                    <a:gd name="connsiteY29" fmla="*/ 146861 h 876634"/>
                    <a:gd name="connsiteX30" fmla="*/ 1133135 w 1230179"/>
                    <a:gd name="connsiteY30" fmla="*/ 161260 h 876634"/>
                    <a:gd name="connsiteX31" fmla="*/ 1127376 w 1230179"/>
                    <a:gd name="connsiteY31" fmla="*/ 179977 h 876634"/>
                    <a:gd name="connsiteX32" fmla="*/ 1133135 w 1230179"/>
                    <a:gd name="connsiteY32" fmla="*/ 190056 h 876634"/>
                    <a:gd name="connsiteX33" fmla="*/ 1118737 w 1230179"/>
                    <a:gd name="connsiteY33" fmla="*/ 201575 h 876634"/>
                    <a:gd name="connsiteX34" fmla="*/ 1114418 w 1230179"/>
                    <a:gd name="connsiteY34" fmla="*/ 211654 h 876634"/>
                    <a:gd name="connsiteX35" fmla="*/ 1114331 w 1230179"/>
                    <a:gd name="connsiteY35" fmla="*/ 212147 h 876634"/>
                    <a:gd name="connsiteX36" fmla="*/ 1112978 w 1230179"/>
                    <a:gd name="connsiteY36" fmla="*/ 210213 h 876634"/>
                    <a:gd name="connsiteX37" fmla="*/ 1095700 w 1230179"/>
                    <a:gd name="connsiteY37" fmla="*/ 217413 h 876634"/>
                    <a:gd name="connsiteX38" fmla="*/ 1075543 w 1230179"/>
                    <a:gd name="connsiteY38" fmla="*/ 213093 h 876634"/>
                    <a:gd name="connsiteX39" fmla="*/ 1058265 w 1230179"/>
                    <a:gd name="connsiteY39" fmla="*/ 223172 h 876634"/>
                    <a:gd name="connsiteX40" fmla="*/ 1032348 w 1230179"/>
                    <a:gd name="connsiteY40" fmla="*/ 211654 h 876634"/>
                    <a:gd name="connsiteX41" fmla="*/ 1002112 w 1230179"/>
                    <a:gd name="connsiteY41" fmla="*/ 253408 h 876634"/>
                    <a:gd name="connsiteX42" fmla="*/ 957478 w 1230179"/>
                    <a:gd name="connsiteY42" fmla="*/ 250528 h 876634"/>
                    <a:gd name="connsiteX43" fmla="*/ 937320 w 1230179"/>
                    <a:gd name="connsiteY43" fmla="*/ 243329 h 876634"/>
                    <a:gd name="connsiteX44" fmla="*/ 928682 w 1230179"/>
                    <a:gd name="connsiteY44" fmla="*/ 253408 h 876634"/>
                    <a:gd name="connsiteX45" fmla="*/ 907084 w 1230179"/>
                    <a:gd name="connsiteY45" fmla="*/ 247649 h 876634"/>
                    <a:gd name="connsiteX46" fmla="*/ 884047 w 1230179"/>
                    <a:gd name="connsiteY46" fmla="*/ 264927 h 876634"/>
                    <a:gd name="connsiteX47" fmla="*/ 850931 w 1230179"/>
                    <a:gd name="connsiteY47" fmla="*/ 256288 h 876634"/>
                    <a:gd name="connsiteX48" fmla="*/ 830774 w 1230179"/>
                    <a:gd name="connsiteY48" fmla="*/ 286524 h 876634"/>
                    <a:gd name="connsiteX49" fmla="*/ 809177 w 1230179"/>
                    <a:gd name="connsiteY49" fmla="*/ 295162 h 876634"/>
                    <a:gd name="connsiteX50" fmla="*/ 791899 w 1230179"/>
                    <a:gd name="connsiteY50" fmla="*/ 286524 h 876634"/>
                    <a:gd name="connsiteX51" fmla="*/ 768862 w 1230179"/>
                    <a:gd name="connsiteY51" fmla="*/ 321080 h 876634"/>
                    <a:gd name="connsiteX52" fmla="*/ 765982 w 1230179"/>
                    <a:gd name="connsiteY52" fmla="*/ 332598 h 876634"/>
                    <a:gd name="connsiteX53" fmla="*/ 755904 w 1230179"/>
                    <a:gd name="connsiteY53" fmla="*/ 345556 h 876634"/>
                    <a:gd name="connsiteX54" fmla="*/ 755904 w 1230179"/>
                    <a:gd name="connsiteY54" fmla="*/ 361395 h 876634"/>
                    <a:gd name="connsiteX55" fmla="*/ 741506 w 1230179"/>
                    <a:gd name="connsiteY55" fmla="*/ 367154 h 876634"/>
                    <a:gd name="connsiteX56" fmla="*/ 740066 w 1230179"/>
                    <a:gd name="connsiteY56" fmla="*/ 385871 h 876634"/>
                    <a:gd name="connsiteX57" fmla="*/ 729987 w 1230179"/>
                    <a:gd name="connsiteY57" fmla="*/ 400269 h 876634"/>
                    <a:gd name="connsiteX58" fmla="*/ 722788 w 1230179"/>
                    <a:gd name="connsiteY58" fmla="*/ 400269 h 876634"/>
                    <a:gd name="connsiteX59" fmla="*/ 699751 w 1230179"/>
                    <a:gd name="connsiteY59" fmla="*/ 424747 h 876634"/>
                    <a:gd name="connsiteX60" fmla="*/ 706950 w 1230179"/>
                    <a:gd name="connsiteY60" fmla="*/ 437705 h 876634"/>
                    <a:gd name="connsiteX61" fmla="*/ 696871 w 1230179"/>
                    <a:gd name="connsiteY61" fmla="*/ 452103 h 876634"/>
                    <a:gd name="connsiteX62" fmla="*/ 691112 w 1230179"/>
                    <a:gd name="connsiteY62" fmla="*/ 467940 h 876634"/>
                    <a:gd name="connsiteX63" fmla="*/ 698311 w 1230179"/>
                    <a:gd name="connsiteY63" fmla="*/ 480899 h 876634"/>
                    <a:gd name="connsiteX64" fmla="*/ 698311 w 1230179"/>
                    <a:gd name="connsiteY64" fmla="*/ 493858 h 876634"/>
                    <a:gd name="connsiteX65" fmla="*/ 652237 w 1230179"/>
                    <a:gd name="connsiteY65" fmla="*/ 548570 h 876634"/>
                    <a:gd name="connsiteX66" fmla="*/ 620561 w 1230179"/>
                    <a:gd name="connsiteY66" fmla="*/ 560089 h 876634"/>
                    <a:gd name="connsiteX67" fmla="*/ 588885 w 1230179"/>
                    <a:gd name="connsiteY67" fmla="*/ 552890 h 876634"/>
                    <a:gd name="connsiteX68" fmla="*/ 568728 w 1230179"/>
                    <a:gd name="connsiteY68" fmla="*/ 551451 h 876634"/>
                    <a:gd name="connsiteX69" fmla="*/ 551450 w 1230179"/>
                    <a:gd name="connsiteY69" fmla="*/ 547131 h 876634"/>
                    <a:gd name="connsiteX70" fmla="*/ 522653 w 1230179"/>
                    <a:gd name="connsiteY70" fmla="*/ 562969 h 876634"/>
                    <a:gd name="connsiteX71" fmla="*/ 532732 w 1230179"/>
                    <a:gd name="connsiteY71" fmla="*/ 577366 h 876634"/>
                    <a:gd name="connsiteX72" fmla="*/ 541371 w 1230179"/>
                    <a:gd name="connsiteY72" fmla="*/ 616242 h 876634"/>
                    <a:gd name="connsiteX73" fmla="*/ 551450 w 1230179"/>
                    <a:gd name="connsiteY73" fmla="*/ 620562 h 876634"/>
                    <a:gd name="connsiteX74" fmla="*/ 554329 w 1230179"/>
                    <a:gd name="connsiteY74" fmla="*/ 642159 h 876634"/>
                    <a:gd name="connsiteX75" fmla="*/ 573047 w 1230179"/>
                    <a:gd name="connsiteY75" fmla="*/ 647918 h 876634"/>
                    <a:gd name="connsiteX76" fmla="*/ 587445 w 1230179"/>
                    <a:gd name="connsiteY76" fmla="*/ 662316 h 876634"/>
                    <a:gd name="connsiteX77" fmla="*/ 586005 w 1230179"/>
                    <a:gd name="connsiteY77" fmla="*/ 681033 h 876634"/>
                    <a:gd name="connsiteX78" fmla="*/ 544251 w 1230179"/>
                    <a:gd name="connsiteY78" fmla="*/ 705511 h 876634"/>
                    <a:gd name="connsiteX79" fmla="*/ 518334 w 1230179"/>
                    <a:gd name="connsiteY79" fmla="*/ 712710 h 876634"/>
                    <a:gd name="connsiteX80" fmla="*/ 503936 w 1230179"/>
                    <a:gd name="connsiteY80" fmla="*/ 725668 h 876634"/>
                    <a:gd name="connsiteX81" fmla="*/ 501056 w 1230179"/>
                    <a:gd name="connsiteY81" fmla="*/ 745826 h 876634"/>
                    <a:gd name="connsiteX82" fmla="*/ 496737 w 1230179"/>
                    <a:gd name="connsiteY82" fmla="*/ 778941 h 876634"/>
                    <a:gd name="connsiteX83" fmla="*/ 470820 w 1230179"/>
                    <a:gd name="connsiteY83" fmla="*/ 776062 h 876634"/>
                    <a:gd name="connsiteX84" fmla="*/ 470820 w 1230179"/>
                    <a:gd name="connsiteY84" fmla="*/ 789020 h 876634"/>
                    <a:gd name="connsiteX85" fmla="*/ 437704 w 1230179"/>
                    <a:gd name="connsiteY85" fmla="*/ 826455 h 876634"/>
                    <a:gd name="connsiteX86" fmla="*/ 404589 w 1230179"/>
                    <a:gd name="connsiteY86" fmla="*/ 797659 h 876634"/>
                    <a:gd name="connsiteX87" fmla="*/ 397389 w 1230179"/>
                    <a:gd name="connsiteY87" fmla="*/ 793340 h 876634"/>
                    <a:gd name="connsiteX88" fmla="*/ 384431 w 1230179"/>
                    <a:gd name="connsiteY88" fmla="*/ 800539 h 876634"/>
                    <a:gd name="connsiteX89" fmla="*/ 395950 w 1230179"/>
                    <a:gd name="connsiteY89" fmla="*/ 823576 h 876634"/>
                    <a:gd name="connsiteX90" fmla="*/ 394510 w 1230179"/>
                    <a:gd name="connsiteY90" fmla="*/ 827896 h 876634"/>
                    <a:gd name="connsiteX91" fmla="*/ 416107 w 1230179"/>
                    <a:gd name="connsiteY91" fmla="*/ 856692 h 876634"/>
                    <a:gd name="connsiteX92" fmla="*/ 426186 w 1230179"/>
                    <a:gd name="connsiteY92" fmla="*/ 871089 h 876634"/>
                    <a:gd name="connsiteX93" fmla="*/ 424954 w 1230179"/>
                    <a:gd name="connsiteY93" fmla="*/ 876634 h 876634"/>
                    <a:gd name="connsiteX94" fmla="*/ 286957 w 1230179"/>
                    <a:gd name="connsiteY94" fmla="*/ 876634 h 876634"/>
                    <a:gd name="connsiteX95" fmla="*/ 282204 w 1230179"/>
                    <a:gd name="connsiteY95" fmla="*/ 871089 h 876634"/>
                    <a:gd name="connsiteX96" fmla="*/ 285084 w 1230179"/>
                    <a:gd name="connsiteY96" fmla="*/ 866770 h 876634"/>
                    <a:gd name="connsiteX97" fmla="*/ 285084 w 1230179"/>
                    <a:gd name="connsiteY97" fmla="*/ 848052 h 876634"/>
                    <a:gd name="connsiteX98" fmla="*/ 300922 w 1230179"/>
                    <a:gd name="connsiteY98" fmla="*/ 842293 h 876634"/>
                    <a:gd name="connsiteX99" fmla="*/ 292283 w 1230179"/>
                    <a:gd name="connsiteY99" fmla="*/ 829335 h 876634"/>
                    <a:gd name="connsiteX100" fmla="*/ 277885 w 1230179"/>
                    <a:gd name="connsiteY100" fmla="*/ 825015 h 876634"/>
                    <a:gd name="connsiteX101" fmla="*/ 267806 w 1230179"/>
                    <a:gd name="connsiteY101" fmla="*/ 822136 h 876634"/>
                    <a:gd name="connsiteX102" fmla="*/ 267806 w 1230179"/>
                    <a:gd name="connsiteY102" fmla="*/ 810618 h 876634"/>
                    <a:gd name="connsiteX103" fmla="*/ 276445 w 1230179"/>
                    <a:gd name="connsiteY103" fmla="*/ 800539 h 876634"/>
                    <a:gd name="connsiteX104" fmla="*/ 290843 w 1230179"/>
                    <a:gd name="connsiteY104" fmla="*/ 801978 h 876634"/>
                    <a:gd name="connsiteX105" fmla="*/ 302362 w 1230179"/>
                    <a:gd name="connsiteY105" fmla="*/ 799099 h 876634"/>
                    <a:gd name="connsiteX106" fmla="*/ 306681 w 1230179"/>
                    <a:gd name="connsiteY106" fmla="*/ 787581 h 876634"/>
                    <a:gd name="connsiteX107" fmla="*/ 315320 w 1230179"/>
                    <a:gd name="connsiteY107" fmla="*/ 765983 h 876634"/>
                    <a:gd name="connsiteX108" fmla="*/ 335477 w 1230179"/>
                    <a:gd name="connsiteY108" fmla="*/ 761663 h 876634"/>
                    <a:gd name="connsiteX109" fmla="*/ 334037 w 1230179"/>
                    <a:gd name="connsiteY109" fmla="*/ 753025 h 876634"/>
                    <a:gd name="connsiteX110" fmla="*/ 323959 w 1230179"/>
                    <a:gd name="connsiteY110" fmla="*/ 745826 h 876634"/>
                    <a:gd name="connsiteX111" fmla="*/ 329718 w 1230179"/>
                    <a:gd name="connsiteY111" fmla="*/ 734307 h 876634"/>
                    <a:gd name="connsiteX112" fmla="*/ 311000 w 1230179"/>
                    <a:gd name="connsiteY112" fmla="*/ 725668 h 876634"/>
                    <a:gd name="connsiteX113" fmla="*/ 292283 w 1230179"/>
                    <a:gd name="connsiteY113" fmla="*/ 719909 h 876634"/>
                    <a:gd name="connsiteX114" fmla="*/ 298042 w 1230179"/>
                    <a:gd name="connsiteY114" fmla="*/ 704070 h 876634"/>
                    <a:gd name="connsiteX115" fmla="*/ 312440 w 1230179"/>
                    <a:gd name="connsiteY115" fmla="*/ 699751 h 876634"/>
                    <a:gd name="connsiteX116" fmla="*/ 319639 w 1230179"/>
                    <a:gd name="connsiteY116" fmla="*/ 688233 h 876634"/>
                    <a:gd name="connsiteX117" fmla="*/ 299482 w 1230179"/>
                    <a:gd name="connsiteY117" fmla="*/ 678155 h 876634"/>
                    <a:gd name="connsiteX118" fmla="*/ 289403 w 1230179"/>
                    <a:gd name="connsiteY118" fmla="*/ 679594 h 876634"/>
                    <a:gd name="connsiteX119" fmla="*/ 256287 w 1230179"/>
                    <a:gd name="connsiteY119" fmla="*/ 679594 h 876634"/>
                    <a:gd name="connsiteX120" fmla="*/ 250528 w 1230179"/>
                    <a:gd name="connsiteY120" fmla="*/ 688233 h 876634"/>
                    <a:gd name="connsiteX121" fmla="*/ 239010 w 1230179"/>
                    <a:gd name="connsiteY121" fmla="*/ 686793 h 876634"/>
                    <a:gd name="connsiteX122" fmla="*/ 226051 w 1230179"/>
                    <a:gd name="connsiteY122" fmla="*/ 675274 h 876634"/>
                    <a:gd name="connsiteX123" fmla="*/ 226051 w 1230179"/>
                    <a:gd name="connsiteY123" fmla="*/ 663755 h 876634"/>
                    <a:gd name="connsiteX124" fmla="*/ 249088 w 1230179"/>
                    <a:gd name="connsiteY124" fmla="*/ 657996 h 876634"/>
                    <a:gd name="connsiteX125" fmla="*/ 249088 w 1230179"/>
                    <a:gd name="connsiteY125" fmla="*/ 639279 h 876634"/>
                    <a:gd name="connsiteX126" fmla="*/ 236130 w 1230179"/>
                    <a:gd name="connsiteY126" fmla="*/ 636399 h 876634"/>
                    <a:gd name="connsiteX127" fmla="*/ 228931 w 1230179"/>
                    <a:gd name="connsiteY127" fmla="*/ 633520 h 876634"/>
                    <a:gd name="connsiteX128" fmla="*/ 233250 w 1230179"/>
                    <a:gd name="connsiteY128" fmla="*/ 622001 h 876634"/>
                    <a:gd name="connsiteX129" fmla="*/ 233250 w 1230179"/>
                    <a:gd name="connsiteY129" fmla="*/ 597525 h 876634"/>
                    <a:gd name="connsiteX130" fmla="*/ 237570 w 1230179"/>
                    <a:gd name="connsiteY130" fmla="*/ 590325 h 876634"/>
                    <a:gd name="connsiteX131" fmla="*/ 243329 w 1230179"/>
                    <a:gd name="connsiteY131" fmla="*/ 567288 h 876634"/>
                    <a:gd name="connsiteX132" fmla="*/ 227491 w 1230179"/>
                    <a:gd name="connsiteY132" fmla="*/ 564409 h 876634"/>
                    <a:gd name="connsiteX133" fmla="*/ 203014 w 1230179"/>
                    <a:gd name="connsiteY133" fmla="*/ 550010 h 876634"/>
                    <a:gd name="connsiteX134" fmla="*/ 171338 w 1230179"/>
                    <a:gd name="connsiteY134" fmla="*/ 557210 h 876634"/>
                    <a:gd name="connsiteX135" fmla="*/ 138222 w 1230179"/>
                    <a:gd name="connsiteY135" fmla="*/ 565848 h 876634"/>
                    <a:gd name="connsiteX136" fmla="*/ 115185 w 1230179"/>
                    <a:gd name="connsiteY136" fmla="*/ 588885 h 876634"/>
                    <a:gd name="connsiteX137" fmla="*/ 93588 w 1230179"/>
                    <a:gd name="connsiteY137" fmla="*/ 603284 h 876634"/>
                    <a:gd name="connsiteX138" fmla="*/ 70551 w 1230179"/>
                    <a:gd name="connsiteY138" fmla="*/ 617681 h 876634"/>
                    <a:gd name="connsiteX139" fmla="*/ 61912 w 1230179"/>
                    <a:gd name="connsiteY139" fmla="*/ 636399 h 876634"/>
                    <a:gd name="connsiteX140" fmla="*/ 34556 w 1230179"/>
                    <a:gd name="connsiteY140" fmla="*/ 634959 h 876634"/>
                    <a:gd name="connsiteX141" fmla="*/ 30236 w 1230179"/>
                    <a:gd name="connsiteY141" fmla="*/ 624881 h 876634"/>
                    <a:gd name="connsiteX142" fmla="*/ 0 w 1230179"/>
                    <a:gd name="connsiteY142" fmla="*/ 630640 h 876634"/>
                    <a:gd name="connsiteX143" fmla="*/ 50394 w 1230179"/>
                    <a:gd name="connsiteY143" fmla="*/ 597525 h 876634"/>
                    <a:gd name="connsiteX144" fmla="*/ 74871 w 1230179"/>
                    <a:gd name="connsiteY144" fmla="*/ 593205 h 876634"/>
                    <a:gd name="connsiteX145" fmla="*/ 79190 w 1230179"/>
                    <a:gd name="connsiteY145" fmla="*/ 575927 h 876634"/>
                    <a:gd name="connsiteX146" fmla="*/ 95028 w 1230179"/>
                    <a:gd name="connsiteY146" fmla="*/ 575927 h 876634"/>
                    <a:gd name="connsiteX147" fmla="*/ 112306 w 1230179"/>
                    <a:gd name="connsiteY147" fmla="*/ 565848 h 876634"/>
                    <a:gd name="connsiteX148" fmla="*/ 182857 w 1230179"/>
                    <a:gd name="connsiteY148" fmla="*/ 529853 h 876634"/>
                    <a:gd name="connsiteX149" fmla="*/ 250528 w 1230179"/>
                    <a:gd name="connsiteY149" fmla="*/ 488099 h 876634"/>
                    <a:gd name="connsiteX150" fmla="*/ 295163 w 1230179"/>
                    <a:gd name="connsiteY150" fmla="*/ 427625 h 876634"/>
                    <a:gd name="connsiteX151" fmla="*/ 372912 w 1230179"/>
                    <a:gd name="connsiteY151" fmla="*/ 394510 h 876634"/>
                    <a:gd name="connsiteX152" fmla="*/ 418987 w 1230179"/>
                    <a:gd name="connsiteY152" fmla="*/ 364273 h 876634"/>
                    <a:gd name="connsiteX153" fmla="*/ 436264 w 1230179"/>
                    <a:gd name="connsiteY153" fmla="*/ 328278 h 876634"/>
                    <a:gd name="connsiteX154" fmla="*/ 446343 w 1230179"/>
                    <a:gd name="connsiteY154" fmla="*/ 312440 h 876634"/>
                    <a:gd name="connsiteX155" fmla="*/ 437704 w 1230179"/>
                    <a:gd name="connsiteY155" fmla="*/ 264927 h 876634"/>
                    <a:gd name="connsiteX156" fmla="*/ 447783 w 1230179"/>
                    <a:gd name="connsiteY156" fmla="*/ 239010 h 876634"/>
                    <a:gd name="connsiteX157" fmla="*/ 443464 w 1230179"/>
                    <a:gd name="connsiteY157" fmla="*/ 223172 h 876634"/>
                    <a:gd name="connsiteX158" fmla="*/ 454982 w 1230179"/>
                    <a:gd name="connsiteY158" fmla="*/ 190056 h 876634"/>
                    <a:gd name="connsiteX159" fmla="*/ 470820 w 1230179"/>
                    <a:gd name="connsiteY159" fmla="*/ 192936 h 876634"/>
                    <a:gd name="connsiteX160" fmla="*/ 482339 w 1230179"/>
                    <a:gd name="connsiteY160" fmla="*/ 188617 h 876634"/>
                    <a:gd name="connsiteX161" fmla="*/ 490977 w 1230179"/>
                    <a:gd name="connsiteY161" fmla="*/ 164139 h 876634"/>
                    <a:gd name="connsiteX162" fmla="*/ 496737 w 1230179"/>
                    <a:gd name="connsiteY162" fmla="*/ 110866 h 876634"/>
                    <a:gd name="connsiteX163" fmla="*/ 529853 w 1230179"/>
                    <a:gd name="connsiteY163" fmla="*/ 87829 h 876634"/>
                    <a:gd name="connsiteX164" fmla="*/ 541371 w 1230179"/>
                    <a:gd name="connsiteY164" fmla="*/ 71991 h 876634"/>
                    <a:gd name="connsiteX165" fmla="*/ 583126 w 1230179"/>
                    <a:gd name="connsiteY165" fmla="*/ 61913 h 876634"/>
                    <a:gd name="connsiteX166" fmla="*/ 591765 w 1230179"/>
                    <a:gd name="connsiteY166" fmla="*/ 61913 h 876634"/>
                    <a:gd name="connsiteX167" fmla="*/ 597524 w 1230179"/>
                    <a:gd name="connsiteY167" fmla="*/ 59032 h 876634"/>
                    <a:gd name="connsiteX168" fmla="*/ 601843 w 1230179"/>
                    <a:gd name="connsiteY168" fmla="*/ 31676 h 876634"/>
                    <a:gd name="connsiteX169" fmla="*/ 598964 w 1230179"/>
                    <a:gd name="connsiteY169" fmla="*/ 12958 h 876634"/>
                    <a:gd name="connsiteX0" fmla="*/ 1215205 w 1230178"/>
                    <a:gd name="connsiteY0" fmla="*/ 250528 h 876634"/>
                    <a:gd name="connsiteX1" fmla="*/ 1230178 w 1230178"/>
                    <a:gd name="connsiteY1" fmla="*/ 248033 h 876634"/>
                    <a:gd name="connsiteX2" fmla="*/ 1215205 w 1230178"/>
                    <a:gd name="connsiteY2" fmla="*/ 250528 h 876634"/>
                    <a:gd name="connsiteX3" fmla="*/ 617681 w 1230178"/>
                    <a:gd name="connsiteY3" fmla="*/ 0 h 876634"/>
                    <a:gd name="connsiteX4" fmla="*/ 637839 w 1230178"/>
                    <a:gd name="connsiteY4" fmla="*/ 15839 h 876634"/>
                    <a:gd name="connsiteX5" fmla="*/ 657996 w 1230178"/>
                    <a:gd name="connsiteY5" fmla="*/ 51834 h 876634"/>
                    <a:gd name="connsiteX6" fmla="*/ 676714 w 1230178"/>
                    <a:gd name="connsiteY6" fmla="*/ 70551 h 876634"/>
                    <a:gd name="connsiteX7" fmla="*/ 695431 w 1230178"/>
                    <a:gd name="connsiteY7" fmla="*/ 122384 h 876634"/>
                    <a:gd name="connsiteX8" fmla="*/ 695431 w 1230178"/>
                    <a:gd name="connsiteY8" fmla="*/ 133903 h 876634"/>
                    <a:gd name="connsiteX9" fmla="*/ 719908 w 1230178"/>
                    <a:gd name="connsiteY9" fmla="*/ 162699 h 876634"/>
                    <a:gd name="connsiteX10" fmla="*/ 734306 w 1230178"/>
                    <a:gd name="connsiteY10" fmla="*/ 162699 h 876634"/>
                    <a:gd name="connsiteX11" fmla="*/ 741506 w 1230178"/>
                    <a:gd name="connsiteY11" fmla="*/ 168458 h 876634"/>
                    <a:gd name="connsiteX12" fmla="*/ 753024 w 1230178"/>
                    <a:gd name="connsiteY12" fmla="*/ 171339 h 876634"/>
                    <a:gd name="connsiteX13" fmla="*/ 813496 w 1230178"/>
                    <a:gd name="connsiteY13" fmla="*/ 152621 h 876634"/>
                    <a:gd name="connsiteX14" fmla="*/ 840853 w 1230178"/>
                    <a:gd name="connsiteY14" fmla="*/ 133903 h 876634"/>
                    <a:gd name="connsiteX15" fmla="*/ 855251 w 1230178"/>
                    <a:gd name="connsiteY15" fmla="*/ 132463 h 876634"/>
                    <a:gd name="connsiteX16" fmla="*/ 881168 w 1230178"/>
                    <a:gd name="connsiteY16" fmla="*/ 129584 h 876634"/>
                    <a:gd name="connsiteX17" fmla="*/ 950279 w 1230178"/>
                    <a:gd name="connsiteY17" fmla="*/ 122384 h 876634"/>
                    <a:gd name="connsiteX18" fmla="*/ 1004992 w 1230178"/>
                    <a:gd name="connsiteY18" fmla="*/ 138223 h 876634"/>
                    <a:gd name="connsiteX19" fmla="*/ 1029469 w 1230178"/>
                    <a:gd name="connsiteY19" fmla="*/ 115186 h 876634"/>
                    <a:gd name="connsiteX20" fmla="*/ 1046747 w 1230178"/>
                    <a:gd name="connsiteY20" fmla="*/ 93588 h 876634"/>
                    <a:gd name="connsiteX21" fmla="*/ 1074103 w 1230178"/>
                    <a:gd name="connsiteY21" fmla="*/ 82069 h 876634"/>
                    <a:gd name="connsiteX22" fmla="*/ 1075522 w 1230178"/>
                    <a:gd name="connsiteY22" fmla="*/ 81644 h 876634"/>
                    <a:gd name="connsiteX23" fmla="*/ 1084182 w 1230178"/>
                    <a:gd name="connsiteY23" fmla="*/ 87829 h 876634"/>
                    <a:gd name="connsiteX24" fmla="*/ 1095700 w 1230178"/>
                    <a:gd name="connsiteY24" fmla="*/ 89269 h 876634"/>
                    <a:gd name="connsiteX25" fmla="*/ 1098580 w 1230178"/>
                    <a:gd name="connsiteY25" fmla="*/ 95028 h 876634"/>
                    <a:gd name="connsiteX26" fmla="*/ 1115858 w 1230178"/>
                    <a:gd name="connsiteY26" fmla="*/ 89269 h 876634"/>
                    <a:gd name="connsiteX27" fmla="*/ 1131919 w 1230178"/>
                    <a:gd name="connsiteY27" fmla="*/ 104812 h 876634"/>
                    <a:gd name="connsiteX28" fmla="*/ 1121617 w 1230178"/>
                    <a:gd name="connsiteY28" fmla="*/ 126704 h 876634"/>
                    <a:gd name="connsiteX29" fmla="*/ 1127376 w 1230178"/>
                    <a:gd name="connsiteY29" fmla="*/ 146861 h 876634"/>
                    <a:gd name="connsiteX30" fmla="*/ 1133135 w 1230178"/>
                    <a:gd name="connsiteY30" fmla="*/ 161260 h 876634"/>
                    <a:gd name="connsiteX31" fmla="*/ 1127376 w 1230178"/>
                    <a:gd name="connsiteY31" fmla="*/ 179977 h 876634"/>
                    <a:gd name="connsiteX32" fmla="*/ 1133135 w 1230178"/>
                    <a:gd name="connsiteY32" fmla="*/ 190056 h 876634"/>
                    <a:gd name="connsiteX33" fmla="*/ 1118737 w 1230178"/>
                    <a:gd name="connsiteY33" fmla="*/ 201575 h 876634"/>
                    <a:gd name="connsiteX34" fmla="*/ 1114418 w 1230178"/>
                    <a:gd name="connsiteY34" fmla="*/ 211654 h 876634"/>
                    <a:gd name="connsiteX35" fmla="*/ 1114331 w 1230178"/>
                    <a:gd name="connsiteY35" fmla="*/ 212147 h 876634"/>
                    <a:gd name="connsiteX36" fmla="*/ 1112978 w 1230178"/>
                    <a:gd name="connsiteY36" fmla="*/ 210213 h 876634"/>
                    <a:gd name="connsiteX37" fmla="*/ 1095700 w 1230178"/>
                    <a:gd name="connsiteY37" fmla="*/ 217413 h 876634"/>
                    <a:gd name="connsiteX38" fmla="*/ 1075543 w 1230178"/>
                    <a:gd name="connsiteY38" fmla="*/ 213093 h 876634"/>
                    <a:gd name="connsiteX39" fmla="*/ 1058265 w 1230178"/>
                    <a:gd name="connsiteY39" fmla="*/ 223172 h 876634"/>
                    <a:gd name="connsiteX40" fmla="*/ 1032348 w 1230178"/>
                    <a:gd name="connsiteY40" fmla="*/ 211654 h 876634"/>
                    <a:gd name="connsiteX41" fmla="*/ 1002112 w 1230178"/>
                    <a:gd name="connsiteY41" fmla="*/ 253408 h 876634"/>
                    <a:gd name="connsiteX42" fmla="*/ 957478 w 1230178"/>
                    <a:gd name="connsiteY42" fmla="*/ 250528 h 876634"/>
                    <a:gd name="connsiteX43" fmla="*/ 937320 w 1230178"/>
                    <a:gd name="connsiteY43" fmla="*/ 243329 h 876634"/>
                    <a:gd name="connsiteX44" fmla="*/ 928682 w 1230178"/>
                    <a:gd name="connsiteY44" fmla="*/ 253408 h 876634"/>
                    <a:gd name="connsiteX45" fmla="*/ 907084 w 1230178"/>
                    <a:gd name="connsiteY45" fmla="*/ 247649 h 876634"/>
                    <a:gd name="connsiteX46" fmla="*/ 884047 w 1230178"/>
                    <a:gd name="connsiteY46" fmla="*/ 264927 h 876634"/>
                    <a:gd name="connsiteX47" fmla="*/ 850931 w 1230178"/>
                    <a:gd name="connsiteY47" fmla="*/ 256288 h 876634"/>
                    <a:gd name="connsiteX48" fmla="*/ 830774 w 1230178"/>
                    <a:gd name="connsiteY48" fmla="*/ 286524 h 876634"/>
                    <a:gd name="connsiteX49" fmla="*/ 809177 w 1230178"/>
                    <a:gd name="connsiteY49" fmla="*/ 295162 h 876634"/>
                    <a:gd name="connsiteX50" fmla="*/ 791899 w 1230178"/>
                    <a:gd name="connsiteY50" fmla="*/ 286524 h 876634"/>
                    <a:gd name="connsiteX51" fmla="*/ 768862 w 1230178"/>
                    <a:gd name="connsiteY51" fmla="*/ 321080 h 876634"/>
                    <a:gd name="connsiteX52" fmla="*/ 765982 w 1230178"/>
                    <a:gd name="connsiteY52" fmla="*/ 332598 h 876634"/>
                    <a:gd name="connsiteX53" fmla="*/ 755904 w 1230178"/>
                    <a:gd name="connsiteY53" fmla="*/ 345556 h 876634"/>
                    <a:gd name="connsiteX54" fmla="*/ 755904 w 1230178"/>
                    <a:gd name="connsiteY54" fmla="*/ 361395 h 876634"/>
                    <a:gd name="connsiteX55" fmla="*/ 741506 w 1230178"/>
                    <a:gd name="connsiteY55" fmla="*/ 367154 h 876634"/>
                    <a:gd name="connsiteX56" fmla="*/ 740066 w 1230178"/>
                    <a:gd name="connsiteY56" fmla="*/ 385871 h 876634"/>
                    <a:gd name="connsiteX57" fmla="*/ 729987 w 1230178"/>
                    <a:gd name="connsiteY57" fmla="*/ 400269 h 876634"/>
                    <a:gd name="connsiteX58" fmla="*/ 722788 w 1230178"/>
                    <a:gd name="connsiteY58" fmla="*/ 400269 h 876634"/>
                    <a:gd name="connsiteX59" fmla="*/ 699751 w 1230178"/>
                    <a:gd name="connsiteY59" fmla="*/ 424747 h 876634"/>
                    <a:gd name="connsiteX60" fmla="*/ 706950 w 1230178"/>
                    <a:gd name="connsiteY60" fmla="*/ 437705 h 876634"/>
                    <a:gd name="connsiteX61" fmla="*/ 696871 w 1230178"/>
                    <a:gd name="connsiteY61" fmla="*/ 452103 h 876634"/>
                    <a:gd name="connsiteX62" fmla="*/ 691112 w 1230178"/>
                    <a:gd name="connsiteY62" fmla="*/ 467940 h 876634"/>
                    <a:gd name="connsiteX63" fmla="*/ 698311 w 1230178"/>
                    <a:gd name="connsiteY63" fmla="*/ 480899 h 876634"/>
                    <a:gd name="connsiteX64" fmla="*/ 698311 w 1230178"/>
                    <a:gd name="connsiteY64" fmla="*/ 493858 h 876634"/>
                    <a:gd name="connsiteX65" fmla="*/ 652237 w 1230178"/>
                    <a:gd name="connsiteY65" fmla="*/ 548570 h 876634"/>
                    <a:gd name="connsiteX66" fmla="*/ 620561 w 1230178"/>
                    <a:gd name="connsiteY66" fmla="*/ 560089 h 876634"/>
                    <a:gd name="connsiteX67" fmla="*/ 588885 w 1230178"/>
                    <a:gd name="connsiteY67" fmla="*/ 552890 h 876634"/>
                    <a:gd name="connsiteX68" fmla="*/ 568728 w 1230178"/>
                    <a:gd name="connsiteY68" fmla="*/ 551451 h 876634"/>
                    <a:gd name="connsiteX69" fmla="*/ 551450 w 1230178"/>
                    <a:gd name="connsiteY69" fmla="*/ 547131 h 876634"/>
                    <a:gd name="connsiteX70" fmla="*/ 522653 w 1230178"/>
                    <a:gd name="connsiteY70" fmla="*/ 562969 h 876634"/>
                    <a:gd name="connsiteX71" fmla="*/ 532732 w 1230178"/>
                    <a:gd name="connsiteY71" fmla="*/ 577366 h 876634"/>
                    <a:gd name="connsiteX72" fmla="*/ 541371 w 1230178"/>
                    <a:gd name="connsiteY72" fmla="*/ 616242 h 876634"/>
                    <a:gd name="connsiteX73" fmla="*/ 551450 w 1230178"/>
                    <a:gd name="connsiteY73" fmla="*/ 620562 h 876634"/>
                    <a:gd name="connsiteX74" fmla="*/ 554329 w 1230178"/>
                    <a:gd name="connsiteY74" fmla="*/ 642159 h 876634"/>
                    <a:gd name="connsiteX75" fmla="*/ 573047 w 1230178"/>
                    <a:gd name="connsiteY75" fmla="*/ 647918 h 876634"/>
                    <a:gd name="connsiteX76" fmla="*/ 587445 w 1230178"/>
                    <a:gd name="connsiteY76" fmla="*/ 662316 h 876634"/>
                    <a:gd name="connsiteX77" fmla="*/ 586005 w 1230178"/>
                    <a:gd name="connsiteY77" fmla="*/ 681033 h 876634"/>
                    <a:gd name="connsiteX78" fmla="*/ 544251 w 1230178"/>
                    <a:gd name="connsiteY78" fmla="*/ 705511 h 876634"/>
                    <a:gd name="connsiteX79" fmla="*/ 518334 w 1230178"/>
                    <a:gd name="connsiteY79" fmla="*/ 712710 h 876634"/>
                    <a:gd name="connsiteX80" fmla="*/ 503936 w 1230178"/>
                    <a:gd name="connsiteY80" fmla="*/ 725668 h 876634"/>
                    <a:gd name="connsiteX81" fmla="*/ 501056 w 1230178"/>
                    <a:gd name="connsiteY81" fmla="*/ 745826 h 876634"/>
                    <a:gd name="connsiteX82" fmla="*/ 496737 w 1230178"/>
                    <a:gd name="connsiteY82" fmla="*/ 778941 h 876634"/>
                    <a:gd name="connsiteX83" fmla="*/ 470820 w 1230178"/>
                    <a:gd name="connsiteY83" fmla="*/ 776062 h 876634"/>
                    <a:gd name="connsiteX84" fmla="*/ 470820 w 1230178"/>
                    <a:gd name="connsiteY84" fmla="*/ 789020 h 876634"/>
                    <a:gd name="connsiteX85" fmla="*/ 437704 w 1230178"/>
                    <a:gd name="connsiteY85" fmla="*/ 826455 h 876634"/>
                    <a:gd name="connsiteX86" fmla="*/ 404589 w 1230178"/>
                    <a:gd name="connsiteY86" fmla="*/ 797659 h 876634"/>
                    <a:gd name="connsiteX87" fmla="*/ 397389 w 1230178"/>
                    <a:gd name="connsiteY87" fmla="*/ 793340 h 876634"/>
                    <a:gd name="connsiteX88" fmla="*/ 384431 w 1230178"/>
                    <a:gd name="connsiteY88" fmla="*/ 800539 h 876634"/>
                    <a:gd name="connsiteX89" fmla="*/ 395950 w 1230178"/>
                    <a:gd name="connsiteY89" fmla="*/ 823576 h 876634"/>
                    <a:gd name="connsiteX90" fmla="*/ 394510 w 1230178"/>
                    <a:gd name="connsiteY90" fmla="*/ 827896 h 876634"/>
                    <a:gd name="connsiteX91" fmla="*/ 416107 w 1230178"/>
                    <a:gd name="connsiteY91" fmla="*/ 856692 h 876634"/>
                    <a:gd name="connsiteX92" fmla="*/ 426186 w 1230178"/>
                    <a:gd name="connsiteY92" fmla="*/ 871089 h 876634"/>
                    <a:gd name="connsiteX93" fmla="*/ 424954 w 1230178"/>
                    <a:gd name="connsiteY93" fmla="*/ 876634 h 876634"/>
                    <a:gd name="connsiteX94" fmla="*/ 286957 w 1230178"/>
                    <a:gd name="connsiteY94" fmla="*/ 876634 h 876634"/>
                    <a:gd name="connsiteX95" fmla="*/ 282204 w 1230178"/>
                    <a:gd name="connsiteY95" fmla="*/ 871089 h 876634"/>
                    <a:gd name="connsiteX96" fmla="*/ 285084 w 1230178"/>
                    <a:gd name="connsiteY96" fmla="*/ 866770 h 876634"/>
                    <a:gd name="connsiteX97" fmla="*/ 285084 w 1230178"/>
                    <a:gd name="connsiteY97" fmla="*/ 848052 h 876634"/>
                    <a:gd name="connsiteX98" fmla="*/ 300922 w 1230178"/>
                    <a:gd name="connsiteY98" fmla="*/ 842293 h 876634"/>
                    <a:gd name="connsiteX99" fmla="*/ 292283 w 1230178"/>
                    <a:gd name="connsiteY99" fmla="*/ 829335 h 876634"/>
                    <a:gd name="connsiteX100" fmla="*/ 277885 w 1230178"/>
                    <a:gd name="connsiteY100" fmla="*/ 825015 h 876634"/>
                    <a:gd name="connsiteX101" fmla="*/ 267806 w 1230178"/>
                    <a:gd name="connsiteY101" fmla="*/ 822136 h 876634"/>
                    <a:gd name="connsiteX102" fmla="*/ 267806 w 1230178"/>
                    <a:gd name="connsiteY102" fmla="*/ 810618 h 876634"/>
                    <a:gd name="connsiteX103" fmla="*/ 276445 w 1230178"/>
                    <a:gd name="connsiteY103" fmla="*/ 800539 h 876634"/>
                    <a:gd name="connsiteX104" fmla="*/ 290843 w 1230178"/>
                    <a:gd name="connsiteY104" fmla="*/ 801978 h 876634"/>
                    <a:gd name="connsiteX105" fmla="*/ 302362 w 1230178"/>
                    <a:gd name="connsiteY105" fmla="*/ 799099 h 876634"/>
                    <a:gd name="connsiteX106" fmla="*/ 306681 w 1230178"/>
                    <a:gd name="connsiteY106" fmla="*/ 787581 h 876634"/>
                    <a:gd name="connsiteX107" fmla="*/ 315320 w 1230178"/>
                    <a:gd name="connsiteY107" fmla="*/ 765983 h 876634"/>
                    <a:gd name="connsiteX108" fmla="*/ 335477 w 1230178"/>
                    <a:gd name="connsiteY108" fmla="*/ 761663 h 876634"/>
                    <a:gd name="connsiteX109" fmla="*/ 334037 w 1230178"/>
                    <a:gd name="connsiteY109" fmla="*/ 753025 h 876634"/>
                    <a:gd name="connsiteX110" fmla="*/ 323959 w 1230178"/>
                    <a:gd name="connsiteY110" fmla="*/ 745826 h 876634"/>
                    <a:gd name="connsiteX111" fmla="*/ 329718 w 1230178"/>
                    <a:gd name="connsiteY111" fmla="*/ 734307 h 876634"/>
                    <a:gd name="connsiteX112" fmla="*/ 311000 w 1230178"/>
                    <a:gd name="connsiteY112" fmla="*/ 725668 h 876634"/>
                    <a:gd name="connsiteX113" fmla="*/ 292283 w 1230178"/>
                    <a:gd name="connsiteY113" fmla="*/ 719909 h 876634"/>
                    <a:gd name="connsiteX114" fmla="*/ 298042 w 1230178"/>
                    <a:gd name="connsiteY114" fmla="*/ 704070 h 876634"/>
                    <a:gd name="connsiteX115" fmla="*/ 312440 w 1230178"/>
                    <a:gd name="connsiteY115" fmla="*/ 699751 h 876634"/>
                    <a:gd name="connsiteX116" fmla="*/ 319639 w 1230178"/>
                    <a:gd name="connsiteY116" fmla="*/ 688233 h 876634"/>
                    <a:gd name="connsiteX117" fmla="*/ 299482 w 1230178"/>
                    <a:gd name="connsiteY117" fmla="*/ 678155 h 876634"/>
                    <a:gd name="connsiteX118" fmla="*/ 289403 w 1230178"/>
                    <a:gd name="connsiteY118" fmla="*/ 679594 h 876634"/>
                    <a:gd name="connsiteX119" fmla="*/ 256287 w 1230178"/>
                    <a:gd name="connsiteY119" fmla="*/ 679594 h 876634"/>
                    <a:gd name="connsiteX120" fmla="*/ 250528 w 1230178"/>
                    <a:gd name="connsiteY120" fmla="*/ 688233 h 876634"/>
                    <a:gd name="connsiteX121" fmla="*/ 239010 w 1230178"/>
                    <a:gd name="connsiteY121" fmla="*/ 686793 h 876634"/>
                    <a:gd name="connsiteX122" fmla="*/ 226051 w 1230178"/>
                    <a:gd name="connsiteY122" fmla="*/ 675274 h 876634"/>
                    <a:gd name="connsiteX123" fmla="*/ 226051 w 1230178"/>
                    <a:gd name="connsiteY123" fmla="*/ 663755 h 876634"/>
                    <a:gd name="connsiteX124" fmla="*/ 249088 w 1230178"/>
                    <a:gd name="connsiteY124" fmla="*/ 657996 h 876634"/>
                    <a:gd name="connsiteX125" fmla="*/ 249088 w 1230178"/>
                    <a:gd name="connsiteY125" fmla="*/ 639279 h 876634"/>
                    <a:gd name="connsiteX126" fmla="*/ 236130 w 1230178"/>
                    <a:gd name="connsiteY126" fmla="*/ 636399 h 876634"/>
                    <a:gd name="connsiteX127" fmla="*/ 228931 w 1230178"/>
                    <a:gd name="connsiteY127" fmla="*/ 633520 h 876634"/>
                    <a:gd name="connsiteX128" fmla="*/ 233250 w 1230178"/>
                    <a:gd name="connsiteY128" fmla="*/ 622001 h 876634"/>
                    <a:gd name="connsiteX129" fmla="*/ 233250 w 1230178"/>
                    <a:gd name="connsiteY129" fmla="*/ 597525 h 876634"/>
                    <a:gd name="connsiteX130" fmla="*/ 237570 w 1230178"/>
                    <a:gd name="connsiteY130" fmla="*/ 590325 h 876634"/>
                    <a:gd name="connsiteX131" fmla="*/ 243329 w 1230178"/>
                    <a:gd name="connsiteY131" fmla="*/ 567288 h 876634"/>
                    <a:gd name="connsiteX132" fmla="*/ 227491 w 1230178"/>
                    <a:gd name="connsiteY132" fmla="*/ 564409 h 876634"/>
                    <a:gd name="connsiteX133" fmla="*/ 203014 w 1230178"/>
                    <a:gd name="connsiteY133" fmla="*/ 550010 h 876634"/>
                    <a:gd name="connsiteX134" fmla="*/ 171338 w 1230178"/>
                    <a:gd name="connsiteY134" fmla="*/ 557210 h 876634"/>
                    <a:gd name="connsiteX135" fmla="*/ 138222 w 1230178"/>
                    <a:gd name="connsiteY135" fmla="*/ 565848 h 876634"/>
                    <a:gd name="connsiteX136" fmla="*/ 115185 w 1230178"/>
                    <a:gd name="connsiteY136" fmla="*/ 588885 h 876634"/>
                    <a:gd name="connsiteX137" fmla="*/ 93588 w 1230178"/>
                    <a:gd name="connsiteY137" fmla="*/ 603284 h 876634"/>
                    <a:gd name="connsiteX138" fmla="*/ 70551 w 1230178"/>
                    <a:gd name="connsiteY138" fmla="*/ 617681 h 876634"/>
                    <a:gd name="connsiteX139" fmla="*/ 61912 w 1230178"/>
                    <a:gd name="connsiteY139" fmla="*/ 636399 h 876634"/>
                    <a:gd name="connsiteX140" fmla="*/ 34556 w 1230178"/>
                    <a:gd name="connsiteY140" fmla="*/ 634959 h 876634"/>
                    <a:gd name="connsiteX141" fmla="*/ 30236 w 1230178"/>
                    <a:gd name="connsiteY141" fmla="*/ 624881 h 876634"/>
                    <a:gd name="connsiteX142" fmla="*/ 0 w 1230178"/>
                    <a:gd name="connsiteY142" fmla="*/ 630640 h 876634"/>
                    <a:gd name="connsiteX143" fmla="*/ 50394 w 1230178"/>
                    <a:gd name="connsiteY143" fmla="*/ 597525 h 876634"/>
                    <a:gd name="connsiteX144" fmla="*/ 74871 w 1230178"/>
                    <a:gd name="connsiteY144" fmla="*/ 593205 h 876634"/>
                    <a:gd name="connsiteX145" fmla="*/ 79190 w 1230178"/>
                    <a:gd name="connsiteY145" fmla="*/ 575927 h 876634"/>
                    <a:gd name="connsiteX146" fmla="*/ 95028 w 1230178"/>
                    <a:gd name="connsiteY146" fmla="*/ 575927 h 876634"/>
                    <a:gd name="connsiteX147" fmla="*/ 112306 w 1230178"/>
                    <a:gd name="connsiteY147" fmla="*/ 565848 h 876634"/>
                    <a:gd name="connsiteX148" fmla="*/ 182857 w 1230178"/>
                    <a:gd name="connsiteY148" fmla="*/ 529853 h 876634"/>
                    <a:gd name="connsiteX149" fmla="*/ 250528 w 1230178"/>
                    <a:gd name="connsiteY149" fmla="*/ 488099 h 876634"/>
                    <a:gd name="connsiteX150" fmla="*/ 295163 w 1230178"/>
                    <a:gd name="connsiteY150" fmla="*/ 427625 h 876634"/>
                    <a:gd name="connsiteX151" fmla="*/ 372912 w 1230178"/>
                    <a:gd name="connsiteY151" fmla="*/ 394510 h 876634"/>
                    <a:gd name="connsiteX152" fmla="*/ 418987 w 1230178"/>
                    <a:gd name="connsiteY152" fmla="*/ 364273 h 876634"/>
                    <a:gd name="connsiteX153" fmla="*/ 436264 w 1230178"/>
                    <a:gd name="connsiteY153" fmla="*/ 328278 h 876634"/>
                    <a:gd name="connsiteX154" fmla="*/ 446343 w 1230178"/>
                    <a:gd name="connsiteY154" fmla="*/ 312440 h 876634"/>
                    <a:gd name="connsiteX155" fmla="*/ 437704 w 1230178"/>
                    <a:gd name="connsiteY155" fmla="*/ 264927 h 876634"/>
                    <a:gd name="connsiteX156" fmla="*/ 447783 w 1230178"/>
                    <a:gd name="connsiteY156" fmla="*/ 239010 h 876634"/>
                    <a:gd name="connsiteX157" fmla="*/ 443464 w 1230178"/>
                    <a:gd name="connsiteY157" fmla="*/ 223172 h 876634"/>
                    <a:gd name="connsiteX158" fmla="*/ 454982 w 1230178"/>
                    <a:gd name="connsiteY158" fmla="*/ 190056 h 876634"/>
                    <a:gd name="connsiteX159" fmla="*/ 470820 w 1230178"/>
                    <a:gd name="connsiteY159" fmla="*/ 192936 h 876634"/>
                    <a:gd name="connsiteX160" fmla="*/ 482339 w 1230178"/>
                    <a:gd name="connsiteY160" fmla="*/ 188617 h 876634"/>
                    <a:gd name="connsiteX161" fmla="*/ 490977 w 1230178"/>
                    <a:gd name="connsiteY161" fmla="*/ 164139 h 876634"/>
                    <a:gd name="connsiteX162" fmla="*/ 496737 w 1230178"/>
                    <a:gd name="connsiteY162" fmla="*/ 110866 h 876634"/>
                    <a:gd name="connsiteX163" fmla="*/ 529853 w 1230178"/>
                    <a:gd name="connsiteY163" fmla="*/ 87829 h 876634"/>
                    <a:gd name="connsiteX164" fmla="*/ 541371 w 1230178"/>
                    <a:gd name="connsiteY164" fmla="*/ 71991 h 876634"/>
                    <a:gd name="connsiteX165" fmla="*/ 583126 w 1230178"/>
                    <a:gd name="connsiteY165" fmla="*/ 61913 h 876634"/>
                    <a:gd name="connsiteX166" fmla="*/ 591765 w 1230178"/>
                    <a:gd name="connsiteY166" fmla="*/ 61913 h 876634"/>
                    <a:gd name="connsiteX167" fmla="*/ 597524 w 1230178"/>
                    <a:gd name="connsiteY167" fmla="*/ 59032 h 876634"/>
                    <a:gd name="connsiteX168" fmla="*/ 601843 w 1230178"/>
                    <a:gd name="connsiteY168" fmla="*/ 31676 h 876634"/>
                    <a:gd name="connsiteX169" fmla="*/ 598964 w 1230178"/>
                    <a:gd name="connsiteY169" fmla="*/ 12958 h 876634"/>
                    <a:gd name="connsiteX170" fmla="*/ 617681 w 1230178"/>
                    <a:gd name="connsiteY170" fmla="*/ 0 h 876634"/>
                    <a:gd name="connsiteX0" fmla="*/ 617681 w 1133135"/>
                    <a:gd name="connsiteY0" fmla="*/ 0 h 876634"/>
                    <a:gd name="connsiteX1" fmla="*/ 637839 w 1133135"/>
                    <a:gd name="connsiteY1" fmla="*/ 15839 h 876634"/>
                    <a:gd name="connsiteX2" fmla="*/ 657996 w 1133135"/>
                    <a:gd name="connsiteY2" fmla="*/ 51834 h 876634"/>
                    <a:gd name="connsiteX3" fmla="*/ 676714 w 1133135"/>
                    <a:gd name="connsiteY3" fmla="*/ 70551 h 876634"/>
                    <a:gd name="connsiteX4" fmla="*/ 695431 w 1133135"/>
                    <a:gd name="connsiteY4" fmla="*/ 122384 h 876634"/>
                    <a:gd name="connsiteX5" fmla="*/ 695431 w 1133135"/>
                    <a:gd name="connsiteY5" fmla="*/ 133903 h 876634"/>
                    <a:gd name="connsiteX6" fmla="*/ 719908 w 1133135"/>
                    <a:gd name="connsiteY6" fmla="*/ 162699 h 876634"/>
                    <a:gd name="connsiteX7" fmla="*/ 734306 w 1133135"/>
                    <a:gd name="connsiteY7" fmla="*/ 162699 h 876634"/>
                    <a:gd name="connsiteX8" fmla="*/ 741506 w 1133135"/>
                    <a:gd name="connsiteY8" fmla="*/ 168458 h 876634"/>
                    <a:gd name="connsiteX9" fmla="*/ 753024 w 1133135"/>
                    <a:gd name="connsiteY9" fmla="*/ 171339 h 876634"/>
                    <a:gd name="connsiteX10" fmla="*/ 813496 w 1133135"/>
                    <a:gd name="connsiteY10" fmla="*/ 152621 h 876634"/>
                    <a:gd name="connsiteX11" fmla="*/ 840853 w 1133135"/>
                    <a:gd name="connsiteY11" fmla="*/ 133903 h 876634"/>
                    <a:gd name="connsiteX12" fmla="*/ 855251 w 1133135"/>
                    <a:gd name="connsiteY12" fmla="*/ 132463 h 876634"/>
                    <a:gd name="connsiteX13" fmla="*/ 881168 w 1133135"/>
                    <a:gd name="connsiteY13" fmla="*/ 129584 h 876634"/>
                    <a:gd name="connsiteX14" fmla="*/ 950279 w 1133135"/>
                    <a:gd name="connsiteY14" fmla="*/ 122384 h 876634"/>
                    <a:gd name="connsiteX15" fmla="*/ 1004992 w 1133135"/>
                    <a:gd name="connsiteY15" fmla="*/ 138223 h 876634"/>
                    <a:gd name="connsiteX16" fmla="*/ 1029469 w 1133135"/>
                    <a:gd name="connsiteY16" fmla="*/ 115186 h 876634"/>
                    <a:gd name="connsiteX17" fmla="*/ 1046747 w 1133135"/>
                    <a:gd name="connsiteY17" fmla="*/ 93588 h 876634"/>
                    <a:gd name="connsiteX18" fmla="*/ 1074103 w 1133135"/>
                    <a:gd name="connsiteY18" fmla="*/ 82069 h 876634"/>
                    <a:gd name="connsiteX19" fmla="*/ 1075522 w 1133135"/>
                    <a:gd name="connsiteY19" fmla="*/ 81644 h 876634"/>
                    <a:gd name="connsiteX20" fmla="*/ 1084182 w 1133135"/>
                    <a:gd name="connsiteY20" fmla="*/ 87829 h 876634"/>
                    <a:gd name="connsiteX21" fmla="*/ 1095700 w 1133135"/>
                    <a:gd name="connsiteY21" fmla="*/ 89269 h 876634"/>
                    <a:gd name="connsiteX22" fmla="*/ 1098580 w 1133135"/>
                    <a:gd name="connsiteY22" fmla="*/ 95028 h 876634"/>
                    <a:gd name="connsiteX23" fmla="*/ 1115858 w 1133135"/>
                    <a:gd name="connsiteY23" fmla="*/ 89269 h 876634"/>
                    <a:gd name="connsiteX24" fmla="*/ 1131919 w 1133135"/>
                    <a:gd name="connsiteY24" fmla="*/ 104812 h 876634"/>
                    <a:gd name="connsiteX25" fmla="*/ 1121617 w 1133135"/>
                    <a:gd name="connsiteY25" fmla="*/ 126704 h 876634"/>
                    <a:gd name="connsiteX26" fmla="*/ 1127376 w 1133135"/>
                    <a:gd name="connsiteY26" fmla="*/ 146861 h 876634"/>
                    <a:gd name="connsiteX27" fmla="*/ 1133135 w 1133135"/>
                    <a:gd name="connsiteY27" fmla="*/ 161260 h 876634"/>
                    <a:gd name="connsiteX28" fmla="*/ 1127376 w 1133135"/>
                    <a:gd name="connsiteY28" fmla="*/ 179977 h 876634"/>
                    <a:gd name="connsiteX29" fmla="*/ 1133135 w 1133135"/>
                    <a:gd name="connsiteY29" fmla="*/ 190056 h 876634"/>
                    <a:gd name="connsiteX30" fmla="*/ 1118737 w 1133135"/>
                    <a:gd name="connsiteY30" fmla="*/ 201575 h 876634"/>
                    <a:gd name="connsiteX31" fmla="*/ 1114418 w 1133135"/>
                    <a:gd name="connsiteY31" fmla="*/ 211654 h 876634"/>
                    <a:gd name="connsiteX32" fmla="*/ 1114331 w 1133135"/>
                    <a:gd name="connsiteY32" fmla="*/ 212147 h 876634"/>
                    <a:gd name="connsiteX33" fmla="*/ 1112978 w 1133135"/>
                    <a:gd name="connsiteY33" fmla="*/ 210213 h 876634"/>
                    <a:gd name="connsiteX34" fmla="*/ 1095700 w 1133135"/>
                    <a:gd name="connsiteY34" fmla="*/ 217413 h 876634"/>
                    <a:gd name="connsiteX35" fmla="*/ 1075543 w 1133135"/>
                    <a:gd name="connsiteY35" fmla="*/ 213093 h 876634"/>
                    <a:gd name="connsiteX36" fmla="*/ 1058265 w 1133135"/>
                    <a:gd name="connsiteY36" fmla="*/ 223172 h 876634"/>
                    <a:gd name="connsiteX37" fmla="*/ 1032348 w 1133135"/>
                    <a:gd name="connsiteY37" fmla="*/ 211654 h 876634"/>
                    <a:gd name="connsiteX38" fmla="*/ 1002112 w 1133135"/>
                    <a:gd name="connsiteY38" fmla="*/ 253408 h 876634"/>
                    <a:gd name="connsiteX39" fmla="*/ 957478 w 1133135"/>
                    <a:gd name="connsiteY39" fmla="*/ 250528 h 876634"/>
                    <a:gd name="connsiteX40" fmla="*/ 937320 w 1133135"/>
                    <a:gd name="connsiteY40" fmla="*/ 243329 h 876634"/>
                    <a:gd name="connsiteX41" fmla="*/ 928682 w 1133135"/>
                    <a:gd name="connsiteY41" fmla="*/ 253408 h 876634"/>
                    <a:gd name="connsiteX42" fmla="*/ 907084 w 1133135"/>
                    <a:gd name="connsiteY42" fmla="*/ 247649 h 876634"/>
                    <a:gd name="connsiteX43" fmla="*/ 884047 w 1133135"/>
                    <a:gd name="connsiteY43" fmla="*/ 264927 h 876634"/>
                    <a:gd name="connsiteX44" fmla="*/ 850931 w 1133135"/>
                    <a:gd name="connsiteY44" fmla="*/ 256288 h 876634"/>
                    <a:gd name="connsiteX45" fmla="*/ 830774 w 1133135"/>
                    <a:gd name="connsiteY45" fmla="*/ 286524 h 876634"/>
                    <a:gd name="connsiteX46" fmla="*/ 809177 w 1133135"/>
                    <a:gd name="connsiteY46" fmla="*/ 295162 h 876634"/>
                    <a:gd name="connsiteX47" fmla="*/ 791899 w 1133135"/>
                    <a:gd name="connsiteY47" fmla="*/ 286524 h 876634"/>
                    <a:gd name="connsiteX48" fmla="*/ 768862 w 1133135"/>
                    <a:gd name="connsiteY48" fmla="*/ 321080 h 876634"/>
                    <a:gd name="connsiteX49" fmla="*/ 765982 w 1133135"/>
                    <a:gd name="connsiteY49" fmla="*/ 332598 h 876634"/>
                    <a:gd name="connsiteX50" fmla="*/ 755904 w 1133135"/>
                    <a:gd name="connsiteY50" fmla="*/ 345556 h 876634"/>
                    <a:gd name="connsiteX51" fmla="*/ 755904 w 1133135"/>
                    <a:gd name="connsiteY51" fmla="*/ 361395 h 876634"/>
                    <a:gd name="connsiteX52" fmla="*/ 741506 w 1133135"/>
                    <a:gd name="connsiteY52" fmla="*/ 367154 h 876634"/>
                    <a:gd name="connsiteX53" fmla="*/ 740066 w 1133135"/>
                    <a:gd name="connsiteY53" fmla="*/ 385871 h 876634"/>
                    <a:gd name="connsiteX54" fmla="*/ 729987 w 1133135"/>
                    <a:gd name="connsiteY54" fmla="*/ 400269 h 876634"/>
                    <a:gd name="connsiteX55" fmla="*/ 722788 w 1133135"/>
                    <a:gd name="connsiteY55" fmla="*/ 400269 h 876634"/>
                    <a:gd name="connsiteX56" fmla="*/ 699751 w 1133135"/>
                    <a:gd name="connsiteY56" fmla="*/ 424747 h 876634"/>
                    <a:gd name="connsiteX57" fmla="*/ 706950 w 1133135"/>
                    <a:gd name="connsiteY57" fmla="*/ 437705 h 876634"/>
                    <a:gd name="connsiteX58" fmla="*/ 696871 w 1133135"/>
                    <a:gd name="connsiteY58" fmla="*/ 452103 h 876634"/>
                    <a:gd name="connsiteX59" fmla="*/ 691112 w 1133135"/>
                    <a:gd name="connsiteY59" fmla="*/ 467940 h 876634"/>
                    <a:gd name="connsiteX60" fmla="*/ 698311 w 1133135"/>
                    <a:gd name="connsiteY60" fmla="*/ 480899 h 876634"/>
                    <a:gd name="connsiteX61" fmla="*/ 698311 w 1133135"/>
                    <a:gd name="connsiteY61" fmla="*/ 493858 h 876634"/>
                    <a:gd name="connsiteX62" fmla="*/ 652237 w 1133135"/>
                    <a:gd name="connsiteY62" fmla="*/ 548570 h 876634"/>
                    <a:gd name="connsiteX63" fmla="*/ 620561 w 1133135"/>
                    <a:gd name="connsiteY63" fmla="*/ 560089 h 876634"/>
                    <a:gd name="connsiteX64" fmla="*/ 588885 w 1133135"/>
                    <a:gd name="connsiteY64" fmla="*/ 552890 h 876634"/>
                    <a:gd name="connsiteX65" fmla="*/ 568728 w 1133135"/>
                    <a:gd name="connsiteY65" fmla="*/ 551451 h 876634"/>
                    <a:gd name="connsiteX66" fmla="*/ 551450 w 1133135"/>
                    <a:gd name="connsiteY66" fmla="*/ 547131 h 876634"/>
                    <a:gd name="connsiteX67" fmla="*/ 522653 w 1133135"/>
                    <a:gd name="connsiteY67" fmla="*/ 562969 h 876634"/>
                    <a:gd name="connsiteX68" fmla="*/ 532732 w 1133135"/>
                    <a:gd name="connsiteY68" fmla="*/ 577366 h 876634"/>
                    <a:gd name="connsiteX69" fmla="*/ 541371 w 1133135"/>
                    <a:gd name="connsiteY69" fmla="*/ 616242 h 876634"/>
                    <a:gd name="connsiteX70" fmla="*/ 551450 w 1133135"/>
                    <a:gd name="connsiteY70" fmla="*/ 620562 h 876634"/>
                    <a:gd name="connsiteX71" fmla="*/ 554329 w 1133135"/>
                    <a:gd name="connsiteY71" fmla="*/ 642159 h 876634"/>
                    <a:gd name="connsiteX72" fmla="*/ 573047 w 1133135"/>
                    <a:gd name="connsiteY72" fmla="*/ 647918 h 876634"/>
                    <a:gd name="connsiteX73" fmla="*/ 587445 w 1133135"/>
                    <a:gd name="connsiteY73" fmla="*/ 662316 h 876634"/>
                    <a:gd name="connsiteX74" fmla="*/ 586005 w 1133135"/>
                    <a:gd name="connsiteY74" fmla="*/ 681033 h 876634"/>
                    <a:gd name="connsiteX75" fmla="*/ 544251 w 1133135"/>
                    <a:gd name="connsiteY75" fmla="*/ 705511 h 876634"/>
                    <a:gd name="connsiteX76" fmla="*/ 518334 w 1133135"/>
                    <a:gd name="connsiteY76" fmla="*/ 712710 h 876634"/>
                    <a:gd name="connsiteX77" fmla="*/ 503936 w 1133135"/>
                    <a:gd name="connsiteY77" fmla="*/ 725668 h 876634"/>
                    <a:gd name="connsiteX78" fmla="*/ 501056 w 1133135"/>
                    <a:gd name="connsiteY78" fmla="*/ 745826 h 876634"/>
                    <a:gd name="connsiteX79" fmla="*/ 496737 w 1133135"/>
                    <a:gd name="connsiteY79" fmla="*/ 778941 h 876634"/>
                    <a:gd name="connsiteX80" fmla="*/ 470820 w 1133135"/>
                    <a:gd name="connsiteY80" fmla="*/ 776062 h 876634"/>
                    <a:gd name="connsiteX81" fmla="*/ 470820 w 1133135"/>
                    <a:gd name="connsiteY81" fmla="*/ 789020 h 876634"/>
                    <a:gd name="connsiteX82" fmla="*/ 437704 w 1133135"/>
                    <a:gd name="connsiteY82" fmla="*/ 826455 h 876634"/>
                    <a:gd name="connsiteX83" fmla="*/ 404589 w 1133135"/>
                    <a:gd name="connsiteY83" fmla="*/ 797659 h 876634"/>
                    <a:gd name="connsiteX84" fmla="*/ 397389 w 1133135"/>
                    <a:gd name="connsiteY84" fmla="*/ 793340 h 876634"/>
                    <a:gd name="connsiteX85" fmla="*/ 384431 w 1133135"/>
                    <a:gd name="connsiteY85" fmla="*/ 800539 h 876634"/>
                    <a:gd name="connsiteX86" fmla="*/ 395950 w 1133135"/>
                    <a:gd name="connsiteY86" fmla="*/ 823576 h 876634"/>
                    <a:gd name="connsiteX87" fmla="*/ 394510 w 1133135"/>
                    <a:gd name="connsiteY87" fmla="*/ 827896 h 876634"/>
                    <a:gd name="connsiteX88" fmla="*/ 416107 w 1133135"/>
                    <a:gd name="connsiteY88" fmla="*/ 856692 h 876634"/>
                    <a:gd name="connsiteX89" fmla="*/ 426186 w 1133135"/>
                    <a:gd name="connsiteY89" fmla="*/ 871089 h 876634"/>
                    <a:gd name="connsiteX90" fmla="*/ 424954 w 1133135"/>
                    <a:gd name="connsiteY90" fmla="*/ 876634 h 876634"/>
                    <a:gd name="connsiteX91" fmla="*/ 286957 w 1133135"/>
                    <a:gd name="connsiteY91" fmla="*/ 876634 h 876634"/>
                    <a:gd name="connsiteX92" fmla="*/ 282204 w 1133135"/>
                    <a:gd name="connsiteY92" fmla="*/ 871089 h 876634"/>
                    <a:gd name="connsiteX93" fmla="*/ 285084 w 1133135"/>
                    <a:gd name="connsiteY93" fmla="*/ 866770 h 876634"/>
                    <a:gd name="connsiteX94" fmla="*/ 285084 w 1133135"/>
                    <a:gd name="connsiteY94" fmla="*/ 848052 h 876634"/>
                    <a:gd name="connsiteX95" fmla="*/ 300922 w 1133135"/>
                    <a:gd name="connsiteY95" fmla="*/ 842293 h 876634"/>
                    <a:gd name="connsiteX96" fmla="*/ 292283 w 1133135"/>
                    <a:gd name="connsiteY96" fmla="*/ 829335 h 876634"/>
                    <a:gd name="connsiteX97" fmla="*/ 277885 w 1133135"/>
                    <a:gd name="connsiteY97" fmla="*/ 825015 h 876634"/>
                    <a:gd name="connsiteX98" fmla="*/ 267806 w 1133135"/>
                    <a:gd name="connsiteY98" fmla="*/ 822136 h 876634"/>
                    <a:gd name="connsiteX99" fmla="*/ 267806 w 1133135"/>
                    <a:gd name="connsiteY99" fmla="*/ 810618 h 876634"/>
                    <a:gd name="connsiteX100" fmla="*/ 276445 w 1133135"/>
                    <a:gd name="connsiteY100" fmla="*/ 800539 h 876634"/>
                    <a:gd name="connsiteX101" fmla="*/ 290843 w 1133135"/>
                    <a:gd name="connsiteY101" fmla="*/ 801978 h 876634"/>
                    <a:gd name="connsiteX102" fmla="*/ 302362 w 1133135"/>
                    <a:gd name="connsiteY102" fmla="*/ 799099 h 876634"/>
                    <a:gd name="connsiteX103" fmla="*/ 306681 w 1133135"/>
                    <a:gd name="connsiteY103" fmla="*/ 787581 h 876634"/>
                    <a:gd name="connsiteX104" fmla="*/ 315320 w 1133135"/>
                    <a:gd name="connsiteY104" fmla="*/ 765983 h 876634"/>
                    <a:gd name="connsiteX105" fmla="*/ 335477 w 1133135"/>
                    <a:gd name="connsiteY105" fmla="*/ 761663 h 876634"/>
                    <a:gd name="connsiteX106" fmla="*/ 334037 w 1133135"/>
                    <a:gd name="connsiteY106" fmla="*/ 753025 h 876634"/>
                    <a:gd name="connsiteX107" fmla="*/ 323959 w 1133135"/>
                    <a:gd name="connsiteY107" fmla="*/ 745826 h 876634"/>
                    <a:gd name="connsiteX108" fmla="*/ 329718 w 1133135"/>
                    <a:gd name="connsiteY108" fmla="*/ 734307 h 876634"/>
                    <a:gd name="connsiteX109" fmla="*/ 311000 w 1133135"/>
                    <a:gd name="connsiteY109" fmla="*/ 725668 h 876634"/>
                    <a:gd name="connsiteX110" fmla="*/ 292283 w 1133135"/>
                    <a:gd name="connsiteY110" fmla="*/ 719909 h 876634"/>
                    <a:gd name="connsiteX111" fmla="*/ 298042 w 1133135"/>
                    <a:gd name="connsiteY111" fmla="*/ 704070 h 876634"/>
                    <a:gd name="connsiteX112" fmla="*/ 312440 w 1133135"/>
                    <a:gd name="connsiteY112" fmla="*/ 699751 h 876634"/>
                    <a:gd name="connsiteX113" fmla="*/ 319639 w 1133135"/>
                    <a:gd name="connsiteY113" fmla="*/ 688233 h 876634"/>
                    <a:gd name="connsiteX114" fmla="*/ 299482 w 1133135"/>
                    <a:gd name="connsiteY114" fmla="*/ 678155 h 876634"/>
                    <a:gd name="connsiteX115" fmla="*/ 289403 w 1133135"/>
                    <a:gd name="connsiteY115" fmla="*/ 679594 h 876634"/>
                    <a:gd name="connsiteX116" fmla="*/ 256287 w 1133135"/>
                    <a:gd name="connsiteY116" fmla="*/ 679594 h 876634"/>
                    <a:gd name="connsiteX117" fmla="*/ 250528 w 1133135"/>
                    <a:gd name="connsiteY117" fmla="*/ 688233 h 876634"/>
                    <a:gd name="connsiteX118" fmla="*/ 239010 w 1133135"/>
                    <a:gd name="connsiteY118" fmla="*/ 686793 h 876634"/>
                    <a:gd name="connsiteX119" fmla="*/ 226051 w 1133135"/>
                    <a:gd name="connsiteY119" fmla="*/ 675274 h 876634"/>
                    <a:gd name="connsiteX120" fmla="*/ 226051 w 1133135"/>
                    <a:gd name="connsiteY120" fmla="*/ 663755 h 876634"/>
                    <a:gd name="connsiteX121" fmla="*/ 249088 w 1133135"/>
                    <a:gd name="connsiteY121" fmla="*/ 657996 h 876634"/>
                    <a:gd name="connsiteX122" fmla="*/ 249088 w 1133135"/>
                    <a:gd name="connsiteY122" fmla="*/ 639279 h 876634"/>
                    <a:gd name="connsiteX123" fmla="*/ 236130 w 1133135"/>
                    <a:gd name="connsiteY123" fmla="*/ 636399 h 876634"/>
                    <a:gd name="connsiteX124" fmla="*/ 228931 w 1133135"/>
                    <a:gd name="connsiteY124" fmla="*/ 633520 h 876634"/>
                    <a:gd name="connsiteX125" fmla="*/ 233250 w 1133135"/>
                    <a:gd name="connsiteY125" fmla="*/ 622001 h 876634"/>
                    <a:gd name="connsiteX126" fmla="*/ 233250 w 1133135"/>
                    <a:gd name="connsiteY126" fmla="*/ 597525 h 876634"/>
                    <a:gd name="connsiteX127" fmla="*/ 237570 w 1133135"/>
                    <a:gd name="connsiteY127" fmla="*/ 590325 h 876634"/>
                    <a:gd name="connsiteX128" fmla="*/ 243329 w 1133135"/>
                    <a:gd name="connsiteY128" fmla="*/ 567288 h 876634"/>
                    <a:gd name="connsiteX129" fmla="*/ 227491 w 1133135"/>
                    <a:gd name="connsiteY129" fmla="*/ 564409 h 876634"/>
                    <a:gd name="connsiteX130" fmla="*/ 203014 w 1133135"/>
                    <a:gd name="connsiteY130" fmla="*/ 550010 h 876634"/>
                    <a:gd name="connsiteX131" fmla="*/ 171338 w 1133135"/>
                    <a:gd name="connsiteY131" fmla="*/ 557210 h 876634"/>
                    <a:gd name="connsiteX132" fmla="*/ 138222 w 1133135"/>
                    <a:gd name="connsiteY132" fmla="*/ 565848 h 876634"/>
                    <a:gd name="connsiteX133" fmla="*/ 115185 w 1133135"/>
                    <a:gd name="connsiteY133" fmla="*/ 588885 h 876634"/>
                    <a:gd name="connsiteX134" fmla="*/ 93588 w 1133135"/>
                    <a:gd name="connsiteY134" fmla="*/ 603284 h 876634"/>
                    <a:gd name="connsiteX135" fmla="*/ 70551 w 1133135"/>
                    <a:gd name="connsiteY135" fmla="*/ 617681 h 876634"/>
                    <a:gd name="connsiteX136" fmla="*/ 61912 w 1133135"/>
                    <a:gd name="connsiteY136" fmla="*/ 636399 h 876634"/>
                    <a:gd name="connsiteX137" fmla="*/ 34556 w 1133135"/>
                    <a:gd name="connsiteY137" fmla="*/ 634959 h 876634"/>
                    <a:gd name="connsiteX138" fmla="*/ 30236 w 1133135"/>
                    <a:gd name="connsiteY138" fmla="*/ 624881 h 876634"/>
                    <a:gd name="connsiteX139" fmla="*/ 0 w 1133135"/>
                    <a:gd name="connsiteY139" fmla="*/ 630640 h 876634"/>
                    <a:gd name="connsiteX140" fmla="*/ 50394 w 1133135"/>
                    <a:gd name="connsiteY140" fmla="*/ 597525 h 876634"/>
                    <a:gd name="connsiteX141" fmla="*/ 74871 w 1133135"/>
                    <a:gd name="connsiteY141" fmla="*/ 593205 h 876634"/>
                    <a:gd name="connsiteX142" fmla="*/ 79190 w 1133135"/>
                    <a:gd name="connsiteY142" fmla="*/ 575927 h 876634"/>
                    <a:gd name="connsiteX143" fmla="*/ 95028 w 1133135"/>
                    <a:gd name="connsiteY143" fmla="*/ 575927 h 876634"/>
                    <a:gd name="connsiteX144" fmla="*/ 112306 w 1133135"/>
                    <a:gd name="connsiteY144" fmla="*/ 565848 h 876634"/>
                    <a:gd name="connsiteX145" fmla="*/ 182857 w 1133135"/>
                    <a:gd name="connsiteY145" fmla="*/ 529853 h 876634"/>
                    <a:gd name="connsiteX146" fmla="*/ 250528 w 1133135"/>
                    <a:gd name="connsiteY146" fmla="*/ 488099 h 876634"/>
                    <a:gd name="connsiteX147" fmla="*/ 295163 w 1133135"/>
                    <a:gd name="connsiteY147" fmla="*/ 427625 h 876634"/>
                    <a:gd name="connsiteX148" fmla="*/ 372912 w 1133135"/>
                    <a:gd name="connsiteY148" fmla="*/ 394510 h 876634"/>
                    <a:gd name="connsiteX149" fmla="*/ 418987 w 1133135"/>
                    <a:gd name="connsiteY149" fmla="*/ 364273 h 876634"/>
                    <a:gd name="connsiteX150" fmla="*/ 436264 w 1133135"/>
                    <a:gd name="connsiteY150" fmla="*/ 328278 h 876634"/>
                    <a:gd name="connsiteX151" fmla="*/ 446343 w 1133135"/>
                    <a:gd name="connsiteY151" fmla="*/ 312440 h 876634"/>
                    <a:gd name="connsiteX152" fmla="*/ 437704 w 1133135"/>
                    <a:gd name="connsiteY152" fmla="*/ 264927 h 876634"/>
                    <a:gd name="connsiteX153" fmla="*/ 447783 w 1133135"/>
                    <a:gd name="connsiteY153" fmla="*/ 239010 h 876634"/>
                    <a:gd name="connsiteX154" fmla="*/ 443464 w 1133135"/>
                    <a:gd name="connsiteY154" fmla="*/ 223172 h 876634"/>
                    <a:gd name="connsiteX155" fmla="*/ 454982 w 1133135"/>
                    <a:gd name="connsiteY155" fmla="*/ 190056 h 876634"/>
                    <a:gd name="connsiteX156" fmla="*/ 470820 w 1133135"/>
                    <a:gd name="connsiteY156" fmla="*/ 192936 h 876634"/>
                    <a:gd name="connsiteX157" fmla="*/ 482339 w 1133135"/>
                    <a:gd name="connsiteY157" fmla="*/ 188617 h 876634"/>
                    <a:gd name="connsiteX158" fmla="*/ 490977 w 1133135"/>
                    <a:gd name="connsiteY158" fmla="*/ 164139 h 876634"/>
                    <a:gd name="connsiteX159" fmla="*/ 496737 w 1133135"/>
                    <a:gd name="connsiteY159" fmla="*/ 110866 h 876634"/>
                    <a:gd name="connsiteX160" fmla="*/ 529853 w 1133135"/>
                    <a:gd name="connsiteY160" fmla="*/ 87829 h 876634"/>
                    <a:gd name="connsiteX161" fmla="*/ 541371 w 1133135"/>
                    <a:gd name="connsiteY161" fmla="*/ 71991 h 876634"/>
                    <a:gd name="connsiteX162" fmla="*/ 583126 w 1133135"/>
                    <a:gd name="connsiteY162" fmla="*/ 61913 h 876634"/>
                    <a:gd name="connsiteX163" fmla="*/ 591765 w 1133135"/>
                    <a:gd name="connsiteY163" fmla="*/ 61913 h 876634"/>
                    <a:gd name="connsiteX164" fmla="*/ 597524 w 1133135"/>
                    <a:gd name="connsiteY164" fmla="*/ 59032 h 876634"/>
                    <a:gd name="connsiteX165" fmla="*/ 601843 w 1133135"/>
                    <a:gd name="connsiteY165" fmla="*/ 31676 h 876634"/>
                    <a:gd name="connsiteX166" fmla="*/ 598964 w 1133135"/>
                    <a:gd name="connsiteY166" fmla="*/ 12958 h 876634"/>
                    <a:gd name="connsiteX167" fmla="*/ 617681 w 1133135"/>
                    <a:gd name="connsiteY167" fmla="*/ 0 h 876634"/>
                    <a:gd name="connsiteX0" fmla="*/ 617681 w 1133135"/>
                    <a:gd name="connsiteY0" fmla="*/ 0 h 1032342"/>
                    <a:gd name="connsiteX1" fmla="*/ 637839 w 1133135"/>
                    <a:gd name="connsiteY1" fmla="*/ 15839 h 1032342"/>
                    <a:gd name="connsiteX2" fmla="*/ 657996 w 1133135"/>
                    <a:gd name="connsiteY2" fmla="*/ 51834 h 1032342"/>
                    <a:gd name="connsiteX3" fmla="*/ 676714 w 1133135"/>
                    <a:gd name="connsiteY3" fmla="*/ 70551 h 1032342"/>
                    <a:gd name="connsiteX4" fmla="*/ 695431 w 1133135"/>
                    <a:gd name="connsiteY4" fmla="*/ 122384 h 1032342"/>
                    <a:gd name="connsiteX5" fmla="*/ 695431 w 1133135"/>
                    <a:gd name="connsiteY5" fmla="*/ 133903 h 1032342"/>
                    <a:gd name="connsiteX6" fmla="*/ 719908 w 1133135"/>
                    <a:gd name="connsiteY6" fmla="*/ 162699 h 1032342"/>
                    <a:gd name="connsiteX7" fmla="*/ 734306 w 1133135"/>
                    <a:gd name="connsiteY7" fmla="*/ 162699 h 1032342"/>
                    <a:gd name="connsiteX8" fmla="*/ 741506 w 1133135"/>
                    <a:gd name="connsiteY8" fmla="*/ 168458 h 1032342"/>
                    <a:gd name="connsiteX9" fmla="*/ 753024 w 1133135"/>
                    <a:gd name="connsiteY9" fmla="*/ 171339 h 1032342"/>
                    <a:gd name="connsiteX10" fmla="*/ 813496 w 1133135"/>
                    <a:gd name="connsiteY10" fmla="*/ 152621 h 1032342"/>
                    <a:gd name="connsiteX11" fmla="*/ 840853 w 1133135"/>
                    <a:gd name="connsiteY11" fmla="*/ 133903 h 1032342"/>
                    <a:gd name="connsiteX12" fmla="*/ 855251 w 1133135"/>
                    <a:gd name="connsiteY12" fmla="*/ 132463 h 1032342"/>
                    <a:gd name="connsiteX13" fmla="*/ 881168 w 1133135"/>
                    <a:gd name="connsiteY13" fmla="*/ 129584 h 1032342"/>
                    <a:gd name="connsiteX14" fmla="*/ 950279 w 1133135"/>
                    <a:gd name="connsiteY14" fmla="*/ 122384 h 1032342"/>
                    <a:gd name="connsiteX15" fmla="*/ 1004992 w 1133135"/>
                    <a:gd name="connsiteY15" fmla="*/ 138223 h 1032342"/>
                    <a:gd name="connsiteX16" fmla="*/ 1029469 w 1133135"/>
                    <a:gd name="connsiteY16" fmla="*/ 115186 h 1032342"/>
                    <a:gd name="connsiteX17" fmla="*/ 1046747 w 1133135"/>
                    <a:gd name="connsiteY17" fmla="*/ 93588 h 1032342"/>
                    <a:gd name="connsiteX18" fmla="*/ 1074103 w 1133135"/>
                    <a:gd name="connsiteY18" fmla="*/ 82069 h 1032342"/>
                    <a:gd name="connsiteX19" fmla="*/ 1075522 w 1133135"/>
                    <a:gd name="connsiteY19" fmla="*/ 81644 h 1032342"/>
                    <a:gd name="connsiteX20" fmla="*/ 1084182 w 1133135"/>
                    <a:gd name="connsiteY20" fmla="*/ 87829 h 1032342"/>
                    <a:gd name="connsiteX21" fmla="*/ 1095700 w 1133135"/>
                    <a:gd name="connsiteY21" fmla="*/ 89269 h 1032342"/>
                    <a:gd name="connsiteX22" fmla="*/ 1098580 w 1133135"/>
                    <a:gd name="connsiteY22" fmla="*/ 95028 h 1032342"/>
                    <a:gd name="connsiteX23" fmla="*/ 1115858 w 1133135"/>
                    <a:gd name="connsiteY23" fmla="*/ 89269 h 1032342"/>
                    <a:gd name="connsiteX24" fmla="*/ 1131919 w 1133135"/>
                    <a:gd name="connsiteY24" fmla="*/ 104812 h 1032342"/>
                    <a:gd name="connsiteX25" fmla="*/ 1121617 w 1133135"/>
                    <a:gd name="connsiteY25" fmla="*/ 126704 h 1032342"/>
                    <a:gd name="connsiteX26" fmla="*/ 1127376 w 1133135"/>
                    <a:gd name="connsiteY26" fmla="*/ 146861 h 1032342"/>
                    <a:gd name="connsiteX27" fmla="*/ 1133135 w 1133135"/>
                    <a:gd name="connsiteY27" fmla="*/ 161260 h 1032342"/>
                    <a:gd name="connsiteX28" fmla="*/ 1127376 w 1133135"/>
                    <a:gd name="connsiteY28" fmla="*/ 179977 h 1032342"/>
                    <a:gd name="connsiteX29" fmla="*/ 1133135 w 1133135"/>
                    <a:gd name="connsiteY29" fmla="*/ 190056 h 1032342"/>
                    <a:gd name="connsiteX30" fmla="*/ 1118737 w 1133135"/>
                    <a:gd name="connsiteY30" fmla="*/ 201575 h 1032342"/>
                    <a:gd name="connsiteX31" fmla="*/ 1114418 w 1133135"/>
                    <a:gd name="connsiteY31" fmla="*/ 211654 h 1032342"/>
                    <a:gd name="connsiteX32" fmla="*/ 1114331 w 1133135"/>
                    <a:gd name="connsiteY32" fmla="*/ 212147 h 1032342"/>
                    <a:gd name="connsiteX33" fmla="*/ 1112978 w 1133135"/>
                    <a:gd name="connsiteY33" fmla="*/ 210213 h 1032342"/>
                    <a:gd name="connsiteX34" fmla="*/ 1095700 w 1133135"/>
                    <a:gd name="connsiteY34" fmla="*/ 217413 h 1032342"/>
                    <a:gd name="connsiteX35" fmla="*/ 1075543 w 1133135"/>
                    <a:gd name="connsiteY35" fmla="*/ 213093 h 1032342"/>
                    <a:gd name="connsiteX36" fmla="*/ 1058265 w 1133135"/>
                    <a:gd name="connsiteY36" fmla="*/ 223172 h 1032342"/>
                    <a:gd name="connsiteX37" fmla="*/ 1032348 w 1133135"/>
                    <a:gd name="connsiteY37" fmla="*/ 211654 h 1032342"/>
                    <a:gd name="connsiteX38" fmla="*/ 1002112 w 1133135"/>
                    <a:gd name="connsiteY38" fmla="*/ 253408 h 1032342"/>
                    <a:gd name="connsiteX39" fmla="*/ 957478 w 1133135"/>
                    <a:gd name="connsiteY39" fmla="*/ 250528 h 1032342"/>
                    <a:gd name="connsiteX40" fmla="*/ 937320 w 1133135"/>
                    <a:gd name="connsiteY40" fmla="*/ 243329 h 1032342"/>
                    <a:gd name="connsiteX41" fmla="*/ 928682 w 1133135"/>
                    <a:gd name="connsiteY41" fmla="*/ 253408 h 1032342"/>
                    <a:gd name="connsiteX42" fmla="*/ 907084 w 1133135"/>
                    <a:gd name="connsiteY42" fmla="*/ 247649 h 1032342"/>
                    <a:gd name="connsiteX43" fmla="*/ 884047 w 1133135"/>
                    <a:gd name="connsiteY43" fmla="*/ 264927 h 1032342"/>
                    <a:gd name="connsiteX44" fmla="*/ 850931 w 1133135"/>
                    <a:gd name="connsiteY44" fmla="*/ 256288 h 1032342"/>
                    <a:gd name="connsiteX45" fmla="*/ 830774 w 1133135"/>
                    <a:gd name="connsiteY45" fmla="*/ 286524 h 1032342"/>
                    <a:gd name="connsiteX46" fmla="*/ 809177 w 1133135"/>
                    <a:gd name="connsiteY46" fmla="*/ 295162 h 1032342"/>
                    <a:gd name="connsiteX47" fmla="*/ 791899 w 1133135"/>
                    <a:gd name="connsiteY47" fmla="*/ 286524 h 1032342"/>
                    <a:gd name="connsiteX48" fmla="*/ 768862 w 1133135"/>
                    <a:gd name="connsiteY48" fmla="*/ 321080 h 1032342"/>
                    <a:gd name="connsiteX49" fmla="*/ 765982 w 1133135"/>
                    <a:gd name="connsiteY49" fmla="*/ 332598 h 1032342"/>
                    <a:gd name="connsiteX50" fmla="*/ 755904 w 1133135"/>
                    <a:gd name="connsiteY50" fmla="*/ 345556 h 1032342"/>
                    <a:gd name="connsiteX51" fmla="*/ 755904 w 1133135"/>
                    <a:gd name="connsiteY51" fmla="*/ 361395 h 1032342"/>
                    <a:gd name="connsiteX52" fmla="*/ 741506 w 1133135"/>
                    <a:gd name="connsiteY52" fmla="*/ 367154 h 1032342"/>
                    <a:gd name="connsiteX53" fmla="*/ 740066 w 1133135"/>
                    <a:gd name="connsiteY53" fmla="*/ 385871 h 1032342"/>
                    <a:gd name="connsiteX54" fmla="*/ 729987 w 1133135"/>
                    <a:gd name="connsiteY54" fmla="*/ 400269 h 1032342"/>
                    <a:gd name="connsiteX55" fmla="*/ 722788 w 1133135"/>
                    <a:gd name="connsiteY55" fmla="*/ 400269 h 1032342"/>
                    <a:gd name="connsiteX56" fmla="*/ 699751 w 1133135"/>
                    <a:gd name="connsiteY56" fmla="*/ 424747 h 1032342"/>
                    <a:gd name="connsiteX57" fmla="*/ 706950 w 1133135"/>
                    <a:gd name="connsiteY57" fmla="*/ 437705 h 1032342"/>
                    <a:gd name="connsiteX58" fmla="*/ 696871 w 1133135"/>
                    <a:gd name="connsiteY58" fmla="*/ 452103 h 1032342"/>
                    <a:gd name="connsiteX59" fmla="*/ 691112 w 1133135"/>
                    <a:gd name="connsiteY59" fmla="*/ 467940 h 1032342"/>
                    <a:gd name="connsiteX60" fmla="*/ 698311 w 1133135"/>
                    <a:gd name="connsiteY60" fmla="*/ 480899 h 1032342"/>
                    <a:gd name="connsiteX61" fmla="*/ 698311 w 1133135"/>
                    <a:gd name="connsiteY61" fmla="*/ 493858 h 1032342"/>
                    <a:gd name="connsiteX62" fmla="*/ 652237 w 1133135"/>
                    <a:gd name="connsiteY62" fmla="*/ 548570 h 1032342"/>
                    <a:gd name="connsiteX63" fmla="*/ 620561 w 1133135"/>
                    <a:gd name="connsiteY63" fmla="*/ 560089 h 1032342"/>
                    <a:gd name="connsiteX64" fmla="*/ 588885 w 1133135"/>
                    <a:gd name="connsiteY64" fmla="*/ 552890 h 1032342"/>
                    <a:gd name="connsiteX65" fmla="*/ 568728 w 1133135"/>
                    <a:gd name="connsiteY65" fmla="*/ 551451 h 1032342"/>
                    <a:gd name="connsiteX66" fmla="*/ 551450 w 1133135"/>
                    <a:gd name="connsiteY66" fmla="*/ 547131 h 1032342"/>
                    <a:gd name="connsiteX67" fmla="*/ 522653 w 1133135"/>
                    <a:gd name="connsiteY67" fmla="*/ 562969 h 1032342"/>
                    <a:gd name="connsiteX68" fmla="*/ 532732 w 1133135"/>
                    <a:gd name="connsiteY68" fmla="*/ 577366 h 1032342"/>
                    <a:gd name="connsiteX69" fmla="*/ 541371 w 1133135"/>
                    <a:gd name="connsiteY69" fmla="*/ 616242 h 1032342"/>
                    <a:gd name="connsiteX70" fmla="*/ 551450 w 1133135"/>
                    <a:gd name="connsiteY70" fmla="*/ 620562 h 1032342"/>
                    <a:gd name="connsiteX71" fmla="*/ 554329 w 1133135"/>
                    <a:gd name="connsiteY71" fmla="*/ 642159 h 1032342"/>
                    <a:gd name="connsiteX72" fmla="*/ 573047 w 1133135"/>
                    <a:gd name="connsiteY72" fmla="*/ 647918 h 1032342"/>
                    <a:gd name="connsiteX73" fmla="*/ 587445 w 1133135"/>
                    <a:gd name="connsiteY73" fmla="*/ 662316 h 1032342"/>
                    <a:gd name="connsiteX74" fmla="*/ 586005 w 1133135"/>
                    <a:gd name="connsiteY74" fmla="*/ 681033 h 1032342"/>
                    <a:gd name="connsiteX75" fmla="*/ 544251 w 1133135"/>
                    <a:gd name="connsiteY75" fmla="*/ 705511 h 1032342"/>
                    <a:gd name="connsiteX76" fmla="*/ 518334 w 1133135"/>
                    <a:gd name="connsiteY76" fmla="*/ 712710 h 1032342"/>
                    <a:gd name="connsiteX77" fmla="*/ 503936 w 1133135"/>
                    <a:gd name="connsiteY77" fmla="*/ 725668 h 1032342"/>
                    <a:gd name="connsiteX78" fmla="*/ 501056 w 1133135"/>
                    <a:gd name="connsiteY78" fmla="*/ 745826 h 1032342"/>
                    <a:gd name="connsiteX79" fmla="*/ 496737 w 1133135"/>
                    <a:gd name="connsiteY79" fmla="*/ 778941 h 1032342"/>
                    <a:gd name="connsiteX80" fmla="*/ 470820 w 1133135"/>
                    <a:gd name="connsiteY80" fmla="*/ 776062 h 1032342"/>
                    <a:gd name="connsiteX81" fmla="*/ 470820 w 1133135"/>
                    <a:gd name="connsiteY81" fmla="*/ 789020 h 1032342"/>
                    <a:gd name="connsiteX82" fmla="*/ 437704 w 1133135"/>
                    <a:gd name="connsiteY82" fmla="*/ 826455 h 1032342"/>
                    <a:gd name="connsiteX83" fmla="*/ 404589 w 1133135"/>
                    <a:gd name="connsiteY83" fmla="*/ 797659 h 1032342"/>
                    <a:gd name="connsiteX84" fmla="*/ 397389 w 1133135"/>
                    <a:gd name="connsiteY84" fmla="*/ 793340 h 1032342"/>
                    <a:gd name="connsiteX85" fmla="*/ 384431 w 1133135"/>
                    <a:gd name="connsiteY85" fmla="*/ 800539 h 1032342"/>
                    <a:gd name="connsiteX86" fmla="*/ 395950 w 1133135"/>
                    <a:gd name="connsiteY86" fmla="*/ 823576 h 1032342"/>
                    <a:gd name="connsiteX87" fmla="*/ 394510 w 1133135"/>
                    <a:gd name="connsiteY87" fmla="*/ 827896 h 1032342"/>
                    <a:gd name="connsiteX88" fmla="*/ 416107 w 1133135"/>
                    <a:gd name="connsiteY88" fmla="*/ 856692 h 1032342"/>
                    <a:gd name="connsiteX89" fmla="*/ 426186 w 1133135"/>
                    <a:gd name="connsiteY89" fmla="*/ 871089 h 1032342"/>
                    <a:gd name="connsiteX90" fmla="*/ 424954 w 1133135"/>
                    <a:gd name="connsiteY90" fmla="*/ 876634 h 1032342"/>
                    <a:gd name="connsiteX91" fmla="*/ 390653 w 1133135"/>
                    <a:gd name="connsiteY91" fmla="*/ 1032342 h 1032342"/>
                    <a:gd name="connsiteX92" fmla="*/ 286957 w 1133135"/>
                    <a:gd name="connsiteY92" fmla="*/ 876634 h 1032342"/>
                    <a:gd name="connsiteX93" fmla="*/ 282204 w 1133135"/>
                    <a:gd name="connsiteY93" fmla="*/ 871089 h 1032342"/>
                    <a:gd name="connsiteX94" fmla="*/ 285084 w 1133135"/>
                    <a:gd name="connsiteY94" fmla="*/ 866770 h 1032342"/>
                    <a:gd name="connsiteX95" fmla="*/ 285084 w 1133135"/>
                    <a:gd name="connsiteY95" fmla="*/ 848052 h 1032342"/>
                    <a:gd name="connsiteX96" fmla="*/ 300922 w 1133135"/>
                    <a:gd name="connsiteY96" fmla="*/ 842293 h 1032342"/>
                    <a:gd name="connsiteX97" fmla="*/ 292283 w 1133135"/>
                    <a:gd name="connsiteY97" fmla="*/ 829335 h 1032342"/>
                    <a:gd name="connsiteX98" fmla="*/ 277885 w 1133135"/>
                    <a:gd name="connsiteY98" fmla="*/ 825015 h 1032342"/>
                    <a:gd name="connsiteX99" fmla="*/ 267806 w 1133135"/>
                    <a:gd name="connsiteY99" fmla="*/ 822136 h 1032342"/>
                    <a:gd name="connsiteX100" fmla="*/ 267806 w 1133135"/>
                    <a:gd name="connsiteY100" fmla="*/ 810618 h 1032342"/>
                    <a:gd name="connsiteX101" fmla="*/ 276445 w 1133135"/>
                    <a:gd name="connsiteY101" fmla="*/ 800539 h 1032342"/>
                    <a:gd name="connsiteX102" fmla="*/ 290843 w 1133135"/>
                    <a:gd name="connsiteY102" fmla="*/ 801978 h 1032342"/>
                    <a:gd name="connsiteX103" fmla="*/ 302362 w 1133135"/>
                    <a:gd name="connsiteY103" fmla="*/ 799099 h 1032342"/>
                    <a:gd name="connsiteX104" fmla="*/ 306681 w 1133135"/>
                    <a:gd name="connsiteY104" fmla="*/ 787581 h 1032342"/>
                    <a:gd name="connsiteX105" fmla="*/ 315320 w 1133135"/>
                    <a:gd name="connsiteY105" fmla="*/ 765983 h 1032342"/>
                    <a:gd name="connsiteX106" fmla="*/ 335477 w 1133135"/>
                    <a:gd name="connsiteY106" fmla="*/ 761663 h 1032342"/>
                    <a:gd name="connsiteX107" fmla="*/ 334037 w 1133135"/>
                    <a:gd name="connsiteY107" fmla="*/ 753025 h 1032342"/>
                    <a:gd name="connsiteX108" fmla="*/ 323959 w 1133135"/>
                    <a:gd name="connsiteY108" fmla="*/ 745826 h 1032342"/>
                    <a:gd name="connsiteX109" fmla="*/ 329718 w 1133135"/>
                    <a:gd name="connsiteY109" fmla="*/ 734307 h 1032342"/>
                    <a:gd name="connsiteX110" fmla="*/ 311000 w 1133135"/>
                    <a:gd name="connsiteY110" fmla="*/ 725668 h 1032342"/>
                    <a:gd name="connsiteX111" fmla="*/ 292283 w 1133135"/>
                    <a:gd name="connsiteY111" fmla="*/ 719909 h 1032342"/>
                    <a:gd name="connsiteX112" fmla="*/ 298042 w 1133135"/>
                    <a:gd name="connsiteY112" fmla="*/ 704070 h 1032342"/>
                    <a:gd name="connsiteX113" fmla="*/ 312440 w 1133135"/>
                    <a:gd name="connsiteY113" fmla="*/ 699751 h 1032342"/>
                    <a:gd name="connsiteX114" fmla="*/ 319639 w 1133135"/>
                    <a:gd name="connsiteY114" fmla="*/ 688233 h 1032342"/>
                    <a:gd name="connsiteX115" fmla="*/ 299482 w 1133135"/>
                    <a:gd name="connsiteY115" fmla="*/ 678155 h 1032342"/>
                    <a:gd name="connsiteX116" fmla="*/ 289403 w 1133135"/>
                    <a:gd name="connsiteY116" fmla="*/ 679594 h 1032342"/>
                    <a:gd name="connsiteX117" fmla="*/ 256287 w 1133135"/>
                    <a:gd name="connsiteY117" fmla="*/ 679594 h 1032342"/>
                    <a:gd name="connsiteX118" fmla="*/ 250528 w 1133135"/>
                    <a:gd name="connsiteY118" fmla="*/ 688233 h 1032342"/>
                    <a:gd name="connsiteX119" fmla="*/ 239010 w 1133135"/>
                    <a:gd name="connsiteY119" fmla="*/ 686793 h 1032342"/>
                    <a:gd name="connsiteX120" fmla="*/ 226051 w 1133135"/>
                    <a:gd name="connsiteY120" fmla="*/ 675274 h 1032342"/>
                    <a:gd name="connsiteX121" fmla="*/ 226051 w 1133135"/>
                    <a:gd name="connsiteY121" fmla="*/ 663755 h 1032342"/>
                    <a:gd name="connsiteX122" fmla="*/ 249088 w 1133135"/>
                    <a:gd name="connsiteY122" fmla="*/ 657996 h 1032342"/>
                    <a:gd name="connsiteX123" fmla="*/ 249088 w 1133135"/>
                    <a:gd name="connsiteY123" fmla="*/ 639279 h 1032342"/>
                    <a:gd name="connsiteX124" fmla="*/ 236130 w 1133135"/>
                    <a:gd name="connsiteY124" fmla="*/ 636399 h 1032342"/>
                    <a:gd name="connsiteX125" fmla="*/ 228931 w 1133135"/>
                    <a:gd name="connsiteY125" fmla="*/ 633520 h 1032342"/>
                    <a:gd name="connsiteX126" fmla="*/ 233250 w 1133135"/>
                    <a:gd name="connsiteY126" fmla="*/ 622001 h 1032342"/>
                    <a:gd name="connsiteX127" fmla="*/ 233250 w 1133135"/>
                    <a:gd name="connsiteY127" fmla="*/ 597525 h 1032342"/>
                    <a:gd name="connsiteX128" fmla="*/ 237570 w 1133135"/>
                    <a:gd name="connsiteY128" fmla="*/ 590325 h 1032342"/>
                    <a:gd name="connsiteX129" fmla="*/ 243329 w 1133135"/>
                    <a:gd name="connsiteY129" fmla="*/ 567288 h 1032342"/>
                    <a:gd name="connsiteX130" fmla="*/ 227491 w 1133135"/>
                    <a:gd name="connsiteY130" fmla="*/ 564409 h 1032342"/>
                    <a:gd name="connsiteX131" fmla="*/ 203014 w 1133135"/>
                    <a:gd name="connsiteY131" fmla="*/ 550010 h 1032342"/>
                    <a:gd name="connsiteX132" fmla="*/ 171338 w 1133135"/>
                    <a:gd name="connsiteY132" fmla="*/ 557210 h 1032342"/>
                    <a:gd name="connsiteX133" fmla="*/ 138222 w 1133135"/>
                    <a:gd name="connsiteY133" fmla="*/ 565848 h 1032342"/>
                    <a:gd name="connsiteX134" fmla="*/ 115185 w 1133135"/>
                    <a:gd name="connsiteY134" fmla="*/ 588885 h 1032342"/>
                    <a:gd name="connsiteX135" fmla="*/ 93588 w 1133135"/>
                    <a:gd name="connsiteY135" fmla="*/ 603284 h 1032342"/>
                    <a:gd name="connsiteX136" fmla="*/ 70551 w 1133135"/>
                    <a:gd name="connsiteY136" fmla="*/ 617681 h 1032342"/>
                    <a:gd name="connsiteX137" fmla="*/ 61912 w 1133135"/>
                    <a:gd name="connsiteY137" fmla="*/ 636399 h 1032342"/>
                    <a:gd name="connsiteX138" fmla="*/ 34556 w 1133135"/>
                    <a:gd name="connsiteY138" fmla="*/ 634959 h 1032342"/>
                    <a:gd name="connsiteX139" fmla="*/ 30236 w 1133135"/>
                    <a:gd name="connsiteY139" fmla="*/ 624881 h 1032342"/>
                    <a:gd name="connsiteX140" fmla="*/ 0 w 1133135"/>
                    <a:gd name="connsiteY140" fmla="*/ 630640 h 1032342"/>
                    <a:gd name="connsiteX141" fmla="*/ 50394 w 1133135"/>
                    <a:gd name="connsiteY141" fmla="*/ 597525 h 1032342"/>
                    <a:gd name="connsiteX142" fmla="*/ 74871 w 1133135"/>
                    <a:gd name="connsiteY142" fmla="*/ 593205 h 1032342"/>
                    <a:gd name="connsiteX143" fmla="*/ 79190 w 1133135"/>
                    <a:gd name="connsiteY143" fmla="*/ 575927 h 1032342"/>
                    <a:gd name="connsiteX144" fmla="*/ 95028 w 1133135"/>
                    <a:gd name="connsiteY144" fmla="*/ 575927 h 1032342"/>
                    <a:gd name="connsiteX145" fmla="*/ 112306 w 1133135"/>
                    <a:gd name="connsiteY145" fmla="*/ 565848 h 1032342"/>
                    <a:gd name="connsiteX146" fmla="*/ 182857 w 1133135"/>
                    <a:gd name="connsiteY146" fmla="*/ 529853 h 1032342"/>
                    <a:gd name="connsiteX147" fmla="*/ 250528 w 1133135"/>
                    <a:gd name="connsiteY147" fmla="*/ 488099 h 1032342"/>
                    <a:gd name="connsiteX148" fmla="*/ 295163 w 1133135"/>
                    <a:gd name="connsiteY148" fmla="*/ 427625 h 1032342"/>
                    <a:gd name="connsiteX149" fmla="*/ 372912 w 1133135"/>
                    <a:gd name="connsiteY149" fmla="*/ 394510 h 1032342"/>
                    <a:gd name="connsiteX150" fmla="*/ 418987 w 1133135"/>
                    <a:gd name="connsiteY150" fmla="*/ 364273 h 1032342"/>
                    <a:gd name="connsiteX151" fmla="*/ 436264 w 1133135"/>
                    <a:gd name="connsiteY151" fmla="*/ 328278 h 1032342"/>
                    <a:gd name="connsiteX152" fmla="*/ 446343 w 1133135"/>
                    <a:gd name="connsiteY152" fmla="*/ 312440 h 1032342"/>
                    <a:gd name="connsiteX153" fmla="*/ 437704 w 1133135"/>
                    <a:gd name="connsiteY153" fmla="*/ 264927 h 1032342"/>
                    <a:gd name="connsiteX154" fmla="*/ 447783 w 1133135"/>
                    <a:gd name="connsiteY154" fmla="*/ 239010 h 1032342"/>
                    <a:gd name="connsiteX155" fmla="*/ 443464 w 1133135"/>
                    <a:gd name="connsiteY155" fmla="*/ 223172 h 1032342"/>
                    <a:gd name="connsiteX156" fmla="*/ 454982 w 1133135"/>
                    <a:gd name="connsiteY156" fmla="*/ 190056 h 1032342"/>
                    <a:gd name="connsiteX157" fmla="*/ 470820 w 1133135"/>
                    <a:gd name="connsiteY157" fmla="*/ 192936 h 1032342"/>
                    <a:gd name="connsiteX158" fmla="*/ 482339 w 1133135"/>
                    <a:gd name="connsiteY158" fmla="*/ 188617 h 1032342"/>
                    <a:gd name="connsiteX159" fmla="*/ 490977 w 1133135"/>
                    <a:gd name="connsiteY159" fmla="*/ 164139 h 1032342"/>
                    <a:gd name="connsiteX160" fmla="*/ 496737 w 1133135"/>
                    <a:gd name="connsiteY160" fmla="*/ 110866 h 1032342"/>
                    <a:gd name="connsiteX161" fmla="*/ 529853 w 1133135"/>
                    <a:gd name="connsiteY161" fmla="*/ 87829 h 1032342"/>
                    <a:gd name="connsiteX162" fmla="*/ 541371 w 1133135"/>
                    <a:gd name="connsiteY162" fmla="*/ 71991 h 1032342"/>
                    <a:gd name="connsiteX163" fmla="*/ 583126 w 1133135"/>
                    <a:gd name="connsiteY163" fmla="*/ 61913 h 1032342"/>
                    <a:gd name="connsiteX164" fmla="*/ 591765 w 1133135"/>
                    <a:gd name="connsiteY164" fmla="*/ 61913 h 1032342"/>
                    <a:gd name="connsiteX165" fmla="*/ 597524 w 1133135"/>
                    <a:gd name="connsiteY165" fmla="*/ 59032 h 1032342"/>
                    <a:gd name="connsiteX166" fmla="*/ 601843 w 1133135"/>
                    <a:gd name="connsiteY166" fmla="*/ 31676 h 1032342"/>
                    <a:gd name="connsiteX167" fmla="*/ 598964 w 1133135"/>
                    <a:gd name="connsiteY167" fmla="*/ 12958 h 1032342"/>
                    <a:gd name="connsiteX168" fmla="*/ 617681 w 1133135"/>
                    <a:gd name="connsiteY168" fmla="*/ 0 h 1032342"/>
                    <a:gd name="connsiteX0" fmla="*/ 390653 w 1133135"/>
                    <a:gd name="connsiteY0" fmla="*/ 1032342 h 1123782"/>
                    <a:gd name="connsiteX1" fmla="*/ 286957 w 1133135"/>
                    <a:gd name="connsiteY1" fmla="*/ 876634 h 1123782"/>
                    <a:gd name="connsiteX2" fmla="*/ 282204 w 1133135"/>
                    <a:gd name="connsiteY2" fmla="*/ 871089 h 1123782"/>
                    <a:gd name="connsiteX3" fmla="*/ 285084 w 1133135"/>
                    <a:gd name="connsiteY3" fmla="*/ 866770 h 1123782"/>
                    <a:gd name="connsiteX4" fmla="*/ 285084 w 1133135"/>
                    <a:gd name="connsiteY4" fmla="*/ 848052 h 1123782"/>
                    <a:gd name="connsiteX5" fmla="*/ 300922 w 1133135"/>
                    <a:gd name="connsiteY5" fmla="*/ 842293 h 1123782"/>
                    <a:gd name="connsiteX6" fmla="*/ 292283 w 1133135"/>
                    <a:gd name="connsiteY6" fmla="*/ 829335 h 1123782"/>
                    <a:gd name="connsiteX7" fmla="*/ 277885 w 1133135"/>
                    <a:gd name="connsiteY7" fmla="*/ 825015 h 1123782"/>
                    <a:gd name="connsiteX8" fmla="*/ 267806 w 1133135"/>
                    <a:gd name="connsiteY8" fmla="*/ 822136 h 1123782"/>
                    <a:gd name="connsiteX9" fmla="*/ 267806 w 1133135"/>
                    <a:gd name="connsiteY9" fmla="*/ 810618 h 1123782"/>
                    <a:gd name="connsiteX10" fmla="*/ 276445 w 1133135"/>
                    <a:gd name="connsiteY10" fmla="*/ 800539 h 1123782"/>
                    <a:gd name="connsiteX11" fmla="*/ 290843 w 1133135"/>
                    <a:gd name="connsiteY11" fmla="*/ 801978 h 1123782"/>
                    <a:gd name="connsiteX12" fmla="*/ 302362 w 1133135"/>
                    <a:gd name="connsiteY12" fmla="*/ 799099 h 1123782"/>
                    <a:gd name="connsiteX13" fmla="*/ 306681 w 1133135"/>
                    <a:gd name="connsiteY13" fmla="*/ 787581 h 1123782"/>
                    <a:gd name="connsiteX14" fmla="*/ 315320 w 1133135"/>
                    <a:gd name="connsiteY14" fmla="*/ 765983 h 1123782"/>
                    <a:gd name="connsiteX15" fmla="*/ 335477 w 1133135"/>
                    <a:gd name="connsiteY15" fmla="*/ 761663 h 1123782"/>
                    <a:gd name="connsiteX16" fmla="*/ 334037 w 1133135"/>
                    <a:gd name="connsiteY16" fmla="*/ 753025 h 1123782"/>
                    <a:gd name="connsiteX17" fmla="*/ 323959 w 1133135"/>
                    <a:gd name="connsiteY17" fmla="*/ 745826 h 1123782"/>
                    <a:gd name="connsiteX18" fmla="*/ 329718 w 1133135"/>
                    <a:gd name="connsiteY18" fmla="*/ 734307 h 1123782"/>
                    <a:gd name="connsiteX19" fmla="*/ 311000 w 1133135"/>
                    <a:gd name="connsiteY19" fmla="*/ 725668 h 1123782"/>
                    <a:gd name="connsiteX20" fmla="*/ 292283 w 1133135"/>
                    <a:gd name="connsiteY20" fmla="*/ 719909 h 1123782"/>
                    <a:gd name="connsiteX21" fmla="*/ 298042 w 1133135"/>
                    <a:gd name="connsiteY21" fmla="*/ 704070 h 1123782"/>
                    <a:gd name="connsiteX22" fmla="*/ 312440 w 1133135"/>
                    <a:gd name="connsiteY22" fmla="*/ 699751 h 1123782"/>
                    <a:gd name="connsiteX23" fmla="*/ 319639 w 1133135"/>
                    <a:gd name="connsiteY23" fmla="*/ 688233 h 1123782"/>
                    <a:gd name="connsiteX24" fmla="*/ 299482 w 1133135"/>
                    <a:gd name="connsiteY24" fmla="*/ 678155 h 1123782"/>
                    <a:gd name="connsiteX25" fmla="*/ 289403 w 1133135"/>
                    <a:gd name="connsiteY25" fmla="*/ 679594 h 1123782"/>
                    <a:gd name="connsiteX26" fmla="*/ 256287 w 1133135"/>
                    <a:gd name="connsiteY26" fmla="*/ 679594 h 1123782"/>
                    <a:gd name="connsiteX27" fmla="*/ 250528 w 1133135"/>
                    <a:gd name="connsiteY27" fmla="*/ 688233 h 1123782"/>
                    <a:gd name="connsiteX28" fmla="*/ 239010 w 1133135"/>
                    <a:gd name="connsiteY28" fmla="*/ 686793 h 1123782"/>
                    <a:gd name="connsiteX29" fmla="*/ 226051 w 1133135"/>
                    <a:gd name="connsiteY29" fmla="*/ 675274 h 1123782"/>
                    <a:gd name="connsiteX30" fmla="*/ 226051 w 1133135"/>
                    <a:gd name="connsiteY30" fmla="*/ 663755 h 1123782"/>
                    <a:gd name="connsiteX31" fmla="*/ 249088 w 1133135"/>
                    <a:gd name="connsiteY31" fmla="*/ 657996 h 1123782"/>
                    <a:gd name="connsiteX32" fmla="*/ 249088 w 1133135"/>
                    <a:gd name="connsiteY32" fmla="*/ 639279 h 1123782"/>
                    <a:gd name="connsiteX33" fmla="*/ 236130 w 1133135"/>
                    <a:gd name="connsiteY33" fmla="*/ 636399 h 1123782"/>
                    <a:gd name="connsiteX34" fmla="*/ 228931 w 1133135"/>
                    <a:gd name="connsiteY34" fmla="*/ 633520 h 1123782"/>
                    <a:gd name="connsiteX35" fmla="*/ 233250 w 1133135"/>
                    <a:gd name="connsiteY35" fmla="*/ 622001 h 1123782"/>
                    <a:gd name="connsiteX36" fmla="*/ 233250 w 1133135"/>
                    <a:gd name="connsiteY36" fmla="*/ 597525 h 1123782"/>
                    <a:gd name="connsiteX37" fmla="*/ 237570 w 1133135"/>
                    <a:gd name="connsiteY37" fmla="*/ 590325 h 1123782"/>
                    <a:gd name="connsiteX38" fmla="*/ 243329 w 1133135"/>
                    <a:gd name="connsiteY38" fmla="*/ 567288 h 1123782"/>
                    <a:gd name="connsiteX39" fmla="*/ 227491 w 1133135"/>
                    <a:gd name="connsiteY39" fmla="*/ 564409 h 1123782"/>
                    <a:gd name="connsiteX40" fmla="*/ 203014 w 1133135"/>
                    <a:gd name="connsiteY40" fmla="*/ 550010 h 1123782"/>
                    <a:gd name="connsiteX41" fmla="*/ 171338 w 1133135"/>
                    <a:gd name="connsiteY41" fmla="*/ 557210 h 1123782"/>
                    <a:gd name="connsiteX42" fmla="*/ 138222 w 1133135"/>
                    <a:gd name="connsiteY42" fmla="*/ 565848 h 1123782"/>
                    <a:gd name="connsiteX43" fmla="*/ 115185 w 1133135"/>
                    <a:gd name="connsiteY43" fmla="*/ 588885 h 1123782"/>
                    <a:gd name="connsiteX44" fmla="*/ 93588 w 1133135"/>
                    <a:gd name="connsiteY44" fmla="*/ 603284 h 1123782"/>
                    <a:gd name="connsiteX45" fmla="*/ 70551 w 1133135"/>
                    <a:gd name="connsiteY45" fmla="*/ 617681 h 1123782"/>
                    <a:gd name="connsiteX46" fmla="*/ 61912 w 1133135"/>
                    <a:gd name="connsiteY46" fmla="*/ 636399 h 1123782"/>
                    <a:gd name="connsiteX47" fmla="*/ 34556 w 1133135"/>
                    <a:gd name="connsiteY47" fmla="*/ 634959 h 1123782"/>
                    <a:gd name="connsiteX48" fmla="*/ 30236 w 1133135"/>
                    <a:gd name="connsiteY48" fmla="*/ 624881 h 1123782"/>
                    <a:gd name="connsiteX49" fmla="*/ 0 w 1133135"/>
                    <a:gd name="connsiteY49" fmla="*/ 630640 h 1123782"/>
                    <a:gd name="connsiteX50" fmla="*/ 50394 w 1133135"/>
                    <a:gd name="connsiteY50" fmla="*/ 597525 h 1123782"/>
                    <a:gd name="connsiteX51" fmla="*/ 74871 w 1133135"/>
                    <a:gd name="connsiteY51" fmla="*/ 593205 h 1123782"/>
                    <a:gd name="connsiteX52" fmla="*/ 79190 w 1133135"/>
                    <a:gd name="connsiteY52" fmla="*/ 575927 h 1123782"/>
                    <a:gd name="connsiteX53" fmla="*/ 95028 w 1133135"/>
                    <a:gd name="connsiteY53" fmla="*/ 575927 h 1123782"/>
                    <a:gd name="connsiteX54" fmla="*/ 112306 w 1133135"/>
                    <a:gd name="connsiteY54" fmla="*/ 565848 h 1123782"/>
                    <a:gd name="connsiteX55" fmla="*/ 182857 w 1133135"/>
                    <a:gd name="connsiteY55" fmla="*/ 529853 h 1123782"/>
                    <a:gd name="connsiteX56" fmla="*/ 250528 w 1133135"/>
                    <a:gd name="connsiteY56" fmla="*/ 488099 h 1123782"/>
                    <a:gd name="connsiteX57" fmla="*/ 295163 w 1133135"/>
                    <a:gd name="connsiteY57" fmla="*/ 427625 h 1123782"/>
                    <a:gd name="connsiteX58" fmla="*/ 372912 w 1133135"/>
                    <a:gd name="connsiteY58" fmla="*/ 394510 h 1123782"/>
                    <a:gd name="connsiteX59" fmla="*/ 418987 w 1133135"/>
                    <a:gd name="connsiteY59" fmla="*/ 364273 h 1123782"/>
                    <a:gd name="connsiteX60" fmla="*/ 436264 w 1133135"/>
                    <a:gd name="connsiteY60" fmla="*/ 328278 h 1123782"/>
                    <a:gd name="connsiteX61" fmla="*/ 446343 w 1133135"/>
                    <a:gd name="connsiteY61" fmla="*/ 312440 h 1123782"/>
                    <a:gd name="connsiteX62" fmla="*/ 437704 w 1133135"/>
                    <a:gd name="connsiteY62" fmla="*/ 264927 h 1123782"/>
                    <a:gd name="connsiteX63" fmla="*/ 447783 w 1133135"/>
                    <a:gd name="connsiteY63" fmla="*/ 239010 h 1123782"/>
                    <a:gd name="connsiteX64" fmla="*/ 443464 w 1133135"/>
                    <a:gd name="connsiteY64" fmla="*/ 223172 h 1123782"/>
                    <a:gd name="connsiteX65" fmla="*/ 454982 w 1133135"/>
                    <a:gd name="connsiteY65" fmla="*/ 190056 h 1123782"/>
                    <a:gd name="connsiteX66" fmla="*/ 470820 w 1133135"/>
                    <a:gd name="connsiteY66" fmla="*/ 192936 h 1123782"/>
                    <a:gd name="connsiteX67" fmla="*/ 482339 w 1133135"/>
                    <a:gd name="connsiteY67" fmla="*/ 188617 h 1123782"/>
                    <a:gd name="connsiteX68" fmla="*/ 490977 w 1133135"/>
                    <a:gd name="connsiteY68" fmla="*/ 164139 h 1123782"/>
                    <a:gd name="connsiteX69" fmla="*/ 496737 w 1133135"/>
                    <a:gd name="connsiteY69" fmla="*/ 110866 h 1123782"/>
                    <a:gd name="connsiteX70" fmla="*/ 529853 w 1133135"/>
                    <a:gd name="connsiteY70" fmla="*/ 87829 h 1123782"/>
                    <a:gd name="connsiteX71" fmla="*/ 541371 w 1133135"/>
                    <a:gd name="connsiteY71" fmla="*/ 71991 h 1123782"/>
                    <a:gd name="connsiteX72" fmla="*/ 583126 w 1133135"/>
                    <a:gd name="connsiteY72" fmla="*/ 61913 h 1123782"/>
                    <a:gd name="connsiteX73" fmla="*/ 591765 w 1133135"/>
                    <a:gd name="connsiteY73" fmla="*/ 61913 h 1123782"/>
                    <a:gd name="connsiteX74" fmla="*/ 597524 w 1133135"/>
                    <a:gd name="connsiteY74" fmla="*/ 59032 h 1123782"/>
                    <a:gd name="connsiteX75" fmla="*/ 601843 w 1133135"/>
                    <a:gd name="connsiteY75" fmla="*/ 31676 h 1123782"/>
                    <a:gd name="connsiteX76" fmla="*/ 598964 w 1133135"/>
                    <a:gd name="connsiteY76" fmla="*/ 12958 h 1123782"/>
                    <a:gd name="connsiteX77" fmla="*/ 617681 w 1133135"/>
                    <a:gd name="connsiteY77" fmla="*/ 0 h 1123782"/>
                    <a:gd name="connsiteX78" fmla="*/ 637839 w 1133135"/>
                    <a:gd name="connsiteY78" fmla="*/ 15839 h 1123782"/>
                    <a:gd name="connsiteX79" fmla="*/ 657996 w 1133135"/>
                    <a:gd name="connsiteY79" fmla="*/ 51834 h 1123782"/>
                    <a:gd name="connsiteX80" fmla="*/ 676714 w 1133135"/>
                    <a:gd name="connsiteY80" fmla="*/ 70551 h 1123782"/>
                    <a:gd name="connsiteX81" fmla="*/ 695431 w 1133135"/>
                    <a:gd name="connsiteY81" fmla="*/ 122384 h 1123782"/>
                    <a:gd name="connsiteX82" fmla="*/ 695431 w 1133135"/>
                    <a:gd name="connsiteY82" fmla="*/ 133903 h 1123782"/>
                    <a:gd name="connsiteX83" fmla="*/ 719908 w 1133135"/>
                    <a:gd name="connsiteY83" fmla="*/ 162699 h 1123782"/>
                    <a:gd name="connsiteX84" fmla="*/ 734306 w 1133135"/>
                    <a:gd name="connsiteY84" fmla="*/ 162699 h 1123782"/>
                    <a:gd name="connsiteX85" fmla="*/ 741506 w 1133135"/>
                    <a:gd name="connsiteY85" fmla="*/ 168458 h 1123782"/>
                    <a:gd name="connsiteX86" fmla="*/ 753024 w 1133135"/>
                    <a:gd name="connsiteY86" fmla="*/ 171339 h 1123782"/>
                    <a:gd name="connsiteX87" fmla="*/ 813496 w 1133135"/>
                    <a:gd name="connsiteY87" fmla="*/ 152621 h 1123782"/>
                    <a:gd name="connsiteX88" fmla="*/ 840853 w 1133135"/>
                    <a:gd name="connsiteY88" fmla="*/ 133903 h 1123782"/>
                    <a:gd name="connsiteX89" fmla="*/ 855251 w 1133135"/>
                    <a:gd name="connsiteY89" fmla="*/ 132463 h 1123782"/>
                    <a:gd name="connsiteX90" fmla="*/ 881168 w 1133135"/>
                    <a:gd name="connsiteY90" fmla="*/ 129584 h 1123782"/>
                    <a:gd name="connsiteX91" fmla="*/ 950279 w 1133135"/>
                    <a:gd name="connsiteY91" fmla="*/ 122384 h 1123782"/>
                    <a:gd name="connsiteX92" fmla="*/ 1004992 w 1133135"/>
                    <a:gd name="connsiteY92" fmla="*/ 138223 h 1123782"/>
                    <a:gd name="connsiteX93" fmla="*/ 1029469 w 1133135"/>
                    <a:gd name="connsiteY93" fmla="*/ 115186 h 1123782"/>
                    <a:gd name="connsiteX94" fmla="*/ 1046747 w 1133135"/>
                    <a:gd name="connsiteY94" fmla="*/ 93588 h 1123782"/>
                    <a:gd name="connsiteX95" fmla="*/ 1074103 w 1133135"/>
                    <a:gd name="connsiteY95" fmla="*/ 82069 h 1123782"/>
                    <a:gd name="connsiteX96" fmla="*/ 1075522 w 1133135"/>
                    <a:gd name="connsiteY96" fmla="*/ 81644 h 1123782"/>
                    <a:gd name="connsiteX97" fmla="*/ 1084182 w 1133135"/>
                    <a:gd name="connsiteY97" fmla="*/ 87829 h 1123782"/>
                    <a:gd name="connsiteX98" fmla="*/ 1095700 w 1133135"/>
                    <a:gd name="connsiteY98" fmla="*/ 89269 h 1123782"/>
                    <a:gd name="connsiteX99" fmla="*/ 1098580 w 1133135"/>
                    <a:gd name="connsiteY99" fmla="*/ 95028 h 1123782"/>
                    <a:gd name="connsiteX100" fmla="*/ 1115858 w 1133135"/>
                    <a:gd name="connsiteY100" fmla="*/ 89269 h 1123782"/>
                    <a:gd name="connsiteX101" fmla="*/ 1131919 w 1133135"/>
                    <a:gd name="connsiteY101" fmla="*/ 104812 h 1123782"/>
                    <a:gd name="connsiteX102" fmla="*/ 1121617 w 1133135"/>
                    <a:gd name="connsiteY102" fmla="*/ 126704 h 1123782"/>
                    <a:gd name="connsiteX103" fmla="*/ 1127376 w 1133135"/>
                    <a:gd name="connsiteY103" fmla="*/ 146861 h 1123782"/>
                    <a:gd name="connsiteX104" fmla="*/ 1133135 w 1133135"/>
                    <a:gd name="connsiteY104" fmla="*/ 161260 h 1123782"/>
                    <a:gd name="connsiteX105" fmla="*/ 1127376 w 1133135"/>
                    <a:gd name="connsiteY105" fmla="*/ 179977 h 1123782"/>
                    <a:gd name="connsiteX106" fmla="*/ 1133135 w 1133135"/>
                    <a:gd name="connsiteY106" fmla="*/ 190056 h 1123782"/>
                    <a:gd name="connsiteX107" fmla="*/ 1118737 w 1133135"/>
                    <a:gd name="connsiteY107" fmla="*/ 201575 h 1123782"/>
                    <a:gd name="connsiteX108" fmla="*/ 1114418 w 1133135"/>
                    <a:gd name="connsiteY108" fmla="*/ 211654 h 1123782"/>
                    <a:gd name="connsiteX109" fmla="*/ 1114331 w 1133135"/>
                    <a:gd name="connsiteY109" fmla="*/ 212147 h 1123782"/>
                    <a:gd name="connsiteX110" fmla="*/ 1112978 w 1133135"/>
                    <a:gd name="connsiteY110" fmla="*/ 210213 h 1123782"/>
                    <a:gd name="connsiteX111" fmla="*/ 1095700 w 1133135"/>
                    <a:gd name="connsiteY111" fmla="*/ 217413 h 1123782"/>
                    <a:gd name="connsiteX112" fmla="*/ 1075543 w 1133135"/>
                    <a:gd name="connsiteY112" fmla="*/ 213093 h 1123782"/>
                    <a:gd name="connsiteX113" fmla="*/ 1058265 w 1133135"/>
                    <a:gd name="connsiteY113" fmla="*/ 223172 h 1123782"/>
                    <a:gd name="connsiteX114" fmla="*/ 1032348 w 1133135"/>
                    <a:gd name="connsiteY114" fmla="*/ 211654 h 1123782"/>
                    <a:gd name="connsiteX115" fmla="*/ 1002112 w 1133135"/>
                    <a:gd name="connsiteY115" fmla="*/ 253408 h 1123782"/>
                    <a:gd name="connsiteX116" fmla="*/ 957478 w 1133135"/>
                    <a:gd name="connsiteY116" fmla="*/ 250528 h 1123782"/>
                    <a:gd name="connsiteX117" fmla="*/ 937320 w 1133135"/>
                    <a:gd name="connsiteY117" fmla="*/ 243329 h 1123782"/>
                    <a:gd name="connsiteX118" fmla="*/ 928682 w 1133135"/>
                    <a:gd name="connsiteY118" fmla="*/ 253408 h 1123782"/>
                    <a:gd name="connsiteX119" fmla="*/ 907084 w 1133135"/>
                    <a:gd name="connsiteY119" fmla="*/ 247649 h 1123782"/>
                    <a:gd name="connsiteX120" fmla="*/ 884047 w 1133135"/>
                    <a:gd name="connsiteY120" fmla="*/ 264927 h 1123782"/>
                    <a:gd name="connsiteX121" fmla="*/ 850931 w 1133135"/>
                    <a:gd name="connsiteY121" fmla="*/ 256288 h 1123782"/>
                    <a:gd name="connsiteX122" fmla="*/ 830774 w 1133135"/>
                    <a:gd name="connsiteY122" fmla="*/ 286524 h 1123782"/>
                    <a:gd name="connsiteX123" fmla="*/ 809177 w 1133135"/>
                    <a:gd name="connsiteY123" fmla="*/ 295162 h 1123782"/>
                    <a:gd name="connsiteX124" fmla="*/ 791899 w 1133135"/>
                    <a:gd name="connsiteY124" fmla="*/ 286524 h 1123782"/>
                    <a:gd name="connsiteX125" fmla="*/ 768862 w 1133135"/>
                    <a:gd name="connsiteY125" fmla="*/ 321080 h 1123782"/>
                    <a:gd name="connsiteX126" fmla="*/ 765982 w 1133135"/>
                    <a:gd name="connsiteY126" fmla="*/ 332598 h 1123782"/>
                    <a:gd name="connsiteX127" fmla="*/ 755904 w 1133135"/>
                    <a:gd name="connsiteY127" fmla="*/ 345556 h 1123782"/>
                    <a:gd name="connsiteX128" fmla="*/ 755904 w 1133135"/>
                    <a:gd name="connsiteY128" fmla="*/ 361395 h 1123782"/>
                    <a:gd name="connsiteX129" fmla="*/ 741506 w 1133135"/>
                    <a:gd name="connsiteY129" fmla="*/ 367154 h 1123782"/>
                    <a:gd name="connsiteX130" fmla="*/ 740066 w 1133135"/>
                    <a:gd name="connsiteY130" fmla="*/ 385871 h 1123782"/>
                    <a:gd name="connsiteX131" fmla="*/ 729987 w 1133135"/>
                    <a:gd name="connsiteY131" fmla="*/ 400269 h 1123782"/>
                    <a:gd name="connsiteX132" fmla="*/ 722788 w 1133135"/>
                    <a:gd name="connsiteY132" fmla="*/ 400269 h 1123782"/>
                    <a:gd name="connsiteX133" fmla="*/ 699751 w 1133135"/>
                    <a:gd name="connsiteY133" fmla="*/ 424747 h 1123782"/>
                    <a:gd name="connsiteX134" fmla="*/ 706950 w 1133135"/>
                    <a:gd name="connsiteY134" fmla="*/ 437705 h 1123782"/>
                    <a:gd name="connsiteX135" fmla="*/ 696871 w 1133135"/>
                    <a:gd name="connsiteY135" fmla="*/ 452103 h 1123782"/>
                    <a:gd name="connsiteX136" fmla="*/ 691112 w 1133135"/>
                    <a:gd name="connsiteY136" fmla="*/ 467940 h 1123782"/>
                    <a:gd name="connsiteX137" fmla="*/ 698311 w 1133135"/>
                    <a:gd name="connsiteY137" fmla="*/ 480899 h 1123782"/>
                    <a:gd name="connsiteX138" fmla="*/ 698311 w 1133135"/>
                    <a:gd name="connsiteY138" fmla="*/ 493858 h 1123782"/>
                    <a:gd name="connsiteX139" fmla="*/ 652237 w 1133135"/>
                    <a:gd name="connsiteY139" fmla="*/ 548570 h 1123782"/>
                    <a:gd name="connsiteX140" fmla="*/ 620561 w 1133135"/>
                    <a:gd name="connsiteY140" fmla="*/ 560089 h 1123782"/>
                    <a:gd name="connsiteX141" fmla="*/ 588885 w 1133135"/>
                    <a:gd name="connsiteY141" fmla="*/ 552890 h 1123782"/>
                    <a:gd name="connsiteX142" fmla="*/ 568728 w 1133135"/>
                    <a:gd name="connsiteY142" fmla="*/ 551451 h 1123782"/>
                    <a:gd name="connsiteX143" fmla="*/ 551450 w 1133135"/>
                    <a:gd name="connsiteY143" fmla="*/ 547131 h 1123782"/>
                    <a:gd name="connsiteX144" fmla="*/ 522653 w 1133135"/>
                    <a:gd name="connsiteY144" fmla="*/ 562969 h 1123782"/>
                    <a:gd name="connsiteX145" fmla="*/ 532732 w 1133135"/>
                    <a:gd name="connsiteY145" fmla="*/ 577366 h 1123782"/>
                    <a:gd name="connsiteX146" fmla="*/ 541371 w 1133135"/>
                    <a:gd name="connsiteY146" fmla="*/ 616242 h 1123782"/>
                    <a:gd name="connsiteX147" fmla="*/ 551450 w 1133135"/>
                    <a:gd name="connsiteY147" fmla="*/ 620562 h 1123782"/>
                    <a:gd name="connsiteX148" fmla="*/ 554329 w 1133135"/>
                    <a:gd name="connsiteY148" fmla="*/ 642159 h 1123782"/>
                    <a:gd name="connsiteX149" fmla="*/ 573047 w 1133135"/>
                    <a:gd name="connsiteY149" fmla="*/ 647918 h 1123782"/>
                    <a:gd name="connsiteX150" fmla="*/ 587445 w 1133135"/>
                    <a:gd name="connsiteY150" fmla="*/ 662316 h 1123782"/>
                    <a:gd name="connsiteX151" fmla="*/ 586005 w 1133135"/>
                    <a:gd name="connsiteY151" fmla="*/ 681033 h 1123782"/>
                    <a:gd name="connsiteX152" fmla="*/ 544251 w 1133135"/>
                    <a:gd name="connsiteY152" fmla="*/ 705511 h 1123782"/>
                    <a:gd name="connsiteX153" fmla="*/ 518334 w 1133135"/>
                    <a:gd name="connsiteY153" fmla="*/ 712710 h 1123782"/>
                    <a:gd name="connsiteX154" fmla="*/ 503936 w 1133135"/>
                    <a:gd name="connsiteY154" fmla="*/ 725668 h 1123782"/>
                    <a:gd name="connsiteX155" fmla="*/ 501056 w 1133135"/>
                    <a:gd name="connsiteY155" fmla="*/ 745826 h 1123782"/>
                    <a:gd name="connsiteX156" fmla="*/ 496737 w 1133135"/>
                    <a:gd name="connsiteY156" fmla="*/ 778941 h 1123782"/>
                    <a:gd name="connsiteX157" fmla="*/ 470820 w 1133135"/>
                    <a:gd name="connsiteY157" fmla="*/ 776062 h 1123782"/>
                    <a:gd name="connsiteX158" fmla="*/ 470820 w 1133135"/>
                    <a:gd name="connsiteY158" fmla="*/ 789020 h 1123782"/>
                    <a:gd name="connsiteX159" fmla="*/ 437704 w 1133135"/>
                    <a:gd name="connsiteY159" fmla="*/ 826455 h 1123782"/>
                    <a:gd name="connsiteX160" fmla="*/ 404589 w 1133135"/>
                    <a:gd name="connsiteY160" fmla="*/ 797659 h 1123782"/>
                    <a:gd name="connsiteX161" fmla="*/ 397389 w 1133135"/>
                    <a:gd name="connsiteY161" fmla="*/ 793340 h 1123782"/>
                    <a:gd name="connsiteX162" fmla="*/ 384431 w 1133135"/>
                    <a:gd name="connsiteY162" fmla="*/ 800539 h 1123782"/>
                    <a:gd name="connsiteX163" fmla="*/ 395950 w 1133135"/>
                    <a:gd name="connsiteY163" fmla="*/ 823576 h 1123782"/>
                    <a:gd name="connsiteX164" fmla="*/ 394510 w 1133135"/>
                    <a:gd name="connsiteY164" fmla="*/ 827896 h 1123782"/>
                    <a:gd name="connsiteX165" fmla="*/ 416107 w 1133135"/>
                    <a:gd name="connsiteY165" fmla="*/ 856692 h 1123782"/>
                    <a:gd name="connsiteX166" fmla="*/ 426186 w 1133135"/>
                    <a:gd name="connsiteY166" fmla="*/ 871089 h 1123782"/>
                    <a:gd name="connsiteX167" fmla="*/ 424954 w 1133135"/>
                    <a:gd name="connsiteY167" fmla="*/ 876634 h 1123782"/>
                    <a:gd name="connsiteX168" fmla="*/ 482093 w 1133135"/>
                    <a:gd name="connsiteY168" fmla="*/ 1123782 h 1123782"/>
                    <a:gd name="connsiteX0" fmla="*/ 286957 w 1133135"/>
                    <a:gd name="connsiteY0" fmla="*/ 876634 h 1123782"/>
                    <a:gd name="connsiteX1" fmla="*/ 282204 w 1133135"/>
                    <a:gd name="connsiteY1" fmla="*/ 871089 h 1123782"/>
                    <a:gd name="connsiteX2" fmla="*/ 285084 w 1133135"/>
                    <a:gd name="connsiteY2" fmla="*/ 866770 h 1123782"/>
                    <a:gd name="connsiteX3" fmla="*/ 285084 w 1133135"/>
                    <a:gd name="connsiteY3" fmla="*/ 848052 h 1123782"/>
                    <a:gd name="connsiteX4" fmla="*/ 300922 w 1133135"/>
                    <a:gd name="connsiteY4" fmla="*/ 842293 h 1123782"/>
                    <a:gd name="connsiteX5" fmla="*/ 292283 w 1133135"/>
                    <a:gd name="connsiteY5" fmla="*/ 829335 h 1123782"/>
                    <a:gd name="connsiteX6" fmla="*/ 277885 w 1133135"/>
                    <a:gd name="connsiteY6" fmla="*/ 825015 h 1123782"/>
                    <a:gd name="connsiteX7" fmla="*/ 267806 w 1133135"/>
                    <a:gd name="connsiteY7" fmla="*/ 822136 h 1123782"/>
                    <a:gd name="connsiteX8" fmla="*/ 267806 w 1133135"/>
                    <a:gd name="connsiteY8" fmla="*/ 810618 h 1123782"/>
                    <a:gd name="connsiteX9" fmla="*/ 276445 w 1133135"/>
                    <a:gd name="connsiteY9" fmla="*/ 800539 h 1123782"/>
                    <a:gd name="connsiteX10" fmla="*/ 290843 w 1133135"/>
                    <a:gd name="connsiteY10" fmla="*/ 801978 h 1123782"/>
                    <a:gd name="connsiteX11" fmla="*/ 302362 w 1133135"/>
                    <a:gd name="connsiteY11" fmla="*/ 799099 h 1123782"/>
                    <a:gd name="connsiteX12" fmla="*/ 306681 w 1133135"/>
                    <a:gd name="connsiteY12" fmla="*/ 787581 h 1123782"/>
                    <a:gd name="connsiteX13" fmla="*/ 315320 w 1133135"/>
                    <a:gd name="connsiteY13" fmla="*/ 765983 h 1123782"/>
                    <a:gd name="connsiteX14" fmla="*/ 335477 w 1133135"/>
                    <a:gd name="connsiteY14" fmla="*/ 761663 h 1123782"/>
                    <a:gd name="connsiteX15" fmla="*/ 334037 w 1133135"/>
                    <a:gd name="connsiteY15" fmla="*/ 753025 h 1123782"/>
                    <a:gd name="connsiteX16" fmla="*/ 323959 w 1133135"/>
                    <a:gd name="connsiteY16" fmla="*/ 745826 h 1123782"/>
                    <a:gd name="connsiteX17" fmla="*/ 329718 w 1133135"/>
                    <a:gd name="connsiteY17" fmla="*/ 734307 h 1123782"/>
                    <a:gd name="connsiteX18" fmla="*/ 311000 w 1133135"/>
                    <a:gd name="connsiteY18" fmla="*/ 725668 h 1123782"/>
                    <a:gd name="connsiteX19" fmla="*/ 292283 w 1133135"/>
                    <a:gd name="connsiteY19" fmla="*/ 719909 h 1123782"/>
                    <a:gd name="connsiteX20" fmla="*/ 298042 w 1133135"/>
                    <a:gd name="connsiteY20" fmla="*/ 704070 h 1123782"/>
                    <a:gd name="connsiteX21" fmla="*/ 312440 w 1133135"/>
                    <a:gd name="connsiteY21" fmla="*/ 699751 h 1123782"/>
                    <a:gd name="connsiteX22" fmla="*/ 319639 w 1133135"/>
                    <a:gd name="connsiteY22" fmla="*/ 688233 h 1123782"/>
                    <a:gd name="connsiteX23" fmla="*/ 299482 w 1133135"/>
                    <a:gd name="connsiteY23" fmla="*/ 678155 h 1123782"/>
                    <a:gd name="connsiteX24" fmla="*/ 289403 w 1133135"/>
                    <a:gd name="connsiteY24" fmla="*/ 679594 h 1123782"/>
                    <a:gd name="connsiteX25" fmla="*/ 256287 w 1133135"/>
                    <a:gd name="connsiteY25" fmla="*/ 679594 h 1123782"/>
                    <a:gd name="connsiteX26" fmla="*/ 250528 w 1133135"/>
                    <a:gd name="connsiteY26" fmla="*/ 688233 h 1123782"/>
                    <a:gd name="connsiteX27" fmla="*/ 239010 w 1133135"/>
                    <a:gd name="connsiteY27" fmla="*/ 686793 h 1123782"/>
                    <a:gd name="connsiteX28" fmla="*/ 226051 w 1133135"/>
                    <a:gd name="connsiteY28" fmla="*/ 675274 h 1123782"/>
                    <a:gd name="connsiteX29" fmla="*/ 226051 w 1133135"/>
                    <a:gd name="connsiteY29" fmla="*/ 663755 h 1123782"/>
                    <a:gd name="connsiteX30" fmla="*/ 249088 w 1133135"/>
                    <a:gd name="connsiteY30" fmla="*/ 657996 h 1123782"/>
                    <a:gd name="connsiteX31" fmla="*/ 249088 w 1133135"/>
                    <a:gd name="connsiteY31" fmla="*/ 639279 h 1123782"/>
                    <a:gd name="connsiteX32" fmla="*/ 236130 w 1133135"/>
                    <a:gd name="connsiteY32" fmla="*/ 636399 h 1123782"/>
                    <a:gd name="connsiteX33" fmla="*/ 228931 w 1133135"/>
                    <a:gd name="connsiteY33" fmla="*/ 633520 h 1123782"/>
                    <a:gd name="connsiteX34" fmla="*/ 233250 w 1133135"/>
                    <a:gd name="connsiteY34" fmla="*/ 622001 h 1123782"/>
                    <a:gd name="connsiteX35" fmla="*/ 233250 w 1133135"/>
                    <a:gd name="connsiteY35" fmla="*/ 597525 h 1123782"/>
                    <a:gd name="connsiteX36" fmla="*/ 237570 w 1133135"/>
                    <a:gd name="connsiteY36" fmla="*/ 590325 h 1123782"/>
                    <a:gd name="connsiteX37" fmla="*/ 243329 w 1133135"/>
                    <a:gd name="connsiteY37" fmla="*/ 567288 h 1123782"/>
                    <a:gd name="connsiteX38" fmla="*/ 227491 w 1133135"/>
                    <a:gd name="connsiteY38" fmla="*/ 564409 h 1123782"/>
                    <a:gd name="connsiteX39" fmla="*/ 203014 w 1133135"/>
                    <a:gd name="connsiteY39" fmla="*/ 550010 h 1123782"/>
                    <a:gd name="connsiteX40" fmla="*/ 171338 w 1133135"/>
                    <a:gd name="connsiteY40" fmla="*/ 557210 h 1123782"/>
                    <a:gd name="connsiteX41" fmla="*/ 138222 w 1133135"/>
                    <a:gd name="connsiteY41" fmla="*/ 565848 h 1123782"/>
                    <a:gd name="connsiteX42" fmla="*/ 115185 w 1133135"/>
                    <a:gd name="connsiteY42" fmla="*/ 588885 h 1123782"/>
                    <a:gd name="connsiteX43" fmla="*/ 93588 w 1133135"/>
                    <a:gd name="connsiteY43" fmla="*/ 603284 h 1123782"/>
                    <a:gd name="connsiteX44" fmla="*/ 70551 w 1133135"/>
                    <a:gd name="connsiteY44" fmla="*/ 617681 h 1123782"/>
                    <a:gd name="connsiteX45" fmla="*/ 61912 w 1133135"/>
                    <a:gd name="connsiteY45" fmla="*/ 636399 h 1123782"/>
                    <a:gd name="connsiteX46" fmla="*/ 34556 w 1133135"/>
                    <a:gd name="connsiteY46" fmla="*/ 634959 h 1123782"/>
                    <a:gd name="connsiteX47" fmla="*/ 30236 w 1133135"/>
                    <a:gd name="connsiteY47" fmla="*/ 624881 h 1123782"/>
                    <a:gd name="connsiteX48" fmla="*/ 0 w 1133135"/>
                    <a:gd name="connsiteY48" fmla="*/ 630640 h 1123782"/>
                    <a:gd name="connsiteX49" fmla="*/ 50394 w 1133135"/>
                    <a:gd name="connsiteY49" fmla="*/ 597525 h 1123782"/>
                    <a:gd name="connsiteX50" fmla="*/ 74871 w 1133135"/>
                    <a:gd name="connsiteY50" fmla="*/ 593205 h 1123782"/>
                    <a:gd name="connsiteX51" fmla="*/ 79190 w 1133135"/>
                    <a:gd name="connsiteY51" fmla="*/ 575927 h 1123782"/>
                    <a:gd name="connsiteX52" fmla="*/ 95028 w 1133135"/>
                    <a:gd name="connsiteY52" fmla="*/ 575927 h 1123782"/>
                    <a:gd name="connsiteX53" fmla="*/ 112306 w 1133135"/>
                    <a:gd name="connsiteY53" fmla="*/ 565848 h 1123782"/>
                    <a:gd name="connsiteX54" fmla="*/ 182857 w 1133135"/>
                    <a:gd name="connsiteY54" fmla="*/ 529853 h 1123782"/>
                    <a:gd name="connsiteX55" fmla="*/ 250528 w 1133135"/>
                    <a:gd name="connsiteY55" fmla="*/ 488099 h 1123782"/>
                    <a:gd name="connsiteX56" fmla="*/ 295163 w 1133135"/>
                    <a:gd name="connsiteY56" fmla="*/ 427625 h 1123782"/>
                    <a:gd name="connsiteX57" fmla="*/ 372912 w 1133135"/>
                    <a:gd name="connsiteY57" fmla="*/ 394510 h 1123782"/>
                    <a:gd name="connsiteX58" fmla="*/ 418987 w 1133135"/>
                    <a:gd name="connsiteY58" fmla="*/ 364273 h 1123782"/>
                    <a:gd name="connsiteX59" fmla="*/ 436264 w 1133135"/>
                    <a:gd name="connsiteY59" fmla="*/ 328278 h 1123782"/>
                    <a:gd name="connsiteX60" fmla="*/ 446343 w 1133135"/>
                    <a:gd name="connsiteY60" fmla="*/ 312440 h 1123782"/>
                    <a:gd name="connsiteX61" fmla="*/ 437704 w 1133135"/>
                    <a:gd name="connsiteY61" fmla="*/ 264927 h 1123782"/>
                    <a:gd name="connsiteX62" fmla="*/ 447783 w 1133135"/>
                    <a:gd name="connsiteY62" fmla="*/ 239010 h 1123782"/>
                    <a:gd name="connsiteX63" fmla="*/ 443464 w 1133135"/>
                    <a:gd name="connsiteY63" fmla="*/ 223172 h 1123782"/>
                    <a:gd name="connsiteX64" fmla="*/ 454982 w 1133135"/>
                    <a:gd name="connsiteY64" fmla="*/ 190056 h 1123782"/>
                    <a:gd name="connsiteX65" fmla="*/ 470820 w 1133135"/>
                    <a:gd name="connsiteY65" fmla="*/ 192936 h 1123782"/>
                    <a:gd name="connsiteX66" fmla="*/ 482339 w 1133135"/>
                    <a:gd name="connsiteY66" fmla="*/ 188617 h 1123782"/>
                    <a:gd name="connsiteX67" fmla="*/ 490977 w 1133135"/>
                    <a:gd name="connsiteY67" fmla="*/ 164139 h 1123782"/>
                    <a:gd name="connsiteX68" fmla="*/ 496737 w 1133135"/>
                    <a:gd name="connsiteY68" fmla="*/ 110866 h 1123782"/>
                    <a:gd name="connsiteX69" fmla="*/ 529853 w 1133135"/>
                    <a:gd name="connsiteY69" fmla="*/ 87829 h 1123782"/>
                    <a:gd name="connsiteX70" fmla="*/ 541371 w 1133135"/>
                    <a:gd name="connsiteY70" fmla="*/ 71991 h 1123782"/>
                    <a:gd name="connsiteX71" fmla="*/ 583126 w 1133135"/>
                    <a:gd name="connsiteY71" fmla="*/ 61913 h 1123782"/>
                    <a:gd name="connsiteX72" fmla="*/ 591765 w 1133135"/>
                    <a:gd name="connsiteY72" fmla="*/ 61913 h 1123782"/>
                    <a:gd name="connsiteX73" fmla="*/ 597524 w 1133135"/>
                    <a:gd name="connsiteY73" fmla="*/ 59032 h 1123782"/>
                    <a:gd name="connsiteX74" fmla="*/ 601843 w 1133135"/>
                    <a:gd name="connsiteY74" fmla="*/ 31676 h 1123782"/>
                    <a:gd name="connsiteX75" fmla="*/ 598964 w 1133135"/>
                    <a:gd name="connsiteY75" fmla="*/ 12958 h 1123782"/>
                    <a:gd name="connsiteX76" fmla="*/ 617681 w 1133135"/>
                    <a:gd name="connsiteY76" fmla="*/ 0 h 1123782"/>
                    <a:gd name="connsiteX77" fmla="*/ 637839 w 1133135"/>
                    <a:gd name="connsiteY77" fmla="*/ 15839 h 1123782"/>
                    <a:gd name="connsiteX78" fmla="*/ 657996 w 1133135"/>
                    <a:gd name="connsiteY78" fmla="*/ 51834 h 1123782"/>
                    <a:gd name="connsiteX79" fmla="*/ 676714 w 1133135"/>
                    <a:gd name="connsiteY79" fmla="*/ 70551 h 1123782"/>
                    <a:gd name="connsiteX80" fmla="*/ 695431 w 1133135"/>
                    <a:gd name="connsiteY80" fmla="*/ 122384 h 1123782"/>
                    <a:gd name="connsiteX81" fmla="*/ 695431 w 1133135"/>
                    <a:gd name="connsiteY81" fmla="*/ 133903 h 1123782"/>
                    <a:gd name="connsiteX82" fmla="*/ 719908 w 1133135"/>
                    <a:gd name="connsiteY82" fmla="*/ 162699 h 1123782"/>
                    <a:gd name="connsiteX83" fmla="*/ 734306 w 1133135"/>
                    <a:gd name="connsiteY83" fmla="*/ 162699 h 1123782"/>
                    <a:gd name="connsiteX84" fmla="*/ 741506 w 1133135"/>
                    <a:gd name="connsiteY84" fmla="*/ 168458 h 1123782"/>
                    <a:gd name="connsiteX85" fmla="*/ 753024 w 1133135"/>
                    <a:gd name="connsiteY85" fmla="*/ 171339 h 1123782"/>
                    <a:gd name="connsiteX86" fmla="*/ 813496 w 1133135"/>
                    <a:gd name="connsiteY86" fmla="*/ 152621 h 1123782"/>
                    <a:gd name="connsiteX87" fmla="*/ 840853 w 1133135"/>
                    <a:gd name="connsiteY87" fmla="*/ 133903 h 1123782"/>
                    <a:gd name="connsiteX88" fmla="*/ 855251 w 1133135"/>
                    <a:gd name="connsiteY88" fmla="*/ 132463 h 1123782"/>
                    <a:gd name="connsiteX89" fmla="*/ 881168 w 1133135"/>
                    <a:gd name="connsiteY89" fmla="*/ 129584 h 1123782"/>
                    <a:gd name="connsiteX90" fmla="*/ 950279 w 1133135"/>
                    <a:gd name="connsiteY90" fmla="*/ 122384 h 1123782"/>
                    <a:gd name="connsiteX91" fmla="*/ 1004992 w 1133135"/>
                    <a:gd name="connsiteY91" fmla="*/ 138223 h 1123782"/>
                    <a:gd name="connsiteX92" fmla="*/ 1029469 w 1133135"/>
                    <a:gd name="connsiteY92" fmla="*/ 115186 h 1123782"/>
                    <a:gd name="connsiteX93" fmla="*/ 1046747 w 1133135"/>
                    <a:gd name="connsiteY93" fmla="*/ 93588 h 1123782"/>
                    <a:gd name="connsiteX94" fmla="*/ 1074103 w 1133135"/>
                    <a:gd name="connsiteY94" fmla="*/ 82069 h 1123782"/>
                    <a:gd name="connsiteX95" fmla="*/ 1075522 w 1133135"/>
                    <a:gd name="connsiteY95" fmla="*/ 81644 h 1123782"/>
                    <a:gd name="connsiteX96" fmla="*/ 1084182 w 1133135"/>
                    <a:gd name="connsiteY96" fmla="*/ 87829 h 1123782"/>
                    <a:gd name="connsiteX97" fmla="*/ 1095700 w 1133135"/>
                    <a:gd name="connsiteY97" fmla="*/ 89269 h 1123782"/>
                    <a:gd name="connsiteX98" fmla="*/ 1098580 w 1133135"/>
                    <a:gd name="connsiteY98" fmla="*/ 95028 h 1123782"/>
                    <a:gd name="connsiteX99" fmla="*/ 1115858 w 1133135"/>
                    <a:gd name="connsiteY99" fmla="*/ 89269 h 1123782"/>
                    <a:gd name="connsiteX100" fmla="*/ 1131919 w 1133135"/>
                    <a:gd name="connsiteY100" fmla="*/ 104812 h 1123782"/>
                    <a:gd name="connsiteX101" fmla="*/ 1121617 w 1133135"/>
                    <a:gd name="connsiteY101" fmla="*/ 126704 h 1123782"/>
                    <a:gd name="connsiteX102" fmla="*/ 1127376 w 1133135"/>
                    <a:gd name="connsiteY102" fmla="*/ 146861 h 1123782"/>
                    <a:gd name="connsiteX103" fmla="*/ 1133135 w 1133135"/>
                    <a:gd name="connsiteY103" fmla="*/ 161260 h 1123782"/>
                    <a:gd name="connsiteX104" fmla="*/ 1127376 w 1133135"/>
                    <a:gd name="connsiteY104" fmla="*/ 179977 h 1123782"/>
                    <a:gd name="connsiteX105" fmla="*/ 1133135 w 1133135"/>
                    <a:gd name="connsiteY105" fmla="*/ 190056 h 1123782"/>
                    <a:gd name="connsiteX106" fmla="*/ 1118737 w 1133135"/>
                    <a:gd name="connsiteY106" fmla="*/ 201575 h 1123782"/>
                    <a:gd name="connsiteX107" fmla="*/ 1114418 w 1133135"/>
                    <a:gd name="connsiteY107" fmla="*/ 211654 h 1123782"/>
                    <a:gd name="connsiteX108" fmla="*/ 1114331 w 1133135"/>
                    <a:gd name="connsiteY108" fmla="*/ 212147 h 1123782"/>
                    <a:gd name="connsiteX109" fmla="*/ 1112978 w 1133135"/>
                    <a:gd name="connsiteY109" fmla="*/ 210213 h 1123782"/>
                    <a:gd name="connsiteX110" fmla="*/ 1095700 w 1133135"/>
                    <a:gd name="connsiteY110" fmla="*/ 217413 h 1123782"/>
                    <a:gd name="connsiteX111" fmla="*/ 1075543 w 1133135"/>
                    <a:gd name="connsiteY111" fmla="*/ 213093 h 1123782"/>
                    <a:gd name="connsiteX112" fmla="*/ 1058265 w 1133135"/>
                    <a:gd name="connsiteY112" fmla="*/ 223172 h 1123782"/>
                    <a:gd name="connsiteX113" fmla="*/ 1032348 w 1133135"/>
                    <a:gd name="connsiteY113" fmla="*/ 211654 h 1123782"/>
                    <a:gd name="connsiteX114" fmla="*/ 1002112 w 1133135"/>
                    <a:gd name="connsiteY114" fmla="*/ 253408 h 1123782"/>
                    <a:gd name="connsiteX115" fmla="*/ 957478 w 1133135"/>
                    <a:gd name="connsiteY115" fmla="*/ 250528 h 1123782"/>
                    <a:gd name="connsiteX116" fmla="*/ 937320 w 1133135"/>
                    <a:gd name="connsiteY116" fmla="*/ 243329 h 1123782"/>
                    <a:gd name="connsiteX117" fmla="*/ 928682 w 1133135"/>
                    <a:gd name="connsiteY117" fmla="*/ 253408 h 1123782"/>
                    <a:gd name="connsiteX118" fmla="*/ 907084 w 1133135"/>
                    <a:gd name="connsiteY118" fmla="*/ 247649 h 1123782"/>
                    <a:gd name="connsiteX119" fmla="*/ 884047 w 1133135"/>
                    <a:gd name="connsiteY119" fmla="*/ 264927 h 1123782"/>
                    <a:gd name="connsiteX120" fmla="*/ 850931 w 1133135"/>
                    <a:gd name="connsiteY120" fmla="*/ 256288 h 1123782"/>
                    <a:gd name="connsiteX121" fmla="*/ 830774 w 1133135"/>
                    <a:gd name="connsiteY121" fmla="*/ 286524 h 1123782"/>
                    <a:gd name="connsiteX122" fmla="*/ 809177 w 1133135"/>
                    <a:gd name="connsiteY122" fmla="*/ 295162 h 1123782"/>
                    <a:gd name="connsiteX123" fmla="*/ 791899 w 1133135"/>
                    <a:gd name="connsiteY123" fmla="*/ 286524 h 1123782"/>
                    <a:gd name="connsiteX124" fmla="*/ 768862 w 1133135"/>
                    <a:gd name="connsiteY124" fmla="*/ 321080 h 1123782"/>
                    <a:gd name="connsiteX125" fmla="*/ 765982 w 1133135"/>
                    <a:gd name="connsiteY125" fmla="*/ 332598 h 1123782"/>
                    <a:gd name="connsiteX126" fmla="*/ 755904 w 1133135"/>
                    <a:gd name="connsiteY126" fmla="*/ 345556 h 1123782"/>
                    <a:gd name="connsiteX127" fmla="*/ 755904 w 1133135"/>
                    <a:gd name="connsiteY127" fmla="*/ 361395 h 1123782"/>
                    <a:gd name="connsiteX128" fmla="*/ 741506 w 1133135"/>
                    <a:gd name="connsiteY128" fmla="*/ 367154 h 1123782"/>
                    <a:gd name="connsiteX129" fmla="*/ 740066 w 1133135"/>
                    <a:gd name="connsiteY129" fmla="*/ 385871 h 1123782"/>
                    <a:gd name="connsiteX130" fmla="*/ 729987 w 1133135"/>
                    <a:gd name="connsiteY130" fmla="*/ 400269 h 1123782"/>
                    <a:gd name="connsiteX131" fmla="*/ 722788 w 1133135"/>
                    <a:gd name="connsiteY131" fmla="*/ 400269 h 1123782"/>
                    <a:gd name="connsiteX132" fmla="*/ 699751 w 1133135"/>
                    <a:gd name="connsiteY132" fmla="*/ 424747 h 1123782"/>
                    <a:gd name="connsiteX133" fmla="*/ 706950 w 1133135"/>
                    <a:gd name="connsiteY133" fmla="*/ 437705 h 1123782"/>
                    <a:gd name="connsiteX134" fmla="*/ 696871 w 1133135"/>
                    <a:gd name="connsiteY134" fmla="*/ 452103 h 1123782"/>
                    <a:gd name="connsiteX135" fmla="*/ 691112 w 1133135"/>
                    <a:gd name="connsiteY135" fmla="*/ 467940 h 1123782"/>
                    <a:gd name="connsiteX136" fmla="*/ 698311 w 1133135"/>
                    <a:gd name="connsiteY136" fmla="*/ 480899 h 1123782"/>
                    <a:gd name="connsiteX137" fmla="*/ 698311 w 1133135"/>
                    <a:gd name="connsiteY137" fmla="*/ 493858 h 1123782"/>
                    <a:gd name="connsiteX138" fmla="*/ 652237 w 1133135"/>
                    <a:gd name="connsiteY138" fmla="*/ 548570 h 1123782"/>
                    <a:gd name="connsiteX139" fmla="*/ 620561 w 1133135"/>
                    <a:gd name="connsiteY139" fmla="*/ 560089 h 1123782"/>
                    <a:gd name="connsiteX140" fmla="*/ 588885 w 1133135"/>
                    <a:gd name="connsiteY140" fmla="*/ 552890 h 1123782"/>
                    <a:gd name="connsiteX141" fmla="*/ 568728 w 1133135"/>
                    <a:gd name="connsiteY141" fmla="*/ 551451 h 1123782"/>
                    <a:gd name="connsiteX142" fmla="*/ 551450 w 1133135"/>
                    <a:gd name="connsiteY142" fmla="*/ 547131 h 1123782"/>
                    <a:gd name="connsiteX143" fmla="*/ 522653 w 1133135"/>
                    <a:gd name="connsiteY143" fmla="*/ 562969 h 1123782"/>
                    <a:gd name="connsiteX144" fmla="*/ 532732 w 1133135"/>
                    <a:gd name="connsiteY144" fmla="*/ 577366 h 1123782"/>
                    <a:gd name="connsiteX145" fmla="*/ 541371 w 1133135"/>
                    <a:gd name="connsiteY145" fmla="*/ 616242 h 1123782"/>
                    <a:gd name="connsiteX146" fmla="*/ 551450 w 1133135"/>
                    <a:gd name="connsiteY146" fmla="*/ 620562 h 1123782"/>
                    <a:gd name="connsiteX147" fmla="*/ 554329 w 1133135"/>
                    <a:gd name="connsiteY147" fmla="*/ 642159 h 1123782"/>
                    <a:gd name="connsiteX148" fmla="*/ 573047 w 1133135"/>
                    <a:gd name="connsiteY148" fmla="*/ 647918 h 1123782"/>
                    <a:gd name="connsiteX149" fmla="*/ 587445 w 1133135"/>
                    <a:gd name="connsiteY149" fmla="*/ 662316 h 1123782"/>
                    <a:gd name="connsiteX150" fmla="*/ 586005 w 1133135"/>
                    <a:gd name="connsiteY150" fmla="*/ 681033 h 1123782"/>
                    <a:gd name="connsiteX151" fmla="*/ 544251 w 1133135"/>
                    <a:gd name="connsiteY151" fmla="*/ 705511 h 1123782"/>
                    <a:gd name="connsiteX152" fmla="*/ 518334 w 1133135"/>
                    <a:gd name="connsiteY152" fmla="*/ 712710 h 1123782"/>
                    <a:gd name="connsiteX153" fmla="*/ 503936 w 1133135"/>
                    <a:gd name="connsiteY153" fmla="*/ 725668 h 1123782"/>
                    <a:gd name="connsiteX154" fmla="*/ 501056 w 1133135"/>
                    <a:gd name="connsiteY154" fmla="*/ 745826 h 1123782"/>
                    <a:gd name="connsiteX155" fmla="*/ 496737 w 1133135"/>
                    <a:gd name="connsiteY155" fmla="*/ 778941 h 1123782"/>
                    <a:gd name="connsiteX156" fmla="*/ 470820 w 1133135"/>
                    <a:gd name="connsiteY156" fmla="*/ 776062 h 1123782"/>
                    <a:gd name="connsiteX157" fmla="*/ 470820 w 1133135"/>
                    <a:gd name="connsiteY157" fmla="*/ 789020 h 1123782"/>
                    <a:gd name="connsiteX158" fmla="*/ 437704 w 1133135"/>
                    <a:gd name="connsiteY158" fmla="*/ 826455 h 1123782"/>
                    <a:gd name="connsiteX159" fmla="*/ 404589 w 1133135"/>
                    <a:gd name="connsiteY159" fmla="*/ 797659 h 1123782"/>
                    <a:gd name="connsiteX160" fmla="*/ 397389 w 1133135"/>
                    <a:gd name="connsiteY160" fmla="*/ 793340 h 1123782"/>
                    <a:gd name="connsiteX161" fmla="*/ 384431 w 1133135"/>
                    <a:gd name="connsiteY161" fmla="*/ 800539 h 1123782"/>
                    <a:gd name="connsiteX162" fmla="*/ 395950 w 1133135"/>
                    <a:gd name="connsiteY162" fmla="*/ 823576 h 1123782"/>
                    <a:gd name="connsiteX163" fmla="*/ 394510 w 1133135"/>
                    <a:gd name="connsiteY163" fmla="*/ 827896 h 1123782"/>
                    <a:gd name="connsiteX164" fmla="*/ 416107 w 1133135"/>
                    <a:gd name="connsiteY164" fmla="*/ 856692 h 1123782"/>
                    <a:gd name="connsiteX165" fmla="*/ 426186 w 1133135"/>
                    <a:gd name="connsiteY165" fmla="*/ 871089 h 1123782"/>
                    <a:gd name="connsiteX166" fmla="*/ 424954 w 1133135"/>
                    <a:gd name="connsiteY166" fmla="*/ 876634 h 1123782"/>
                    <a:gd name="connsiteX167" fmla="*/ 482093 w 1133135"/>
                    <a:gd name="connsiteY167" fmla="*/ 1123782 h 1123782"/>
                    <a:gd name="connsiteX0" fmla="*/ 286957 w 1133135"/>
                    <a:gd name="connsiteY0" fmla="*/ 876634 h 876634"/>
                    <a:gd name="connsiteX1" fmla="*/ 282204 w 1133135"/>
                    <a:gd name="connsiteY1" fmla="*/ 871089 h 876634"/>
                    <a:gd name="connsiteX2" fmla="*/ 285084 w 1133135"/>
                    <a:gd name="connsiteY2" fmla="*/ 866770 h 876634"/>
                    <a:gd name="connsiteX3" fmla="*/ 285084 w 1133135"/>
                    <a:gd name="connsiteY3" fmla="*/ 848052 h 876634"/>
                    <a:gd name="connsiteX4" fmla="*/ 300922 w 1133135"/>
                    <a:gd name="connsiteY4" fmla="*/ 842293 h 876634"/>
                    <a:gd name="connsiteX5" fmla="*/ 292283 w 1133135"/>
                    <a:gd name="connsiteY5" fmla="*/ 829335 h 876634"/>
                    <a:gd name="connsiteX6" fmla="*/ 277885 w 1133135"/>
                    <a:gd name="connsiteY6" fmla="*/ 825015 h 876634"/>
                    <a:gd name="connsiteX7" fmla="*/ 267806 w 1133135"/>
                    <a:gd name="connsiteY7" fmla="*/ 822136 h 876634"/>
                    <a:gd name="connsiteX8" fmla="*/ 267806 w 1133135"/>
                    <a:gd name="connsiteY8" fmla="*/ 810618 h 876634"/>
                    <a:gd name="connsiteX9" fmla="*/ 276445 w 1133135"/>
                    <a:gd name="connsiteY9" fmla="*/ 800539 h 876634"/>
                    <a:gd name="connsiteX10" fmla="*/ 290843 w 1133135"/>
                    <a:gd name="connsiteY10" fmla="*/ 801978 h 876634"/>
                    <a:gd name="connsiteX11" fmla="*/ 302362 w 1133135"/>
                    <a:gd name="connsiteY11" fmla="*/ 799099 h 876634"/>
                    <a:gd name="connsiteX12" fmla="*/ 306681 w 1133135"/>
                    <a:gd name="connsiteY12" fmla="*/ 787581 h 876634"/>
                    <a:gd name="connsiteX13" fmla="*/ 315320 w 1133135"/>
                    <a:gd name="connsiteY13" fmla="*/ 765983 h 876634"/>
                    <a:gd name="connsiteX14" fmla="*/ 335477 w 1133135"/>
                    <a:gd name="connsiteY14" fmla="*/ 761663 h 876634"/>
                    <a:gd name="connsiteX15" fmla="*/ 334037 w 1133135"/>
                    <a:gd name="connsiteY15" fmla="*/ 753025 h 876634"/>
                    <a:gd name="connsiteX16" fmla="*/ 323959 w 1133135"/>
                    <a:gd name="connsiteY16" fmla="*/ 745826 h 876634"/>
                    <a:gd name="connsiteX17" fmla="*/ 329718 w 1133135"/>
                    <a:gd name="connsiteY17" fmla="*/ 734307 h 876634"/>
                    <a:gd name="connsiteX18" fmla="*/ 311000 w 1133135"/>
                    <a:gd name="connsiteY18" fmla="*/ 725668 h 876634"/>
                    <a:gd name="connsiteX19" fmla="*/ 292283 w 1133135"/>
                    <a:gd name="connsiteY19" fmla="*/ 719909 h 876634"/>
                    <a:gd name="connsiteX20" fmla="*/ 298042 w 1133135"/>
                    <a:gd name="connsiteY20" fmla="*/ 704070 h 876634"/>
                    <a:gd name="connsiteX21" fmla="*/ 312440 w 1133135"/>
                    <a:gd name="connsiteY21" fmla="*/ 699751 h 876634"/>
                    <a:gd name="connsiteX22" fmla="*/ 319639 w 1133135"/>
                    <a:gd name="connsiteY22" fmla="*/ 688233 h 876634"/>
                    <a:gd name="connsiteX23" fmla="*/ 299482 w 1133135"/>
                    <a:gd name="connsiteY23" fmla="*/ 678155 h 876634"/>
                    <a:gd name="connsiteX24" fmla="*/ 289403 w 1133135"/>
                    <a:gd name="connsiteY24" fmla="*/ 679594 h 876634"/>
                    <a:gd name="connsiteX25" fmla="*/ 256287 w 1133135"/>
                    <a:gd name="connsiteY25" fmla="*/ 679594 h 876634"/>
                    <a:gd name="connsiteX26" fmla="*/ 250528 w 1133135"/>
                    <a:gd name="connsiteY26" fmla="*/ 688233 h 876634"/>
                    <a:gd name="connsiteX27" fmla="*/ 239010 w 1133135"/>
                    <a:gd name="connsiteY27" fmla="*/ 686793 h 876634"/>
                    <a:gd name="connsiteX28" fmla="*/ 226051 w 1133135"/>
                    <a:gd name="connsiteY28" fmla="*/ 675274 h 876634"/>
                    <a:gd name="connsiteX29" fmla="*/ 226051 w 1133135"/>
                    <a:gd name="connsiteY29" fmla="*/ 663755 h 876634"/>
                    <a:gd name="connsiteX30" fmla="*/ 249088 w 1133135"/>
                    <a:gd name="connsiteY30" fmla="*/ 657996 h 876634"/>
                    <a:gd name="connsiteX31" fmla="*/ 249088 w 1133135"/>
                    <a:gd name="connsiteY31" fmla="*/ 639279 h 876634"/>
                    <a:gd name="connsiteX32" fmla="*/ 236130 w 1133135"/>
                    <a:gd name="connsiteY32" fmla="*/ 636399 h 876634"/>
                    <a:gd name="connsiteX33" fmla="*/ 228931 w 1133135"/>
                    <a:gd name="connsiteY33" fmla="*/ 633520 h 876634"/>
                    <a:gd name="connsiteX34" fmla="*/ 233250 w 1133135"/>
                    <a:gd name="connsiteY34" fmla="*/ 622001 h 876634"/>
                    <a:gd name="connsiteX35" fmla="*/ 233250 w 1133135"/>
                    <a:gd name="connsiteY35" fmla="*/ 597525 h 876634"/>
                    <a:gd name="connsiteX36" fmla="*/ 237570 w 1133135"/>
                    <a:gd name="connsiteY36" fmla="*/ 590325 h 876634"/>
                    <a:gd name="connsiteX37" fmla="*/ 243329 w 1133135"/>
                    <a:gd name="connsiteY37" fmla="*/ 567288 h 876634"/>
                    <a:gd name="connsiteX38" fmla="*/ 227491 w 1133135"/>
                    <a:gd name="connsiteY38" fmla="*/ 564409 h 876634"/>
                    <a:gd name="connsiteX39" fmla="*/ 203014 w 1133135"/>
                    <a:gd name="connsiteY39" fmla="*/ 550010 h 876634"/>
                    <a:gd name="connsiteX40" fmla="*/ 171338 w 1133135"/>
                    <a:gd name="connsiteY40" fmla="*/ 557210 h 876634"/>
                    <a:gd name="connsiteX41" fmla="*/ 138222 w 1133135"/>
                    <a:gd name="connsiteY41" fmla="*/ 565848 h 876634"/>
                    <a:gd name="connsiteX42" fmla="*/ 115185 w 1133135"/>
                    <a:gd name="connsiteY42" fmla="*/ 588885 h 876634"/>
                    <a:gd name="connsiteX43" fmla="*/ 93588 w 1133135"/>
                    <a:gd name="connsiteY43" fmla="*/ 603284 h 876634"/>
                    <a:gd name="connsiteX44" fmla="*/ 70551 w 1133135"/>
                    <a:gd name="connsiteY44" fmla="*/ 617681 h 876634"/>
                    <a:gd name="connsiteX45" fmla="*/ 61912 w 1133135"/>
                    <a:gd name="connsiteY45" fmla="*/ 636399 h 876634"/>
                    <a:gd name="connsiteX46" fmla="*/ 34556 w 1133135"/>
                    <a:gd name="connsiteY46" fmla="*/ 634959 h 876634"/>
                    <a:gd name="connsiteX47" fmla="*/ 30236 w 1133135"/>
                    <a:gd name="connsiteY47" fmla="*/ 624881 h 876634"/>
                    <a:gd name="connsiteX48" fmla="*/ 0 w 1133135"/>
                    <a:gd name="connsiteY48" fmla="*/ 630640 h 876634"/>
                    <a:gd name="connsiteX49" fmla="*/ 50394 w 1133135"/>
                    <a:gd name="connsiteY49" fmla="*/ 597525 h 876634"/>
                    <a:gd name="connsiteX50" fmla="*/ 74871 w 1133135"/>
                    <a:gd name="connsiteY50" fmla="*/ 593205 h 876634"/>
                    <a:gd name="connsiteX51" fmla="*/ 79190 w 1133135"/>
                    <a:gd name="connsiteY51" fmla="*/ 575927 h 876634"/>
                    <a:gd name="connsiteX52" fmla="*/ 95028 w 1133135"/>
                    <a:gd name="connsiteY52" fmla="*/ 575927 h 876634"/>
                    <a:gd name="connsiteX53" fmla="*/ 112306 w 1133135"/>
                    <a:gd name="connsiteY53" fmla="*/ 565848 h 876634"/>
                    <a:gd name="connsiteX54" fmla="*/ 182857 w 1133135"/>
                    <a:gd name="connsiteY54" fmla="*/ 529853 h 876634"/>
                    <a:gd name="connsiteX55" fmla="*/ 250528 w 1133135"/>
                    <a:gd name="connsiteY55" fmla="*/ 488099 h 876634"/>
                    <a:gd name="connsiteX56" fmla="*/ 295163 w 1133135"/>
                    <a:gd name="connsiteY56" fmla="*/ 427625 h 876634"/>
                    <a:gd name="connsiteX57" fmla="*/ 372912 w 1133135"/>
                    <a:gd name="connsiteY57" fmla="*/ 394510 h 876634"/>
                    <a:gd name="connsiteX58" fmla="*/ 418987 w 1133135"/>
                    <a:gd name="connsiteY58" fmla="*/ 364273 h 876634"/>
                    <a:gd name="connsiteX59" fmla="*/ 436264 w 1133135"/>
                    <a:gd name="connsiteY59" fmla="*/ 328278 h 876634"/>
                    <a:gd name="connsiteX60" fmla="*/ 446343 w 1133135"/>
                    <a:gd name="connsiteY60" fmla="*/ 312440 h 876634"/>
                    <a:gd name="connsiteX61" fmla="*/ 437704 w 1133135"/>
                    <a:gd name="connsiteY61" fmla="*/ 264927 h 876634"/>
                    <a:gd name="connsiteX62" fmla="*/ 447783 w 1133135"/>
                    <a:gd name="connsiteY62" fmla="*/ 239010 h 876634"/>
                    <a:gd name="connsiteX63" fmla="*/ 443464 w 1133135"/>
                    <a:gd name="connsiteY63" fmla="*/ 223172 h 876634"/>
                    <a:gd name="connsiteX64" fmla="*/ 454982 w 1133135"/>
                    <a:gd name="connsiteY64" fmla="*/ 190056 h 876634"/>
                    <a:gd name="connsiteX65" fmla="*/ 470820 w 1133135"/>
                    <a:gd name="connsiteY65" fmla="*/ 192936 h 876634"/>
                    <a:gd name="connsiteX66" fmla="*/ 482339 w 1133135"/>
                    <a:gd name="connsiteY66" fmla="*/ 188617 h 876634"/>
                    <a:gd name="connsiteX67" fmla="*/ 490977 w 1133135"/>
                    <a:gd name="connsiteY67" fmla="*/ 164139 h 876634"/>
                    <a:gd name="connsiteX68" fmla="*/ 496737 w 1133135"/>
                    <a:gd name="connsiteY68" fmla="*/ 110866 h 876634"/>
                    <a:gd name="connsiteX69" fmla="*/ 529853 w 1133135"/>
                    <a:gd name="connsiteY69" fmla="*/ 87829 h 876634"/>
                    <a:gd name="connsiteX70" fmla="*/ 541371 w 1133135"/>
                    <a:gd name="connsiteY70" fmla="*/ 71991 h 876634"/>
                    <a:gd name="connsiteX71" fmla="*/ 583126 w 1133135"/>
                    <a:gd name="connsiteY71" fmla="*/ 61913 h 876634"/>
                    <a:gd name="connsiteX72" fmla="*/ 591765 w 1133135"/>
                    <a:gd name="connsiteY72" fmla="*/ 61913 h 876634"/>
                    <a:gd name="connsiteX73" fmla="*/ 597524 w 1133135"/>
                    <a:gd name="connsiteY73" fmla="*/ 59032 h 876634"/>
                    <a:gd name="connsiteX74" fmla="*/ 601843 w 1133135"/>
                    <a:gd name="connsiteY74" fmla="*/ 31676 h 876634"/>
                    <a:gd name="connsiteX75" fmla="*/ 598964 w 1133135"/>
                    <a:gd name="connsiteY75" fmla="*/ 12958 h 876634"/>
                    <a:gd name="connsiteX76" fmla="*/ 617681 w 1133135"/>
                    <a:gd name="connsiteY76" fmla="*/ 0 h 876634"/>
                    <a:gd name="connsiteX77" fmla="*/ 637839 w 1133135"/>
                    <a:gd name="connsiteY77" fmla="*/ 15839 h 876634"/>
                    <a:gd name="connsiteX78" fmla="*/ 657996 w 1133135"/>
                    <a:gd name="connsiteY78" fmla="*/ 51834 h 876634"/>
                    <a:gd name="connsiteX79" fmla="*/ 676714 w 1133135"/>
                    <a:gd name="connsiteY79" fmla="*/ 70551 h 876634"/>
                    <a:gd name="connsiteX80" fmla="*/ 695431 w 1133135"/>
                    <a:gd name="connsiteY80" fmla="*/ 122384 h 876634"/>
                    <a:gd name="connsiteX81" fmla="*/ 695431 w 1133135"/>
                    <a:gd name="connsiteY81" fmla="*/ 133903 h 876634"/>
                    <a:gd name="connsiteX82" fmla="*/ 719908 w 1133135"/>
                    <a:gd name="connsiteY82" fmla="*/ 162699 h 876634"/>
                    <a:gd name="connsiteX83" fmla="*/ 734306 w 1133135"/>
                    <a:gd name="connsiteY83" fmla="*/ 162699 h 876634"/>
                    <a:gd name="connsiteX84" fmla="*/ 741506 w 1133135"/>
                    <a:gd name="connsiteY84" fmla="*/ 168458 h 876634"/>
                    <a:gd name="connsiteX85" fmla="*/ 753024 w 1133135"/>
                    <a:gd name="connsiteY85" fmla="*/ 171339 h 876634"/>
                    <a:gd name="connsiteX86" fmla="*/ 813496 w 1133135"/>
                    <a:gd name="connsiteY86" fmla="*/ 152621 h 876634"/>
                    <a:gd name="connsiteX87" fmla="*/ 840853 w 1133135"/>
                    <a:gd name="connsiteY87" fmla="*/ 133903 h 876634"/>
                    <a:gd name="connsiteX88" fmla="*/ 855251 w 1133135"/>
                    <a:gd name="connsiteY88" fmla="*/ 132463 h 876634"/>
                    <a:gd name="connsiteX89" fmla="*/ 881168 w 1133135"/>
                    <a:gd name="connsiteY89" fmla="*/ 129584 h 876634"/>
                    <a:gd name="connsiteX90" fmla="*/ 950279 w 1133135"/>
                    <a:gd name="connsiteY90" fmla="*/ 122384 h 876634"/>
                    <a:gd name="connsiteX91" fmla="*/ 1004992 w 1133135"/>
                    <a:gd name="connsiteY91" fmla="*/ 138223 h 876634"/>
                    <a:gd name="connsiteX92" fmla="*/ 1029469 w 1133135"/>
                    <a:gd name="connsiteY92" fmla="*/ 115186 h 876634"/>
                    <a:gd name="connsiteX93" fmla="*/ 1046747 w 1133135"/>
                    <a:gd name="connsiteY93" fmla="*/ 93588 h 876634"/>
                    <a:gd name="connsiteX94" fmla="*/ 1074103 w 1133135"/>
                    <a:gd name="connsiteY94" fmla="*/ 82069 h 876634"/>
                    <a:gd name="connsiteX95" fmla="*/ 1075522 w 1133135"/>
                    <a:gd name="connsiteY95" fmla="*/ 81644 h 876634"/>
                    <a:gd name="connsiteX96" fmla="*/ 1084182 w 1133135"/>
                    <a:gd name="connsiteY96" fmla="*/ 87829 h 876634"/>
                    <a:gd name="connsiteX97" fmla="*/ 1095700 w 1133135"/>
                    <a:gd name="connsiteY97" fmla="*/ 89269 h 876634"/>
                    <a:gd name="connsiteX98" fmla="*/ 1098580 w 1133135"/>
                    <a:gd name="connsiteY98" fmla="*/ 95028 h 876634"/>
                    <a:gd name="connsiteX99" fmla="*/ 1115858 w 1133135"/>
                    <a:gd name="connsiteY99" fmla="*/ 89269 h 876634"/>
                    <a:gd name="connsiteX100" fmla="*/ 1131919 w 1133135"/>
                    <a:gd name="connsiteY100" fmla="*/ 104812 h 876634"/>
                    <a:gd name="connsiteX101" fmla="*/ 1121617 w 1133135"/>
                    <a:gd name="connsiteY101" fmla="*/ 126704 h 876634"/>
                    <a:gd name="connsiteX102" fmla="*/ 1127376 w 1133135"/>
                    <a:gd name="connsiteY102" fmla="*/ 146861 h 876634"/>
                    <a:gd name="connsiteX103" fmla="*/ 1133135 w 1133135"/>
                    <a:gd name="connsiteY103" fmla="*/ 161260 h 876634"/>
                    <a:gd name="connsiteX104" fmla="*/ 1127376 w 1133135"/>
                    <a:gd name="connsiteY104" fmla="*/ 179977 h 876634"/>
                    <a:gd name="connsiteX105" fmla="*/ 1133135 w 1133135"/>
                    <a:gd name="connsiteY105" fmla="*/ 190056 h 876634"/>
                    <a:gd name="connsiteX106" fmla="*/ 1118737 w 1133135"/>
                    <a:gd name="connsiteY106" fmla="*/ 201575 h 876634"/>
                    <a:gd name="connsiteX107" fmla="*/ 1114418 w 1133135"/>
                    <a:gd name="connsiteY107" fmla="*/ 211654 h 876634"/>
                    <a:gd name="connsiteX108" fmla="*/ 1114331 w 1133135"/>
                    <a:gd name="connsiteY108" fmla="*/ 212147 h 876634"/>
                    <a:gd name="connsiteX109" fmla="*/ 1112978 w 1133135"/>
                    <a:gd name="connsiteY109" fmla="*/ 210213 h 876634"/>
                    <a:gd name="connsiteX110" fmla="*/ 1095700 w 1133135"/>
                    <a:gd name="connsiteY110" fmla="*/ 217413 h 876634"/>
                    <a:gd name="connsiteX111" fmla="*/ 1075543 w 1133135"/>
                    <a:gd name="connsiteY111" fmla="*/ 213093 h 876634"/>
                    <a:gd name="connsiteX112" fmla="*/ 1058265 w 1133135"/>
                    <a:gd name="connsiteY112" fmla="*/ 223172 h 876634"/>
                    <a:gd name="connsiteX113" fmla="*/ 1032348 w 1133135"/>
                    <a:gd name="connsiteY113" fmla="*/ 211654 h 876634"/>
                    <a:gd name="connsiteX114" fmla="*/ 1002112 w 1133135"/>
                    <a:gd name="connsiteY114" fmla="*/ 253408 h 876634"/>
                    <a:gd name="connsiteX115" fmla="*/ 957478 w 1133135"/>
                    <a:gd name="connsiteY115" fmla="*/ 250528 h 876634"/>
                    <a:gd name="connsiteX116" fmla="*/ 937320 w 1133135"/>
                    <a:gd name="connsiteY116" fmla="*/ 243329 h 876634"/>
                    <a:gd name="connsiteX117" fmla="*/ 928682 w 1133135"/>
                    <a:gd name="connsiteY117" fmla="*/ 253408 h 876634"/>
                    <a:gd name="connsiteX118" fmla="*/ 907084 w 1133135"/>
                    <a:gd name="connsiteY118" fmla="*/ 247649 h 876634"/>
                    <a:gd name="connsiteX119" fmla="*/ 884047 w 1133135"/>
                    <a:gd name="connsiteY119" fmla="*/ 264927 h 876634"/>
                    <a:gd name="connsiteX120" fmla="*/ 850931 w 1133135"/>
                    <a:gd name="connsiteY120" fmla="*/ 256288 h 876634"/>
                    <a:gd name="connsiteX121" fmla="*/ 830774 w 1133135"/>
                    <a:gd name="connsiteY121" fmla="*/ 286524 h 876634"/>
                    <a:gd name="connsiteX122" fmla="*/ 809177 w 1133135"/>
                    <a:gd name="connsiteY122" fmla="*/ 295162 h 876634"/>
                    <a:gd name="connsiteX123" fmla="*/ 791899 w 1133135"/>
                    <a:gd name="connsiteY123" fmla="*/ 286524 h 876634"/>
                    <a:gd name="connsiteX124" fmla="*/ 768862 w 1133135"/>
                    <a:gd name="connsiteY124" fmla="*/ 321080 h 876634"/>
                    <a:gd name="connsiteX125" fmla="*/ 765982 w 1133135"/>
                    <a:gd name="connsiteY125" fmla="*/ 332598 h 876634"/>
                    <a:gd name="connsiteX126" fmla="*/ 755904 w 1133135"/>
                    <a:gd name="connsiteY126" fmla="*/ 345556 h 876634"/>
                    <a:gd name="connsiteX127" fmla="*/ 755904 w 1133135"/>
                    <a:gd name="connsiteY127" fmla="*/ 361395 h 876634"/>
                    <a:gd name="connsiteX128" fmla="*/ 741506 w 1133135"/>
                    <a:gd name="connsiteY128" fmla="*/ 367154 h 876634"/>
                    <a:gd name="connsiteX129" fmla="*/ 740066 w 1133135"/>
                    <a:gd name="connsiteY129" fmla="*/ 385871 h 876634"/>
                    <a:gd name="connsiteX130" fmla="*/ 729987 w 1133135"/>
                    <a:gd name="connsiteY130" fmla="*/ 400269 h 876634"/>
                    <a:gd name="connsiteX131" fmla="*/ 722788 w 1133135"/>
                    <a:gd name="connsiteY131" fmla="*/ 400269 h 876634"/>
                    <a:gd name="connsiteX132" fmla="*/ 699751 w 1133135"/>
                    <a:gd name="connsiteY132" fmla="*/ 424747 h 876634"/>
                    <a:gd name="connsiteX133" fmla="*/ 706950 w 1133135"/>
                    <a:gd name="connsiteY133" fmla="*/ 437705 h 876634"/>
                    <a:gd name="connsiteX134" fmla="*/ 696871 w 1133135"/>
                    <a:gd name="connsiteY134" fmla="*/ 452103 h 876634"/>
                    <a:gd name="connsiteX135" fmla="*/ 691112 w 1133135"/>
                    <a:gd name="connsiteY135" fmla="*/ 467940 h 876634"/>
                    <a:gd name="connsiteX136" fmla="*/ 698311 w 1133135"/>
                    <a:gd name="connsiteY136" fmla="*/ 480899 h 876634"/>
                    <a:gd name="connsiteX137" fmla="*/ 698311 w 1133135"/>
                    <a:gd name="connsiteY137" fmla="*/ 493858 h 876634"/>
                    <a:gd name="connsiteX138" fmla="*/ 652237 w 1133135"/>
                    <a:gd name="connsiteY138" fmla="*/ 548570 h 876634"/>
                    <a:gd name="connsiteX139" fmla="*/ 620561 w 1133135"/>
                    <a:gd name="connsiteY139" fmla="*/ 560089 h 876634"/>
                    <a:gd name="connsiteX140" fmla="*/ 588885 w 1133135"/>
                    <a:gd name="connsiteY140" fmla="*/ 552890 h 876634"/>
                    <a:gd name="connsiteX141" fmla="*/ 568728 w 1133135"/>
                    <a:gd name="connsiteY141" fmla="*/ 551451 h 876634"/>
                    <a:gd name="connsiteX142" fmla="*/ 551450 w 1133135"/>
                    <a:gd name="connsiteY142" fmla="*/ 547131 h 876634"/>
                    <a:gd name="connsiteX143" fmla="*/ 522653 w 1133135"/>
                    <a:gd name="connsiteY143" fmla="*/ 562969 h 876634"/>
                    <a:gd name="connsiteX144" fmla="*/ 532732 w 1133135"/>
                    <a:gd name="connsiteY144" fmla="*/ 577366 h 876634"/>
                    <a:gd name="connsiteX145" fmla="*/ 541371 w 1133135"/>
                    <a:gd name="connsiteY145" fmla="*/ 616242 h 876634"/>
                    <a:gd name="connsiteX146" fmla="*/ 551450 w 1133135"/>
                    <a:gd name="connsiteY146" fmla="*/ 620562 h 876634"/>
                    <a:gd name="connsiteX147" fmla="*/ 554329 w 1133135"/>
                    <a:gd name="connsiteY147" fmla="*/ 642159 h 876634"/>
                    <a:gd name="connsiteX148" fmla="*/ 573047 w 1133135"/>
                    <a:gd name="connsiteY148" fmla="*/ 647918 h 876634"/>
                    <a:gd name="connsiteX149" fmla="*/ 587445 w 1133135"/>
                    <a:gd name="connsiteY149" fmla="*/ 662316 h 876634"/>
                    <a:gd name="connsiteX150" fmla="*/ 586005 w 1133135"/>
                    <a:gd name="connsiteY150" fmla="*/ 681033 h 876634"/>
                    <a:gd name="connsiteX151" fmla="*/ 544251 w 1133135"/>
                    <a:gd name="connsiteY151" fmla="*/ 705511 h 876634"/>
                    <a:gd name="connsiteX152" fmla="*/ 518334 w 1133135"/>
                    <a:gd name="connsiteY152" fmla="*/ 712710 h 876634"/>
                    <a:gd name="connsiteX153" fmla="*/ 503936 w 1133135"/>
                    <a:gd name="connsiteY153" fmla="*/ 725668 h 876634"/>
                    <a:gd name="connsiteX154" fmla="*/ 501056 w 1133135"/>
                    <a:gd name="connsiteY154" fmla="*/ 745826 h 876634"/>
                    <a:gd name="connsiteX155" fmla="*/ 496737 w 1133135"/>
                    <a:gd name="connsiteY155" fmla="*/ 778941 h 876634"/>
                    <a:gd name="connsiteX156" fmla="*/ 470820 w 1133135"/>
                    <a:gd name="connsiteY156" fmla="*/ 776062 h 876634"/>
                    <a:gd name="connsiteX157" fmla="*/ 470820 w 1133135"/>
                    <a:gd name="connsiteY157" fmla="*/ 789020 h 876634"/>
                    <a:gd name="connsiteX158" fmla="*/ 437704 w 1133135"/>
                    <a:gd name="connsiteY158" fmla="*/ 826455 h 876634"/>
                    <a:gd name="connsiteX159" fmla="*/ 404589 w 1133135"/>
                    <a:gd name="connsiteY159" fmla="*/ 797659 h 876634"/>
                    <a:gd name="connsiteX160" fmla="*/ 397389 w 1133135"/>
                    <a:gd name="connsiteY160" fmla="*/ 793340 h 876634"/>
                    <a:gd name="connsiteX161" fmla="*/ 384431 w 1133135"/>
                    <a:gd name="connsiteY161" fmla="*/ 800539 h 876634"/>
                    <a:gd name="connsiteX162" fmla="*/ 395950 w 1133135"/>
                    <a:gd name="connsiteY162" fmla="*/ 823576 h 876634"/>
                    <a:gd name="connsiteX163" fmla="*/ 394510 w 1133135"/>
                    <a:gd name="connsiteY163" fmla="*/ 827896 h 876634"/>
                    <a:gd name="connsiteX164" fmla="*/ 416107 w 1133135"/>
                    <a:gd name="connsiteY164" fmla="*/ 856692 h 876634"/>
                    <a:gd name="connsiteX165" fmla="*/ 426186 w 1133135"/>
                    <a:gd name="connsiteY165" fmla="*/ 871089 h 876634"/>
                    <a:gd name="connsiteX166" fmla="*/ 424954 w 1133135"/>
                    <a:gd name="connsiteY166" fmla="*/ 876634 h 87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1133135" h="876634">
                      <a:moveTo>
                        <a:pt x="286957" y="876634"/>
                      </a:moveTo>
                      <a:lnTo>
                        <a:pt x="282204" y="871089"/>
                      </a:lnTo>
                      <a:lnTo>
                        <a:pt x="285084" y="866770"/>
                      </a:lnTo>
                      <a:lnTo>
                        <a:pt x="285084" y="848052"/>
                      </a:lnTo>
                      <a:lnTo>
                        <a:pt x="300922" y="842293"/>
                      </a:lnTo>
                      <a:lnTo>
                        <a:pt x="292283" y="829335"/>
                      </a:lnTo>
                      <a:lnTo>
                        <a:pt x="277885" y="825015"/>
                      </a:lnTo>
                      <a:lnTo>
                        <a:pt x="267806" y="822136"/>
                      </a:lnTo>
                      <a:lnTo>
                        <a:pt x="267806" y="810618"/>
                      </a:lnTo>
                      <a:lnTo>
                        <a:pt x="276445" y="800539"/>
                      </a:lnTo>
                      <a:lnTo>
                        <a:pt x="290843" y="801978"/>
                      </a:lnTo>
                      <a:lnTo>
                        <a:pt x="302362" y="799099"/>
                      </a:lnTo>
                      <a:lnTo>
                        <a:pt x="306681" y="787581"/>
                      </a:lnTo>
                      <a:lnTo>
                        <a:pt x="315320" y="765983"/>
                      </a:lnTo>
                      <a:lnTo>
                        <a:pt x="335477" y="761663"/>
                      </a:lnTo>
                      <a:lnTo>
                        <a:pt x="334037" y="753025"/>
                      </a:lnTo>
                      <a:lnTo>
                        <a:pt x="323959" y="745826"/>
                      </a:lnTo>
                      <a:lnTo>
                        <a:pt x="329718" y="734307"/>
                      </a:lnTo>
                      <a:lnTo>
                        <a:pt x="311000" y="725668"/>
                      </a:lnTo>
                      <a:lnTo>
                        <a:pt x="292283" y="719909"/>
                      </a:lnTo>
                      <a:lnTo>
                        <a:pt x="298042" y="704070"/>
                      </a:lnTo>
                      <a:lnTo>
                        <a:pt x="312440" y="699751"/>
                      </a:lnTo>
                      <a:lnTo>
                        <a:pt x="319639" y="688233"/>
                      </a:lnTo>
                      <a:lnTo>
                        <a:pt x="299482" y="678155"/>
                      </a:lnTo>
                      <a:lnTo>
                        <a:pt x="289403" y="679594"/>
                      </a:lnTo>
                      <a:lnTo>
                        <a:pt x="256287" y="679594"/>
                      </a:lnTo>
                      <a:lnTo>
                        <a:pt x="250528" y="688233"/>
                      </a:lnTo>
                      <a:lnTo>
                        <a:pt x="239010" y="686793"/>
                      </a:lnTo>
                      <a:lnTo>
                        <a:pt x="226051" y="675274"/>
                      </a:lnTo>
                      <a:lnTo>
                        <a:pt x="226051" y="663755"/>
                      </a:lnTo>
                      <a:lnTo>
                        <a:pt x="249088" y="657996"/>
                      </a:lnTo>
                      <a:lnTo>
                        <a:pt x="249088" y="639279"/>
                      </a:lnTo>
                      <a:lnTo>
                        <a:pt x="236130" y="636399"/>
                      </a:lnTo>
                      <a:lnTo>
                        <a:pt x="228931" y="633520"/>
                      </a:lnTo>
                      <a:lnTo>
                        <a:pt x="233250" y="622001"/>
                      </a:lnTo>
                      <a:lnTo>
                        <a:pt x="233250" y="597525"/>
                      </a:lnTo>
                      <a:lnTo>
                        <a:pt x="237570" y="590325"/>
                      </a:lnTo>
                      <a:lnTo>
                        <a:pt x="243329" y="567288"/>
                      </a:lnTo>
                      <a:lnTo>
                        <a:pt x="227491" y="564409"/>
                      </a:lnTo>
                      <a:lnTo>
                        <a:pt x="203014" y="550010"/>
                      </a:lnTo>
                      <a:lnTo>
                        <a:pt x="171338" y="557210"/>
                      </a:lnTo>
                      <a:lnTo>
                        <a:pt x="138222" y="565848"/>
                      </a:lnTo>
                      <a:lnTo>
                        <a:pt x="115185" y="588885"/>
                      </a:lnTo>
                      <a:lnTo>
                        <a:pt x="93588" y="603284"/>
                      </a:lnTo>
                      <a:lnTo>
                        <a:pt x="70551" y="617681"/>
                      </a:lnTo>
                      <a:lnTo>
                        <a:pt x="61912" y="636399"/>
                      </a:lnTo>
                      <a:lnTo>
                        <a:pt x="34556" y="634959"/>
                      </a:lnTo>
                      <a:lnTo>
                        <a:pt x="30236" y="624881"/>
                      </a:lnTo>
                      <a:lnTo>
                        <a:pt x="0" y="630640"/>
                      </a:lnTo>
                      <a:lnTo>
                        <a:pt x="50394" y="597525"/>
                      </a:lnTo>
                      <a:lnTo>
                        <a:pt x="74871" y="593205"/>
                      </a:lnTo>
                      <a:lnTo>
                        <a:pt x="79190" y="575927"/>
                      </a:lnTo>
                      <a:lnTo>
                        <a:pt x="95028" y="575927"/>
                      </a:lnTo>
                      <a:lnTo>
                        <a:pt x="112306" y="565848"/>
                      </a:lnTo>
                      <a:lnTo>
                        <a:pt x="182857" y="529853"/>
                      </a:lnTo>
                      <a:lnTo>
                        <a:pt x="250528" y="488099"/>
                      </a:lnTo>
                      <a:lnTo>
                        <a:pt x="295163" y="427625"/>
                      </a:lnTo>
                      <a:lnTo>
                        <a:pt x="372912" y="394510"/>
                      </a:lnTo>
                      <a:lnTo>
                        <a:pt x="418987" y="364273"/>
                      </a:lnTo>
                      <a:lnTo>
                        <a:pt x="436264" y="328278"/>
                      </a:lnTo>
                      <a:lnTo>
                        <a:pt x="446343" y="312440"/>
                      </a:lnTo>
                      <a:lnTo>
                        <a:pt x="437704" y="264927"/>
                      </a:lnTo>
                      <a:lnTo>
                        <a:pt x="447783" y="239010"/>
                      </a:lnTo>
                      <a:lnTo>
                        <a:pt x="443464" y="223172"/>
                      </a:lnTo>
                      <a:lnTo>
                        <a:pt x="454982" y="190056"/>
                      </a:lnTo>
                      <a:lnTo>
                        <a:pt x="470820" y="192936"/>
                      </a:lnTo>
                      <a:lnTo>
                        <a:pt x="482339" y="188617"/>
                      </a:lnTo>
                      <a:lnTo>
                        <a:pt x="490977" y="164139"/>
                      </a:lnTo>
                      <a:lnTo>
                        <a:pt x="496737" y="110866"/>
                      </a:lnTo>
                      <a:lnTo>
                        <a:pt x="529853" y="87829"/>
                      </a:lnTo>
                      <a:lnTo>
                        <a:pt x="541371" y="71991"/>
                      </a:lnTo>
                      <a:lnTo>
                        <a:pt x="583126" y="61913"/>
                      </a:lnTo>
                      <a:lnTo>
                        <a:pt x="591765" y="61913"/>
                      </a:lnTo>
                      <a:lnTo>
                        <a:pt x="597524" y="59032"/>
                      </a:lnTo>
                      <a:lnTo>
                        <a:pt x="601843" y="31676"/>
                      </a:lnTo>
                      <a:lnTo>
                        <a:pt x="598964" y="12958"/>
                      </a:lnTo>
                      <a:lnTo>
                        <a:pt x="617681" y="0"/>
                      </a:lnTo>
                      <a:lnTo>
                        <a:pt x="637839" y="15839"/>
                      </a:lnTo>
                      <a:lnTo>
                        <a:pt x="657996" y="51834"/>
                      </a:lnTo>
                      <a:lnTo>
                        <a:pt x="676714" y="70551"/>
                      </a:lnTo>
                      <a:lnTo>
                        <a:pt x="695431" y="122384"/>
                      </a:lnTo>
                      <a:lnTo>
                        <a:pt x="695431" y="133903"/>
                      </a:lnTo>
                      <a:lnTo>
                        <a:pt x="719908" y="162699"/>
                      </a:lnTo>
                      <a:lnTo>
                        <a:pt x="734306" y="162699"/>
                      </a:lnTo>
                      <a:lnTo>
                        <a:pt x="741506" y="168458"/>
                      </a:lnTo>
                      <a:lnTo>
                        <a:pt x="753024" y="171339"/>
                      </a:lnTo>
                      <a:lnTo>
                        <a:pt x="813496" y="152621"/>
                      </a:lnTo>
                      <a:lnTo>
                        <a:pt x="840853" y="133903"/>
                      </a:lnTo>
                      <a:lnTo>
                        <a:pt x="855251" y="132463"/>
                      </a:lnTo>
                      <a:lnTo>
                        <a:pt x="881168" y="129584"/>
                      </a:lnTo>
                      <a:lnTo>
                        <a:pt x="950279" y="122384"/>
                      </a:lnTo>
                      <a:lnTo>
                        <a:pt x="1004992" y="138223"/>
                      </a:lnTo>
                      <a:lnTo>
                        <a:pt x="1029469" y="115186"/>
                      </a:lnTo>
                      <a:lnTo>
                        <a:pt x="1046747" y="93588"/>
                      </a:lnTo>
                      <a:lnTo>
                        <a:pt x="1074103" y="82069"/>
                      </a:lnTo>
                      <a:lnTo>
                        <a:pt x="1075522" y="81644"/>
                      </a:lnTo>
                      <a:lnTo>
                        <a:pt x="1084182" y="87829"/>
                      </a:lnTo>
                      <a:lnTo>
                        <a:pt x="1095700" y="89269"/>
                      </a:lnTo>
                      <a:lnTo>
                        <a:pt x="1098580" y="95028"/>
                      </a:lnTo>
                      <a:lnTo>
                        <a:pt x="1115858" y="89269"/>
                      </a:lnTo>
                      <a:lnTo>
                        <a:pt x="1131919" y="104812"/>
                      </a:lnTo>
                      <a:lnTo>
                        <a:pt x="1121617" y="126704"/>
                      </a:lnTo>
                      <a:lnTo>
                        <a:pt x="1127376" y="146861"/>
                      </a:lnTo>
                      <a:lnTo>
                        <a:pt x="1133135" y="161260"/>
                      </a:lnTo>
                      <a:lnTo>
                        <a:pt x="1127376" y="179977"/>
                      </a:lnTo>
                      <a:lnTo>
                        <a:pt x="1133135" y="190056"/>
                      </a:lnTo>
                      <a:lnTo>
                        <a:pt x="1118737" y="201575"/>
                      </a:lnTo>
                      <a:lnTo>
                        <a:pt x="1114418" y="211654"/>
                      </a:lnTo>
                      <a:cubicBezTo>
                        <a:pt x="1114389" y="211818"/>
                        <a:pt x="1114360" y="211983"/>
                        <a:pt x="1114331" y="212147"/>
                      </a:cubicBezTo>
                      <a:lnTo>
                        <a:pt x="1112978" y="210213"/>
                      </a:lnTo>
                      <a:lnTo>
                        <a:pt x="1095700" y="217413"/>
                      </a:lnTo>
                      <a:lnTo>
                        <a:pt x="1075543" y="213093"/>
                      </a:lnTo>
                      <a:lnTo>
                        <a:pt x="1058265" y="223172"/>
                      </a:lnTo>
                      <a:lnTo>
                        <a:pt x="1032348" y="211654"/>
                      </a:lnTo>
                      <a:lnTo>
                        <a:pt x="1002112" y="253408"/>
                      </a:lnTo>
                      <a:lnTo>
                        <a:pt x="957478" y="250528"/>
                      </a:lnTo>
                      <a:lnTo>
                        <a:pt x="937320" y="243329"/>
                      </a:lnTo>
                      <a:lnTo>
                        <a:pt x="928682" y="253408"/>
                      </a:lnTo>
                      <a:lnTo>
                        <a:pt x="907084" y="247649"/>
                      </a:lnTo>
                      <a:lnTo>
                        <a:pt x="884047" y="264927"/>
                      </a:lnTo>
                      <a:lnTo>
                        <a:pt x="850931" y="256288"/>
                      </a:lnTo>
                      <a:lnTo>
                        <a:pt x="830774" y="286524"/>
                      </a:lnTo>
                      <a:lnTo>
                        <a:pt x="809177" y="295162"/>
                      </a:lnTo>
                      <a:lnTo>
                        <a:pt x="791899" y="286524"/>
                      </a:lnTo>
                      <a:lnTo>
                        <a:pt x="768862" y="321080"/>
                      </a:lnTo>
                      <a:lnTo>
                        <a:pt x="765982" y="332598"/>
                      </a:lnTo>
                      <a:lnTo>
                        <a:pt x="755904" y="345556"/>
                      </a:lnTo>
                      <a:lnTo>
                        <a:pt x="755904" y="361395"/>
                      </a:lnTo>
                      <a:lnTo>
                        <a:pt x="741506" y="367154"/>
                      </a:lnTo>
                      <a:lnTo>
                        <a:pt x="740066" y="385871"/>
                      </a:lnTo>
                      <a:lnTo>
                        <a:pt x="729987" y="400269"/>
                      </a:lnTo>
                      <a:lnTo>
                        <a:pt x="722788" y="400269"/>
                      </a:lnTo>
                      <a:lnTo>
                        <a:pt x="699751" y="424747"/>
                      </a:lnTo>
                      <a:lnTo>
                        <a:pt x="706950" y="437705"/>
                      </a:lnTo>
                      <a:lnTo>
                        <a:pt x="696871" y="452103"/>
                      </a:lnTo>
                      <a:lnTo>
                        <a:pt x="691112" y="467940"/>
                      </a:lnTo>
                      <a:lnTo>
                        <a:pt x="698311" y="480899"/>
                      </a:lnTo>
                      <a:lnTo>
                        <a:pt x="698311" y="493858"/>
                      </a:lnTo>
                      <a:lnTo>
                        <a:pt x="652237" y="548570"/>
                      </a:lnTo>
                      <a:lnTo>
                        <a:pt x="620561" y="560089"/>
                      </a:lnTo>
                      <a:lnTo>
                        <a:pt x="588885" y="552890"/>
                      </a:lnTo>
                      <a:lnTo>
                        <a:pt x="568728" y="551451"/>
                      </a:lnTo>
                      <a:lnTo>
                        <a:pt x="551450" y="547131"/>
                      </a:lnTo>
                      <a:lnTo>
                        <a:pt x="522653" y="562969"/>
                      </a:lnTo>
                      <a:lnTo>
                        <a:pt x="532732" y="577366"/>
                      </a:lnTo>
                      <a:lnTo>
                        <a:pt x="541371" y="616242"/>
                      </a:lnTo>
                      <a:lnTo>
                        <a:pt x="551450" y="620562"/>
                      </a:lnTo>
                      <a:lnTo>
                        <a:pt x="554329" y="642159"/>
                      </a:lnTo>
                      <a:lnTo>
                        <a:pt x="573047" y="647918"/>
                      </a:lnTo>
                      <a:lnTo>
                        <a:pt x="587445" y="662316"/>
                      </a:lnTo>
                      <a:lnTo>
                        <a:pt x="586005" y="681033"/>
                      </a:lnTo>
                      <a:lnTo>
                        <a:pt x="544251" y="705511"/>
                      </a:lnTo>
                      <a:lnTo>
                        <a:pt x="518334" y="712710"/>
                      </a:lnTo>
                      <a:lnTo>
                        <a:pt x="503936" y="725668"/>
                      </a:lnTo>
                      <a:lnTo>
                        <a:pt x="501056" y="745826"/>
                      </a:lnTo>
                      <a:lnTo>
                        <a:pt x="496737" y="778941"/>
                      </a:lnTo>
                      <a:lnTo>
                        <a:pt x="470820" y="776062"/>
                      </a:lnTo>
                      <a:lnTo>
                        <a:pt x="470820" y="789020"/>
                      </a:lnTo>
                      <a:lnTo>
                        <a:pt x="437704" y="826455"/>
                      </a:lnTo>
                      <a:lnTo>
                        <a:pt x="404589" y="797659"/>
                      </a:lnTo>
                      <a:lnTo>
                        <a:pt x="397389" y="793340"/>
                      </a:lnTo>
                      <a:lnTo>
                        <a:pt x="384431" y="800539"/>
                      </a:lnTo>
                      <a:lnTo>
                        <a:pt x="395950" y="823576"/>
                      </a:lnTo>
                      <a:lnTo>
                        <a:pt x="394510" y="827896"/>
                      </a:lnTo>
                      <a:lnTo>
                        <a:pt x="416107" y="856692"/>
                      </a:lnTo>
                      <a:lnTo>
                        <a:pt x="426186" y="871089"/>
                      </a:lnTo>
                      <a:lnTo>
                        <a:pt x="424954" y="87663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80B68F8-917D-CC36-1C97-19C686E7AEF8}"/>
                    </a:ext>
                  </a:extLst>
                </p:cNvPr>
                <p:cNvSpPr/>
                <p:nvPr/>
              </p:nvSpPr>
              <p:spPr>
                <a:xfrm>
                  <a:off x="1689546" y="1427377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3E74263-C7EA-38CF-3138-6AB6528D3744}"/>
                    </a:ext>
                  </a:extLst>
                </p:cNvPr>
                <p:cNvSpPr/>
                <p:nvPr/>
              </p:nvSpPr>
              <p:spPr>
                <a:xfrm>
                  <a:off x="663981" y="2216751"/>
                  <a:ext cx="419113" cy="715301"/>
                </a:xfrm>
                <a:custGeom>
                  <a:avLst/>
                  <a:gdLst>
                    <a:gd name="connsiteX0" fmla="*/ 19996 w 419113"/>
                    <a:gd name="connsiteY0" fmla="*/ 0 h 715301"/>
                    <a:gd name="connsiteX1" fmla="*/ 32090 w 419113"/>
                    <a:gd name="connsiteY1" fmla="*/ 50106 h 715301"/>
                    <a:gd name="connsiteX2" fmla="*/ 45912 w 419113"/>
                    <a:gd name="connsiteY2" fmla="*/ 58745 h 715301"/>
                    <a:gd name="connsiteX3" fmla="*/ 51096 w 419113"/>
                    <a:gd name="connsiteY3" fmla="*/ 89845 h 715301"/>
                    <a:gd name="connsiteX4" fmla="*/ 35546 w 419113"/>
                    <a:gd name="connsiteY4" fmla="*/ 96756 h 715301"/>
                    <a:gd name="connsiteX5" fmla="*/ 37274 w 419113"/>
                    <a:gd name="connsiteY5" fmla="*/ 114034 h 715301"/>
                    <a:gd name="connsiteX6" fmla="*/ 16540 w 419113"/>
                    <a:gd name="connsiteY6" fmla="*/ 139950 h 715301"/>
                    <a:gd name="connsiteX7" fmla="*/ 23451 w 419113"/>
                    <a:gd name="connsiteY7" fmla="*/ 160684 h 715301"/>
                    <a:gd name="connsiteX8" fmla="*/ 32090 w 419113"/>
                    <a:gd name="connsiteY8" fmla="*/ 195239 h 715301"/>
                    <a:gd name="connsiteX9" fmla="*/ 45912 w 419113"/>
                    <a:gd name="connsiteY9" fmla="*/ 210789 h 715301"/>
                    <a:gd name="connsiteX10" fmla="*/ 59735 w 419113"/>
                    <a:gd name="connsiteY10" fmla="*/ 210789 h 715301"/>
                    <a:gd name="connsiteX11" fmla="*/ 66646 w 419113"/>
                    <a:gd name="connsiteY11" fmla="*/ 203878 h 715301"/>
                    <a:gd name="connsiteX12" fmla="*/ 99474 w 419113"/>
                    <a:gd name="connsiteY12" fmla="*/ 203878 h 715301"/>
                    <a:gd name="connsiteX13" fmla="*/ 99474 w 419113"/>
                    <a:gd name="connsiteY13" fmla="*/ 214245 h 715301"/>
                    <a:gd name="connsiteX14" fmla="*/ 80468 w 419113"/>
                    <a:gd name="connsiteY14" fmla="*/ 253984 h 715301"/>
                    <a:gd name="connsiteX15" fmla="*/ 78740 w 419113"/>
                    <a:gd name="connsiteY15" fmla="*/ 262623 h 715301"/>
                    <a:gd name="connsiteX16" fmla="*/ 85651 w 419113"/>
                    <a:gd name="connsiteY16" fmla="*/ 274717 h 715301"/>
                    <a:gd name="connsiteX17" fmla="*/ 89107 w 419113"/>
                    <a:gd name="connsiteY17" fmla="*/ 290267 h 715301"/>
                    <a:gd name="connsiteX18" fmla="*/ 113296 w 419113"/>
                    <a:gd name="connsiteY18" fmla="*/ 312728 h 715301"/>
                    <a:gd name="connsiteX19" fmla="*/ 163402 w 419113"/>
                    <a:gd name="connsiteY19" fmla="*/ 312728 h 715301"/>
                    <a:gd name="connsiteX20" fmla="*/ 161674 w 419113"/>
                    <a:gd name="connsiteY20" fmla="*/ 295451 h 715301"/>
                    <a:gd name="connsiteX21" fmla="*/ 185863 w 419113"/>
                    <a:gd name="connsiteY21" fmla="*/ 290267 h 715301"/>
                    <a:gd name="connsiteX22" fmla="*/ 213507 w 419113"/>
                    <a:gd name="connsiteY22" fmla="*/ 305817 h 715301"/>
                    <a:gd name="connsiteX23" fmla="*/ 237696 w 419113"/>
                    <a:gd name="connsiteY23" fmla="*/ 267806 h 715301"/>
                    <a:gd name="connsiteX24" fmla="*/ 249791 w 419113"/>
                    <a:gd name="connsiteY24" fmla="*/ 259167 h 715301"/>
                    <a:gd name="connsiteX25" fmla="*/ 254974 w 419113"/>
                    <a:gd name="connsiteY25" fmla="*/ 252256 h 715301"/>
                    <a:gd name="connsiteX26" fmla="*/ 234241 w 419113"/>
                    <a:gd name="connsiteY26" fmla="*/ 224612 h 715301"/>
                    <a:gd name="connsiteX27" fmla="*/ 241152 w 419113"/>
                    <a:gd name="connsiteY27" fmla="*/ 210789 h 715301"/>
                    <a:gd name="connsiteX28" fmla="*/ 256702 w 419113"/>
                    <a:gd name="connsiteY28" fmla="*/ 191784 h 715301"/>
                    <a:gd name="connsiteX29" fmla="*/ 263613 w 419113"/>
                    <a:gd name="connsiteY29" fmla="*/ 177961 h 715301"/>
                    <a:gd name="connsiteX30" fmla="*/ 291257 w 419113"/>
                    <a:gd name="connsiteY30" fmla="*/ 177961 h 715301"/>
                    <a:gd name="connsiteX31" fmla="*/ 292985 w 419113"/>
                    <a:gd name="connsiteY31" fmla="*/ 203878 h 715301"/>
                    <a:gd name="connsiteX32" fmla="*/ 292985 w 419113"/>
                    <a:gd name="connsiteY32" fmla="*/ 228067 h 715301"/>
                    <a:gd name="connsiteX33" fmla="*/ 292985 w 419113"/>
                    <a:gd name="connsiteY33" fmla="*/ 253984 h 715301"/>
                    <a:gd name="connsiteX34" fmla="*/ 292985 w 419113"/>
                    <a:gd name="connsiteY34" fmla="*/ 267806 h 715301"/>
                    <a:gd name="connsiteX35" fmla="*/ 311991 w 419113"/>
                    <a:gd name="connsiteY35" fmla="*/ 279901 h 715301"/>
                    <a:gd name="connsiteX36" fmla="*/ 313718 w 419113"/>
                    <a:gd name="connsiteY36" fmla="*/ 291995 h 715301"/>
                    <a:gd name="connsiteX37" fmla="*/ 330996 w 419113"/>
                    <a:gd name="connsiteY37" fmla="*/ 293723 h 715301"/>
                    <a:gd name="connsiteX38" fmla="*/ 325813 w 419113"/>
                    <a:gd name="connsiteY38" fmla="*/ 307545 h 715301"/>
                    <a:gd name="connsiteX39" fmla="*/ 337907 w 419113"/>
                    <a:gd name="connsiteY39" fmla="*/ 338645 h 715301"/>
                    <a:gd name="connsiteX40" fmla="*/ 337907 w 419113"/>
                    <a:gd name="connsiteY40" fmla="*/ 352467 h 715301"/>
                    <a:gd name="connsiteX41" fmla="*/ 343091 w 419113"/>
                    <a:gd name="connsiteY41" fmla="*/ 368017 h 715301"/>
                    <a:gd name="connsiteX42" fmla="*/ 344818 w 419113"/>
                    <a:gd name="connsiteY42" fmla="*/ 374928 h 715301"/>
                    <a:gd name="connsiteX43" fmla="*/ 358641 w 419113"/>
                    <a:gd name="connsiteY43" fmla="*/ 378384 h 715301"/>
                    <a:gd name="connsiteX44" fmla="*/ 379374 w 419113"/>
                    <a:gd name="connsiteY44" fmla="*/ 378384 h 715301"/>
                    <a:gd name="connsiteX45" fmla="*/ 379374 w 419113"/>
                    <a:gd name="connsiteY45" fmla="*/ 392206 h 715301"/>
                    <a:gd name="connsiteX46" fmla="*/ 410474 w 419113"/>
                    <a:gd name="connsiteY46" fmla="*/ 395662 h 715301"/>
                    <a:gd name="connsiteX47" fmla="*/ 403563 w 419113"/>
                    <a:gd name="connsiteY47" fmla="*/ 412940 h 715301"/>
                    <a:gd name="connsiteX48" fmla="*/ 412202 w 419113"/>
                    <a:gd name="connsiteY48" fmla="*/ 428490 h 715301"/>
                    <a:gd name="connsiteX49" fmla="*/ 419113 w 419113"/>
                    <a:gd name="connsiteY49" fmla="*/ 454406 h 715301"/>
                    <a:gd name="connsiteX50" fmla="*/ 384557 w 419113"/>
                    <a:gd name="connsiteY50" fmla="*/ 468229 h 715301"/>
                    <a:gd name="connsiteX51" fmla="*/ 391469 w 419113"/>
                    <a:gd name="connsiteY51" fmla="*/ 535612 h 715301"/>
                    <a:gd name="connsiteX52" fmla="*/ 386285 w 419113"/>
                    <a:gd name="connsiteY52" fmla="*/ 573623 h 715301"/>
                    <a:gd name="connsiteX53" fmla="*/ 372463 w 419113"/>
                    <a:gd name="connsiteY53" fmla="*/ 597812 h 715301"/>
                    <a:gd name="connsiteX54" fmla="*/ 332724 w 419113"/>
                    <a:gd name="connsiteY54" fmla="*/ 609907 h 715301"/>
                    <a:gd name="connsiteX55" fmla="*/ 339635 w 419113"/>
                    <a:gd name="connsiteY55" fmla="*/ 675562 h 715301"/>
                    <a:gd name="connsiteX56" fmla="*/ 344818 w 419113"/>
                    <a:gd name="connsiteY56" fmla="*/ 691112 h 715301"/>
                    <a:gd name="connsiteX57" fmla="*/ 344818 w 419113"/>
                    <a:gd name="connsiteY57" fmla="*/ 708390 h 715301"/>
                    <a:gd name="connsiteX58" fmla="*/ 334452 w 419113"/>
                    <a:gd name="connsiteY58" fmla="*/ 715301 h 715301"/>
                    <a:gd name="connsiteX59" fmla="*/ 318902 w 419113"/>
                    <a:gd name="connsiteY59" fmla="*/ 706662 h 715301"/>
                    <a:gd name="connsiteX60" fmla="*/ 320630 w 419113"/>
                    <a:gd name="connsiteY60" fmla="*/ 680746 h 715301"/>
                    <a:gd name="connsiteX61" fmla="*/ 284346 w 419113"/>
                    <a:gd name="connsiteY61" fmla="*/ 651373 h 715301"/>
                    <a:gd name="connsiteX62" fmla="*/ 268796 w 419113"/>
                    <a:gd name="connsiteY62" fmla="*/ 658284 h 715301"/>
                    <a:gd name="connsiteX63" fmla="*/ 234241 w 419113"/>
                    <a:gd name="connsiteY63" fmla="*/ 637551 h 715301"/>
                    <a:gd name="connsiteX64" fmla="*/ 223874 w 419113"/>
                    <a:gd name="connsiteY64" fmla="*/ 637551 h 715301"/>
                    <a:gd name="connsiteX65" fmla="*/ 216963 w 419113"/>
                    <a:gd name="connsiteY65" fmla="*/ 618545 h 715301"/>
                    <a:gd name="connsiteX66" fmla="*/ 204868 w 419113"/>
                    <a:gd name="connsiteY66" fmla="*/ 623729 h 715301"/>
                    <a:gd name="connsiteX67" fmla="*/ 165129 w 419113"/>
                    <a:gd name="connsiteY67" fmla="*/ 587445 h 715301"/>
                    <a:gd name="connsiteX68" fmla="*/ 146124 w 419113"/>
                    <a:gd name="connsiteY68" fmla="*/ 571895 h 715301"/>
                    <a:gd name="connsiteX69" fmla="*/ 127183 w 419113"/>
                    <a:gd name="connsiteY69" fmla="*/ 561794 h 715301"/>
                    <a:gd name="connsiteX70" fmla="*/ 112864 w 419113"/>
                    <a:gd name="connsiteY70" fmla="*/ 578159 h 715301"/>
                    <a:gd name="connsiteX71" fmla="*/ 93426 w 419113"/>
                    <a:gd name="connsiteY71" fmla="*/ 573839 h 715301"/>
                    <a:gd name="connsiteX72" fmla="*/ 112464 w 419113"/>
                    <a:gd name="connsiteY72" fmla="*/ 548180 h 715301"/>
                    <a:gd name="connsiteX73" fmla="*/ 89107 w 419113"/>
                    <a:gd name="connsiteY73" fmla="*/ 518334 h 715301"/>
                    <a:gd name="connsiteX74" fmla="*/ 80468 w 419113"/>
                    <a:gd name="connsiteY74" fmla="*/ 523518 h 715301"/>
                    <a:gd name="connsiteX75" fmla="*/ 64918 w 419113"/>
                    <a:gd name="connsiteY75" fmla="*/ 516606 h 715301"/>
                    <a:gd name="connsiteX76" fmla="*/ 39001 w 419113"/>
                    <a:gd name="connsiteY76" fmla="*/ 525245 h 715301"/>
                    <a:gd name="connsiteX77" fmla="*/ 990 w 419113"/>
                    <a:gd name="connsiteY77" fmla="*/ 539068 h 715301"/>
                    <a:gd name="connsiteX78" fmla="*/ 0 w 419113"/>
                    <a:gd name="connsiteY78" fmla="*/ 538991 h 715301"/>
                    <a:gd name="connsiteX79" fmla="*/ 0 w 419113"/>
                    <a:gd name="connsiteY79" fmla="*/ 24719 h 715301"/>
                    <a:gd name="connsiteX80" fmla="*/ 7901 w 419113"/>
                    <a:gd name="connsiteY80" fmla="*/ 22461 h 715301"/>
                    <a:gd name="connsiteX0" fmla="*/ 283927 w 683044"/>
                    <a:gd name="connsiteY0" fmla="*/ 0 h 715301"/>
                    <a:gd name="connsiteX1" fmla="*/ 296021 w 683044"/>
                    <a:gd name="connsiteY1" fmla="*/ 50106 h 715301"/>
                    <a:gd name="connsiteX2" fmla="*/ 309843 w 683044"/>
                    <a:gd name="connsiteY2" fmla="*/ 58745 h 715301"/>
                    <a:gd name="connsiteX3" fmla="*/ 315027 w 683044"/>
                    <a:gd name="connsiteY3" fmla="*/ 89845 h 715301"/>
                    <a:gd name="connsiteX4" fmla="*/ 299477 w 683044"/>
                    <a:gd name="connsiteY4" fmla="*/ 96756 h 715301"/>
                    <a:gd name="connsiteX5" fmla="*/ 301205 w 683044"/>
                    <a:gd name="connsiteY5" fmla="*/ 114034 h 715301"/>
                    <a:gd name="connsiteX6" fmla="*/ 280471 w 683044"/>
                    <a:gd name="connsiteY6" fmla="*/ 139950 h 715301"/>
                    <a:gd name="connsiteX7" fmla="*/ 287382 w 683044"/>
                    <a:gd name="connsiteY7" fmla="*/ 160684 h 715301"/>
                    <a:gd name="connsiteX8" fmla="*/ 296021 w 683044"/>
                    <a:gd name="connsiteY8" fmla="*/ 195239 h 715301"/>
                    <a:gd name="connsiteX9" fmla="*/ 309843 w 683044"/>
                    <a:gd name="connsiteY9" fmla="*/ 210789 h 715301"/>
                    <a:gd name="connsiteX10" fmla="*/ 323666 w 683044"/>
                    <a:gd name="connsiteY10" fmla="*/ 210789 h 715301"/>
                    <a:gd name="connsiteX11" fmla="*/ 330577 w 683044"/>
                    <a:gd name="connsiteY11" fmla="*/ 203878 h 715301"/>
                    <a:gd name="connsiteX12" fmla="*/ 363405 w 683044"/>
                    <a:gd name="connsiteY12" fmla="*/ 203878 h 715301"/>
                    <a:gd name="connsiteX13" fmla="*/ 363405 w 683044"/>
                    <a:gd name="connsiteY13" fmla="*/ 214245 h 715301"/>
                    <a:gd name="connsiteX14" fmla="*/ 344399 w 683044"/>
                    <a:gd name="connsiteY14" fmla="*/ 253984 h 715301"/>
                    <a:gd name="connsiteX15" fmla="*/ 342671 w 683044"/>
                    <a:gd name="connsiteY15" fmla="*/ 262623 h 715301"/>
                    <a:gd name="connsiteX16" fmla="*/ 349582 w 683044"/>
                    <a:gd name="connsiteY16" fmla="*/ 274717 h 715301"/>
                    <a:gd name="connsiteX17" fmla="*/ 353038 w 683044"/>
                    <a:gd name="connsiteY17" fmla="*/ 290267 h 715301"/>
                    <a:gd name="connsiteX18" fmla="*/ 377227 w 683044"/>
                    <a:gd name="connsiteY18" fmla="*/ 312728 h 715301"/>
                    <a:gd name="connsiteX19" fmla="*/ 427333 w 683044"/>
                    <a:gd name="connsiteY19" fmla="*/ 312728 h 715301"/>
                    <a:gd name="connsiteX20" fmla="*/ 425605 w 683044"/>
                    <a:gd name="connsiteY20" fmla="*/ 295451 h 715301"/>
                    <a:gd name="connsiteX21" fmla="*/ 449794 w 683044"/>
                    <a:gd name="connsiteY21" fmla="*/ 290267 h 715301"/>
                    <a:gd name="connsiteX22" fmla="*/ 477438 w 683044"/>
                    <a:gd name="connsiteY22" fmla="*/ 305817 h 715301"/>
                    <a:gd name="connsiteX23" fmla="*/ 501627 w 683044"/>
                    <a:gd name="connsiteY23" fmla="*/ 267806 h 715301"/>
                    <a:gd name="connsiteX24" fmla="*/ 513722 w 683044"/>
                    <a:gd name="connsiteY24" fmla="*/ 259167 h 715301"/>
                    <a:gd name="connsiteX25" fmla="*/ 518905 w 683044"/>
                    <a:gd name="connsiteY25" fmla="*/ 252256 h 715301"/>
                    <a:gd name="connsiteX26" fmla="*/ 498172 w 683044"/>
                    <a:gd name="connsiteY26" fmla="*/ 224612 h 715301"/>
                    <a:gd name="connsiteX27" fmla="*/ 505083 w 683044"/>
                    <a:gd name="connsiteY27" fmla="*/ 210789 h 715301"/>
                    <a:gd name="connsiteX28" fmla="*/ 520633 w 683044"/>
                    <a:gd name="connsiteY28" fmla="*/ 191784 h 715301"/>
                    <a:gd name="connsiteX29" fmla="*/ 527544 w 683044"/>
                    <a:gd name="connsiteY29" fmla="*/ 177961 h 715301"/>
                    <a:gd name="connsiteX30" fmla="*/ 555188 w 683044"/>
                    <a:gd name="connsiteY30" fmla="*/ 177961 h 715301"/>
                    <a:gd name="connsiteX31" fmla="*/ 556916 w 683044"/>
                    <a:gd name="connsiteY31" fmla="*/ 203878 h 715301"/>
                    <a:gd name="connsiteX32" fmla="*/ 556916 w 683044"/>
                    <a:gd name="connsiteY32" fmla="*/ 228067 h 715301"/>
                    <a:gd name="connsiteX33" fmla="*/ 556916 w 683044"/>
                    <a:gd name="connsiteY33" fmla="*/ 253984 h 715301"/>
                    <a:gd name="connsiteX34" fmla="*/ 556916 w 683044"/>
                    <a:gd name="connsiteY34" fmla="*/ 267806 h 715301"/>
                    <a:gd name="connsiteX35" fmla="*/ 575922 w 683044"/>
                    <a:gd name="connsiteY35" fmla="*/ 279901 h 715301"/>
                    <a:gd name="connsiteX36" fmla="*/ 577649 w 683044"/>
                    <a:gd name="connsiteY36" fmla="*/ 291995 h 715301"/>
                    <a:gd name="connsiteX37" fmla="*/ 594927 w 683044"/>
                    <a:gd name="connsiteY37" fmla="*/ 293723 h 715301"/>
                    <a:gd name="connsiteX38" fmla="*/ 589744 w 683044"/>
                    <a:gd name="connsiteY38" fmla="*/ 307545 h 715301"/>
                    <a:gd name="connsiteX39" fmla="*/ 601838 w 683044"/>
                    <a:gd name="connsiteY39" fmla="*/ 338645 h 715301"/>
                    <a:gd name="connsiteX40" fmla="*/ 601838 w 683044"/>
                    <a:gd name="connsiteY40" fmla="*/ 352467 h 715301"/>
                    <a:gd name="connsiteX41" fmla="*/ 607022 w 683044"/>
                    <a:gd name="connsiteY41" fmla="*/ 368017 h 715301"/>
                    <a:gd name="connsiteX42" fmla="*/ 608749 w 683044"/>
                    <a:gd name="connsiteY42" fmla="*/ 374928 h 715301"/>
                    <a:gd name="connsiteX43" fmla="*/ 622572 w 683044"/>
                    <a:gd name="connsiteY43" fmla="*/ 378384 h 715301"/>
                    <a:gd name="connsiteX44" fmla="*/ 643305 w 683044"/>
                    <a:gd name="connsiteY44" fmla="*/ 378384 h 715301"/>
                    <a:gd name="connsiteX45" fmla="*/ 643305 w 683044"/>
                    <a:gd name="connsiteY45" fmla="*/ 392206 h 715301"/>
                    <a:gd name="connsiteX46" fmla="*/ 674405 w 683044"/>
                    <a:gd name="connsiteY46" fmla="*/ 395662 h 715301"/>
                    <a:gd name="connsiteX47" fmla="*/ 667494 w 683044"/>
                    <a:gd name="connsiteY47" fmla="*/ 412940 h 715301"/>
                    <a:gd name="connsiteX48" fmla="*/ 676133 w 683044"/>
                    <a:gd name="connsiteY48" fmla="*/ 428490 h 715301"/>
                    <a:gd name="connsiteX49" fmla="*/ 683044 w 683044"/>
                    <a:gd name="connsiteY49" fmla="*/ 454406 h 715301"/>
                    <a:gd name="connsiteX50" fmla="*/ 648488 w 683044"/>
                    <a:gd name="connsiteY50" fmla="*/ 468229 h 715301"/>
                    <a:gd name="connsiteX51" fmla="*/ 655400 w 683044"/>
                    <a:gd name="connsiteY51" fmla="*/ 535612 h 715301"/>
                    <a:gd name="connsiteX52" fmla="*/ 650216 w 683044"/>
                    <a:gd name="connsiteY52" fmla="*/ 573623 h 715301"/>
                    <a:gd name="connsiteX53" fmla="*/ 636394 w 683044"/>
                    <a:gd name="connsiteY53" fmla="*/ 597812 h 715301"/>
                    <a:gd name="connsiteX54" fmla="*/ 596655 w 683044"/>
                    <a:gd name="connsiteY54" fmla="*/ 609907 h 715301"/>
                    <a:gd name="connsiteX55" fmla="*/ 603566 w 683044"/>
                    <a:gd name="connsiteY55" fmla="*/ 675562 h 715301"/>
                    <a:gd name="connsiteX56" fmla="*/ 608749 w 683044"/>
                    <a:gd name="connsiteY56" fmla="*/ 691112 h 715301"/>
                    <a:gd name="connsiteX57" fmla="*/ 608749 w 683044"/>
                    <a:gd name="connsiteY57" fmla="*/ 708390 h 715301"/>
                    <a:gd name="connsiteX58" fmla="*/ 598383 w 683044"/>
                    <a:gd name="connsiteY58" fmla="*/ 715301 h 715301"/>
                    <a:gd name="connsiteX59" fmla="*/ 582833 w 683044"/>
                    <a:gd name="connsiteY59" fmla="*/ 706662 h 715301"/>
                    <a:gd name="connsiteX60" fmla="*/ 584561 w 683044"/>
                    <a:gd name="connsiteY60" fmla="*/ 680746 h 715301"/>
                    <a:gd name="connsiteX61" fmla="*/ 548277 w 683044"/>
                    <a:gd name="connsiteY61" fmla="*/ 651373 h 715301"/>
                    <a:gd name="connsiteX62" fmla="*/ 532727 w 683044"/>
                    <a:gd name="connsiteY62" fmla="*/ 658284 h 715301"/>
                    <a:gd name="connsiteX63" fmla="*/ 498172 w 683044"/>
                    <a:gd name="connsiteY63" fmla="*/ 637551 h 715301"/>
                    <a:gd name="connsiteX64" fmla="*/ 487805 w 683044"/>
                    <a:gd name="connsiteY64" fmla="*/ 637551 h 715301"/>
                    <a:gd name="connsiteX65" fmla="*/ 480894 w 683044"/>
                    <a:gd name="connsiteY65" fmla="*/ 618545 h 715301"/>
                    <a:gd name="connsiteX66" fmla="*/ 468799 w 683044"/>
                    <a:gd name="connsiteY66" fmla="*/ 623729 h 715301"/>
                    <a:gd name="connsiteX67" fmla="*/ 429060 w 683044"/>
                    <a:gd name="connsiteY67" fmla="*/ 587445 h 715301"/>
                    <a:gd name="connsiteX68" fmla="*/ 410055 w 683044"/>
                    <a:gd name="connsiteY68" fmla="*/ 571895 h 715301"/>
                    <a:gd name="connsiteX69" fmla="*/ 391114 w 683044"/>
                    <a:gd name="connsiteY69" fmla="*/ 561794 h 715301"/>
                    <a:gd name="connsiteX70" fmla="*/ 376795 w 683044"/>
                    <a:gd name="connsiteY70" fmla="*/ 578159 h 715301"/>
                    <a:gd name="connsiteX71" fmla="*/ 357357 w 683044"/>
                    <a:gd name="connsiteY71" fmla="*/ 573839 h 715301"/>
                    <a:gd name="connsiteX72" fmla="*/ 376395 w 683044"/>
                    <a:gd name="connsiteY72" fmla="*/ 548180 h 715301"/>
                    <a:gd name="connsiteX73" fmla="*/ 353038 w 683044"/>
                    <a:gd name="connsiteY73" fmla="*/ 518334 h 715301"/>
                    <a:gd name="connsiteX74" fmla="*/ 344399 w 683044"/>
                    <a:gd name="connsiteY74" fmla="*/ 523518 h 715301"/>
                    <a:gd name="connsiteX75" fmla="*/ 328849 w 683044"/>
                    <a:gd name="connsiteY75" fmla="*/ 516606 h 715301"/>
                    <a:gd name="connsiteX76" fmla="*/ 302932 w 683044"/>
                    <a:gd name="connsiteY76" fmla="*/ 525245 h 715301"/>
                    <a:gd name="connsiteX77" fmla="*/ 264921 w 683044"/>
                    <a:gd name="connsiteY77" fmla="*/ 539068 h 715301"/>
                    <a:gd name="connsiteX78" fmla="*/ 263931 w 683044"/>
                    <a:gd name="connsiteY78" fmla="*/ 538991 h 715301"/>
                    <a:gd name="connsiteX79" fmla="*/ 0 w 683044"/>
                    <a:gd name="connsiteY79" fmla="*/ 350237 h 715301"/>
                    <a:gd name="connsiteX80" fmla="*/ 263931 w 683044"/>
                    <a:gd name="connsiteY80" fmla="*/ 24719 h 715301"/>
                    <a:gd name="connsiteX81" fmla="*/ 271832 w 683044"/>
                    <a:gd name="connsiteY81" fmla="*/ 22461 h 715301"/>
                    <a:gd name="connsiteX82" fmla="*/ 283927 w 683044"/>
                    <a:gd name="connsiteY82" fmla="*/ 0 h 715301"/>
                    <a:gd name="connsiteX0" fmla="*/ 0 w 683044"/>
                    <a:gd name="connsiteY0" fmla="*/ 350237 h 715301"/>
                    <a:gd name="connsiteX1" fmla="*/ 263931 w 683044"/>
                    <a:gd name="connsiteY1" fmla="*/ 24719 h 715301"/>
                    <a:gd name="connsiteX2" fmla="*/ 271832 w 683044"/>
                    <a:gd name="connsiteY2" fmla="*/ 22461 h 715301"/>
                    <a:gd name="connsiteX3" fmla="*/ 283927 w 683044"/>
                    <a:gd name="connsiteY3" fmla="*/ 0 h 715301"/>
                    <a:gd name="connsiteX4" fmla="*/ 296021 w 683044"/>
                    <a:gd name="connsiteY4" fmla="*/ 50106 h 715301"/>
                    <a:gd name="connsiteX5" fmla="*/ 309843 w 683044"/>
                    <a:gd name="connsiteY5" fmla="*/ 58745 h 715301"/>
                    <a:gd name="connsiteX6" fmla="*/ 315027 w 683044"/>
                    <a:gd name="connsiteY6" fmla="*/ 89845 h 715301"/>
                    <a:gd name="connsiteX7" fmla="*/ 299477 w 683044"/>
                    <a:gd name="connsiteY7" fmla="*/ 96756 h 715301"/>
                    <a:gd name="connsiteX8" fmla="*/ 301205 w 683044"/>
                    <a:gd name="connsiteY8" fmla="*/ 114034 h 715301"/>
                    <a:gd name="connsiteX9" fmla="*/ 280471 w 683044"/>
                    <a:gd name="connsiteY9" fmla="*/ 139950 h 715301"/>
                    <a:gd name="connsiteX10" fmla="*/ 287382 w 683044"/>
                    <a:gd name="connsiteY10" fmla="*/ 160684 h 715301"/>
                    <a:gd name="connsiteX11" fmla="*/ 296021 w 683044"/>
                    <a:gd name="connsiteY11" fmla="*/ 195239 h 715301"/>
                    <a:gd name="connsiteX12" fmla="*/ 309843 w 683044"/>
                    <a:gd name="connsiteY12" fmla="*/ 210789 h 715301"/>
                    <a:gd name="connsiteX13" fmla="*/ 323666 w 683044"/>
                    <a:gd name="connsiteY13" fmla="*/ 210789 h 715301"/>
                    <a:gd name="connsiteX14" fmla="*/ 330577 w 683044"/>
                    <a:gd name="connsiteY14" fmla="*/ 203878 h 715301"/>
                    <a:gd name="connsiteX15" fmla="*/ 363405 w 683044"/>
                    <a:gd name="connsiteY15" fmla="*/ 203878 h 715301"/>
                    <a:gd name="connsiteX16" fmla="*/ 363405 w 683044"/>
                    <a:gd name="connsiteY16" fmla="*/ 214245 h 715301"/>
                    <a:gd name="connsiteX17" fmla="*/ 344399 w 683044"/>
                    <a:gd name="connsiteY17" fmla="*/ 253984 h 715301"/>
                    <a:gd name="connsiteX18" fmla="*/ 342671 w 683044"/>
                    <a:gd name="connsiteY18" fmla="*/ 262623 h 715301"/>
                    <a:gd name="connsiteX19" fmla="*/ 349582 w 683044"/>
                    <a:gd name="connsiteY19" fmla="*/ 274717 h 715301"/>
                    <a:gd name="connsiteX20" fmla="*/ 353038 w 683044"/>
                    <a:gd name="connsiteY20" fmla="*/ 290267 h 715301"/>
                    <a:gd name="connsiteX21" fmla="*/ 377227 w 683044"/>
                    <a:gd name="connsiteY21" fmla="*/ 312728 h 715301"/>
                    <a:gd name="connsiteX22" fmla="*/ 427333 w 683044"/>
                    <a:gd name="connsiteY22" fmla="*/ 312728 h 715301"/>
                    <a:gd name="connsiteX23" fmla="*/ 425605 w 683044"/>
                    <a:gd name="connsiteY23" fmla="*/ 295451 h 715301"/>
                    <a:gd name="connsiteX24" fmla="*/ 449794 w 683044"/>
                    <a:gd name="connsiteY24" fmla="*/ 290267 h 715301"/>
                    <a:gd name="connsiteX25" fmla="*/ 477438 w 683044"/>
                    <a:gd name="connsiteY25" fmla="*/ 305817 h 715301"/>
                    <a:gd name="connsiteX26" fmla="*/ 501627 w 683044"/>
                    <a:gd name="connsiteY26" fmla="*/ 267806 h 715301"/>
                    <a:gd name="connsiteX27" fmla="*/ 513722 w 683044"/>
                    <a:gd name="connsiteY27" fmla="*/ 259167 h 715301"/>
                    <a:gd name="connsiteX28" fmla="*/ 518905 w 683044"/>
                    <a:gd name="connsiteY28" fmla="*/ 252256 h 715301"/>
                    <a:gd name="connsiteX29" fmla="*/ 498172 w 683044"/>
                    <a:gd name="connsiteY29" fmla="*/ 224612 h 715301"/>
                    <a:gd name="connsiteX30" fmla="*/ 505083 w 683044"/>
                    <a:gd name="connsiteY30" fmla="*/ 210789 h 715301"/>
                    <a:gd name="connsiteX31" fmla="*/ 520633 w 683044"/>
                    <a:gd name="connsiteY31" fmla="*/ 191784 h 715301"/>
                    <a:gd name="connsiteX32" fmla="*/ 527544 w 683044"/>
                    <a:gd name="connsiteY32" fmla="*/ 177961 h 715301"/>
                    <a:gd name="connsiteX33" fmla="*/ 555188 w 683044"/>
                    <a:gd name="connsiteY33" fmla="*/ 177961 h 715301"/>
                    <a:gd name="connsiteX34" fmla="*/ 556916 w 683044"/>
                    <a:gd name="connsiteY34" fmla="*/ 203878 h 715301"/>
                    <a:gd name="connsiteX35" fmla="*/ 556916 w 683044"/>
                    <a:gd name="connsiteY35" fmla="*/ 228067 h 715301"/>
                    <a:gd name="connsiteX36" fmla="*/ 556916 w 683044"/>
                    <a:gd name="connsiteY36" fmla="*/ 253984 h 715301"/>
                    <a:gd name="connsiteX37" fmla="*/ 556916 w 683044"/>
                    <a:gd name="connsiteY37" fmla="*/ 267806 h 715301"/>
                    <a:gd name="connsiteX38" fmla="*/ 575922 w 683044"/>
                    <a:gd name="connsiteY38" fmla="*/ 279901 h 715301"/>
                    <a:gd name="connsiteX39" fmla="*/ 577649 w 683044"/>
                    <a:gd name="connsiteY39" fmla="*/ 291995 h 715301"/>
                    <a:gd name="connsiteX40" fmla="*/ 594927 w 683044"/>
                    <a:gd name="connsiteY40" fmla="*/ 293723 h 715301"/>
                    <a:gd name="connsiteX41" fmla="*/ 589744 w 683044"/>
                    <a:gd name="connsiteY41" fmla="*/ 307545 h 715301"/>
                    <a:gd name="connsiteX42" fmla="*/ 601838 w 683044"/>
                    <a:gd name="connsiteY42" fmla="*/ 338645 h 715301"/>
                    <a:gd name="connsiteX43" fmla="*/ 601838 w 683044"/>
                    <a:gd name="connsiteY43" fmla="*/ 352467 h 715301"/>
                    <a:gd name="connsiteX44" fmla="*/ 607022 w 683044"/>
                    <a:gd name="connsiteY44" fmla="*/ 368017 h 715301"/>
                    <a:gd name="connsiteX45" fmla="*/ 608749 w 683044"/>
                    <a:gd name="connsiteY45" fmla="*/ 374928 h 715301"/>
                    <a:gd name="connsiteX46" fmla="*/ 622572 w 683044"/>
                    <a:gd name="connsiteY46" fmla="*/ 378384 h 715301"/>
                    <a:gd name="connsiteX47" fmla="*/ 643305 w 683044"/>
                    <a:gd name="connsiteY47" fmla="*/ 378384 h 715301"/>
                    <a:gd name="connsiteX48" fmla="*/ 643305 w 683044"/>
                    <a:gd name="connsiteY48" fmla="*/ 392206 h 715301"/>
                    <a:gd name="connsiteX49" fmla="*/ 674405 w 683044"/>
                    <a:gd name="connsiteY49" fmla="*/ 395662 h 715301"/>
                    <a:gd name="connsiteX50" fmla="*/ 667494 w 683044"/>
                    <a:gd name="connsiteY50" fmla="*/ 412940 h 715301"/>
                    <a:gd name="connsiteX51" fmla="*/ 676133 w 683044"/>
                    <a:gd name="connsiteY51" fmla="*/ 428490 h 715301"/>
                    <a:gd name="connsiteX52" fmla="*/ 683044 w 683044"/>
                    <a:gd name="connsiteY52" fmla="*/ 454406 h 715301"/>
                    <a:gd name="connsiteX53" fmla="*/ 648488 w 683044"/>
                    <a:gd name="connsiteY53" fmla="*/ 468229 h 715301"/>
                    <a:gd name="connsiteX54" fmla="*/ 655400 w 683044"/>
                    <a:gd name="connsiteY54" fmla="*/ 535612 h 715301"/>
                    <a:gd name="connsiteX55" fmla="*/ 650216 w 683044"/>
                    <a:gd name="connsiteY55" fmla="*/ 573623 h 715301"/>
                    <a:gd name="connsiteX56" fmla="*/ 636394 w 683044"/>
                    <a:gd name="connsiteY56" fmla="*/ 597812 h 715301"/>
                    <a:gd name="connsiteX57" fmla="*/ 596655 w 683044"/>
                    <a:gd name="connsiteY57" fmla="*/ 609907 h 715301"/>
                    <a:gd name="connsiteX58" fmla="*/ 603566 w 683044"/>
                    <a:gd name="connsiteY58" fmla="*/ 675562 h 715301"/>
                    <a:gd name="connsiteX59" fmla="*/ 608749 w 683044"/>
                    <a:gd name="connsiteY59" fmla="*/ 691112 h 715301"/>
                    <a:gd name="connsiteX60" fmla="*/ 608749 w 683044"/>
                    <a:gd name="connsiteY60" fmla="*/ 708390 h 715301"/>
                    <a:gd name="connsiteX61" fmla="*/ 598383 w 683044"/>
                    <a:gd name="connsiteY61" fmla="*/ 715301 h 715301"/>
                    <a:gd name="connsiteX62" fmla="*/ 582833 w 683044"/>
                    <a:gd name="connsiteY62" fmla="*/ 706662 h 715301"/>
                    <a:gd name="connsiteX63" fmla="*/ 584561 w 683044"/>
                    <a:gd name="connsiteY63" fmla="*/ 680746 h 715301"/>
                    <a:gd name="connsiteX64" fmla="*/ 548277 w 683044"/>
                    <a:gd name="connsiteY64" fmla="*/ 651373 h 715301"/>
                    <a:gd name="connsiteX65" fmla="*/ 532727 w 683044"/>
                    <a:gd name="connsiteY65" fmla="*/ 658284 h 715301"/>
                    <a:gd name="connsiteX66" fmla="*/ 498172 w 683044"/>
                    <a:gd name="connsiteY66" fmla="*/ 637551 h 715301"/>
                    <a:gd name="connsiteX67" fmla="*/ 487805 w 683044"/>
                    <a:gd name="connsiteY67" fmla="*/ 637551 h 715301"/>
                    <a:gd name="connsiteX68" fmla="*/ 480894 w 683044"/>
                    <a:gd name="connsiteY68" fmla="*/ 618545 h 715301"/>
                    <a:gd name="connsiteX69" fmla="*/ 468799 w 683044"/>
                    <a:gd name="connsiteY69" fmla="*/ 623729 h 715301"/>
                    <a:gd name="connsiteX70" fmla="*/ 429060 w 683044"/>
                    <a:gd name="connsiteY70" fmla="*/ 587445 h 715301"/>
                    <a:gd name="connsiteX71" fmla="*/ 410055 w 683044"/>
                    <a:gd name="connsiteY71" fmla="*/ 571895 h 715301"/>
                    <a:gd name="connsiteX72" fmla="*/ 391114 w 683044"/>
                    <a:gd name="connsiteY72" fmla="*/ 561794 h 715301"/>
                    <a:gd name="connsiteX73" fmla="*/ 376795 w 683044"/>
                    <a:gd name="connsiteY73" fmla="*/ 578159 h 715301"/>
                    <a:gd name="connsiteX74" fmla="*/ 357357 w 683044"/>
                    <a:gd name="connsiteY74" fmla="*/ 573839 h 715301"/>
                    <a:gd name="connsiteX75" fmla="*/ 376395 w 683044"/>
                    <a:gd name="connsiteY75" fmla="*/ 548180 h 715301"/>
                    <a:gd name="connsiteX76" fmla="*/ 353038 w 683044"/>
                    <a:gd name="connsiteY76" fmla="*/ 518334 h 715301"/>
                    <a:gd name="connsiteX77" fmla="*/ 344399 w 683044"/>
                    <a:gd name="connsiteY77" fmla="*/ 523518 h 715301"/>
                    <a:gd name="connsiteX78" fmla="*/ 328849 w 683044"/>
                    <a:gd name="connsiteY78" fmla="*/ 516606 h 715301"/>
                    <a:gd name="connsiteX79" fmla="*/ 302932 w 683044"/>
                    <a:gd name="connsiteY79" fmla="*/ 525245 h 715301"/>
                    <a:gd name="connsiteX80" fmla="*/ 264921 w 683044"/>
                    <a:gd name="connsiteY80" fmla="*/ 539068 h 715301"/>
                    <a:gd name="connsiteX81" fmla="*/ 263931 w 683044"/>
                    <a:gd name="connsiteY81" fmla="*/ 538991 h 715301"/>
                    <a:gd name="connsiteX82" fmla="*/ 91440 w 683044"/>
                    <a:gd name="connsiteY82" fmla="*/ 441677 h 715301"/>
                    <a:gd name="connsiteX0" fmla="*/ 191148 w 610261"/>
                    <a:gd name="connsiteY0" fmla="*/ 24719 h 715301"/>
                    <a:gd name="connsiteX1" fmla="*/ 199049 w 610261"/>
                    <a:gd name="connsiteY1" fmla="*/ 22461 h 715301"/>
                    <a:gd name="connsiteX2" fmla="*/ 211144 w 610261"/>
                    <a:gd name="connsiteY2" fmla="*/ 0 h 715301"/>
                    <a:gd name="connsiteX3" fmla="*/ 223238 w 610261"/>
                    <a:gd name="connsiteY3" fmla="*/ 50106 h 715301"/>
                    <a:gd name="connsiteX4" fmla="*/ 237060 w 610261"/>
                    <a:gd name="connsiteY4" fmla="*/ 58745 h 715301"/>
                    <a:gd name="connsiteX5" fmla="*/ 242244 w 610261"/>
                    <a:gd name="connsiteY5" fmla="*/ 89845 h 715301"/>
                    <a:gd name="connsiteX6" fmla="*/ 226694 w 610261"/>
                    <a:gd name="connsiteY6" fmla="*/ 96756 h 715301"/>
                    <a:gd name="connsiteX7" fmla="*/ 228422 w 610261"/>
                    <a:gd name="connsiteY7" fmla="*/ 114034 h 715301"/>
                    <a:gd name="connsiteX8" fmla="*/ 207688 w 610261"/>
                    <a:gd name="connsiteY8" fmla="*/ 139950 h 715301"/>
                    <a:gd name="connsiteX9" fmla="*/ 214599 w 610261"/>
                    <a:gd name="connsiteY9" fmla="*/ 160684 h 715301"/>
                    <a:gd name="connsiteX10" fmla="*/ 223238 w 610261"/>
                    <a:gd name="connsiteY10" fmla="*/ 195239 h 715301"/>
                    <a:gd name="connsiteX11" fmla="*/ 237060 w 610261"/>
                    <a:gd name="connsiteY11" fmla="*/ 210789 h 715301"/>
                    <a:gd name="connsiteX12" fmla="*/ 250883 w 610261"/>
                    <a:gd name="connsiteY12" fmla="*/ 210789 h 715301"/>
                    <a:gd name="connsiteX13" fmla="*/ 257794 w 610261"/>
                    <a:gd name="connsiteY13" fmla="*/ 203878 h 715301"/>
                    <a:gd name="connsiteX14" fmla="*/ 290622 w 610261"/>
                    <a:gd name="connsiteY14" fmla="*/ 203878 h 715301"/>
                    <a:gd name="connsiteX15" fmla="*/ 290622 w 610261"/>
                    <a:gd name="connsiteY15" fmla="*/ 214245 h 715301"/>
                    <a:gd name="connsiteX16" fmla="*/ 271616 w 610261"/>
                    <a:gd name="connsiteY16" fmla="*/ 253984 h 715301"/>
                    <a:gd name="connsiteX17" fmla="*/ 269888 w 610261"/>
                    <a:gd name="connsiteY17" fmla="*/ 262623 h 715301"/>
                    <a:gd name="connsiteX18" fmla="*/ 276799 w 610261"/>
                    <a:gd name="connsiteY18" fmla="*/ 274717 h 715301"/>
                    <a:gd name="connsiteX19" fmla="*/ 280255 w 610261"/>
                    <a:gd name="connsiteY19" fmla="*/ 290267 h 715301"/>
                    <a:gd name="connsiteX20" fmla="*/ 304444 w 610261"/>
                    <a:gd name="connsiteY20" fmla="*/ 312728 h 715301"/>
                    <a:gd name="connsiteX21" fmla="*/ 354550 w 610261"/>
                    <a:gd name="connsiteY21" fmla="*/ 312728 h 715301"/>
                    <a:gd name="connsiteX22" fmla="*/ 352822 w 610261"/>
                    <a:gd name="connsiteY22" fmla="*/ 295451 h 715301"/>
                    <a:gd name="connsiteX23" fmla="*/ 377011 w 610261"/>
                    <a:gd name="connsiteY23" fmla="*/ 290267 h 715301"/>
                    <a:gd name="connsiteX24" fmla="*/ 404655 w 610261"/>
                    <a:gd name="connsiteY24" fmla="*/ 305817 h 715301"/>
                    <a:gd name="connsiteX25" fmla="*/ 428844 w 610261"/>
                    <a:gd name="connsiteY25" fmla="*/ 267806 h 715301"/>
                    <a:gd name="connsiteX26" fmla="*/ 440939 w 610261"/>
                    <a:gd name="connsiteY26" fmla="*/ 259167 h 715301"/>
                    <a:gd name="connsiteX27" fmla="*/ 446122 w 610261"/>
                    <a:gd name="connsiteY27" fmla="*/ 252256 h 715301"/>
                    <a:gd name="connsiteX28" fmla="*/ 425389 w 610261"/>
                    <a:gd name="connsiteY28" fmla="*/ 224612 h 715301"/>
                    <a:gd name="connsiteX29" fmla="*/ 432300 w 610261"/>
                    <a:gd name="connsiteY29" fmla="*/ 210789 h 715301"/>
                    <a:gd name="connsiteX30" fmla="*/ 447850 w 610261"/>
                    <a:gd name="connsiteY30" fmla="*/ 191784 h 715301"/>
                    <a:gd name="connsiteX31" fmla="*/ 454761 w 610261"/>
                    <a:gd name="connsiteY31" fmla="*/ 177961 h 715301"/>
                    <a:gd name="connsiteX32" fmla="*/ 482405 w 610261"/>
                    <a:gd name="connsiteY32" fmla="*/ 177961 h 715301"/>
                    <a:gd name="connsiteX33" fmla="*/ 484133 w 610261"/>
                    <a:gd name="connsiteY33" fmla="*/ 203878 h 715301"/>
                    <a:gd name="connsiteX34" fmla="*/ 484133 w 610261"/>
                    <a:gd name="connsiteY34" fmla="*/ 228067 h 715301"/>
                    <a:gd name="connsiteX35" fmla="*/ 484133 w 610261"/>
                    <a:gd name="connsiteY35" fmla="*/ 253984 h 715301"/>
                    <a:gd name="connsiteX36" fmla="*/ 484133 w 610261"/>
                    <a:gd name="connsiteY36" fmla="*/ 267806 h 715301"/>
                    <a:gd name="connsiteX37" fmla="*/ 503139 w 610261"/>
                    <a:gd name="connsiteY37" fmla="*/ 279901 h 715301"/>
                    <a:gd name="connsiteX38" fmla="*/ 504866 w 610261"/>
                    <a:gd name="connsiteY38" fmla="*/ 291995 h 715301"/>
                    <a:gd name="connsiteX39" fmla="*/ 522144 w 610261"/>
                    <a:gd name="connsiteY39" fmla="*/ 293723 h 715301"/>
                    <a:gd name="connsiteX40" fmla="*/ 516961 w 610261"/>
                    <a:gd name="connsiteY40" fmla="*/ 307545 h 715301"/>
                    <a:gd name="connsiteX41" fmla="*/ 529055 w 610261"/>
                    <a:gd name="connsiteY41" fmla="*/ 338645 h 715301"/>
                    <a:gd name="connsiteX42" fmla="*/ 529055 w 610261"/>
                    <a:gd name="connsiteY42" fmla="*/ 352467 h 715301"/>
                    <a:gd name="connsiteX43" fmla="*/ 534239 w 610261"/>
                    <a:gd name="connsiteY43" fmla="*/ 368017 h 715301"/>
                    <a:gd name="connsiteX44" fmla="*/ 535966 w 610261"/>
                    <a:gd name="connsiteY44" fmla="*/ 374928 h 715301"/>
                    <a:gd name="connsiteX45" fmla="*/ 549789 w 610261"/>
                    <a:gd name="connsiteY45" fmla="*/ 378384 h 715301"/>
                    <a:gd name="connsiteX46" fmla="*/ 570522 w 610261"/>
                    <a:gd name="connsiteY46" fmla="*/ 378384 h 715301"/>
                    <a:gd name="connsiteX47" fmla="*/ 570522 w 610261"/>
                    <a:gd name="connsiteY47" fmla="*/ 392206 h 715301"/>
                    <a:gd name="connsiteX48" fmla="*/ 601622 w 610261"/>
                    <a:gd name="connsiteY48" fmla="*/ 395662 h 715301"/>
                    <a:gd name="connsiteX49" fmla="*/ 594711 w 610261"/>
                    <a:gd name="connsiteY49" fmla="*/ 412940 h 715301"/>
                    <a:gd name="connsiteX50" fmla="*/ 603350 w 610261"/>
                    <a:gd name="connsiteY50" fmla="*/ 428490 h 715301"/>
                    <a:gd name="connsiteX51" fmla="*/ 610261 w 610261"/>
                    <a:gd name="connsiteY51" fmla="*/ 454406 h 715301"/>
                    <a:gd name="connsiteX52" fmla="*/ 575705 w 610261"/>
                    <a:gd name="connsiteY52" fmla="*/ 468229 h 715301"/>
                    <a:gd name="connsiteX53" fmla="*/ 582617 w 610261"/>
                    <a:gd name="connsiteY53" fmla="*/ 535612 h 715301"/>
                    <a:gd name="connsiteX54" fmla="*/ 577433 w 610261"/>
                    <a:gd name="connsiteY54" fmla="*/ 573623 h 715301"/>
                    <a:gd name="connsiteX55" fmla="*/ 563611 w 610261"/>
                    <a:gd name="connsiteY55" fmla="*/ 597812 h 715301"/>
                    <a:gd name="connsiteX56" fmla="*/ 523872 w 610261"/>
                    <a:gd name="connsiteY56" fmla="*/ 609907 h 715301"/>
                    <a:gd name="connsiteX57" fmla="*/ 530783 w 610261"/>
                    <a:gd name="connsiteY57" fmla="*/ 675562 h 715301"/>
                    <a:gd name="connsiteX58" fmla="*/ 535966 w 610261"/>
                    <a:gd name="connsiteY58" fmla="*/ 691112 h 715301"/>
                    <a:gd name="connsiteX59" fmla="*/ 535966 w 610261"/>
                    <a:gd name="connsiteY59" fmla="*/ 708390 h 715301"/>
                    <a:gd name="connsiteX60" fmla="*/ 525600 w 610261"/>
                    <a:gd name="connsiteY60" fmla="*/ 715301 h 715301"/>
                    <a:gd name="connsiteX61" fmla="*/ 510050 w 610261"/>
                    <a:gd name="connsiteY61" fmla="*/ 706662 h 715301"/>
                    <a:gd name="connsiteX62" fmla="*/ 511778 w 610261"/>
                    <a:gd name="connsiteY62" fmla="*/ 680746 h 715301"/>
                    <a:gd name="connsiteX63" fmla="*/ 475494 w 610261"/>
                    <a:gd name="connsiteY63" fmla="*/ 651373 h 715301"/>
                    <a:gd name="connsiteX64" fmla="*/ 459944 w 610261"/>
                    <a:gd name="connsiteY64" fmla="*/ 658284 h 715301"/>
                    <a:gd name="connsiteX65" fmla="*/ 425389 w 610261"/>
                    <a:gd name="connsiteY65" fmla="*/ 637551 h 715301"/>
                    <a:gd name="connsiteX66" fmla="*/ 415022 w 610261"/>
                    <a:gd name="connsiteY66" fmla="*/ 637551 h 715301"/>
                    <a:gd name="connsiteX67" fmla="*/ 408111 w 610261"/>
                    <a:gd name="connsiteY67" fmla="*/ 618545 h 715301"/>
                    <a:gd name="connsiteX68" fmla="*/ 396016 w 610261"/>
                    <a:gd name="connsiteY68" fmla="*/ 623729 h 715301"/>
                    <a:gd name="connsiteX69" fmla="*/ 356277 w 610261"/>
                    <a:gd name="connsiteY69" fmla="*/ 587445 h 715301"/>
                    <a:gd name="connsiteX70" fmla="*/ 337272 w 610261"/>
                    <a:gd name="connsiteY70" fmla="*/ 571895 h 715301"/>
                    <a:gd name="connsiteX71" fmla="*/ 318331 w 610261"/>
                    <a:gd name="connsiteY71" fmla="*/ 561794 h 715301"/>
                    <a:gd name="connsiteX72" fmla="*/ 304012 w 610261"/>
                    <a:gd name="connsiteY72" fmla="*/ 578159 h 715301"/>
                    <a:gd name="connsiteX73" fmla="*/ 284574 w 610261"/>
                    <a:gd name="connsiteY73" fmla="*/ 573839 h 715301"/>
                    <a:gd name="connsiteX74" fmla="*/ 303612 w 610261"/>
                    <a:gd name="connsiteY74" fmla="*/ 548180 h 715301"/>
                    <a:gd name="connsiteX75" fmla="*/ 280255 w 610261"/>
                    <a:gd name="connsiteY75" fmla="*/ 518334 h 715301"/>
                    <a:gd name="connsiteX76" fmla="*/ 271616 w 610261"/>
                    <a:gd name="connsiteY76" fmla="*/ 523518 h 715301"/>
                    <a:gd name="connsiteX77" fmla="*/ 256066 w 610261"/>
                    <a:gd name="connsiteY77" fmla="*/ 516606 h 715301"/>
                    <a:gd name="connsiteX78" fmla="*/ 230149 w 610261"/>
                    <a:gd name="connsiteY78" fmla="*/ 525245 h 715301"/>
                    <a:gd name="connsiteX79" fmla="*/ 192138 w 610261"/>
                    <a:gd name="connsiteY79" fmla="*/ 539068 h 715301"/>
                    <a:gd name="connsiteX80" fmla="*/ 191148 w 610261"/>
                    <a:gd name="connsiteY80" fmla="*/ 538991 h 715301"/>
                    <a:gd name="connsiteX81" fmla="*/ 18657 w 610261"/>
                    <a:gd name="connsiteY81" fmla="*/ 441677 h 715301"/>
                    <a:gd name="connsiteX0" fmla="*/ 0 w 419113"/>
                    <a:gd name="connsiteY0" fmla="*/ 24719 h 715301"/>
                    <a:gd name="connsiteX1" fmla="*/ 7901 w 419113"/>
                    <a:gd name="connsiteY1" fmla="*/ 22461 h 715301"/>
                    <a:gd name="connsiteX2" fmla="*/ 19996 w 419113"/>
                    <a:gd name="connsiteY2" fmla="*/ 0 h 715301"/>
                    <a:gd name="connsiteX3" fmla="*/ 32090 w 419113"/>
                    <a:gd name="connsiteY3" fmla="*/ 50106 h 715301"/>
                    <a:gd name="connsiteX4" fmla="*/ 45912 w 419113"/>
                    <a:gd name="connsiteY4" fmla="*/ 58745 h 715301"/>
                    <a:gd name="connsiteX5" fmla="*/ 51096 w 419113"/>
                    <a:gd name="connsiteY5" fmla="*/ 89845 h 715301"/>
                    <a:gd name="connsiteX6" fmla="*/ 35546 w 419113"/>
                    <a:gd name="connsiteY6" fmla="*/ 96756 h 715301"/>
                    <a:gd name="connsiteX7" fmla="*/ 37274 w 419113"/>
                    <a:gd name="connsiteY7" fmla="*/ 114034 h 715301"/>
                    <a:gd name="connsiteX8" fmla="*/ 16540 w 419113"/>
                    <a:gd name="connsiteY8" fmla="*/ 139950 h 715301"/>
                    <a:gd name="connsiteX9" fmla="*/ 23451 w 419113"/>
                    <a:gd name="connsiteY9" fmla="*/ 160684 h 715301"/>
                    <a:gd name="connsiteX10" fmla="*/ 32090 w 419113"/>
                    <a:gd name="connsiteY10" fmla="*/ 195239 h 715301"/>
                    <a:gd name="connsiteX11" fmla="*/ 45912 w 419113"/>
                    <a:gd name="connsiteY11" fmla="*/ 210789 h 715301"/>
                    <a:gd name="connsiteX12" fmla="*/ 59735 w 419113"/>
                    <a:gd name="connsiteY12" fmla="*/ 210789 h 715301"/>
                    <a:gd name="connsiteX13" fmla="*/ 66646 w 419113"/>
                    <a:gd name="connsiteY13" fmla="*/ 203878 h 715301"/>
                    <a:gd name="connsiteX14" fmla="*/ 99474 w 419113"/>
                    <a:gd name="connsiteY14" fmla="*/ 203878 h 715301"/>
                    <a:gd name="connsiteX15" fmla="*/ 99474 w 419113"/>
                    <a:gd name="connsiteY15" fmla="*/ 214245 h 715301"/>
                    <a:gd name="connsiteX16" fmla="*/ 80468 w 419113"/>
                    <a:gd name="connsiteY16" fmla="*/ 253984 h 715301"/>
                    <a:gd name="connsiteX17" fmla="*/ 78740 w 419113"/>
                    <a:gd name="connsiteY17" fmla="*/ 262623 h 715301"/>
                    <a:gd name="connsiteX18" fmla="*/ 85651 w 419113"/>
                    <a:gd name="connsiteY18" fmla="*/ 274717 h 715301"/>
                    <a:gd name="connsiteX19" fmla="*/ 89107 w 419113"/>
                    <a:gd name="connsiteY19" fmla="*/ 290267 h 715301"/>
                    <a:gd name="connsiteX20" fmla="*/ 113296 w 419113"/>
                    <a:gd name="connsiteY20" fmla="*/ 312728 h 715301"/>
                    <a:gd name="connsiteX21" fmla="*/ 163402 w 419113"/>
                    <a:gd name="connsiteY21" fmla="*/ 312728 h 715301"/>
                    <a:gd name="connsiteX22" fmla="*/ 161674 w 419113"/>
                    <a:gd name="connsiteY22" fmla="*/ 295451 h 715301"/>
                    <a:gd name="connsiteX23" fmla="*/ 185863 w 419113"/>
                    <a:gd name="connsiteY23" fmla="*/ 290267 h 715301"/>
                    <a:gd name="connsiteX24" fmla="*/ 213507 w 419113"/>
                    <a:gd name="connsiteY24" fmla="*/ 305817 h 715301"/>
                    <a:gd name="connsiteX25" fmla="*/ 237696 w 419113"/>
                    <a:gd name="connsiteY25" fmla="*/ 267806 h 715301"/>
                    <a:gd name="connsiteX26" fmla="*/ 249791 w 419113"/>
                    <a:gd name="connsiteY26" fmla="*/ 259167 h 715301"/>
                    <a:gd name="connsiteX27" fmla="*/ 254974 w 419113"/>
                    <a:gd name="connsiteY27" fmla="*/ 252256 h 715301"/>
                    <a:gd name="connsiteX28" fmla="*/ 234241 w 419113"/>
                    <a:gd name="connsiteY28" fmla="*/ 224612 h 715301"/>
                    <a:gd name="connsiteX29" fmla="*/ 241152 w 419113"/>
                    <a:gd name="connsiteY29" fmla="*/ 210789 h 715301"/>
                    <a:gd name="connsiteX30" fmla="*/ 256702 w 419113"/>
                    <a:gd name="connsiteY30" fmla="*/ 191784 h 715301"/>
                    <a:gd name="connsiteX31" fmla="*/ 263613 w 419113"/>
                    <a:gd name="connsiteY31" fmla="*/ 177961 h 715301"/>
                    <a:gd name="connsiteX32" fmla="*/ 291257 w 419113"/>
                    <a:gd name="connsiteY32" fmla="*/ 177961 h 715301"/>
                    <a:gd name="connsiteX33" fmla="*/ 292985 w 419113"/>
                    <a:gd name="connsiteY33" fmla="*/ 203878 h 715301"/>
                    <a:gd name="connsiteX34" fmla="*/ 292985 w 419113"/>
                    <a:gd name="connsiteY34" fmla="*/ 228067 h 715301"/>
                    <a:gd name="connsiteX35" fmla="*/ 292985 w 419113"/>
                    <a:gd name="connsiteY35" fmla="*/ 253984 h 715301"/>
                    <a:gd name="connsiteX36" fmla="*/ 292985 w 419113"/>
                    <a:gd name="connsiteY36" fmla="*/ 267806 h 715301"/>
                    <a:gd name="connsiteX37" fmla="*/ 311991 w 419113"/>
                    <a:gd name="connsiteY37" fmla="*/ 279901 h 715301"/>
                    <a:gd name="connsiteX38" fmla="*/ 313718 w 419113"/>
                    <a:gd name="connsiteY38" fmla="*/ 291995 h 715301"/>
                    <a:gd name="connsiteX39" fmla="*/ 330996 w 419113"/>
                    <a:gd name="connsiteY39" fmla="*/ 293723 h 715301"/>
                    <a:gd name="connsiteX40" fmla="*/ 325813 w 419113"/>
                    <a:gd name="connsiteY40" fmla="*/ 307545 h 715301"/>
                    <a:gd name="connsiteX41" fmla="*/ 337907 w 419113"/>
                    <a:gd name="connsiteY41" fmla="*/ 338645 h 715301"/>
                    <a:gd name="connsiteX42" fmla="*/ 337907 w 419113"/>
                    <a:gd name="connsiteY42" fmla="*/ 352467 h 715301"/>
                    <a:gd name="connsiteX43" fmla="*/ 343091 w 419113"/>
                    <a:gd name="connsiteY43" fmla="*/ 368017 h 715301"/>
                    <a:gd name="connsiteX44" fmla="*/ 344818 w 419113"/>
                    <a:gd name="connsiteY44" fmla="*/ 374928 h 715301"/>
                    <a:gd name="connsiteX45" fmla="*/ 358641 w 419113"/>
                    <a:gd name="connsiteY45" fmla="*/ 378384 h 715301"/>
                    <a:gd name="connsiteX46" fmla="*/ 379374 w 419113"/>
                    <a:gd name="connsiteY46" fmla="*/ 378384 h 715301"/>
                    <a:gd name="connsiteX47" fmla="*/ 379374 w 419113"/>
                    <a:gd name="connsiteY47" fmla="*/ 392206 h 715301"/>
                    <a:gd name="connsiteX48" fmla="*/ 410474 w 419113"/>
                    <a:gd name="connsiteY48" fmla="*/ 395662 h 715301"/>
                    <a:gd name="connsiteX49" fmla="*/ 403563 w 419113"/>
                    <a:gd name="connsiteY49" fmla="*/ 412940 h 715301"/>
                    <a:gd name="connsiteX50" fmla="*/ 412202 w 419113"/>
                    <a:gd name="connsiteY50" fmla="*/ 428490 h 715301"/>
                    <a:gd name="connsiteX51" fmla="*/ 419113 w 419113"/>
                    <a:gd name="connsiteY51" fmla="*/ 454406 h 715301"/>
                    <a:gd name="connsiteX52" fmla="*/ 384557 w 419113"/>
                    <a:gd name="connsiteY52" fmla="*/ 468229 h 715301"/>
                    <a:gd name="connsiteX53" fmla="*/ 391469 w 419113"/>
                    <a:gd name="connsiteY53" fmla="*/ 535612 h 715301"/>
                    <a:gd name="connsiteX54" fmla="*/ 386285 w 419113"/>
                    <a:gd name="connsiteY54" fmla="*/ 573623 h 715301"/>
                    <a:gd name="connsiteX55" fmla="*/ 372463 w 419113"/>
                    <a:gd name="connsiteY55" fmla="*/ 597812 h 715301"/>
                    <a:gd name="connsiteX56" fmla="*/ 332724 w 419113"/>
                    <a:gd name="connsiteY56" fmla="*/ 609907 h 715301"/>
                    <a:gd name="connsiteX57" fmla="*/ 339635 w 419113"/>
                    <a:gd name="connsiteY57" fmla="*/ 675562 h 715301"/>
                    <a:gd name="connsiteX58" fmla="*/ 344818 w 419113"/>
                    <a:gd name="connsiteY58" fmla="*/ 691112 h 715301"/>
                    <a:gd name="connsiteX59" fmla="*/ 344818 w 419113"/>
                    <a:gd name="connsiteY59" fmla="*/ 708390 h 715301"/>
                    <a:gd name="connsiteX60" fmla="*/ 334452 w 419113"/>
                    <a:gd name="connsiteY60" fmla="*/ 715301 h 715301"/>
                    <a:gd name="connsiteX61" fmla="*/ 318902 w 419113"/>
                    <a:gd name="connsiteY61" fmla="*/ 706662 h 715301"/>
                    <a:gd name="connsiteX62" fmla="*/ 320630 w 419113"/>
                    <a:gd name="connsiteY62" fmla="*/ 680746 h 715301"/>
                    <a:gd name="connsiteX63" fmla="*/ 284346 w 419113"/>
                    <a:gd name="connsiteY63" fmla="*/ 651373 h 715301"/>
                    <a:gd name="connsiteX64" fmla="*/ 268796 w 419113"/>
                    <a:gd name="connsiteY64" fmla="*/ 658284 h 715301"/>
                    <a:gd name="connsiteX65" fmla="*/ 234241 w 419113"/>
                    <a:gd name="connsiteY65" fmla="*/ 637551 h 715301"/>
                    <a:gd name="connsiteX66" fmla="*/ 223874 w 419113"/>
                    <a:gd name="connsiteY66" fmla="*/ 637551 h 715301"/>
                    <a:gd name="connsiteX67" fmla="*/ 216963 w 419113"/>
                    <a:gd name="connsiteY67" fmla="*/ 618545 h 715301"/>
                    <a:gd name="connsiteX68" fmla="*/ 204868 w 419113"/>
                    <a:gd name="connsiteY68" fmla="*/ 623729 h 715301"/>
                    <a:gd name="connsiteX69" fmla="*/ 165129 w 419113"/>
                    <a:gd name="connsiteY69" fmla="*/ 587445 h 715301"/>
                    <a:gd name="connsiteX70" fmla="*/ 146124 w 419113"/>
                    <a:gd name="connsiteY70" fmla="*/ 571895 h 715301"/>
                    <a:gd name="connsiteX71" fmla="*/ 127183 w 419113"/>
                    <a:gd name="connsiteY71" fmla="*/ 561794 h 715301"/>
                    <a:gd name="connsiteX72" fmla="*/ 112864 w 419113"/>
                    <a:gd name="connsiteY72" fmla="*/ 578159 h 715301"/>
                    <a:gd name="connsiteX73" fmla="*/ 93426 w 419113"/>
                    <a:gd name="connsiteY73" fmla="*/ 573839 h 715301"/>
                    <a:gd name="connsiteX74" fmla="*/ 112464 w 419113"/>
                    <a:gd name="connsiteY74" fmla="*/ 548180 h 715301"/>
                    <a:gd name="connsiteX75" fmla="*/ 89107 w 419113"/>
                    <a:gd name="connsiteY75" fmla="*/ 518334 h 715301"/>
                    <a:gd name="connsiteX76" fmla="*/ 80468 w 419113"/>
                    <a:gd name="connsiteY76" fmla="*/ 523518 h 715301"/>
                    <a:gd name="connsiteX77" fmla="*/ 64918 w 419113"/>
                    <a:gd name="connsiteY77" fmla="*/ 516606 h 715301"/>
                    <a:gd name="connsiteX78" fmla="*/ 39001 w 419113"/>
                    <a:gd name="connsiteY78" fmla="*/ 525245 h 715301"/>
                    <a:gd name="connsiteX79" fmla="*/ 990 w 419113"/>
                    <a:gd name="connsiteY79" fmla="*/ 539068 h 715301"/>
                    <a:gd name="connsiteX80" fmla="*/ 0 w 419113"/>
                    <a:gd name="connsiteY80" fmla="*/ 538991 h 715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419113" h="715301">
                      <a:moveTo>
                        <a:pt x="0" y="24719"/>
                      </a:moveTo>
                      <a:lnTo>
                        <a:pt x="7901" y="22461"/>
                      </a:lnTo>
                      <a:lnTo>
                        <a:pt x="19996" y="0"/>
                      </a:lnTo>
                      <a:lnTo>
                        <a:pt x="32090" y="50106"/>
                      </a:lnTo>
                      <a:lnTo>
                        <a:pt x="45912" y="58745"/>
                      </a:lnTo>
                      <a:lnTo>
                        <a:pt x="51096" y="89845"/>
                      </a:lnTo>
                      <a:lnTo>
                        <a:pt x="35546" y="96756"/>
                      </a:lnTo>
                      <a:lnTo>
                        <a:pt x="37274" y="114034"/>
                      </a:lnTo>
                      <a:lnTo>
                        <a:pt x="16540" y="139950"/>
                      </a:lnTo>
                      <a:lnTo>
                        <a:pt x="23451" y="160684"/>
                      </a:lnTo>
                      <a:lnTo>
                        <a:pt x="32090" y="195239"/>
                      </a:lnTo>
                      <a:lnTo>
                        <a:pt x="45912" y="210789"/>
                      </a:lnTo>
                      <a:lnTo>
                        <a:pt x="59735" y="210789"/>
                      </a:lnTo>
                      <a:lnTo>
                        <a:pt x="66646" y="203878"/>
                      </a:lnTo>
                      <a:lnTo>
                        <a:pt x="99474" y="203878"/>
                      </a:lnTo>
                      <a:lnTo>
                        <a:pt x="99474" y="214245"/>
                      </a:lnTo>
                      <a:lnTo>
                        <a:pt x="80468" y="253984"/>
                      </a:lnTo>
                      <a:lnTo>
                        <a:pt x="78740" y="262623"/>
                      </a:lnTo>
                      <a:lnTo>
                        <a:pt x="85651" y="274717"/>
                      </a:lnTo>
                      <a:lnTo>
                        <a:pt x="89107" y="290267"/>
                      </a:lnTo>
                      <a:lnTo>
                        <a:pt x="113296" y="312728"/>
                      </a:lnTo>
                      <a:lnTo>
                        <a:pt x="163402" y="312728"/>
                      </a:lnTo>
                      <a:lnTo>
                        <a:pt x="161674" y="295451"/>
                      </a:lnTo>
                      <a:lnTo>
                        <a:pt x="185863" y="290267"/>
                      </a:lnTo>
                      <a:lnTo>
                        <a:pt x="213507" y="305817"/>
                      </a:lnTo>
                      <a:lnTo>
                        <a:pt x="237696" y="267806"/>
                      </a:lnTo>
                      <a:lnTo>
                        <a:pt x="249791" y="259167"/>
                      </a:lnTo>
                      <a:lnTo>
                        <a:pt x="254974" y="252256"/>
                      </a:lnTo>
                      <a:lnTo>
                        <a:pt x="234241" y="224612"/>
                      </a:lnTo>
                      <a:lnTo>
                        <a:pt x="241152" y="210789"/>
                      </a:lnTo>
                      <a:lnTo>
                        <a:pt x="256702" y="191784"/>
                      </a:lnTo>
                      <a:lnTo>
                        <a:pt x="263613" y="177961"/>
                      </a:lnTo>
                      <a:lnTo>
                        <a:pt x="291257" y="177961"/>
                      </a:lnTo>
                      <a:lnTo>
                        <a:pt x="292985" y="203878"/>
                      </a:lnTo>
                      <a:lnTo>
                        <a:pt x="292985" y="228067"/>
                      </a:lnTo>
                      <a:lnTo>
                        <a:pt x="292985" y="253984"/>
                      </a:lnTo>
                      <a:lnTo>
                        <a:pt x="292985" y="267806"/>
                      </a:lnTo>
                      <a:lnTo>
                        <a:pt x="311991" y="279901"/>
                      </a:lnTo>
                      <a:lnTo>
                        <a:pt x="313718" y="291995"/>
                      </a:lnTo>
                      <a:lnTo>
                        <a:pt x="330996" y="293723"/>
                      </a:lnTo>
                      <a:lnTo>
                        <a:pt x="325813" y="307545"/>
                      </a:lnTo>
                      <a:lnTo>
                        <a:pt x="337907" y="338645"/>
                      </a:lnTo>
                      <a:lnTo>
                        <a:pt x="337907" y="352467"/>
                      </a:lnTo>
                      <a:lnTo>
                        <a:pt x="343091" y="368017"/>
                      </a:lnTo>
                      <a:lnTo>
                        <a:pt x="344818" y="374928"/>
                      </a:lnTo>
                      <a:lnTo>
                        <a:pt x="358641" y="378384"/>
                      </a:lnTo>
                      <a:lnTo>
                        <a:pt x="379374" y="378384"/>
                      </a:lnTo>
                      <a:lnTo>
                        <a:pt x="379374" y="392206"/>
                      </a:lnTo>
                      <a:lnTo>
                        <a:pt x="410474" y="395662"/>
                      </a:lnTo>
                      <a:lnTo>
                        <a:pt x="403563" y="412940"/>
                      </a:lnTo>
                      <a:lnTo>
                        <a:pt x="412202" y="428490"/>
                      </a:lnTo>
                      <a:lnTo>
                        <a:pt x="419113" y="454406"/>
                      </a:lnTo>
                      <a:lnTo>
                        <a:pt x="384557" y="468229"/>
                      </a:lnTo>
                      <a:lnTo>
                        <a:pt x="391469" y="535612"/>
                      </a:lnTo>
                      <a:lnTo>
                        <a:pt x="386285" y="573623"/>
                      </a:lnTo>
                      <a:lnTo>
                        <a:pt x="372463" y="597812"/>
                      </a:lnTo>
                      <a:lnTo>
                        <a:pt x="332724" y="609907"/>
                      </a:lnTo>
                      <a:lnTo>
                        <a:pt x="339635" y="675562"/>
                      </a:lnTo>
                      <a:lnTo>
                        <a:pt x="344818" y="691112"/>
                      </a:lnTo>
                      <a:lnTo>
                        <a:pt x="344818" y="708390"/>
                      </a:lnTo>
                      <a:lnTo>
                        <a:pt x="334452" y="715301"/>
                      </a:lnTo>
                      <a:lnTo>
                        <a:pt x="318902" y="706662"/>
                      </a:lnTo>
                      <a:lnTo>
                        <a:pt x="320630" y="680746"/>
                      </a:lnTo>
                      <a:lnTo>
                        <a:pt x="284346" y="651373"/>
                      </a:lnTo>
                      <a:lnTo>
                        <a:pt x="268796" y="658284"/>
                      </a:lnTo>
                      <a:lnTo>
                        <a:pt x="234241" y="637551"/>
                      </a:lnTo>
                      <a:lnTo>
                        <a:pt x="223874" y="637551"/>
                      </a:lnTo>
                      <a:lnTo>
                        <a:pt x="216963" y="618545"/>
                      </a:lnTo>
                      <a:lnTo>
                        <a:pt x="204868" y="623729"/>
                      </a:lnTo>
                      <a:lnTo>
                        <a:pt x="165129" y="587445"/>
                      </a:lnTo>
                      <a:lnTo>
                        <a:pt x="146124" y="571895"/>
                      </a:lnTo>
                      <a:lnTo>
                        <a:pt x="127183" y="561794"/>
                      </a:lnTo>
                      <a:lnTo>
                        <a:pt x="112864" y="578159"/>
                      </a:lnTo>
                      <a:lnTo>
                        <a:pt x="93426" y="573839"/>
                      </a:lnTo>
                      <a:lnTo>
                        <a:pt x="112464" y="548180"/>
                      </a:lnTo>
                      <a:lnTo>
                        <a:pt x="89107" y="518334"/>
                      </a:lnTo>
                      <a:lnTo>
                        <a:pt x="80468" y="523518"/>
                      </a:lnTo>
                      <a:lnTo>
                        <a:pt x="64918" y="516606"/>
                      </a:lnTo>
                      <a:lnTo>
                        <a:pt x="39001" y="525245"/>
                      </a:lnTo>
                      <a:lnTo>
                        <a:pt x="990" y="539068"/>
                      </a:lnTo>
                      <a:lnTo>
                        <a:pt x="0" y="53899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326E2257-B7E6-216C-4D52-314AB68794F0}"/>
                    </a:ext>
                  </a:extLst>
                </p:cNvPr>
                <p:cNvSpPr/>
                <p:nvPr/>
              </p:nvSpPr>
              <p:spPr>
                <a:xfrm>
                  <a:off x="3025120" y="2469526"/>
                  <a:ext cx="364396" cy="723795"/>
                </a:xfrm>
                <a:custGeom>
                  <a:avLst/>
                  <a:gdLst>
                    <a:gd name="connsiteX0" fmla="*/ 364396 w 364396"/>
                    <a:gd name="connsiteY0" fmla="*/ 0 h 723795"/>
                    <a:gd name="connsiteX1" fmla="*/ 364396 w 364396"/>
                    <a:gd name="connsiteY1" fmla="*/ 210824 h 723795"/>
                    <a:gd name="connsiteX2" fmla="*/ 359954 w 364396"/>
                    <a:gd name="connsiteY2" fmla="*/ 223516 h 723795"/>
                    <a:gd name="connsiteX3" fmla="*/ 338357 w 364396"/>
                    <a:gd name="connsiteY3" fmla="*/ 232155 h 723795"/>
                    <a:gd name="connsiteX4" fmla="*/ 336917 w 364396"/>
                    <a:gd name="connsiteY4" fmla="*/ 253752 h 723795"/>
                    <a:gd name="connsiteX5" fmla="*/ 364396 w 364396"/>
                    <a:gd name="connsiteY5" fmla="*/ 278178 h 723795"/>
                    <a:gd name="connsiteX6" fmla="*/ 364396 w 364396"/>
                    <a:gd name="connsiteY6" fmla="*/ 723795 h 723795"/>
                    <a:gd name="connsiteX7" fmla="*/ 355634 w 364396"/>
                    <a:gd name="connsiteY7" fmla="*/ 721693 h 723795"/>
                    <a:gd name="connsiteX8" fmla="*/ 335477 w 364396"/>
                    <a:gd name="connsiteY8" fmla="*/ 720253 h 723795"/>
                    <a:gd name="connsiteX9" fmla="*/ 295162 w 364396"/>
                    <a:gd name="connsiteY9" fmla="*/ 694336 h 723795"/>
                    <a:gd name="connsiteX10" fmla="*/ 282204 w 364396"/>
                    <a:gd name="connsiteY10" fmla="*/ 694336 h 723795"/>
                    <a:gd name="connsiteX11" fmla="*/ 233250 w 364396"/>
                    <a:gd name="connsiteY11" fmla="*/ 658341 h 723795"/>
                    <a:gd name="connsiteX12" fmla="*/ 226051 w 364396"/>
                    <a:gd name="connsiteY12" fmla="*/ 612266 h 723795"/>
                    <a:gd name="connsiteX13" fmla="*/ 192935 w 364396"/>
                    <a:gd name="connsiteY13" fmla="*/ 594989 h 723795"/>
                    <a:gd name="connsiteX14" fmla="*/ 195815 w 364396"/>
                    <a:gd name="connsiteY14" fmla="*/ 587790 h 723795"/>
                    <a:gd name="connsiteX15" fmla="*/ 203014 w 364396"/>
                    <a:gd name="connsiteY15" fmla="*/ 577711 h 723795"/>
                    <a:gd name="connsiteX16" fmla="*/ 223171 w 364396"/>
                    <a:gd name="connsiteY16" fmla="*/ 576271 h 723795"/>
                    <a:gd name="connsiteX17" fmla="*/ 227491 w 364396"/>
                    <a:gd name="connsiteY17" fmla="*/ 554674 h 723795"/>
                    <a:gd name="connsiteX18" fmla="*/ 223171 w 364396"/>
                    <a:gd name="connsiteY18" fmla="*/ 548915 h 723795"/>
                    <a:gd name="connsiteX19" fmla="*/ 204454 w 364396"/>
                    <a:gd name="connsiteY19" fmla="*/ 541715 h 723795"/>
                    <a:gd name="connsiteX20" fmla="*/ 203014 w 364396"/>
                    <a:gd name="connsiteY20" fmla="*/ 527317 h 723795"/>
                    <a:gd name="connsiteX21" fmla="*/ 182857 w 364396"/>
                    <a:gd name="connsiteY21" fmla="*/ 527317 h 723795"/>
                    <a:gd name="connsiteX22" fmla="*/ 179977 w 364396"/>
                    <a:gd name="connsiteY22" fmla="*/ 515799 h 723795"/>
                    <a:gd name="connsiteX23" fmla="*/ 138222 w 364396"/>
                    <a:gd name="connsiteY23" fmla="*/ 492762 h 723795"/>
                    <a:gd name="connsiteX24" fmla="*/ 122384 w 364396"/>
                    <a:gd name="connsiteY24" fmla="*/ 494201 h 723795"/>
                    <a:gd name="connsiteX25" fmla="*/ 118065 w 364396"/>
                    <a:gd name="connsiteY25" fmla="*/ 484123 h 723795"/>
                    <a:gd name="connsiteX26" fmla="*/ 76310 w 364396"/>
                    <a:gd name="connsiteY26" fmla="*/ 452447 h 723795"/>
                    <a:gd name="connsiteX27" fmla="*/ 54713 w 364396"/>
                    <a:gd name="connsiteY27" fmla="*/ 413572 h 723795"/>
                    <a:gd name="connsiteX28" fmla="*/ 0 w 364396"/>
                    <a:gd name="connsiteY28" fmla="*/ 416451 h 723795"/>
                    <a:gd name="connsiteX29" fmla="*/ 2880 w 364396"/>
                    <a:gd name="connsiteY29" fmla="*/ 403493 h 723795"/>
                    <a:gd name="connsiteX30" fmla="*/ 2880 w 364396"/>
                    <a:gd name="connsiteY30" fmla="*/ 394854 h 723795"/>
                    <a:gd name="connsiteX31" fmla="*/ 10079 w 364396"/>
                    <a:gd name="connsiteY31" fmla="*/ 389095 h 723795"/>
                    <a:gd name="connsiteX32" fmla="*/ 17278 w 364396"/>
                    <a:gd name="connsiteY32" fmla="*/ 368937 h 723795"/>
                    <a:gd name="connsiteX33" fmla="*/ 31676 w 364396"/>
                    <a:gd name="connsiteY33" fmla="*/ 354539 h 723795"/>
                    <a:gd name="connsiteX34" fmla="*/ 11519 w 364396"/>
                    <a:gd name="connsiteY34" fmla="*/ 343021 h 723795"/>
                    <a:gd name="connsiteX35" fmla="*/ 27357 w 364396"/>
                    <a:gd name="connsiteY35" fmla="*/ 318544 h 723795"/>
                    <a:gd name="connsiteX36" fmla="*/ 59033 w 364396"/>
                    <a:gd name="connsiteY36" fmla="*/ 312785 h 723795"/>
                    <a:gd name="connsiteX37" fmla="*/ 70551 w 364396"/>
                    <a:gd name="connsiteY37" fmla="*/ 291187 h 723795"/>
                    <a:gd name="connsiteX38" fmla="*/ 63352 w 364396"/>
                    <a:gd name="connsiteY38" fmla="*/ 281109 h 723795"/>
                    <a:gd name="connsiteX39" fmla="*/ 54713 w 364396"/>
                    <a:gd name="connsiteY39" fmla="*/ 263831 h 723795"/>
                    <a:gd name="connsiteX40" fmla="*/ 20158 w 364396"/>
                    <a:gd name="connsiteY40" fmla="*/ 258071 h 723795"/>
                    <a:gd name="connsiteX41" fmla="*/ 28796 w 364396"/>
                    <a:gd name="connsiteY41" fmla="*/ 245113 h 723795"/>
                    <a:gd name="connsiteX42" fmla="*/ 59033 w 364396"/>
                    <a:gd name="connsiteY42" fmla="*/ 222076 h 723795"/>
                    <a:gd name="connsiteX43" fmla="*/ 48954 w 364396"/>
                    <a:gd name="connsiteY43" fmla="*/ 197599 h 723795"/>
                    <a:gd name="connsiteX44" fmla="*/ 77750 w 364396"/>
                    <a:gd name="connsiteY44" fmla="*/ 203358 h 723795"/>
                    <a:gd name="connsiteX45" fmla="*/ 92148 w 364396"/>
                    <a:gd name="connsiteY45" fmla="*/ 196159 h 723795"/>
                    <a:gd name="connsiteX46" fmla="*/ 84949 w 364396"/>
                    <a:gd name="connsiteY46" fmla="*/ 186081 h 723795"/>
                    <a:gd name="connsiteX47" fmla="*/ 90708 w 364396"/>
                    <a:gd name="connsiteY47" fmla="*/ 180321 h 723795"/>
                    <a:gd name="connsiteX48" fmla="*/ 86389 w 364396"/>
                    <a:gd name="connsiteY48" fmla="*/ 165923 h 723795"/>
                    <a:gd name="connsiteX49" fmla="*/ 57593 w 364396"/>
                    <a:gd name="connsiteY49" fmla="*/ 152965 h 723795"/>
                    <a:gd name="connsiteX50" fmla="*/ 59033 w 364396"/>
                    <a:gd name="connsiteY50" fmla="*/ 135687 h 723795"/>
                    <a:gd name="connsiteX51" fmla="*/ 47514 w 364396"/>
                    <a:gd name="connsiteY51" fmla="*/ 116969 h 723795"/>
                    <a:gd name="connsiteX52" fmla="*/ 33116 w 364396"/>
                    <a:gd name="connsiteY52" fmla="*/ 104011 h 723795"/>
                    <a:gd name="connsiteX53" fmla="*/ 5759 w 364396"/>
                    <a:gd name="connsiteY53" fmla="*/ 86733 h 723795"/>
                    <a:gd name="connsiteX54" fmla="*/ 12958 w 364396"/>
                    <a:gd name="connsiteY54" fmla="*/ 59377 h 723795"/>
                    <a:gd name="connsiteX55" fmla="*/ 27357 w 364396"/>
                    <a:gd name="connsiteY55" fmla="*/ 50738 h 723795"/>
                    <a:gd name="connsiteX56" fmla="*/ 30236 w 364396"/>
                    <a:gd name="connsiteY56" fmla="*/ 72335 h 723795"/>
                    <a:gd name="connsiteX57" fmla="*/ 53273 w 364396"/>
                    <a:gd name="connsiteY57" fmla="*/ 82414 h 723795"/>
                    <a:gd name="connsiteX58" fmla="*/ 70551 w 364396"/>
                    <a:gd name="connsiteY58" fmla="*/ 79534 h 723795"/>
                    <a:gd name="connsiteX59" fmla="*/ 86389 w 364396"/>
                    <a:gd name="connsiteY59" fmla="*/ 86733 h 723795"/>
                    <a:gd name="connsiteX60" fmla="*/ 106546 w 364396"/>
                    <a:gd name="connsiteY60" fmla="*/ 73775 h 723795"/>
                    <a:gd name="connsiteX61" fmla="*/ 112306 w 364396"/>
                    <a:gd name="connsiteY61" fmla="*/ 59377 h 723795"/>
                    <a:gd name="connsiteX62" fmla="*/ 123824 w 364396"/>
                    <a:gd name="connsiteY62" fmla="*/ 60817 h 723795"/>
                    <a:gd name="connsiteX63" fmla="*/ 165579 w 364396"/>
                    <a:gd name="connsiteY63" fmla="*/ 62256 h 723795"/>
                    <a:gd name="connsiteX64" fmla="*/ 184296 w 364396"/>
                    <a:gd name="connsiteY64" fmla="*/ 53617 h 723795"/>
                    <a:gd name="connsiteX65" fmla="*/ 201574 w 364396"/>
                    <a:gd name="connsiteY65" fmla="*/ 40659 h 723795"/>
                    <a:gd name="connsiteX66" fmla="*/ 247648 w 364396"/>
                    <a:gd name="connsiteY66" fmla="*/ 34900 h 723795"/>
                    <a:gd name="connsiteX67" fmla="*/ 251968 w 364396"/>
                    <a:gd name="connsiteY67" fmla="*/ 26261 h 723795"/>
                    <a:gd name="connsiteX68" fmla="*/ 279324 w 364396"/>
                    <a:gd name="connsiteY68" fmla="*/ 23381 h 723795"/>
                    <a:gd name="connsiteX69" fmla="*/ 298042 w 364396"/>
                    <a:gd name="connsiteY69" fmla="*/ 14742 h 723795"/>
                    <a:gd name="connsiteX70" fmla="*/ 306681 w 364396"/>
                    <a:gd name="connsiteY70" fmla="*/ 23381 h 723795"/>
                    <a:gd name="connsiteX71" fmla="*/ 309560 w 364396"/>
                    <a:gd name="connsiteY71" fmla="*/ 39219 h 723795"/>
                    <a:gd name="connsiteX72" fmla="*/ 336917 w 364396"/>
                    <a:gd name="connsiteY72" fmla="*/ 17622 h 723795"/>
                    <a:gd name="connsiteX73" fmla="*/ 351315 w 364396"/>
                    <a:gd name="connsiteY73" fmla="*/ 1784 h 723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64396" h="723795">
                      <a:moveTo>
                        <a:pt x="364396" y="0"/>
                      </a:moveTo>
                      <a:lnTo>
                        <a:pt x="364396" y="210824"/>
                      </a:lnTo>
                      <a:lnTo>
                        <a:pt x="359954" y="223516"/>
                      </a:lnTo>
                      <a:lnTo>
                        <a:pt x="338357" y="232155"/>
                      </a:lnTo>
                      <a:lnTo>
                        <a:pt x="336917" y="253752"/>
                      </a:lnTo>
                      <a:lnTo>
                        <a:pt x="364396" y="278178"/>
                      </a:lnTo>
                      <a:lnTo>
                        <a:pt x="364396" y="723795"/>
                      </a:lnTo>
                      <a:lnTo>
                        <a:pt x="355634" y="721693"/>
                      </a:lnTo>
                      <a:lnTo>
                        <a:pt x="335477" y="720253"/>
                      </a:lnTo>
                      <a:lnTo>
                        <a:pt x="295162" y="694336"/>
                      </a:lnTo>
                      <a:lnTo>
                        <a:pt x="282204" y="694336"/>
                      </a:lnTo>
                      <a:lnTo>
                        <a:pt x="233250" y="658341"/>
                      </a:lnTo>
                      <a:lnTo>
                        <a:pt x="226051" y="612266"/>
                      </a:lnTo>
                      <a:lnTo>
                        <a:pt x="192935" y="594989"/>
                      </a:lnTo>
                      <a:lnTo>
                        <a:pt x="195815" y="587790"/>
                      </a:lnTo>
                      <a:lnTo>
                        <a:pt x="203014" y="577711"/>
                      </a:lnTo>
                      <a:lnTo>
                        <a:pt x="223171" y="576271"/>
                      </a:lnTo>
                      <a:lnTo>
                        <a:pt x="227491" y="554674"/>
                      </a:lnTo>
                      <a:lnTo>
                        <a:pt x="223171" y="548915"/>
                      </a:lnTo>
                      <a:lnTo>
                        <a:pt x="204454" y="541715"/>
                      </a:lnTo>
                      <a:lnTo>
                        <a:pt x="203014" y="527317"/>
                      </a:lnTo>
                      <a:lnTo>
                        <a:pt x="182857" y="527317"/>
                      </a:lnTo>
                      <a:lnTo>
                        <a:pt x="179977" y="515799"/>
                      </a:lnTo>
                      <a:lnTo>
                        <a:pt x="138222" y="492762"/>
                      </a:lnTo>
                      <a:lnTo>
                        <a:pt x="122384" y="494201"/>
                      </a:lnTo>
                      <a:lnTo>
                        <a:pt x="118065" y="484123"/>
                      </a:lnTo>
                      <a:lnTo>
                        <a:pt x="76310" y="452447"/>
                      </a:lnTo>
                      <a:lnTo>
                        <a:pt x="54713" y="413572"/>
                      </a:lnTo>
                      <a:lnTo>
                        <a:pt x="0" y="416451"/>
                      </a:lnTo>
                      <a:lnTo>
                        <a:pt x="2880" y="403493"/>
                      </a:lnTo>
                      <a:lnTo>
                        <a:pt x="2880" y="394854"/>
                      </a:lnTo>
                      <a:lnTo>
                        <a:pt x="10079" y="389095"/>
                      </a:lnTo>
                      <a:lnTo>
                        <a:pt x="17278" y="368937"/>
                      </a:lnTo>
                      <a:lnTo>
                        <a:pt x="31676" y="354539"/>
                      </a:lnTo>
                      <a:lnTo>
                        <a:pt x="11519" y="343021"/>
                      </a:lnTo>
                      <a:lnTo>
                        <a:pt x="27357" y="318544"/>
                      </a:lnTo>
                      <a:lnTo>
                        <a:pt x="59033" y="312785"/>
                      </a:lnTo>
                      <a:lnTo>
                        <a:pt x="70551" y="291187"/>
                      </a:lnTo>
                      <a:lnTo>
                        <a:pt x="63352" y="281109"/>
                      </a:lnTo>
                      <a:lnTo>
                        <a:pt x="54713" y="263831"/>
                      </a:lnTo>
                      <a:lnTo>
                        <a:pt x="20158" y="258071"/>
                      </a:lnTo>
                      <a:lnTo>
                        <a:pt x="28796" y="245113"/>
                      </a:lnTo>
                      <a:lnTo>
                        <a:pt x="59033" y="222076"/>
                      </a:lnTo>
                      <a:lnTo>
                        <a:pt x="48954" y="197599"/>
                      </a:lnTo>
                      <a:lnTo>
                        <a:pt x="77750" y="203358"/>
                      </a:lnTo>
                      <a:lnTo>
                        <a:pt x="92148" y="196159"/>
                      </a:lnTo>
                      <a:lnTo>
                        <a:pt x="84949" y="186081"/>
                      </a:lnTo>
                      <a:lnTo>
                        <a:pt x="90708" y="180321"/>
                      </a:lnTo>
                      <a:lnTo>
                        <a:pt x="86389" y="165923"/>
                      </a:lnTo>
                      <a:lnTo>
                        <a:pt x="57593" y="152965"/>
                      </a:lnTo>
                      <a:lnTo>
                        <a:pt x="59033" y="135687"/>
                      </a:lnTo>
                      <a:lnTo>
                        <a:pt x="47514" y="116969"/>
                      </a:lnTo>
                      <a:lnTo>
                        <a:pt x="33116" y="104011"/>
                      </a:lnTo>
                      <a:lnTo>
                        <a:pt x="5759" y="86733"/>
                      </a:lnTo>
                      <a:lnTo>
                        <a:pt x="12958" y="59377"/>
                      </a:lnTo>
                      <a:lnTo>
                        <a:pt x="27357" y="50738"/>
                      </a:lnTo>
                      <a:lnTo>
                        <a:pt x="30236" y="72335"/>
                      </a:lnTo>
                      <a:lnTo>
                        <a:pt x="53273" y="82414"/>
                      </a:lnTo>
                      <a:lnTo>
                        <a:pt x="70551" y="79534"/>
                      </a:lnTo>
                      <a:lnTo>
                        <a:pt x="86389" y="86733"/>
                      </a:lnTo>
                      <a:lnTo>
                        <a:pt x="106546" y="73775"/>
                      </a:lnTo>
                      <a:lnTo>
                        <a:pt x="112306" y="59377"/>
                      </a:lnTo>
                      <a:lnTo>
                        <a:pt x="123824" y="60817"/>
                      </a:lnTo>
                      <a:lnTo>
                        <a:pt x="165579" y="62256"/>
                      </a:lnTo>
                      <a:lnTo>
                        <a:pt x="184296" y="53617"/>
                      </a:lnTo>
                      <a:lnTo>
                        <a:pt x="201574" y="40659"/>
                      </a:lnTo>
                      <a:lnTo>
                        <a:pt x="247648" y="34900"/>
                      </a:lnTo>
                      <a:lnTo>
                        <a:pt x="251968" y="26261"/>
                      </a:lnTo>
                      <a:lnTo>
                        <a:pt x="279324" y="23381"/>
                      </a:lnTo>
                      <a:lnTo>
                        <a:pt x="298042" y="14742"/>
                      </a:lnTo>
                      <a:lnTo>
                        <a:pt x="306681" y="23381"/>
                      </a:lnTo>
                      <a:lnTo>
                        <a:pt x="309560" y="39219"/>
                      </a:lnTo>
                      <a:lnTo>
                        <a:pt x="336917" y="17622"/>
                      </a:lnTo>
                      <a:lnTo>
                        <a:pt x="351315" y="178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2AFF51C-C99B-059A-B66D-9893AF7EC5AF}"/>
                    </a:ext>
                  </a:extLst>
                </p:cNvPr>
                <p:cNvSpPr/>
                <p:nvPr/>
              </p:nvSpPr>
              <p:spPr>
                <a:xfrm>
                  <a:off x="3296381" y="1470352"/>
                  <a:ext cx="93135" cy="159353"/>
                </a:xfrm>
                <a:custGeom>
                  <a:avLst/>
                  <a:gdLst>
                    <a:gd name="connsiteX0" fmla="*/ 25917 w 93135"/>
                    <a:gd name="connsiteY0" fmla="*/ 0 h 159353"/>
                    <a:gd name="connsiteX1" fmla="*/ 32828 w 93135"/>
                    <a:gd name="connsiteY1" fmla="*/ 27644 h 159353"/>
                    <a:gd name="connsiteX2" fmla="*/ 50106 w 93135"/>
                    <a:gd name="connsiteY2" fmla="*/ 20733 h 159353"/>
                    <a:gd name="connsiteX3" fmla="*/ 50106 w 93135"/>
                    <a:gd name="connsiteY3" fmla="*/ 44922 h 159353"/>
                    <a:gd name="connsiteX4" fmla="*/ 50106 w 93135"/>
                    <a:gd name="connsiteY4" fmla="*/ 51833 h 159353"/>
                    <a:gd name="connsiteX5" fmla="*/ 91696 w 93135"/>
                    <a:gd name="connsiteY5" fmla="*/ 51833 h 159353"/>
                    <a:gd name="connsiteX6" fmla="*/ 93135 w 93135"/>
                    <a:gd name="connsiteY6" fmla="*/ 50574 h 159353"/>
                    <a:gd name="connsiteX7" fmla="*/ 93135 w 93135"/>
                    <a:gd name="connsiteY7" fmla="*/ 159353 h 159353"/>
                    <a:gd name="connsiteX8" fmla="*/ 51834 w 93135"/>
                    <a:gd name="connsiteY8" fmla="*/ 153772 h 159353"/>
                    <a:gd name="connsiteX9" fmla="*/ 48378 w 93135"/>
                    <a:gd name="connsiteY9" fmla="*/ 119216 h 159353"/>
                    <a:gd name="connsiteX10" fmla="*/ 6911 w 93135"/>
                    <a:gd name="connsiteY10" fmla="*/ 82933 h 159353"/>
                    <a:gd name="connsiteX11" fmla="*/ 10367 w 93135"/>
                    <a:gd name="connsiteY11" fmla="*/ 55288 h 159353"/>
                    <a:gd name="connsiteX12" fmla="*/ 0 w 93135"/>
                    <a:gd name="connsiteY12" fmla="*/ 32827 h 159353"/>
                    <a:gd name="connsiteX0" fmla="*/ 25917 w 482663"/>
                    <a:gd name="connsiteY0" fmla="*/ 0 h 159353"/>
                    <a:gd name="connsiteX1" fmla="*/ 32828 w 482663"/>
                    <a:gd name="connsiteY1" fmla="*/ 27644 h 159353"/>
                    <a:gd name="connsiteX2" fmla="*/ 50106 w 482663"/>
                    <a:gd name="connsiteY2" fmla="*/ 20733 h 159353"/>
                    <a:gd name="connsiteX3" fmla="*/ 50106 w 482663"/>
                    <a:gd name="connsiteY3" fmla="*/ 44922 h 159353"/>
                    <a:gd name="connsiteX4" fmla="*/ 50106 w 482663"/>
                    <a:gd name="connsiteY4" fmla="*/ 51833 h 159353"/>
                    <a:gd name="connsiteX5" fmla="*/ 91696 w 482663"/>
                    <a:gd name="connsiteY5" fmla="*/ 51833 h 159353"/>
                    <a:gd name="connsiteX6" fmla="*/ 93135 w 482663"/>
                    <a:gd name="connsiteY6" fmla="*/ 50574 h 159353"/>
                    <a:gd name="connsiteX7" fmla="*/ 482663 w 482663"/>
                    <a:gd name="connsiteY7" fmla="*/ 89367 h 159353"/>
                    <a:gd name="connsiteX8" fmla="*/ 93135 w 482663"/>
                    <a:gd name="connsiteY8" fmla="*/ 159353 h 159353"/>
                    <a:gd name="connsiteX9" fmla="*/ 51834 w 482663"/>
                    <a:gd name="connsiteY9" fmla="*/ 153772 h 159353"/>
                    <a:gd name="connsiteX10" fmla="*/ 48378 w 482663"/>
                    <a:gd name="connsiteY10" fmla="*/ 119216 h 159353"/>
                    <a:gd name="connsiteX11" fmla="*/ 6911 w 482663"/>
                    <a:gd name="connsiteY11" fmla="*/ 82933 h 159353"/>
                    <a:gd name="connsiteX12" fmla="*/ 10367 w 482663"/>
                    <a:gd name="connsiteY12" fmla="*/ 55288 h 159353"/>
                    <a:gd name="connsiteX13" fmla="*/ 0 w 482663"/>
                    <a:gd name="connsiteY13" fmla="*/ 32827 h 159353"/>
                    <a:gd name="connsiteX14" fmla="*/ 25917 w 482663"/>
                    <a:gd name="connsiteY14" fmla="*/ 0 h 159353"/>
                    <a:gd name="connsiteX0" fmla="*/ 482663 w 574103"/>
                    <a:gd name="connsiteY0" fmla="*/ 89367 h 180807"/>
                    <a:gd name="connsiteX1" fmla="*/ 93135 w 574103"/>
                    <a:gd name="connsiteY1" fmla="*/ 159353 h 180807"/>
                    <a:gd name="connsiteX2" fmla="*/ 51834 w 574103"/>
                    <a:gd name="connsiteY2" fmla="*/ 153772 h 180807"/>
                    <a:gd name="connsiteX3" fmla="*/ 48378 w 574103"/>
                    <a:gd name="connsiteY3" fmla="*/ 119216 h 180807"/>
                    <a:gd name="connsiteX4" fmla="*/ 6911 w 574103"/>
                    <a:gd name="connsiteY4" fmla="*/ 82933 h 180807"/>
                    <a:gd name="connsiteX5" fmla="*/ 10367 w 574103"/>
                    <a:gd name="connsiteY5" fmla="*/ 55288 h 180807"/>
                    <a:gd name="connsiteX6" fmla="*/ 0 w 574103"/>
                    <a:gd name="connsiteY6" fmla="*/ 32827 h 180807"/>
                    <a:gd name="connsiteX7" fmla="*/ 25917 w 574103"/>
                    <a:gd name="connsiteY7" fmla="*/ 0 h 180807"/>
                    <a:gd name="connsiteX8" fmla="*/ 32828 w 574103"/>
                    <a:gd name="connsiteY8" fmla="*/ 27644 h 180807"/>
                    <a:gd name="connsiteX9" fmla="*/ 50106 w 574103"/>
                    <a:gd name="connsiteY9" fmla="*/ 20733 h 180807"/>
                    <a:gd name="connsiteX10" fmla="*/ 50106 w 574103"/>
                    <a:gd name="connsiteY10" fmla="*/ 44922 h 180807"/>
                    <a:gd name="connsiteX11" fmla="*/ 50106 w 574103"/>
                    <a:gd name="connsiteY11" fmla="*/ 51833 h 180807"/>
                    <a:gd name="connsiteX12" fmla="*/ 91696 w 574103"/>
                    <a:gd name="connsiteY12" fmla="*/ 51833 h 180807"/>
                    <a:gd name="connsiteX13" fmla="*/ 93135 w 574103"/>
                    <a:gd name="connsiteY13" fmla="*/ 50574 h 180807"/>
                    <a:gd name="connsiteX14" fmla="*/ 574103 w 574103"/>
                    <a:gd name="connsiteY14" fmla="*/ 180807 h 180807"/>
                    <a:gd name="connsiteX0" fmla="*/ 93135 w 574103"/>
                    <a:gd name="connsiteY0" fmla="*/ 159353 h 180807"/>
                    <a:gd name="connsiteX1" fmla="*/ 51834 w 574103"/>
                    <a:gd name="connsiteY1" fmla="*/ 153772 h 180807"/>
                    <a:gd name="connsiteX2" fmla="*/ 48378 w 574103"/>
                    <a:gd name="connsiteY2" fmla="*/ 119216 h 180807"/>
                    <a:gd name="connsiteX3" fmla="*/ 6911 w 574103"/>
                    <a:gd name="connsiteY3" fmla="*/ 82933 h 180807"/>
                    <a:gd name="connsiteX4" fmla="*/ 10367 w 574103"/>
                    <a:gd name="connsiteY4" fmla="*/ 55288 h 180807"/>
                    <a:gd name="connsiteX5" fmla="*/ 0 w 574103"/>
                    <a:gd name="connsiteY5" fmla="*/ 32827 h 180807"/>
                    <a:gd name="connsiteX6" fmla="*/ 25917 w 574103"/>
                    <a:gd name="connsiteY6" fmla="*/ 0 h 180807"/>
                    <a:gd name="connsiteX7" fmla="*/ 32828 w 574103"/>
                    <a:gd name="connsiteY7" fmla="*/ 27644 h 180807"/>
                    <a:gd name="connsiteX8" fmla="*/ 50106 w 574103"/>
                    <a:gd name="connsiteY8" fmla="*/ 20733 h 180807"/>
                    <a:gd name="connsiteX9" fmla="*/ 50106 w 574103"/>
                    <a:gd name="connsiteY9" fmla="*/ 44922 h 180807"/>
                    <a:gd name="connsiteX10" fmla="*/ 50106 w 574103"/>
                    <a:gd name="connsiteY10" fmla="*/ 51833 h 180807"/>
                    <a:gd name="connsiteX11" fmla="*/ 91696 w 574103"/>
                    <a:gd name="connsiteY11" fmla="*/ 51833 h 180807"/>
                    <a:gd name="connsiteX12" fmla="*/ 93135 w 574103"/>
                    <a:gd name="connsiteY12" fmla="*/ 50574 h 180807"/>
                    <a:gd name="connsiteX13" fmla="*/ 574103 w 574103"/>
                    <a:gd name="connsiteY13" fmla="*/ 180807 h 180807"/>
                    <a:gd name="connsiteX0" fmla="*/ 93135 w 93135"/>
                    <a:gd name="connsiteY0" fmla="*/ 159353 h 159353"/>
                    <a:gd name="connsiteX1" fmla="*/ 51834 w 93135"/>
                    <a:gd name="connsiteY1" fmla="*/ 153772 h 159353"/>
                    <a:gd name="connsiteX2" fmla="*/ 48378 w 93135"/>
                    <a:gd name="connsiteY2" fmla="*/ 119216 h 159353"/>
                    <a:gd name="connsiteX3" fmla="*/ 6911 w 93135"/>
                    <a:gd name="connsiteY3" fmla="*/ 82933 h 159353"/>
                    <a:gd name="connsiteX4" fmla="*/ 10367 w 93135"/>
                    <a:gd name="connsiteY4" fmla="*/ 55288 h 159353"/>
                    <a:gd name="connsiteX5" fmla="*/ 0 w 93135"/>
                    <a:gd name="connsiteY5" fmla="*/ 32827 h 159353"/>
                    <a:gd name="connsiteX6" fmla="*/ 25917 w 93135"/>
                    <a:gd name="connsiteY6" fmla="*/ 0 h 159353"/>
                    <a:gd name="connsiteX7" fmla="*/ 32828 w 93135"/>
                    <a:gd name="connsiteY7" fmla="*/ 27644 h 159353"/>
                    <a:gd name="connsiteX8" fmla="*/ 50106 w 93135"/>
                    <a:gd name="connsiteY8" fmla="*/ 20733 h 159353"/>
                    <a:gd name="connsiteX9" fmla="*/ 50106 w 93135"/>
                    <a:gd name="connsiteY9" fmla="*/ 44922 h 159353"/>
                    <a:gd name="connsiteX10" fmla="*/ 50106 w 93135"/>
                    <a:gd name="connsiteY10" fmla="*/ 51833 h 159353"/>
                    <a:gd name="connsiteX11" fmla="*/ 91696 w 93135"/>
                    <a:gd name="connsiteY11" fmla="*/ 51833 h 159353"/>
                    <a:gd name="connsiteX12" fmla="*/ 93135 w 93135"/>
                    <a:gd name="connsiteY12" fmla="*/ 50574 h 159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3135" h="159353">
                      <a:moveTo>
                        <a:pt x="93135" y="159353"/>
                      </a:moveTo>
                      <a:lnTo>
                        <a:pt x="51834" y="153772"/>
                      </a:lnTo>
                      <a:lnTo>
                        <a:pt x="48378" y="119216"/>
                      </a:lnTo>
                      <a:lnTo>
                        <a:pt x="6911" y="82933"/>
                      </a:lnTo>
                      <a:lnTo>
                        <a:pt x="10367" y="55288"/>
                      </a:lnTo>
                      <a:lnTo>
                        <a:pt x="0" y="32827"/>
                      </a:lnTo>
                      <a:lnTo>
                        <a:pt x="25917" y="0"/>
                      </a:lnTo>
                      <a:lnTo>
                        <a:pt x="32828" y="27644"/>
                      </a:lnTo>
                      <a:lnTo>
                        <a:pt x="50106" y="20733"/>
                      </a:lnTo>
                      <a:lnTo>
                        <a:pt x="50106" y="44922"/>
                      </a:lnTo>
                      <a:lnTo>
                        <a:pt x="50106" y="51833"/>
                      </a:lnTo>
                      <a:lnTo>
                        <a:pt x="91696" y="51833"/>
                      </a:lnTo>
                      <a:lnTo>
                        <a:pt x="93135" y="50574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ED15595-6072-5301-4A83-9E08EE3F6BEC}"/>
                    </a:ext>
                  </a:extLst>
                </p:cNvPr>
                <p:cNvSpPr/>
                <p:nvPr/>
              </p:nvSpPr>
              <p:spPr>
                <a:xfrm>
                  <a:off x="680522" y="1439681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9516024-5795-4213-85CF-56C1D8521EB8}"/>
                    </a:ext>
                  </a:extLst>
                </p:cNvPr>
                <p:cNvSpPr/>
                <p:nvPr/>
              </p:nvSpPr>
              <p:spPr>
                <a:xfrm>
                  <a:off x="1787017" y="1648312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C16E0EA6-356A-67CF-B45C-E240CCE60A09}"/>
                    </a:ext>
                  </a:extLst>
                </p:cNvPr>
                <p:cNvSpPr/>
                <p:nvPr/>
              </p:nvSpPr>
              <p:spPr>
                <a:xfrm>
                  <a:off x="930187" y="1856509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F3D35201-3E6A-20E3-208A-CD11B5BBB352}"/>
                    </a:ext>
                  </a:extLst>
                </p:cNvPr>
                <p:cNvSpPr/>
                <p:nvPr/>
              </p:nvSpPr>
              <p:spPr>
                <a:xfrm>
                  <a:off x="3052648" y="1901252"/>
                  <a:ext cx="336868" cy="655008"/>
                </a:xfrm>
                <a:custGeom>
                  <a:avLst/>
                  <a:gdLst>
                    <a:gd name="connsiteX0" fmla="*/ 187843 w 336868"/>
                    <a:gd name="connsiteY0" fmla="*/ 0 h 655008"/>
                    <a:gd name="connsiteX1" fmla="*/ 194923 w 336868"/>
                    <a:gd name="connsiteY1" fmla="*/ 2771 h 655008"/>
                    <a:gd name="connsiteX2" fmla="*/ 198163 w 336868"/>
                    <a:gd name="connsiteY2" fmla="*/ 20048 h 655008"/>
                    <a:gd name="connsiteX3" fmla="*/ 193843 w 336868"/>
                    <a:gd name="connsiteY3" fmla="*/ 27607 h 655008"/>
                    <a:gd name="connsiteX4" fmla="*/ 203562 w 336868"/>
                    <a:gd name="connsiteY4" fmla="*/ 35167 h 655008"/>
                    <a:gd name="connsiteX5" fmla="*/ 220840 w 336868"/>
                    <a:gd name="connsiteY5" fmla="*/ 34086 h 655008"/>
                    <a:gd name="connsiteX6" fmla="*/ 226239 w 336868"/>
                    <a:gd name="connsiteY6" fmla="*/ 38406 h 655008"/>
                    <a:gd name="connsiteX7" fmla="*/ 235958 w 336868"/>
                    <a:gd name="connsiteY7" fmla="*/ 35167 h 655008"/>
                    <a:gd name="connsiteX8" fmla="*/ 274833 w 336868"/>
                    <a:gd name="connsiteY8" fmla="*/ 54604 h 655008"/>
                    <a:gd name="connsiteX9" fmla="*/ 268354 w 336868"/>
                    <a:gd name="connsiteY9" fmla="*/ 89160 h 655008"/>
                    <a:gd name="connsiteX10" fmla="*/ 286712 w 336868"/>
                    <a:gd name="connsiteY10" fmla="*/ 94559 h 655008"/>
                    <a:gd name="connsiteX11" fmla="*/ 310469 w 336868"/>
                    <a:gd name="connsiteY11" fmla="*/ 110757 h 655008"/>
                    <a:gd name="connsiteX12" fmla="*/ 332066 w 336868"/>
                    <a:gd name="connsiteY12" fmla="*/ 113996 h 655008"/>
                    <a:gd name="connsiteX13" fmla="*/ 335306 w 336868"/>
                    <a:gd name="connsiteY13" fmla="*/ 98879 h 655008"/>
                    <a:gd name="connsiteX14" fmla="*/ 322347 w 336868"/>
                    <a:gd name="connsiteY14" fmla="*/ 96719 h 655008"/>
                    <a:gd name="connsiteX15" fmla="*/ 320187 w 336868"/>
                    <a:gd name="connsiteY15" fmla="*/ 87000 h 655008"/>
                    <a:gd name="connsiteX16" fmla="*/ 328826 w 336868"/>
                    <a:gd name="connsiteY16" fmla="*/ 84840 h 655008"/>
                    <a:gd name="connsiteX17" fmla="*/ 325586 w 336868"/>
                    <a:gd name="connsiteY17" fmla="*/ 74041 h 655008"/>
                    <a:gd name="connsiteX18" fmla="*/ 334225 w 336868"/>
                    <a:gd name="connsiteY18" fmla="*/ 65402 h 655008"/>
                    <a:gd name="connsiteX19" fmla="*/ 336868 w 336868"/>
                    <a:gd name="connsiteY19" fmla="*/ 68045 h 655008"/>
                    <a:gd name="connsiteX20" fmla="*/ 336868 w 336868"/>
                    <a:gd name="connsiteY20" fmla="*/ 568275 h 655008"/>
                    <a:gd name="connsiteX21" fmla="*/ 323787 w 336868"/>
                    <a:gd name="connsiteY21" fmla="*/ 570058 h 655008"/>
                    <a:gd name="connsiteX22" fmla="*/ 309389 w 336868"/>
                    <a:gd name="connsiteY22" fmla="*/ 585896 h 655008"/>
                    <a:gd name="connsiteX23" fmla="*/ 282032 w 336868"/>
                    <a:gd name="connsiteY23" fmla="*/ 607494 h 655008"/>
                    <a:gd name="connsiteX24" fmla="*/ 279153 w 336868"/>
                    <a:gd name="connsiteY24" fmla="*/ 591656 h 655008"/>
                    <a:gd name="connsiteX25" fmla="*/ 270514 w 336868"/>
                    <a:gd name="connsiteY25" fmla="*/ 583017 h 655008"/>
                    <a:gd name="connsiteX26" fmla="*/ 251796 w 336868"/>
                    <a:gd name="connsiteY26" fmla="*/ 591656 h 655008"/>
                    <a:gd name="connsiteX27" fmla="*/ 224440 w 336868"/>
                    <a:gd name="connsiteY27" fmla="*/ 594535 h 655008"/>
                    <a:gd name="connsiteX28" fmla="*/ 220120 w 336868"/>
                    <a:gd name="connsiteY28" fmla="*/ 603174 h 655008"/>
                    <a:gd name="connsiteX29" fmla="*/ 174046 w 336868"/>
                    <a:gd name="connsiteY29" fmla="*/ 608934 h 655008"/>
                    <a:gd name="connsiteX30" fmla="*/ 156768 w 336868"/>
                    <a:gd name="connsiteY30" fmla="*/ 621892 h 655008"/>
                    <a:gd name="connsiteX31" fmla="*/ 138050 w 336868"/>
                    <a:gd name="connsiteY31" fmla="*/ 630531 h 655008"/>
                    <a:gd name="connsiteX32" fmla="*/ 96296 w 336868"/>
                    <a:gd name="connsiteY32" fmla="*/ 629091 h 655008"/>
                    <a:gd name="connsiteX33" fmla="*/ 84777 w 336868"/>
                    <a:gd name="connsiteY33" fmla="*/ 627651 h 655008"/>
                    <a:gd name="connsiteX34" fmla="*/ 79018 w 336868"/>
                    <a:gd name="connsiteY34" fmla="*/ 642049 h 655008"/>
                    <a:gd name="connsiteX35" fmla="*/ 58860 w 336868"/>
                    <a:gd name="connsiteY35" fmla="*/ 655008 h 655008"/>
                    <a:gd name="connsiteX36" fmla="*/ 43022 w 336868"/>
                    <a:gd name="connsiteY36" fmla="*/ 647809 h 655008"/>
                    <a:gd name="connsiteX37" fmla="*/ 25745 w 336868"/>
                    <a:gd name="connsiteY37" fmla="*/ 650688 h 655008"/>
                    <a:gd name="connsiteX38" fmla="*/ 2707 w 336868"/>
                    <a:gd name="connsiteY38" fmla="*/ 640609 h 655008"/>
                    <a:gd name="connsiteX39" fmla="*/ 0 w 336868"/>
                    <a:gd name="connsiteY39" fmla="*/ 620305 h 655008"/>
                    <a:gd name="connsiteX40" fmla="*/ 18906 w 336868"/>
                    <a:gd name="connsiteY40" fmla="*/ 615052 h 655008"/>
                    <a:gd name="connsiteX41" fmla="*/ 26464 w 336868"/>
                    <a:gd name="connsiteY41" fmla="*/ 618292 h 655008"/>
                    <a:gd name="connsiteX42" fmla="*/ 40502 w 336868"/>
                    <a:gd name="connsiteY42" fmla="*/ 610733 h 655008"/>
                    <a:gd name="connsiteX43" fmla="*/ 89096 w 336868"/>
                    <a:gd name="connsiteY43" fmla="*/ 594535 h 655008"/>
                    <a:gd name="connsiteX44" fmla="*/ 95576 w 336868"/>
                    <a:gd name="connsiteY44" fmla="*/ 577258 h 655008"/>
                    <a:gd name="connsiteX45" fmla="*/ 130131 w 336868"/>
                    <a:gd name="connsiteY45" fmla="*/ 549181 h 655008"/>
                    <a:gd name="connsiteX46" fmla="*/ 156048 w 336868"/>
                    <a:gd name="connsiteY46" fmla="*/ 521105 h 655008"/>
                    <a:gd name="connsiteX47" fmla="*/ 173326 w 336868"/>
                    <a:gd name="connsiteY47" fmla="*/ 510306 h 655008"/>
                    <a:gd name="connsiteX48" fmla="*/ 186285 w 336868"/>
                    <a:gd name="connsiteY48" fmla="*/ 499507 h 655008"/>
                    <a:gd name="connsiteX49" fmla="*/ 187364 w 336868"/>
                    <a:gd name="connsiteY49" fmla="*/ 468192 h 655008"/>
                    <a:gd name="connsiteX50" fmla="*/ 208962 w 336868"/>
                    <a:gd name="connsiteY50" fmla="*/ 450914 h 655008"/>
                    <a:gd name="connsiteX51" fmla="*/ 228399 w 336868"/>
                    <a:gd name="connsiteY51" fmla="*/ 437955 h 655008"/>
                    <a:gd name="connsiteX52" fmla="*/ 233798 w 336868"/>
                    <a:gd name="connsiteY52" fmla="*/ 424997 h 655008"/>
                    <a:gd name="connsiteX53" fmla="*/ 237038 w 336868"/>
                    <a:gd name="connsiteY53" fmla="*/ 413118 h 655008"/>
                    <a:gd name="connsiteX54" fmla="*/ 244597 w 336868"/>
                    <a:gd name="connsiteY54" fmla="*/ 405559 h 655008"/>
                    <a:gd name="connsiteX55" fmla="*/ 244597 w 336868"/>
                    <a:gd name="connsiteY55" fmla="*/ 393681 h 655008"/>
                    <a:gd name="connsiteX56" fmla="*/ 232719 w 336868"/>
                    <a:gd name="connsiteY56" fmla="*/ 388281 h 655008"/>
                    <a:gd name="connsiteX57" fmla="*/ 232719 w 336868"/>
                    <a:gd name="connsiteY57" fmla="*/ 380723 h 655008"/>
                    <a:gd name="connsiteX58" fmla="*/ 230558 w 336868"/>
                    <a:gd name="connsiteY58" fmla="*/ 371004 h 655008"/>
                    <a:gd name="connsiteX59" fmla="*/ 242437 w 336868"/>
                    <a:gd name="connsiteY59" fmla="*/ 364525 h 655008"/>
                    <a:gd name="connsiteX60" fmla="*/ 246757 w 336868"/>
                    <a:gd name="connsiteY60" fmla="*/ 345087 h 655008"/>
                    <a:gd name="connsiteX61" fmla="*/ 228399 w 336868"/>
                    <a:gd name="connsiteY61" fmla="*/ 333208 h 655008"/>
                    <a:gd name="connsiteX62" fmla="*/ 229479 w 336868"/>
                    <a:gd name="connsiteY62" fmla="*/ 324569 h 655008"/>
                    <a:gd name="connsiteX63" fmla="*/ 215441 w 336868"/>
                    <a:gd name="connsiteY63" fmla="*/ 321330 h 655008"/>
                    <a:gd name="connsiteX64" fmla="*/ 221920 w 336868"/>
                    <a:gd name="connsiteY64" fmla="*/ 312691 h 655008"/>
                    <a:gd name="connsiteX65" fmla="*/ 210717 w 336868"/>
                    <a:gd name="connsiteY65" fmla="*/ 295593 h 655008"/>
                    <a:gd name="connsiteX66" fmla="*/ 220120 w 336868"/>
                    <a:gd name="connsiteY66" fmla="*/ 292174 h 655008"/>
                    <a:gd name="connsiteX67" fmla="*/ 247476 w 336868"/>
                    <a:gd name="connsiteY67" fmla="*/ 272016 h 655008"/>
                    <a:gd name="connsiteX68" fmla="*/ 248916 w 336868"/>
                    <a:gd name="connsiteY68" fmla="*/ 246100 h 655008"/>
                    <a:gd name="connsiteX69" fmla="*/ 237398 w 336868"/>
                    <a:gd name="connsiteY69" fmla="*/ 237461 h 655008"/>
                    <a:gd name="connsiteX70" fmla="*/ 240278 w 336868"/>
                    <a:gd name="connsiteY70" fmla="*/ 225942 h 655008"/>
                    <a:gd name="connsiteX71" fmla="*/ 227319 w 336868"/>
                    <a:gd name="connsiteY71" fmla="*/ 205785 h 655008"/>
                    <a:gd name="connsiteX72" fmla="*/ 231639 w 336868"/>
                    <a:gd name="connsiteY72" fmla="*/ 169789 h 655008"/>
                    <a:gd name="connsiteX73" fmla="*/ 237398 w 336868"/>
                    <a:gd name="connsiteY73" fmla="*/ 140993 h 655008"/>
                    <a:gd name="connsiteX74" fmla="*/ 220120 w 336868"/>
                    <a:gd name="connsiteY74" fmla="*/ 117956 h 655008"/>
                    <a:gd name="connsiteX75" fmla="*/ 228759 w 336868"/>
                    <a:gd name="connsiteY75" fmla="*/ 113636 h 655008"/>
                    <a:gd name="connsiteX76" fmla="*/ 251796 w 336868"/>
                    <a:gd name="connsiteY76" fmla="*/ 115076 h 655008"/>
                    <a:gd name="connsiteX77" fmla="*/ 253235 w 336868"/>
                    <a:gd name="connsiteY77" fmla="*/ 104998 h 655008"/>
                    <a:gd name="connsiteX78" fmla="*/ 244597 w 336868"/>
                    <a:gd name="connsiteY78" fmla="*/ 100678 h 655008"/>
                    <a:gd name="connsiteX79" fmla="*/ 208602 w 336868"/>
                    <a:gd name="connsiteY79" fmla="*/ 90599 h 655008"/>
                    <a:gd name="connsiteX80" fmla="*/ 198522 w 336868"/>
                    <a:gd name="connsiteY80" fmla="*/ 80521 h 655008"/>
                    <a:gd name="connsiteX81" fmla="*/ 184124 w 336868"/>
                    <a:gd name="connsiteY81" fmla="*/ 83400 h 655008"/>
                    <a:gd name="connsiteX82" fmla="*/ 172606 w 336868"/>
                    <a:gd name="connsiteY82" fmla="*/ 69002 h 655008"/>
                    <a:gd name="connsiteX83" fmla="*/ 181245 w 336868"/>
                    <a:gd name="connsiteY83" fmla="*/ 56044 h 655008"/>
                    <a:gd name="connsiteX84" fmla="*/ 175485 w 336868"/>
                    <a:gd name="connsiteY84" fmla="*/ 24368 h 655008"/>
                    <a:gd name="connsiteX85" fmla="*/ 162527 w 336868"/>
                    <a:gd name="connsiteY85" fmla="*/ 14289 h 655008"/>
                    <a:gd name="connsiteX86" fmla="*/ 172606 w 336868"/>
                    <a:gd name="connsiteY86" fmla="*/ 2771 h 655008"/>
                    <a:gd name="connsiteX0" fmla="*/ 187843 w 798627"/>
                    <a:gd name="connsiteY0" fmla="*/ 0 h 655008"/>
                    <a:gd name="connsiteX1" fmla="*/ 194923 w 798627"/>
                    <a:gd name="connsiteY1" fmla="*/ 2771 h 655008"/>
                    <a:gd name="connsiteX2" fmla="*/ 198163 w 798627"/>
                    <a:gd name="connsiteY2" fmla="*/ 20048 h 655008"/>
                    <a:gd name="connsiteX3" fmla="*/ 193843 w 798627"/>
                    <a:gd name="connsiteY3" fmla="*/ 27607 h 655008"/>
                    <a:gd name="connsiteX4" fmla="*/ 203562 w 798627"/>
                    <a:gd name="connsiteY4" fmla="*/ 35167 h 655008"/>
                    <a:gd name="connsiteX5" fmla="*/ 220840 w 798627"/>
                    <a:gd name="connsiteY5" fmla="*/ 34086 h 655008"/>
                    <a:gd name="connsiteX6" fmla="*/ 226239 w 798627"/>
                    <a:gd name="connsiteY6" fmla="*/ 38406 h 655008"/>
                    <a:gd name="connsiteX7" fmla="*/ 235958 w 798627"/>
                    <a:gd name="connsiteY7" fmla="*/ 35167 h 655008"/>
                    <a:gd name="connsiteX8" fmla="*/ 274833 w 798627"/>
                    <a:gd name="connsiteY8" fmla="*/ 54604 h 655008"/>
                    <a:gd name="connsiteX9" fmla="*/ 268354 w 798627"/>
                    <a:gd name="connsiteY9" fmla="*/ 89160 h 655008"/>
                    <a:gd name="connsiteX10" fmla="*/ 286712 w 798627"/>
                    <a:gd name="connsiteY10" fmla="*/ 94559 h 655008"/>
                    <a:gd name="connsiteX11" fmla="*/ 310469 w 798627"/>
                    <a:gd name="connsiteY11" fmla="*/ 110757 h 655008"/>
                    <a:gd name="connsiteX12" fmla="*/ 332066 w 798627"/>
                    <a:gd name="connsiteY12" fmla="*/ 113996 h 655008"/>
                    <a:gd name="connsiteX13" fmla="*/ 335306 w 798627"/>
                    <a:gd name="connsiteY13" fmla="*/ 98879 h 655008"/>
                    <a:gd name="connsiteX14" fmla="*/ 322347 w 798627"/>
                    <a:gd name="connsiteY14" fmla="*/ 96719 h 655008"/>
                    <a:gd name="connsiteX15" fmla="*/ 320187 w 798627"/>
                    <a:gd name="connsiteY15" fmla="*/ 87000 h 655008"/>
                    <a:gd name="connsiteX16" fmla="*/ 328826 w 798627"/>
                    <a:gd name="connsiteY16" fmla="*/ 84840 h 655008"/>
                    <a:gd name="connsiteX17" fmla="*/ 325586 w 798627"/>
                    <a:gd name="connsiteY17" fmla="*/ 74041 h 655008"/>
                    <a:gd name="connsiteX18" fmla="*/ 334225 w 798627"/>
                    <a:gd name="connsiteY18" fmla="*/ 65402 h 655008"/>
                    <a:gd name="connsiteX19" fmla="*/ 336868 w 798627"/>
                    <a:gd name="connsiteY19" fmla="*/ 68045 h 655008"/>
                    <a:gd name="connsiteX20" fmla="*/ 798627 w 798627"/>
                    <a:gd name="connsiteY20" fmla="*/ 286323 h 655008"/>
                    <a:gd name="connsiteX21" fmla="*/ 336868 w 798627"/>
                    <a:gd name="connsiteY21" fmla="*/ 568275 h 655008"/>
                    <a:gd name="connsiteX22" fmla="*/ 323787 w 798627"/>
                    <a:gd name="connsiteY22" fmla="*/ 570058 h 655008"/>
                    <a:gd name="connsiteX23" fmla="*/ 309389 w 798627"/>
                    <a:gd name="connsiteY23" fmla="*/ 585896 h 655008"/>
                    <a:gd name="connsiteX24" fmla="*/ 282032 w 798627"/>
                    <a:gd name="connsiteY24" fmla="*/ 607494 h 655008"/>
                    <a:gd name="connsiteX25" fmla="*/ 279153 w 798627"/>
                    <a:gd name="connsiteY25" fmla="*/ 591656 h 655008"/>
                    <a:gd name="connsiteX26" fmla="*/ 270514 w 798627"/>
                    <a:gd name="connsiteY26" fmla="*/ 583017 h 655008"/>
                    <a:gd name="connsiteX27" fmla="*/ 251796 w 798627"/>
                    <a:gd name="connsiteY27" fmla="*/ 591656 h 655008"/>
                    <a:gd name="connsiteX28" fmla="*/ 224440 w 798627"/>
                    <a:gd name="connsiteY28" fmla="*/ 594535 h 655008"/>
                    <a:gd name="connsiteX29" fmla="*/ 220120 w 798627"/>
                    <a:gd name="connsiteY29" fmla="*/ 603174 h 655008"/>
                    <a:gd name="connsiteX30" fmla="*/ 174046 w 798627"/>
                    <a:gd name="connsiteY30" fmla="*/ 608934 h 655008"/>
                    <a:gd name="connsiteX31" fmla="*/ 156768 w 798627"/>
                    <a:gd name="connsiteY31" fmla="*/ 621892 h 655008"/>
                    <a:gd name="connsiteX32" fmla="*/ 138050 w 798627"/>
                    <a:gd name="connsiteY32" fmla="*/ 630531 h 655008"/>
                    <a:gd name="connsiteX33" fmla="*/ 96296 w 798627"/>
                    <a:gd name="connsiteY33" fmla="*/ 629091 h 655008"/>
                    <a:gd name="connsiteX34" fmla="*/ 84777 w 798627"/>
                    <a:gd name="connsiteY34" fmla="*/ 627651 h 655008"/>
                    <a:gd name="connsiteX35" fmla="*/ 79018 w 798627"/>
                    <a:gd name="connsiteY35" fmla="*/ 642049 h 655008"/>
                    <a:gd name="connsiteX36" fmla="*/ 58860 w 798627"/>
                    <a:gd name="connsiteY36" fmla="*/ 655008 h 655008"/>
                    <a:gd name="connsiteX37" fmla="*/ 43022 w 798627"/>
                    <a:gd name="connsiteY37" fmla="*/ 647809 h 655008"/>
                    <a:gd name="connsiteX38" fmla="*/ 25745 w 798627"/>
                    <a:gd name="connsiteY38" fmla="*/ 650688 h 655008"/>
                    <a:gd name="connsiteX39" fmla="*/ 2707 w 798627"/>
                    <a:gd name="connsiteY39" fmla="*/ 640609 h 655008"/>
                    <a:gd name="connsiteX40" fmla="*/ 0 w 798627"/>
                    <a:gd name="connsiteY40" fmla="*/ 620305 h 655008"/>
                    <a:gd name="connsiteX41" fmla="*/ 18906 w 798627"/>
                    <a:gd name="connsiteY41" fmla="*/ 615052 h 655008"/>
                    <a:gd name="connsiteX42" fmla="*/ 26464 w 798627"/>
                    <a:gd name="connsiteY42" fmla="*/ 618292 h 655008"/>
                    <a:gd name="connsiteX43" fmla="*/ 40502 w 798627"/>
                    <a:gd name="connsiteY43" fmla="*/ 610733 h 655008"/>
                    <a:gd name="connsiteX44" fmla="*/ 89096 w 798627"/>
                    <a:gd name="connsiteY44" fmla="*/ 594535 h 655008"/>
                    <a:gd name="connsiteX45" fmla="*/ 95576 w 798627"/>
                    <a:gd name="connsiteY45" fmla="*/ 577258 h 655008"/>
                    <a:gd name="connsiteX46" fmla="*/ 130131 w 798627"/>
                    <a:gd name="connsiteY46" fmla="*/ 549181 h 655008"/>
                    <a:gd name="connsiteX47" fmla="*/ 156048 w 798627"/>
                    <a:gd name="connsiteY47" fmla="*/ 521105 h 655008"/>
                    <a:gd name="connsiteX48" fmla="*/ 173326 w 798627"/>
                    <a:gd name="connsiteY48" fmla="*/ 510306 h 655008"/>
                    <a:gd name="connsiteX49" fmla="*/ 186285 w 798627"/>
                    <a:gd name="connsiteY49" fmla="*/ 499507 h 655008"/>
                    <a:gd name="connsiteX50" fmla="*/ 187364 w 798627"/>
                    <a:gd name="connsiteY50" fmla="*/ 468192 h 655008"/>
                    <a:gd name="connsiteX51" fmla="*/ 208962 w 798627"/>
                    <a:gd name="connsiteY51" fmla="*/ 450914 h 655008"/>
                    <a:gd name="connsiteX52" fmla="*/ 228399 w 798627"/>
                    <a:gd name="connsiteY52" fmla="*/ 437955 h 655008"/>
                    <a:gd name="connsiteX53" fmla="*/ 233798 w 798627"/>
                    <a:gd name="connsiteY53" fmla="*/ 424997 h 655008"/>
                    <a:gd name="connsiteX54" fmla="*/ 237038 w 798627"/>
                    <a:gd name="connsiteY54" fmla="*/ 413118 h 655008"/>
                    <a:gd name="connsiteX55" fmla="*/ 244597 w 798627"/>
                    <a:gd name="connsiteY55" fmla="*/ 405559 h 655008"/>
                    <a:gd name="connsiteX56" fmla="*/ 244597 w 798627"/>
                    <a:gd name="connsiteY56" fmla="*/ 393681 h 655008"/>
                    <a:gd name="connsiteX57" fmla="*/ 232719 w 798627"/>
                    <a:gd name="connsiteY57" fmla="*/ 388281 h 655008"/>
                    <a:gd name="connsiteX58" fmla="*/ 232719 w 798627"/>
                    <a:gd name="connsiteY58" fmla="*/ 380723 h 655008"/>
                    <a:gd name="connsiteX59" fmla="*/ 230558 w 798627"/>
                    <a:gd name="connsiteY59" fmla="*/ 371004 h 655008"/>
                    <a:gd name="connsiteX60" fmla="*/ 242437 w 798627"/>
                    <a:gd name="connsiteY60" fmla="*/ 364525 h 655008"/>
                    <a:gd name="connsiteX61" fmla="*/ 246757 w 798627"/>
                    <a:gd name="connsiteY61" fmla="*/ 345087 h 655008"/>
                    <a:gd name="connsiteX62" fmla="*/ 228399 w 798627"/>
                    <a:gd name="connsiteY62" fmla="*/ 333208 h 655008"/>
                    <a:gd name="connsiteX63" fmla="*/ 229479 w 798627"/>
                    <a:gd name="connsiteY63" fmla="*/ 324569 h 655008"/>
                    <a:gd name="connsiteX64" fmla="*/ 215441 w 798627"/>
                    <a:gd name="connsiteY64" fmla="*/ 321330 h 655008"/>
                    <a:gd name="connsiteX65" fmla="*/ 221920 w 798627"/>
                    <a:gd name="connsiteY65" fmla="*/ 312691 h 655008"/>
                    <a:gd name="connsiteX66" fmla="*/ 210717 w 798627"/>
                    <a:gd name="connsiteY66" fmla="*/ 295593 h 655008"/>
                    <a:gd name="connsiteX67" fmla="*/ 220120 w 798627"/>
                    <a:gd name="connsiteY67" fmla="*/ 292174 h 655008"/>
                    <a:gd name="connsiteX68" fmla="*/ 247476 w 798627"/>
                    <a:gd name="connsiteY68" fmla="*/ 272016 h 655008"/>
                    <a:gd name="connsiteX69" fmla="*/ 248916 w 798627"/>
                    <a:gd name="connsiteY69" fmla="*/ 246100 h 655008"/>
                    <a:gd name="connsiteX70" fmla="*/ 237398 w 798627"/>
                    <a:gd name="connsiteY70" fmla="*/ 237461 h 655008"/>
                    <a:gd name="connsiteX71" fmla="*/ 240278 w 798627"/>
                    <a:gd name="connsiteY71" fmla="*/ 225942 h 655008"/>
                    <a:gd name="connsiteX72" fmla="*/ 227319 w 798627"/>
                    <a:gd name="connsiteY72" fmla="*/ 205785 h 655008"/>
                    <a:gd name="connsiteX73" fmla="*/ 231639 w 798627"/>
                    <a:gd name="connsiteY73" fmla="*/ 169789 h 655008"/>
                    <a:gd name="connsiteX74" fmla="*/ 237398 w 798627"/>
                    <a:gd name="connsiteY74" fmla="*/ 140993 h 655008"/>
                    <a:gd name="connsiteX75" fmla="*/ 220120 w 798627"/>
                    <a:gd name="connsiteY75" fmla="*/ 117956 h 655008"/>
                    <a:gd name="connsiteX76" fmla="*/ 228759 w 798627"/>
                    <a:gd name="connsiteY76" fmla="*/ 113636 h 655008"/>
                    <a:gd name="connsiteX77" fmla="*/ 251796 w 798627"/>
                    <a:gd name="connsiteY77" fmla="*/ 115076 h 655008"/>
                    <a:gd name="connsiteX78" fmla="*/ 253235 w 798627"/>
                    <a:gd name="connsiteY78" fmla="*/ 104998 h 655008"/>
                    <a:gd name="connsiteX79" fmla="*/ 244597 w 798627"/>
                    <a:gd name="connsiteY79" fmla="*/ 100678 h 655008"/>
                    <a:gd name="connsiteX80" fmla="*/ 208602 w 798627"/>
                    <a:gd name="connsiteY80" fmla="*/ 90599 h 655008"/>
                    <a:gd name="connsiteX81" fmla="*/ 198522 w 798627"/>
                    <a:gd name="connsiteY81" fmla="*/ 80521 h 655008"/>
                    <a:gd name="connsiteX82" fmla="*/ 184124 w 798627"/>
                    <a:gd name="connsiteY82" fmla="*/ 83400 h 655008"/>
                    <a:gd name="connsiteX83" fmla="*/ 172606 w 798627"/>
                    <a:gd name="connsiteY83" fmla="*/ 69002 h 655008"/>
                    <a:gd name="connsiteX84" fmla="*/ 181245 w 798627"/>
                    <a:gd name="connsiteY84" fmla="*/ 56044 h 655008"/>
                    <a:gd name="connsiteX85" fmla="*/ 175485 w 798627"/>
                    <a:gd name="connsiteY85" fmla="*/ 24368 h 655008"/>
                    <a:gd name="connsiteX86" fmla="*/ 162527 w 798627"/>
                    <a:gd name="connsiteY86" fmla="*/ 14289 h 655008"/>
                    <a:gd name="connsiteX87" fmla="*/ 172606 w 798627"/>
                    <a:gd name="connsiteY87" fmla="*/ 2771 h 655008"/>
                    <a:gd name="connsiteX88" fmla="*/ 187843 w 798627"/>
                    <a:gd name="connsiteY88" fmla="*/ 0 h 655008"/>
                    <a:gd name="connsiteX0" fmla="*/ 798627 w 890067"/>
                    <a:gd name="connsiteY0" fmla="*/ 286323 h 655008"/>
                    <a:gd name="connsiteX1" fmla="*/ 336868 w 890067"/>
                    <a:gd name="connsiteY1" fmla="*/ 568275 h 655008"/>
                    <a:gd name="connsiteX2" fmla="*/ 323787 w 890067"/>
                    <a:gd name="connsiteY2" fmla="*/ 570058 h 655008"/>
                    <a:gd name="connsiteX3" fmla="*/ 309389 w 890067"/>
                    <a:gd name="connsiteY3" fmla="*/ 585896 h 655008"/>
                    <a:gd name="connsiteX4" fmla="*/ 282032 w 890067"/>
                    <a:gd name="connsiteY4" fmla="*/ 607494 h 655008"/>
                    <a:gd name="connsiteX5" fmla="*/ 279153 w 890067"/>
                    <a:gd name="connsiteY5" fmla="*/ 591656 h 655008"/>
                    <a:gd name="connsiteX6" fmla="*/ 270514 w 890067"/>
                    <a:gd name="connsiteY6" fmla="*/ 583017 h 655008"/>
                    <a:gd name="connsiteX7" fmla="*/ 251796 w 890067"/>
                    <a:gd name="connsiteY7" fmla="*/ 591656 h 655008"/>
                    <a:gd name="connsiteX8" fmla="*/ 224440 w 890067"/>
                    <a:gd name="connsiteY8" fmla="*/ 594535 h 655008"/>
                    <a:gd name="connsiteX9" fmla="*/ 220120 w 890067"/>
                    <a:gd name="connsiteY9" fmla="*/ 603174 h 655008"/>
                    <a:gd name="connsiteX10" fmla="*/ 174046 w 890067"/>
                    <a:gd name="connsiteY10" fmla="*/ 608934 h 655008"/>
                    <a:gd name="connsiteX11" fmla="*/ 156768 w 890067"/>
                    <a:gd name="connsiteY11" fmla="*/ 621892 h 655008"/>
                    <a:gd name="connsiteX12" fmla="*/ 138050 w 890067"/>
                    <a:gd name="connsiteY12" fmla="*/ 630531 h 655008"/>
                    <a:gd name="connsiteX13" fmla="*/ 96296 w 890067"/>
                    <a:gd name="connsiteY13" fmla="*/ 629091 h 655008"/>
                    <a:gd name="connsiteX14" fmla="*/ 84777 w 890067"/>
                    <a:gd name="connsiteY14" fmla="*/ 627651 h 655008"/>
                    <a:gd name="connsiteX15" fmla="*/ 79018 w 890067"/>
                    <a:gd name="connsiteY15" fmla="*/ 642049 h 655008"/>
                    <a:gd name="connsiteX16" fmla="*/ 58860 w 890067"/>
                    <a:gd name="connsiteY16" fmla="*/ 655008 h 655008"/>
                    <a:gd name="connsiteX17" fmla="*/ 43022 w 890067"/>
                    <a:gd name="connsiteY17" fmla="*/ 647809 h 655008"/>
                    <a:gd name="connsiteX18" fmla="*/ 25745 w 890067"/>
                    <a:gd name="connsiteY18" fmla="*/ 650688 h 655008"/>
                    <a:gd name="connsiteX19" fmla="*/ 2707 w 890067"/>
                    <a:gd name="connsiteY19" fmla="*/ 640609 h 655008"/>
                    <a:gd name="connsiteX20" fmla="*/ 0 w 890067"/>
                    <a:gd name="connsiteY20" fmla="*/ 620305 h 655008"/>
                    <a:gd name="connsiteX21" fmla="*/ 18906 w 890067"/>
                    <a:gd name="connsiteY21" fmla="*/ 615052 h 655008"/>
                    <a:gd name="connsiteX22" fmla="*/ 26464 w 890067"/>
                    <a:gd name="connsiteY22" fmla="*/ 618292 h 655008"/>
                    <a:gd name="connsiteX23" fmla="*/ 40502 w 890067"/>
                    <a:gd name="connsiteY23" fmla="*/ 610733 h 655008"/>
                    <a:gd name="connsiteX24" fmla="*/ 89096 w 890067"/>
                    <a:gd name="connsiteY24" fmla="*/ 594535 h 655008"/>
                    <a:gd name="connsiteX25" fmla="*/ 95576 w 890067"/>
                    <a:gd name="connsiteY25" fmla="*/ 577258 h 655008"/>
                    <a:gd name="connsiteX26" fmla="*/ 130131 w 890067"/>
                    <a:gd name="connsiteY26" fmla="*/ 549181 h 655008"/>
                    <a:gd name="connsiteX27" fmla="*/ 156048 w 890067"/>
                    <a:gd name="connsiteY27" fmla="*/ 521105 h 655008"/>
                    <a:gd name="connsiteX28" fmla="*/ 173326 w 890067"/>
                    <a:gd name="connsiteY28" fmla="*/ 510306 h 655008"/>
                    <a:gd name="connsiteX29" fmla="*/ 186285 w 890067"/>
                    <a:gd name="connsiteY29" fmla="*/ 499507 h 655008"/>
                    <a:gd name="connsiteX30" fmla="*/ 187364 w 890067"/>
                    <a:gd name="connsiteY30" fmla="*/ 468192 h 655008"/>
                    <a:gd name="connsiteX31" fmla="*/ 208962 w 890067"/>
                    <a:gd name="connsiteY31" fmla="*/ 450914 h 655008"/>
                    <a:gd name="connsiteX32" fmla="*/ 228399 w 890067"/>
                    <a:gd name="connsiteY32" fmla="*/ 437955 h 655008"/>
                    <a:gd name="connsiteX33" fmla="*/ 233798 w 890067"/>
                    <a:gd name="connsiteY33" fmla="*/ 424997 h 655008"/>
                    <a:gd name="connsiteX34" fmla="*/ 237038 w 890067"/>
                    <a:gd name="connsiteY34" fmla="*/ 413118 h 655008"/>
                    <a:gd name="connsiteX35" fmla="*/ 244597 w 890067"/>
                    <a:gd name="connsiteY35" fmla="*/ 405559 h 655008"/>
                    <a:gd name="connsiteX36" fmla="*/ 244597 w 890067"/>
                    <a:gd name="connsiteY36" fmla="*/ 393681 h 655008"/>
                    <a:gd name="connsiteX37" fmla="*/ 232719 w 890067"/>
                    <a:gd name="connsiteY37" fmla="*/ 388281 h 655008"/>
                    <a:gd name="connsiteX38" fmla="*/ 232719 w 890067"/>
                    <a:gd name="connsiteY38" fmla="*/ 380723 h 655008"/>
                    <a:gd name="connsiteX39" fmla="*/ 230558 w 890067"/>
                    <a:gd name="connsiteY39" fmla="*/ 371004 h 655008"/>
                    <a:gd name="connsiteX40" fmla="*/ 242437 w 890067"/>
                    <a:gd name="connsiteY40" fmla="*/ 364525 h 655008"/>
                    <a:gd name="connsiteX41" fmla="*/ 246757 w 890067"/>
                    <a:gd name="connsiteY41" fmla="*/ 345087 h 655008"/>
                    <a:gd name="connsiteX42" fmla="*/ 228399 w 890067"/>
                    <a:gd name="connsiteY42" fmla="*/ 333208 h 655008"/>
                    <a:gd name="connsiteX43" fmla="*/ 229479 w 890067"/>
                    <a:gd name="connsiteY43" fmla="*/ 324569 h 655008"/>
                    <a:gd name="connsiteX44" fmla="*/ 215441 w 890067"/>
                    <a:gd name="connsiteY44" fmla="*/ 321330 h 655008"/>
                    <a:gd name="connsiteX45" fmla="*/ 221920 w 890067"/>
                    <a:gd name="connsiteY45" fmla="*/ 312691 h 655008"/>
                    <a:gd name="connsiteX46" fmla="*/ 210717 w 890067"/>
                    <a:gd name="connsiteY46" fmla="*/ 295593 h 655008"/>
                    <a:gd name="connsiteX47" fmla="*/ 220120 w 890067"/>
                    <a:gd name="connsiteY47" fmla="*/ 292174 h 655008"/>
                    <a:gd name="connsiteX48" fmla="*/ 247476 w 890067"/>
                    <a:gd name="connsiteY48" fmla="*/ 272016 h 655008"/>
                    <a:gd name="connsiteX49" fmla="*/ 248916 w 890067"/>
                    <a:gd name="connsiteY49" fmla="*/ 246100 h 655008"/>
                    <a:gd name="connsiteX50" fmla="*/ 237398 w 890067"/>
                    <a:gd name="connsiteY50" fmla="*/ 237461 h 655008"/>
                    <a:gd name="connsiteX51" fmla="*/ 240278 w 890067"/>
                    <a:gd name="connsiteY51" fmla="*/ 225942 h 655008"/>
                    <a:gd name="connsiteX52" fmla="*/ 227319 w 890067"/>
                    <a:gd name="connsiteY52" fmla="*/ 205785 h 655008"/>
                    <a:gd name="connsiteX53" fmla="*/ 231639 w 890067"/>
                    <a:gd name="connsiteY53" fmla="*/ 169789 h 655008"/>
                    <a:gd name="connsiteX54" fmla="*/ 237398 w 890067"/>
                    <a:gd name="connsiteY54" fmla="*/ 140993 h 655008"/>
                    <a:gd name="connsiteX55" fmla="*/ 220120 w 890067"/>
                    <a:gd name="connsiteY55" fmla="*/ 117956 h 655008"/>
                    <a:gd name="connsiteX56" fmla="*/ 228759 w 890067"/>
                    <a:gd name="connsiteY56" fmla="*/ 113636 h 655008"/>
                    <a:gd name="connsiteX57" fmla="*/ 251796 w 890067"/>
                    <a:gd name="connsiteY57" fmla="*/ 115076 h 655008"/>
                    <a:gd name="connsiteX58" fmla="*/ 253235 w 890067"/>
                    <a:gd name="connsiteY58" fmla="*/ 104998 h 655008"/>
                    <a:gd name="connsiteX59" fmla="*/ 244597 w 890067"/>
                    <a:gd name="connsiteY59" fmla="*/ 100678 h 655008"/>
                    <a:gd name="connsiteX60" fmla="*/ 208602 w 890067"/>
                    <a:gd name="connsiteY60" fmla="*/ 90599 h 655008"/>
                    <a:gd name="connsiteX61" fmla="*/ 198522 w 890067"/>
                    <a:gd name="connsiteY61" fmla="*/ 80521 h 655008"/>
                    <a:gd name="connsiteX62" fmla="*/ 184124 w 890067"/>
                    <a:gd name="connsiteY62" fmla="*/ 83400 h 655008"/>
                    <a:gd name="connsiteX63" fmla="*/ 172606 w 890067"/>
                    <a:gd name="connsiteY63" fmla="*/ 69002 h 655008"/>
                    <a:gd name="connsiteX64" fmla="*/ 181245 w 890067"/>
                    <a:gd name="connsiteY64" fmla="*/ 56044 h 655008"/>
                    <a:gd name="connsiteX65" fmla="*/ 175485 w 890067"/>
                    <a:gd name="connsiteY65" fmla="*/ 24368 h 655008"/>
                    <a:gd name="connsiteX66" fmla="*/ 162527 w 890067"/>
                    <a:gd name="connsiteY66" fmla="*/ 14289 h 655008"/>
                    <a:gd name="connsiteX67" fmla="*/ 172606 w 890067"/>
                    <a:gd name="connsiteY67" fmla="*/ 2771 h 655008"/>
                    <a:gd name="connsiteX68" fmla="*/ 187843 w 890067"/>
                    <a:gd name="connsiteY68" fmla="*/ 0 h 655008"/>
                    <a:gd name="connsiteX69" fmla="*/ 194923 w 890067"/>
                    <a:gd name="connsiteY69" fmla="*/ 2771 h 655008"/>
                    <a:gd name="connsiteX70" fmla="*/ 198163 w 890067"/>
                    <a:gd name="connsiteY70" fmla="*/ 20048 h 655008"/>
                    <a:gd name="connsiteX71" fmla="*/ 193843 w 890067"/>
                    <a:gd name="connsiteY71" fmla="*/ 27607 h 655008"/>
                    <a:gd name="connsiteX72" fmla="*/ 203562 w 890067"/>
                    <a:gd name="connsiteY72" fmla="*/ 35167 h 655008"/>
                    <a:gd name="connsiteX73" fmla="*/ 220840 w 890067"/>
                    <a:gd name="connsiteY73" fmla="*/ 34086 h 655008"/>
                    <a:gd name="connsiteX74" fmla="*/ 226239 w 890067"/>
                    <a:gd name="connsiteY74" fmla="*/ 38406 h 655008"/>
                    <a:gd name="connsiteX75" fmla="*/ 235958 w 890067"/>
                    <a:gd name="connsiteY75" fmla="*/ 35167 h 655008"/>
                    <a:gd name="connsiteX76" fmla="*/ 274833 w 890067"/>
                    <a:gd name="connsiteY76" fmla="*/ 54604 h 655008"/>
                    <a:gd name="connsiteX77" fmla="*/ 268354 w 890067"/>
                    <a:gd name="connsiteY77" fmla="*/ 89160 h 655008"/>
                    <a:gd name="connsiteX78" fmla="*/ 286712 w 890067"/>
                    <a:gd name="connsiteY78" fmla="*/ 94559 h 655008"/>
                    <a:gd name="connsiteX79" fmla="*/ 310469 w 890067"/>
                    <a:gd name="connsiteY79" fmla="*/ 110757 h 655008"/>
                    <a:gd name="connsiteX80" fmla="*/ 332066 w 890067"/>
                    <a:gd name="connsiteY80" fmla="*/ 113996 h 655008"/>
                    <a:gd name="connsiteX81" fmla="*/ 335306 w 890067"/>
                    <a:gd name="connsiteY81" fmla="*/ 98879 h 655008"/>
                    <a:gd name="connsiteX82" fmla="*/ 322347 w 890067"/>
                    <a:gd name="connsiteY82" fmla="*/ 96719 h 655008"/>
                    <a:gd name="connsiteX83" fmla="*/ 320187 w 890067"/>
                    <a:gd name="connsiteY83" fmla="*/ 87000 h 655008"/>
                    <a:gd name="connsiteX84" fmla="*/ 328826 w 890067"/>
                    <a:gd name="connsiteY84" fmla="*/ 84840 h 655008"/>
                    <a:gd name="connsiteX85" fmla="*/ 325586 w 890067"/>
                    <a:gd name="connsiteY85" fmla="*/ 74041 h 655008"/>
                    <a:gd name="connsiteX86" fmla="*/ 334225 w 890067"/>
                    <a:gd name="connsiteY86" fmla="*/ 65402 h 655008"/>
                    <a:gd name="connsiteX87" fmla="*/ 336868 w 890067"/>
                    <a:gd name="connsiteY87" fmla="*/ 68045 h 655008"/>
                    <a:gd name="connsiteX88" fmla="*/ 890067 w 890067"/>
                    <a:gd name="connsiteY88" fmla="*/ 377763 h 655008"/>
                    <a:gd name="connsiteX0" fmla="*/ 336868 w 890067"/>
                    <a:gd name="connsiteY0" fmla="*/ 568275 h 655008"/>
                    <a:gd name="connsiteX1" fmla="*/ 323787 w 890067"/>
                    <a:gd name="connsiteY1" fmla="*/ 570058 h 655008"/>
                    <a:gd name="connsiteX2" fmla="*/ 309389 w 890067"/>
                    <a:gd name="connsiteY2" fmla="*/ 585896 h 655008"/>
                    <a:gd name="connsiteX3" fmla="*/ 282032 w 890067"/>
                    <a:gd name="connsiteY3" fmla="*/ 607494 h 655008"/>
                    <a:gd name="connsiteX4" fmla="*/ 279153 w 890067"/>
                    <a:gd name="connsiteY4" fmla="*/ 591656 h 655008"/>
                    <a:gd name="connsiteX5" fmla="*/ 270514 w 890067"/>
                    <a:gd name="connsiteY5" fmla="*/ 583017 h 655008"/>
                    <a:gd name="connsiteX6" fmla="*/ 251796 w 890067"/>
                    <a:gd name="connsiteY6" fmla="*/ 591656 h 655008"/>
                    <a:gd name="connsiteX7" fmla="*/ 224440 w 890067"/>
                    <a:gd name="connsiteY7" fmla="*/ 594535 h 655008"/>
                    <a:gd name="connsiteX8" fmla="*/ 220120 w 890067"/>
                    <a:gd name="connsiteY8" fmla="*/ 603174 h 655008"/>
                    <a:gd name="connsiteX9" fmla="*/ 174046 w 890067"/>
                    <a:gd name="connsiteY9" fmla="*/ 608934 h 655008"/>
                    <a:gd name="connsiteX10" fmla="*/ 156768 w 890067"/>
                    <a:gd name="connsiteY10" fmla="*/ 621892 h 655008"/>
                    <a:gd name="connsiteX11" fmla="*/ 138050 w 890067"/>
                    <a:gd name="connsiteY11" fmla="*/ 630531 h 655008"/>
                    <a:gd name="connsiteX12" fmla="*/ 96296 w 890067"/>
                    <a:gd name="connsiteY12" fmla="*/ 629091 h 655008"/>
                    <a:gd name="connsiteX13" fmla="*/ 84777 w 890067"/>
                    <a:gd name="connsiteY13" fmla="*/ 627651 h 655008"/>
                    <a:gd name="connsiteX14" fmla="*/ 79018 w 890067"/>
                    <a:gd name="connsiteY14" fmla="*/ 642049 h 655008"/>
                    <a:gd name="connsiteX15" fmla="*/ 58860 w 890067"/>
                    <a:gd name="connsiteY15" fmla="*/ 655008 h 655008"/>
                    <a:gd name="connsiteX16" fmla="*/ 43022 w 890067"/>
                    <a:gd name="connsiteY16" fmla="*/ 647809 h 655008"/>
                    <a:gd name="connsiteX17" fmla="*/ 25745 w 890067"/>
                    <a:gd name="connsiteY17" fmla="*/ 650688 h 655008"/>
                    <a:gd name="connsiteX18" fmla="*/ 2707 w 890067"/>
                    <a:gd name="connsiteY18" fmla="*/ 640609 h 655008"/>
                    <a:gd name="connsiteX19" fmla="*/ 0 w 890067"/>
                    <a:gd name="connsiteY19" fmla="*/ 620305 h 655008"/>
                    <a:gd name="connsiteX20" fmla="*/ 18906 w 890067"/>
                    <a:gd name="connsiteY20" fmla="*/ 615052 h 655008"/>
                    <a:gd name="connsiteX21" fmla="*/ 26464 w 890067"/>
                    <a:gd name="connsiteY21" fmla="*/ 618292 h 655008"/>
                    <a:gd name="connsiteX22" fmla="*/ 40502 w 890067"/>
                    <a:gd name="connsiteY22" fmla="*/ 610733 h 655008"/>
                    <a:gd name="connsiteX23" fmla="*/ 89096 w 890067"/>
                    <a:gd name="connsiteY23" fmla="*/ 594535 h 655008"/>
                    <a:gd name="connsiteX24" fmla="*/ 95576 w 890067"/>
                    <a:gd name="connsiteY24" fmla="*/ 577258 h 655008"/>
                    <a:gd name="connsiteX25" fmla="*/ 130131 w 890067"/>
                    <a:gd name="connsiteY25" fmla="*/ 549181 h 655008"/>
                    <a:gd name="connsiteX26" fmla="*/ 156048 w 890067"/>
                    <a:gd name="connsiteY26" fmla="*/ 521105 h 655008"/>
                    <a:gd name="connsiteX27" fmla="*/ 173326 w 890067"/>
                    <a:gd name="connsiteY27" fmla="*/ 510306 h 655008"/>
                    <a:gd name="connsiteX28" fmla="*/ 186285 w 890067"/>
                    <a:gd name="connsiteY28" fmla="*/ 499507 h 655008"/>
                    <a:gd name="connsiteX29" fmla="*/ 187364 w 890067"/>
                    <a:gd name="connsiteY29" fmla="*/ 468192 h 655008"/>
                    <a:gd name="connsiteX30" fmla="*/ 208962 w 890067"/>
                    <a:gd name="connsiteY30" fmla="*/ 450914 h 655008"/>
                    <a:gd name="connsiteX31" fmla="*/ 228399 w 890067"/>
                    <a:gd name="connsiteY31" fmla="*/ 437955 h 655008"/>
                    <a:gd name="connsiteX32" fmla="*/ 233798 w 890067"/>
                    <a:gd name="connsiteY32" fmla="*/ 424997 h 655008"/>
                    <a:gd name="connsiteX33" fmla="*/ 237038 w 890067"/>
                    <a:gd name="connsiteY33" fmla="*/ 413118 h 655008"/>
                    <a:gd name="connsiteX34" fmla="*/ 244597 w 890067"/>
                    <a:gd name="connsiteY34" fmla="*/ 405559 h 655008"/>
                    <a:gd name="connsiteX35" fmla="*/ 244597 w 890067"/>
                    <a:gd name="connsiteY35" fmla="*/ 393681 h 655008"/>
                    <a:gd name="connsiteX36" fmla="*/ 232719 w 890067"/>
                    <a:gd name="connsiteY36" fmla="*/ 388281 h 655008"/>
                    <a:gd name="connsiteX37" fmla="*/ 232719 w 890067"/>
                    <a:gd name="connsiteY37" fmla="*/ 380723 h 655008"/>
                    <a:gd name="connsiteX38" fmla="*/ 230558 w 890067"/>
                    <a:gd name="connsiteY38" fmla="*/ 371004 h 655008"/>
                    <a:gd name="connsiteX39" fmla="*/ 242437 w 890067"/>
                    <a:gd name="connsiteY39" fmla="*/ 364525 h 655008"/>
                    <a:gd name="connsiteX40" fmla="*/ 246757 w 890067"/>
                    <a:gd name="connsiteY40" fmla="*/ 345087 h 655008"/>
                    <a:gd name="connsiteX41" fmla="*/ 228399 w 890067"/>
                    <a:gd name="connsiteY41" fmla="*/ 333208 h 655008"/>
                    <a:gd name="connsiteX42" fmla="*/ 229479 w 890067"/>
                    <a:gd name="connsiteY42" fmla="*/ 324569 h 655008"/>
                    <a:gd name="connsiteX43" fmla="*/ 215441 w 890067"/>
                    <a:gd name="connsiteY43" fmla="*/ 321330 h 655008"/>
                    <a:gd name="connsiteX44" fmla="*/ 221920 w 890067"/>
                    <a:gd name="connsiteY44" fmla="*/ 312691 h 655008"/>
                    <a:gd name="connsiteX45" fmla="*/ 210717 w 890067"/>
                    <a:gd name="connsiteY45" fmla="*/ 295593 h 655008"/>
                    <a:gd name="connsiteX46" fmla="*/ 220120 w 890067"/>
                    <a:gd name="connsiteY46" fmla="*/ 292174 h 655008"/>
                    <a:gd name="connsiteX47" fmla="*/ 247476 w 890067"/>
                    <a:gd name="connsiteY47" fmla="*/ 272016 h 655008"/>
                    <a:gd name="connsiteX48" fmla="*/ 248916 w 890067"/>
                    <a:gd name="connsiteY48" fmla="*/ 246100 h 655008"/>
                    <a:gd name="connsiteX49" fmla="*/ 237398 w 890067"/>
                    <a:gd name="connsiteY49" fmla="*/ 237461 h 655008"/>
                    <a:gd name="connsiteX50" fmla="*/ 240278 w 890067"/>
                    <a:gd name="connsiteY50" fmla="*/ 225942 h 655008"/>
                    <a:gd name="connsiteX51" fmla="*/ 227319 w 890067"/>
                    <a:gd name="connsiteY51" fmla="*/ 205785 h 655008"/>
                    <a:gd name="connsiteX52" fmla="*/ 231639 w 890067"/>
                    <a:gd name="connsiteY52" fmla="*/ 169789 h 655008"/>
                    <a:gd name="connsiteX53" fmla="*/ 237398 w 890067"/>
                    <a:gd name="connsiteY53" fmla="*/ 140993 h 655008"/>
                    <a:gd name="connsiteX54" fmla="*/ 220120 w 890067"/>
                    <a:gd name="connsiteY54" fmla="*/ 117956 h 655008"/>
                    <a:gd name="connsiteX55" fmla="*/ 228759 w 890067"/>
                    <a:gd name="connsiteY55" fmla="*/ 113636 h 655008"/>
                    <a:gd name="connsiteX56" fmla="*/ 251796 w 890067"/>
                    <a:gd name="connsiteY56" fmla="*/ 115076 h 655008"/>
                    <a:gd name="connsiteX57" fmla="*/ 253235 w 890067"/>
                    <a:gd name="connsiteY57" fmla="*/ 104998 h 655008"/>
                    <a:gd name="connsiteX58" fmla="*/ 244597 w 890067"/>
                    <a:gd name="connsiteY58" fmla="*/ 100678 h 655008"/>
                    <a:gd name="connsiteX59" fmla="*/ 208602 w 890067"/>
                    <a:gd name="connsiteY59" fmla="*/ 90599 h 655008"/>
                    <a:gd name="connsiteX60" fmla="*/ 198522 w 890067"/>
                    <a:gd name="connsiteY60" fmla="*/ 80521 h 655008"/>
                    <a:gd name="connsiteX61" fmla="*/ 184124 w 890067"/>
                    <a:gd name="connsiteY61" fmla="*/ 83400 h 655008"/>
                    <a:gd name="connsiteX62" fmla="*/ 172606 w 890067"/>
                    <a:gd name="connsiteY62" fmla="*/ 69002 h 655008"/>
                    <a:gd name="connsiteX63" fmla="*/ 181245 w 890067"/>
                    <a:gd name="connsiteY63" fmla="*/ 56044 h 655008"/>
                    <a:gd name="connsiteX64" fmla="*/ 175485 w 890067"/>
                    <a:gd name="connsiteY64" fmla="*/ 24368 h 655008"/>
                    <a:gd name="connsiteX65" fmla="*/ 162527 w 890067"/>
                    <a:gd name="connsiteY65" fmla="*/ 14289 h 655008"/>
                    <a:gd name="connsiteX66" fmla="*/ 172606 w 890067"/>
                    <a:gd name="connsiteY66" fmla="*/ 2771 h 655008"/>
                    <a:gd name="connsiteX67" fmla="*/ 187843 w 890067"/>
                    <a:gd name="connsiteY67" fmla="*/ 0 h 655008"/>
                    <a:gd name="connsiteX68" fmla="*/ 194923 w 890067"/>
                    <a:gd name="connsiteY68" fmla="*/ 2771 h 655008"/>
                    <a:gd name="connsiteX69" fmla="*/ 198163 w 890067"/>
                    <a:gd name="connsiteY69" fmla="*/ 20048 h 655008"/>
                    <a:gd name="connsiteX70" fmla="*/ 193843 w 890067"/>
                    <a:gd name="connsiteY70" fmla="*/ 27607 h 655008"/>
                    <a:gd name="connsiteX71" fmla="*/ 203562 w 890067"/>
                    <a:gd name="connsiteY71" fmla="*/ 35167 h 655008"/>
                    <a:gd name="connsiteX72" fmla="*/ 220840 w 890067"/>
                    <a:gd name="connsiteY72" fmla="*/ 34086 h 655008"/>
                    <a:gd name="connsiteX73" fmla="*/ 226239 w 890067"/>
                    <a:gd name="connsiteY73" fmla="*/ 38406 h 655008"/>
                    <a:gd name="connsiteX74" fmla="*/ 235958 w 890067"/>
                    <a:gd name="connsiteY74" fmla="*/ 35167 h 655008"/>
                    <a:gd name="connsiteX75" fmla="*/ 274833 w 890067"/>
                    <a:gd name="connsiteY75" fmla="*/ 54604 h 655008"/>
                    <a:gd name="connsiteX76" fmla="*/ 268354 w 890067"/>
                    <a:gd name="connsiteY76" fmla="*/ 89160 h 655008"/>
                    <a:gd name="connsiteX77" fmla="*/ 286712 w 890067"/>
                    <a:gd name="connsiteY77" fmla="*/ 94559 h 655008"/>
                    <a:gd name="connsiteX78" fmla="*/ 310469 w 890067"/>
                    <a:gd name="connsiteY78" fmla="*/ 110757 h 655008"/>
                    <a:gd name="connsiteX79" fmla="*/ 332066 w 890067"/>
                    <a:gd name="connsiteY79" fmla="*/ 113996 h 655008"/>
                    <a:gd name="connsiteX80" fmla="*/ 335306 w 890067"/>
                    <a:gd name="connsiteY80" fmla="*/ 98879 h 655008"/>
                    <a:gd name="connsiteX81" fmla="*/ 322347 w 890067"/>
                    <a:gd name="connsiteY81" fmla="*/ 96719 h 655008"/>
                    <a:gd name="connsiteX82" fmla="*/ 320187 w 890067"/>
                    <a:gd name="connsiteY82" fmla="*/ 87000 h 655008"/>
                    <a:gd name="connsiteX83" fmla="*/ 328826 w 890067"/>
                    <a:gd name="connsiteY83" fmla="*/ 84840 h 655008"/>
                    <a:gd name="connsiteX84" fmla="*/ 325586 w 890067"/>
                    <a:gd name="connsiteY84" fmla="*/ 74041 h 655008"/>
                    <a:gd name="connsiteX85" fmla="*/ 334225 w 890067"/>
                    <a:gd name="connsiteY85" fmla="*/ 65402 h 655008"/>
                    <a:gd name="connsiteX86" fmla="*/ 336868 w 890067"/>
                    <a:gd name="connsiteY86" fmla="*/ 68045 h 655008"/>
                    <a:gd name="connsiteX87" fmla="*/ 890067 w 890067"/>
                    <a:gd name="connsiteY87" fmla="*/ 377763 h 655008"/>
                    <a:gd name="connsiteX0" fmla="*/ 336868 w 336868"/>
                    <a:gd name="connsiteY0" fmla="*/ 568275 h 655008"/>
                    <a:gd name="connsiteX1" fmla="*/ 323787 w 336868"/>
                    <a:gd name="connsiteY1" fmla="*/ 570058 h 655008"/>
                    <a:gd name="connsiteX2" fmla="*/ 309389 w 336868"/>
                    <a:gd name="connsiteY2" fmla="*/ 585896 h 655008"/>
                    <a:gd name="connsiteX3" fmla="*/ 282032 w 336868"/>
                    <a:gd name="connsiteY3" fmla="*/ 607494 h 655008"/>
                    <a:gd name="connsiteX4" fmla="*/ 279153 w 336868"/>
                    <a:gd name="connsiteY4" fmla="*/ 591656 h 655008"/>
                    <a:gd name="connsiteX5" fmla="*/ 270514 w 336868"/>
                    <a:gd name="connsiteY5" fmla="*/ 583017 h 655008"/>
                    <a:gd name="connsiteX6" fmla="*/ 251796 w 336868"/>
                    <a:gd name="connsiteY6" fmla="*/ 591656 h 655008"/>
                    <a:gd name="connsiteX7" fmla="*/ 224440 w 336868"/>
                    <a:gd name="connsiteY7" fmla="*/ 594535 h 655008"/>
                    <a:gd name="connsiteX8" fmla="*/ 220120 w 336868"/>
                    <a:gd name="connsiteY8" fmla="*/ 603174 h 655008"/>
                    <a:gd name="connsiteX9" fmla="*/ 174046 w 336868"/>
                    <a:gd name="connsiteY9" fmla="*/ 608934 h 655008"/>
                    <a:gd name="connsiteX10" fmla="*/ 156768 w 336868"/>
                    <a:gd name="connsiteY10" fmla="*/ 621892 h 655008"/>
                    <a:gd name="connsiteX11" fmla="*/ 138050 w 336868"/>
                    <a:gd name="connsiteY11" fmla="*/ 630531 h 655008"/>
                    <a:gd name="connsiteX12" fmla="*/ 96296 w 336868"/>
                    <a:gd name="connsiteY12" fmla="*/ 629091 h 655008"/>
                    <a:gd name="connsiteX13" fmla="*/ 84777 w 336868"/>
                    <a:gd name="connsiteY13" fmla="*/ 627651 h 655008"/>
                    <a:gd name="connsiteX14" fmla="*/ 79018 w 336868"/>
                    <a:gd name="connsiteY14" fmla="*/ 642049 h 655008"/>
                    <a:gd name="connsiteX15" fmla="*/ 58860 w 336868"/>
                    <a:gd name="connsiteY15" fmla="*/ 655008 h 655008"/>
                    <a:gd name="connsiteX16" fmla="*/ 43022 w 336868"/>
                    <a:gd name="connsiteY16" fmla="*/ 647809 h 655008"/>
                    <a:gd name="connsiteX17" fmla="*/ 25745 w 336868"/>
                    <a:gd name="connsiteY17" fmla="*/ 650688 h 655008"/>
                    <a:gd name="connsiteX18" fmla="*/ 2707 w 336868"/>
                    <a:gd name="connsiteY18" fmla="*/ 640609 h 655008"/>
                    <a:gd name="connsiteX19" fmla="*/ 0 w 336868"/>
                    <a:gd name="connsiteY19" fmla="*/ 620305 h 655008"/>
                    <a:gd name="connsiteX20" fmla="*/ 18906 w 336868"/>
                    <a:gd name="connsiteY20" fmla="*/ 615052 h 655008"/>
                    <a:gd name="connsiteX21" fmla="*/ 26464 w 336868"/>
                    <a:gd name="connsiteY21" fmla="*/ 618292 h 655008"/>
                    <a:gd name="connsiteX22" fmla="*/ 40502 w 336868"/>
                    <a:gd name="connsiteY22" fmla="*/ 610733 h 655008"/>
                    <a:gd name="connsiteX23" fmla="*/ 89096 w 336868"/>
                    <a:gd name="connsiteY23" fmla="*/ 594535 h 655008"/>
                    <a:gd name="connsiteX24" fmla="*/ 95576 w 336868"/>
                    <a:gd name="connsiteY24" fmla="*/ 577258 h 655008"/>
                    <a:gd name="connsiteX25" fmla="*/ 130131 w 336868"/>
                    <a:gd name="connsiteY25" fmla="*/ 549181 h 655008"/>
                    <a:gd name="connsiteX26" fmla="*/ 156048 w 336868"/>
                    <a:gd name="connsiteY26" fmla="*/ 521105 h 655008"/>
                    <a:gd name="connsiteX27" fmla="*/ 173326 w 336868"/>
                    <a:gd name="connsiteY27" fmla="*/ 510306 h 655008"/>
                    <a:gd name="connsiteX28" fmla="*/ 186285 w 336868"/>
                    <a:gd name="connsiteY28" fmla="*/ 499507 h 655008"/>
                    <a:gd name="connsiteX29" fmla="*/ 187364 w 336868"/>
                    <a:gd name="connsiteY29" fmla="*/ 468192 h 655008"/>
                    <a:gd name="connsiteX30" fmla="*/ 208962 w 336868"/>
                    <a:gd name="connsiteY30" fmla="*/ 450914 h 655008"/>
                    <a:gd name="connsiteX31" fmla="*/ 228399 w 336868"/>
                    <a:gd name="connsiteY31" fmla="*/ 437955 h 655008"/>
                    <a:gd name="connsiteX32" fmla="*/ 233798 w 336868"/>
                    <a:gd name="connsiteY32" fmla="*/ 424997 h 655008"/>
                    <a:gd name="connsiteX33" fmla="*/ 237038 w 336868"/>
                    <a:gd name="connsiteY33" fmla="*/ 413118 h 655008"/>
                    <a:gd name="connsiteX34" fmla="*/ 244597 w 336868"/>
                    <a:gd name="connsiteY34" fmla="*/ 405559 h 655008"/>
                    <a:gd name="connsiteX35" fmla="*/ 244597 w 336868"/>
                    <a:gd name="connsiteY35" fmla="*/ 393681 h 655008"/>
                    <a:gd name="connsiteX36" fmla="*/ 232719 w 336868"/>
                    <a:gd name="connsiteY36" fmla="*/ 388281 h 655008"/>
                    <a:gd name="connsiteX37" fmla="*/ 232719 w 336868"/>
                    <a:gd name="connsiteY37" fmla="*/ 380723 h 655008"/>
                    <a:gd name="connsiteX38" fmla="*/ 230558 w 336868"/>
                    <a:gd name="connsiteY38" fmla="*/ 371004 h 655008"/>
                    <a:gd name="connsiteX39" fmla="*/ 242437 w 336868"/>
                    <a:gd name="connsiteY39" fmla="*/ 364525 h 655008"/>
                    <a:gd name="connsiteX40" fmla="*/ 246757 w 336868"/>
                    <a:gd name="connsiteY40" fmla="*/ 345087 h 655008"/>
                    <a:gd name="connsiteX41" fmla="*/ 228399 w 336868"/>
                    <a:gd name="connsiteY41" fmla="*/ 333208 h 655008"/>
                    <a:gd name="connsiteX42" fmla="*/ 229479 w 336868"/>
                    <a:gd name="connsiteY42" fmla="*/ 324569 h 655008"/>
                    <a:gd name="connsiteX43" fmla="*/ 215441 w 336868"/>
                    <a:gd name="connsiteY43" fmla="*/ 321330 h 655008"/>
                    <a:gd name="connsiteX44" fmla="*/ 221920 w 336868"/>
                    <a:gd name="connsiteY44" fmla="*/ 312691 h 655008"/>
                    <a:gd name="connsiteX45" fmla="*/ 210717 w 336868"/>
                    <a:gd name="connsiteY45" fmla="*/ 295593 h 655008"/>
                    <a:gd name="connsiteX46" fmla="*/ 220120 w 336868"/>
                    <a:gd name="connsiteY46" fmla="*/ 292174 h 655008"/>
                    <a:gd name="connsiteX47" fmla="*/ 247476 w 336868"/>
                    <a:gd name="connsiteY47" fmla="*/ 272016 h 655008"/>
                    <a:gd name="connsiteX48" fmla="*/ 248916 w 336868"/>
                    <a:gd name="connsiteY48" fmla="*/ 246100 h 655008"/>
                    <a:gd name="connsiteX49" fmla="*/ 237398 w 336868"/>
                    <a:gd name="connsiteY49" fmla="*/ 237461 h 655008"/>
                    <a:gd name="connsiteX50" fmla="*/ 240278 w 336868"/>
                    <a:gd name="connsiteY50" fmla="*/ 225942 h 655008"/>
                    <a:gd name="connsiteX51" fmla="*/ 227319 w 336868"/>
                    <a:gd name="connsiteY51" fmla="*/ 205785 h 655008"/>
                    <a:gd name="connsiteX52" fmla="*/ 231639 w 336868"/>
                    <a:gd name="connsiteY52" fmla="*/ 169789 h 655008"/>
                    <a:gd name="connsiteX53" fmla="*/ 237398 w 336868"/>
                    <a:gd name="connsiteY53" fmla="*/ 140993 h 655008"/>
                    <a:gd name="connsiteX54" fmla="*/ 220120 w 336868"/>
                    <a:gd name="connsiteY54" fmla="*/ 117956 h 655008"/>
                    <a:gd name="connsiteX55" fmla="*/ 228759 w 336868"/>
                    <a:gd name="connsiteY55" fmla="*/ 113636 h 655008"/>
                    <a:gd name="connsiteX56" fmla="*/ 251796 w 336868"/>
                    <a:gd name="connsiteY56" fmla="*/ 115076 h 655008"/>
                    <a:gd name="connsiteX57" fmla="*/ 253235 w 336868"/>
                    <a:gd name="connsiteY57" fmla="*/ 104998 h 655008"/>
                    <a:gd name="connsiteX58" fmla="*/ 244597 w 336868"/>
                    <a:gd name="connsiteY58" fmla="*/ 100678 h 655008"/>
                    <a:gd name="connsiteX59" fmla="*/ 208602 w 336868"/>
                    <a:gd name="connsiteY59" fmla="*/ 90599 h 655008"/>
                    <a:gd name="connsiteX60" fmla="*/ 198522 w 336868"/>
                    <a:gd name="connsiteY60" fmla="*/ 80521 h 655008"/>
                    <a:gd name="connsiteX61" fmla="*/ 184124 w 336868"/>
                    <a:gd name="connsiteY61" fmla="*/ 83400 h 655008"/>
                    <a:gd name="connsiteX62" fmla="*/ 172606 w 336868"/>
                    <a:gd name="connsiteY62" fmla="*/ 69002 h 655008"/>
                    <a:gd name="connsiteX63" fmla="*/ 181245 w 336868"/>
                    <a:gd name="connsiteY63" fmla="*/ 56044 h 655008"/>
                    <a:gd name="connsiteX64" fmla="*/ 175485 w 336868"/>
                    <a:gd name="connsiteY64" fmla="*/ 24368 h 655008"/>
                    <a:gd name="connsiteX65" fmla="*/ 162527 w 336868"/>
                    <a:gd name="connsiteY65" fmla="*/ 14289 h 655008"/>
                    <a:gd name="connsiteX66" fmla="*/ 172606 w 336868"/>
                    <a:gd name="connsiteY66" fmla="*/ 2771 h 655008"/>
                    <a:gd name="connsiteX67" fmla="*/ 187843 w 336868"/>
                    <a:gd name="connsiteY67" fmla="*/ 0 h 655008"/>
                    <a:gd name="connsiteX68" fmla="*/ 194923 w 336868"/>
                    <a:gd name="connsiteY68" fmla="*/ 2771 h 655008"/>
                    <a:gd name="connsiteX69" fmla="*/ 198163 w 336868"/>
                    <a:gd name="connsiteY69" fmla="*/ 20048 h 655008"/>
                    <a:gd name="connsiteX70" fmla="*/ 193843 w 336868"/>
                    <a:gd name="connsiteY70" fmla="*/ 27607 h 655008"/>
                    <a:gd name="connsiteX71" fmla="*/ 203562 w 336868"/>
                    <a:gd name="connsiteY71" fmla="*/ 35167 h 655008"/>
                    <a:gd name="connsiteX72" fmla="*/ 220840 w 336868"/>
                    <a:gd name="connsiteY72" fmla="*/ 34086 h 655008"/>
                    <a:gd name="connsiteX73" fmla="*/ 226239 w 336868"/>
                    <a:gd name="connsiteY73" fmla="*/ 38406 h 655008"/>
                    <a:gd name="connsiteX74" fmla="*/ 235958 w 336868"/>
                    <a:gd name="connsiteY74" fmla="*/ 35167 h 655008"/>
                    <a:gd name="connsiteX75" fmla="*/ 274833 w 336868"/>
                    <a:gd name="connsiteY75" fmla="*/ 54604 h 655008"/>
                    <a:gd name="connsiteX76" fmla="*/ 268354 w 336868"/>
                    <a:gd name="connsiteY76" fmla="*/ 89160 h 655008"/>
                    <a:gd name="connsiteX77" fmla="*/ 286712 w 336868"/>
                    <a:gd name="connsiteY77" fmla="*/ 94559 h 655008"/>
                    <a:gd name="connsiteX78" fmla="*/ 310469 w 336868"/>
                    <a:gd name="connsiteY78" fmla="*/ 110757 h 655008"/>
                    <a:gd name="connsiteX79" fmla="*/ 332066 w 336868"/>
                    <a:gd name="connsiteY79" fmla="*/ 113996 h 655008"/>
                    <a:gd name="connsiteX80" fmla="*/ 335306 w 336868"/>
                    <a:gd name="connsiteY80" fmla="*/ 98879 h 655008"/>
                    <a:gd name="connsiteX81" fmla="*/ 322347 w 336868"/>
                    <a:gd name="connsiteY81" fmla="*/ 96719 h 655008"/>
                    <a:gd name="connsiteX82" fmla="*/ 320187 w 336868"/>
                    <a:gd name="connsiteY82" fmla="*/ 87000 h 655008"/>
                    <a:gd name="connsiteX83" fmla="*/ 328826 w 336868"/>
                    <a:gd name="connsiteY83" fmla="*/ 84840 h 655008"/>
                    <a:gd name="connsiteX84" fmla="*/ 325586 w 336868"/>
                    <a:gd name="connsiteY84" fmla="*/ 74041 h 655008"/>
                    <a:gd name="connsiteX85" fmla="*/ 334225 w 336868"/>
                    <a:gd name="connsiteY85" fmla="*/ 65402 h 655008"/>
                    <a:gd name="connsiteX86" fmla="*/ 336868 w 336868"/>
                    <a:gd name="connsiteY86" fmla="*/ 68045 h 65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336868" h="655008">
                      <a:moveTo>
                        <a:pt x="336868" y="568275"/>
                      </a:moveTo>
                      <a:lnTo>
                        <a:pt x="323787" y="570058"/>
                      </a:lnTo>
                      <a:lnTo>
                        <a:pt x="309389" y="585896"/>
                      </a:lnTo>
                      <a:lnTo>
                        <a:pt x="282032" y="607494"/>
                      </a:lnTo>
                      <a:lnTo>
                        <a:pt x="279153" y="591656"/>
                      </a:lnTo>
                      <a:lnTo>
                        <a:pt x="270514" y="583017"/>
                      </a:lnTo>
                      <a:lnTo>
                        <a:pt x="251796" y="591656"/>
                      </a:lnTo>
                      <a:lnTo>
                        <a:pt x="224440" y="594535"/>
                      </a:lnTo>
                      <a:lnTo>
                        <a:pt x="220120" y="603174"/>
                      </a:lnTo>
                      <a:lnTo>
                        <a:pt x="174046" y="608934"/>
                      </a:lnTo>
                      <a:lnTo>
                        <a:pt x="156768" y="621892"/>
                      </a:lnTo>
                      <a:lnTo>
                        <a:pt x="138050" y="630531"/>
                      </a:lnTo>
                      <a:lnTo>
                        <a:pt x="96296" y="629091"/>
                      </a:lnTo>
                      <a:lnTo>
                        <a:pt x="84777" y="627651"/>
                      </a:lnTo>
                      <a:lnTo>
                        <a:pt x="79018" y="642049"/>
                      </a:lnTo>
                      <a:lnTo>
                        <a:pt x="58860" y="655008"/>
                      </a:lnTo>
                      <a:lnTo>
                        <a:pt x="43022" y="647809"/>
                      </a:lnTo>
                      <a:lnTo>
                        <a:pt x="25745" y="650688"/>
                      </a:lnTo>
                      <a:lnTo>
                        <a:pt x="2707" y="640609"/>
                      </a:lnTo>
                      <a:lnTo>
                        <a:pt x="0" y="620305"/>
                      </a:lnTo>
                      <a:lnTo>
                        <a:pt x="18906" y="615052"/>
                      </a:lnTo>
                      <a:lnTo>
                        <a:pt x="26464" y="618292"/>
                      </a:lnTo>
                      <a:lnTo>
                        <a:pt x="40502" y="610733"/>
                      </a:lnTo>
                      <a:lnTo>
                        <a:pt x="89096" y="594535"/>
                      </a:lnTo>
                      <a:lnTo>
                        <a:pt x="95576" y="577258"/>
                      </a:lnTo>
                      <a:lnTo>
                        <a:pt x="130131" y="549181"/>
                      </a:lnTo>
                      <a:lnTo>
                        <a:pt x="156048" y="521105"/>
                      </a:lnTo>
                      <a:lnTo>
                        <a:pt x="173326" y="510306"/>
                      </a:lnTo>
                      <a:lnTo>
                        <a:pt x="186285" y="499507"/>
                      </a:lnTo>
                      <a:cubicBezTo>
                        <a:pt x="186645" y="489069"/>
                        <a:pt x="187004" y="478630"/>
                        <a:pt x="187364" y="468192"/>
                      </a:cubicBezTo>
                      <a:lnTo>
                        <a:pt x="208962" y="450914"/>
                      </a:lnTo>
                      <a:lnTo>
                        <a:pt x="228399" y="437955"/>
                      </a:lnTo>
                      <a:lnTo>
                        <a:pt x="233798" y="424997"/>
                      </a:lnTo>
                      <a:lnTo>
                        <a:pt x="237038" y="413118"/>
                      </a:lnTo>
                      <a:lnTo>
                        <a:pt x="244597" y="405559"/>
                      </a:lnTo>
                      <a:lnTo>
                        <a:pt x="244597" y="393681"/>
                      </a:lnTo>
                      <a:lnTo>
                        <a:pt x="232719" y="388281"/>
                      </a:lnTo>
                      <a:lnTo>
                        <a:pt x="232719" y="380723"/>
                      </a:lnTo>
                      <a:lnTo>
                        <a:pt x="230558" y="371004"/>
                      </a:lnTo>
                      <a:lnTo>
                        <a:pt x="242437" y="364525"/>
                      </a:lnTo>
                      <a:lnTo>
                        <a:pt x="246757" y="345087"/>
                      </a:lnTo>
                      <a:lnTo>
                        <a:pt x="228399" y="333208"/>
                      </a:lnTo>
                      <a:lnTo>
                        <a:pt x="229479" y="324569"/>
                      </a:lnTo>
                      <a:lnTo>
                        <a:pt x="215441" y="321330"/>
                      </a:lnTo>
                      <a:lnTo>
                        <a:pt x="221920" y="312691"/>
                      </a:lnTo>
                      <a:lnTo>
                        <a:pt x="210717" y="295593"/>
                      </a:lnTo>
                      <a:lnTo>
                        <a:pt x="220120" y="292174"/>
                      </a:lnTo>
                      <a:lnTo>
                        <a:pt x="247476" y="272016"/>
                      </a:lnTo>
                      <a:lnTo>
                        <a:pt x="248916" y="246100"/>
                      </a:lnTo>
                      <a:lnTo>
                        <a:pt x="237398" y="237461"/>
                      </a:lnTo>
                      <a:lnTo>
                        <a:pt x="240278" y="225942"/>
                      </a:lnTo>
                      <a:lnTo>
                        <a:pt x="227319" y="205785"/>
                      </a:lnTo>
                      <a:lnTo>
                        <a:pt x="231639" y="169789"/>
                      </a:lnTo>
                      <a:lnTo>
                        <a:pt x="237398" y="140993"/>
                      </a:lnTo>
                      <a:lnTo>
                        <a:pt x="220120" y="117956"/>
                      </a:lnTo>
                      <a:lnTo>
                        <a:pt x="228759" y="113636"/>
                      </a:lnTo>
                      <a:lnTo>
                        <a:pt x="251796" y="115076"/>
                      </a:lnTo>
                      <a:lnTo>
                        <a:pt x="253235" y="104998"/>
                      </a:lnTo>
                      <a:lnTo>
                        <a:pt x="244597" y="100678"/>
                      </a:lnTo>
                      <a:lnTo>
                        <a:pt x="208602" y="90599"/>
                      </a:lnTo>
                      <a:lnTo>
                        <a:pt x="198522" y="80521"/>
                      </a:lnTo>
                      <a:lnTo>
                        <a:pt x="184124" y="83400"/>
                      </a:lnTo>
                      <a:lnTo>
                        <a:pt x="172606" y="69002"/>
                      </a:lnTo>
                      <a:lnTo>
                        <a:pt x="181245" y="56044"/>
                      </a:lnTo>
                      <a:lnTo>
                        <a:pt x="175485" y="24368"/>
                      </a:lnTo>
                      <a:lnTo>
                        <a:pt x="162527" y="14289"/>
                      </a:lnTo>
                      <a:lnTo>
                        <a:pt x="172606" y="2771"/>
                      </a:lnTo>
                      <a:lnTo>
                        <a:pt x="187843" y="0"/>
                      </a:lnTo>
                      <a:lnTo>
                        <a:pt x="194923" y="2771"/>
                      </a:lnTo>
                      <a:lnTo>
                        <a:pt x="198163" y="20048"/>
                      </a:lnTo>
                      <a:lnTo>
                        <a:pt x="193843" y="27607"/>
                      </a:lnTo>
                      <a:lnTo>
                        <a:pt x="203562" y="35167"/>
                      </a:lnTo>
                      <a:lnTo>
                        <a:pt x="220840" y="34086"/>
                      </a:lnTo>
                      <a:lnTo>
                        <a:pt x="226239" y="38406"/>
                      </a:lnTo>
                      <a:lnTo>
                        <a:pt x="235958" y="35167"/>
                      </a:lnTo>
                      <a:lnTo>
                        <a:pt x="274833" y="54604"/>
                      </a:lnTo>
                      <a:lnTo>
                        <a:pt x="268354" y="89160"/>
                      </a:lnTo>
                      <a:lnTo>
                        <a:pt x="286712" y="94559"/>
                      </a:lnTo>
                      <a:lnTo>
                        <a:pt x="310469" y="110757"/>
                      </a:lnTo>
                      <a:lnTo>
                        <a:pt x="332066" y="113996"/>
                      </a:lnTo>
                      <a:lnTo>
                        <a:pt x="335306" y="98879"/>
                      </a:lnTo>
                      <a:lnTo>
                        <a:pt x="322347" y="96719"/>
                      </a:lnTo>
                      <a:lnTo>
                        <a:pt x="320187" y="87000"/>
                      </a:lnTo>
                      <a:lnTo>
                        <a:pt x="328826" y="84840"/>
                      </a:lnTo>
                      <a:lnTo>
                        <a:pt x="325586" y="74041"/>
                      </a:lnTo>
                      <a:lnTo>
                        <a:pt x="334225" y="65402"/>
                      </a:lnTo>
                      <a:lnTo>
                        <a:pt x="336868" y="68045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2BB275F1-DA03-DE5E-4B4D-EB980D16B075}"/>
                    </a:ext>
                  </a:extLst>
                </p:cNvPr>
                <p:cNvSpPr/>
                <p:nvPr/>
              </p:nvSpPr>
              <p:spPr>
                <a:xfrm>
                  <a:off x="2881138" y="1286342"/>
                  <a:ext cx="508378" cy="728906"/>
                </a:xfrm>
                <a:custGeom>
                  <a:avLst/>
                  <a:gdLst>
                    <a:gd name="connsiteX0" fmla="*/ 263486 w 508378"/>
                    <a:gd name="connsiteY0" fmla="*/ 0 h 728906"/>
                    <a:gd name="connsiteX1" fmla="*/ 305241 w 508378"/>
                    <a:gd name="connsiteY1" fmla="*/ 40315 h 728906"/>
                    <a:gd name="connsiteX2" fmla="*/ 303801 w 508378"/>
                    <a:gd name="connsiteY2" fmla="*/ 48954 h 728906"/>
                    <a:gd name="connsiteX3" fmla="*/ 318199 w 508378"/>
                    <a:gd name="connsiteY3" fmla="*/ 66232 h 728906"/>
                    <a:gd name="connsiteX4" fmla="*/ 311000 w 508378"/>
                    <a:gd name="connsiteY4" fmla="*/ 84949 h 728906"/>
                    <a:gd name="connsiteX5" fmla="*/ 285084 w 508378"/>
                    <a:gd name="connsiteY5" fmla="*/ 96468 h 728906"/>
                    <a:gd name="connsiteX6" fmla="*/ 279324 w 508378"/>
                    <a:gd name="connsiteY6" fmla="*/ 103667 h 728906"/>
                    <a:gd name="connsiteX7" fmla="*/ 275005 w 508378"/>
                    <a:gd name="connsiteY7" fmla="*/ 118065 h 728906"/>
                    <a:gd name="connsiteX8" fmla="*/ 276445 w 508378"/>
                    <a:gd name="connsiteY8" fmla="*/ 123824 h 728906"/>
                    <a:gd name="connsiteX9" fmla="*/ 243329 w 508378"/>
                    <a:gd name="connsiteY9" fmla="*/ 164139 h 728906"/>
                    <a:gd name="connsiteX10" fmla="*/ 233250 w 508378"/>
                    <a:gd name="connsiteY10" fmla="*/ 172778 h 728906"/>
                    <a:gd name="connsiteX11" fmla="*/ 234690 w 508378"/>
                    <a:gd name="connsiteY11" fmla="*/ 197255 h 728906"/>
                    <a:gd name="connsiteX12" fmla="*/ 243329 w 508378"/>
                    <a:gd name="connsiteY12" fmla="*/ 197255 h 728906"/>
                    <a:gd name="connsiteX13" fmla="*/ 246209 w 508378"/>
                    <a:gd name="connsiteY13" fmla="*/ 184296 h 728906"/>
                    <a:gd name="connsiteX14" fmla="*/ 259167 w 508378"/>
                    <a:gd name="connsiteY14" fmla="*/ 178537 h 728906"/>
                    <a:gd name="connsiteX15" fmla="*/ 259167 w 508378"/>
                    <a:gd name="connsiteY15" fmla="*/ 165579 h 728906"/>
                    <a:gd name="connsiteX16" fmla="*/ 279324 w 508378"/>
                    <a:gd name="connsiteY16" fmla="*/ 154060 h 728906"/>
                    <a:gd name="connsiteX17" fmla="*/ 279324 w 508378"/>
                    <a:gd name="connsiteY17" fmla="*/ 167019 h 728906"/>
                    <a:gd name="connsiteX18" fmla="*/ 289403 w 508378"/>
                    <a:gd name="connsiteY18" fmla="*/ 179977 h 728906"/>
                    <a:gd name="connsiteX19" fmla="*/ 286523 w 508378"/>
                    <a:gd name="connsiteY19" fmla="*/ 190056 h 728906"/>
                    <a:gd name="connsiteX20" fmla="*/ 270686 w 508378"/>
                    <a:gd name="connsiteY20" fmla="*/ 185736 h 728906"/>
                    <a:gd name="connsiteX21" fmla="*/ 267806 w 508378"/>
                    <a:gd name="connsiteY21" fmla="*/ 194375 h 728906"/>
                    <a:gd name="connsiteX22" fmla="*/ 276445 w 508378"/>
                    <a:gd name="connsiteY22" fmla="*/ 203014 h 728906"/>
                    <a:gd name="connsiteX23" fmla="*/ 289403 w 508378"/>
                    <a:gd name="connsiteY23" fmla="*/ 203014 h 728906"/>
                    <a:gd name="connsiteX24" fmla="*/ 302361 w 508378"/>
                    <a:gd name="connsiteY24" fmla="*/ 220292 h 728906"/>
                    <a:gd name="connsiteX25" fmla="*/ 323959 w 508378"/>
                    <a:gd name="connsiteY25" fmla="*/ 220292 h 728906"/>
                    <a:gd name="connsiteX26" fmla="*/ 331158 w 508378"/>
                    <a:gd name="connsiteY26" fmla="*/ 217412 h 728906"/>
                    <a:gd name="connsiteX27" fmla="*/ 332598 w 508378"/>
                    <a:gd name="connsiteY27" fmla="*/ 228931 h 728906"/>
                    <a:gd name="connsiteX28" fmla="*/ 323959 w 508378"/>
                    <a:gd name="connsiteY28" fmla="*/ 266366 h 728906"/>
                    <a:gd name="connsiteX29" fmla="*/ 336917 w 508378"/>
                    <a:gd name="connsiteY29" fmla="*/ 259167 h 728906"/>
                    <a:gd name="connsiteX30" fmla="*/ 344116 w 508378"/>
                    <a:gd name="connsiteY30" fmla="*/ 240449 h 728906"/>
                    <a:gd name="connsiteX31" fmla="*/ 372912 w 508378"/>
                    <a:gd name="connsiteY31" fmla="*/ 247648 h 728906"/>
                    <a:gd name="connsiteX32" fmla="*/ 375792 w 508378"/>
                    <a:gd name="connsiteY32" fmla="*/ 236130 h 728906"/>
                    <a:gd name="connsiteX33" fmla="*/ 346996 w 508378"/>
                    <a:gd name="connsiteY33" fmla="*/ 224611 h 728906"/>
                    <a:gd name="connsiteX34" fmla="*/ 342676 w 508378"/>
                    <a:gd name="connsiteY34" fmla="*/ 203014 h 728906"/>
                    <a:gd name="connsiteX35" fmla="*/ 400269 w 508378"/>
                    <a:gd name="connsiteY35" fmla="*/ 172778 h 728906"/>
                    <a:gd name="connsiteX36" fmla="*/ 410348 w 508378"/>
                    <a:gd name="connsiteY36" fmla="*/ 162699 h 728906"/>
                    <a:gd name="connsiteX37" fmla="*/ 417547 w 508378"/>
                    <a:gd name="connsiteY37" fmla="*/ 171338 h 728906"/>
                    <a:gd name="connsiteX38" fmla="*/ 437704 w 508378"/>
                    <a:gd name="connsiteY38" fmla="*/ 182856 h 728906"/>
                    <a:gd name="connsiteX39" fmla="*/ 437842 w 508378"/>
                    <a:gd name="connsiteY39" fmla="*/ 188212 h 728906"/>
                    <a:gd name="connsiteX40" fmla="*/ 415243 w 508378"/>
                    <a:gd name="connsiteY40" fmla="*/ 216836 h 728906"/>
                    <a:gd name="connsiteX41" fmla="*/ 425610 w 508378"/>
                    <a:gd name="connsiteY41" fmla="*/ 239297 h 728906"/>
                    <a:gd name="connsiteX42" fmla="*/ 422154 w 508378"/>
                    <a:gd name="connsiteY42" fmla="*/ 266942 h 728906"/>
                    <a:gd name="connsiteX43" fmla="*/ 463621 w 508378"/>
                    <a:gd name="connsiteY43" fmla="*/ 303225 h 728906"/>
                    <a:gd name="connsiteX44" fmla="*/ 467076 w 508378"/>
                    <a:gd name="connsiteY44" fmla="*/ 337781 h 728906"/>
                    <a:gd name="connsiteX45" fmla="*/ 508378 w 508378"/>
                    <a:gd name="connsiteY45" fmla="*/ 343362 h 728906"/>
                    <a:gd name="connsiteX46" fmla="*/ 508378 w 508378"/>
                    <a:gd name="connsiteY46" fmla="*/ 682955 h 728906"/>
                    <a:gd name="connsiteX47" fmla="*/ 505735 w 508378"/>
                    <a:gd name="connsiteY47" fmla="*/ 680312 h 728906"/>
                    <a:gd name="connsiteX48" fmla="*/ 497096 w 508378"/>
                    <a:gd name="connsiteY48" fmla="*/ 688951 h 728906"/>
                    <a:gd name="connsiteX49" fmla="*/ 500336 w 508378"/>
                    <a:gd name="connsiteY49" fmla="*/ 699750 h 728906"/>
                    <a:gd name="connsiteX50" fmla="*/ 491697 w 508378"/>
                    <a:gd name="connsiteY50" fmla="*/ 701910 h 728906"/>
                    <a:gd name="connsiteX51" fmla="*/ 493856 w 508378"/>
                    <a:gd name="connsiteY51" fmla="*/ 711628 h 728906"/>
                    <a:gd name="connsiteX52" fmla="*/ 506815 w 508378"/>
                    <a:gd name="connsiteY52" fmla="*/ 713788 h 728906"/>
                    <a:gd name="connsiteX53" fmla="*/ 503576 w 508378"/>
                    <a:gd name="connsiteY53" fmla="*/ 728906 h 728906"/>
                    <a:gd name="connsiteX54" fmla="*/ 481979 w 508378"/>
                    <a:gd name="connsiteY54" fmla="*/ 725666 h 728906"/>
                    <a:gd name="connsiteX55" fmla="*/ 458222 w 508378"/>
                    <a:gd name="connsiteY55" fmla="*/ 709468 h 728906"/>
                    <a:gd name="connsiteX56" fmla="*/ 439864 w 508378"/>
                    <a:gd name="connsiteY56" fmla="*/ 704069 h 728906"/>
                    <a:gd name="connsiteX57" fmla="*/ 446343 w 508378"/>
                    <a:gd name="connsiteY57" fmla="*/ 669514 h 728906"/>
                    <a:gd name="connsiteX58" fmla="*/ 407468 w 508378"/>
                    <a:gd name="connsiteY58" fmla="*/ 650076 h 728906"/>
                    <a:gd name="connsiteX59" fmla="*/ 397749 w 508378"/>
                    <a:gd name="connsiteY59" fmla="*/ 653316 h 728906"/>
                    <a:gd name="connsiteX60" fmla="*/ 392350 w 508378"/>
                    <a:gd name="connsiteY60" fmla="*/ 648996 h 728906"/>
                    <a:gd name="connsiteX61" fmla="*/ 375072 w 508378"/>
                    <a:gd name="connsiteY61" fmla="*/ 650076 h 728906"/>
                    <a:gd name="connsiteX62" fmla="*/ 365353 w 508378"/>
                    <a:gd name="connsiteY62" fmla="*/ 642517 h 728906"/>
                    <a:gd name="connsiteX63" fmla="*/ 369673 w 508378"/>
                    <a:gd name="connsiteY63" fmla="*/ 634958 h 728906"/>
                    <a:gd name="connsiteX64" fmla="*/ 366433 w 508378"/>
                    <a:gd name="connsiteY64" fmla="*/ 617680 h 728906"/>
                    <a:gd name="connsiteX65" fmla="*/ 359353 w 508378"/>
                    <a:gd name="connsiteY65" fmla="*/ 614910 h 728906"/>
                    <a:gd name="connsiteX66" fmla="*/ 359954 w 508378"/>
                    <a:gd name="connsiteY66" fmla="*/ 614801 h 728906"/>
                    <a:gd name="connsiteX67" fmla="*/ 381551 w 508378"/>
                    <a:gd name="connsiteY67" fmla="*/ 587444 h 728906"/>
                    <a:gd name="connsiteX68" fmla="*/ 374352 w 508378"/>
                    <a:gd name="connsiteY68" fmla="*/ 564407 h 728906"/>
                    <a:gd name="connsiteX69" fmla="*/ 378672 w 508378"/>
                    <a:gd name="connsiteY69" fmla="*/ 548569 h 728906"/>
                    <a:gd name="connsiteX70" fmla="*/ 338357 w 508378"/>
                    <a:gd name="connsiteY70" fmla="*/ 542810 h 728906"/>
                    <a:gd name="connsiteX71" fmla="*/ 329718 w 508378"/>
                    <a:gd name="connsiteY71" fmla="*/ 531292 h 728906"/>
                    <a:gd name="connsiteX72" fmla="*/ 309561 w 508378"/>
                    <a:gd name="connsiteY72" fmla="*/ 537051 h 728906"/>
                    <a:gd name="connsiteX73" fmla="*/ 295162 w 508378"/>
                    <a:gd name="connsiteY73" fmla="*/ 532731 h 728906"/>
                    <a:gd name="connsiteX74" fmla="*/ 309561 w 508378"/>
                    <a:gd name="connsiteY74" fmla="*/ 518333 h 728906"/>
                    <a:gd name="connsiteX75" fmla="*/ 289403 w 508378"/>
                    <a:gd name="connsiteY75" fmla="*/ 508254 h 728906"/>
                    <a:gd name="connsiteX76" fmla="*/ 264926 w 508378"/>
                    <a:gd name="connsiteY76" fmla="*/ 509694 h 728906"/>
                    <a:gd name="connsiteX77" fmla="*/ 260607 w 508378"/>
                    <a:gd name="connsiteY77" fmla="*/ 518333 h 728906"/>
                    <a:gd name="connsiteX78" fmla="*/ 250528 w 508378"/>
                    <a:gd name="connsiteY78" fmla="*/ 521213 h 728906"/>
                    <a:gd name="connsiteX79" fmla="*/ 234690 w 508378"/>
                    <a:gd name="connsiteY79" fmla="*/ 505375 h 728906"/>
                    <a:gd name="connsiteX80" fmla="*/ 243329 w 508378"/>
                    <a:gd name="connsiteY80" fmla="*/ 485217 h 728906"/>
                    <a:gd name="connsiteX81" fmla="*/ 231810 w 508378"/>
                    <a:gd name="connsiteY81" fmla="*/ 475139 h 728906"/>
                    <a:gd name="connsiteX82" fmla="*/ 207334 w 508378"/>
                    <a:gd name="connsiteY82" fmla="*/ 466500 h 728906"/>
                    <a:gd name="connsiteX83" fmla="*/ 218852 w 508378"/>
                    <a:gd name="connsiteY83" fmla="*/ 454981 h 728906"/>
                    <a:gd name="connsiteX84" fmla="*/ 214533 w 508378"/>
                    <a:gd name="connsiteY84" fmla="*/ 437704 h 728906"/>
                    <a:gd name="connsiteX85" fmla="*/ 181417 w 508378"/>
                    <a:gd name="connsiteY85" fmla="*/ 437704 h 728906"/>
                    <a:gd name="connsiteX86" fmla="*/ 156940 w 508378"/>
                    <a:gd name="connsiteY86" fmla="*/ 452102 h 728906"/>
                    <a:gd name="connsiteX87" fmla="*/ 139662 w 508378"/>
                    <a:gd name="connsiteY87" fmla="*/ 433384 h 728906"/>
                    <a:gd name="connsiteX88" fmla="*/ 116625 w 508378"/>
                    <a:gd name="connsiteY88" fmla="*/ 433384 h 728906"/>
                    <a:gd name="connsiteX89" fmla="*/ 109426 w 508378"/>
                    <a:gd name="connsiteY89" fmla="*/ 418986 h 728906"/>
                    <a:gd name="connsiteX90" fmla="*/ 50394 w 508378"/>
                    <a:gd name="connsiteY90" fmla="*/ 395949 h 728906"/>
                    <a:gd name="connsiteX91" fmla="*/ 51833 w 508378"/>
                    <a:gd name="connsiteY91" fmla="*/ 372912 h 728906"/>
                    <a:gd name="connsiteX92" fmla="*/ 43195 w 508378"/>
                    <a:gd name="connsiteY92" fmla="*/ 365713 h 728906"/>
                    <a:gd name="connsiteX93" fmla="*/ 50394 w 508378"/>
                    <a:gd name="connsiteY93" fmla="*/ 357074 h 728906"/>
                    <a:gd name="connsiteX94" fmla="*/ 53273 w 508378"/>
                    <a:gd name="connsiteY94" fmla="*/ 318199 h 728906"/>
                    <a:gd name="connsiteX95" fmla="*/ 63352 w 508378"/>
                    <a:gd name="connsiteY95" fmla="*/ 306681 h 728906"/>
                    <a:gd name="connsiteX96" fmla="*/ 95028 w 508378"/>
                    <a:gd name="connsiteY96" fmla="*/ 325398 h 728906"/>
                    <a:gd name="connsiteX97" fmla="*/ 99347 w 508378"/>
                    <a:gd name="connsiteY97" fmla="*/ 332597 h 728906"/>
                    <a:gd name="connsiteX98" fmla="*/ 122384 w 508378"/>
                    <a:gd name="connsiteY98" fmla="*/ 313880 h 728906"/>
                    <a:gd name="connsiteX99" fmla="*/ 138222 w 508378"/>
                    <a:gd name="connsiteY99" fmla="*/ 313880 h 728906"/>
                    <a:gd name="connsiteX100" fmla="*/ 142542 w 508378"/>
                    <a:gd name="connsiteY100" fmla="*/ 276444 h 728906"/>
                    <a:gd name="connsiteX101" fmla="*/ 129584 w 508378"/>
                    <a:gd name="connsiteY101" fmla="*/ 257727 h 728906"/>
                    <a:gd name="connsiteX102" fmla="*/ 123824 w 508378"/>
                    <a:gd name="connsiteY102" fmla="*/ 233250 h 728906"/>
                    <a:gd name="connsiteX103" fmla="*/ 135343 w 508378"/>
                    <a:gd name="connsiteY103" fmla="*/ 221731 h 728906"/>
                    <a:gd name="connsiteX104" fmla="*/ 125264 w 508378"/>
                    <a:gd name="connsiteY104" fmla="*/ 201574 h 728906"/>
                    <a:gd name="connsiteX105" fmla="*/ 103667 w 508378"/>
                    <a:gd name="connsiteY105" fmla="*/ 203014 h 728906"/>
                    <a:gd name="connsiteX106" fmla="*/ 54713 w 508378"/>
                    <a:gd name="connsiteY106" fmla="*/ 228931 h 728906"/>
                    <a:gd name="connsiteX107" fmla="*/ 44634 w 508378"/>
                    <a:gd name="connsiteY107" fmla="*/ 218852 h 728906"/>
                    <a:gd name="connsiteX108" fmla="*/ 46074 w 508378"/>
                    <a:gd name="connsiteY108" fmla="*/ 201574 h 728906"/>
                    <a:gd name="connsiteX109" fmla="*/ 0 w 508378"/>
                    <a:gd name="connsiteY109" fmla="*/ 155500 h 728906"/>
                    <a:gd name="connsiteX110" fmla="*/ 17278 w 508378"/>
                    <a:gd name="connsiteY110" fmla="*/ 132463 h 728906"/>
                    <a:gd name="connsiteX111" fmla="*/ 7625 w 508378"/>
                    <a:gd name="connsiteY111" fmla="*/ 100749 h 728906"/>
                    <a:gd name="connsiteX112" fmla="*/ 23037 w 508378"/>
                    <a:gd name="connsiteY112" fmla="*/ 99347 h 728906"/>
                    <a:gd name="connsiteX113" fmla="*/ 40315 w 508378"/>
                    <a:gd name="connsiteY113" fmla="*/ 110866 h 728906"/>
                    <a:gd name="connsiteX114" fmla="*/ 83509 w 508378"/>
                    <a:gd name="connsiteY114" fmla="*/ 96468 h 728906"/>
                    <a:gd name="connsiteX115" fmla="*/ 92148 w 508378"/>
                    <a:gd name="connsiteY115" fmla="*/ 71991 h 728906"/>
                    <a:gd name="connsiteX116" fmla="*/ 122384 w 508378"/>
                    <a:gd name="connsiteY116" fmla="*/ 70551 h 728906"/>
                    <a:gd name="connsiteX117" fmla="*/ 129584 w 508378"/>
                    <a:gd name="connsiteY117" fmla="*/ 66232 h 728906"/>
                    <a:gd name="connsiteX118" fmla="*/ 151181 w 508378"/>
                    <a:gd name="connsiteY118" fmla="*/ 54713 h 728906"/>
                    <a:gd name="connsiteX119" fmla="*/ 164139 w 508378"/>
                    <a:gd name="connsiteY119" fmla="*/ 41755 h 728906"/>
                    <a:gd name="connsiteX120" fmla="*/ 165579 w 508378"/>
                    <a:gd name="connsiteY120" fmla="*/ 30236 h 728906"/>
                    <a:gd name="connsiteX121" fmla="*/ 194375 w 508378"/>
                    <a:gd name="connsiteY121" fmla="*/ 18718 h 728906"/>
                    <a:gd name="connsiteX122" fmla="*/ 223172 w 508378"/>
                    <a:gd name="connsiteY122" fmla="*/ 12958 h 728906"/>
                    <a:gd name="connsiteX123" fmla="*/ 243329 w 508378"/>
                    <a:gd name="connsiteY123" fmla="*/ 4320 h 728906"/>
                    <a:gd name="connsiteX0" fmla="*/ 263486 w 895525"/>
                    <a:gd name="connsiteY0" fmla="*/ 0 h 728906"/>
                    <a:gd name="connsiteX1" fmla="*/ 305241 w 895525"/>
                    <a:gd name="connsiteY1" fmla="*/ 40315 h 728906"/>
                    <a:gd name="connsiteX2" fmla="*/ 303801 w 895525"/>
                    <a:gd name="connsiteY2" fmla="*/ 48954 h 728906"/>
                    <a:gd name="connsiteX3" fmla="*/ 318199 w 895525"/>
                    <a:gd name="connsiteY3" fmla="*/ 66232 h 728906"/>
                    <a:gd name="connsiteX4" fmla="*/ 311000 w 895525"/>
                    <a:gd name="connsiteY4" fmla="*/ 84949 h 728906"/>
                    <a:gd name="connsiteX5" fmla="*/ 285084 w 895525"/>
                    <a:gd name="connsiteY5" fmla="*/ 96468 h 728906"/>
                    <a:gd name="connsiteX6" fmla="*/ 279324 w 895525"/>
                    <a:gd name="connsiteY6" fmla="*/ 103667 h 728906"/>
                    <a:gd name="connsiteX7" fmla="*/ 275005 w 895525"/>
                    <a:gd name="connsiteY7" fmla="*/ 118065 h 728906"/>
                    <a:gd name="connsiteX8" fmla="*/ 276445 w 895525"/>
                    <a:gd name="connsiteY8" fmla="*/ 123824 h 728906"/>
                    <a:gd name="connsiteX9" fmla="*/ 243329 w 895525"/>
                    <a:gd name="connsiteY9" fmla="*/ 164139 h 728906"/>
                    <a:gd name="connsiteX10" fmla="*/ 233250 w 895525"/>
                    <a:gd name="connsiteY10" fmla="*/ 172778 h 728906"/>
                    <a:gd name="connsiteX11" fmla="*/ 234690 w 895525"/>
                    <a:gd name="connsiteY11" fmla="*/ 197255 h 728906"/>
                    <a:gd name="connsiteX12" fmla="*/ 243329 w 895525"/>
                    <a:gd name="connsiteY12" fmla="*/ 197255 h 728906"/>
                    <a:gd name="connsiteX13" fmla="*/ 246209 w 895525"/>
                    <a:gd name="connsiteY13" fmla="*/ 184296 h 728906"/>
                    <a:gd name="connsiteX14" fmla="*/ 259167 w 895525"/>
                    <a:gd name="connsiteY14" fmla="*/ 178537 h 728906"/>
                    <a:gd name="connsiteX15" fmla="*/ 259167 w 895525"/>
                    <a:gd name="connsiteY15" fmla="*/ 165579 h 728906"/>
                    <a:gd name="connsiteX16" fmla="*/ 279324 w 895525"/>
                    <a:gd name="connsiteY16" fmla="*/ 154060 h 728906"/>
                    <a:gd name="connsiteX17" fmla="*/ 279324 w 895525"/>
                    <a:gd name="connsiteY17" fmla="*/ 167019 h 728906"/>
                    <a:gd name="connsiteX18" fmla="*/ 289403 w 895525"/>
                    <a:gd name="connsiteY18" fmla="*/ 179977 h 728906"/>
                    <a:gd name="connsiteX19" fmla="*/ 286523 w 895525"/>
                    <a:gd name="connsiteY19" fmla="*/ 190056 h 728906"/>
                    <a:gd name="connsiteX20" fmla="*/ 270686 w 895525"/>
                    <a:gd name="connsiteY20" fmla="*/ 185736 h 728906"/>
                    <a:gd name="connsiteX21" fmla="*/ 267806 w 895525"/>
                    <a:gd name="connsiteY21" fmla="*/ 194375 h 728906"/>
                    <a:gd name="connsiteX22" fmla="*/ 276445 w 895525"/>
                    <a:gd name="connsiteY22" fmla="*/ 203014 h 728906"/>
                    <a:gd name="connsiteX23" fmla="*/ 289403 w 895525"/>
                    <a:gd name="connsiteY23" fmla="*/ 203014 h 728906"/>
                    <a:gd name="connsiteX24" fmla="*/ 302361 w 895525"/>
                    <a:gd name="connsiteY24" fmla="*/ 220292 h 728906"/>
                    <a:gd name="connsiteX25" fmla="*/ 323959 w 895525"/>
                    <a:gd name="connsiteY25" fmla="*/ 220292 h 728906"/>
                    <a:gd name="connsiteX26" fmla="*/ 331158 w 895525"/>
                    <a:gd name="connsiteY26" fmla="*/ 217412 h 728906"/>
                    <a:gd name="connsiteX27" fmla="*/ 332598 w 895525"/>
                    <a:gd name="connsiteY27" fmla="*/ 228931 h 728906"/>
                    <a:gd name="connsiteX28" fmla="*/ 323959 w 895525"/>
                    <a:gd name="connsiteY28" fmla="*/ 266366 h 728906"/>
                    <a:gd name="connsiteX29" fmla="*/ 336917 w 895525"/>
                    <a:gd name="connsiteY29" fmla="*/ 259167 h 728906"/>
                    <a:gd name="connsiteX30" fmla="*/ 344116 w 895525"/>
                    <a:gd name="connsiteY30" fmla="*/ 240449 h 728906"/>
                    <a:gd name="connsiteX31" fmla="*/ 372912 w 895525"/>
                    <a:gd name="connsiteY31" fmla="*/ 247648 h 728906"/>
                    <a:gd name="connsiteX32" fmla="*/ 375792 w 895525"/>
                    <a:gd name="connsiteY32" fmla="*/ 236130 h 728906"/>
                    <a:gd name="connsiteX33" fmla="*/ 346996 w 895525"/>
                    <a:gd name="connsiteY33" fmla="*/ 224611 h 728906"/>
                    <a:gd name="connsiteX34" fmla="*/ 342676 w 895525"/>
                    <a:gd name="connsiteY34" fmla="*/ 203014 h 728906"/>
                    <a:gd name="connsiteX35" fmla="*/ 400269 w 895525"/>
                    <a:gd name="connsiteY35" fmla="*/ 172778 h 728906"/>
                    <a:gd name="connsiteX36" fmla="*/ 410348 w 895525"/>
                    <a:gd name="connsiteY36" fmla="*/ 162699 h 728906"/>
                    <a:gd name="connsiteX37" fmla="*/ 417547 w 895525"/>
                    <a:gd name="connsiteY37" fmla="*/ 171338 h 728906"/>
                    <a:gd name="connsiteX38" fmla="*/ 437704 w 895525"/>
                    <a:gd name="connsiteY38" fmla="*/ 182856 h 728906"/>
                    <a:gd name="connsiteX39" fmla="*/ 437842 w 895525"/>
                    <a:gd name="connsiteY39" fmla="*/ 188212 h 728906"/>
                    <a:gd name="connsiteX40" fmla="*/ 415243 w 895525"/>
                    <a:gd name="connsiteY40" fmla="*/ 216836 h 728906"/>
                    <a:gd name="connsiteX41" fmla="*/ 425610 w 895525"/>
                    <a:gd name="connsiteY41" fmla="*/ 239297 h 728906"/>
                    <a:gd name="connsiteX42" fmla="*/ 422154 w 895525"/>
                    <a:gd name="connsiteY42" fmla="*/ 266942 h 728906"/>
                    <a:gd name="connsiteX43" fmla="*/ 463621 w 895525"/>
                    <a:gd name="connsiteY43" fmla="*/ 303225 h 728906"/>
                    <a:gd name="connsiteX44" fmla="*/ 467076 w 895525"/>
                    <a:gd name="connsiteY44" fmla="*/ 337781 h 728906"/>
                    <a:gd name="connsiteX45" fmla="*/ 508378 w 895525"/>
                    <a:gd name="connsiteY45" fmla="*/ 343362 h 728906"/>
                    <a:gd name="connsiteX46" fmla="*/ 895525 w 895525"/>
                    <a:gd name="connsiteY46" fmla="*/ 437683 h 728906"/>
                    <a:gd name="connsiteX47" fmla="*/ 508378 w 895525"/>
                    <a:gd name="connsiteY47" fmla="*/ 682955 h 728906"/>
                    <a:gd name="connsiteX48" fmla="*/ 505735 w 895525"/>
                    <a:gd name="connsiteY48" fmla="*/ 680312 h 728906"/>
                    <a:gd name="connsiteX49" fmla="*/ 497096 w 895525"/>
                    <a:gd name="connsiteY49" fmla="*/ 688951 h 728906"/>
                    <a:gd name="connsiteX50" fmla="*/ 500336 w 895525"/>
                    <a:gd name="connsiteY50" fmla="*/ 699750 h 728906"/>
                    <a:gd name="connsiteX51" fmla="*/ 491697 w 895525"/>
                    <a:gd name="connsiteY51" fmla="*/ 701910 h 728906"/>
                    <a:gd name="connsiteX52" fmla="*/ 493856 w 895525"/>
                    <a:gd name="connsiteY52" fmla="*/ 711628 h 728906"/>
                    <a:gd name="connsiteX53" fmla="*/ 506815 w 895525"/>
                    <a:gd name="connsiteY53" fmla="*/ 713788 h 728906"/>
                    <a:gd name="connsiteX54" fmla="*/ 503576 w 895525"/>
                    <a:gd name="connsiteY54" fmla="*/ 728906 h 728906"/>
                    <a:gd name="connsiteX55" fmla="*/ 481979 w 895525"/>
                    <a:gd name="connsiteY55" fmla="*/ 725666 h 728906"/>
                    <a:gd name="connsiteX56" fmla="*/ 458222 w 895525"/>
                    <a:gd name="connsiteY56" fmla="*/ 709468 h 728906"/>
                    <a:gd name="connsiteX57" fmla="*/ 439864 w 895525"/>
                    <a:gd name="connsiteY57" fmla="*/ 704069 h 728906"/>
                    <a:gd name="connsiteX58" fmla="*/ 446343 w 895525"/>
                    <a:gd name="connsiteY58" fmla="*/ 669514 h 728906"/>
                    <a:gd name="connsiteX59" fmla="*/ 407468 w 895525"/>
                    <a:gd name="connsiteY59" fmla="*/ 650076 h 728906"/>
                    <a:gd name="connsiteX60" fmla="*/ 397749 w 895525"/>
                    <a:gd name="connsiteY60" fmla="*/ 653316 h 728906"/>
                    <a:gd name="connsiteX61" fmla="*/ 392350 w 895525"/>
                    <a:gd name="connsiteY61" fmla="*/ 648996 h 728906"/>
                    <a:gd name="connsiteX62" fmla="*/ 375072 w 895525"/>
                    <a:gd name="connsiteY62" fmla="*/ 650076 h 728906"/>
                    <a:gd name="connsiteX63" fmla="*/ 365353 w 895525"/>
                    <a:gd name="connsiteY63" fmla="*/ 642517 h 728906"/>
                    <a:gd name="connsiteX64" fmla="*/ 369673 w 895525"/>
                    <a:gd name="connsiteY64" fmla="*/ 634958 h 728906"/>
                    <a:gd name="connsiteX65" fmla="*/ 366433 w 895525"/>
                    <a:gd name="connsiteY65" fmla="*/ 617680 h 728906"/>
                    <a:gd name="connsiteX66" fmla="*/ 359353 w 895525"/>
                    <a:gd name="connsiteY66" fmla="*/ 614910 h 728906"/>
                    <a:gd name="connsiteX67" fmla="*/ 359954 w 895525"/>
                    <a:gd name="connsiteY67" fmla="*/ 614801 h 728906"/>
                    <a:gd name="connsiteX68" fmla="*/ 381551 w 895525"/>
                    <a:gd name="connsiteY68" fmla="*/ 587444 h 728906"/>
                    <a:gd name="connsiteX69" fmla="*/ 374352 w 895525"/>
                    <a:gd name="connsiteY69" fmla="*/ 564407 h 728906"/>
                    <a:gd name="connsiteX70" fmla="*/ 378672 w 895525"/>
                    <a:gd name="connsiteY70" fmla="*/ 548569 h 728906"/>
                    <a:gd name="connsiteX71" fmla="*/ 338357 w 895525"/>
                    <a:gd name="connsiteY71" fmla="*/ 542810 h 728906"/>
                    <a:gd name="connsiteX72" fmla="*/ 329718 w 895525"/>
                    <a:gd name="connsiteY72" fmla="*/ 531292 h 728906"/>
                    <a:gd name="connsiteX73" fmla="*/ 309561 w 895525"/>
                    <a:gd name="connsiteY73" fmla="*/ 537051 h 728906"/>
                    <a:gd name="connsiteX74" fmla="*/ 295162 w 895525"/>
                    <a:gd name="connsiteY74" fmla="*/ 532731 h 728906"/>
                    <a:gd name="connsiteX75" fmla="*/ 309561 w 895525"/>
                    <a:gd name="connsiteY75" fmla="*/ 518333 h 728906"/>
                    <a:gd name="connsiteX76" fmla="*/ 289403 w 895525"/>
                    <a:gd name="connsiteY76" fmla="*/ 508254 h 728906"/>
                    <a:gd name="connsiteX77" fmla="*/ 264926 w 895525"/>
                    <a:gd name="connsiteY77" fmla="*/ 509694 h 728906"/>
                    <a:gd name="connsiteX78" fmla="*/ 260607 w 895525"/>
                    <a:gd name="connsiteY78" fmla="*/ 518333 h 728906"/>
                    <a:gd name="connsiteX79" fmla="*/ 250528 w 895525"/>
                    <a:gd name="connsiteY79" fmla="*/ 521213 h 728906"/>
                    <a:gd name="connsiteX80" fmla="*/ 234690 w 895525"/>
                    <a:gd name="connsiteY80" fmla="*/ 505375 h 728906"/>
                    <a:gd name="connsiteX81" fmla="*/ 243329 w 895525"/>
                    <a:gd name="connsiteY81" fmla="*/ 485217 h 728906"/>
                    <a:gd name="connsiteX82" fmla="*/ 231810 w 895525"/>
                    <a:gd name="connsiteY82" fmla="*/ 475139 h 728906"/>
                    <a:gd name="connsiteX83" fmla="*/ 207334 w 895525"/>
                    <a:gd name="connsiteY83" fmla="*/ 466500 h 728906"/>
                    <a:gd name="connsiteX84" fmla="*/ 218852 w 895525"/>
                    <a:gd name="connsiteY84" fmla="*/ 454981 h 728906"/>
                    <a:gd name="connsiteX85" fmla="*/ 214533 w 895525"/>
                    <a:gd name="connsiteY85" fmla="*/ 437704 h 728906"/>
                    <a:gd name="connsiteX86" fmla="*/ 181417 w 895525"/>
                    <a:gd name="connsiteY86" fmla="*/ 437704 h 728906"/>
                    <a:gd name="connsiteX87" fmla="*/ 156940 w 895525"/>
                    <a:gd name="connsiteY87" fmla="*/ 452102 h 728906"/>
                    <a:gd name="connsiteX88" fmla="*/ 139662 w 895525"/>
                    <a:gd name="connsiteY88" fmla="*/ 433384 h 728906"/>
                    <a:gd name="connsiteX89" fmla="*/ 116625 w 895525"/>
                    <a:gd name="connsiteY89" fmla="*/ 433384 h 728906"/>
                    <a:gd name="connsiteX90" fmla="*/ 109426 w 895525"/>
                    <a:gd name="connsiteY90" fmla="*/ 418986 h 728906"/>
                    <a:gd name="connsiteX91" fmla="*/ 50394 w 895525"/>
                    <a:gd name="connsiteY91" fmla="*/ 395949 h 728906"/>
                    <a:gd name="connsiteX92" fmla="*/ 51833 w 895525"/>
                    <a:gd name="connsiteY92" fmla="*/ 372912 h 728906"/>
                    <a:gd name="connsiteX93" fmla="*/ 43195 w 895525"/>
                    <a:gd name="connsiteY93" fmla="*/ 365713 h 728906"/>
                    <a:gd name="connsiteX94" fmla="*/ 50394 w 895525"/>
                    <a:gd name="connsiteY94" fmla="*/ 357074 h 728906"/>
                    <a:gd name="connsiteX95" fmla="*/ 53273 w 895525"/>
                    <a:gd name="connsiteY95" fmla="*/ 318199 h 728906"/>
                    <a:gd name="connsiteX96" fmla="*/ 63352 w 895525"/>
                    <a:gd name="connsiteY96" fmla="*/ 306681 h 728906"/>
                    <a:gd name="connsiteX97" fmla="*/ 95028 w 895525"/>
                    <a:gd name="connsiteY97" fmla="*/ 325398 h 728906"/>
                    <a:gd name="connsiteX98" fmla="*/ 99347 w 895525"/>
                    <a:gd name="connsiteY98" fmla="*/ 332597 h 728906"/>
                    <a:gd name="connsiteX99" fmla="*/ 122384 w 895525"/>
                    <a:gd name="connsiteY99" fmla="*/ 313880 h 728906"/>
                    <a:gd name="connsiteX100" fmla="*/ 138222 w 895525"/>
                    <a:gd name="connsiteY100" fmla="*/ 313880 h 728906"/>
                    <a:gd name="connsiteX101" fmla="*/ 142542 w 895525"/>
                    <a:gd name="connsiteY101" fmla="*/ 276444 h 728906"/>
                    <a:gd name="connsiteX102" fmla="*/ 129584 w 895525"/>
                    <a:gd name="connsiteY102" fmla="*/ 257727 h 728906"/>
                    <a:gd name="connsiteX103" fmla="*/ 123824 w 895525"/>
                    <a:gd name="connsiteY103" fmla="*/ 233250 h 728906"/>
                    <a:gd name="connsiteX104" fmla="*/ 135343 w 895525"/>
                    <a:gd name="connsiteY104" fmla="*/ 221731 h 728906"/>
                    <a:gd name="connsiteX105" fmla="*/ 125264 w 895525"/>
                    <a:gd name="connsiteY105" fmla="*/ 201574 h 728906"/>
                    <a:gd name="connsiteX106" fmla="*/ 103667 w 895525"/>
                    <a:gd name="connsiteY106" fmla="*/ 203014 h 728906"/>
                    <a:gd name="connsiteX107" fmla="*/ 54713 w 895525"/>
                    <a:gd name="connsiteY107" fmla="*/ 228931 h 728906"/>
                    <a:gd name="connsiteX108" fmla="*/ 44634 w 895525"/>
                    <a:gd name="connsiteY108" fmla="*/ 218852 h 728906"/>
                    <a:gd name="connsiteX109" fmla="*/ 46074 w 895525"/>
                    <a:gd name="connsiteY109" fmla="*/ 201574 h 728906"/>
                    <a:gd name="connsiteX110" fmla="*/ 0 w 895525"/>
                    <a:gd name="connsiteY110" fmla="*/ 155500 h 728906"/>
                    <a:gd name="connsiteX111" fmla="*/ 17278 w 895525"/>
                    <a:gd name="connsiteY111" fmla="*/ 132463 h 728906"/>
                    <a:gd name="connsiteX112" fmla="*/ 7625 w 895525"/>
                    <a:gd name="connsiteY112" fmla="*/ 100749 h 728906"/>
                    <a:gd name="connsiteX113" fmla="*/ 23037 w 895525"/>
                    <a:gd name="connsiteY113" fmla="*/ 99347 h 728906"/>
                    <a:gd name="connsiteX114" fmla="*/ 40315 w 895525"/>
                    <a:gd name="connsiteY114" fmla="*/ 110866 h 728906"/>
                    <a:gd name="connsiteX115" fmla="*/ 83509 w 895525"/>
                    <a:gd name="connsiteY115" fmla="*/ 96468 h 728906"/>
                    <a:gd name="connsiteX116" fmla="*/ 92148 w 895525"/>
                    <a:gd name="connsiteY116" fmla="*/ 71991 h 728906"/>
                    <a:gd name="connsiteX117" fmla="*/ 122384 w 895525"/>
                    <a:gd name="connsiteY117" fmla="*/ 70551 h 728906"/>
                    <a:gd name="connsiteX118" fmla="*/ 129584 w 895525"/>
                    <a:gd name="connsiteY118" fmla="*/ 66232 h 728906"/>
                    <a:gd name="connsiteX119" fmla="*/ 151181 w 895525"/>
                    <a:gd name="connsiteY119" fmla="*/ 54713 h 728906"/>
                    <a:gd name="connsiteX120" fmla="*/ 164139 w 895525"/>
                    <a:gd name="connsiteY120" fmla="*/ 41755 h 728906"/>
                    <a:gd name="connsiteX121" fmla="*/ 165579 w 895525"/>
                    <a:gd name="connsiteY121" fmla="*/ 30236 h 728906"/>
                    <a:gd name="connsiteX122" fmla="*/ 194375 w 895525"/>
                    <a:gd name="connsiteY122" fmla="*/ 18718 h 728906"/>
                    <a:gd name="connsiteX123" fmla="*/ 223172 w 895525"/>
                    <a:gd name="connsiteY123" fmla="*/ 12958 h 728906"/>
                    <a:gd name="connsiteX124" fmla="*/ 243329 w 895525"/>
                    <a:gd name="connsiteY124" fmla="*/ 4320 h 728906"/>
                    <a:gd name="connsiteX125" fmla="*/ 263486 w 895525"/>
                    <a:gd name="connsiteY125" fmla="*/ 0 h 728906"/>
                    <a:gd name="connsiteX0" fmla="*/ 895525 w 986965"/>
                    <a:gd name="connsiteY0" fmla="*/ 437683 h 728906"/>
                    <a:gd name="connsiteX1" fmla="*/ 508378 w 986965"/>
                    <a:gd name="connsiteY1" fmla="*/ 682955 h 728906"/>
                    <a:gd name="connsiteX2" fmla="*/ 505735 w 986965"/>
                    <a:gd name="connsiteY2" fmla="*/ 680312 h 728906"/>
                    <a:gd name="connsiteX3" fmla="*/ 497096 w 986965"/>
                    <a:gd name="connsiteY3" fmla="*/ 688951 h 728906"/>
                    <a:gd name="connsiteX4" fmla="*/ 500336 w 986965"/>
                    <a:gd name="connsiteY4" fmla="*/ 699750 h 728906"/>
                    <a:gd name="connsiteX5" fmla="*/ 491697 w 986965"/>
                    <a:gd name="connsiteY5" fmla="*/ 701910 h 728906"/>
                    <a:gd name="connsiteX6" fmla="*/ 493856 w 986965"/>
                    <a:gd name="connsiteY6" fmla="*/ 711628 h 728906"/>
                    <a:gd name="connsiteX7" fmla="*/ 506815 w 986965"/>
                    <a:gd name="connsiteY7" fmla="*/ 713788 h 728906"/>
                    <a:gd name="connsiteX8" fmla="*/ 503576 w 986965"/>
                    <a:gd name="connsiteY8" fmla="*/ 728906 h 728906"/>
                    <a:gd name="connsiteX9" fmla="*/ 481979 w 986965"/>
                    <a:gd name="connsiteY9" fmla="*/ 725666 h 728906"/>
                    <a:gd name="connsiteX10" fmla="*/ 458222 w 986965"/>
                    <a:gd name="connsiteY10" fmla="*/ 709468 h 728906"/>
                    <a:gd name="connsiteX11" fmla="*/ 439864 w 986965"/>
                    <a:gd name="connsiteY11" fmla="*/ 704069 h 728906"/>
                    <a:gd name="connsiteX12" fmla="*/ 446343 w 986965"/>
                    <a:gd name="connsiteY12" fmla="*/ 669514 h 728906"/>
                    <a:gd name="connsiteX13" fmla="*/ 407468 w 986965"/>
                    <a:gd name="connsiteY13" fmla="*/ 650076 h 728906"/>
                    <a:gd name="connsiteX14" fmla="*/ 397749 w 986965"/>
                    <a:gd name="connsiteY14" fmla="*/ 653316 h 728906"/>
                    <a:gd name="connsiteX15" fmla="*/ 392350 w 986965"/>
                    <a:gd name="connsiteY15" fmla="*/ 648996 h 728906"/>
                    <a:gd name="connsiteX16" fmla="*/ 375072 w 986965"/>
                    <a:gd name="connsiteY16" fmla="*/ 650076 h 728906"/>
                    <a:gd name="connsiteX17" fmla="*/ 365353 w 986965"/>
                    <a:gd name="connsiteY17" fmla="*/ 642517 h 728906"/>
                    <a:gd name="connsiteX18" fmla="*/ 369673 w 986965"/>
                    <a:gd name="connsiteY18" fmla="*/ 634958 h 728906"/>
                    <a:gd name="connsiteX19" fmla="*/ 366433 w 986965"/>
                    <a:gd name="connsiteY19" fmla="*/ 617680 h 728906"/>
                    <a:gd name="connsiteX20" fmla="*/ 359353 w 986965"/>
                    <a:gd name="connsiteY20" fmla="*/ 614910 h 728906"/>
                    <a:gd name="connsiteX21" fmla="*/ 359954 w 986965"/>
                    <a:gd name="connsiteY21" fmla="*/ 614801 h 728906"/>
                    <a:gd name="connsiteX22" fmla="*/ 381551 w 986965"/>
                    <a:gd name="connsiteY22" fmla="*/ 587444 h 728906"/>
                    <a:gd name="connsiteX23" fmla="*/ 374352 w 986965"/>
                    <a:gd name="connsiteY23" fmla="*/ 564407 h 728906"/>
                    <a:gd name="connsiteX24" fmla="*/ 378672 w 986965"/>
                    <a:gd name="connsiteY24" fmla="*/ 548569 h 728906"/>
                    <a:gd name="connsiteX25" fmla="*/ 338357 w 986965"/>
                    <a:gd name="connsiteY25" fmla="*/ 542810 h 728906"/>
                    <a:gd name="connsiteX26" fmla="*/ 329718 w 986965"/>
                    <a:gd name="connsiteY26" fmla="*/ 531292 h 728906"/>
                    <a:gd name="connsiteX27" fmla="*/ 309561 w 986965"/>
                    <a:gd name="connsiteY27" fmla="*/ 537051 h 728906"/>
                    <a:gd name="connsiteX28" fmla="*/ 295162 w 986965"/>
                    <a:gd name="connsiteY28" fmla="*/ 532731 h 728906"/>
                    <a:gd name="connsiteX29" fmla="*/ 309561 w 986965"/>
                    <a:gd name="connsiteY29" fmla="*/ 518333 h 728906"/>
                    <a:gd name="connsiteX30" fmla="*/ 289403 w 986965"/>
                    <a:gd name="connsiteY30" fmla="*/ 508254 h 728906"/>
                    <a:gd name="connsiteX31" fmla="*/ 264926 w 986965"/>
                    <a:gd name="connsiteY31" fmla="*/ 509694 h 728906"/>
                    <a:gd name="connsiteX32" fmla="*/ 260607 w 986965"/>
                    <a:gd name="connsiteY32" fmla="*/ 518333 h 728906"/>
                    <a:gd name="connsiteX33" fmla="*/ 250528 w 986965"/>
                    <a:gd name="connsiteY33" fmla="*/ 521213 h 728906"/>
                    <a:gd name="connsiteX34" fmla="*/ 234690 w 986965"/>
                    <a:gd name="connsiteY34" fmla="*/ 505375 h 728906"/>
                    <a:gd name="connsiteX35" fmla="*/ 243329 w 986965"/>
                    <a:gd name="connsiteY35" fmla="*/ 485217 h 728906"/>
                    <a:gd name="connsiteX36" fmla="*/ 231810 w 986965"/>
                    <a:gd name="connsiteY36" fmla="*/ 475139 h 728906"/>
                    <a:gd name="connsiteX37" fmla="*/ 207334 w 986965"/>
                    <a:gd name="connsiteY37" fmla="*/ 466500 h 728906"/>
                    <a:gd name="connsiteX38" fmla="*/ 218852 w 986965"/>
                    <a:gd name="connsiteY38" fmla="*/ 454981 h 728906"/>
                    <a:gd name="connsiteX39" fmla="*/ 214533 w 986965"/>
                    <a:gd name="connsiteY39" fmla="*/ 437704 h 728906"/>
                    <a:gd name="connsiteX40" fmla="*/ 181417 w 986965"/>
                    <a:gd name="connsiteY40" fmla="*/ 437704 h 728906"/>
                    <a:gd name="connsiteX41" fmla="*/ 156940 w 986965"/>
                    <a:gd name="connsiteY41" fmla="*/ 452102 h 728906"/>
                    <a:gd name="connsiteX42" fmla="*/ 139662 w 986965"/>
                    <a:gd name="connsiteY42" fmla="*/ 433384 h 728906"/>
                    <a:gd name="connsiteX43" fmla="*/ 116625 w 986965"/>
                    <a:gd name="connsiteY43" fmla="*/ 433384 h 728906"/>
                    <a:gd name="connsiteX44" fmla="*/ 109426 w 986965"/>
                    <a:gd name="connsiteY44" fmla="*/ 418986 h 728906"/>
                    <a:gd name="connsiteX45" fmla="*/ 50394 w 986965"/>
                    <a:gd name="connsiteY45" fmla="*/ 395949 h 728906"/>
                    <a:gd name="connsiteX46" fmla="*/ 51833 w 986965"/>
                    <a:gd name="connsiteY46" fmla="*/ 372912 h 728906"/>
                    <a:gd name="connsiteX47" fmla="*/ 43195 w 986965"/>
                    <a:gd name="connsiteY47" fmla="*/ 365713 h 728906"/>
                    <a:gd name="connsiteX48" fmla="*/ 50394 w 986965"/>
                    <a:gd name="connsiteY48" fmla="*/ 357074 h 728906"/>
                    <a:gd name="connsiteX49" fmla="*/ 53273 w 986965"/>
                    <a:gd name="connsiteY49" fmla="*/ 318199 h 728906"/>
                    <a:gd name="connsiteX50" fmla="*/ 63352 w 986965"/>
                    <a:gd name="connsiteY50" fmla="*/ 306681 h 728906"/>
                    <a:gd name="connsiteX51" fmla="*/ 95028 w 986965"/>
                    <a:gd name="connsiteY51" fmla="*/ 325398 h 728906"/>
                    <a:gd name="connsiteX52" fmla="*/ 99347 w 986965"/>
                    <a:gd name="connsiteY52" fmla="*/ 332597 h 728906"/>
                    <a:gd name="connsiteX53" fmla="*/ 122384 w 986965"/>
                    <a:gd name="connsiteY53" fmla="*/ 313880 h 728906"/>
                    <a:gd name="connsiteX54" fmla="*/ 138222 w 986965"/>
                    <a:gd name="connsiteY54" fmla="*/ 313880 h 728906"/>
                    <a:gd name="connsiteX55" fmla="*/ 142542 w 986965"/>
                    <a:gd name="connsiteY55" fmla="*/ 276444 h 728906"/>
                    <a:gd name="connsiteX56" fmla="*/ 129584 w 986965"/>
                    <a:gd name="connsiteY56" fmla="*/ 257727 h 728906"/>
                    <a:gd name="connsiteX57" fmla="*/ 123824 w 986965"/>
                    <a:gd name="connsiteY57" fmla="*/ 233250 h 728906"/>
                    <a:gd name="connsiteX58" fmla="*/ 135343 w 986965"/>
                    <a:gd name="connsiteY58" fmla="*/ 221731 h 728906"/>
                    <a:gd name="connsiteX59" fmla="*/ 125264 w 986965"/>
                    <a:gd name="connsiteY59" fmla="*/ 201574 h 728906"/>
                    <a:gd name="connsiteX60" fmla="*/ 103667 w 986965"/>
                    <a:gd name="connsiteY60" fmla="*/ 203014 h 728906"/>
                    <a:gd name="connsiteX61" fmla="*/ 54713 w 986965"/>
                    <a:gd name="connsiteY61" fmla="*/ 228931 h 728906"/>
                    <a:gd name="connsiteX62" fmla="*/ 44634 w 986965"/>
                    <a:gd name="connsiteY62" fmla="*/ 218852 h 728906"/>
                    <a:gd name="connsiteX63" fmla="*/ 46074 w 986965"/>
                    <a:gd name="connsiteY63" fmla="*/ 201574 h 728906"/>
                    <a:gd name="connsiteX64" fmla="*/ 0 w 986965"/>
                    <a:gd name="connsiteY64" fmla="*/ 155500 h 728906"/>
                    <a:gd name="connsiteX65" fmla="*/ 17278 w 986965"/>
                    <a:gd name="connsiteY65" fmla="*/ 132463 h 728906"/>
                    <a:gd name="connsiteX66" fmla="*/ 7625 w 986965"/>
                    <a:gd name="connsiteY66" fmla="*/ 100749 h 728906"/>
                    <a:gd name="connsiteX67" fmla="*/ 23037 w 986965"/>
                    <a:gd name="connsiteY67" fmla="*/ 99347 h 728906"/>
                    <a:gd name="connsiteX68" fmla="*/ 40315 w 986965"/>
                    <a:gd name="connsiteY68" fmla="*/ 110866 h 728906"/>
                    <a:gd name="connsiteX69" fmla="*/ 83509 w 986965"/>
                    <a:gd name="connsiteY69" fmla="*/ 96468 h 728906"/>
                    <a:gd name="connsiteX70" fmla="*/ 92148 w 986965"/>
                    <a:gd name="connsiteY70" fmla="*/ 71991 h 728906"/>
                    <a:gd name="connsiteX71" fmla="*/ 122384 w 986965"/>
                    <a:gd name="connsiteY71" fmla="*/ 70551 h 728906"/>
                    <a:gd name="connsiteX72" fmla="*/ 129584 w 986965"/>
                    <a:gd name="connsiteY72" fmla="*/ 66232 h 728906"/>
                    <a:gd name="connsiteX73" fmla="*/ 151181 w 986965"/>
                    <a:gd name="connsiteY73" fmla="*/ 54713 h 728906"/>
                    <a:gd name="connsiteX74" fmla="*/ 164139 w 986965"/>
                    <a:gd name="connsiteY74" fmla="*/ 41755 h 728906"/>
                    <a:gd name="connsiteX75" fmla="*/ 165579 w 986965"/>
                    <a:gd name="connsiteY75" fmla="*/ 30236 h 728906"/>
                    <a:gd name="connsiteX76" fmla="*/ 194375 w 986965"/>
                    <a:gd name="connsiteY76" fmla="*/ 18718 h 728906"/>
                    <a:gd name="connsiteX77" fmla="*/ 223172 w 986965"/>
                    <a:gd name="connsiteY77" fmla="*/ 12958 h 728906"/>
                    <a:gd name="connsiteX78" fmla="*/ 243329 w 986965"/>
                    <a:gd name="connsiteY78" fmla="*/ 4320 h 728906"/>
                    <a:gd name="connsiteX79" fmla="*/ 263486 w 986965"/>
                    <a:gd name="connsiteY79" fmla="*/ 0 h 728906"/>
                    <a:gd name="connsiteX80" fmla="*/ 305241 w 986965"/>
                    <a:gd name="connsiteY80" fmla="*/ 40315 h 728906"/>
                    <a:gd name="connsiteX81" fmla="*/ 303801 w 986965"/>
                    <a:gd name="connsiteY81" fmla="*/ 48954 h 728906"/>
                    <a:gd name="connsiteX82" fmla="*/ 318199 w 986965"/>
                    <a:gd name="connsiteY82" fmla="*/ 66232 h 728906"/>
                    <a:gd name="connsiteX83" fmla="*/ 311000 w 986965"/>
                    <a:gd name="connsiteY83" fmla="*/ 84949 h 728906"/>
                    <a:gd name="connsiteX84" fmla="*/ 285084 w 986965"/>
                    <a:gd name="connsiteY84" fmla="*/ 96468 h 728906"/>
                    <a:gd name="connsiteX85" fmla="*/ 279324 w 986965"/>
                    <a:gd name="connsiteY85" fmla="*/ 103667 h 728906"/>
                    <a:gd name="connsiteX86" fmla="*/ 275005 w 986965"/>
                    <a:gd name="connsiteY86" fmla="*/ 118065 h 728906"/>
                    <a:gd name="connsiteX87" fmla="*/ 276445 w 986965"/>
                    <a:gd name="connsiteY87" fmla="*/ 123824 h 728906"/>
                    <a:gd name="connsiteX88" fmla="*/ 243329 w 986965"/>
                    <a:gd name="connsiteY88" fmla="*/ 164139 h 728906"/>
                    <a:gd name="connsiteX89" fmla="*/ 233250 w 986965"/>
                    <a:gd name="connsiteY89" fmla="*/ 172778 h 728906"/>
                    <a:gd name="connsiteX90" fmla="*/ 234690 w 986965"/>
                    <a:gd name="connsiteY90" fmla="*/ 197255 h 728906"/>
                    <a:gd name="connsiteX91" fmla="*/ 243329 w 986965"/>
                    <a:gd name="connsiteY91" fmla="*/ 197255 h 728906"/>
                    <a:gd name="connsiteX92" fmla="*/ 246209 w 986965"/>
                    <a:gd name="connsiteY92" fmla="*/ 184296 h 728906"/>
                    <a:gd name="connsiteX93" fmla="*/ 259167 w 986965"/>
                    <a:gd name="connsiteY93" fmla="*/ 178537 h 728906"/>
                    <a:gd name="connsiteX94" fmla="*/ 259167 w 986965"/>
                    <a:gd name="connsiteY94" fmla="*/ 165579 h 728906"/>
                    <a:gd name="connsiteX95" fmla="*/ 279324 w 986965"/>
                    <a:gd name="connsiteY95" fmla="*/ 154060 h 728906"/>
                    <a:gd name="connsiteX96" fmla="*/ 279324 w 986965"/>
                    <a:gd name="connsiteY96" fmla="*/ 167019 h 728906"/>
                    <a:gd name="connsiteX97" fmla="*/ 289403 w 986965"/>
                    <a:gd name="connsiteY97" fmla="*/ 179977 h 728906"/>
                    <a:gd name="connsiteX98" fmla="*/ 286523 w 986965"/>
                    <a:gd name="connsiteY98" fmla="*/ 190056 h 728906"/>
                    <a:gd name="connsiteX99" fmla="*/ 270686 w 986965"/>
                    <a:gd name="connsiteY99" fmla="*/ 185736 h 728906"/>
                    <a:gd name="connsiteX100" fmla="*/ 267806 w 986965"/>
                    <a:gd name="connsiteY100" fmla="*/ 194375 h 728906"/>
                    <a:gd name="connsiteX101" fmla="*/ 276445 w 986965"/>
                    <a:gd name="connsiteY101" fmla="*/ 203014 h 728906"/>
                    <a:gd name="connsiteX102" fmla="*/ 289403 w 986965"/>
                    <a:gd name="connsiteY102" fmla="*/ 203014 h 728906"/>
                    <a:gd name="connsiteX103" fmla="*/ 302361 w 986965"/>
                    <a:gd name="connsiteY103" fmla="*/ 220292 h 728906"/>
                    <a:gd name="connsiteX104" fmla="*/ 323959 w 986965"/>
                    <a:gd name="connsiteY104" fmla="*/ 220292 h 728906"/>
                    <a:gd name="connsiteX105" fmla="*/ 331158 w 986965"/>
                    <a:gd name="connsiteY105" fmla="*/ 217412 h 728906"/>
                    <a:gd name="connsiteX106" fmla="*/ 332598 w 986965"/>
                    <a:gd name="connsiteY106" fmla="*/ 228931 h 728906"/>
                    <a:gd name="connsiteX107" fmla="*/ 323959 w 986965"/>
                    <a:gd name="connsiteY107" fmla="*/ 266366 h 728906"/>
                    <a:gd name="connsiteX108" fmla="*/ 336917 w 986965"/>
                    <a:gd name="connsiteY108" fmla="*/ 259167 h 728906"/>
                    <a:gd name="connsiteX109" fmla="*/ 344116 w 986965"/>
                    <a:gd name="connsiteY109" fmla="*/ 240449 h 728906"/>
                    <a:gd name="connsiteX110" fmla="*/ 372912 w 986965"/>
                    <a:gd name="connsiteY110" fmla="*/ 247648 h 728906"/>
                    <a:gd name="connsiteX111" fmla="*/ 375792 w 986965"/>
                    <a:gd name="connsiteY111" fmla="*/ 236130 h 728906"/>
                    <a:gd name="connsiteX112" fmla="*/ 346996 w 986965"/>
                    <a:gd name="connsiteY112" fmla="*/ 224611 h 728906"/>
                    <a:gd name="connsiteX113" fmla="*/ 342676 w 986965"/>
                    <a:gd name="connsiteY113" fmla="*/ 203014 h 728906"/>
                    <a:gd name="connsiteX114" fmla="*/ 400269 w 986965"/>
                    <a:gd name="connsiteY114" fmla="*/ 172778 h 728906"/>
                    <a:gd name="connsiteX115" fmla="*/ 410348 w 986965"/>
                    <a:gd name="connsiteY115" fmla="*/ 162699 h 728906"/>
                    <a:gd name="connsiteX116" fmla="*/ 417547 w 986965"/>
                    <a:gd name="connsiteY116" fmla="*/ 171338 h 728906"/>
                    <a:gd name="connsiteX117" fmla="*/ 437704 w 986965"/>
                    <a:gd name="connsiteY117" fmla="*/ 182856 h 728906"/>
                    <a:gd name="connsiteX118" fmla="*/ 437842 w 986965"/>
                    <a:gd name="connsiteY118" fmla="*/ 188212 h 728906"/>
                    <a:gd name="connsiteX119" fmla="*/ 415243 w 986965"/>
                    <a:gd name="connsiteY119" fmla="*/ 216836 h 728906"/>
                    <a:gd name="connsiteX120" fmla="*/ 425610 w 986965"/>
                    <a:gd name="connsiteY120" fmla="*/ 239297 h 728906"/>
                    <a:gd name="connsiteX121" fmla="*/ 422154 w 986965"/>
                    <a:gd name="connsiteY121" fmla="*/ 266942 h 728906"/>
                    <a:gd name="connsiteX122" fmla="*/ 463621 w 986965"/>
                    <a:gd name="connsiteY122" fmla="*/ 303225 h 728906"/>
                    <a:gd name="connsiteX123" fmla="*/ 467076 w 986965"/>
                    <a:gd name="connsiteY123" fmla="*/ 337781 h 728906"/>
                    <a:gd name="connsiteX124" fmla="*/ 508378 w 986965"/>
                    <a:gd name="connsiteY124" fmla="*/ 343362 h 728906"/>
                    <a:gd name="connsiteX125" fmla="*/ 986965 w 986965"/>
                    <a:gd name="connsiteY125" fmla="*/ 529123 h 728906"/>
                    <a:gd name="connsiteX0" fmla="*/ 508378 w 986965"/>
                    <a:gd name="connsiteY0" fmla="*/ 682955 h 728906"/>
                    <a:gd name="connsiteX1" fmla="*/ 505735 w 986965"/>
                    <a:gd name="connsiteY1" fmla="*/ 680312 h 728906"/>
                    <a:gd name="connsiteX2" fmla="*/ 497096 w 986965"/>
                    <a:gd name="connsiteY2" fmla="*/ 688951 h 728906"/>
                    <a:gd name="connsiteX3" fmla="*/ 500336 w 986965"/>
                    <a:gd name="connsiteY3" fmla="*/ 699750 h 728906"/>
                    <a:gd name="connsiteX4" fmla="*/ 491697 w 986965"/>
                    <a:gd name="connsiteY4" fmla="*/ 701910 h 728906"/>
                    <a:gd name="connsiteX5" fmla="*/ 493856 w 986965"/>
                    <a:gd name="connsiteY5" fmla="*/ 711628 h 728906"/>
                    <a:gd name="connsiteX6" fmla="*/ 506815 w 986965"/>
                    <a:gd name="connsiteY6" fmla="*/ 713788 h 728906"/>
                    <a:gd name="connsiteX7" fmla="*/ 503576 w 986965"/>
                    <a:gd name="connsiteY7" fmla="*/ 728906 h 728906"/>
                    <a:gd name="connsiteX8" fmla="*/ 481979 w 986965"/>
                    <a:gd name="connsiteY8" fmla="*/ 725666 h 728906"/>
                    <a:gd name="connsiteX9" fmla="*/ 458222 w 986965"/>
                    <a:gd name="connsiteY9" fmla="*/ 709468 h 728906"/>
                    <a:gd name="connsiteX10" fmla="*/ 439864 w 986965"/>
                    <a:gd name="connsiteY10" fmla="*/ 704069 h 728906"/>
                    <a:gd name="connsiteX11" fmla="*/ 446343 w 986965"/>
                    <a:gd name="connsiteY11" fmla="*/ 669514 h 728906"/>
                    <a:gd name="connsiteX12" fmla="*/ 407468 w 986965"/>
                    <a:gd name="connsiteY12" fmla="*/ 650076 h 728906"/>
                    <a:gd name="connsiteX13" fmla="*/ 397749 w 986965"/>
                    <a:gd name="connsiteY13" fmla="*/ 653316 h 728906"/>
                    <a:gd name="connsiteX14" fmla="*/ 392350 w 986965"/>
                    <a:gd name="connsiteY14" fmla="*/ 648996 h 728906"/>
                    <a:gd name="connsiteX15" fmla="*/ 375072 w 986965"/>
                    <a:gd name="connsiteY15" fmla="*/ 650076 h 728906"/>
                    <a:gd name="connsiteX16" fmla="*/ 365353 w 986965"/>
                    <a:gd name="connsiteY16" fmla="*/ 642517 h 728906"/>
                    <a:gd name="connsiteX17" fmla="*/ 369673 w 986965"/>
                    <a:gd name="connsiteY17" fmla="*/ 634958 h 728906"/>
                    <a:gd name="connsiteX18" fmla="*/ 366433 w 986965"/>
                    <a:gd name="connsiteY18" fmla="*/ 617680 h 728906"/>
                    <a:gd name="connsiteX19" fmla="*/ 359353 w 986965"/>
                    <a:gd name="connsiteY19" fmla="*/ 614910 h 728906"/>
                    <a:gd name="connsiteX20" fmla="*/ 359954 w 986965"/>
                    <a:gd name="connsiteY20" fmla="*/ 614801 h 728906"/>
                    <a:gd name="connsiteX21" fmla="*/ 381551 w 986965"/>
                    <a:gd name="connsiteY21" fmla="*/ 587444 h 728906"/>
                    <a:gd name="connsiteX22" fmla="*/ 374352 w 986965"/>
                    <a:gd name="connsiteY22" fmla="*/ 564407 h 728906"/>
                    <a:gd name="connsiteX23" fmla="*/ 378672 w 986965"/>
                    <a:gd name="connsiteY23" fmla="*/ 548569 h 728906"/>
                    <a:gd name="connsiteX24" fmla="*/ 338357 w 986965"/>
                    <a:gd name="connsiteY24" fmla="*/ 542810 h 728906"/>
                    <a:gd name="connsiteX25" fmla="*/ 329718 w 986965"/>
                    <a:gd name="connsiteY25" fmla="*/ 531292 h 728906"/>
                    <a:gd name="connsiteX26" fmla="*/ 309561 w 986965"/>
                    <a:gd name="connsiteY26" fmla="*/ 537051 h 728906"/>
                    <a:gd name="connsiteX27" fmla="*/ 295162 w 986965"/>
                    <a:gd name="connsiteY27" fmla="*/ 532731 h 728906"/>
                    <a:gd name="connsiteX28" fmla="*/ 309561 w 986965"/>
                    <a:gd name="connsiteY28" fmla="*/ 518333 h 728906"/>
                    <a:gd name="connsiteX29" fmla="*/ 289403 w 986965"/>
                    <a:gd name="connsiteY29" fmla="*/ 508254 h 728906"/>
                    <a:gd name="connsiteX30" fmla="*/ 264926 w 986965"/>
                    <a:gd name="connsiteY30" fmla="*/ 509694 h 728906"/>
                    <a:gd name="connsiteX31" fmla="*/ 260607 w 986965"/>
                    <a:gd name="connsiteY31" fmla="*/ 518333 h 728906"/>
                    <a:gd name="connsiteX32" fmla="*/ 250528 w 986965"/>
                    <a:gd name="connsiteY32" fmla="*/ 521213 h 728906"/>
                    <a:gd name="connsiteX33" fmla="*/ 234690 w 986965"/>
                    <a:gd name="connsiteY33" fmla="*/ 505375 h 728906"/>
                    <a:gd name="connsiteX34" fmla="*/ 243329 w 986965"/>
                    <a:gd name="connsiteY34" fmla="*/ 485217 h 728906"/>
                    <a:gd name="connsiteX35" fmla="*/ 231810 w 986965"/>
                    <a:gd name="connsiteY35" fmla="*/ 475139 h 728906"/>
                    <a:gd name="connsiteX36" fmla="*/ 207334 w 986965"/>
                    <a:gd name="connsiteY36" fmla="*/ 466500 h 728906"/>
                    <a:gd name="connsiteX37" fmla="*/ 218852 w 986965"/>
                    <a:gd name="connsiteY37" fmla="*/ 454981 h 728906"/>
                    <a:gd name="connsiteX38" fmla="*/ 214533 w 986965"/>
                    <a:gd name="connsiteY38" fmla="*/ 437704 h 728906"/>
                    <a:gd name="connsiteX39" fmla="*/ 181417 w 986965"/>
                    <a:gd name="connsiteY39" fmla="*/ 437704 h 728906"/>
                    <a:gd name="connsiteX40" fmla="*/ 156940 w 986965"/>
                    <a:gd name="connsiteY40" fmla="*/ 452102 h 728906"/>
                    <a:gd name="connsiteX41" fmla="*/ 139662 w 986965"/>
                    <a:gd name="connsiteY41" fmla="*/ 433384 h 728906"/>
                    <a:gd name="connsiteX42" fmla="*/ 116625 w 986965"/>
                    <a:gd name="connsiteY42" fmla="*/ 433384 h 728906"/>
                    <a:gd name="connsiteX43" fmla="*/ 109426 w 986965"/>
                    <a:gd name="connsiteY43" fmla="*/ 418986 h 728906"/>
                    <a:gd name="connsiteX44" fmla="*/ 50394 w 986965"/>
                    <a:gd name="connsiteY44" fmla="*/ 395949 h 728906"/>
                    <a:gd name="connsiteX45" fmla="*/ 51833 w 986965"/>
                    <a:gd name="connsiteY45" fmla="*/ 372912 h 728906"/>
                    <a:gd name="connsiteX46" fmla="*/ 43195 w 986965"/>
                    <a:gd name="connsiteY46" fmla="*/ 365713 h 728906"/>
                    <a:gd name="connsiteX47" fmla="*/ 50394 w 986965"/>
                    <a:gd name="connsiteY47" fmla="*/ 357074 h 728906"/>
                    <a:gd name="connsiteX48" fmla="*/ 53273 w 986965"/>
                    <a:gd name="connsiteY48" fmla="*/ 318199 h 728906"/>
                    <a:gd name="connsiteX49" fmla="*/ 63352 w 986965"/>
                    <a:gd name="connsiteY49" fmla="*/ 306681 h 728906"/>
                    <a:gd name="connsiteX50" fmla="*/ 95028 w 986965"/>
                    <a:gd name="connsiteY50" fmla="*/ 325398 h 728906"/>
                    <a:gd name="connsiteX51" fmla="*/ 99347 w 986965"/>
                    <a:gd name="connsiteY51" fmla="*/ 332597 h 728906"/>
                    <a:gd name="connsiteX52" fmla="*/ 122384 w 986965"/>
                    <a:gd name="connsiteY52" fmla="*/ 313880 h 728906"/>
                    <a:gd name="connsiteX53" fmla="*/ 138222 w 986965"/>
                    <a:gd name="connsiteY53" fmla="*/ 313880 h 728906"/>
                    <a:gd name="connsiteX54" fmla="*/ 142542 w 986965"/>
                    <a:gd name="connsiteY54" fmla="*/ 276444 h 728906"/>
                    <a:gd name="connsiteX55" fmla="*/ 129584 w 986965"/>
                    <a:gd name="connsiteY55" fmla="*/ 257727 h 728906"/>
                    <a:gd name="connsiteX56" fmla="*/ 123824 w 986965"/>
                    <a:gd name="connsiteY56" fmla="*/ 233250 h 728906"/>
                    <a:gd name="connsiteX57" fmla="*/ 135343 w 986965"/>
                    <a:gd name="connsiteY57" fmla="*/ 221731 h 728906"/>
                    <a:gd name="connsiteX58" fmla="*/ 125264 w 986965"/>
                    <a:gd name="connsiteY58" fmla="*/ 201574 h 728906"/>
                    <a:gd name="connsiteX59" fmla="*/ 103667 w 986965"/>
                    <a:gd name="connsiteY59" fmla="*/ 203014 h 728906"/>
                    <a:gd name="connsiteX60" fmla="*/ 54713 w 986965"/>
                    <a:gd name="connsiteY60" fmla="*/ 228931 h 728906"/>
                    <a:gd name="connsiteX61" fmla="*/ 44634 w 986965"/>
                    <a:gd name="connsiteY61" fmla="*/ 218852 h 728906"/>
                    <a:gd name="connsiteX62" fmla="*/ 46074 w 986965"/>
                    <a:gd name="connsiteY62" fmla="*/ 201574 h 728906"/>
                    <a:gd name="connsiteX63" fmla="*/ 0 w 986965"/>
                    <a:gd name="connsiteY63" fmla="*/ 155500 h 728906"/>
                    <a:gd name="connsiteX64" fmla="*/ 17278 w 986965"/>
                    <a:gd name="connsiteY64" fmla="*/ 132463 h 728906"/>
                    <a:gd name="connsiteX65" fmla="*/ 7625 w 986965"/>
                    <a:gd name="connsiteY65" fmla="*/ 100749 h 728906"/>
                    <a:gd name="connsiteX66" fmla="*/ 23037 w 986965"/>
                    <a:gd name="connsiteY66" fmla="*/ 99347 h 728906"/>
                    <a:gd name="connsiteX67" fmla="*/ 40315 w 986965"/>
                    <a:gd name="connsiteY67" fmla="*/ 110866 h 728906"/>
                    <a:gd name="connsiteX68" fmla="*/ 83509 w 986965"/>
                    <a:gd name="connsiteY68" fmla="*/ 96468 h 728906"/>
                    <a:gd name="connsiteX69" fmla="*/ 92148 w 986965"/>
                    <a:gd name="connsiteY69" fmla="*/ 71991 h 728906"/>
                    <a:gd name="connsiteX70" fmla="*/ 122384 w 986965"/>
                    <a:gd name="connsiteY70" fmla="*/ 70551 h 728906"/>
                    <a:gd name="connsiteX71" fmla="*/ 129584 w 986965"/>
                    <a:gd name="connsiteY71" fmla="*/ 66232 h 728906"/>
                    <a:gd name="connsiteX72" fmla="*/ 151181 w 986965"/>
                    <a:gd name="connsiteY72" fmla="*/ 54713 h 728906"/>
                    <a:gd name="connsiteX73" fmla="*/ 164139 w 986965"/>
                    <a:gd name="connsiteY73" fmla="*/ 41755 h 728906"/>
                    <a:gd name="connsiteX74" fmla="*/ 165579 w 986965"/>
                    <a:gd name="connsiteY74" fmla="*/ 30236 h 728906"/>
                    <a:gd name="connsiteX75" fmla="*/ 194375 w 986965"/>
                    <a:gd name="connsiteY75" fmla="*/ 18718 h 728906"/>
                    <a:gd name="connsiteX76" fmla="*/ 223172 w 986965"/>
                    <a:gd name="connsiteY76" fmla="*/ 12958 h 728906"/>
                    <a:gd name="connsiteX77" fmla="*/ 243329 w 986965"/>
                    <a:gd name="connsiteY77" fmla="*/ 4320 h 728906"/>
                    <a:gd name="connsiteX78" fmla="*/ 263486 w 986965"/>
                    <a:gd name="connsiteY78" fmla="*/ 0 h 728906"/>
                    <a:gd name="connsiteX79" fmla="*/ 305241 w 986965"/>
                    <a:gd name="connsiteY79" fmla="*/ 40315 h 728906"/>
                    <a:gd name="connsiteX80" fmla="*/ 303801 w 986965"/>
                    <a:gd name="connsiteY80" fmla="*/ 48954 h 728906"/>
                    <a:gd name="connsiteX81" fmla="*/ 318199 w 986965"/>
                    <a:gd name="connsiteY81" fmla="*/ 66232 h 728906"/>
                    <a:gd name="connsiteX82" fmla="*/ 311000 w 986965"/>
                    <a:gd name="connsiteY82" fmla="*/ 84949 h 728906"/>
                    <a:gd name="connsiteX83" fmla="*/ 285084 w 986965"/>
                    <a:gd name="connsiteY83" fmla="*/ 96468 h 728906"/>
                    <a:gd name="connsiteX84" fmla="*/ 279324 w 986965"/>
                    <a:gd name="connsiteY84" fmla="*/ 103667 h 728906"/>
                    <a:gd name="connsiteX85" fmla="*/ 275005 w 986965"/>
                    <a:gd name="connsiteY85" fmla="*/ 118065 h 728906"/>
                    <a:gd name="connsiteX86" fmla="*/ 276445 w 986965"/>
                    <a:gd name="connsiteY86" fmla="*/ 123824 h 728906"/>
                    <a:gd name="connsiteX87" fmla="*/ 243329 w 986965"/>
                    <a:gd name="connsiteY87" fmla="*/ 164139 h 728906"/>
                    <a:gd name="connsiteX88" fmla="*/ 233250 w 986965"/>
                    <a:gd name="connsiteY88" fmla="*/ 172778 h 728906"/>
                    <a:gd name="connsiteX89" fmla="*/ 234690 w 986965"/>
                    <a:gd name="connsiteY89" fmla="*/ 197255 h 728906"/>
                    <a:gd name="connsiteX90" fmla="*/ 243329 w 986965"/>
                    <a:gd name="connsiteY90" fmla="*/ 197255 h 728906"/>
                    <a:gd name="connsiteX91" fmla="*/ 246209 w 986965"/>
                    <a:gd name="connsiteY91" fmla="*/ 184296 h 728906"/>
                    <a:gd name="connsiteX92" fmla="*/ 259167 w 986965"/>
                    <a:gd name="connsiteY92" fmla="*/ 178537 h 728906"/>
                    <a:gd name="connsiteX93" fmla="*/ 259167 w 986965"/>
                    <a:gd name="connsiteY93" fmla="*/ 165579 h 728906"/>
                    <a:gd name="connsiteX94" fmla="*/ 279324 w 986965"/>
                    <a:gd name="connsiteY94" fmla="*/ 154060 h 728906"/>
                    <a:gd name="connsiteX95" fmla="*/ 279324 w 986965"/>
                    <a:gd name="connsiteY95" fmla="*/ 167019 h 728906"/>
                    <a:gd name="connsiteX96" fmla="*/ 289403 w 986965"/>
                    <a:gd name="connsiteY96" fmla="*/ 179977 h 728906"/>
                    <a:gd name="connsiteX97" fmla="*/ 286523 w 986965"/>
                    <a:gd name="connsiteY97" fmla="*/ 190056 h 728906"/>
                    <a:gd name="connsiteX98" fmla="*/ 270686 w 986965"/>
                    <a:gd name="connsiteY98" fmla="*/ 185736 h 728906"/>
                    <a:gd name="connsiteX99" fmla="*/ 267806 w 986965"/>
                    <a:gd name="connsiteY99" fmla="*/ 194375 h 728906"/>
                    <a:gd name="connsiteX100" fmla="*/ 276445 w 986965"/>
                    <a:gd name="connsiteY100" fmla="*/ 203014 h 728906"/>
                    <a:gd name="connsiteX101" fmla="*/ 289403 w 986965"/>
                    <a:gd name="connsiteY101" fmla="*/ 203014 h 728906"/>
                    <a:gd name="connsiteX102" fmla="*/ 302361 w 986965"/>
                    <a:gd name="connsiteY102" fmla="*/ 220292 h 728906"/>
                    <a:gd name="connsiteX103" fmla="*/ 323959 w 986965"/>
                    <a:gd name="connsiteY103" fmla="*/ 220292 h 728906"/>
                    <a:gd name="connsiteX104" fmla="*/ 331158 w 986965"/>
                    <a:gd name="connsiteY104" fmla="*/ 217412 h 728906"/>
                    <a:gd name="connsiteX105" fmla="*/ 332598 w 986965"/>
                    <a:gd name="connsiteY105" fmla="*/ 228931 h 728906"/>
                    <a:gd name="connsiteX106" fmla="*/ 323959 w 986965"/>
                    <a:gd name="connsiteY106" fmla="*/ 266366 h 728906"/>
                    <a:gd name="connsiteX107" fmla="*/ 336917 w 986965"/>
                    <a:gd name="connsiteY107" fmla="*/ 259167 h 728906"/>
                    <a:gd name="connsiteX108" fmla="*/ 344116 w 986965"/>
                    <a:gd name="connsiteY108" fmla="*/ 240449 h 728906"/>
                    <a:gd name="connsiteX109" fmla="*/ 372912 w 986965"/>
                    <a:gd name="connsiteY109" fmla="*/ 247648 h 728906"/>
                    <a:gd name="connsiteX110" fmla="*/ 375792 w 986965"/>
                    <a:gd name="connsiteY110" fmla="*/ 236130 h 728906"/>
                    <a:gd name="connsiteX111" fmla="*/ 346996 w 986965"/>
                    <a:gd name="connsiteY111" fmla="*/ 224611 h 728906"/>
                    <a:gd name="connsiteX112" fmla="*/ 342676 w 986965"/>
                    <a:gd name="connsiteY112" fmla="*/ 203014 h 728906"/>
                    <a:gd name="connsiteX113" fmla="*/ 400269 w 986965"/>
                    <a:gd name="connsiteY113" fmla="*/ 172778 h 728906"/>
                    <a:gd name="connsiteX114" fmla="*/ 410348 w 986965"/>
                    <a:gd name="connsiteY114" fmla="*/ 162699 h 728906"/>
                    <a:gd name="connsiteX115" fmla="*/ 417547 w 986965"/>
                    <a:gd name="connsiteY115" fmla="*/ 171338 h 728906"/>
                    <a:gd name="connsiteX116" fmla="*/ 437704 w 986965"/>
                    <a:gd name="connsiteY116" fmla="*/ 182856 h 728906"/>
                    <a:gd name="connsiteX117" fmla="*/ 437842 w 986965"/>
                    <a:gd name="connsiteY117" fmla="*/ 188212 h 728906"/>
                    <a:gd name="connsiteX118" fmla="*/ 415243 w 986965"/>
                    <a:gd name="connsiteY118" fmla="*/ 216836 h 728906"/>
                    <a:gd name="connsiteX119" fmla="*/ 425610 w 986965"/>
                    <a:gd name="connsiteY119" fmla="*/ 239297 h 728906"/>
                    <a:gd name="connsiteX120" fmla="*/ 422154 w 986965"/>
                    <a:gd name="connsiteY120" fmla="*/ 266942 h 728906"/>
                    <a:gd name="connsiteX121" fmla="*/ 463621 w 986965"/>
                    <a:gd name="connsiteY121" fmla="*/ 303225 h 728906"/>
                    <a:gd name="connsiteX122" fmla="*/ 467076 w 986965"/>
                    <a:gd name="connsiteY122" fmla="*/ 337781 h 728906"/>
                    <a:gd name="connsiteX123" fmla="*/ 508378 w 986965"/>
                    <a:gd name="connsiteY123" fmla="*/ 343362 h 728906"/>
                    <a:gd name="connsiteX124" fmla="*/ 986965 w 986965"/>
                    <a:gd name="connsiteY124" fmla="*/ 529123 h 728906"/>
                    <a:gd name="connsiteX0" fmla="*/ 508378 w 508378"/>
                    <a:gd name="connsiteY0" fmla="*/ 682955 h 728906"/>
                    <a:gd name="connsiteX1" fmla="*/ 505735 w 508378"/>
                    <a:gd name="connsiteY1" fmla="*/ 680312 h 728906"/>
                    <a:gd name="connsiteX2" fmla="*/ 497096 w 508378"/>
                    <a:gd name="connsiteY2" fmla="*/ 688951 h 728906"/>
                    <a:gd name="connsiteX3" fmla="*/ 500336 w 508378"/>
                    <a:gd name="connsiteY3" fmla="*/ 699750 h 728906"/>
                    <a:gd name="connsiteX4" fmla="*/ 491697 w 508378"/>
                    <a:gd name="connsiteY4" fmla="*/ 701910 h 728906"/>
                    <a:gd name="connsiteX5" fmla="*/ 493856 w 508378"/>
                    <a:gd name="connsiteY5" fmla="*/ 711628 h 728906"/>
                    <a:gd name="connsiteX6" fmla="*/ 506815 w 508378"/>
                    <a:gd name="connsiteY6" fmla="*/ 713788 h 728906"/>
                    <a:gd name="connsiteX7" fmla="*/ 503576 w 508378"/>
                    <a:gd name="connsiteY7" fmla="*/ 728906 h 728906"/>
                    <a:gd name="connsiteX8" fmla="*/ 481979 w 508378"/>
                    <a:gd name="connsiteY8" fmla="*/ 725666 h 728906"/>
                    <a:gd name="connsiteX9" fmla="*/ 458222 w 508378"/>
                    <a:gd name="connsiteY9" fmla="*/ 709468 h 728906"/>
                    <a:gd name="connsiteX10" fmla="*/ 439864 w 508378"/>
                    <a:gd name="connsiteY10" fmla="*/ 704069 h 728906"/>
                    <a:gd name="connsiteX11" fmla="*/ 446343 w 508378"/>
                    <a:gd name="connsiteY11" fmla="*/ 669514 h 728906"/>
                    <a:gd name="connsiteX12" fmla="*/ 407468 w 508378"/>
                    <a:gd name="connsiteY12" fmla="*/ 650076 h 728906"/>
                    <a:gd name="connsiteX13" fmla="*/ 397749 w 508378"/>
                    <a:gd name="connsiteY13" fmla="*/ 653316 h 728906"/>
                    <a:gd name="connsiteX14" fmla="*/ 392350 w 508378"/>
                    <a:gd name="connsiteY14" fmla="*/ 648996 h 728906"/>
                    <a:gd name="connsiteX15" fmla="*/ 375072 w 508378"/>
                    <a:gd name="connsiteY15" fmla="*/ 650076 h 728906"/>
                    <a:gd name="connsiteX16" fmla="*/ 365353 w 508378"/>
                    <a:gd name="connsiteY16" fmla="*/ 642517 h 728906"/>
                    <a:gd name="connsiteX17" fmla="*/ 369673 w 508378"/>
                    <a:gd name="connsiteY17" fmla="*/ 634958 h 728906"/>
                    <a:gd name="connsiteX18" fmla="*/ 366433 w 508378"/>
                    <a:gd name="connsiteY18" fmla="*/ 617680 h 728906"/>
                    <a:gd name="connsiteX19" fmla="*/ 359353 w 508378"/>
                    <a:gd name="connsiteY19" fmla="*/ 614910 h 728906"/>
                    <a:gd name="connsiteX20" fmla="*/ 359954 w 508378"/>
                    <a:gd name="connsiteY20" fmla="*/ 614801 h 728906"/>
                    <a:gd name="connsiteX21" fmla="*/ 381551 w 508378"/>
                    <a:gd name="connsiteY21" fmla="*/ 587444 h 728906"/>
                    <a:gd name="connsiteX22" fmla="*/ 374352 w 508378"/>
                    <a:gd name="connsiteY22" fmla="*/ 564407 h 728906"/>
                    <a:gd name="connsiteX23" fmla="*/ 378672 w 508378"/>
                    <a:gd name="connsiteY23" fmla="*/ 548569 h 728906"/>
                    <a:gd name="connsiteX24" fmla="*/ 338357 w 508378"/>
                    <a:gd name="connsiteY24" fmla="*/ 542810 h 728906"/>
                    <a:gd name="connsiteX25" fmla="*/ 329718 w 508378"/>
                    <a:gd name="connsiteY25" fmla="*/ 531292 h 728906"/>
                    <a:gd name="connsiteX26" fmla="*/ 309561 w 508378"/>
                    <a:gd name="connsiteY26" fmla="*/ 537051 h 728906"/>
                    <a:gd name="connsiteX27" fmla="*/ 295162 w 508378"/>
                    <a:gd name="connsiteY27" fmla="*/ 532731 h 728906"/>
                    <a:gd name="connsiteX28" fmla="*/ 309561 w 508378"/>
                    <a:gd name="connsiteY28" fmla="*/ 518333 h 728906"/>
                    <a:gd name="connsiteX29" fmla="*/ 289403 w 508378"/>
                    <a:gd name="connsiteY29" fmla="*/ 508254 h 728906"/>
                    <a:gd name="connsiteX30" fmla="*/ 264926 w 508378"/>
                    <a:gd name="connsiteY30" fmla="*/ 509694 h 728906"/>
                    <a:gd name="connsiteX31" fmla="*/ 260607 w 508378"/>
                    <a:gd name="connsiteY31" fmla="*/ 518333 h 728906"/>
                    <a:gd name="connsiteX32" fmla="*/ 250528 w 508378"/>
                    <a:gd name="connsiteY32" fmla="*/ 521213 h 728906"/>
                    <a:gd name="connsiteX33" fmla="*/ 234690 w 508378"/>
                    <a:gd name="connsiteY33" fmla="*/ 505375 h 728906"/>
                    <a:gd name="connsiteX34" fmla="*/ 243329 w 508378"/>
                    <a:gd name="connsiteY34" fmla="*/ 485217 h 728906"/>
                    <a:gd name="connsiteX35" fmla="*/ 231810 w 508378"/>
                    <a:gd name="connsiteY35" fmla="*/ 475139 h 728906"/>
                    <a:gd name="connsiteX36" fmla="*/ 207334 w 508378"/>
                    <a:gd name="connsiteY36" fmla="*/ 466500 h 728906"/>
                    <a:gd name="connsiteX37" fmla="*/ 218852 w 508378"/>
                    <a:gd name="connsiteY37" fmla="*/ 454981 h 728906"/>
                    <a:gd name="connsiteX38" fmla="*/ 214533 w 508378"/>
                    <a:gd name="connsiteY38" fmla="*/ 437704 h 728906"/>
                    <a:gd name="connsiteX39" fmla="*/ 181417 w 508378"/>
                    <a:gd name="connsiteY39" fmla="*/ 437704 h 728906"/>
                    <a:gd name="connsiteX40" fmla="*/ 156940 w 508378"/>
                    <a:gd name="connsiteY40" fmla="*/ 452102 h 728906"/>
                    <a:gd name="connsiteX41" fmla="*/ 139662 w 508378"/>
                    <a:gd name="connsiteY41" fmla="*/ 433384 h 728906"/>
                    <a:gd name="connsiteX42" fmla="*/ 116625 w 508378"/>
                    <a:gd name="connsiteY42" fmla="*/ 433384 h 728906"/>
                    <a:gd name="connsiteX43" fmla="*/ 109426 w 508378"/>
                    <a:gd name="connsiteY43" fmla="*/ 418986 h 728906"/>
                    <a:gd name="connsiteX44" fmla="*/ 50394 w 508378"/>
                    <a:gd name="connsiteY44" fmla="*/ 395949 h 728906"/>
                    <a:gd name="connsiteX45" fmla="*/ 51833 w 508378"/>
                    <a:gd name="connsiteY45" fmla="*/ 372912 h 728906"/>
                    <a:gd name="connsiteX46" fmla="*/ 43195 w 508378"/>
                    <a:gd name="connsiteY46" fmla="*/ 365713 h 728906"/>
                    <a:gd name="connsiteX47" fmla="*/ 50394 w 508378"/>
                    <a:gd name="connsiteY47" fmla="*/ 357074 h 728906"/>
                    <a:gd name="connsiteX48" fmla="*/ 53273 w 508378"/>
                    <a:gd name="connsiteY48" fmla="*/ 318199 h 728906"/>
                    <a:gd name="connsiteX49" fmla="*/ 63352 w 508378"/>
                    <a:gd name="connsiteY49" fmla="*/ 306681 h 728906"/>
                    <a:gd name="connsiteX50" fmla="*/ 95028 w 508378"/>
                    <a:gd name="connsiteY50" fmla="*/ 325398 h 728906"/>
                    <a:gd name="connsiteX51" fmla="*/ 99347 w 508378"/>
                    <a:gd name="connsiteY51" fmla="*/ 332597 h 728906"/>
                    <a:gd name="connsiteX52" fmla="*/ 122384 w 508378"/>
                    <a:gd name="connsiteY52" fmla="*/ 313880 h 728906"/>
                    <a:gd name="connsiteX53" fmla="*/ 138222 w 508378"/>
                    <a:gd name="connsiteY53" fmla="*/ 313880 h 728906"/>
                    <a:gd name="connsiteX54" fmla="*/ 142542 w 508378"/>
                    <a:gd name="connsiteY54" fmla="*/ 276444 h 728906"/>
                    <a:gd name="connsiteX55" fmla="*/ 129584 w 508378"/>
                    <a:gd name="connsiteY55" fmla="*/ 257727 h 728906"/>
                    <a:gd name="connsiteX56" fmla="*/ 123824 w 508378"/>
                    <a:gd name="connsiteY56" fmla="*/ 233250 h 728906"/>
                    <a:gd name="connsiteX57" fmla="*/ 135343 w 508378"/>
                    <a:gd name="connsiteY57" fmla="*/ 221731 h 728906"/>
                    <a:gd name="connsiteX58" fmla="*/ 125264 w 508378"/>
                    <a:gd name="connsiteY58" fmla="*/ 201574 h 728906"/>
                    <a:gd name="connsiteX59" fmla="*/ 103667 w 508378"/>
                    <a:gd name="connsiteY59" fmla="*/ 203014 h 728906"/>
                    <a:gd name="connsiteX60" fmla="*/ 54713 w 508378"/>
                    <a:gd name="connsiteY60" fmla="*/ 228931 h 728906"/>
                    <a:gd name="connsiteX61" fmla="*/ 44634 w 508378"/>
                    <a:gd name="connsiteY61" fmla="*/ 218852 h 728906"/>
                    <a:gd name="connsiteX62" fmla="*/ 46074 w 508378"/>
                    <a:gd name="connsiteY62" fmla="*/ 201574 h 728906"/>
                    <a:gd name="connsiteX63" fmla="*/ 0 w 508378"/>
                    <a:gd name="connsiteY63" fmla="*/ 155500 h 728906"/>
                    <a:gd name="connsiteX64" fmla="*/ 17278 w 508378"/>
                    <a:gd name="connsiteY64" fmla="*/ 132463 h 728906"/>
                    <a:gd name="connsiteX65" fmla="*/ 7625 w 508378"/>
                    <a:gd name="connsiteY65" fmla="*/ 100749 h 728906"/>
                    <a:gd name="connsiteX66" fmla="*/ 23037 w 508378"/>
                    <a:gd name="connsiteY66" fmla="*/ 99347 h 728906"/>
                    <a:gd name="connsiteX67" fmla="*/ 40315 w 508378"/>
                    <a:gd name="connsiteY67" fmla="*/ 110866 h 728906"/>
                    <a:gd name="connsiteX68" fmla="*/ 83509 w 508378"/>
                    <a:gd name="connsiteY68" fmla="*/ 96468 h 728906"/>
                    <a:gd name="connsiteX69" fmla="*/ 92148 w 508378"/>
                    <a:gd name="connsiteY69" fmla="*/ 71991 h 728906"/>
                    <a:gd name="connsiteX70" fmla="*/ 122384 w 508378"/>
                    <a:gd name="connsiteY70" fmla="*/ 70551 h 728906"/>
                    <a:gd name="connsiteX71" fmla="*/ 129584 w 508378"/>
                    <a:gd name="connsiteY71" fmla="*/ 66232 h 728906"/>
                    <a:gd name="connsiteX72" fmla="*/ 151181 w 508378"/>
                    <a:gd name="connsiteY72" fmla="*/ 54713 h 728906"/>
                    <a:gd name="connsiteX73" fmla="*/ 164139 w 508378"/>
                    <a:gd name="connsiteY73" fmla="*/ 41755 h 728906"/>
                    <a:gd name="connsiteX74" fmla="*/ 165579 w 508378"/>
                    <a:gd name="connsiteY74" fmla="*/ 30236 h 728906"/>
                    <a:gd name="connsiteX75" fmla="*/ 194375 w 508378"/>
                    <a:gd name="connsiteY75" fmla="*/ 18718 h 728906"/>
                    <a:gd name="connsiteX76" fmla="*/ 223172 w 508378"/>
                    <a:gd name="connsiteY76" fmla="*/ 12958 h 728906"/>
                    <a:gd name="connsiteX77" fmla="*/ 243329 w 508378"/>
                    <a:gd name="connsiteY77" fmla="*/ 4320 h 728906"/>
                    <a:gd name="connsiteX78" fmla="*/ 263486 w 508378"/>
                    <a:gd name="connsiteY78" fmla="*/ 0 h 728906"/>
                    <a:gd name="connsiteX79" fmla="*/ 305241 w 508378"/>
                    <a:gd name="connsiteY79" fmla="*/ 40315 h 728906"/>
                    <a:gd name="connsiteX80" fmla="*/ 303801 w 508378"/>
                    <a:gd name="connsiteY80" fmla="*/ 48954 h 728906"/>
                    <a:gd name="connsiteX81" fmla="*/ 318199 w 508378"/>
                    <a:gd name="connsiteY81" fmla="*/ 66232 h 728906"/>
                    <a:gd name="connsiteX82" fmla="*/ 311000 w 508378"/>
                    <a:gd name="connsiteY82" fmla="*/ 84949 h 728906"/>
                    <a:gd name="connsiteX83" fmla="*/ 285084 w 508378"/>
                    <a:gd name="connsiteY83" fmla="*/ 96468 h 728906"/>
                    <a:gd name="connsiteX84" fmla="*/ 279324 w 508378"/>
                    <a:gd name="connsiteY84" fmla="*/ 103667 h 728906"/>
                    <a:gd name="connsiteX85" fmla="*/ 275005 w 508378"/>
                    <a:gd name="connsiteY85" fmla="*/ 118065 h 728906"/>
                    <a:gd name="connsiteX86" fmla="*/ 276445 w 508378"/>
                    <a:gd name="connsiteY86" fmla="*/ 123824 h 728906"/>
                    <a:gd name="connsiteX87" fmla="*/ 243329 w 508378"/>
                    <a:gd name="connsiteY87" fmla="*/ 164139 h 728906"/>
                    <a:gd name="connsiteX88" fmla="*/ 233250 w 508378"/>
                    <a:gd name="connsiteY88" fmla="*/ 172778 h 728906"/>
                    <a:gd name="connsiteX89" fmla="*/ 234690 w 508378"/>
                    <a:gd name="connsiteY89" fmla="*/ 197255 h 728906"/>
                    <a:gd name="connsiteX90" fmla="*/ 243329 w 508378"/>
                    <a:gd name="connsiteY90" fmla="*/ 197255 h 728906"/>
                    <a:gd name="connsiteX91" fmla="*/ 246209 w 508378"/>
                    <a:gd name="connsiteY91" fmla="*/ 184296 h 728906"/>
                    <a:gd name="connsiteX92" fmla="*/ 259167 w 508378"/>
                    <a:gd name="connsiteY92" fmla="*/ 178537 h 728906"/>
                    <a:gd name="connsiteX93" fmla="*/ 259167 w 508378"/>
                    <a:gd name="connsiteY93" fmla="*/ 165579 h 728906"/>
                    <a:gd name="connsiteX94" fmla="*/ 279324 w 508378"/>
                    <a:gd name="connsiteY94" fmla="*/ 154060 h 728906"/>
                    <a:gd name="connsiteX95" fmla="*/ 279324 w 508378"/>
                    <a:gd name="connsiteY95" fmla="*/ 167019 h 728906"/>
                    <a:gd name="connsiteX96" fmla="*/ 289403 w 508378"/>
                    <a:gd name="connsiteY96" fmla="*/ 179977 h 728906"/>
                    <a:gd name="connsiteX97" fmla="*/ 286523 w 508378"/>
                    <a:gd name="connsiteY97" fmla="*/ 190056 h 728906"/>
                    <a:gd name="connsiteX98" fmla="*/ 270686 w 508378"/>
                    <a:gd name="connsiteY98" fmla="*/ 185736 h 728906"/>
                    <a:gd name="connsiteX99" fmla="*/ 267806 w 508378"/>
                    <a:gd name="connsiteY99" fmla="*/ 194375 h 728906"/>
                    <a:gd name="connsiteX100" fmla="*/ 276445 w 508378"/>
                    <a:gd name="connsiteY100" fmla="*/ 203014 h 728906"/>
                    <a:gd name="connsiteX101" fmla="*/ 289403 w 508378"/>
                    <a:gd name="connsiteY101" fmla="*/ 203014 h 728906"/>
                    <a:gd name="connsiteX102" fmla="*/ 302361 w 508378"/>
                    <a:gd name="connsiteY102" fmla="*/ 220292 h 728906"/>
                    <a:gd name="connsiteX103" fmla="*/ 323959 w 508378"/>
                    <a:gd name="connsiteY103" fmla="*/ 220292 h 728906"/>
                    <a:gd name="connsiteX104" fmla="*/ 331158 w 508378"/>
                    <a:gd name="connsiteY104" fmla="*/ 217412 h 728906"/>
                    <a:gd name="connsiteX105" fmla="*/ 332598 w 508378"/>
                    <a:gd name="connsiteY105" fmla="*/ 228931 h 728906"/>
                    <a:gd name="connsiteX106" fmla="*/ 323959 w 508378"/>
                    <a:gd name="connsiteY106" fmla="*/ 266366 h 728906"/>
                    <a:gd name="connsiteX107" fmla="*/ 336917 w 508378"/>
                    <a:gd name="connsiteY107" fmla="*/ 259167 h 728906"/>
                    <a:gd name="connsiteX108" fmla="*/ 344116 w 508378"/>
                    <a:gd name="connsiteY108" fmla="*/ 240449 h 728906"/>
                    <a:gd name="connsiteX109" fmla="*/ 372912 w 508378"/>
                    <a:gd name="connsiteY109" fmla="*/ 247648 h 728906"/>
                    <a:gd name="connsiteX110" fmla="*/ 375792 w 508378"/>
                    <a:gd name="connsiteY110" fmla="*/ 236130 h 728906"/>
                    <a:gd name="connsiteX111" fmla="*/ 346996 w 508378"/>
                    <a:gd name="connsiteY111" fmla="*/ 224611 h 728906"/>
                    <a:gd name="connsiteX112" fmla="*/ 342676 w 508378"/>
                    <a:gd name="connsiteY112" fmla="*/ 203014 h 728906"/>
                    <a:gd name="connsiteX113" fmla="*/ 400269 w 508378"/>
                    <a:gd name="connsiteY113" fmla="*/ 172778 h 728906"/>
                    <a:gd name="connsiteX114" fmla="*/ 410348 w 508378"/>
                    <a:gd name="connsiteY114" fmla="*/ 162699 h 728906"/>
                    <a:gd name="connsiteX115" fmla="*/ 417547 w 508378"/>
                    <a:gd name="connsiteY115" fmla="*/ 171338 h 728906"/>
                    <a:gd name="connsiteX116" fmla="*/ 437704 w 508378"/>
                    <a:gd name="connsiteY116" fmla="*/ 182856 h 728906"/>
                    <a:gd name="connsiteX117" fmla="*/ 437842 w 508378"/>
                    <a:gd name="connsiteY117" fmla="*/ 188212 h 728906"/>
                    <a:gd name="connsiteX118" fmla="*/ 415243 w 508378"/>
                    <a:gd name="connsiteY118" fmla="*/ 216836 h 728906"/>
                    <a:gd name="connsiteX119" fmla="*/ 425610 w 508378"/>
                    <a:gd name="connsiteY119" fmla="*/ 239297 h 728906"/>
                    <a:gd name="connsiteX120" fmla="*/ 422154 w 508378"/>
                    <a:gd name="connsiteY120" fmla="*/ 266942 h 728906"/>
                    <a:gd name="connsiteX121" fmla="*/ 463621 w 508378"/>
                    <a:gd name="connsiteY121" fmla="*/ 303225 h 728906"/>
                    <a:gd name="connsiteX122" fmla="*/ 467076 w 508378"/>
                    <a:gd name="connsiteY122" fmla="*/ 337781 h 728906"/>
                    <a:gd name="connsiteX123" fmla="*/ 508378 w 508378"/>
                    <a:gd name="connsiteY123" fmla="*/ 343362 h 72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08378" h="728906">
                      <a:moveTo>
                        <a:pt x="508378" y="682955"/>
                      </a:moveTo>
                      <a:lnTo>
                        <a:pt x="505735" y="680312"/>
                      </a:lnTo>
                      <a:lnTo>
                        <a:pt x="497096" y="688951"/>
                      </a:lnTo>
                      <a:lnTo>
                        <a:pt x="500336" y="699750"/>
                      </a:lnTo>
                      <a:lnTo>
                        <a:pt x="491697" y="701910"/>
                      </a:lnTo>
                      <a:lnTo>
                        <a:pt x="493856" y="711628"/>
                      </a:lnTo>
                      <a:lnTo>
                        <a:pt x="506815" y="713788"/>
                      </a:lnTo>
                      <a:lnTo>
                        <a:pt x="503576" y="728906"/>
                      </a:lnTo>
                      <a:lnTo>
                        <a:pt x="481979" y="725666"/>
                      </a:lnTo>
                      <a:lnTo>
                        <a:pt x="458222" y="709468"/>
                      </a:lnTo>
                      <a:lnTo>
                        <a:pt x="439864" y="704069"/>
                      </a:lnTo>
                      <a:lnTo>
                        <a:pt x="446343" y="669514"/>
                      </a:lnTo>
                      <a:lnTo>
                        <a:pt x="407468" y="650076"/>
                      </a:lnTo>
                      <a:lnTo>
                        <a:pt x="397749" y="653316"/>
                      </a:lnTo>
                      <a:lnTo>
                        <a:pt x="392350" y="648996"/>
                      </a:lnTo>
                      <a:lnTo>
                        <a:pt x="375072" y="650076"/>
                      </a:lnTo>
                      <a:lnTo>
                        <a:pt x="365353" y="642517"/>
                      </a:lnTo>
                      <a:lnTo>
                        <a:pt x="369673" y="634958"/>
                      </a:lnTo>
                      <a:lnTo>
                        <a:pt x="366433" y="617680"/>
                      </a:lnTo>
                      <a:lnTo>
                        <a:pt x="359353" y="614910"/>
                      </a:lnTo>
                      <a:lnTo>
                        <a:pt x="359954" y="614801"/>
                      </a:lnTo>
                      <a:lnTo>
                        <a:pt x="381551" y="587444"/>
                      </a:lnTo>
                      <a:lnTo>
                        <a:pt x="374352" y="564407"/>
                      </a:lnTo>
                      <a:lnTo>
                        <a:pt x="378672" y="548569"/>
                      </a:lnTo>
                      <a:lnTo>
                        <a:pt x="338357" y="542810"/>
                      </a:lnTo>
                      <a:lnTo>
                        <a:pt x="329718" y="531292"/>
                      </a:lnTo>
                      <a:lnTo>
                        <a:pt x="309561" y="537051"/>
                      </a:lnTo>
                      <a:lnTo>
                        <a:pt x="295162" y="532731"/>
                      </a:lnTo>
                      <a:lnTo>
                        <a:pt x="309561" y="518333"/>
                      </a:lnTo>
                      <a:lnTo>
                        <a:pt x="289403" y="508254"/>
                      </a:lnTo>
                      <a:lnTo>
                        <a:pt x="264926" y="509694"/>
                      </a:lnTo>
                      <a:lnTo>
                        <a:pt x="260607" y="518333"/>
                      </a:lnTo>
                      <a:lnTo>
                        <a:pt x="250528" y="521213"/>
                      </a:lnTo>
                      <a:lnTo>
                        <a:pt x="234690" y="505375"/>
                      </a:lnTo>
                      <a:lnTo>
                        <a:pt x="243329" y="485217"/>
                      </a:lnTo>
                      <a:lnTo>
                        <a:pt x="231810" y="475139"/>
                      </a:lnTo>
                      <a:lnTo>
                        <a:pt x="207334" y="466500"/>
                      </a:lnTo>
                      <a:lnTo>
                        <a:pt x="218852" y="454981"/>
                      </a:lnTo>
                      <a:lnTo>
                        <a:pt x="214533" y="437704"/>
                      </a:lnTo>
                      <a:lnTo>
                        <a:pt x="181417" y="437704"/>
                      </a:lnTo>
                      <a:lnTo>
                        <a:pt x="156940" y="452102"/>
                      </a:lnTo>
                      <a:lnTo>
                        <a:pt x="139662" y="433384"/>
                      </a:lnTo>
                      <a:lnTo>
                        <a:pt x="116625" y="433384"/>
                      </a:lnTo>
                      <a:lnTo>
                        <a:pt x="109426" y="418986"/>
                      </a:lnTo>
                      <a:lnTo>
                        <a:pt x="50394" y="395949"/>
                      </a:lnTo>
                      <a:cubicBezTo>
                        <a:pt x="50874" y="388270"/>
                        <a:pt x="51353" y="380591"/>
                        <a:pt x="51833" y="372912"/>
                      </a:cubicBezTo>
                      <a:lnTo>
                        <a:pt x="43195" y="365713"/>
                      </a:lnTo>
                      <a:lnTo>
                        <a:pt x="50394" y="357074"/>
                      </a:lnTo>
                      <a:lnTo>
                        <a:pt x="53273" y="318199"/>
                      </a:lnTo>
                      <a:lnTo>
                        <a:pt x="63352" y="306681"/>
                      </a:lnTo>
                      <a:lnTo>
                        <a:pt x="95028" y="325398"/>
                      </a:lnTo>
                      <a:lnTo>
                        <a:pt x="99347" y="332597"/>
                      </a:lnTo>
                      <a:lnTo>
                        <a:pt x="122384" y="313880"/>
                      </a:lnTo>
                      <a:lnTo>
                        <a:pt x="138222" y="313880"/>
                      </a:lnTo>
                      <a:lnTo>
                        <a:pt x="142542" y="276444"/>
                      </a:lnTo>
                      <a:lnTo>
                        <a:pt x="129584" y="257727"/>
                      </a:lnTo>
                      <a:lnTo>
                        <a:pt x="123824" y="233250"/>
                      </a:lnTo>
                      <a:lnTo>
                        <a:pt x="135343" y="221731"/>
                      </a:lnTo>
                      <a:lnTo>
                        <a:pt x="125264" y="201574"/>
                      </a:lnTo>
                      <a:lnTo>
                        <a:pt x="103667" y="203014"/>
                      </a:lnTo>
                      <a:lnTo>
                        <a:pt x="54713" y="228931"/>
                      </a:lnTo>
                      <a:lnTo>
                        <a:pt x="44634" y="218852"/>
                      </a:lnTo>
                      <a:lnTo>
                        <a:pt x="46074" y="201574"/>
                      </a:lnTo>
                      <a:lnTo>
                        <a:pt x="0" y="155500"/>
                      </a:lnTo>
                      <a:lnTo>
                        <a:pt x="17278" y="132463"/>
                      </a:lnTo>
                      <a:lnTo>
                        <a:pt x="7625" y="100749"/>
                      </a:lnTo>
                      <a:lnTo>
                        <a:pt x="23037" y="99347"/>
                      </a:lnTo>
                      <a:lnTo>
                        <a:pt x="40315" y="110866"/>
                      </a:lnTo>
                      <a:lnTo>
                        <a:pt x="83509" y="96468"/>
                      </a:lnTo>
                      <a:lnTo>
                        <a:pt x="92148" y="71991"/>
                      </a:lnTo>
                      <a:lnTo>
                        <a:pt x="122384" y="70551"/>
                      </a:lnTo>
                      <a:lnTo>
                        <a:pt x="129584" y="66232"/>
                      </a:lnTo>
                      <a:lnTo>
                        <a:pt x="151181" y="54713"/>
                      </a:lnTo>
                      <a:lnTo>
                        <a:pt x="164139" y="41755"/>
                      </a:lnTo>
                      <a:lnTo>
                        <a:pt x="165579" y="30236"/>
                      </a:lnTo>
                      <a:lnTo>
                        <a:pt x="194375" y="18718"/>
                      </a:lnTo>
                      <a:lnTo>
                        <a:pt x="223172" y="12958"/>
                      </a:lnTo>
                      <a:lnTo>
                        <a:pt x="243329" y="4320"/>
                      </a:lnTo>
                      <a:lnTo>
                        <a:pt x="263486" y="0"/>
                      </a:lnTo>
                      <a:lnTo>
                        <a:pt x="305241" y="40315"/>
                      </a:lnTo>
                      <a:lnTo>
                        <a:pt x="303801" y="48954"/>
                      </a:lnTo>
                      <a:lnTo>
                        <a:pt x="318199" y="66232"/>
                      </a:lnTo>
                      <a:lnTo>
                        <a:pt x="311000" y="84949"/>
                      </a:lnTo>
                      <a:lnTo>
                        <a:pt x="285084" y="96468"/>
                      </a:lnTo>
                      <a:lnTo>
                        <a:pt x="279324" y="103667"/>
                      </a:lnTo>
                      <a:lnTo>
                        <a:pt x="275005" y="118065"/>
                      </a:lnTo>
                      <a:lnTo>
                        <a:pt x="276445" y="123824"/>
                      </a:lnTo>
                      <a:lnTo>
                        <a:pt x="243329" y="164139"/>
                      </a:lnTo>
                      <a:lnTo>
                        <a:pt x="233250" y="172778"/>
                      </a:lnTo>
                      <a:lnTo>
                        <a:pt x="234690" y="197255"/>
                      </a:lnTo>
                      <a:lnTo>
                        <a:pt x="243329" y="197255"/>
                      </a:lnTo>
                      <a:lnTo>
                        <a:pt x="246209" y="184296"/>
                      </a:lnTo>
                      <a:lnTo>
                        <a:pt x="259167" y="178537"/>
                      </a:lnTo>
                      <a:lnTo>
                        <a:pt x="259167" y="165579"/>
                      </a:lnTo>
                      <a:lnTo>
                        <a:pt x="279324" y="154060"/>
                      </a:lnTo>
                      <a:lnTo>
                        <a:pt x="279324" y="167019"/>
                      </a:lnTo>
                      <a:lnTo>
                        <a:pt x="289403" y="179977"/>
                      </a:lnTo>
                      <a:lnTo>
                        <a:pt x="286523" y="190056"/>
                      </a:lnTo>
                      <a:lnTo>
                        <a:pt x="270686" y="185736"/>
                      </a:lnTo>
                      <a:lnTo>
                        <a:pt x="267806" y="194375"/>
                      </a:lnTo>
                      <a:lnTo>
                        <a:pt x="276445" y="203014"/>
                      </a:lnTo>
                      <a:lnTo>
                        <a:pt x="289403" y="203014"/>
                      </a:lnTo>
                      <a:lnTo>
                        <a:pt x="302361" y="220292"/>
                      </a:lnTo>
                      <a:lnTo>
                        <a:pt x="323959" y="220292"/>
                      </a:lnTo>
                      <a:lnTo>
                        <a:pt x="331158" y="217412"/>
                      </a:lnTo>
                      <a:lnTo>
                        <a:pt x="332598" y="228931"/>
                      </a:lnTo>
                      <a:lnTo>
                        <a:pt x="323959" y="266366"/>
                      </a:lnTo>
                      <a:lnTo>
                        <a:pt x="336917" y="259167"/>
                      </a:lnTo>
                      <a:lnTo>
                        <a:pt x="344116" y="240449"/>
                      </a:lnTo>
                      <a:lnTo>
                        <a:pt x="372912" y="247648"/>
                      </a:lnTo>
                      <a:lnTo>
                        <a:pt x="375792" y="236130"/>
                      </a:lnTo>
                      <a:lnTo>
                        <a:pt x="346996" y="224611"/>
                      </a:lnTo>
                      <a:lnTo>
                        <a:pt x="342676" y="203014"/>
                      </a:lnTo>
                      <a:lnTo>
                        <a:pt x="400269" y="172778"/>
                      </a:lnTo>
                      <a:lnTo>
                        <a:pt x="410348" y="162699"/>
                      </a:lnTo>
                      <a:lnTo>
                        <a:pt x="417547" y="171338"/>
                      </a:lnTo>
                      <a:lnTo>
                        <a:pt x="437704" y="182856"/>
                      </a:lnTo>
                      <a:lnTo>
                        <a:pt x="437842" y="188212"/>
                      </a:lnTo>
                      <a:lnTo>
                        <a:pt x="415243" y="216836"/>
                      </a:lnTo>
                      <a:lnTo>
                        <a:pt x="425610" y="239297"/>
                      </a:lnTo>
                      <a:lnTo>
                        <a:pt x="422154" y="266942"/>
                      </a:lnTo>
                      <a:lnTo>
                        <a:pt x="463621" y="303225"/>
                      </a:lnTo>
                      <a:lnTo>
                        <a:pt x="467076" y="337781"/>
                      </a:lnTo>
                      <a:lnTo>
                        <a:pt x="508378" y="343362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2ECF218-BC00-C8FA-19DB-1C233DFFF960}"/>
                  </a:ext>
                </a:extLst>
              </p:cNvPr>
              <p:cNvSpPr/>
              <p:nvPr/>
            </p:nvSpPr>
            <p:spPr>
              <a:xfrm>
                <a:off x="663983" y="3062939"/>
                <a:ext cx="60313" cy="217548"/>
              </a:xfrm>
              <a:custGeom>
                <a:avLst/>
                <a:gdLst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  <a:gd name="connsiteX13" fmla="*/ 0 w 60313"/>
                  <a:gd name="connsiteY13" fmla="*/ 0 h 217548"/>
                  <a:gd name="connsiteX0" fmla="*/ 86132 w 146445"/>
                  <a:gd name="connsiteY0" fmla="*/ 0 h 217548"/>
                  <a:gd name="connsiteX1" fmla="*/ 123408 w 146445"/>
                  <a:gd name="connsiteY1" fmla="*/ 30372 h 217548"/>
                  <a:gd name="connsiteX2" fmla="*/ 129167 w 146445"/>
                  <a:gd name="connsiteY2" fmla="*/ 50530 h 217548"/>
                  <a:gd name="connsiteX3" fmla="*/ 145005 w 146445"/>
                  <a:gd name="connsiteY3" fmla="*/ 66367 h 217548"/>
                  <a:gd name="connsiteX4" fmla="*/ 146445 w 146445"/>
                  <a:gd name="connsiteY4" fmla="*/ 106682 h 217548"/>
                  <a:gd name="connsiteX5" fmla="*/ 133486 w 146445"/>
                  <a:gd name="connsiteY5" fmla="*/ 132600 h 217548"/>
                  <a:gd name="connsiteX6" fmla="*/ 145005 w 146445"/>
                  <a:gd name="connsiteY6" fmla="*/ 154196 h 217548"/>
                  <a:gd name="connsiteX7" fmla="*/ 145005 w 146445"/>
                  <a:gd name="connsiteY7" fmla="*/ 168595 h 217548"/>
                  <a:gd name="connsiteX8" fmla="*/ 130607 w 146445"/>
                  <a:gd name="connsiteY8" fmla="*/ 177234 h 217548"/>
                  <a:gd name="connsiteX9" fmla="*/ 120528 w 146445"/>
                  <a:gd name="connsiteY9" fmla="*/ 217548 h 217548"/>
                  <a:gd name="connsiteX10" fmla="*/ 100371 w 146445"/>
                  <a:gd name="connsiteY10" fmla="*/ 217548 h 217548"/>
                  <a:gd name="connsiteX11" fmla="*/ 87412 w 146445"/>
                  <a:gd name="connsiteY11" fmla="*/ 208909 h 217548"/>
                  <a:gd name="connsiteX12" fmla="*/ 86132 w 146445"/>
                  <a:gd name="connsiteY12" fmla="*/ 208589 h 217548"/>
                  <a:gd name="connsiteX13" fmla="*/ 0 w 146445"/>
                  <a:gd name="connsiteY13" fmla="*/ 99361 h 217548"/>
                  <a:gd name="connsiteX14" fmla="*/ 86132 w 146445"/>
                  <a:gd name="connsiteY14" fmla="*/ 0 h 217548"/>
                  <a:gd name="connsiteX0" fmla="*/ 0 w 146445"/>
                  <a:gd name="connsiteY0" fmla="*/ 99361 h 217548"/>
                  <a:gd name="connsiteX1" fmla="*/ 86132 w 146445"/>
                  <a:gd name="connsiteY1" fmla="*/ 0 h 217548"/>
                  <a:gd name="connsiteX2" fmla="*/ 123408 w 146445"/>
                  <a:gd name="connsiteY2" fmla="*/ 30372 h 217548"/>
                  <a:gd name="connsiteX3" fmla="*/ 129167 w 146445"/>
                  <a:gd name="connsiteY3" fmla="*/ 50530 h 217548"/>
                  <a:gd name="connsiteX4" fmla="*/ 145005 w 146445"/>
                  <a:gd name="connsiteY4" fmla="*/ 66367 h 217548"/>
                  <a:gd name="connsiteX5" fmla="*/ 146445 w 146445"/>
                  <a:gd name="connsiteY5" fmla="*/ 106682 h 217548"/>
                  <a:gd name="connsiteX6" fmla="*/ 133486 w 146445"/>
                  <a:gd name="connsiteY6" fmla="*/ 132600 h 217548"/>
                  <a:gd name="connsiteX7" fmla="*/ 145005 w 146445"/>
                  <a:gd name="connsiteY7" fmla="*/ 154196 h 217548"/>
                  <a:gd name="connsiteX8" fmla="*/ 145005 w 146445"/>
                  <a:gd name="connsiteY8" fmla="*/ 168595 h 217548"/>
                  <a:gd name="connsiteX9" fmla="*/ 130607 w 146445"/>
                  <a:gd name="connsiteY9" fmla="*/ 177234 h 217548"/>
                  <a:gd name="connsiteX10" fmla="*/ 120528 w 146445"/>
                  <a:gd name="connsiteY10" fmla="*/ 217548 h 217548"/>
                  <a:gd name="connsiteX11" fmla="*/ 100371 w 146445"/>
                  <a:gd name="connsiteY11" fmla="*/ 217548 h 217548"/>
                  <a:gd name="connsiteX12" fmla="*/ 87412 w 146445"/>
                  <a:gd name="connsiteY12" fmla="*/ 208909 h 217548"/>
                  <a:gd name="connsiteX13" fmla="*/ 86132 w 146445"/>
                  <a:gd name="connsiteY13" fmla="*/ 208589 h 217548"/>
                  <a:gd name="connsiteX14" fmla="*/ 91440 w 146445"/>
                  <a:gd name="connsiteY14" fmla="*/ 190801 h 217548"/>
                  <a:gd name="connsiteX0" fmla="*/ 36293 w 96606"/>
                  <a:gd name="connsiteY0" fmla="*/ 0 h 217548"/>
                  <a:gd name="connsiteX1" fmla="*/ 73569 w 96606"/>
                  <a:gd name="connsiteY1" fmla="*/ 30372 h 217548"/>
                  <a:gd name="connsiteX2" fmla="*/ 79328 w 96606"/>
                  <a:gd name="connsiteY2" fmla="*/ 50530 h 217548"/>
                  <a:gd name="connsiteX3" fmla="*/ 95166 w 96606"/>
                  <a:gd name="connsiteY3" fmla="*/ 66367 h 217548"/>
                  <a:gd name="connsiteX4" fmla="*/ 96606 w 96606"/>
                  <a:gd name="connsiteY4" fmla="*/ 106682 h 217548"/>
                  <a:gd name="connsiteX5" fmla="*/ 83647 w 96606"/>
                  <a:gd name="connsiteY5" fmla="*/ 132600 h 217548"/>
                  <a:gd name="connsiteX6" fmla="*/ 95166 w 96606"/>
                  <a:gd name="connsiteY6" fmla="*/ 154196 h 217548"/>
                  <a:gd name="connsiteX7" fmla="*/ 95166 w 96606"/>
                  <a:gd name="connsiteY7" fmla="*/ 168595 h 217548"/>
                  <a:gd name="connsiteX8" fmla="*/ 80768 w 96606"/>
                  <a:gd name="connsiteY8" fmla="*/ 177234 h 217548"/>
                  <a:gd name="connsiteX9" fmla="*/ 70689 w 96606"/>
                  <a:gd name="connsiteY9" fmla="*/ 217548 h 217548"/>
                  <a:gd name="connsiteX10" fmla="*/ 50532 w 96606"/>
                  <a:gd name="connsiteY10" fmla="*/ 217548 h 217548"/>
                  <a:gd name="connsiteX11" fmla="*/ 37573 w 96606"/>
                  <a:gd name="connsiteY11" fmla="*/ 208909 h 217548"/>
                  <a:gd name="connsiteX12" fmla="*/ 36293 w 96606"/>
                  <a:gd name="connsiteY12" fmla="*/ 208589 h 217548"/>
                  <a:gd name="connsiteX13" fmla="*/ 41601 w 96606"/>
                  <a:gd name="connsiteY13" fmla="*/ 190801 h 217548"/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313" h="217548">
                    <a:moveTo>
                      <a:pt x="0" y="0"/>
                    </a:moveTo>
                    <a:lnTo>
                      <a:pt x="37276" y="30372"/>
                    </a:lnTo>
                    <a:lnTo>
                      <a:pt x="43035" y="50530"/>
                    </a:lnTo>
                    <a:lnTo>
                      <a:pt x="58873" y="66367"/>
                    </a:lnTo>
                    <a:lnTo>
                      <a:pt x="60313" y="106682"/>
                    </a:lnTo>
                    <a:lnTo>
                      <a:pt x="47354" y="132600"/>
                    </a:lnTo>
                    <a:lnTo>
                      <a:pt x="58873" y="154196"/>
                    </a:lnTo>
                    <a:lnTo>
                      <a:pt x="58873" y="168595"/>
                    </a:lnTo>
                    <a:lnTo>
                      <a:pt x="44475" y="177234"/>
                    </a:lnTo>
                    <a:lnTo>
                      <a:pt x="34396" y="217548"/>
                    </a:lnTo>
                    <a:lnTo>
                      <a:pt x="14239" y="217548"/>
                    </a:lnTo>
                    <a:lnTo>
                      <a:pt x="1280" y="208909"/>
                    </a:lnTo>
                    <a:lnTo>
                      <a:pt x="0" y="20858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C93D8B2-4630-F7AF-C17D-876BFAB2C393}"/>
                  </a:ext>
                </a:extLst>
              </p:cNvPr>
              <p:cNvSpPr/>
              <p:nvPr/>
            </p:nvSpPr>
            <p:spPr>
              <a:xfrm>
                <a:off x="663981" y="3389913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938" h="159605">
                    <a:moveTo>
                      <a:pt x="21438" y="0"/>
                    </a:move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  <a:lnTo>
                      <a:pt x="0" y="159605"/>
                    </a:lnTo>
                    <a:lnTo>
                      <a:pt x="0" y="8959"/>
                    </a:lnTo>
                    <a:lnTo>
                      <a:pt x="5600" y="5759"/>
                    </a:lnTo>
                    <a:lnTo>
                      <a:pt x="21438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0337F83-73D0-5410-B0FF-1773C65FE739}"/>
                  </a:ext>
                </a:extLst>
              </p:cNvPr>
              <p:cNvSpPr/>
              <p:nvPr/>
            </p:nvSpPr>
            <p:spPr>
              <a:xfrm>
                <a:off x="663981" y="3386738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  <a:gd name="connsiteX0" fmla="*/ 97638 w 253138"/>
                  <a:gd name="connsiteY0" fmla="*/ 0 h 318355"/>
                  <a:gd name="connsiteX1" fmla="*/ 112036 w 253138"/>
                  <a:gd name="connsiteY1" fmla="*/ 0 h 318355"/>
                  <a:gd name="connsiteX2" fmla="*/ 127874 w 253138"/>
                  <a:gd name="connsiteY2" fmla="*/ 5759 h 318355"/>
                  <a:gd name="connsiteX3" fmla="*/ 143712 w 253138"/>
                  <a:gd name="connsiteY3" fmla="*/ 20158 h 318355"/>
                  <a:gd name="connsiteX4" fmla="*/ 159550 w 253138"/>
                  <a:gd name="connsiteY4" fmla="*/ 17278 h 318355"/>
                  <a:gd name="connsiteX5" fmla="*/ 184027 w 253138"/>
                  <a:gd name="connsiteY5" fmla="*/ 25917 h 318355"/>
                  <a:gd name="connsiteX6" fmla="*/ 220022 w 253138"/>
                  <a:gd name="connsiteY6" fmla="*/ 18718 h 318355"/>
                  <a:gd name="connsiteX7" fmla="*/ 235860 w 253138"/>
                  <a:gd name="connsiteY7" fmla="*/ 5759 h 318355"/>
                  <a:gd name="connsiteX8" fmla="*/ 248818 w 253138"/>
                  <a:gd name="connsiteY8" fmla="*/ 8639 h 318355"/>
                  <a:gd name="connsiteX9" fmla="*/ 231541 w 253138"/>
                  <a:gd name="connsiteY9" fmla="*/ 31676 h 318355"/>
                  <a:gd name="connsiteX10" fmla="*/ 231541 w 253138"/>
                  <a:gd name="connsiteY10" fmla="*/ 47515 h 318355"/>
                  <a:gd name="connsiteX11" fmla="*/ 224341 w 253138"/>
                  <a:gd name="connsiteY11" fmla="*/ 60472 h 318355"/>
                  <a:gd name="connsiteX12" fmla="*/ 225781 w 253138"/>
                  <a:gd name="connsiteY12" fmla="*/ 73430 h 318355"/>
                  <a:gd name="connsiteX13" fmla="*/ 207064 w 253138"/>
                  <a:gd name="connsiteY13" fmla="*/ 76311 h 318355"/>
                  <a:gd name="connsiteX14" fmla="*/ 199865 w 253138"/>
                  <a:gd name="connsiteY14" fmla="*/ 87829 h 318355"/>
                  <a:gd name="connsiteX15" fmla="*/ 201304 w 253138"/>
                  <a:gd name="connsiteY15" fmla="*/ 107986 h 318355"/>
                  <a:gd name="connsiteX16" fmla="*/ 179707 w 253138"/>
                  <a:gd name="connsiteY16" fmla="*/ 122385 h 318355"/>
                  <a:gd name="connsiteX17" fmla="*/ 215703 w 253138"/>
                  <a:gd name="connsiteY17" fmla="*/ 126704 h 318355"/>
                  <a:gd name="connsiteX18" fmla="*/ 227221 w 253138"/>
                  <a:gd name="connsiteY18" fmla="*/ 122385 h 318355"/>
                  <a:gd name="connsiteX19" fmla="*/ 240179 w 253138"/>
                  <a:gd name="connsiteY19" fmla="*/ 119504 h 318355"/>
                  <a:gd name="connsiteX20" fmla="*/ 245939 w 253138"/>
                  <a:gd name="connsiteY20" fmla="*/ 115185 h 318355"/>
                  <a:gd name="connsiteX21" fmla="*/ 253138 w 253138"/>
                  <a:gd name="connsiteY21" fmla="*/ 126704 h 318355"/>
                  <a:gd name="connsiteX22" fmla="*/ 247378 w 253138"/>
                  <a:gd name="connsiteY22" fmla="*/ 139663 h 318355"/>
                  <a:gd name="connsiteX23" fmla="*/ 237300 w 253138"/>
                  <a:gd name="connsiteY23" fmla="*/ 143982 h 318355"/>
                  <a:gd name="connsiteX24" fmla="*/ 227357 w 253138"/>
                  <a:gd name="connsiteY24" fmla="*/ 159605 h 318355"/>
                  <a:gd name="connsiteX25" fmla="*/ 0 w 253138"/>
                  <a:gd name="connsiteY25" fmla="*/ 318355 h 318355"/>
                  <a:gd name="connsiteX26" fmla="*/ 76200 w 253138"/>
                  <a:gd name="connsiteY26" fmla="*/ 8959 h 318355"/>
                  <a:gd name="connsiteX27" fmla="*/ 81800 w 253138"/>
                  <a:gd name="connsiteY27" fmla="*/ 5759 h 318355"/>
                  <a:gd name="connsiteX28" fmla="*/ 97638 w 253138"/>
                  <a:gd name="connsiteY28" fmla="*/ 0 h 318355"/>
                  <a:gd name="connsiteX0" fmla="*/ 0 w 253138"/>
                  <a:gd name="connsiteY0" fmla="*/ 318355 h 409795"/>
                  <a:gd name="connsiteX1" fmla="*/ 76200 w 253138"/>
                  <a:gd name="connsiteY1" fmla="*/ 8959 h 409795"/>
                  <a:gd name="connsiteX2" fmla="*/ 81800 w 253138"/>
                  <a:gd name="connsiteY2" fmla="*/ 5759 h 409795"/>
                  <a:gd name="connsiteX3" fmla="*/ 97638 w 253138"/>
                  <a:gd name="connsiteY3" fmla="*/ 0 h 409795"/>
                  <a:gd name="connsiteX4" fmla="*/ 112036 w 253138"/>
                  <a:gd name="connsiteY4" fmla="*/ 0 h 409795"/>
                  <a:gd name="connsiteX5" fmla="*/ 127874 w 253138"/>
                  <a:gd name="connsiteY5" fmla="*/ 5759 h 409795"/>
                  <a:gd name="connsiteX6" fmla="*/ 143712 w 253138"/>
                  <a:gd name="connsiteY6" fmla="*/ 20158 h 409795"/>
                  <a:gd name="connsiteX7" fmla="*/ 159550 w 253138"/>
                  <a:gd name="connsiteY7" fmla="*/ 17278 h 409795"/>
                  <a:gd name="connsiteX8" fmla="*/ 184027 w 253138"/>
                  <a:gd name="connsiteY8" fmla="*/ 25917 h 409795"/>
                  <a:gd name="connsiteX9" fmla="*/ 220022 w 253138"/>
                  <a:gd name="connsiteY9" fmla="*/ 18718 h 409795"/>
                  <a:gd name="connsiteX10" fmla="*/ 235860 w 253138"/>
                  <a:gd name="connsiteY10" fmla="*/ 5759 h 409795"/>
                  <a:gd name="connsiteX11" fmla="*/ 248818 w 253138"/>
                  <a:gd name="connsiteY11" fmla="*/ 8639 h 409795"/>
                  <a:gd name="connsiteX12" fmla="*/ 231541 w 253138"/>
                  <a:gd name="connsiteY12" fmla="*/ 31676 h 409795"/>
                  <a:gd name="connsiteX13" fmla="*/ 231541 w 253138"/>
                  <a:gd name="connsiteY13" fmla="*/ 47515 h 409795"/>
                  <a:gd name="connsiteX14" fmla="*/ 224341 w 253138"/>
                  <a:gd name="connsiteY14" fmla="*/ 60472 h 409795"/>
                  <a:gd name="connsiteX15" fmla="*/ 225781 w 253138"/>
                  <a:gd name="connsiteY15" fmla="*/ 73430 h 409795"/>
                  <a:gd name="connsiteX16" fmla="*/ 207064 w 253138"/>
                  <a:gd name="connsiteY16" fmla="*/ 76311 h 409795"/>
                  <a:gd name="connsiteX17" fmla="*/ 199865 w 253138"/>
                  <a:gd name="connsiteY17" fmla="*/ 87829 h 409795"/>
                  <a:gd name="connsiteX18" fmla="*/ 201304 w 253138"/>
                  <a:gd name="connsiteY18" fmla="*/ 107986 h 409795"/>
                  <a:gd name="connsiteX19" fmla="*/ 179707 w 253138"/>
                  <a:gd name="connsiteY19" fmla="*/ 122385 h 409795"/>
                  <a:gd name="connsiteX20" fmla="*/ 215703 w 253138"/>
                  <a:gd name="connsiteY20" fmla="*/ 126704 h 409795"/>
                  <a:gd name="connsiteX21" fmla="*/ 227221 w 253138"/>
                  <a:gd name="connsiteY21" fmla="*/ 122385 h 409795"/>
                  <a:gd name="connsiteX22" fmla="*/ 240179 w 253138"/>
                  <a:gd name="connsiteY22" fmla="*/ 119504 h 409795"/>
                  <a:gd name="connsiteX23" fmla="*/ 245939 w 253138"/>
                  <a:gd name="connsiteY23" fmla="*/ 115185 h 409795"/>
                  <a:gd name="connsiteX24" fmla="*/ 253138 w 253138"/>
                  <a:gd name="connsiteY24" fmla="*/ 126704 h 409795"/>
                  <a:gd name="connsiteX25" fmla="*/ 247378 w 253138"/>
                  <a:gd name="connsiteY25" fmla="*/ 139663 h 409795"/>
                  <a:gd name="connsiteX26" fmla="*/ 237300 w 253138"/>
                  <a:gd name="connsiteY26" fmla="*/ 143982 h 409795"/>
                  <a:gd name="connsiteX27" fmla="*/ 227357 w 253138"/>
                  <a:gd name="connsiteY27" fmla="*/ 159605 h 409795"/>
                  <a:gd name="connsiteX28" fmla="*/ 91440 w 253138"/>
                  <a:gd name="connsiteY28" fmla="*/ 409795 h 409795"/>
                  <a:gd name="connsiteX0" fmla="*/ 0 w 176938"/>
                  <a:gd name="connsiteY0" fmla="*/ 8959 h 409795"/>
                  <a:gd name="connsiteX1" fmla="*/ 5600 w 176938"/>
                  <a:gd name="connsiteY1" fmla="*/ 5759 h 409795"/>
                  <a:gd name="connsiteX2" fmla="*/ 21438 w 176938"/>
                  <a:gd name="connsiteY2" fmla="*/ 0 h 409795"/>
                  <a:gd name="connsiteX3" fmla="*/ 35836 w 176938"/>
                  <a:gd name="connsiteY3" fmla="*/ 0 h 409795"/>
                  <a:gd name="connsiteX4" fmla="*/ 51674 w 176938"/>
                  <a:gd name="connsiteY4" fmla="*/ 5759 h 409795"/>
                  <a:gd name="connsiteX5" fmla="*/ 67512 w 176938"/>
                  <a:gd name="connsiteY5" fmla="*/ 20158 h 409795"/>
                  <a:gd name="connsiteX6" fmla="*/ 83350 w 176938"/>
                  <a:gd name="connsiteY6" fmla="*/ 17278 h 409795"/>
                  <a:gd name="connsiteX7" fmla="*/ 107827 w 176938"/>
                  <a:gd name="connsiteY7" fmla="*/ 25917 h 409795"/>
                  <a:gd name="connsiteX8" fmla="*/ 143822 w 176938"/>
                  <a:gd name="connsiteY8" fmla="*/ 18718 h 409795"/>
                  <a:gd name="connsiteX9" fmla="*/ 159660 w 176938"/>
                  <a:gd name="connsiteY9" fmla="*/ 5759 h 409795"/>
                  <a:gd name="connsiteX10" fmla="*/ 172618 w 176938"/>
                  <a:gd name="connsiteY10" fmla="*/ 8639 h 409795"/>
                  <a:gd name="connsiteX11" fmla="*/ 155341 w 176938"/>
                  <a:gd name="connsiteY11" fmla="*/ 31676 h 409795"/>
                  <a:gd name="connsiteX12" fmla="*/ 155341 w 176938"/>
                  <a:gd name="connsiteY12" fmla="*/ 47515 h 409795"/>
                  <a:gd name="connsiteX13" fmla="*/ 148141 w 176938"/>
                  <a:gd name="connsiteY13" fmla="*/ 60472 h 409795"/>
                  <a:gd name="connsiteX14" fmla="*/ 149581 w 176938"/>
                  <a:gd name="connsiteY14" fmla="*/ 73430 h 409795"/>
                  <a:gd name="connsiteX15" fmla="*/ 130864 w 176938"/>
                  <a:gd name="connsiteY15" fmla="*/ 76311 h 409795"/>
                  <a:gd name="connsiteX16" fmla="*/ 123665 w 176938"/>
                  <a:gd name="connsiteY16" fmla="*/ 87829 h 409795"/>
                  <a:gd name="connsiteX17" fmla="*/ 125104 w 176938"/>
                  <a:gd name="connsiteY17" fmla="*/ 107986 h 409795"/>
                  <a:gd name="connsiteX18" fmla="*/ 103507 w 176938"/>
                  <a:gd name="connsiteY18" fmla="*/ 122385 h 409795"/>
                  <a:gd name="connsiteX19" fmla="*/ 139503 w 176938"/>
                  <a:gd name="connsiteY19" fmla="*/ 126704 h 409795"/>
                  <a:gd name="connsiteX20" fmla="*/ 151021 w 176938"/>
                  <a:gd name="connsiteY20" fmla="*/ 122385 h 409795"/>
                  <a:gd name="connsiteX21" fmla="*/ 163979 w 176938"/>
                  <a:gd name="connsiteY21" fmla="*/ 119504 h 409795"/>
                  <a:gd name="connsiteX22" fmla="*/ 169739 w 176938"/>
                  <a:gd name="connsiteY22" fmla="*/ 115185 h 409795"/>
                  <a:gd name="connsiteX23" fmla="*/ 176938 w 176938"/>
                  <a:gd name="connsiteY23" fmla="*/ 126704 h 409795"/>
                  <a:gd name="connsiteX24" fmla="*/ 171178 w 176938"/>
                  <a:gd name="connsiteY24" fmla="*/ 139663 h 409795"/>
                  <a:gd name="connsiteX25" fmla="*/ 161100 w 176938"/>
                  <a:gd name="connsiteY25" fmla="*/ 143982 h 409795"/>
                  <a:gd name="connsiteX26" fmla="*/ 151157 w 176938"/>
                  <a:gd name="connsiteY26" fmla="*/ 159605 h 409795"/>
                  <a:gd name="connsiteX27" fmla="*/ 15240 w 176938"/>
                  <a:gd name="connsiteY27" fmla="*/ 409795 h 409795"/>
                  <a:gd name="connsiteX0" fmla="*/ 0 w 176938"/>
                  <a:gd name="connsiteY0" fmla="*/ 8959 h 159605"/>
                  <a:gd name="connsiteX1" fmla="*/ 5600 w 176938"/>
                  <a:gd name="connsiteY1" fmla="*/ 5759 h 159605"/>
                  <a:gd name="connsiteX2" fmla="*/ 21438 w 176938"/>
                  <a:gd name="connsiteY2" fmla="*/ 0 h 159605"/>
                  <a:gd name="connsiteX3" fmla="*/ 35836 w 176938"/>
                  <a:gd name="connsiteY3" fmla="*/ 0 h 159605"/>
                  <a:gd name="connsiteX4" fmla="*/ 51674 w 176938"/>
                  <a:gd name="connsiteY4" fmla="*/ 5759 h 159605"/>
                  <a:gd name="connsiteX5" fmla="*/ 67512 w 176938"/>
                  <a:gd name="connsiteY5" fmla="*/ 20158 h 159605"/>
                  <a:gd name="connsiteX6" fmla="*/ 83350 w 176938"/>
                  <a:gd name="connsiteY6" fmla="*/ 17278 h 159605"/>
                  <a:gd name="connsiteX7" fmla="*/ 107827 w 176938"/>
                  <a:gd name="connsiteY7" fmla="*/ 25917 h 159605"/>
                  <a:gd name="connsiteX8" fmla="*/ 143822 w 176938"/>
                  <a:gd name="connsiteY8" fmla="*/ 18718 h 159605"/>
                  <a:gd name="connsiteX9" fmla="*/ 159660 w 176938"/>
                  <a:gd name="connsiteY9" fmla="*/ 5759 h 159605"/>
                  <a:gd name="connsiteX10" fmla="*/ 172618 w 176938"/>
                  <a:gd name="connsiteY10" fmla="*/ 8639 h 159605"/>
                  <a:gd name="connsiteX11" fmla="*/ 155341 w 176938"/>
                  <a:gd name="connsiteY11" fmla="*/ 31676 h 159605"/>
                  <a:gd name="connsiteX12" fmla="*/ 155341 w 176938"/>
                  <a:gd name="connsiteY12" fmla="*/ 47515 h 159605"/>
                  <a:gd name="connsiteX13" fmla="*/ 148141 w 176938"/>
                  <a:gd name="connsiteY13" fmla="*/ 60472 h 159605"/>
                  <a:gd name="connsiteX14" fmla="*/ 149581 w 176938"/>
                  <a:gd name="connsiteY14" fmla="*/ 73430 h 159605"/>
                  <a:gd name="connsiteX15" fmla="*/ 130864 w 176938"/>
                  <a:gd name="connsiteY15" fmla="*/ 76311 h 159605"/>
                  <a:gd name="connsiteX16" fmla="*/ 123665 w 176938"/>
                  <a:gd name="connsiteY16" fmla="*/ 87829 h 159605"/>
                  <a:gd name="connsiteX17" fmla="*/ 125104 w 176938"/>
                  <a:gd name="connsiteY17" fmla="*/ 107986 h 159605"/>
                  <a:gd name="connsiteX18" fmla="*/ 103507 w 176938"/>
                  <a:gd name="connsiteY18" fmla="*/ 122385 h 159605"/>
                  <a:gd name="connsiteX19" fmla="*/ 139503 w 176938"/>
                  <a:gd name="connsiteY19" fmla="*/ 126704 h 159605"/>
                  <a:gd name="connsiteX20" fmla="*/ 151021 w 176938"/>
                  <a:gd name="connsiteY20" fmla="*/ 122385 h 159605"/>
                  <a:gd name="connsiteX21" fmla="*/ 163979 w 176938"/>
                  <a:gd name="connsiteY21" fmla="*/ 119504 h 159605"/>
                  <a:gd name="connsiteX22" fmla="*/ 169739 w 176938"/>
                  <a:gd name="connsiteY22" fmla="*/ 115185 h 159605"/>
                  <a:gd name="connsiteX23" fmla="*/ 176938 w 176938"/>
                  <a:gd name="connsiteY23" fmla="*/ 126704 h 159605"/>
                  <a:gd name="connsiteX24" fmla="*/ 171178 w 176938"/>
                  <a:gd name="connsiteY24" fmla="*/ 139663 h 159605"/>
                  <a:gd name="connsiteX25" fmla="*/ 161100 w 176938"/>
                  <a:gd name="connsiteY25" fmla="*/ 143982 h 159605"/>
                  <a:gd name="connsiteX26" fmla="*/ 151157 w 176938"/>
                  <a:gd name="connsiteY26" fmla="*/ 159605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6938" h="159605">
                    <a:moveTo>
                      <a:pt x="0" y="8959"/>
                    </a:moveTo>
                    <a:lnTo>
                      <a:pt x="5600" y="5759"/>
                    </a:lnTo>
                    <a:lnTo>
                      <a:pt x="21438" y="0"/>
                    </a:ln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BD41FFD-524D-0F91-C6D3-6CC31E19A6CC}"/>
                  </a:ext>
                </a:extLst>
              </p:cNvPr>
              <p:cNvSpPr/>
              <p:nvPr/>
            </p:nvSpPr>
            <p:spPr>
              <a:xfrm>
                <a:off x="3361534" y="2680350"/>
                <a:ext cx="27479" cy="67354"/>
              </a:xfrm>
              <a:custGeom>
                <a:avLst/>
                <a:gdLst>
                  <a:gd name="connsiteX0" fmla="*/ 68466 w 68466"/>
                  <a:gd name="connsiteY0" fmla="*/ 0 h 250622"/>
                  <a:gd name="connsiteX1" fmla="*/ 68466 w 68466"/>
                  <a:gd name="connsiteY1" fmla="*/ 62676 h 250622"/>
                  <a:gd name="connsiteX2" fmla="*/ 64024 w 68466"/>
                  <a:gd name="connsiteY2" fmla="*/ 75368 h 250622"/>
                  <a:gd name="connsiteX3" fmla="*/ 42427 w 68466"/>
                  <a:gd name="connsiteY3" fmla="*/ 84007 h 250622"/>
                  <a:gd name="connsiteX4" fmla="*/ 40987 w 68466"/>
                  <a:gd name="connsiteY4" fmla="*/ 105604 h 250622"/>
                  <a:gd name="connsiteX5" fmla="*/ 68466 w 68466"/>
                  <a:gd name="connsiteY5" fmla="*/ 130030 h 250622"/>
                  <a:gd name="connsiteX6" fmla="*/ 68466 w 68466"/>
                  <a:gd name="connsiteY6" fmla="*/ 250622 h 250622"/>
                  <a:gd name="connsiteX7" fmla="*/ 0 w 68466"/>
                  <a:gd name="connsiteY7" fmla="*/ 27101 h 250622"/>
                  <a:gd name="connsiteX8" fmla="*/ 68466 w 68466"/>
                  <a:gd name="connsiteY8" fmla="*/ 0 h 250622"/>
                  <a:gd name="connsiteX0" fmla="*/ 395491 w 395491"/>
                  <a:gd name="connsiteY0" fmla="*/ 0 h 250622"/>
                  <a:gd name="connsiteX1" fmla="*/ 395491 w 395491"/>
                  <a:gd name="connsiteY1" fmla="*/ 62676 h 250622"/>
                  <a:gd name="connsiteX2" fmla="*/ 391049 w 395491"/>
                  <a:gd name="connsiteY2" fmla="*/ 75368 h 250622"/>
                  <a:gd name="connsiteX3" fmla="*/ 369452 w 395491"/>
                  <a:gd name="connsiteY3" fmla="*/ 84007 h 250622"/>
                  <a:gd name="connsiteX4" fmla="*/ 368012 w 395491"/>
                  <a:gd name="connsiteY4" fmla="*/ 105604 h 250622"/>
                  <a:gd name="connsiteX5" fmla="*/ 395491 w 395491"/>
                  <a:gd name="connsiteY5" fmla="*/ 130030 h 250622"/>
                  <a:gd name="connsiteX6" fmla="*/ 395491 w 395491"/>
                  <a:gd name="connsiteY6" fmla="*/ 250622 h 250622"/>
                  <a:gd name="connsiteX7" fmla="*/ 0 w 395491"/>
                  <a:gd name="connsiteY7" fmla="*/ 103301 h 250622"/>
                  <a:gd name="connsiteX8" fmla="*/ 395491 w 395491"/>
                  <a:gd name="connsiteY8" fmla="*/ 0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8" fmla="*/ 91440 w 395491"/>
                  <a:gd name="connsiteY8" fmla="*/ 194741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0" fmla="*/ 27479 w 27479"/>
                  <a:gd name="connsiteY0" fmla="*/ 0 h 250622"/>
                  <a:gd name="connsiteX1" fmla="*/ 27479 w 27479"/>
                  <a:gd name="connsiteY1" fmla="*/ 62676 h 250622"/>
                  <a:gd name="connsiteX2" fmla="*/ 23037 w 27479"/>
                  <a:gd name="connsiteY2" fmla="*/ 75368 h 250622"/>
                  <a:gd name="connsiteX3" fmla="*/ 1440 w 27479"/>
                  <a:gd name="connsiteY3" fmla="*/ 84007 h 250622"/>
                  <a:gd name="connsiteX4" fmla="*/ 0 w 27479"/>
                  <a:gd name="connsiteY4" fmla="*/ 105604 h 250622"/>
                  <a:gd name="connsiteX5" fmla="*/ 27479 w 27479"/>
                  <a:gd name="connsiteY5" fmla="*/ 130030 h 250622"/>
                  <a:gd name="connsiteX6" fmla="*/ 27479 w 27479"/>
                  <a:gd name="connsiteY6" fmla="*/ 250622 h 250622"/>
                  <a:gd name="connsiteX0" fmla="*/ 27479 w 27479"/>
                  <a:gd name="connsiteY0" fmla="*/ 0 h 187946"/>
                  <a:gd name="connsiteX1" fmla="*/ 23037 w 27479"/>
                  <a:gd name="connsiteY1" fmla="*/ 12692 h 187946"/>
                  <a:gd name="connsiteX2" fmla="*/ 1440 w 27479"/>
                  <a:gd name="connsiteY2" fmla="*/ 21331 h 187946"/>
                  <a:gd name="connsiteX3" fmla="*/ 0 w 27479"/>
                  <a:gd name="connsiteY3" fmla="*/ 42928 h 187946"/>
                  <a:gd name="connsiteX4" fmla="*/ 27479 w 27479"/>
                  <a:gd name="connsiteY4" fmla="*/ 67354 h 187946"/>
                  <a:gd name="connsiteX5" fmla="*/ 27479 w 27479"/>
                  <a:gd name="connsiteY5" fmla="*/ 187946 h 187946"/>
                  <a:gd name="connsiteX0" fmla="*/ 27479 w 27479"/>
                  <a:gd name="connsiteY0" fmla="*/ 0 h 67354"/>
                  <a:gd name="connsiteX1" fmla="*/ 23037 w 27479"/>
                  <a:gd name="connsiteY1" fmla="*/ 12692 h 67354"/>
                  <a:gd name="connsiteX2" fmla="*/ 1440 w 27479"/>
                  <a:gd name="connsiteY2" fmla="*/ 21331 h 67354"/>
                  <a:gd name="connsiteX3" fmla="*/ 0 w 27479"/>
                  <a:gd name="connsiteY3" fmla="*/ 42928 h 67354"/>
                  <a:gd name="connsiteX4" fmla="*/ 27479 w 27479"/>
                  <a:gd name="connsiteY4" fmla="*/ 67354 h 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9" h="67354">
                    <a:moveTo>
                      <a:pt x="27479" y="0"/>
                    </a:moveTo>
                    <a:lnTo>
                      <a:pt x="23037" y="12692"/>
                    </a:lnTo>
                    <a:lnTo>
                      <a:pt x="1440" y="21331"/>
                    </a:lnTo>
                    <a:lnTo>
                      <a:pt x="0" y="42928"/>
                    </a:lnTo>
                    <a:lnTo>
                      <a:pt x="27479" y="6735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4350CFC-6E70-15CA-78BC-EAD6A09E87E1}"/>
                  </a:ext>
                </a:extLst>
              </p:cNvPr>
              <p:cNvSpPr/>
              <p:nvPr/>
            </p:nvSpPr>
            <p:spPr>
              <a:xfrm>
                <a:off x="3024618" y="2469526"/>
                <a:ext cx="364396" cy="723795"/>
              </a:xfrm>
              <a:custGeom>
                <a:avLst/>
                <a:gdLst>
                  <a:gd name="connsiteX0" fmla="*/ 364396 w 364396"/>
                  <a:gd name="connsiteY0" fmla="*/ 0 h 723795"/>
                  <a:gd name="connsiteX1" fmla="*/ 364396 w 364396"/>
                  <a:gd name="connsiteY1" fmla="*/ 148148 h 723795"/>
                  <a:gd name="connsiteX2" fmla="*/ 295930 w 364396"/>
                  <a:gd name="connsiteY2" fmla="*/ 175249 h 723795"/>
                  <a:gd name="connsiteX3" fmla="*/ 364396 w 364396"/>
                  <a:gd name="connsiteY3" fmla="*/ 398770 h 723795"/>
                  <a:gd name="connsiteX4" fmla="*/ 364396 w 364396"/>
                  <a:gd name="connsiteY4" fmla="*/ 723795 h 723795"/>
                  <a:gd name="connsiteX5" fmla="*/ 355634 w 364396"/>
                  <a:gd name="connsiteY5" fmla="*/ 721693 h 723795"/>
                  <a:gd name="connsiteX6" fmla="*/ 335477 w 364396"/>
                  <a:gd name="connsiteY6" fmla="*/ 720253 h 723795"/>
                  <a:gd name="connsiteX7" fmla="*/ 295162 w 364396"/>
                  <a:gd name="connsiteY7" fmla="*/ 694336 h 723795"/>
                  <a:gd name="connsiteX8" fmla="*/ 282204 w 364396"/>
                  <a:gd name="connsiteY8" fmla="*/ 694336 h 723795"/>
                  <a:gd name="connsiteX9" fmla="*/ 233250 w 364396"/>
                  <a:gd name="connsiteY9" fmla="*/ 658341 h 723795"/>
                  <a:gd name="connsiteX10" fmla="*/ 226051 w 364396"/>
                  <a:gd name="connsiteY10" fmla="*/ 612266 h 723795"/>
                  <a:gd name="connsiteX11" fmla="*/ 192935 w 364396"/>
                  <a:gd name="connsiteY11" fmla="*/ 594989 h 723795"/>
                  <a:gd name="connsiteX12" fmla="*/ 195815 w 364396"/>
                  <a:gd name="connsiteY12" fmla="*/ 587790 h 723795"/>
                  <a:gd name="connsiteX13" fmla="*/ 203014 w 364396"/>
                  <a:gd name="connsiteY13" fmla="*/ 577711 h 723795"/>
                  <a:gd name="connsiteX14" fmla="*/ 223171 w 364396"/>
                  <a:gd name="connsiteY14" fmla="*/ 576271 h 723795"/>
                  <a:gd name="connsiteX15" fmla="*/ 227491 w 364396"/>
                  <a:gd name="connsiteY15" fmla="*/ 554674 h 723795"/>
                  <a:gd name="connsiteX16" fmla="*/ 223171 w 364396"/>
                  <a:gd name="connsiteY16" fmla="*/ 548915 h 723795"/>
                  <a:gd name="connsiteX17" fmla="*/ 204454 w 364396"/>
                  <a:gd name="connsiteY17" fmla="*/ 541715 h 723795"/>
                  <a:gd name="connsiteX18" fmla="*/ 203014 w 364396"/>
                  <a:gd name="connsiteY18" fmla="*/ 527317 h 723795"/>
                  <a:gd name="connsiteX19" fmla="*/ 182857 w 364396"/>
                  <a:gd name="connsiteY19" fmla="*/ 527317 h 723795"/>
                  <a:gd name="connsiteX20" fmla="*/ 179977 w 364396"/>
                  <a:gd name="connsiteY20" fmla="*/ 515799 h 723795"/>
                  <a:gd name="connsiteX21" fmla="*/ 138222 w 364396"/>
                  <a:gd name="connsiteY21" fmla="*/ 492762 h 723795"/>
                  <a:gd name="connsiteX22" fmla="*/ 122384 w 364396"/>
                  <a:gd name="connsiteY22" fmla="*/ 494201 h 723795"/>
                  <a:gd name="connsiteX23" fmla="*/ 118065 w 364396"/>
                  <a:gd name="connsiteY23" fmla="*/ 484123 h 723795"/>
                  <a:gd name="connsiteX24" fmla="*/ 76310 w 364396"/>
                  <a:gd name="connsiteY24" fmla="*/ 452447 h 723795"/>
                  <a:gd name="connsiteX25" fmla="*/ 54713 w 364396"/>
                  <a:gd name="connsiteY25" fmla="*/ 413572 h 723795"/>
                  <a:gd name="connsiteX26" fmla="*/ 0 w 364396"/>
                  <a:gd name="connsiteY26" fmla="*/ 416451 h 723795"/>
                  <a:gd name="connsiteX27" fmla="*/ 2880 w 364396"/>
                  <a:gd name="connsiteY27" fmla="*/ 403493 h 723795"/>
                  <a:gd name="connsiteX28" fmla="*/ 2880 w 364396"/>
                  <a:gd name="connsiteY28" fmla="*/ 394854 h 723795"/>
                  <a:gd name="connsiteX29" fmla="*/ 10079 w 364396"/>
                  <a:gd name="connsiteY29" fmla="*/ 389095 h 723795"/>
                  <a:gd name="connsiteX30" fmla="*/ 17278 w 364396"/>
                  <a:gd name="connsiteY30" fmla="*/ 368937 h 723795"/>
                  <a:gd name="connsiteX31" fmla="*/ 31676 w 364396"/>
                  <a:gd name="connsiteY31" fmla="*/ 354539 h 723795"/>
                  <a:gd name="connsiteX32" fmla="*/ 11519 w 364396"/>
                  <a:gd name="connsiteY32" fmla="*/ 343021 h 723795"/>
                  <a:gd name="connsiteX33" fmla="*/ 27357 w 364396"/>
                  <a:gd name="connsiteY33" fmla="*/ 318544 h 723795"/>
                  <a:gd name="connsiteX34" fmla="*/ 59033 w 364396"/>
                  <a:gd name="connsiteY34" fmla="*/ 312785 h 723795"/>
                  <a:gd name="connsiteX35" fmla="*/ 70551 w 364396"/>
                  <a:gd name="connsiteY35" fmla="*/ 291187 h 723795"/>
                  <a:gd name="connsiteX36" fmla="*/ 63352 w 364396"/>
                  <a:gd name="connsiteY36" fmla="*/ 281109 h 723795"/>
                  <a:gd name="connsiteX37" fmla="*/ 54713 w 364396"/>
                  <a:gd name="connsiteY37" fmla="*/ 263831 h 723795"/>
                  <a:gd name="connsiteX38" fmla="*/ 20158 w 364396"/>
                  <a:gd name="connsiteY38" fmla="*/ 258071 h 723795"/>
                  <a:gd name="connsiteX39" fmla="*/ 28796 w 364396"/>
                  <a:gd name="connsiteY39" fmla="*/ 245113 h 723795"/>
                  <a:gd name="connsiteX40" fmla="*/ 59033 w 364396"/>
                  <a:gd name="connsiteY40" fmla="*/ 222076 h 723795"/>
                  <a:gd name="connsiteX41" fmla="*/ 48954 w 364396"/>
                  <a:gd name="connsiteY41" fmla="*/ 197599 h 723795"/>
                  <a:gd name="connsiteX42" fmla="*/ 77750 w 364396"/>
                  <a:gd name="connsiteY42" fmla="*/ 203358 h 723795"/>
                  <a:gd name="connsiteX43" fmla="*/ 92148 w 364396"/>
                  <a:gd name="connsiteY43" fmla="*/ 196159 h 723795"/>
                  <a:gd name="connsiteX44" fmla="*/ 84949 w 364396"/>
                  <a:gd name="connsiteY44" fmla="*/ 186081 h 723795"/>
                  <a:gd name="connsiteX45" fmla="*/ 90708 w 364396"/>
                  <a:gd name="connsiteY45" fmla="*/ 180321 h 723795"/>
                  <a:gd name="connsiteX46" fmla="*/ 86389 w 364396"/>
                  <a:gd name="connsiteY46" fmla="*/ 165923 h 723795"/>
                  <a:gd name="connsiteX47" fmla="*/ 57593 w 364396"/>
                  <a:gd name="connsiteY47" fmla="*/ 152965 h 723795"/>
                  <a:gd name="connsiteX48" fmla="*/ 59033 w 364396"/>
                  <a:gd name="connsiteY48" fmla="*/ 135687 h 723795"/>
                  <a:gd name="connsiteX49" fmla="*/ 47514 w 364396"/>
                  <a:gd name="connsiteY49" fmla="*/ 116969 h 723795"/>
                  <a:gd name="connsiteX50" fmla="*/ 33116 w 364396"/>
                  <a:gd name="connsiteY50" fmla="*/ 104011 h 723795"/>
                  <a:gd name="connsiteX51" fmla="*/ 5759 w 364396"/>
                  <a:gd name="connsiteY51" fmla="*/ 86733 h 723795"/>
                  <a:gd name="connsiteX52" fmla="*/ 12958 w 364396"/>
                  <a:gd name="connsiteY52" fmla="*/ 59377 h 723795"/>
                  <a:gd name="connsiteX53" fmla="*/ 27357 w 364396"/>
                  <a:gd name="connsiteY53" fmla="*/ 50738 h 723795"/>
                  <a:gd name="connsiteX54" fmla="*/ 30236 w 364396"/>
                  <a:gd name="connsiteY54" fmla="*/ 72335 h 723795"/>
                  <a:gd name="connsiteX55" fmla="*/ 53273 w 364396"/>
                  <a:gd name="connsiteY55" fmla="*/ 82414 h 723795"/>
                  <a:gd name="connsiteX56" fmla="*/ 70551 w 364396"/>
                  <a:gd name="connsiteY56" fmla="*/ 79534 h 723795"/>
                  <a:gd name="connsiteX57" fmla="*/ 86389 w 364396"/>
                  <a:gd name="connsiteY57" fmla="*/ 86733 h 723795"/>
                  <a:gd name="connsiteX58" fmla="*/ 106546 w 364396"/>
                  <a:gd name="connsiteY58" fmla="*/ 73775 h 723795"/>
                  <a:gd name="connsiteX59" fmla="*/ 112306 w 364396"/>
                  <a:gd name="connsiteY59" fmla="*/ 59377 h 723795"/>
                  <a:gd name="connsiteX60" fmla="*/ 123824 w 364396"/>
                  <a:gd name="connsiteY60" fmla="*/ 60817 h 723795"/>
                  <a:gd name="connsiteX61" fmla="*/ 165579 w 364396"/>
                  <a:gd name="connsiteY61" fmla="*/ 62256 h 723795"/>
                  <a:gd name="connsiteX62" fmla="*/ 184296 w 364396"/>
                  <a:gd name="connsiteY62" fmla="*/ 53617 h 723795"/>
                  <a:gd name="connsiteX63" fmla="*/ 201574 w 364396"/>
                  <a:gd name="connsiteY63" fmla="*/ 40659 h 723795"/>
                  <a:gd name="connsiteX64" fmla="*/ 247648 w 364396"/>
                  <a:gd name="connsiteY64" fmla="*/ 34900 h 723795"/>
                  <a:gd name="connsiteX65" fmla="*/ 251968 w 364396"/>
                  <a:gd name="connsiteY65" fmla="*/ 26261 h 723795"/>
                  <a:gd name="connsiteX66" fmla="*/ 279324 w 364396"/>
                  <a:gd name="connsiteY66" fmla="*/ 23381 h 723795"/>
                  <a:gd name="connsiteX67" fmla="*/ 298042 w 364396"/>
                  <a:gd name="connsiteY67" fmla="*/ 14742 h 723795"/>
                  <a:gd name="connsiteX68" fmla="*/ 306681 w 364396"/>
                  <a:gd name="connsiteY68" fmla="*/ 23381 h 723795"/>
                  <a:gd name="connsiteX69" fmla="*/ 309560 w 364396"/>
                  <a:gd name="connsiteY69" fmla="*/ 39219 h 723795"/>
                  <a:gd name="connsiteX70" fmla="*/ 336917 w 364396"/>
                  <a:gd name="connsiteY70" fmla="*/ 17622 h 723795"/>
                  <a:gd name="connsiteX71" fmla="*/ 351315 w 364396"/>
                  <a:gd name="connsiteY71" fmla="*/ 1784 h 723795"/>
                  <a:gd name="connsiteX72" fmla="*/ 364396 w 364396"/>
                  <a:gd name="connsiteY72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398770 h 723795"/>
                  <a:gd name="connsiteX3" fmla="*/ 364396 w 364396"/>
                  <a:gd name="connsiteY3" fmla="*/ 723795 h 723795"/>
                  <a:gd name="connsiteX4" fmla="*/ 355634 w 364396"/>
                  <a:gd name="connsiteY4" fmla="*/ 721693 h 723795"/>
                  <a:gd name="connsiteX5" fmla="*/ 335477 w 364396"/>
                  <a:gd name="connsiteY5" fmla="*/ 720253 h 723795"/>
                  <a:gd name="connsiteX6" fmla="*/ 295162 w 364396"/>
                  <a:gd name="connsiteY6" fmla="*/ 694336 h 723795"/>
                  <a:gd name="connsiteX7" fmla="*/ 282204 w 364396"/>
                  <a:gd name="connsiteY7" fmla="*/ 694336 h 723795"/>
                  <a:gd name="connsiteX8" fmla="*/ 233250 w 364396"/>
                  <a:gd name="connsiteY8" fmla="*/ 658341 h 723795"/>
                  <a:gd name="connsiteX9" fmla="*/ 226051 w 364396"/>
                  <a:gd name="connsiteY9" fmla="*/ 612266 h 723795"/>
                  <a:gd name="connsiteX10" fmla="*/ 192935 w 364396"/>
                  <a:gd name="connsiteY10" fmla="*/ 594989 h 723795"/>
                  <a:gd name="connsiteX11" fmla="*/ 195815 w 364396"/>
                  <a:gd name="connsiteY11" fmla="*/ 587790 h 723795"/>
                  <a:gd name="connsiteX12" fmla="*/ 203014 w 364396"/>
                  <a:gd name="connsiteY12" fmla="*/ 577711 h 723795"/>
                  <a:gd name="connsiteX13" fmla="*/ 223171 w 364396"/>
                  <a:gd name="connsiteY13" fmla="*/ 576271 h 723795"/>
                  <a:gd name="connsiteX14" fmla="*/ 227491 w 364396"/>
                  <a:gd name="connsiteY14" fmla="*/ 554674 h 723795"/>
                  <a:gd name="connsiteX15" fmla="*/ 223171 w 364396"/>
                  <a:gd name="connsiteY15" fmla="*/ 548915 h 723795"/>
                  <a:gd name="connsiteX16" fmla="*/ 204454 w 364396"/>
                  <a:gd name="connsiteY16" fmla="*/ 541715 h 723795"/>
                  <a:gd name="connsiteX17" fmla="*/ 203014 w 364396"/>
                  <a:gd name="connsiteY17" fmla="*/ 527317 h 723795"/>
                  <a:gd name="connsiteX18" fmla="*/ 182857 w 364396"/>
                  <a:gd name="connsiteY18" fmla="*/ 527317 h 723795"/>
                  <a:gd name="connsiteX19" fmla="*/ 179977 w 364396"/>
                  <a:gd name="connsiteY19" fmla="*/ 515799 h 723795"/>
                  <a:gd name="connsiteX20" fmla="*/ 138222 w 364396"/>
                  <a:gd name="connsiteY20" fmla="*/ 492762 h 723795"/>
                  <a:gd name="connsiteX21" fmla="*/ 122384 w 364396"/>
                  <a:gd name="connsiteY21" fmla="*/ 494201 h 723795"/>
                  <a:gd name="connsiteX22" fmla="*/ 118065 w 364396"/>
                  <a:gd name="connsiteY22" fmla="*/ 484123 h 723795"/>
                  <a:gd name="connsiteX23" fmla="*/ 76310 w 364396"/>
                  <a:gd name="connsiteY23" fmla="*/ 452447 h 723795"/>
                  <a:gd name="connsiteX24" fmla="*/ 54713 w 364396"/>
                  <a:gd name="connsiteY24" fmla="*/ 413572 h 723795"/>
                  <a:gd name="connsiteX25" fmla="*/ 0 w 364396"/>
                  <a:gd name="connsiteY25" fmla="*/ 416451 h 723795"/>
                  <a:gd name="connsiteX26" fmla="*/ 2880 w 364396"/>
                  <a:gd name="connsiteY26" fmla="*/ 403493 h 723795"/>
                  <a:gd name="connsiteX27" fmla="*/ 2880 w 364396"/>
                  <a:gd name="connsiteY27" fmla="*/ 394854 h 723795"/>
                  <a:gd name="connsiteX28" fmla="*/ 10079 w 364396"/>
                  <a:gd name="connsiteY28" fmla="*/ 389095 h 723795"/>
                  <a:gd name="connsiteX29" fmla="*/ 17278 w 364396"/>
                  <a:gd name="connsiteY29" fmla="*/ 368937 h 723795"/>
                  <a:gd name="connsiteX30" fmla="*/ 31676 w 364396"/>
                  <a:gd name="connsiteY30" fmla="*/ 354539 h 723795"/>
                  <a:gd name="connsiteX31" fmla="*/ 11519 w 364396"/>
                  <a:gd name="connsiteY31" fmla="*/ 343021 h 723795"/>
                  <a:gd name="connsiteX32" fmla="*/ 27357 w 364396"/>
                  <a:gd name="connsiteY32" fmla="*/ 318544 h 723795"/>
                  <a:gd name="connsiteX33" fmla="*/ 59033 w 364396"/>
                  <a:gd name="connsiteY33" fmla="*/ 312785 h 723795"/>
                  <a:gd name="connsiteX34" fmla="*/ 70551 w 364396"/>
                  <a:gd name="connsiteY34" fmla="*/ 291187 h 723795"/>
                  <a:gd name="connsiteX35" fmla="*/ 63352 w 364396"/>
                  <a:gd name="connsiteY35" fmla="*/ 281109 h 723795"/>
                  <a:gd name="connsiteX36" fmla="*/ 54713 w 364396"/>
                  <a:gd name="connsiteY36" fmla="*/ 263831 h 723795"/>
                  <a:gd name="connsiteX37" fmla="*/ 20158 w 364396"/>
                  <a:gd name="connsiteY37" fmla="*/ 258071 h 723795"/>
                  <a:gd name="connsiteX38" fmla="*/ 28796 w 364396"/>
                  <a:gd name="connsiteY38" fmla="*/ 245113 h 723795"/>
                  <a:gd name="connsiteX39" fmla="*/ 59033 w 364396"/>
                  <a:gd name="connsiteY39" fmla="*/ 222076 h 723795"/>
                  <a:gd name="connsiteX40" fmla="*/ 48954 w 364396"/>
                  <a:gd name="connsiteY40" fmla="*/ 197599 h 723795"/>
                  <a:gd name="connsiteX41" fmla="*/ 77750 w 364396"/>
                  <a:gd name="connsiteY41" fmla="*/ 203358 h 723795"/>
                  <a:gd name="connsiteX42" fmla="*/ 92148 w 364396"/>
                  <a:gd name="connsiteY42" fmla="*/ 196159 h 723795"/>
                  <a:gd name="connsiteX43" fmla="*/ 84949 w 364396"/>
                  <a:gd name="connsiteY43" fmla="*/ 186081 h 723795"/>
                  <a:gd name="connsiteX44" fmla="*/ 90708 w 364396"/>
                  <a:gd name="connsiteY44" fmla="*/ 180321 h 723795"/>
                  <a:gd name="connsiteX45" fmla="*/ 86389 w 364396"/>
                  <a:gd name="connsiteY45" fmla="*/ 165923 h 723795"/>
                  <a:gd name="connsiteX46" fmla="*/ 57593 w 364396"/>
                  <a:gd name="connsiteY46" fmla="*/ 152965 h 723795"/>
                  <a:gd name="connsiteX47" fmla="*/ 59033 w 364396"/>
                  <a:gd name="connsiteY47" fmla="*/ 135687 h 723795"/>
                  <a:gd name="connsiteX48" fmla="*/ 47514 w 364396"/>
                  <a:gd name="connsiteY48" fmla="*/ 116969 h 723795"/>
                  <a:gd name="connsiteX49" fmla="*/ 33116 w 364396"/>
                  <a:gd name="connsiteY49" fmla="*/ 104011 h 723795"/>
                  <a:gd name="connsiteX50" fmla="*/ 5759 w 364396"/>
                  <a:gd name="connsiteY50" fmla="*/ 86733 h 723795"/>
                  <a:gd name="connsiteX51" fmla="*/ 12958 w 364396"/>
                  <a:gd name="connsiteY51" fmla="*/ 59377 h 723795"/>
                  <a:gd name="connsiteX52" fmla="*/ 27357 w 364396"/>
                  <a:gd name="connsiteY52" fmla="*/ 50738 h 723795"/>
                  <a:gd name="connsiteX53" fmla="*/ 30236 w 364396"/>
                  <a:gd name="connsiteY53" fmla="*/ 72335 h 723795"/>
                  <a:gd name="connsiteX54" fmla="*/ 53273 w 364396"/>
                  <a:gd name="connsiteY54" fmla="*/ 82414 h 723795"/>
                  <a:gd name="connsiteX55" fmla="*/ 70551 w 364396"/>
                  <a:gd name="connsiteY55" fmla="*/ 79534 h 723795"/>
                  <a:gd name="connsiteX56" fmla="*/ 86389 w 364396"/>
                  <a:gd name="connsiteY56" fmla="*/ 86733 h 723795"/>
                  <a:gd name="connsiteX57" fmla="*/ 106546 w 364396"/>
                  <a:gd name="connsiteY57" fmla="*/ 73775 h 723795"/>
                  <a:gd name="connsiteX58" fmla="*/ 112306 w 364396"/>
                  <a:gd name="connsiteY58" fmla="*/ 59377 h 723795"/>
                  <a:gd name="connsiteX59" fmla="*/ 123824 w 364396"/>
                  <a:gd name="connsiteY59" fmla="*/ 60817 h 723795"/>
                  <a:gd name="connsiteX60" fmla="*/ 165579 w 364396"/>
                  <a:gd name="connsiteY60" fmla="*/ 62256 h 723795"/>
                  <a:gd name="connsiteX61" fmla="*/ 184296 w 364396"/>
                  <a:gd name="connsiteY61" fmla="*/ 53617 h 723795"/>
                  <a:gd name="connsiteX62" fmla="*/ 201574 w 364396"/>
                  <a:gd name="connsiteY62" fmla="*/ 40659 h 723795"/>
                  <a:gd name="connsiteX63" fmla="*/ 247648 w 364396"/>
                  <a:gd name="connsiteY63" fmla="*/ 34900 h 723795"/>
                  <a:gd name="connsiteX64" fmla="*/ 251968 w 364396"/>
                  <a:gd name="connsiteY64" fmla="*/ 26261 h 723795"/>
                  <a:gd name="connsiteX65" fmla="*/ 279324 w 364396"/>
                  <a:gd name="connsiteY65" fmla="*/ 23381 h 723795"/>
                  <a:gd name="connsiteX66" fmla="*/ 298042 w 364396"/>
                  <a:gd name="connsiteY66" fmla="*/ 14742 h 723795"/>
                  <a:gd name="connsiteX67" fmla="*/ 306681 w 364396"/>
                  <a:gd name="connsiteY67" fmla="*/ 23381 h 723795"/>
                  <a:gd name="connsiteX68" fmla="*/ 309560 w 364396"/>
                  <a:gd name="connsiteY68" fmla="*/ 39219 h 723795"/>
                  <a:gd name="connsiteX69" fmla="*/ 336917 w 364396"/>
                  <a:gd name="connsiteY69" fmla="*/ 17622 h 723795"/>
                  <a:gd name="connsiteX70" fmla="*/ 351315 w 364396"/>
                  <a:gd name="connsiteY70" fmla="*/ 1784 h 723795"/>
                  <a:gd name="connsiteX71" fmla="*/ 364396 w 364396"/>
                  <a:gd name="connsiteY71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723795 h 723795"/>
                  <a:gd name="connsiteX3" fmla="*/ 355634 w 364396"/>
                  <a:gd name="connsiteY3" fmla="*/ 721693 h 723795"/>
                  <a:gd name="connsiteX4" fmla="*/ 335477 w 364396"/>
                  <a:gd name="connsiteY4" fmla="*/ 720253 h 723795"/>
                  <a:gd name="connsiteX5" fmla="*/ 295162 w 364396"/>
                  <a:gd name="connsiteY5" fmla="*/ 694336 h 723795"/>
                  <a:gd name="connsiteX6" fmla="*/ 282204 w 364396"/>
                  <a:gd name="connsiteY6" fmla="*/ 694336 h 723795"/>
                  <a:gd name="connsiteX7" fmla="*/ 233250 w 364396"/>
                  <a:gd name="connsiteY7" fmla="*/ 658341 h 723795"/>
                  <a:gd name="connsiteX8" fmla="*/ 226051 w 364396"/>
                  <a:gd name="connsiteY8" fmla="*/ 612266 h 723795"/>
                  <a:gd name="connsiteX9" fmla="*/ 192935 w 364396"/>
                  <a:gd name="connsiteY9" fmla="*/ 594989 h 723795"/>
                  <a:gd name="connsiteX10" fmla="*/ 195815 w 364396"/>
                  <a:gd name="connsiteY10" fmla="*/ 587790 h 723795"/>
                  <a:gd name="connsiteX11" fmla="*/ 203014 w 364396"/>
                  <a:gd name="connsiteY11" fmla="*/ 577711 h 723795"/>
                  <a:gd name="connsiteX12" fmla="*/ 223171 w 364396"/>
                  <a:gd name="connsiteY12" fmla="*/ 576271 h 723795"/>
                  <a:gd name="connsiteX13" fmla="*/ 227491 w 364396"/>
                  <a:gd name="connsiteY13" fmla="*/ 554674 h 723795"/>
                  <a:gd name="connsiteX14" fmla="*/ 223171 w 364396"/>
                  <a:gd name="connsiteY14" fmla="*/ 548915 h 723795"/>
                  <a:gd name="connsiteX15" fmla="*/ 204454 w 364396"/>
                  <a:gd name="connsiteY15" fmla="*/ 541715 h 723795"/>
                  <a:gd name="connsiteX16" fmla="*/ 203014 w 364396"/>
                  <a:gd name="connsiteY16" fmla="*/ 527317 h 723795"/>
                  <a:gd name="connsiteX17" fmla="*/ 182857 w 364396"/>
                  <a:gd name="connsiteY17" fmla="*/ 527317 h 723795"/>
                  <a:gd name="connsiteX18" fmla="*/ 179977 w 364396"/>
                  <a:gd name="connsiteY18" fmla="*/ 515799 h 723795"/>
                  <a:gd name="connsiteX19" fmla="*/ 138222 w 364396"/>
                  <a:gd name="connsiteY19" fmla="*/ 492762 h 723795"/>
                  <a:gd name="connsiteX20" fmla="*/ 122384 w 364396"/>
                  <a:gd name="connsiteY20" fmla="*/ 494201 h 723795"/>
                  <a:gd name="connsiteX21" fmla="*/ 118065 w 364396"/>
                  <a:gd name="connsiteY21" fmla="*/ 484123 h 723795"/>
                  <a:gd name="connsiteX22" fmla="*/ 76310 w 364396"/>
                  <a:gd name="connsiteY22" fmla="*/ 452447 h 723795"/>
                  <a:gd name="connsiteX23" fmla="*/ 54713 w 364396"/>
                  <a:gd name="connsiteY23" fmla="*/ 413572 h 723795"/>
                  <a:gd name="connsiteX24" fmla="*/ 0 w 364396"/>
                  <a:gd name="connsiteY24" fmla="*/ 416451 h 723795"/>
                  <a:gd name="connsiteX25" fmla="*/ 2880 w 364396"/>
                  <a:gd name="connsiteY25" fmla="*/ 403493 h 723795"/>
                  <a:gd name="connsiteX26" fmla="*/ 2880 w 364396"/>
                  <a:gd name="connsiteY26" fmla="*/ 394854 h 723795"/>
                  <a:gd name="connsiteX27" fmla="*/ 10079 w 364396"/>
                  <a:gd name="connsiteY27" fmla="*/ 389095 h 723795"/>
                  <a:gd name="connsiteX28" fmla="*/ 17278 w 364396"/>
                  <a:gd name="connsiteY28" fmla="*/ 368937 h 723795"/>
                  <a:gd name="connsiteX29" fmla="*/ 31676 w 364396"/>
                  <a:gd name="connsiteY29" fmla="*/ 354539 h 723795"/>
                  <a:gd name="connsiteX30" fmla="*/ 11519 w 364396"/>
                  <a:gd name="connsiteY30" fmla="*/ 343021 h 723795"/>
                  <a:gd name="connsiteX31" fmla="*/ 27357 w 364396"/>
                  <a:gd name="connsiteY31" fmla="*/ 318544 h 723795"/>
                  <a:gd name="connsiteX32" fmla="*/ 59033 w 364396"/>
                  <a:gd name="connsiteY32" fmla="*/ 312785 h 723795"/>
                  <a:gd name="connsiteX33" fmla="*/ 70551 w 364396"/>
                  <a:gd name="connsiteY33" fmla="*/ 291187 h 723795"/>
                  <a:gd name="connsiteX34" fmla="*/ 63352 w 364396"/>
                  <a:gd name="connsiteY34" fmla="*/ 281109 h 723795"/>
                  <a:gd name="connsiteX35" fmla="*/ 54713 w 364396"/>
                  <a:gd name="connsiteY35" fmla="*/ 263831 h 723795"/>
                  <a:gd name="connsiteX36" fmla="*/ 20158 w 364396"/>
                  <a:gd name="connsiteY36" fmla="*/ 258071 h 723795"/>
                  <a:gd name="connsiteX37" fmla="*/ 28796 w 364396"/>
                  <a:gd name="connsiteY37" fmla="*/ 245113 h 723795"/>
                  <a:gd name="connsiteX38" fmla="*/ 59033 w 364396"/>
                  <a:gd name="connsiteY38" fmla="*/ 222076 h 723795"/>
                  <a:gd name="connsiteX39" fmla="*/ 48954 w 364396"/>
                  <a:gd name="connsiteY39" fmla="*/ 197599 h 723795"/>
                  <a:gd name="connsiteX40" fmla="*/ 77750 w 364396"/>
                  <a:gd name="connsiteY40" fmla="*/ 203358 h 723795"/>
                  <a:gd name="connsiteX41" fmla="*/ 92148 w 364396"/>
                  <a:gd name="connsiteY41" fmla="*/ 196159 h 723795"/>
                  <a:gd name="connsiteX42" fmla="*/ 84949 w 364396"/>
                  <a:gd name="connsiteY42" fmla="*/ 186081 h 723795"/>
                  <a:gd name="connsiteX43" fmla="*/ 90708 w 364396"/>
                  <a:gd name="connsiteY43" fmla="*/ 180321 h 723795"/>
                  <a:gd name="connsiteX44" fmla="*/ 86389 w 364396"/>
                  <a:gd name="connsiteY44" fmla="*/ 165923 h 723795"/>
                  <a:gd name="connsiteX45" fmla="*/ 57593 w 364396"/>
                  <a:gd name="connsiteY45" fmla="*/ 152965 h 723795"/>
                  <a:gd name="connsiteX46" fmla="*/ 59033 w 364396"/>
                  <a:gd name="connsiteY46" fmla="*/ 135687 h 723795"/>
                  <a:gd name="connsiteX47" fmla="*/ 47514 w 364396"/>
                  <a:gd name="connsiteY47" fmla="*/ 116969 h 723795"/>
                  <a:gd name="connsiteX48" fmla="*/ 33116 w 364396"/>
                  <a:gd name="connsiteY48" fmla="*/ 104011 h 723795"/>
                  <a:gd name="connsiteX49" fmla="*/ 5759 w 364396"/>
                  <a:gd name="connsiteY49" fmla="*/ 86733 h 723795"/>
                  <a:gd name="connsiteX50" fmla="*/ 12958 w 364396"/>
                  <a:gd name="connsiteY50" fmla="*/ 59377 h 723795"/>
                  <a:gd name="connsiteX51" fmla="*/ 27357 w 364396"/>
                  <a:gd name="connsiteY51" fmla="*/ 50738 h 723795"/>
                  <a:gd name="connsiteX52" fmla="*/ 30236 w 364396"/>
                  <a:gd name="connsiteY52" fmla="*/ 72335 h 723795"/>
                  <a:gd name="connsiteX53" fmla="*/ 53273 w 364396"/>
                  <a:gd name="connsiteY53" fmla="*/ 82414 h 723795"/>
                  <a:gd name="connsiteX54" fmla="*/ 70551 w 364396"/>
                  <a:gd name="connsiteY54" fmla="*/ 79534 h 723795"/>
                  <a:gd name="connsiteX55" fmla="*/ 86389 w 364396"/>
                  <a:gd name="connsiteY55" fmla="*/ 86733 h 723795"/>
                  <a:gd name="connsiteX56" fmla="*/ 106546 w 364396"/>
                  <a:gd name="connsiteY56" fmla="*/ 73775 h 723795"/>
                  <a:gd name="connsiteX57" fmla="*/ 112306 w 364396"/>
                  <a:gd name="connsiteY57" fmla="*/ 59377 h 723795"/>
                  <a:gd name="connsiteX58" fmla="*/ 123824 w 364396"/>
                  <a:gd name="connsiteY58" fmla="*/ 60817 h 723795"/>
                  <a:gd name="connsiteX59" fmla="*/ 165579 w 364396"/>
                  <a:gd name="connsiteY59" fmla="*/ 62256 h 723795"/>
                  <a:gd name="connsiteX60" fmla="*/ 184296 w 364396"/>
                  <a:gd name="connsiteY60" fmla="*/ 53617 h 723795"/>
                  <a:gd name="connsiteX61" fmla="*/ 201574 w 364396"/>
                  <a:gd name="connsiteY61" fmla="*/ 40659 h 723795"/>
                  <a:gd name="connsiteX62" fmla="*/ 247648 w 364396"/>
                  <a:gd name="connsiteY62" fmla="*/ 34900 h 723795"/>
                  <a:gd name="connsiteX63" fmla="*/ 251968 w 364396"/>
                  <a:gd name="connsiteY63" fmla="*/ 26261 h 723795"/>
                  <a:gd name="connsiteX64" fmla="*/ 279324 w 364396"/>
                  <a:gd name="connsiteY64" fmla="*/ 23381 h 723795"/>
                  <a:gd name="connsiteX65" fmla="*/ 298042 w 364396"/>
                  <a:gd name="connsiteY65" fmla="*/ 14742 h 723795"/>
                  <a:gd name="connsiteX66" fmla="*/ 306681 w 364396"/>
                  <a:gd name="connsiteY66" fmla="*/ 23381 h 723795"/>
                  <a:gd name="connsiteX67" fmla="*/ 309560 w 364396"/>
                  <a:gd name="connsiteY67" fmla="*/ 39219 h 723795"/>
                  <a:gd name="connsiteX68" fmla="*/ 336917 w 364396"/>
                  <a:gd name="connsiteY68" fmla="*/ 17622 h 723795"/>
                  <a:gd name="connsiteX69" fmla="*/ 351315 w 364396"/>
                  <a:gd name="connsiteY69" fmla="*/ 1784 h 723795"/>
                  <a:gd name="connsiteX70" fmla="*/ 364396 w 364396"/>
                  <a:gd name="connsiteY70" fmla="*/ 0 h 723795"/>
                  <a:gd name="connsiteX0" fmla="*/ 364396 w 769005"/>
                  <a:gd name="connsiteY0" fmla="*/ 0 h 723795"/>
                  <a:gd name="connsiteX1" fmla="*/ 769005 w 769005"/>
                  <a:gd name="connsiteY1" fmla="*/ 222874 h 723795"/>
                  <a:gd name="connsiteX2" fmla="*/ 364396 w 769005"/>
                  <a:gd name="connsiteY2" fmla="*/ 723795 h 723795"/>
                  <a:gd name="connsiteX3" fmla="*/ 355634 w 769005"/>
                  <a:gd name="connsiteY3" fmla="*/ 721693 h 723795"/>
                  <a:gd name="connsiteX4" fmla="*/ 335477 w 769005"/>
                  <a:gd name="connsiteY4" fmla="*/ 720253 h 723795"/>
                  <a:gd name="connsiteX5" fmla="*/ 295162 w 769005"/>
                  <a:gd name="connsiteY5" fmla="*/ 694336 h 723795"/>
                  <a:gd name="connsiteX6" fmla="*/ 282204 w 769005"/>
                  <a:gd name="connsiteY6" fmla="*/ 694336 h 723795"/>
                  <a:gd name="connsiteX7" fmla="*/ 233250 w 769005"/>
                  <a:gd name="connsiteY7" fmla="*/ 658341 h 723795"/>
                  <a:gd name="connsiteX8" fmla="*/ 226051 w 769005"/>
                  <a:gd name="connsiteY8" fmla="*/ 612266 h 723795"/>
                  <a:gd name="connsiteX9" fmla="*/ 192935 w 769005"/>
                  <a:gd name="connsiteY9" fmla="*/ 594989 h 723795"/>
                  <a:gd name="connsiteX10" fmla="*/ 195815 w 769005"/>
                  <a:gd name="connsiteY10" fmla="*/ 587790 h 723795"/>
                  <a:gd name="connsiteX11" fmla="*/ 203014 w 769005"/>
                  <a:gd name="connsiteY11" fmla="*/ 577711 h 723795"/>
                  <a:gd name="connsiteX12" fmla="*/ 223171 w 769005"/>
                  <a:gd name="connsiteY12" fmla="*/ 576271 h 723795"/>
                  <a:gd name="connsiteX13" fmla="*/ 227491 w 769005"/>
                  <a:gd name="connsiteY13" fmla="*/ 554674 h 723795"/>
                  <a:gd name="connsiteX14" fmla="*/ 223171 w 769005"/>
                  <a:gd name="connsiteY14" fmla="*/ 548915 h 723795"/>
                  <a:gd name="connsiteX15" fmla="*/ 204454 w 769005"/>
                  <a:gd name="connsiteY15" fmla="*/ 541715 h 723795"/>
                  <a:gd name="connsiteX16" fmla="*/ 203014 w 769005"/>
                  <a:gd name="connsiteY16" fmla="*/ 527317 h 723795"/>
                  <a:gd name="connsiteX17" fmla="*/ 182857 w 769005"/>
                  <a:gd name="connsiteY17" fmla="*/ 527317 h 723795"/>
                  <a:gd name="connsiteX18" fmla="*/ 179977 w 769005"/>
                  <a:gd name="connsiteY18" fmla="*/ 515799 h 723795"/>
                  <a:gd name="connsiteX19" fmla="*/ 138222 w 769005"/>
                  <a:gd name="connsiteY19" fmla="*/ 492762 h 723795"/>
                  <a:gd name="connsiteX20" fmla="*/ 122384 w 769005"/>
                  <a:gd name="connsiteY20" fmla="*/ 494201 h 723795"/>
                  <a:gd name="connsiteX21" fmla="*/ 118065 w 769005"/>
                  <a:gd name="connsiteY21" fmla="*/ 484123 h 723795"/>
                  <a:gd name="connsiteX22" fmla="*/ 76310 w 769005"/>
                  <a:gd name="connsiteY22" fmla="*/ 452447 h 723795"/>
                  <a:gd name="connsiteX23" fmla="*/ 54713 w 769005"/>
                  <a:gd name="connsiteY23" fmla="*/ 413572 h 723795"/>
                  <a:gd name="connsiteX24" fmla="*/ 0 w 769005"/>
                  <a:gd name="connsiteY24" fmla="*/ 416451 h 723795"/>
                  <a:gd name="connsiteX25" fmla="*/ 2880 w 769005"/>
                  <a:gd name="connsiteY25" fmla="*/ 403493 h 723795"/>
                  <a:gd name="connsiteX26" fmla="*/ 2880 w 769005"/>
                  <a:gd name="connsiteY26" fmla="*/ 394854 h 723795"/>
                  <a:gd name="connsiteX27" fmla="*/ 10079 w 769005"/>
                  <a:gd name="connsiteY27" fmla="*/ 389095 h 723795"/>
                  <a:gd name="connsiteX28" fmla="*/ 17278 w 769005"/>
                  <a:gd name="connsiteY28" fmla="*/ 368937 h 723795"/>
                  <a:gd name="connsiteX29" fmla="*/ 31676 w 769005"/>
                  <a:gd name="connsiteY29" fmla="*/ 354539 h 723795"/>
                  <a:gd name="connsiteX30" fmla="*/ 11519 w 769005"/>
                  <a:gd name="connsiteY30" fmla="*/ 343021 h 723795"/>
                  <a:gd name="connsiteX31" fmla="*/ 27357 w 769005"/>
                  <a:gd name="connsiteY31" fmla="*/ 318544 h 723795"/>
                  <a:gd name="connsiteX32" fmla="*/ 59033 w 769005"/>
                  <a:gd name="connsiteY32" fmla="*/ 312785 h 723795"/>
                  <a:gd name="connsiteX33" fmla="*/ 70551 w 769005"/>
                  <a:gd name="connsiteY33" fmla="*/ 291187 h 723795"/>
                  <a:gd name="connsiteX34" fmla="*/ 63352 w 769005"/>
                  <a:gd name="connsiteY34" fmla="*/ 281109 h 723795"/>
                  <a:gd name="connsiteX35" fmla="*/ 54713 w 769005"/>
                  <a:gd name="connsiteY35" fmla="*/ 263831 h 723795"/>
                  <a:gd name="connsiteX36" fmla="*/ 20158 w 769005"/>
                  <a:gd name="connsiteY36" fmla="*/ 258071 h 723795"/>
                  <a:gd name="connsiteX37" fmla="*/ 28796 w 769005"/>
                  <a:gd name="connsiteY37" fmla="*/ 245113 h 723795"/>
                  <a:gd name="connsiteX38" fmla="*/ 59033 w 769005"/>
                  <a:gd name="connsiteY38" fmla="*/ 222076 h 723795"/>
                  <a:gd name="connsiteX39" fmla="*/ 48954 w 769005"/>
                  <a:gd name="connsiteY39" fmla="*/ 197599 h 723795"/>
                  <a:gd name="connsiteX40" fmla="*/ 77750 w 769005"/>
                  <a:gd name="connsiteY40" fmla="*/ 203358 h 723795"/>
                  <a:gd name="connsiteX41" fmla="*/ 92148 w 769005"/>
                  <a:gd name="connsiteY41" fmla="*/ 196159 h 723795"/>
                  <a:gd name="connsiteX42" fmla="*/ 84949 w 769005"/>
                  <a:gd name="connsiteY42" fmla="*/ 186081 h 723795"/>
                  <a:gd name="connsiteX43" fmla="*/ 90708 w 769005"/>
                  <a:gd name="connsiteY43" fmla="*/ 180321 h 723795"/>
                  <a:gd name="connsiteX44" fmla="*/ 86389 w 769005"/>
                  <a:gd name="connsiteY44" fmla="*/ 165923 h 723795"/>
                  <a:gd name="connsiteX45" fmla="*/ 57593 w 769005"/>
                  <a:gd name="connsiteY45" fmla="*/ 152965 h 723795"/>
                  <a:gd name="connsiteX46" fmla="*/ 59033 w 769005"/>
                  <a:gd name="connsiteY46" fmla="*/ 135687 h 723795"/>
                  <a:gd name="connsiteX47" fmla="*/ 47514 w 769005"/>
                  <a:gd name="connsiteY47" fmla="*/ 116969 h 723795"/>
                  <a:gd name="connsiteX48" fmla="*/ 33116 w 769005"/>
                  <a:gd name="connsiteY48" fmla="*/ 104011 h 723795"/>
                  <a:gd name="connsiteX49" fmla="*/ 5759 w 769005"/>
                  <a:gd name="connsiteY49" fmla="*/ 86733 h 723795"/>
                  <a:gd name="connsiteX50" fmla="*/ 12958 w 769005"/>
                  <a:gd name="connsiteY50" fmla="*/ 59377 h 723795"/>
                  <a:gd name="connsiteX51" fmla="*/ 27357 w 769005"/>
                  <a:gd name="connsiteY51" fmla="*/ 50738 h 723795"/>
                  <a:gd name="connsiteX52" fmla="*/ 30236 w 769005"/>
                  <a:gd name="connsiteY52" fmla="*/ 72335 h 723795"/>
                  <a:gd name="connsiteX53" fmla="*/ 53273 w 769005"/>
                  <a:gd name="connsiteY53" fmla="*/ 82414 h 723795"/>
                  <a:gd name="connsiteX54" fmla="*/ 70551 w 769005"/>
                  <a:gd name="connsiteY54" fmla="*/ 79534 h 723795"/>
                  <a:gd name="connsiteX55" fmla="*/ 86389 w 769005"/>
                  <a:gd name="connsiteY55" fmla="*/ 86733 h 723795"/>
                  <a:gd name="connsiteX56" fmla="*/ 106546 w 769005"/>
                  <a:gd name="connsiteY56" fmla="*/ 73775 h 723795"/>
                  <a:gd name="connsiteX57" fmla="*/ 112306 w 769005"/>
                  <a:gd name="connsiteY57" fmla="*/ 59377 h 723795"/>
                  <a:gd name="connsiteX58" fmla="*/ 123824 w 769005"/>
                  <a:gd name="connsiteY58" fmla="*/ 60817 h 723795"/>
                  <a:gd name="connsiteX59" fmla="*/ 165579 w 769005"/>
                  <a:gd name="connsiteY59" fmla="*/ 62256 h 723795"/>
                  <a:gd name="connsiteX60" fmla="*/ 184296 w 769005"/>
                  <a:gd name="connsiteY60" fmla="*/ 53617 h 723795"/>
                  <a:gd name="connsiteX61" fmla="*/ 201574 w 769005"/>
                  <a:gd name="connsiteY61" fmla="*/ 40659 h 723795"/>
                  <a:gd name="connsiteX62" fmla="*/ 247648 w 769005"/>
                  <a:gd name="connsiteY62" fmla="*/ 34900 h 723795"/>
                  <a:gd name="connsiteX63" fmla="*/ 251968 w 769005"/>
                  <a:gd name="connsiteY63" fmla="*/ 26261 h 723795"/>
                  <a:gd name="connsiteX64" fmla="*/ 279324 w 769005"/>
                  <a:gd name="connsiteY64" fmla="*/ 23381 h 723795"/>
                  <a:gd name="connsiteX65" fmla="*/ 298042 w 769005"/>
                  <a:gd name="connsiteY65" fmla="*/ 14742 h 723795"/>
                  <a:gd name="connsiteX66" fmla="*/ 306681 w 769005"/>
                  <a:gd name="connsiteY66" fmla="*/ 23381 h 723795"/>
                  <a:gd name="connsiteX67" fmla="*/ 309560 w 769005"/>
                  <a:gd name="connsiteY67" fmla="*/ 39219 h 723795"/>
                  <a:gd name="connsiteX68" fmla="*/ 336917 w 769005"/>
                  <a:gd name="connsiteY68" fmla="*/ 17622 h 723795"/>
                  <a:gd name="connsiteX69" fmla="*/ 351315 w 769005"/>
                  <a:gd name="connsiteY69" fmla="*/ 1784 h 723795"/>
                  <a:gd name="connsiteX70" fmla="*/ 364396 w 769005"/>
                  <a:gd name="connsiteY70" fmla="*/ 0 h 723795"/>
                  <a:gd name="connsiteX0" fmla="*/ 769005 w 860445"/>
                  <a:gd name="connsiteY0" fmla="*/ 222874 h 723795"/>
                  <a:gd name="connsiteX1" fmla="*/ 364396 w 860445"/>
                  <a:gd name="connsiteY1" fmla="*/ 723795 h 723795"/>
                  <a:gd name="connsiteX2" fmla="*/ 355634 w 860445"/>
                  <a:gd name="connsiteY2" fmla="*/ 721693 h 723795"/>
                  <a:gd name="connsiteX3" fmla="*/ 335477 w 860445"/>
                  <a:gd name="connsiteY3" fmla="*/ 720253 h 723795"/>
                  <a:gd name="connsiteX4" fmla="*/ 295162 w 860445"/>
                  <a:gd name="connsiteY4" fmla="*/ 694336 h 723795"/>
                  <a:gd name="connsiteX5" fmla="*/ 282204 w 860445"/>
                  <a:gd name="connsiteY5" fmla="*/ 694336 h 723795"/>
                  <a:gd name="connsiteX6" fmla="*/ 233250 w 860445"/>
                  <a:gd name="connsiteY6" fmla="*/ 658341 h 723795"/>
                  <a:gd name="connsiteX7" fmla="*/ 226051 w 860445"/>
                  <a:gd name="connsiteY7" fmla="*/ 612266 h 723795"/>
                  <a:gd name="connsiteX8" fmla="*/ 192935 w 860445"/>
                  <a:gd name="connsiteY8" fmla="*/ 594989 h 723795"/>
                  <a:gd name="connsiteX9" fmla="*/ 195815 w 860445"/>
                  <a:gd name="connsiteY9" fmla="*/ 587790 h 723795"/>
                  <a:gd name="connsiteX10" fmla="*/ 203014 w 860445"/>
                  <a:gd name="connsiteY10" fmla="*/ 577711 h 723795"/>
                  <a:gd name="connsiteX11" fmla="*/ 223171 w 860445"/>
                  <a:gd name="connsiteY11" fmla="*/ 576271 h 723795"/>
                  <a:gd name="connsiteX12" fmla="*/ 227491 w 860445"/>
                  <a:gd name="connsiteY12" fmla="*/ 554674 h 723795"/>
                  <a:gd name="connsiteX13" fmla="*/ 223171 w 860445"/>
                  <a:gd name="connsiteY13" fmla="*/ 548915 h 723795"/>
                  <a:gd name="connsiteX14" fmla="*/ 204454 w 860445"/>
                  <a:gd name="connsiteY14" fmla="*/ 541715 h 723795"/>
                  <a:gd name="connsiteX15" fmla="*/ 203014 w 860445"/>
                  <a:gd name="connsiteY15" fmla="*/ 527317 h 723795"/>
                  <a:gd name="connsiteX16" fmla="*/ 182857 w 860445"/>
                  <a:gd name="connsiteY16" fmla="*/ 527317 h 723795"/>
                  <a:gd name="connsiteX17" fmla="*/ 179977 w 860445"/>
                  <a:gd name="connsiteY17" fmla="*/ 515799 h 723795"/>
                  <a:gd name="connsiteX18" fmla="*/ 138222 w 860445"/>
                  <a:gd name="connsiteY18" fmla="*/ 492762 h 723795"/>
                  <a:gd name="connsiteX19" fmla="*/ 122384 w 860445"/>
                  <a:gd name="connsiteY19" fmla="*/ 494201 h 723795"/>
                  <a:gd name="connsiteX20" fmla="*/ 118065 w 860445"/>
                  <a:gd name="connsiteY20" fmla="*/ 484123 h 723795"/>
                  <a:gd name="connsiteX21" fmla="*/ 76310 w 860445"/>
                  <a:gd name="connsiteY21" fmla="*/ 452447 h 723795"/>
                  <a:gd name="connsiteX22" fmla="*/ 54713 w 860445"/>
                  <a:gd name="connsiteY22" fmla="*/ 413572 h 723795"/>
                  <a:gd name="connsiteX23" fmla="*/ 0 w 860445"/>
                  <a:gd name="connsiteY23" fmla="*/ 416451 h 723795"/>
                  <a:gd name="connsiteX24" fmla="*/ 2880 w 860445"/>
                  <a:gd name="connsiteY24" fmla="*/ 403493 h 723795"/>
                  <a:gd name="connsiteX25" fmla="*/ 2880 w 860445"/>
                  <a:gd name="connsiteY25" fmla="*/ 394854 h 723795"/>
                  <a:gd name="connsiteX26" fmla="*/ 10079 w 860445"/>
                  <a:gd name="connsiteY26" fmla="*/ 389095 h 723795"/>
                  <a:gd name="connsiteX27" fmla="*/ 17278 w 860445"/>
                  <a:gd name="connsiteY27" fmla="*/ 368937 h 723795"/>
                  <a:gd name="connsiteX28" fmla="*/ 31676 w 860445"/>
                  <a:gd name="connsiteY28" fmla="*/ 354539 h 723795"/>
                  <a:gd name="connsiteX29" fmla="*/ 11519 w 860445"/>
                  <a:gd name="connsiteY29" fmla="*/ 343021 h 723795"/>
                  <a:gd name="connsiteX30" fmla="*/ 27357 w 860445"/>
                  <a:gd name="connsiteY30" fmla="*/ 318544 h 723795"/>
                  <a:gd name="connsiteX31" fmla="*/ 59033 w 860445"/>
                  <a:gd name="connsiteY31" fmla="*/ 312785 h 723795"/>
                  <a:gd name="connsiteX32" fmla="*/ 70551 w 860445"/>
                  <a:gd name="connsiteY32" fmla="*/ 291187 h 723795"/>
                  <a:gd name="connsiteX33" fmla="*/ 63352 w 860445"/>
                  <a:gd name="connsiteY33" fmla="*/ 281109 h 723795"/>
                  <a:gd name="connsiteX34" fmla="*/ 54713 w 860445"/>
                  <a:gd name="connsiteY34" fmla="*/ 263831 h 723795"/>
                  <a:gd name="connsiteX35" fmla="*/ 20158 w 860445"/>
                  <a:gd name="connsiteY35" fmla="*/ 258071 h 723795"/>
                  <a:gd name="connsiteX36" fmla="*/ 28796 w 860445"/>
                  <a:gd name="connsiteY36" fmla="*/ 245113 h 723795"/>
                  <a:gd name="connsiteX37" fmla="*/ 59033 w 860445"/>
                  <a:gd name="connsiteY37" fmla="*/ 222076 h 723795"/>
                  <a:gd name="connsiteX38" fmla="*/ 48954 w 860445"/>
                  <a:gd name="connsiteY38" fmla="*/ 197599 h 723795"/>
                  <a:gd name="connsiteX39" fmla="*/ 77750 w 860445"/>
                  <a:gd name="connsiteY39" fmla="*/ 203358 h 723795"/>
                  <a:gd name="connsiteX40" fmla="*/ 92148 w 860445"/>
                  <a:gd name="connsiteY40" fmla="*/ 196159 h 723795"/>
                  <a:gd name="connsiteX41" fmla="*/ 84949 w 860445"/>
                  <a:gd name="connsiteY41" fmla="*/ 186081 h 723795"/>
                  <a:gd name="connsiteX42" fmla="*/ 90708 w 860445"/>
                  <a:gd name="connsiteY42" fmla="*/ 180321 h 723795"/>
                  <a:gd name="connsiteX43" fmla="*/ 86389 w 860445"/>
                  <a:gd name="connsiteY43" fmla="*/ 165923 h 723795"/>
                  <a:gd name="connsiteX44" fmla="*/ 57593 w 860445"/>
                  <a:gd name="connsiteY44" fmla="*/ 152965 h 723795"/>
                  <a:gd name="connsiteX45" fmla="*/ 59033 w 860445"/>
                  <a:gd name="connsiteY45" fmla="*/ 135687 h 723795"/>
                  <a:gd name="connsiteX46" fmla="*/ 47514 w 860445"/>
                  <a:gd name="connsiteY46" fmla="*/ 116969 h 723795"/>
                  <a:gd name="connsiteX47" fmla="*/ 33116 w 860445"/>
                  <a:gd name="connsiteY47" fmla="*/ 104011 h 723795"/>
                  <a:gd name="connsiteX48" fmla="*/ 5759 w 860445"/>
                  <a:gd name="connsiteY48" fmla="*/ 86733 h 723795"/>
                  <a:gd name="connsiteX49" fmla="*/ 12958 w 860445"/>
                  <a:gd name="connsiteY49" fmla="*/ 59377 h 723795"/>
                  <a:gd name="connsiteX50" fmla="*/ 27357 w 860445"/>
                  <a:gd name="connsiteY50" fmla="*/ 50738 h 723795"/>
                  <a:gd name="connsiteX51" fmla="*/ 30236 w 860445"/>
                  <a:gd name="connsiteY51" fmla="*/ 72335 h 723795"/>
                  <a:gd name="connsiteX52" fmla="*/ 53273 w 860445"/>
                  <a:gd name="connsiteY52" fmla="*/ 82414 h 723795"/>
                  <a:gd name="connsiteX53" fmla="*/ 70551 w 860445"/>
                  <a:gd name="connsiteY53" fmla="*/ 79534 h 723795"/>
                  <a:gd name="connsiteX54" fmla="*/ 86389 w 860445"/>
                  <a:gd name="connsiteY54" fmla="*/ 86733 h 723795"/>
                  <a:gd name="connsiteX55" fmla="*/ 106546 w 860445"/>
                  <a:gd name="connsiteY55" fmla="*/ 73775 h 723795"/>
                  <a:gd name="connsiteX56" fmla="*/ 112306 w 860445"/>
                  <a:gd name="connsiteY56" fmla="*/ 59377 h 723795"/>
                  <a:gd name="connsiteX57" fmla="*/ 123824 w 860445"/>
                  <a:gd name="connsiteY57" fmla="*/ 60817 h 723795"/>
                  <a:gd name="connsiteX58" fmla="*/ 165579 w 860445"/>
                  <a:gd name="connsiteY58" fmla="*/ 62256 h 723795"/>
                  <a:gd name="connsiteX59" fmla="*/ 184296 w 860445"/>
                  <a:gd name="connsiteY59" fmla="*/ 53617 h 723795"/>
                  <a:gd name="connsiteX60" fmla="*/ 201574 w 860445"/>
                  <a:gd name="connsiteY60" fmla="*/ 40659 h 723795"/>
                  <a:gd name="connsiteX61" fmla="*/ 247648 w 860445"/>
                  <a:gd name="connsiteY61" fmla="*/ 34900 h 723795"/>
                  <a:gd name="connsiteX62" fmla="*/ 251968 w 860445"/>
                  <a:gd name="connsiteY62" fmla="*/ 26261 h 723795"/>
                  <a:gd name="connsiteX63" fmla="*/ 279324 w 860445"/>
                  <a:gd name="connsiteY63" fmla="*/ 23381 h 723795"/>
                  <a:gd name="connsiteX64" fmla="*/ 298042 w 860445"/>
                  <a:gd name="connsiteY64" fmla="*/ 14742 h 723795"/>
                  <a:gd name="connsiteX65" fmla="*/ 306681 w 860445"/>
                  <a:gd name="connsiteY65" fmla="*/ 23381 h 723795"/>
                  <a:gd name="connsiteX66" fmla="*/ 309560 w 860445"/>
                  <a:gd name="connsiteY66" fmla="*/ 39219 h 723795"/>
                  <a:gd name="connsiteX67" fmla="*/ 336917 w 860445"/>
                  <a:gd name="connsiteY67" fmla="*/ 17622 h 723795"/>
                  <a:gd name="connsiteX68" fmla="*/ 351315 w 860445"/>
                  <a:gd name="connsiteY68" fmla="*/ 1784 h 723795"/>
                  <a:gd name="connsiteX69" fmla="*/ 364396 w 860445"/>
                  <a:gd name="connsiteY69" fmla="*/ 0 h 723795"/>
                  <a:gd name="connsiteX70" fmla="*/ 860445 w 860445"/>
                  <a:gd name="connsiteY70" fmla="*/ 314314 h 723795"/>
                  <a:gd name="connsiteX0" fmla="*/ 364396 w 860445"/>
                  <a:gd name="connsiteY0" fmla="*/ 723795 h 723795"/>
                  <a:gd name="connsiteX1" fmla="*/ 355634 w 860445"/>
                  <a:gd name="connsiteY1" fmla="*/ 721693 h 723795"/>
                  <a:gd name="connsiteX2" fmla="*/ 335477 w 860445"/>
                  <a:gd name="connsiteY2" fmla="*/ 720253 h 723795"/>
                  <a:gd name="connsiteX3" fmla="*/ 295162 w 860445"/>
                  <a:gd name="connsiteY3" fmla="*/ 694336 h 723795"/>
                  <a:gd name="connsiteX4" fmla="*/ 282204 w 860445"/>
                  <a:gd name="connsiteY4" fmla="*/ 694336 h 723795"/>
                  <a:gd name="connsiteX5" fmla="*/ 233250 w 860445"/>
                  <a:gd name="connsiteY5" fmla="*/ 658341 h 723795"/>
                  <a:gd name="connsiteX6" fmla="*/ 226051 w 860445"/>
                  <a:gd name="connsiteY6" fmla="*/ 612266 h 723795"/>
                  <a:gd name="connsiteX7" fmla="*/ 192935 w 860445"/>
                  <a:gd name="connsiteY7" fmla="*/ 594989 h 723795"/>
                  <a:gd name="connsiteX8" fmla="*/ 195815 w 860445"/>
                  <a:gd name="connsiteY8" fmla="*/ 587790 h 723795"/>
                  <a:gd name="connsiteX9" fmla="*/ 203014 w 860445"/>
                  <a:gd name="connsiteY9" fmla="*/ 577711 h 723795"/>
                  <a:gd name="connsiteX10" fmla="*/ 223171 w 860445"/>
                  <a:gd name="connsiteY10" fmla="*/ 576271 h 723795"/>
                  <a:gd name="connsiteX11" fmla="*/ 227491 w 860445"/>
                  <a:gd name="connsiteY11" fmla="*/ 554674 h 723795"/>
                  <a:gd name="connsiteX12" fmla="*/ 223171 w 860445"/>
                  <a:gd name="connsiteY12" fmla="*/ 548915 h 723795"/>
                  <a:gd name="connsiteX13" fmla="*/ 204454 w 860445"/>
                  <a:gd name="connsiteY13" fmla="*/ 541715 h 723795"/>
                  <a:gd name="connsiteX14" fmla="*/ 203014 w 860445"/>
                  <a:gd name="connsiteY14" fmla="*/ 527317 h 723795"/>
                  <a:gd name="connsiteX15" fmla="*/ 182857 w 860445"/>
                  <a:gd name="connsiteY15" fmla="*/ 527317 h 723795"/>
                  <a:gd name="connsiteX16" fmla="*/ 179977 w 860445"/>
                  <a:gd name="connsiteY16" fmla="*/ 515799 h 723795"/>
                  <a:gd name="connsiteX17" fmla="*/ 138222 w 860445"/>
                  <a:gd name="connsiteY17" fmla="*/ 492762 h 723795"/>
                  <a:gd name="connsiteX18" fmla="*/ 122384 w 860445"/>
                  <a:gd name="connsiteY18" fmla="*/ 494201 h 723795"/>
                  <a:gd name="connsiteX19" fmla="*/ 118065 w 860445"/>
                  <a:gd name="connsiteY19" fmla="*/ 484123 h 723795"/>
                  <a:gd name="connsiteX20" fmla="*/ 76310 w 860445"/>
                  <a:gd name="connsiteY20" fmla="*/ 452447 h 723795"/>
                  <a:gd name="connsiteX21" fmla="*/ 54713 w 860445"/>
                  <a:gd name="connsiteY21" fmla="*/ 413572 h 723795"/>
                  <a:gd name="connsiteX22" fmla="*/ 0 w 860445"/>
                  <a:gd name="connsiteY22" fmla="*/ 416451 h 723795"/>
                  <a:gd name="connsiteX23" fmla="*/ 2880 w 860445"/>
                  <a:gd name="connsiteY23" fmla="*/ 403493 h 723795"/>
                  <a:gd name="connsiteX24" fmla="*/ 2880 w 860445"/>
                  <a:gd name="connsiteY24" fmla="*/ 394854 h 723795"/>
                  <a:gd name="connsiteX25" fmla="*/ 10079 w 860445"/>
                  <a:gd name="connsiteY25" fmla="*/ 389095 h 723795"/>
                  <a:gd name="connsiteX26" fmla="*/ 17278 w 860445"/>
                  <a:gd name="connsiteY26" fmla="*/ 368937 h 723795"/>
                  <a:gd name="connsiteX27" fmla="*/ 31676 w 860445"/>
                  <a:gd name="connsiteY27" fmla="*/ 354539 h 723795"/>
                  <a:gd name="connsiteX28" fmla="*/ 11519 w 860445"/>
                  <a:gd name="connsiteY28" fmla="*/ 343021 h 723795"/>
                  <a:gd name="connsiteX29" fmla="*/ 27357 w 860445"/>
                  <a:gd name="connsiteY29" fmla="*/ 318544 h 723795"/>
                  <a:gd name="connsiteX30" fmla="*/ 59033 w 860445"/>
                  <a:gd name="connsiteY30" fmla="*/ 312785 h 723795"/>
                  <a:gd name="connsiteX31" fmla="*/ 70551 w 860445"/>
                  <a:gd name="connsiteY31" fmla="*/ 291187 h 723795"/>
                  <a:gd name="connsiteX32" fmla="*/ 63352 w 860445"/>
                  <a:gd name="connsiteY32" fmla="*/ 281109 h 723795"/>
                  <a:gd name="connsiteX33" fmla="*/ 54713 w 860445"/>
                  <a:gd name="connsiteY33" fmla="*/ 263831 h 723795"/>
                  <a:gd name="connsiteX34" fmla="*/ 20158 w 860445"/>
                  <a:gd name="connsiteY34" fmla="*/ 258071 h 723795"/>
                  <a:gd name="connsiteX35" fmla="*/ 28796 w 860445"/>
                  <a:gd name="connsiteY35" fmla="*/ 245113 h 723795"/>
                  <a:gd name="connsiteX36" fmla="*/ 59033 w 860445"/>
                  <a:gd name="connsiteY36" fmla="*/ 222076 h 723795"/>
                  <a:gd name="connsiteX37" fmla="*/ 48954 w 860445"/>
                  <a:gd name="connsiteY37" fmla="*/ 197599 h 723795"/>
                  <a:gd name="connsiteX38" fmla="*/ 77750 w 860445"/>
                  <a:gd name="connsiteY38" fmla="*/ 203358 h 723795"/>
                  <a:gd name="connsiteX39" fmla="*/ 92148 w 860445"/>
                  <a:gd name="connsiteY39" fmla="*/ 196159 h 723795"/>
                  <a:gd name="connsiteX40" fmla="*/ 84949 w 860445"/>
                  <a:gd name="connsiteY40" fmla="*/ 186081 h 723795"/>
                  <a:gd name="connsiteX41" fmla="*/ 90708 w 860445"/>
                  <a:gd name="connsiteY41" fmla="*/ 180321 h 723795"/>
                  <a:gd name="connsiteX42" fmla="*/ 86389 w 860445"/>
                  <a:gd name="connsiteY42" fmla="*/ 165923 h 723795"/>
                  <a:gd name="connsiteX43" fmla="*/ 57593 w 860445"/>
                  <a:gd name="connsiteY43" fmla="*/ 152965 h 723795"/>
                  <a:gd name="connsiteX44" fmla="*/ 59033 w 860445"/>
                  <a:gd name="connsiteY44" fmla="*/ 135687 h 723795"/>
                  <a:gd name="connsiteX45" fmla="*/ 47514 w 860445"/>
                  <a:gd name="connsiteY45" fmla="*/ 116969 h 723795"/>
                  <a:gd name="connsiteX46" fmla="*/ 33116 w 860445"/>
                  <a:gd name="connsiteY46" fmla="*/ 104011 h 723795"/>
                  <a:gd name="connsiteX47" fmla="*/ 5759 w 860445"/>
                  <a:gd name="connsiteY47" fmla="*/ 86733 h 723795"/>
                  <a:gd name="connsiteX48" fmla="*/ 12958 w 860445"/>
                  <a:gd name="connsiteY48" fmla="*/ 59377 h 723795"/>
                  <a:gd name="connsiteX49" fmla="*/ 27357 w 860445"/>
                  <a:gd name="connsiteY49" fmla="*/ 50738 h 723795"/>
                  <a:gd name="connsiteX50" fmla="*/ 30236 w 860445"/>
                  <a:gd name="connsiteY50" fmla="*/ 72335 h 723795"/>
                  <a:gd name="connsiteX51" fmla="*/ 53273 w 860445"/>
                  <a:gd name="connsiteY51" fmla="*/ 82414 h 723795"/>
                  <a:gd name="connsiteX52" fmla="*/ 70551 w 860445"/>
                  <a:gd name="connsiteY52" fmla="*/ 79534 h 723795"/>
                  <a:gd name="connsiteX53" fmla="*/ 86389 w 860445"/>
                  <a:gd name="connsiteY53" fmla="*/ 86733 h 723795"/>
                  <a:gd name="connsiteX54" fmla="*/ 106546 w 860445"/>
                  <a:gd name="connsiteY54" fmla="*/ 73775 h 723795"/>
                  <a:gd name="connsiteX55" fmla="*/ 112306 w 860445"/>
                  <a:gd name="connsiteY55" fmla="*/ 59377 h 723795"/>
                  <a:gd name="connsiteX56" fmla="*/ 123824 w 860445"/>
                  <a:gd name="connsiteY56" fmla="*/ 60817 h 723795"/>
                  <a:gd name="connsiteX57" fmla="*/ 165579 w 860445"/>
                  <a:gd name="connsiteY57" fmla="*/ 62256 h 723795"/>
                  <a:gd name="connsiteX58" fmla="*/ 184296 w 860445"/>
                  <a:gd name="connsiteY58" fmla="*/ 53617 h 723795"/>
                  <a:gd name="connsiteX59" fmla="*/ 201574 w 860445"/>
                  <a:gd name="connsiteY59" fmla="*/ 40659 h 723795"/>
                  <a:gd name="connsiteX60" fmla="*/ 247648 w 860445"/>
                  <a:gd name="connsiteY60" fmla="*/ 34900 h 723795"/>
                  <a:gd name="connsiteX61" fmla="*/ 251968 w 860445"/>
                  <a:gd name="connsiteY61" fmla="*/ 26261 h 723795"/>
                  <a:gd name="connsiteX62" fmla="*/ 279324 w 860445"/>
                  <a:gd name="connsiteY62" fmla="*/ 23381 h 723795"/>
                  <a:gd name="connsiteX63" fmla="*/ 298042 w 860445"/>
                  <a:gd name="connsiteY63" fmla="*/ 14742 h 723795"/>
                  <a:gd name="connsiteX64" fmla="*/ 306681 w 860445"/>
                  <a:gd name="connsiteY64" fmla="*/ 23381 h 723795"/>
                  <a:gd name="connsiteX65" fmla="*/ 309560 w 860445"/>
                  <a:gd name="connsiteY65" fmla="*/ 39219 h 723795"/>
                  <a:gd name="connsiteX66" fmla="*/ 336917 w 860445"/>
                  <a:gd name="connsiteY66" fmla="*/ 17622 h 723795"/>
                  <a:gd name="connsiteX67" fmla="*/ 351315 w 860445"/>
                  <a:gd name="connsiteY67" fmla="*/ 1784 h 723795"/>
                  <a:gd name="connsiteX68" fmla="*/ 364396 w 860445"/>
                  <a:gd name="connsiteY68" fmla="*/ 0 h 723795"/>
                  <a:gd name="connsiteX69" fmla="*/ 860445 w 860445"/>
                  <a:gd name="connsiteY69" fmla="*/ 314314 h 723795"/>
                  <a:gd name="connsiteX0" fmla="*/ 364396 w 364396"/>
                  <a:gd name="connsiteY0" fmla="*/ 723795 h 723795"/>
                  <a:gd name="connsiteX1" fmla="*/ 355634 w 364396"/>
                  <a:gd name="connsiteY1" fmla="*/ 721693 h 723795"/>
                  <a:gd name="connsiteX2" fmla="*/ 335477 w 364396"/>
                  <a:gd name="connsiteY2" fmla="*/ 720253 h 723795"/>
                  <a:gd name="connsiteX3" fmla="*/ 295162 w 364396"/>
                  <a:gd name="connsiteY3" fmla="*/ 694336 h 723795"/>
                  <a:gd name="connsiteX4" fmla="*/ 282204 w 364396"/>
                  <a:gd name="connsiteY4" fmla="*/ 694336 h 723795"/>
                  <a:gd name="connsiteX5" fmla="*/ 233250 w 364396"/>
                  <a:gd name="connsiteY5" fmla="*/ 658341 h 723795"/>
                  <a:gd name="connsiteX6" fmla="*/ 226051 w 364396"/>
                  <a:gd name="connsiteY6" fmla="*/ 612266 h 723795"/>
                  <a:gd name="connsiteX7" fmla="*/ 192935 w 364396"/>
                  <a:gd name="connsiteY7" fmla="*/ 594989 h 723795"/>
                  <a:gd name="connsiteX8" fmla="*/ 195815 w 364396"/>
                  <a:gd name="connsiteY8" fmla="*/ 587790 h 723795"/>
                  <a:gd name="connsiteX9" fmla="*/ 203014 w 364396"/>
                  <a:gd name="connsiteY9" fmla="*/ 577711 h 723795"/>
                  <a:gd name="connsiteX10" fmla="*/ 223171 w 364396"/>
                  <a:gd name="connsiteY10" fmla="*/ 576271 h 723795"/>
                  <a:gd name="connsiteX11" fmla="*/ 227491 w 364396"/>
                  <a:gd name="connsiteY11" fmla="*/ 554674 h 723795"/>
                  <a:gd name="connsiteX12" fmla="*/ 223171 w 364396"/>
                  <a:gd name="connsiteY12" fmla="*/ 548915 h 723795"/>
                  <a:gd name="connsiteX13" fmla="*/ 204454 w 364396"/>
                  <a:gd name="connsiteY13" fmla="*/ 541715 h 723795"/>
                  <a:gd name="connsiteX14" fmla="*/ 203014 w 364396"/>
                  <a:gd name="connsiteY14" fmla="*/ 527317 h 723795"/>
                  <a:gd name="connsiteX15" fmla="*/ 182857 w 364396"/>
                  <a:gd name="connsiteY15" fmla="*/ 527317 h 723795"/>
                  <a:gd name="connsiteX16" fmla="*/ 179977 w 364396"/>
                  <a:gd name="connsiteY16" fmla="*/ 515799 h 723795"/>
                  <a:gd name="connsiteX17" fmla="*/ 138222 w 364396"/>
                  <a:gd name="connsiteY17" fmla="*/ 492762 h 723795"/>
                  <a:gd name="connsiteX18" fmla="*/ 122384 w 364396"/>
                  <a:gd name="connsiteY18" fmla="*/ 494201 h 723795"/>
                  <a:gd name="connsiteX19" fmla="*/ 118065 w 364396"/>
                  <a:gd name="connsiteY19" fmla="*/ 484123 h 723795"/>
                  <a:gd name="connsiteX20" fmla="*/ 76310 w 364396"/>
                  <a:gd name="connsiteY20" fmla="*/ 452447 h 723795"/>
                  <a:gd name="connsiteX21" fmla="*/ 54713 w 364396"/>
                  <a:gd name="connsiteY21" fmla="*/ 413572 h 723795"/>
                  <a:gd name="connsiteX22" fmla="*/ 0 w 364396"/>
                  <a:gd name="connsiteY22" fmla="*/ 416451 h 723795"/>
                  <a:gd name="connsiteX23" fmla="*/ 2880 w 364396"/>
                  <a:gd name="connsiteY23" fmla="*/ 403493 h 723795"/>
                  <a:gd name="connsiteX24" fmla="*/ 2880 w 364396"/>
                  <a:gd name="connsiteY24" fmla="*/ 394854 h 723795"/>
                  <a:gd name="connsiteX25" fmla="*/ 10079 w 364396"/>
                  <a:gd name="connsiteY25" fmla="*/ 389095 h 723795"/>
                  <a:gd name="connsiteX26" fmla="*/ 17278 w 364396"/>
                  <a:gd name="connsiteY26" fmla="*/ 368937 h 723795"/>
                  <a:gd name="connsiteX27" fmla="*/ 31676 w 364396"/>
                  <a:gd name="connsiteY27" fmla="*/ 354539 h 723795"/>
                  <a:gd name="connsiteX28" fmla="*/ 11519 w 364396"/>
                  <a:gd name="connsiteY28" fmla="*/ 343021 h 723795"/>
                  <a:gd name="connsiteX29" fmla="*/ 27357 w 364396"/>
                  <a:gd name="connsiteY29" fmla="*/ 318544 h 723795"/>
                  <a:gd name="connsiteX30" fmla="*/ 59033 w 364396"/>
                  <a:gd name="connsiteY30" fmla="*/ 312785 h 723795"/>
                  <a:gd name="connsiteX31" fmla="*/ 70551 w 364396"/>
                  <a:gd name="connsiteY31" fmla="*/ 291187 h 723795"/>
                  <a:gd name="connsiteX32" fmla="*/ 63352 w 364396"/>
                  <a:gd name="connsiteY32" fmla="*/ 281109 h 723795"/>
                  <a:gd name="connsiteX33" fmla="*/ 54713 w 364396"/>
                  <a:gd name="connsiteY33" fmla="*/ 263831 h 723795"/>
                  <a:gd name="connsiteX34" fmla="*/ 20158 w 364396"/>
                  <a:gd name="connsiteY34" fmla="*/ 258071 h 723795"/>
                  <a:gd name="connsiteX35" fmla="*/ 28796 w 364396"/>
                  <a:gd name="connsiteY35" fmla="*/ 245113 h 723795"/>
                  <a:gd name="connsiteX36" fmla="*/ 59033 w 364396"/>
                  <a:gd name="connsiteY36" fmla="*/ 222076 h 723795"/>
                  <a:gd name="connsiteX37" fmla="*/ 48954 w 364396"/>
                  <a:gd name="connsiteY37" fmla="*/ 197599 h 723795"/>
                  <a:gd name="connsiteX38" fmla="*/ 77750 w 364396"/>
                  <a:gd name="connsiteY38" fmla="*/ 203358 h 723795"/>
                  <a:gd name="connsiteX39" fmla="*/ 92148 w 364396"/>
                  <a:gd name="connsiteY39" fmla="*/ 196159 h 723795"/>
                  <a:gd name="connsiteX40" fmla="*/ 84949 w 364396"/>
                  <a:gd name="connsiteY40" fmla="*/ 186081 h 723795"/>
                  <a:gd name="connsiteX41" fmla="*/ 90708 w 364396"/>
                  <a:gd name="connsiteY41" fmla="*/ 180321 h 723795"/>
                  <a:gd name="connsiteX42" fmla="*/ 86389 w 364396"/>
                  <a:gd name="connsiteY42" fmla="*/ 165923 h 723795"/>
                  <a:gd name="connsiteX43" fmla="*/ 57593 w 364396"/>
                  <a:gd name="connsiteY43" fmla="*/ 152965 h 723795"/>
                  <a:gd name="connsiteX44" fmla="*/ 59033 w 364396"/>
                  <a:gd name="connsiteY44" fmla="*/ 135687 h 723795"/>
                  <a:gd name="connsiteX45" fmla="*/ 47514 w 364396"/>
                  <a:gd name="connsiteY45" fmla="*/ 116969 h 723795"/>
                  <a:gd name="connsiteX46" fmla="*/ 33116 w 364396"/>
                  <a:gd name="connsiteY46" fmla="*/ 104011 h 723795"/>
                  <a:gd name="connsiteX47" fmla="*/ 5759 w 364396"/>
                  <a:gd name="connsiteY47" fmla="*/ 86733 h 723795"/>
                  <a:gd name="connsiteX48" fmla="*/ 12958 w 364396"/>
                  <a:gd name="connsiteY48" fmla="*/ 59377 h 723795"/>
                  <a:gd name="connsiteX49" fmla="*/ 27357 w 364396"/>
                  <a:gd name="connsiteY49" fmla="*/ 50738 h 723795"/>
                  <a:gd name="connsiteX50" fmla="*/ 30236 w 364396"/>
                  <a:gd name="connsiteY50" fmla="*/ 72335 h 723795"/>
                  <a:gd name="connsiteX51" fmla="*/ 53273 w 364396"/>
                  <a:gd name="connsiteY51" fmla="*/ 82414 h 723795"/>
                  <a:gd name="connsiteX52" fmla="*/ 70551 w 364396"/>
                  <a:gd name="connsiteY52" fmla="*/ 79534 h 723795"/>
                  <a:gd name="connsiteX53" fmla="*/ 86389 w 364396"/>
                  <a:gd name="connsiteY53" fmla="*/ 86733 h 723795"/>
                  <a:gd name="connsiteX54" fmla="*/ 106546 w 364396"/>
                  <a:gd name="connsiteY54" fmla="*/ 73775 h 723795"/>
                  <a:gd name="connsiteX55" fmla="*/ 112306 w 364396"/>
                  <a:gd name="connsiteY55" fmla="*/ 59377 h 723795"/>
                  <a:gd name="connsiteX56" fmla="*/ 123824 w 364396"/>
                  <a:gd name="connsiteY56" fmla="*/ 60817 h 723795"/>
                  <a:gd name="connsiteX57" fmla="*/ 165579 w 364396"/>
                  <a:gd name="connsiteY57" fmla="*/ 62256 h 723795"/>
                  <a:gd name="connsiteX58" fmla="*/ 184296 w 364396"/>
                  <a:gd name="connsiteY58" fmla="*/ 53617 h 723795"/>
                  <a:gd name="connsiteX59" fmla="*/ 201574 w 364396"/>
                  <a:gd name="connsiteY59" fmla="*/ 40659 h 723795"/>
                  <a:gd name="connsiteX60" fmla="*/ 247648 w 364396"/>
                  <a:gd name="connsiteY60" fmla="*/ 34900 h 723795"/>
                  <a:gd name="connsiteX61" fmla="*/ 251968 w 364396"/>
                  <a:gd name="connsiteY61" fmla="*/ 26261 h 723795"/>
                  <a:gd name="connsiteX62" fmla="*/ 279324 w 364396"/>
                  <a:gd name="connsiteY62" fmla="*/ 23381 h 723795"/>
                  <a:gd name="connsiteX63" fmla="*/ 298042 w 364396"/>
                  <a:gd name="connsiteY63" fmla="*/ 14742 h 723795"/>
                  <a:gd name="connsiteX64" fmla="*/ 306681 w 364396"/>
                  <a:gd name="connsiteY64" fmla="*/ 23381 h 723795"/>
                  <a:gd name="connsiteX65" fmla="*/ 309560 w 364396"/>
                  <a:gd name="connsiteY65" fmla="*/ 39219 h 723795"/>
                  <a:gd name="connsiteX66" fmla="*/ 336917 w 364396"/>
                  <a:gd name="connsiteY66" fmla="*/ 17622 h 723795"/>
                  <a:gd name="connsiteX67" fmla="*/ 351315 w 364396"/>
                  <a:gd name="connsiteY67" fmla="*/ 1784 h 723795"/>
                  <a:gd name="connsiteX68" fmla="*/ 364396 w 364396"/>
                  <a:gd name="connsiteY68" fmla="*/ 0 h 72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364396" h="723795">
                    <a:moveTo>
                      <a:pt x="364396" y="723795"/>
                    </a:moveTo>
                    <a:lnTo>
                      <a:pt x="355634" y="721693"/>
                    </a:lnTo>
                    <a:lnTo>
                      <a:pt x="335477" y="720253"/>
                    </a:lnTo>
                    <a:lnTo>
                      <a:pt x="295162" y="694336"/>
                    </a:lnTo>
                    <a:lnTo>
                      <a:pt x="282204" y="694336"/>
                    </a:lnTo>
                    <a:lnTo>
                      <a:pt x="233250" y="658341"/>
                    </a:lnTo>
                    <a:lnTo>
                      <a:pt x="226051" y="612266"/>
                    </a:lnTo>
                    <a:lnTo>
                      <a:pt x="192935" y="594989"/>
                    </a:lnTo>
                    <a:lnTo>
                      <a:pt x="195815" y="587790"/>
                    </a:lnTo>
                    <a:lnTo>
                      <a:pt x="203014" y="577711"/>
                    </a:lnTo>
                    <a:lnTo>
                      <a:pt x="223171" y="576271"/>
                    </a:lnTo>
                    <a:lnTo>
                      <a:pt x="227491" y="554674"/>
                    </a:lnTo>
                    <a:lnTo>
                      <a:pt x="223171" y="548915"/>
                    </a:lnTo>
                    <a:lnTo>
                      <a:pt x="204454" y="541715"/>
                    </a:lnTo>
                    <a:lnTo>
                      <a:pt x="203014" y="527317"/>
                    </a:lnTo>
                    <a:lnTo>
                      <a:pt x="182857" y="527317"/>
                    </a:lnTo>
                    <a:lnTo>
                      <a:pt x="179977" y="515799"/>
                    </a:lnTo>
                    <a:lnTo>
                      <a:pt x="138222" y="492762"/>
                    </a:lnTo>
                    <a:lnTo>
                      <a:pt x="122384" y="494201"/>
                    </a:lnTo>
                    <a:lnTo>
                      <a:pt x="118065" y="484123"/>
                    </a:lnTo>
                    <a:lnTo>
                      <a:pt x="76310" y="452447"/>
                    </a:lnTo>
                    <a:lnTo>
                      <a:pt x="54713" y="413572"/>
                    </a:lnTo>
                    <a:lnTo>
                      <a:pt x="0" y="416451"/>
                    </a:lnTo>
                    <a:lnTo>
                      <a:pt x="2880" y="403493"/>
                    </a:lnTo>
                    <a:lnTo>
                      <a:pt x="2880" y="394854"/>
                    </a:lnTo>
                    <a:lnTo>
                      <a:pt x="10079" y="389095"/>
                    </a:lnTo>
                    <a:lnTo>
                      <a:pt x="17278" y="368937"/>
                    </a:lnTo>
                    <a:lnTo>
                      <a:pt x="31676" y="354539"/>
                    </a:lnTo>
                    <a:lnTo>
                      <a:pt x="11519" y="343021"/>
                    </a:lnTo>
                    <a:lnTo>
                      <a:pt x="27357" y="318544"/>
                    </a:lnTo>
                    <a:lnTo>
                      <a:pt x="59033" y="312785"/>
                    </a:lnTo>
                    <a:lnTo>
                      <a:pt x="70551" y="291187"/>
                    </a:lnTo>
                    <a:lnTo>
                      <a:pt x="63352" y="281109"/>
                    </a:lnTo>
                    <a:lnTo>
                      <a:pt x="54713" y="263831"/>
                    </a:lnTo>
                    <a:lnTo>
                      <a:pt x="20158" y="258071"/>
                    </a:lnTo>
                    <a:lnTo>
                      <a:pt x="28796" y="245113"/>
                    </a:lnTo>
                    <a:lnTo>
                      <a:pt x="59033" y="222076"/>
                    </a:lnTo>
                    <a:lnTo>
                      <a:pt x="48954" y="197599"/>
                    </a:lnTo>
                    <a:lnTo>
                      <a:pt x="77750" y="203358"/>
                    </a:lnTo>
                    <a:lnTo>
                      <a:pt x="92148" y="196159"/>
                    </a:lnTo>
                    <a:lnTo>
                      <a:pt x="84949" y="186081"/>
                    </a:lnTo>
                    <a:lnTo>
                      <a:pt x="90708" y="180321"/>
                    </a:lnTo>
                    <a:lnTo>
                      <a:pt x="86389" y="165923"/>
                    </a:lnTo>
                    <a:lnTo>
                      <a:pt x="57593" y="152965"/>
                    </a:lnTo>
                    <a:lnTo>
                      <a:pt x="59033" y="135687"/>
                    </a:lnTo>
                    <a:lnTo>
                      <a:pt x="47514" y="116969"/>
                    </a:lnTo>
                    <a:lnTo>
                      <a:pt x="33116" y="104011"/>
                    </a:lnTo>
                    <a:lnTo>
                      <a:pt x="5759" y="86733"/>
                    </a:lnTo>
                    <a:lnTo>
                      <a:pt x="12958" y="59377"/>
                    </a:lnTo>
                    <a:lnTo>
                      <a:pt x="27357" y="50738"/>
                    </a:lnTo>
                    <a:lnTo>
                      <a:pt x="30236" y="72335"/>
                    </a:lnTo>
                    <a:lnTo>
                      <a:pt x="53273" y="82414"/>
                    </a:lnTo>
                    <a:lnTo>
                      <a:pt x="70551" y="79534"/>
                    </a:lnTo>
                    <a:lnTo>
                      <a:pt x="86389" y="86733"/>
                    </a:lnTo>
                    <a:lnTo>
                      <a:pt x="106546" y="73775"/>
                    </a:lnTo>
                    <a:lnTo>
                      <a:pt x="112306" y="59377"/>
                    </a:lnTo>
                    <a:lnTo>
                      <a:pt x="123824" y="60817"/>
                    </a:lnTo>
                    <a:lnTo>
                      <a:pt x="165579" y="62256"/>
                    </a:lnTo>
                    <a:lnTo>
                      <a:pt x="184296" y="53617"/>
                    </a:lnTo>
                    <a:lnTo>
                      <a:pt x="201574" y="40659"/>
                    </a:lnTo>
                    <a:lnTo>
                      <a:pt x="247648" y="34900"/>
                    </a:lnTo>
                    <a:lnTo>
                      <a:pt x="251968" y="26261"/>
                    </a:lnTo>
                    <a:lnTo>
                      <a:pt x="279324" y="23381"/>
                    </a:lnTo>
                    <a:lnTo>
                      <a:pt x="298042" y="14742"/>
                    </a:lnTo>
                    <a:lnTo>
                      <a:pt x="306681" y="23381"/>
                    </a:lnTo>
                    <a:lnTo>
                      <a:pt x="309560" y="39219"/>
                    </a:lnTo>
                    <a:lnTo>
                      <a:pt x="336917" y="17622"/>
                    </a:lnTo>
                    <a:lnTo>
                      <a:pt x="351315" y="1784"/>
                    </a:lnTo>
                    <a:lnTo>
                      <a:pt x="364396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D1982278-16CC-EC39-9C29-B2352EA33BF2}"/>
                </a:ext>
              </a:extLst>
            </p:cNvPr>
            <p:cNvGrpSpPr/>
            <p:nvPr/>
          </p:nvGrpSpPr>
          <p:grpSpPr>
            <a:xfrm>
              <a:off x="1319274" y="1527248"/>
              <a:ext cx="1669911" cy="813042"/>
              <a:chOff x="1319274" y="1527248"/>
              <a:chExt cx="1669911" cy="813042"/>
            </a:xfrm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E963C890-00A5-7150-09D6-AFC4C389BB00}"/>
                  </a:ext>
                </a:extLst>
              </p:cNvPr>
              <p:cNvSpPr/>
              <p:nvPr/>
            </p:nvSpPr>
            <p:spPr>
              <a:xfrm>
                <a:off x="2719881" y="1794209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8D592A0C-5633-DAC6-629F-5C05E42B65F2}"/>
                  </a:ext>
                </a:extLst>
              </p:cNvPr>
              <p:cNvSpPr/>
              <p:nvPr/>
            </p:nvSpPr>
            <p:spPr>
              <a:xfrm>
                <a:off x="2059871" y="1527248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E5C1BA5C-EAA7-DF8F-80F1-123BFE702E63}"/>
                  </a:ext>
                </a:extLst>
              </p:cNvPr>
              <p:cNvSpPr/>
              <p:nvPr/>
            </p:nvSpPr>
            <p:spPr>
              <a:xfrm>
                <a:off x="1944390" y="1952691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AEEC2040-8EB3-008F-D79E-EC271285FCC9}"/>
                  </a:ext>
                </a:extLst>
              </p:cNvPr>
              <p:cNvSpPr/>
              <p:nvPr/>
            </p:nvSpPr>
            <p:spPr>
              <a:xfrm>
                <a:off x="1319274" y="218640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8B2F6C54-DB6A-C87E-914C-6D4E68013579}"/>
              </a:ext>
            </a:extLst>
          </p:cNvPr>
          <p:cNvGrpSpPr/>
          <p:nvPr/>
        </p:nvGrpSpPr>
        <p:grpSpPr>
          <a:xfrm>
            <a:off x="670561" y="3778477"/>
            <a:ext cx="2707089" cy="2660118"/>
            <a:chOff x="670561" y="3778477"/>
            <a:chExt cx="2707089" cy="2660118"/>
          </a:xfrm>
        </p:grpSpPr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6A3AD854-E07A-C0FF-4777-A1FC47DAACC1}"/>
                </a:ext>
              </a:extLst>
            </p:cNvPr>
            <p:cNvGrpSpPr/>
            <p:nvPr/>
          </p:nvGrpSpPr>
          <p:grpSpPr>
            <a:xfrm>
              <a:off x="670561" y="3778477"/>
              <a:ext cx="2707089" cy="2660118"/>
              <a:chOff x="670561" y="3778477"/>
              <a:chExt cx="2707089" cy="2660118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F381495-1C19-9A92-1D02-A75DF298E6AC}"/>
                  </a:ext>
                </a:extLst>
              </p:cNvPr>
              <p:cNvSpPr/>
              <p:nvPr/>
            </p:nvSpPr>
            <p:spPr>
              <a:xfrm>
                <a:off x="2693320" y="3778477"/>
                <a:ext cx="684330" cy="1811630"/>
              </a:xfrm>
              <a:custGeom>
                <a:avLst/>
                <a:gdLst>
                  <a:gd name="connsiteX0" fmla="*/ 419328 w 684330"/>
                  <a:gd name="connsiteY0" fmla="*/ 0 h 1811630"/>
                  <a:gd name="connsiteX1" fmla="*/ 461916 w 684330"/>
                  <a:gd name="connsiteY1" fmla="*/ 0 h 1811630"/>
                  <a:gd name="connsiteX2" fmla="*/ 481572 w 684330"/>
                  <a:gd name="connsiteY2" fmla="*/ 29484 h 1811630"/>
                  <a:gd name="connsiteX3" fmla="*/ 524160 w 684330"/>
                  <a:gd name="connsiteY3" fmla="*/ 16380 h 1811630"/>
                  <a:gd name="connsiteX4" fmla="*/ 576576 w 684330"/>
                  <a:gd name="connsiteY4" fmla="*/ 49140 h 1811630"/>
                  <a:gd name="connsiteX5" fmla="*/ 635544 w 684330"/>
                  <a:gd name="connsiteY5" fmla="*/ 22932 h 1811630"/>
                  <a:gd name="connsiteX6" fmla="*/ 684330 w 684330"/>
                  <a:gd name="connsiteY6" fmla="*/ 22932 h 1811630"/>
                  <a:gd name="connsiteX7" fmla="*/ 684330 w 684330"/>
                  <a:gd name="connsiteY7" fmla="*/ 1735744 h 1811630"/>
                  <a:gd name="connsiteX8" fmla="*/ 599508 w 684330"/>
                  <a:gd name="connsiteY8" fmla="*/ 1723178 h 1811630"/>
                  <a:gd name="connsiteX9" fmla="*/ 520884 w 684330"/>
                  <a:gd name="connsiteY9" fmla="*/ 1755938 h 1811630"/>
                  <a:gd name="connsiteX10" fmla="*/ 435708 w 684330"/>
                  <a:gd name="connsiteY10" fmla="*/ 1716626 h 1811630"/>
                  <a:gd name="connsiteX11" fmla="*/ 406224 w 684330"/>
                  <a:gd name="connsiteY11" fmla="*/ 1733006 h 1811630"/>
                  <a:gd name="connsiteX12" fmla="*/ 363636 w 684330"/>
                  <a:gd name="connsiteY12" fmla="*/ 1733006 h 1811630"/>
                  <a:gd name="connsiteX13" fmla="*/ 343980 w 684330"/>
                  <a:gd name="connsiteY13" fmla="*/ 1723178 h 1811630"/>
                  <a:gd name="connsiteX14" fmla="*/ 294840 w 684330"/>
                  <a:gd name="connsiteY14" fmla="*/ 1736282 h 1811630"/>
                  <a:gd name="connsiteX15" fmla="*/ 285012 w 684330"/>
                  <a:gd name="connsiteY15" fmla="*/ 1755938 h 1811630"/>
                  <a:gd name="connsiteX16" fmla="*/ 285012 w 684330"/>
                  <a:gd name="connsiteY16" fmla="*/ 1778870 h 1811630"/>
                  <a:gd name="connsiteX17" fmla="*/ 252252 w 684330"/>
                  <a:gd name="connsiteY17" fmla="*/ 1798526 h 1811630"/>
                  <a:gd name="connsiteX18" fmla="*/ 206388 w 684330"/>
                  <a:gd name="connsiteY18" fmla="*/ 1811630 h 1811630"/>
                  <a:gd name="connsiteX19" fmla="*/ 173628 w 684330"/>
                  <a:gd name="connsiteY19" fmla="*/ 1772318 h 1811630"/>
                  <a:gd name="connsiteX20" fmla="*/ 131040 w 684330"/>
                  <a:gd name="connsiteY20" fmla="*/ 1798526 h 1811630"/>
                  <a:gd name="connsiteX21" fmla="*/ 104832 w 684330"/>
                  <a:gd name="connsiteY21" fmla="*/ 1798526 h 1811630"/>
                  <a:gd name="connsiteX22" fmla="*/ 101556 w 684330"/>
                  <a:gd name="connsiteY22" fmla="*/ 1762490 h 1811630"/>
                  <a:gd name="connsiteX23" fmla="*/ 124488 w 684330"/>
                  <a:gd name="connsiteY23" fmla="*/ 1736282 h 1811630"/>
                  <a:gd name="connsiteX24" fmla="*/ 95004 w 684330"/>
                  <a:gd name="connsiteY24" fmla="*/ 1716626 h 1811630"/>
                  <a:gd name="connsiteX25" fmla="*/ 95004 w 684330"/>
                  <a:gd name="connsiteY25" fmla="*/ 1667486 h 1811630"/>
                  <a:gd name="connsiteX26" fmla="*/ 49140 w 684330"/>
                  <a:gd name="connsiteY26" fmla="*/ 1621622 h 1811630"/>
                  <a:gd name="connsiteX27" fmla="*/ 22932 w 684330"/>
                  <a:gd name="connsiteY27" fmla="*/ 1621622 h 1811630"/>
                  <a:gd name="connsiteX28" fmla="*/ 19656 w 684330"/>
                  <a:gd name="connsiteY28" fmla="*/ 1592138 h 1811630"/>
                  <a:gd name="connsiteX29" fmla="*/ 3276 w 684330"/>
                  <a:gd name="connsiteY29" fmla="*/ 1575758 h 1811630"/>
                  <a:gd name="connsiteX30" fmla="*/ 6552 w 684330"/>
                  <a:gd name="connsiteY30" fmla="*/ 1533170 h 1811630"/>
                  <a:gd name="connsiteX31" fmla="*/ 29484 w 684330"/>
                  <a:gd name="connsiteY31" fmla="*/ 1487306 h 1811630"/>
                  <a:gd name="connsiteX32" fmla="*/ 72072 w 684330"/>
                  <a:gd name="connsiteY32" fmla="*/ 1474202 h 1811630"/>
                  <a:gd name="connsiteX33" fmla="*/ 32760 w 684330"/>
                  <a:gd name="connsiteY33" fmla="*/ 1418510 h 1811630"/>
                  <a:gd name="connsiteX34" fmla="*/ 0 w 684330"/>
                  <a:gd name="connsiteY34" fmla="*/ 1411958 h 1811630"/>
                  <a:gd name="connsiteX35" fmla="*/ 26208 w 684330"/>
                  <a:gd name="connsiteY35" fmla="*/ 1369370 h 1811630"/>
                  <a:gd name="connsiteX36" fmla="*/ 26208 w 684330"/>
                  <a:gd name="connsiteY36" fmla="*/ 1323506 h 1811630"/>
                  <a:gd name="connsiteX37" fmla="*/ 52416 w 684330"/>
                  <a:gd name="connsiteY37" fmla="*/ 1297297 h 1811630"/>
                  <a:gd name="connsiteX38" fmla="*/ 19656 w 684330"/>
                  <a:gd name="connsiteY38" fmla="*/ 1284193 h 1811630"/>
                  <a:gd name="connsiteX39" fmla="*/ 22932 w 684330"/>
                  <a:gd name="connsiteY39" fmla="*/ 1261261 h 1811630"/>
                  <a:gd name="connsiteX40" fmla="*/ 39312 w 684330"/>
                  <a:gd name="connsiteY40" fmla="*/ 1228501 h 1811630"/>
                  <a:gd name="connsiteX41" fmla="*/ 91728 w 684330"/>
                  <a:gd name="connsiteY41" fmla="*/ 1205569 h 1811630"/>
                  <a:gd name="connsiteX42" fmla="*/ 104832 w 684330"/>
                  <a:gd name="connsiteY42" fmla="*/ 1153153 h 1811630"/>
                  <a:gd name="connsiteX43" fmla="*/ 124488 w 684330"/>
                  <a:gd name="connsiteY43" fmla="*/ 1113841 h 1811630"/>
                  <a:gd name="connsiteX44" fmla="*/ 153972 w 684330"/>
                  <a:gd name="connsiteY44" fmla="*/ 1104013 h 1811630"/>
                  <a:gd name="connsiteX45" fmla="*/ 173628 w 684330"/>
                  <a:gd name="connsiteY45" fmla="*/ 1041769 h 1811630"/>
                  <a:gd name="connsiteX46" fmla="*/ 173628 w 684330"/>
                  <a:gd name="connsiteY46" fmla="*/ 1012285 h 1811630"/>
                  <a:gd name="connsiteX47" fmla="*/ 209664 w 684330"/>
                  <a:gd name="connsiteY47" fmla="*/ 986077 h 1811630"/>
                  <a:gd name="connsiteX48" fmla="*/ 245700 w 684330"/>
                  <a:gd name="connsiteY48" fmla="*/ 1002457 h 1811630"/>
                  <a:gd name="connsiteX49" fmla="*/ 245700 w 684330"/>
                  <a:gd name="connsiteY49" fmla="*/ 979525 h 1811630"/>
                  <a:gd name="connsiteX50" fmla="*/ 239148 w 684330"/>
                  <a:gd name="connsiteY50" fmla="*/ 963145 h 1811630"/>
                  <a:gd name="connsiteX51" fmla="*/ 242424 w 684330"/>
                  <a:gd name="connsiteY51" fmla="*/ 943489 h 1811630"/>
                  <a:gd name="connsiteX52" fmla="*/ 206388 w 684330"/>
                  <a:gd name="connsiteY52" fmla="*/ 917281 h 1811630"/>
                  <a:gd name="connsiteX53" fmla="*/ 193284 w 684330"/>
                  <a:gd name="connsiteY53" fmla="*/ 874693 h 1811630"/>
                  <a:gd name="connsiteX54" fmla="*/ 242424 w 684330"/>
                  <a:gd name="connsiteY54" fmla="*/ 832105 h 1811630"/>
                  <a:gd name="connsiteX55" fmla="*/ 291564 w 684330"/>
                  <a:gd name="connsiteY55" fmla="*/ 845209 h 1811630"/>
                  <a:gd name="connsiteX56" fmla="*/ 337428 w 684330"/>
                  <a:gd name="connsiteY56" fmla="*/ 819001 h 1811630"/>
                  <a:gd name="connsiteX57" fmla="*/ 406224 w 684330"/>
                  <a:gd name="connsiteY57" fmla="*/ 756757 h 1811630"/>
                  <a:gd name="connsiteX58" fmla="*/ 412776 w 684330"/>
                  <a:gd name="connsiteY58" fmla="*/ 691237 h 1811630"/>
                  <a:gd name="connsiteX59" fmla="*/ 386568 w 684330"/>
                  <a:gd name="connsiteY59" fmla="*/ 674857 h 1811630"/>
                  <a:gd name="connsiteX60" fmla="*/ 406224 w 684330"/>
                  <a:gd name="connsiteY60" fmla="*/ 599509 h 1811630"/>
                  <a:gd name="connsiteX61" fmla="*/ 350532 w 684330"/>
                  <a:gd name="connsiteY61" fmla="*/ 566749 h 1811630"/>
                  <a:gd name="connsiteX62" fmla="*/ 353808 w 684330"/>
                  <a:gd name="connsiteY62" fmla="*/ 471745 h 1811630"/>
                  <a:gd name="connsiteX63" fmla="*/ 298116 w 684330"/>
                  <a:gd name="connsiteY63" fmla="*/ 438985 h 1811630"/>
                  <a:gd name="connsiteX64" fmla="*/ 275184 w 684330"/>
                  <a:gd name="connsiteY64" fmla="*/ 314496 h 1811630"/>
                  <a:gd name="connsiteX65" fmla="*/ 239148 w 684330"/>
                  <a:gd name="connsiteY65" fmla="*/ 294840 h 1811630"/>
                  <a:gd name="connsiteX66" fmla="*/ 271908 w 684330"/>
                  <a:gd name="connsiteY66" fmla="*/ 262080 h 1811630"/>
                  <a:gd name="connsiteX67" fmla="*/ 268632 w 684330"/>
                  <a:gd name="connsiteY67" fmla="*/ 203112 h 1811630"/>
                  <a:gd name="connsiteX68" fmla="*/ 235872 w 684330"/>
                  <a:gd name="connsiteY68" fmla="*/ 193284 h 1811630"/>
                  <a:gd name="connsiteX69" fmla="*/ 242424 w 684330"/>
                  <a:gd name="connsiteY69" fmla="*/ 153972 h 1811630"/>
                  <a:gd name="connsiteX70" fmla="*/ 190008 w 684330"/>
                  <a:gd name="connsiteY70" fmla="*/ 108108 h 1811630"/>
                  <a:gd name="connsiteX71" fmla="*/ 248976 w 684330"/>
                  <a:gd name="connsiteY71" fmla="*/ 88452 h 1811630"/>
                  <a:gd name="connsiteX72" fmla="*/ 321048 w 684330"/>
                  <a:gd name="connsiteY72" fmla="*/ 72072 h 1811630"/>
                  <a:gd name="connsiteX0" fmla="*/ 419328 w 949993"/>
                  <a:gd name="connsiteY0" fmla="*/ 0 h 1811630"/>
                  <a:gd name="connsiteX1" fmla="*/ 461916 w 949993"/>
                  <a:gd name="connsiteY1" fmla="*/ 0 h 1811630"/>
                  <a:gd name="connsiteX2" fmla="*/ 481572 w 949993"/>
                  <a:gd name="connsiteY2" fmla="*/ 29484 h 1811630"/>
                  <a:gd name="connsiteX3" fmla="*/ 524160 w 949993"/>
                  <a:gd name="connsiteY3" fmla="*/ 16380 h 1811630"/>
                  <a:gd name="connsiteX4" fmla="*/ 576576 w 949993"/>
                  <a:gd name="connsiteY4" fmla="*/ 49140 h 1811630"/>
                  <a:gd name="connsiteX5" fmla="*/ 635544 w 949993"/>
                  <a:gd name="connsiteY5" fmla="*/ 22932 h 1811630"/>
                  <a:gd name="connsiteX6" fmla="*/ 684330 w 949993"/>
                  <a:gd name="connsiteY6" fmla="*/ 22932 h 1811630"/>
                  <a:gd name="connsiteX7" fmla="*/ 949993 w 949993"/>
                  <a:gd name="connsiteY7" fmla="*/ 741136 h 1811630"/>
                  <a:gd name="connsiteX8" fmla="*/ 684330 w 949993"/>
                  <a:gd name="connsiteY8" fmla="*/ 1735744 h 1811630"/>
                  <a:gd name="connsiteX9" fmla="*/ 599508 w 949993"/>
                  <a:gd name="connsiteY9" fmla="*/ 1723178 h 1811630"/>
                  <a:gd name="connsiteX10" fmla="*/ 520884 w 949993"/>
                  <a:gd name="connsiteY10" fmla="*/ 1755938 h 1811630"/>
                  <a:gd name="connsiteX11" fmla="*/ 435708 w 949993"/>
                  <a:gd name="connsiteY11" fmla="*/ 1716626 h 1811630"/>
                  <a:gd name="connsiteX12" fmla="*/ 406224 w 949993"/>
                  <a:gd name="connsiteY12" fmla="*/ 1733006 h 1811630"/>
                  <a:gd name="connsiteX13" fmla="*/ 363636 w 949993"/>
                  <a:gd name="connsiteY13" fmla="*/ 1733006 h 1811630"/>
                  <a:gd name="connsiteX14" fmla="*/ 343980 w 949993"/>
                  <a:gd name="connsiteY14" fmla="*/ 1723178 h 1811630"/>
                  <a:gd name="connsiteX15" fmla="*/ 294840 w 949993"/>
                  <a:gd name="connsiteY15" fmla="*/ 1736282 h 1811630"/>
                  <a:gd name="connsiteX16" fmla="*/ 285012 w 949993"/>
                  <a:gd name="connsiteY16" fmla="*/ 1755938 h 1811630"/>
                  <a:gd name="connsiteX17" fmla="*/ 285012 w 949993"/>
                  <a:gd name="connsiteY17" fmla="*/ 1778870 h 1811630"/>
                  <a:gd name="connsiteX18" fmla="*/ 252252 w 949993"/>
                  <a:gd name="connsiteY18" fmla="*/ 1798526 h 1811630"/>
                  <a:gd name="connsiteX19" fmla="*/ 206388 w 949993"/>
                  <a:gd name="connsiteY19" fmla="*/ 1811630 h 1811630"/>
                  <a:gd name="connsiteX20" fmla="*/ 173628 w 949993"/>
                  <a:gd name="connsiteY20" fmla="*/ 1772318 h 1811630"/>
                  <a:gd name="connsiteX21" fmla="*/ 131040 w 949993"/>
                  <a:gd name="connsiteY21" fmla="*/ 1798526 h 1811630"/>
                  <a:gd name="connsiteX22" fmla="*/ 104832 w 949993"/>
                  <a:gd name="connsiteY22" fmla="*/ 1798526 h 1811630"/>
                  <a:gd name="connsiteX23" fmla="*/ 101556 w 949993"/>
                  <a:gd name="connsiteY23" fmla="*/ 1762490 h 1811630"/>
                  <a:gd name="connsiteX24" fmla="*/ 124488 w 949993"/>
                  <a:gd name="connsiteY24" fmla="*/ 1736282 h 1811630"/>
                  <a:gd name="connsiteX25" fmla="*/ 95004 w 949993"/>
                  <a:gd name="connsiteY25" fmla="*/ 1716626 h 1811630"/>
                  <a:gd name="connsiteX26" fmla="*/ 95004 w 949993"/>
                  <a:gd name="connsiteY26" fmla="*/ 1667486 h 1811630"/>
                  <a:gd name="connsiteX27" fmla="*/ 49140 w 949993"/>
                  <a:gd name="connsiteY27" fmla="*/ 1621622 h 1811630"/>
                  <a:gd name="connsiteX28" fmla="*/ 22932 w 949993"/>
                  <a:gd name="connsiteY28" fmla="*/ 1621622 h 1811630"/>
                  <a:gd name="connsiteX29" fmla="*/ 19656 w 949993"/>
                  <a:gd name="connsiteY29" fmla="*/ 1592138 h 1811630"/>
                  <a:gd name="connsiteX30" fmla="*/ 3276 w 949993"/>
                  <a:gd name="connsiteY30" fmla="*/ 1575758 h 1811630"/>
                  <a:gd name="connsiteX31" fmla="*/ 6552 w 949993"/>
                  <a:gd name="connsiteY31" fmla="*/ 1533170 h 1811630"/>
                  <a:gd name="connsiteX32" fmla="*/ 29484 w 949993"/>
                  <a:gd name="connsiteY32" fmla="*/ 1487306 h 1811630"/>
                  <a:gd name="connsiteX33" fmla="*/ 72072 w 949993"/>
                  <a:gd name="connsiteY33" fmla="*/ 1474202 h 1811630"/>
                  <a:gd name="connsiteX34" fmla="*/ 32760 w 949993"/>
                  <a:gd name="connsiteY34" fmla="*/ 1418510 h 1811630"/>
                  <a:gd name="connsiteX35" fmla="*/ 0 w 949993"/>
                  <a:gd name="connsiteY35" fmla="*/ 1411958 h 1811630"/>
                  <a:gd name="connsiteX36" fmla="*/ 26208 w 949993"/>
                  <a:gd name="connsiteY36" fmla="*/ 1369370 h 1811630"/>
                  <a:gd name="connsiteX37" fmla="*/ 26208 w 949993"/>
                  <a:gd name="connsiteY37" fmla="*/ 1323506 h 1811630"/>
                  <a:gd name="connsiteX38" fmla="*/ 52416 w 949993"/>
                  <a:gd name="connsiteY38" fmla="*/ 1297297 h 1811630"/>
                  <a:gd name="connsiteX39" fmla="*/ 19656 w 949993"/>
                  <a:gd name="connsiteY39" fmla="*/ 1284193 h 1811630"/>
                  <a:gd name="connsiteX40" fmla="*/ 22932 w 949993"/>
                  <a:gd name="connsiteY40" fmla="*/ 1261261 h 1811630"/>
                  <a:gd name="connsiteX41" fmla="*/ 39312 w 949993"/>
                  <a:gd name="connsiteY41" fmla="*/ 1228501 h 1811630"/>
                  <a:gd name="connsiteX42" fmla="*/ 91728 w 949993"/>
                  <a:gd name="connsiteY42" fmla="*/ 1205569 h 1811630"/>
                  <a:gd name="connsiteX43" fmla="*/ 104832 w 949993"/>
                  <a:gd name="connsiteY43" fmla="*/ 1153153 h 1811630"/>
                  <a:gd name="connsiteX44" fmla="*/ 124488 w 949993"/>
                  <a:gd name="connsiteY44" fmla="*/ 1113841 h 1811630"/>
                  <a:gd name="connsiteX45" fmla="*/ 153972 w 949993"/>
                  <a:gd name="connsiteY45" fmla="*/ 1104013 h 1811630"/>
                  <a:gd name="connsiteX46" fmla="*/ 173628 w 949993"/>
                  <a:gd name="connsiteY46" fmla="*/ 1041769 h 1811630"/>
                  <a:gd name="connsiteX47" fmla="*/ 173628 w 949993"/>
                  <a:gd name="connsiteY47" fmla="*/ 1012285 h 1811630"/>
                  <a:gd name="connsiteX48" fmla="*/ 209664 w 949993"/>
                  <a:gd name="connsiteY48" fmla="*/ 986077 h 1811630"/>
                  <a:gd name="connsiteX49" fmla="*/ 245700 w 949993"/>
                  <a:gd name="connsiteY49" fmla="*/ 1002457 h 1811630"/>
                  <a:gd name="connsiteX50" fmla="*/ 245700 w 949993"/>
                  <a:gd name="connsiteY50" fmla="*/ 979525 h 1811630"/>
                  <a:gd name="connsiteX51" fmla="*/ 239148 w 949993"/>
                  <a:gd name="connsiteY51" fmla="*/ 963145 h 1811630"/>
                  <a:gd name="connsiteX52" fmla="*/ 242424 w 949993"/>
                  <a:gd name="connsiteY52" fmla="*/ 943489 h 1811630"/>
                  <a:gd name="connsiteX53" fmla="*/ 206388 w 949993"/>
                  <a:gd name="connsiteY53" fmla="*/ 917281 h 1811630"/>
                  <a:gd name="connsiteX54" fmla="*/ 193284 w 949993"/>
                  <a:gd name="connsiteY54" fmla="*/ 874693 h 1811630"/>
                  <a:gd name="connsiteX55" fmla="*/ 242424 w 949993"/>
                  <a:gd name="connsiteY55" fmla="*/ 832105 h 1811630"/>
                  <a:gd name="connsiteX56" fmla="*/ 291564 w 949993"/>
                  <a:gd name="connsiteY56" fmla="*/ 845209 h 1811630"/>
                  <a:gd name="connsiteX57" fmla="*/ 337428 w 949993"/>
                  <a:gd name="connsiteY57" fmla="*/ 819001 h 1811630"/>
                  <a:gd name="connsiteX58" fmla="*/ 406224 w 949993"/>
                  <a:gd name="connsiteY58" fmla="*/ 756757 h 1811630"/>
                  <a:gd name="connsiteX59" fmla="*/ 412776 w 949993"/>
                  <a:gd name="connsiteY59" fmla="*/ 691237 h 1811630"/>
                  <a:gd name="connsiteX60" fmla="*/ 386568 w 949993"/>
                  <a:gd name="connsiteY60" fmla="*/ 674857 h 1811630"/>
                  <a:gd name="connsiteX61" fmla="*/ 406224 w 949993"/>
                  <a:gd name="connsiteY61" fmla="*/ 599509 h 1811630"/>
                  <a:gd name="connsiteX62" fmla="*/ 350532 w 949993"/>
                  <a:gd name="connsiteY62" fmla="*/ 566749 h 1811630"/>
                  <a:gd name="connsiteX63" fmla="*/ 353808 w 949993"/>
                  <a:gd name="connsiteY63" fmla="*/ 471745 h 1811630"/>
                  <a:gd name="connsiteX64" fmla="*/ 298116 w 949993"/>
                  <a:gd name="connsiteY64" fmla="*/ 438985 h 1811630"/>
                  <a:gd name="connsiteX65" fmla="*/ 275184 w 949993"/>
                  <a:gd name="connsiteY65" fmla="*/ 314496 h 1811630"/>
                  <a:gd name="connsiteX66" fmla="*/ 239148 w 949993"/>
                  <a:gd name="connsiteY66" fmla="*/ 294840 h 1811630"/>
                  <a:gd name="connsiteX67" fmla="*/ 271908 w 949993"/>
                  <a:gd name="connsiteY67" fmla="*/ 262080 h 1811630"/>
                  <a:gd name="connsiteX68" fmla="*/ 268632 w 949993"/>
                  <a:gd name="connsiteY68" fmla="*/ 203112 h 1811630"/>
                  <a:gd name="connsiteX69" fmla="*/ 235872 w 949993"/>
                  <a:gd name="connsiteY69" fmla="*/ 193284 h 1811630"/>
                  <a:gd name="connsiteX70" fmla="*/ 242424 w 949993"/>
                  <a:gd name="connsiteY70" fmla="*/ 153972 h 1811630"/>
                  <a:gd name="connsiteX71" fmla="*/ 190008 w 949993"/>
                  <a:gd name="connsiteY71" fmla="*/ 108108 h 1811630"/>
                  <a:gd name="connsiteX72" fmla="*/ 248976 w 949993"/>
                  <a:gd name="connsiteY72" fmla="*/ 88452 h 1811630"/>
                  <a:gd name="connsiteX73" fmla="*/ 321048 w 949993"/>
                  <a:gd name="connsiteY73" fmla="*/ 72072 h 1811630"/>
                  <a:gd name="connsiteX74" fmla="*/ 419328 w 949993"/>
                  <a:gd name="connsiteY74" fmla="*/ 0 h 1811630"/>
                  <a:gd name="connsiteX0" fmla="*/ 949993 w 1041433"/>
                  <a:gd name="connsiteY0" fmla="*/ 741136 h 1811630"/>
                  <a:gd name="connsiteX1" fmla="*/ 684330 w 1041433"/>
                  <a:gd name="connsiteY1" fmla="*/ 1735744 h 1811630"/>
                  <a:gd name="connsiteX2" fmla="*/ 599508 w 1041433"/>
                  <a:gd name="connsiteY2" fmla="*/ 1723178 h 1811630"/>
                  <a:gd name="connsiteX3" fmla="*/ 520884 w 1041433"/>
                  <a:gd name="connsiteY3" fmla="*/ 1755938 h 1811630"/>
                  <a:gd name="connsiteX4" fmla="*/ 435708 w 1041433"/>
                  <a:gd name="connsiteY4" fmla="*/ 1716626 h 1811630"/>
                  <a:gd name="connsiteX5" fmla="*/ 406224 w 1041433"/>
                  <a:gd name="connsiteY5" fmla="*/ 1733006 h 1811630"/>
                  <a:gd name="connsiteX6" fmla="*/ 363636 w 1041433"/>
                  <a:gd name="connsiteY6" fmla="*/ 1733006 h 1811630"/>
                  <a:gd name="connsiteX7" fmla="*/ 343980 w 1041433"/>
                  <a:gd name="connsiteY7" fmla="*/ 1723178 h 1811630"/>
                  <a:gd name="connsiteX8" fmla="*/ 294840 w 1041433"/>
                  <a:gd name="connsiteY8" fmla="*/ 1736282 h 1811630"/>
                  <a:gd name="connsiteX9" fmla="*/ 285012 w 1041433"/>
                  <a:gd name="connsiteY9" fmla="*/ 1755938 h 1811630"/>
                  <a:gd name="connsiteX10" fmla="*/ 285012 w 1041433"/>
                  <a:gd name="connsiteY10" fmla="*/ 1778870 h 1811630"/>
                  <a:gd name="connsiteX11" fmla="*/ 252252 w 1041433"/>
                  <a:gd name="connsiteY11" fmla="*/ 1798526 h 1811630"/>
                  <a:gd name="connsiteX12" fmla="*/ 206388 w 1041433"/>
                  <a:gd name="connsiteY12" fmla="*/ 1811630 h 1811630"/>
                  <a:gd name="connsiteX13" fmla="*/ 173628 w 1041433"/>
                  <a:gd name="connsiteY13" fmla="*/ 1772318 h 1811630"/>
                  <a:gd name="connsiteX14" fmla="*/ 131040 w 1041433"/>
                  <a:gd name="connsiteY14" fmla="*/ 1798526 h 1811630"/>
                  <a:gd name="connsiteX15" fmla="*/ 104832 w 1041433"/>
                  <a:gd name="connsiteY15" fmla="*/ 1798526 h 1811630"/>
                  <a:gd name="connsiteX16" fmla="*/ 101556 w 1041433"/>
                  <a:gd name="connsiteY16" fmla="*/ 1762490 h 1811630"/>
                  <a:gd name="connsiteX17" fmla="*/ 124488 w 1041433"/>
                  <a:gd name="connsiteY17" fmla="*/ 1736282 h 1811630"/>
                  <a:gd name="connsiteX18" fmla="*/ 95004 w 1041433"/>
                  <a:gd name="connsiteY18" fmla="*/ 1716626 h 1811630"/>
                  <a:gd name="connsiteX19" fmla="*/ 95004 w 1041433"/>
                  <a:gd name="connsiteY19" fmla="*/ 1667486 h 1811630"/>
                  <a:gd name="connsiteX20" fmla="*/ 49140 w 1041433"/>
                  <a:gd name="connsiteY20" fmla="*/ 1621622 h 1811630"/>
                  <a:gd name="connsiteX21" fmla="*/ 22932 w 1041433"/>
                  <a:gd name="connsiteY21" fmla="*/ 1621622 h 1811630"/>
                  <a:gd name="connsiteX22" fmla="*/ 19656 w 1041433"/>
                  <a:gd name="connsiteY22" fmla="*/ 1592138 h 1811630"/>
                  <a:gd name="connsiteX23" fmla="*/ 3276 w 1041433"/>
                  <a:gd name="connsiteY23" fmla="*/ 1575758 h 1811630"/>
                  <a:gd name="connsiteX24" fmla="*/ 6552 w 1041433"/>
                  <a:gd name="connsiteY24" fmla="*/ 1533170 h 1811630"/>
                  <a:gd name="connsiteX25" fmla="*/ 29484 w 1041433"/>
                  <a:gd name="connsiteY25" fmla="*/ 1487306 h 1811630"/>
                  <a:gd name="connsiteX26" fmla="*/ 72072 w 1041433"/>
                  <a:gd name="connsiteY26" fmla="*/ 1474202 h 1811630"/>
                  <a:gd name="connsiteX27" fmla="*/ 32760 w 1041433"/>
                  <a:gd name="connsiteY27" fmla="*/ 1418510 h 1811630"/>
                  <a:gd name="connsiteX28" fmla="*/ 0 w 1041433"/>
                  <a:gd name="connsiteY28" fmla="*/ 1411958 h 1811630"/>
                  <a:gd name="connsiteX29" fmla="*/ 26208 w 1041433"/>
                  <a:gd name="connsiteY29" fmla="*/ 1369370 h 1811630"/>
                  <a:gd name="connsiteX30" fmla="*/ 26208 w 1041433"/>
                  <a:gd name="connsiteY30" fmla="*/ 1323506 h 1811630"/>
                  <a:gd name="connsiteX31" fmla="*/ 52416 w 1041433"/>
                  <a:gd name="connsiteY31" fmla="*/ 1297297 h 1811630"/>
                  <a:gd name="connsiteX32" fmla="*/ 19656 w 1041433"/>
                  <a:gd name="connsiteY32" fmla="*/ 1284193 h 1811630"/>
                  <a:gd name="connsiteX33" fmla="*/ 22932 w 1041433"/>
                  <a:gd name="connsiteY33" fmla="*/ 1261261 h 1811630"/>
                  <a:gd name="connsiteX34" fmla="*/ 39312 w 1041433"/>
                  <a:gd name="connsiteY34" fmla="*/ 1228501 h 1811630"/>
                  <a:gd name="connsiteX35" fmla="*/ 91728 w 1041433"/>
                  <a:gd name="connsiteY35" fmla="*/ 1205569 h 1811630"/>
                  <a:gd name="connsiteX36" fmla="*/ 104832 w 1041433"/>
                  <a:gd name="connsiteY36" fmla="*/ 1153153 h 1811630"/>
                  <a:gd name="connsiteX37" fmla="*/ 124488 w 1041433"/>
                  <a:gd name="connsiteY37" fmla="*/ 1113841 h 1811630"/>
                  <a:gd name="connsiteX38" fmla="*/ 153972 w 1041433"/>
                  <a:gd name="connsiteY38" fmla="*/ 1104013 h 1811630"/>
                  <a:gd name="connsiteX39" fmla="*/ 173628 w 1041433"/>
                  <a:gd name="connsiteY39" fmla="*/ 1041769 h 1811630"/>
                  <a:gd name="connsiteX40" fmla="*/ 173628 w 1041433"/>
                  <a:gd name="connsiteY40" fmla="*/ 1012285 h 1811630"/>
                  <a:gd name="connsiteX41" fmla="*/ 209664 w 1041433"/>
                  <a:gd name="connsiteY41" fmla="*/ 986077 h 1811630"/>
                  <a:gd name="connsiteX42" fmla="*/ 245700 w 1041433"/>
                  <a:gd name="connsiteY42" fmla="*/ 1002457 h 1811630"/>
                  <a:gd name="connsiteX43" fmla="*/ 245700 w 1041433"/>
                  <a:gd name="connsiteY43" fmla="*/ 979525 h 1811630"/>
                  <a:gd name="connsiteX44" fmla="*/ 239148 w 1041433"/>
                  <a:gd name="connsiteY44" fmla="*/ 963145 h 1811630"/>
                  <a:gd name="connsiteX45" fmla="*/ 242424 w 1041433"/>
                  <a:gd name="connsiteY45" fmla="*/ 943489 h 1811630"/>
                  <a:gd name="connsiteX46" fmla="*/ 206388 w 1041433"/>
                  <a:gd name="connsiteY46" fmla="*/ 917281 h 1811630"/>
                  <a:gd name="connsiteX47" fmla="*/ 193284 w 1041433"/>
                  <a:gd name="connsiteY47" fmla="*/ 874693 h 1811630"/>
                  <a:gd name="connsiteX48" fmla="*/ 242424 w 1041433"/>
                  <a:gd name="connsiteY48" fmla="*/ 832105 h 1811630"/>
                  <a:gd name="connsiteX49" fmla="*/ 291564 w 1041433"/>
                  <a:gd name="connsiteY49" fmla="*/ 845209 h 1811630"/>
                  <a:gd name="connsiteX50" fmla="*/ 337428 w 1041433"/>
                  <a:gd name="connsiteY50" fmla="*/ 819001 h 1811630"/>
                  <a:gd name="connsiteX51" fmla="*/ 406224 w 1041433"/>
                  <a:gd name="connsiteY51" fmla="*/ 756757 h 1811630"/>
                  <a:gd name="connsiteX52" fmla="*/ 412776 w 1041433"/>
                  <a:gd name="connsiteY52" fmla="*/ 691237 h 1811630"/>
                  <a:gd name="connsiteX53" fmla="*/ 386568 w 1041433"/>
                  <a:gd name="connsiteY53" fmla="*/ 674857 h 1811630"/>
                  <a:gd name="connsiteX54" fmla="*/ 406224 w 1041433"/>
                  <a:gd name="connsiteY54" fmla="*/ 599509 h 1811630"/>
                  <a:gd name="connsiteX55" fmla="*/ 350532 w 1041433"/>
                  <a:gd name="connsiteY55" fmla="*/ 566749 h 1811630"/>
                  <a:gd name="connsiteX56" fmla="*/ 353808 w 1041433"/>
                  <a:gd name="connsiteY56" fmla="*/ 471745 h 1811630"/>
                  <a:gd name="connsiteX57" fmla="*/ 298116 w 1041433"/>
                  <a:gd name="connsiteY57" fmla="*/ 438985 h 1811630"/>
                  <a:gd name="connsiteX58" fmla="*/ 275184 w 1041433"/>
                  <a:gd name="connsiteY58" fmla="*/ 314496 h 1811630"/>
                  <a:gd name="connsiteX59" fmla="*/ 239148 w 1041433"/>
                  <a:gd name="connsiteY59" fmla="*/ 294840 h 1811630"/>
                  <a:gd name="connsiteX60" fmla="*/ 271908 w 1041433"/>
                  <a:gd name="connsiteY60" fmla="*/ 262080 h 1811630"/>
                  <a:gd name="connsiteX61" fmla="*/ 268632 w 1041433"/>
                  <a:gd name="connsiteY61" fmla="*/ 203112 h 1811630"/>
                  <a:gd name="connsiteX62" fmla="*/ 235872 w 1041433"/>
                  <a:gd name="connsiteY62" fmla="*/ 193284 h 1811630"/>
                  <a:gd name="connsiteX63" fmla="*/ 242424 w 1041433"/>
                  <a:gd name="connsiteY63" fmla="*/ 153972 h 1811630"/>
                  <a:gd name="connsiteX64" fmla="*/ 190008 w 1041433"/>
                  <a:gd name="connsiteY64" fmla="*/ 108108 h 1811630"/>
                  <a:gd name="connsiteX65" fmla="*/ 248976 w 1041433"/>
                  <a:gd name="connsiteY65" fmla="*/ 88452 h 1811630"/>
                  <a:gd name="connsiteX66" fmla="*/ 321048 w 1041433"/>
                  <a:gd name="connsiteY66" fmla="*/ 72072 h 1811630"/>
                  <a:gd name="connsiteX67" fmla="*/ 419328 w 1041433"/>
                  <a:gd name="connsiteY67" fmla="*/ 0 h 1811630"/>
                  <a:gd name="connsiteX68" fmla="*/ 461916 w 1041433"/>
                  <a:gd name="connsiteY68" fmla="*/ 0 h 1811630"/>
                  <a:gd name="connsiteX69" fmla="*/ 481572 w 1041433"/>
                  <a:gd name="connsiteY69" fmla="*/ 29484 h 1811630"/>
                  <a:gd name="connsiteX70" fmla="*/ 524160 w 1041433"/>
                  <a:gd name="connsiteY70" fmla="*/ 16380 h 1811630"/>
                  <a:gd name="connsiteX71" fmla="*/ 576576 w 1041433"/>
                  <a:gd name="connsiteY71" fmla="*/ 49140 h 1811630"/>
                  <a:gd name="connsiteX72" fmla="*/ 635544 w 1041433"/>
                  <a:gd name="connsiteY72" fmla="*/ 22932 h 1811630"/>
                  <a:gd name="connsiteX73" fmla="*/ 684330 w 1041433"/>
                  <a:gd name="connsiteY73" fmla="*/ 22932 h 1811630"/>
                  <a:gd name="connsiteX74" fmla="*/ 1041433 w 1041433"/>
                  <a:gd name="connsiteY74" fmla="*/ 832576 h 1811630"/>
                  <a:gd name="connsiteX0" fmla="*/ 684330 w 1041433"/>
                  <a:gd name="connsiteY0" fmla="*/ 1735744 h 1811630"/>
                  <a:gd name="connsiteX1" fmla="*/ 599508 w 1041433"/>
                  <a:gd name="connsiteY1" fmla="*/ 1723178 h 1811630"/>
                  <a:gd name="connsiteX2" fmla="*/ 520884 w 1041433"/>
                  <a:gd name="connsiteY2" fmla="*/ 1755938 h 1811630"/>
                  <a:gd name="connsiteX3" fmla="*/ 435708 w 1041433"/>
                  <a:gd name="connsiteY3" fmla="*/ 1716626 h 1811630"/>
                  <a:gd name="connsiteX4" fmla="*/ 406224 w 1041433"/>
                  <a:gd name="connsiteY4" fmla="*/ 1733006 h 1811630"/>
                  <a:gd name="connsiteX5" fmla="*/ 363636 w 1041433"/>
                  <a:gd name="connsiteY5" fmla="*/ 1733006 h 1811630"/>
                  <a:gd name="connsiteX6" fmla="*/ 343980 w 1041433"/>
                  <a:gd name="connsiteY6" fmla="*/ 1723178 h 1811630"/>
                  <a:gd name="connsiteX7" fmla="*/ 294840 w 1041433"/>
                  <a:gd name="connsiteY7" fmla="*/ 1736282 h 1811630"/>
                  <a:gd name="connsiteX8" fmla="*/ 285012 w 1041433"/>
                  <a:gd name="connsiteY8" fmla="*/ 1755938 h 1811630"/>
                  <a:gd name="connsiteX9" fmla="*/ 285012 w 1041433"/>
                  <a:gd name="connsiteY9" fmla="*/ 1778870 h 1811630"/>
                  <a:gd name="connsiteX10" fmla="*/ 252252 w 1041433"/>
                  <a:gd name="connsiteY10" fmla="*/ 1798526 h 1811630"/>
                  <a:gd name="connsiteX11" fmla="*/ 206388 w 1041433"/>
                  <a:gd name="connsiteY11" fmla="*/ 1811630 h 1811630"/>
                  <a:gd name="connsiteX12" fmla="*/ 173628 w 1041433"/>
                  <a:gd name="connsiteY12" fmla="*/ 1772318 h 1811630"/>
                  <a:gd name="connsiteX13" fmla="*/ 131040 w 1041433"/>
                  <a:gd name="connsiteY13" fmla="*/ 1798526 h 1811630"/>
                  <a:gd name="connsiteX14" fmla="*/ 104832 w 1041433"/>
                  <a:gd name="connsiteY14" fmla="*/ 1798526 h 1811630"/>
                  <a:gd name="connsiteX15" fmla="*/ 101556 w 1041433"/>
                  <a:gd name="connsiteY15" fmla="*/ 1762490 h 1811630"/>
                  <a:gd name="connsiteX16" fmla="*/ 124488 w 1041433"/>
                  <a:gd name="connsiteY16" fmla="*/ 1736282 h 1811630"/>
                  <a:gd name="connsiteX17" fmla="*/ 95004 w 1041433"/>
                  <a:gd name="connsiteY17" fmla="*/ 1716626 h 1811630"/>
                  <a:gd name="connsiteX18" fmla="*/ 95004 w 1041433"/>
                  <a:gd name="connsiteY18" fmla="*/ 1667486 h 1811630"/>
                  <a:gd name="connsiteX19" fmla="*/ 49140 w 1041433"/>
                  <a:gd name="connsiteY19" fmla="*/ 1621622 h 1811630"/>
                  <a:gd name="connsiteX20" fmla="*/ 22932 w 1041433"/>
                  <a:gd name="connsiteY20" fmla="*/ 1621622 h 1811630"/>
                  <a:gd name="connsiteX21" fmla="*/ 19656 w 1041433"/>
                  <a:gd name="connsiteY21" fmla="*/ 1592138 h 1811630"/>
                  <a:gd name="connsiteX22" fmla="*/ 3276 w 1041433"/>
                  <a:gd name="connsiteY22" fmla="*/ 1575758 h 1811630"/>
                  <a:gd name="connsiteX23" fmla="*/ 6552 w 1041433"/>
                  <a:gd name="connsiteY23" fmla="*/ 1533170 h 1811630"/>
                  <a:gd name="connsiteX24" fmla="*/ 29484 w 1041433"/>
                  <a:gd name="connsiteY24" fmla="*/ 1487306 h 1811630"/>
                  <a:gd name="connsiteX25" fmla="*/ 72072 w 1041433"/>
                  <a:gd name="connsiteY25" fmla="*/ 1474202 h 1811630"/>
                  <a:gd name="connsiteX26" fmla="*/ 32760 w 1041433"/>
                  <a:gd name="connsiteY26" fmla="*/ 1418510 h 1811630"/>
                  <a:gd name="connsiteX27" fmla="*/ 0 w 1041433"/>
                  <a:gd name="connsiteY27" fmla="*/ 1411958 h 1811630"/>
                  <a:gd name="connsiteX28" fmla="*/ 26208 w 1041433"/>
                  <a:gd name="connsiteY28" fmla="*/ 1369370 h 1811630"/>
                  <a:gd name="connsiteX29" fmla="*/ 26208 w 1041433"/>
                  <a:gd name="connsiteY29" fmla="*/ 1323506 h 1811630"/>
                  <a:gd name="connsiteX30" fmla="*/ 52416 w 1041433"/>
                  <a:gd name="connsiteY30" fmla="*/ 1297297 h 1811630"/>
                  <a:gd name="connsiteX31" fmla="*/ 19656 w 1041433"/>
                  <a:gd name="connsiteY31" fmla="*/ 1284193 h 1811630"/>
                  <a:gd name="connsiteX32" fmla="*/ 22932 w 1041433"/>
                  <a:gd name="connsiteY32" fmla="*/ 1261261 h 1811630"/>
                  <a:gd name="connsiteX33" fmla="*/ 39312 w 1041433"/>
                  <a:gd name="connsiteY33" fmla="*/ 1228501 h 1811630"/>
                  <a:gd name="connsiteX34" fmla="*/ 91728 w 1041433"/>
                  <a:gd name="connsiteY34" fmla="*/ 1205569 h 1811630"/>
                  <a:gd name="connsiteX35" fmla="*/ 104832 w 1041433"/>
                  <a:gd name="connsiteY35" fmla="*/ 1153153 h 1811630"/>
                  <a:gd name="connsiteX36" fmla="*/ 124488 w 1041433"/>
                  <a:gd name="connsiteY36" fmla="*/ 1113841 h 1811630"/>
                  <a:gd name="connsiteX37" fmla="*/ 153972 w 1041433"/>
                  <a:gd name="connsiteY37" fmla="*/ 1104013 h 1811630"/>
                  <a:gd name="connsiteX38" fmla="*/ 173628 w 1041433"/>
                  <a:gd name="connsiteY38" fmla="*/ 1041769 h 1811630"/>
                  <a:gd name="connsiteX39" fmla="*/ 173628 w 1041433"/>
                  <a:gd name="connsiteY39" fmla="*/ 1012285 h 1811630"/>
                  <a:gd name="connsiteX40" fmla="*/ 209664 w 1041433"/>
                  <a:gd name="connsiteY40" fmla="*/ 986077 h 1811630"/>
                  <a:gd name="connsiteX41" fmla="*/ 245700 w 1041433"/>
                  <a:gd name="connsiteY41" fmla="*/ 1002457 h 1811630"/>
                  <a:gd name="connsiteX42" fmla="*/ 245700 w 1041433"/>
                  <a:gd name="connsiteY42" fmla="*/ 979525 h 1811630"/>
                  <a:gd name="connsiteX43" fmla="*/ 239148 w 1041433"/>
                  <a:gd name="connsiteY43" fmla="*/ 963145 h 1811630"/>
                  <a:gd name="connsiteX44" fmla="*/ 242424 w 1041433"/>
                  <a:gd name="connsiteY44" fmla="*/ 943489 h 1811630"/>
                  <a:gd name="connsiteX45" fmla="*/ 206388 w 1041433"/>
                  <a:gd name="connsiteY45" fmla="*/ 917281 h 1811630"/>
                  <a:gd name="connsiteX46" fmla="*/ 193284 w 1041433"/>
                  <a:gd name="connsiteY46" fmla="*/ 874693 h 1811630"/>
                  <a:gd name="connsiteX47" fmla="*/ 242424 w 1041433"/>
                  <a:gd name="connsiteY47" fmla="*/ 832105 h 1811630"/>
                  <a:gd name="connsiteX48" fmla="*/ 291564 w 1041433"/>
                  <a:gd name="connsiteY48" fmla="*/ 845209 h 1811630"/>
                  <a:gd name="connsiteX49" fmla="*/ 337428 w 1041433"/>
                  <a:gd name="connsiteY49" fmla="*/ 819001 h 1811630"/>
                  <a:gd name="connsiteX50" fmla="*/ 406224 w 1041433"/>
                  <a:gd name="connsiteY50" fmla="*/ 756757 h 1811630"/>
                  <a:gd name="connsiteX51" fmla="*/ 412776 w 1041433"/>
                  <a:gd name="connsiteY51" fmla="*/ 691237 h 1811630"/>
                  <a:gd name="connsiteX52" fmla="*/ 386568 w 1041433"/>
                  <a:gd name="connsiteY52" fmla="*/ 674857 h 1811630"/>
                  <a:gd name="connsiteX53" fmla="*/ 406224 w 1041433"/>
                  <a:gd name="connsiteY53" fmla="*/ 599509 h 1811630"/>
                  <a:gd name="connsiteX54" fmla="*/ 350532 w 1041433"/>
                  <a:gd name="connsiteY54" fmla="*/ 566749 h 1811630"/>
                  <a:gd name="connsiteX55" fmla="*/ 353808 w 1041433"/>
                  <a:gd name="connsiteY55" fmla="*/ 471745 h 1811630"/>
                  <a:gd name="connsiteX56" fmla="*/ 298116 w 1041433"/>
                  <a:gd name="connsiteY56" fmla="*/ 438985 h 1811630"/>
                  <a:gd name="connsiteX57" fmla="*/ 275184 w 1041433"/>
                  <a:gd name="connsiteY57" fmla="*/ 314496 h 1811630"/>
                  <a:gd name="connsiteX58" fmla="*/ 239148 w 1041433"/>
                  <a:gd name="connsiteY58" fmla="*/ 294840 h 1811630"/>
                  <a:gd name="connsiteX59" fmla="*/ 271908 w 1041433"/>
                  <a:gd name="connsiteY59" fmla="*/ 262080 h 1811630"/>
                  <a:gd name="connsiteX60" fmla="*/ 268632 w 1041433"/>
                  <a:gd name="connsiteY60" fmla="*/ 203112 h 1811630"/>
                  <a:gd name="connsiteX61" fmla="*/ 235872 w 1041433"/>
                  <a:gd name="connsiteY61" fmla="*/ 193284 h 1811630"/>
                  <a:gd name="connsiteX62" fmla="*/ 242424 w 1041433"/>
                  <a:gd name="connsiteY62" fmla="*/ 153972 h 1811630"/>
                  <a:gd name="connsiteX63" fmla="*/ 190008 w 1041433"/>
                  <a:gd name="connsiteY63" fmla="*/ 108108 h 1811630"/>
                  <a:gd name="connsiteX64" fmla="*/ 248976 w 1041433"/>
                  <a:gd name="connsiteY64" fmla="*/ 88452 h 1811630"/>
                  <a:gd name="connsiteX65" fmla="*/ 321048 w 1041433"/>
                  <a:gd name="connsiteY65" fmla="*/ 72072 h 1811630"/>
                  <a:gd name="connsiteX66" fmla="*/ 419328 w 1041433"/>
                  <a:gd name="connsiteY66" fmla="*/ 0 h 1811630"/>
                  <a:gd name="connsiteX67" fmla="*/ 461916 w 1041433"/>
                  <a:gd name="connsiteY67" fmla="*/ 0 h 1811630"/>
                  <a:gd name="connsiteX68" fmla="*/ 481572 w 1041433"/>
                  <a:gd name="connsiteY68" fmla="*/ 29484 h 1811630"/>
                  <a:gd name="connsiteX69" fmla="*/ 524160 w 1041433"/>
                  <a:gd name="connsiteY69" fmla="*/ 16380 h 1811630"/>
                  <a:gd name="connsiteX70" fmla="*/ 576576 w 1041433"/>
                  <a:gd name="connsiteY70" fmla="*/ 49140 h 1811630"/>
                  <a:gd name="connsiteX71" fmla="*/ 635544 w 1041433"/>
                  <a:gd name="connsiteY71" fmla="*/ 22932 h 1811630"/>
                  <a:gd name="connsiteX72" fmla="*/ 684330 w 1041433"/>
                  <a:gd name="connsiteY72" fmla="*/ 22932 h 1811630"/>
                  <a:gd name="connsiteX73" fmla="*/ 1041433 w 1041433"/>
                  <a:gd name="connsiteY73" fmla="*/ 832576 h 1811630"/>
                  <a:gd name="connsiteX0" fmla="*/ 684330 w 684330"/>
                  <a:gd name="connsiteY0" fmla="*/ 1735744 h 1811630"/>
                  <a:gd name="connsiteX1" fmla="*/ 599508 w 684330"/>
                  <a:gd name="connsiteY1" fmla="*/ 1723178 h 1811630"/>
                  <a:gd name="connsiteX2" fmla="*/ 520884 w 684330"/>
                  <a:gd name="connsiteY2" fmla="*/ 1755938 h 1811630"/>
                  <a:gd name="connsiteX3" fmla="*/ 435708 w 684330"/>
                  <a:gd name="connsiteY3" fmla="*/ 1716626 h 1811630"/>
                  <a:gd name="connsiteX4" fmla="*/ 406224 w 684330"/>
                  <a:gd name="connsiteY4" fmla="*/ 1733006 h 1811630"/>
                  <a:gd name="connsiteX5" fmla="*/ 363636 w 684330"/>
                  <a:gd name="connsiteY5" fmla="*/ 1733006 h 1811630"/>
                  <a:gd name="connsiteX6" fmla="*/ 343980 w 684330"/>
                  <a:gd name="connsiteY6" fmla="*/ 1723178 h 1811630"/>
                  <a:gd name="connsiteX7" fmla="*/ 294840 w 684330"/>
                  <a:gd name="connsiteY7" fmla="*/ 1736282 h 1811630"/>
                  <a:gd name="connsiteX8" fmla="*/ 285012 w 684330"/>
                  <a:gd name="connsiteY8" fmla="*/ 1755938 h 1811630"/>
                  <a:gd name="connsiteX9" fmla="*/ 285012 w 684330"/>
                  <a:gd name="connsiteY9" fmla="*/ 1778870 h 1811630"/>
                  <a:gd name="connsiteX10" fmla="*/ 252252 w 684330"/>
                  <a:gd name="connsiteY10" fmla="*/ 1798526 h 1811630"/>
                  <a:gd name="connsiteX11" fmla="*/ 206388 w 684330"/>
                  <a:gd name="connsiteY11" fmla="*/ 1811630 h 1811630"/>
                  <a:gd name="connsiteX12" fmla="*/ 173628 w 684330"/>
                  <a:gd name="connsiteY12" fmla="*/ 1772318 h 1811630"/>
                  <a:gd name="connsiteX13" fmla="*/ 131040 w 684330"/>
                  <a:gd name="connsiteY13" fmla="*/ 1798526 h 1811630"/>
                  <a:gd name="connsiteX14" fmla="*/ 104832 w 684330"/>
                  <a:gd name="connsiteY14" fmla="*/ 1798526 h 1811630"/>
                  <a:gd name="connsiteX15" fmla="*/ 101556 w 684330"/>
                  <a:gd name="connsiteY15" fmla="*/ 1762490 h 1811630"/>
                  <a:gd name="connsiteX16" fmla="*/ 124488 w 684330"/>
                  <a:gd name="connsiteY16" fmla="*/ 1736282 h 1811630"/>
                  <a:gd name="connsiteX17" fmla="*/ 95004 w 684330"/>
                  <a:gd name="connsiteY17" fmla="*/ 1716626 h 1811630"/>
                  <a:gd name="connsiteX18" fmla="*/ 95004 w 684330"/>
                  <a:gd name="connsiteY18" fmla="*/ 1667486 h 1811630"/>
                  <a:gd name="connsiteX19" fmla="*/ 49140 w 684330"/>
                  <a:gd name="connsiteY19" fmla="*/ 1621622 h 1811630"/>
                  <a:gd name="connsiteX20" fmla="*/ 22932 w 684330"/>
                  <a:gd name="connsiteY20" fmla="*/ 1621622 h 1811630"/>
                  <a:gd name="connsiteX21" fmla="*/ 19656 w 684330"/>
                  <a:gd name="connsiteY21" fmla="*/ 1592138 h 1811630"/>
                  <a:gd name="connsiteX22" fmla="*/ 3276 w 684330"/>
                  <a:gd name="connsiteY22" fmla="*/ 1575758 h 1811630"/>
                  <a:gd name="connsiteX23" fmla="*/ 6552 w 684330"/>
                  <a:gd name="connsiteY23" fmla="*/ 1533170 h 1811630"/>
                  <a:gd name="connsiteX24" fmla="*/ 29484 w 684330"/>
                  <a:gd name="connsiteY24" fmla="*/ 1487306 h 1811630"/>
                  <a:gd name="connsiteX25" fmla="*/ 72072 w 684330"/>
                  <a:gd name="connsiteY25" fmla="*/ 1474202 h 1811630"/>
                  <a:gd name="connsiteX26" fmla="*/ 32760 w 684330"/>
                  <a:gd name="connsiteY26" fmla="*/ 1418510 h 1811630"/>
                  <a:gd name="connsiteX27" fmla="*/ 0 w 684330"/>
                  <a:gd name="connsiteY27" fmla="*/ 1411958 h 1811630"/>
                  <a:gd name="connsiteX28" fmla="*/ 26208 w 684330"/>
                  <a:gd name="connsiteY28" fmla="*/ 1369370 h 1811630"/>
                  <a:gd name="connsiteX29" fmla="*/ 26208 w 684330"/>
                  <a:gd name="connsiteY29" fmla="*/ 1323506 h 1811630"/>
                  <a:gd name="connsiteX30" fmla="*/ 52416 w 684330"/>
                  <a:gd name="connsiteY30" fmla="*/ 1297297 h 1811630"/>
                  <a:gd name="connsiteX31" fmla="*/ 19656 w 684330"/>
                  <a:gd name="connsiteY31" fmla="*/ 1284193 h 1811630"/>
                  <a:gd name="connsiteX32" fmla="*/ 22932 w 684330"/>
                  <a:gd name="connsiteY32" fmla="*/ 1261261 h 1811630"/>
                  <a:gd name="connsiteX33" fmla="*/ 39312 w 684330"/>
                  <a:gd name="connsiteY33" fmla="*/ 1228501 h 1811630"/>
                  <a:gd name="connsiteX34" fmla="*/ 91728 w 684330"/>
                  <a:gd name="connsiteY34" fmla="*/ 1205569 h 1811630"/>
                  <a:gd name="connsiteX35" fmla="*/ 104832 w 684330"/>
                  <a:gd name="connsiteY35" fmla="*/ 1153153 h 1811630"/>
                  <a:gd name="connsiteX36" fmla="*/ 124488 w 684330"/>
                  <a:gd name="connsiteY36" fmla="*/ 1113841 h 1811630"/>
                  <a:gd name="connsiteX37" fmla="*/ 153972 w 684330"/>
                  <a:gd name="connsiteY37" fmla="*/ 1104013 h 1811630"/>
                  <a:gd name="connsiteX38" fmla="*/ 173628 w 684330"/>
                  <a:gd name="connsiteY38" fmla="*/ 1041769 h 1811630"/>
                  <a:gd name="connsiteX39" fmla="*/ 173628 w 684330"/>
                  <a:gd name="connsiteY39" fmla="*/ 1012285 h 1811630"/>
                  <a:gd name="connsiteX40" fmla="*/ 209664 w 684330"/>
                  <a:gd name="connsiteY40" fmla="*/ 986077 h 1811630"/>
                  <a:gd name="connsiteX41" fmla="*/ 245700 w 684330"/>
                  <a:gd name="connsiteY41" fmla="*/ 1002457 h 1811630"/>
                  <a:gd name="connsiteX42" fmla="*/ 245700 w 684330"/>
                  <a:gd name="connsiteY42" fmla="*/ 979525 h 1811630"/>
                  <a:gd name="connsiteX43" fmla="*/ 239148 w 684330"/>
                  <a:gd name="connsiteY43" fmla="*/ 963145 h 1811630"/>
                  <a:gd name="connsiteX44" fmla="*/ 242424 w 684330"/>
                  <a:gd name="connsiteY44" fmla="*/ 943489 h 1811630"/>
                  <a:gd name="connsiteX45" fmla="*/ 206388 w 684330"/>
                  <a:gd name="connsiteY45" fmla="*/ 917281 h 1811630"/>
                  <a:gd name="connsiteX46" fmla="*/ 193284 w 684330"/>
                  <a:gd name="connsiteY46" fmla="*/ 874693 h 1811630"/>
                  <a:gd name="connsiteX47" fmla="*/ 242424 w 684330"/>
                  <a:gd name="connsiteY47" fmla="*/ 832105 h 1811630"/>
                  <a:gd name="connsiteX48" fmla="*/ 291564 w 684330"/>
                  <a:gd name="connsiteY48" fmla="*/ 845209 h 1811630"/>
                  <a:gd name="connsiteX49" fmla="*/ 337428 w 684330"/>
                  <a:gd name="connsiteY49" fmla="*/ 819001 h 1811630"/>
                  <a:gd name="connsiteX50" fmla="*/ 406224 w 684330"/>
                  <a:gd name="connsiteY50" fmla="*/ 756757 h 1811630"/>
                  <a:gd name="connsiteX51" fmla="*/ 412776 w 684330"/>
                  <a:gd name="connsiteY51" fmla="*/ 691237 h 1811630"/>
                  <a:gd name="connsiteX52" fmla="*/ 386568 w 684330"/>
                  <a:gd name="connsiteY52" fmla="*/ 674857 h 1811630"/>
                  <a:gd name="connsiteX53" fmla="*/ 406224 w 684330"/>
                  <a:gd name="connsiteY53" fmla="*/ 599509 h 1811630"/>
                  <a:gd name="connsiteX54" fmla="*/ 350532 w 684330"/>
                  <a:gd name="connsiteY54" fmla="*/ 566749 h 1811630"/>
                  <a:gd name="connsiteX55" fmla="*/ 353808 w 684330"/>
                  <a:gd name="connsiteY55" fmla="*/ 471745 h 1811630"/>
                  <a:gd name="connsiteX56" fmla="*/ 298116 w 684330"/>
                  <a:gd name="connsiteY56" fmla="*/ 438985 h 1811630"/>
                  <a:gd name="connsiteX57" fmla="*/ 275184 w 684330"/>
                  <a:gd name="connsiteY57" fmla="*/ 314496 h 1811630"/>
                  <a:gd name="connsiteX58" fmla="*/ 239148 w 684330"/>
                  <a:gd name="connsiteY58" fmla="*/ 294840 h 1811630"/>
                  <a:gd name="connsiteX59" fmla="*/ 271908 w 684330"/>
                  <a:gd name="connsiteY59" fmla="*/ 262080 h 1811630"/>
                  <a:gd name="connsiteX60" fmla="*/ 268632 w 684330"/>
                  <a:gd name="connsiteY60" fmla="*/ 203112 h 1811630"/>
                  <a:gd name="connsiteX61" fmla="*/ 235872 w 684330"/>
                  <a:gd name="connsiteY61" fmla="*/ 193284 h 1811630"/>
                  <a:gd name="connsiteX62" fmla="*/ 242424 w 684330"/>
                  <a:gd name="connsiteY62" fmla="*/ 153972 h 1811630"/>
                  <a:gd name="connsiteX63" fmla="*/ 190008 w 684330"/>
                  <a:gd name="connsiteY63" fmla="*/ 108108 h 1811630"/>
                  <a:gd name="connsiteX64" fmla="*/ 248976 w 684330"/>
                  <a:gd name="connsiteY64" fmla="*/ 88452 h 1811630"/>
                  <a:gd name="connsiteX65" fmla="*/ 321048 w 684330"/>
                  <a:gd name="connsiteY65" fmla="*/ 72072 h 1811630"/>
                  <a:gd name="connsiteX66" fmla="*/ 419328 w 684330"/>
                  <a:gd name="connsiteY66" fmla="*/ 0 h 1811630"/>
                  <a:gd name="connsiteX67" fmla="*/ 461916 w 684330"/>
                  <a:gd name="connsiteY67" fmla="*/ 0 h 1811630"/>
                  <a:gd name="connsiteX68" fmla="*/ 481572 w 684330"/>
                  <a:gd name="connsiteY68" fmla="*/ 29484 h 1811630"/>
                  <a:gd name="connsiteX69" fmla="*/ 524160 w 684330"/>
                  <a:gd name="connsiteY69" fmla="*/ 16380 h 1811630"/>
                  <a:gd name="connsiteX70" fmla="*/ 576576 w 684330"/>
                  <a:gd name="connsiteY70" fmla="*/ 49140 h 1811630"/>
                  <a:gd name="connsiteX71" fmla="*/ 635544 w 684330"/>
                  <a:gd name="connsiteY71" fmla="*/ 22932 h 1811630"/>
                  <a:gd name="connsiteX72" fmla="*/ 684330 w 684330"/>
                  <a:gd name="connsiteY72" fmla="*/ 22932 h 1811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84330" h="1811630">
                    <a:moveTo>
                      <a:pt x="684330" y="1735744"/>
                    </a:moveTo>
                    <a:lnTo>
                      <a:pt x="599508" y="1723178"/>
                    </a:lnTo>
                    <a:lnTo>
                      <a:pt x="520884" y="1755938"/>
                    </a:lnTo>
                    <a:lnTo>
                      <a:pt x="435708" y="1716626"/>
                    </a:lnTo>
                    <a:lnTo>
                      <a:pt x="406224" y="1733006"/>
                    </a:lnTo>
                    <a:lnTo>
                      <a:pt x="363636" y="1733006"/>
                    </a:lnTo>
                    <a:lnTo>
                      <a:pt x="343980" y="1723178"/>
                    </a:lnTo>
                    <a:lnTo>
                      <a:pt x="294840" y="1736282"/>
                    </a:lnTo>
                    <a:lnTo>
                      <a:pt x="285012" y="1755938"/>
                    </a:lnTo>
                    <a:lnTo>
                      <a:pt x="285012" y="1778870"/>
                    </a:lnTo>
                    <a:lnTo>
                      <a:pt x="252252" y="1798526"/>
                    </a:lnTo>
                    <a:lnTo>
                      <a:pt x="206388" y="1811630"/>
                    </a:lnTo>
                    <a:lnTo>
                      <a:pt x="173628" y="1772318"/>
                    </a:lnTo>
                    <a:lnTo>
                      <a:pt x="131040" y="1798526"/>
                    </a:lnTo>
                    <a:lnTo>
                      <a:pt x="104832" y="1798526"/>
                    </a:lnTo>
                    <a:lnTo>
                      <a:pt x="101556" y="1762490"/>
                    </a:lnTo>
                    <a:lnTo>
                      <a:pt x="124488" y="1736282"/>
                    </a:lnTo>
                    <a:lnTo>
                      <a:pt x="95004" y="1716626"/>
                    </a:lnTo>
                    <a:lnTo>
                      <a:pt x="95004" y="1667486"/>
                    </a:lnTo>
                    <a:lnTo>
                      <a:pt x="49140" y="1621622"/>
                    </a:lnTo>
                    <a:lnTo>
                      <a:pt x="22932" y="1621622"/>
                    </a:lnTo>
                    <a:lnTo>
                      <a:pt x="19656" y="1592138"/>
                    </a:lnTo>
                    <a:lnTo>
                      <a:pt x="3276" y="1575758"/>
                    </a:lnTo>
                    <a:lnTo>
                      <a:pt x="6552" y="1533170"/>
                    </a:lnTo>
                    <a:lnTo>
                      <a:pt x="29484" y="1487306"/>
                    </a:lnTo>
                    <a:lnTo>
                      <a:pt x="72072" y="1474202"/>
                    </a:lnTo>
                    <a:lnTo>
                      <a:pt x="32760" y="1418510"/>
                    </a:lnTo>
                    <a:lnTo>
                      <a:pt x="0" y="1411958"/>
                    </a:lnTo>
                    <a:lnTo>
                      <a:pt x="26208" y="1369370"/>
                    </a:lnTo>
                    <a:lnTo>
                      <a:pt x="26208" y="1323506"/>
                    </a:lnTo>
                    <a:lnTo>
                      <a:pt x="52416" y="1297297"/>
                    </a:lnTo>
                    <a:lnTo>
                      <a:pt x="19656" y="1284193"/>
                    </a:lnTo>
                    <a:lnTo>
                      <a:pt x="22932" y="1261261"/>
                    </a:lnTo>
                    <a:lnTo>
                      <a:pt x="39312" y="1228501"/>
                    </a:lnTo>
                    <a:lnTo>
                      <a:pt x="91728" y="1205569"/>
                    </a:lnTo>
                    <a:lnTo>
                      <a:pt x="104832" y="1153153"/>
                    </a:lnTo>
                    <a:lnTo>
                      <a:pt x="124488" y="1113841"/>
                    </a:lnTo>
                    <a:lnTo>
                      <a:pt x="153972" y="1104013"/>
                    </a:lnTo>
                    <a:lnTo>
                      <a:pt x="173628" y="1041769"/>
                    </a:lnTo>
                    <a:lnTo>
                      <a:pt x="173628" y="1012285"/>
                    </a:lnTo>
                    <a:lnTo>
                      <a:pt x="209664" y="986077"/>
                    </a:lnTo>
                    <a:lnTo>
                      <a:pt x="245700" y="1002457"/>
                    </a:lnTo>
                    <a:lnTo>
                      <a:pt x="245700" y="979525"/>
                    </a:lnTo>
                    <a:lnTo>
                      <a:pt x="239148" y="963145"/>
                    </a:lnTo>
                    <a:lnTo>
                      <a:pt x="242424" y="943489"/>
                    </a:lnTo>
                    <a:lnTo>
                      <a:pt x="206388" y="917281"/>
                    </a:lnTo>
                    <a:lnTo>
                      <a:pt x="193284" y="874693"/>
                    </a:lnTo>
                    <a:lnTo>
                      <a:pt x="242424" y="832105"/>
                    </a:lnTo>
                    <a:lnTo>
                      <a:pt x="291564" y="845209"/>
                    </a:lnTo>
                    <a:lnTo>
                      <a:pt x="337428" y="819001"/>
                    </a:lnTo>
                    <a:lnTo>
                      <a:pt x="406224" y="756757"/>
                    </a:lnTo>
                    <a:lnTo>
                      <a:pt x="412776" y="691237"/>
                    </a:lnTo>
                    <a:lnTo>
                      <a:pt x="386568" y="674857"/>
                    </a:lnTo>
                    <a:lnTo>
                      <a:pt x="406224" y="599509"/>
                    </a:lnTo>
                    <a:lnTo>
                      <a:pt x="350532" y="566749"/>
                    </a:lnTo>
                    <a:lnTo>
                      <a:pt x="353808" y="471745"/>
                    </a:lnTo>
                    <a:lnTo>
                      <a:pt x="298116" y="438985"/>
                    </a:lnTo>
                    <a:lnTo>
                      <a:pt x="275184" y="314496"/>
                    </a:lnTo>
                    <a:lnTo>
                      <a:pt x="239148" y="294840"/>
                    </a:lnTo>
                    <a:lnTo>
                      <a:pt x="271908" y="262080"/>
                    </a:lnTo>
                    <a:lnTo>
                      <a:pt x="268632" y="203112"/>
                    </a:lnTo>
                    <a:lnTo>
                      <a:pt x="235872" y="193284"/>
                    </a:lnTo>
                    <a:lnTo>
                      <a:pt x="242424" y="153972"/>
                    </a:lnTo>
                    <a:lnTo>
                      <a:pt x="190008" y="108108"/>
                    </a:lnTo>
                    <a:lnTo>
                      <a:pt x="248976" y="88452"/>
                    </a:lnTo>
                    <a:lnTo>
                      <a:pt x="321048" y="72072"/>
                    </a:lnTo>
                    <a:lnTo>
                      <a:pt x="419328" y="0"/>
                    </a:lnTo>
                    <a:lnTo>
                      <a:pt x="461916" y="0"/>
                    </a:lnTo>
                    <a:lnTo>
                      <a:pt x="481572" y="29484"/>
                    </a:lnTo>
                    <a:lnTo>
                      <a:pt x="524160" y="16380"/>
                    </a:lnTo>
                    <a:lnTo>
                      <a:pt x="576576" y="49140"/>
                    </a:lnTo>
                    <a:lnTo>
                      <a:pt x="635544" y="22932"/>
                    </a:lnTo>
                    <a:lnTo>
                      <a:pt x="684330" y="22932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5AA2C5D2-8AE5-6B84-7C98-1AD9416A6C60}"/>
                  </a:ext>
                </a:extLst>
              </p:cNvPr>
              <p:cNvSpPr/>
              <p:nvPr/>
            </p:nvSpPr>
            <p:spPr>
              <a:xfrm>
                <a:off x="2518052" y="5904597"/>
                <a:ext cx="343979" cy="28664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2293FCD-2188-2F6C-B236-6F9020E33126}"/>
                  </a:ext>
                </a:extLst>
              </p:cNvPr>
              <p:cNvSpPr/>
              <p:nvPr/>
            </p:nvSpPr>
            <p:spPr>
              <a:xfrm>
                <a:off x="1923443" y="6215818"/>
                <a:ext cx="796098" cy="222777"/>
              </a:xfrm>
              <a:custGeom>
                <a:avLst/>
                <a:gdLst>
                  <a:gd name="connsiteX0" fmla="*/ 570040 w 796098"/>
                  <a:gd name="connsiteY0" fmla="*/ 0 h 222777"/>
                  <a:gd name="connsiteX1" fmla="*/ 629008 w 796098"/>
                  <a:gd name="connsiteY1" fmla="*/ 42588 h 222777"/>
                  <a:gd name="connsiteX2" fmla="*/ 619180 w 796098"/>
                  <a:gd name="connsiteY2" fmla="*/ 81900 h 222777"/>
                  <a:gd name="connsiteX3" fmla="*/ 609352 w 796098"/>
                  <a:gd name="connsiteY3" fmla="*/ 104832 h 222777"/>
                  <a:gd name="connsiteX4" fmla="*/ 615904 w 796098"/>
                  <a:gd name="connsiteY4" fmla="*/ 134316 h 222777"/>
                  <a:gd name="connsiteX5" fmla="*/ 632284 w 796098"/>
                  <a:gd name="connsiteY5" fmla="*/ 144144 h 222777"/>
                  <a:gd name="connsiteX6" fmla="*/ 665044 w 796098"/>
                  <a:gd name="connsiteY6" fmla="*/ 144144 h 222777"/>
                  <a:gd name="connsiteX7" fmla="*/ 678148 w 796098"/>
                  <a:gd name="connsiteY7" fmla="*/ 108108 h 222777"/>
                  <a:gd name="connsiteX8" fmla="*/ 697804 w 796098"/>
                  <a:gd name="connsiteY8" fmla="*/ 108108 h 222777"/>
                  <a:gd name="connsiteX9" fmla="*/ 730564 w 796098"/>
                  <a:gd name="connsiteY9" fmla="*/ 124488 h 222777"/>
                  <a:gd name="connsiteX10" fmla="*/ 763325 w 796098"/>
                  <a:gd name="connsiteY10" fmla="*/ 104832 h 222777"/>
                  <a:gd name="connsiteX11" fmla="*/ 782981 w 796098"/>
                  <a:gd name="connsiteY11" fmla="*/ 117936 h 222777"/>
                  <a:gd name="connsiteX12" fmla="*/ 779705 w 796098"/>
                  <a:gd name="connsiteY12" fmla="*/ 170351 h 222777"/>
                  <a:gd name="connsiteX13" fmla="*/ 760049 w 796098"/>
                  <a:gd name="connsiteY13" fmla="*/ 186732 h 222777"/>
                  <a:gd name="connsiteX14" fmla="*/ 776429 w 796098"/>
                  <a:gd name="connsiteY14" fmla="*/ 216217 h 222777"/>
                  <a:gd name="connsiteX15" fmla="*/ 796085 w 796098"/>
                  <a:gd name="connsiteY15" fmla="*/ 222767 h 222777"/>
                  <a:gd name="connsiteX16" fmla="*/ 796098 w 796098"/>
                  <a:gd name="connsiteY16" fmla="*/ 222777 h 222777"/>
                  <a:gd name="connsiteX17" fmla="*/ 0 w 796098"/>
                  <a:gd name="connsiteY17" fmla="*/ 222777 h 222777"/>
                  <a:gd name="connsiteX18" fmla="*/ 29499 w 796098"/>
                  <a:gd name="connsiteY18" fmla="*/ 203113 h 222777"/>
                  <a:gd name="connsiteX19" fmla="*/ 85191 w 796098"/>
                  <a:gd name="connsiteY19" fmla="*/ 157247 h 222777"/>
                  <a:gd name="connsiteX20" fmla="*/ 131055 w 796098"/>
                  <a:gd name="connsiteY20" fmla="*/ 147420 h 222777"/>
                  <a:gd name="connsiteX21" fmla="*/ 196575 w 796098"/>
                  <a:gd name="connsiteY21" fmla="*/ 95004 h 222777"/>
                  <a:gd name="connsiteX22" fmla="*/ 206403 w 796098"/>
                  <a:gd name="connsiteY22" fmla="*/ 75348 h 222777"/>
                  <a:gd name="connsiteX23" fmla="*/ 193299 w 796098"/>
                  <a:gd name="connsiteY23" fmla="*/ 45864 h 222777"/>
                  <a:gd name="connsiteX24" fmla="*/ 242439 w 796098"/>
                  <a:gd name="connsiteY24" fmla="*/ 45864 h 222777"/>
                  <a:gd name="connsiteX25" fmla="*/ 278475 w 796098"/>
                  <a:gd name="connsiteY25" fmla="*/ 39312 h 222777"/>
                  <a:gd name="connsiteX26" fmla="*/ 343996 w 796098"/>
                  <a:gd name="connsiteY26" fmla="*/ 75348 h 222777"/>
                  <a:gd name="connsiteX27" fmla="*/ 370204 w 796098"/>
                  <a:gd name="connsiteY27" fmla="*/ 85176 h 222777"/>
                  <a:gd name="connsiteX28" fmla="*/ 455380 w 796098"/>
                  <a:gd name="connsiteY28" fmla="*/ 95004 h 222777"/>
                  <a:gd name="connsiteX29" fmla="*/ 530728 w 796098"/>
                  <a:gd name="connsiteY29" fmla="*/ 85176 h 222777"/>
                  <a:gd name="connsiteX30" fmla="*/ 514348 w 796098"/>
                  <a:gd name="connsiteY30" fmla="*/ 62244 h 222777"/>
                  <a:gd name="connsiteX31" fmla="*/ 543832 w 796098"/>
                  <a:gd name="connsiteY31" fmla="*/ 52416 h 222777"/>
                  <a:gd name="connsiteX32" fmla="*/ 560212 w 796098"/>
                  <a:gd name="connsiteY32" fmla="*/ 42588 h 222777"/>
                  <a:gd name="connsiteX33" fmla="*/ 560212 w 796098"/>
                  <a:gd name="connsiteY33" fmla="*/ 16380 h 222777"/>
                  <a:gd name="connsiteX0" fmla="*/ 570040 w 796098"/>
                  <a:gd name="connsiteY0" fmla="*/ 0 h 485026"/>
                  <a:gd name="connsiteX1" fmla="*/ 629008 w 796098"/>
                  <a:gd name="connsiteY1" fmla="*/ 42588 h 485026"/>
                  <a:gd name="connsiteX2" fmla="*/ 619180 w 796098"/>
                  <a:gd name="connsiteY2" fmla="*/ 81900 h 485026"/>
                  <a:gd name="connsiteX3" fmla="*/ 609352 w 796098"/>
                  <a:gd name="connsiteY3" fmla="*/ 104832 h 485026"/>
                  <a:gd name="connsiteX4" fmla="*/ 615904 w 796098"/>
                  <a:gd name="connsiteY4" fmla="*/ 134316 h 485026"/>
                  <a:gd name="connsiteX5" fmla="*/ 632284 w 796098"/>
                  <a:gd name="connsiteY5" fmla="*/ 144144 h 485026"/>
                  <a:gd name="connsiteX6" fmla="*/ 665044 w 796098"/>
                  <a:gd name="connsiteY6" fmla="*/ 144144 h 485026"/>
                  <a:gd name="connsiteX7" fmla="*/ 678148 w 796098"/>
                  <a:gd name="connsiteY7" fmla="*/ 108108 h 485026"/>
                  <a:gd name="connsiteX8" fmla="*/ 697804 w 796098"/>
                  <a:gd name="connsiteY8" fmla="*/ 108108 h 485026"/>
                  <a:gd name="connsiteX9" fmla="*/ 730564 w 796098"/>
                  <a:gd name="connsiteY9" fmla="*/ 124488 h 485026"/>
                  <a:gd name="connsiteX10" fmla="*/ 763325 w 796098"/>
                  <a:gd name="connsiteY10" fmla="*/ 104832 h 485026"/>
                  <a:gd name="connsiteX11" fmla="*/ 782981 w 796098"/>
                  <a:gd name="connsiteY11" fmla="*/ 117936 h 485026"/>
                  <a:gd name="connsiteX12" fmla="*/ 779705 w 796098"/>
                  <a:gd name="connsiteY12" fmla="*/ 170351 h 485026"/>
                  <a:gd name="connsiteX13" fmla="*/ 760049 w 796098"/>
                  <a:gd name="connsiteY13" fmla="*/ 186732 h 485026"/>
                  <a:gd name="connsiteX14" fmla="*/ 776429 w 796098"/>
                  <a:gd name="connsiteY14" fmla="*/ 216217 h 485026"/>
                  <a:gd name="connsiteX15" fmla="*/ 796085 w 796098"/>
                  <a:gd name="connsiteY15" fmla="*/ 222767 h 485026"/>
                  <a:gd name="connsiteX16" fmla="*/ 796098 w 796098"/>
                  <a:gd name="connsiteY16" fmla="*/ 222777 h 485026"/>
                  <a:gd name="connsiteX17" fmla="*/ 362557 w 796098"/>
                  <a:gd name="connsiteY17" fmla="*/ 485020 h 485026"/>
                  <a:gd name="connsiteX18" fmla="*/ 0 w 796098"/>
                  <a:gd name="connsiteY18" fmla="*/ 222777 h 485026"/>
                  <a:gd name="connsiteX19" fmla="*/ 29499 w 796098"/>
                  <a:gd name="connsiteY19" fmla="*/ 203113 h 485026"/>
                  <a:gd name="connsiteX20" fmla="*/ 85191 w 796098"/>
                  <a:gd name="connsiteY20" fmla="*/ 157247 h 485026"/>
                  <a:gd name="connsiteX21" fmla="*/ 131055 w 796098"/>
                  <a:gd name="connsiteY21" fmla="*/ 147420 h 485026"/>
                  <a:gd name="connsiteX22" fmla="*/ 196575 w 796098"/>
                  <a:gd name="connsiteY22" fmla="*/ 95004 h 485026"/>
                  <a:gd name="connsiteX23" fmla="*/ 206403 w 796098"/>
                  <a:gd name="connsiteY23" fmla="*/ 75348 h 485026"/>
                  <a:gd name="connsiteX24" fmla="*/ 193299 w 796098"/>
                  <a:gd name="connsiteY24" fmla="*/ 45864 h 485026"/>
                  <a:gd name="connsiteX25" fmla="*/ 242439 w 796098"/>
                  <a:gd name="connsiteY25" fmla="*/ 45864 h 485026"/>
                  <a:gd name="connsiteX26" fmla="*/ 278475 w 796098"/>
                  <a:gd name="connsiteY26" fmla="*/ 39312 h 485026"/>
                  <a:gd name="connsiteX27" fmla="*/ 343996 w 796098"/>
                  <a:gd name="connsiteY27" fmla="*/ 75348 h 485026"/>
                  <a:gd name="connsiteX28" fmla="*/ 370204 w 796098"/>
                  <a:gd name="connsiteY28" fmla="*/ 85176 h 485026"/>
                  <a:gd name="connsiteX29" fmla="*/ 455380 w 796098"/>
                  <a:gd name="connsiteY29" fmla="*/ 95004 h 485026"/>
                  <a:gd name="connsiteX30" fmla="*/ 530728 w 796098"/>
                  <a:gd name="connsiteY30" fmla="*/ 85176 h 485026"/>
                  <a:gd name="connsiteX31" fmla="*/ 514348 w 796098"/>
                  <a:gd name="connsiteY31" fmla="*/ 62244 h 485026"/>
                  <a:gd name="connsiteX32" fmla="*/ 543832 w 796098"/>
                  <a:gd name="connsiteY32" fmla="*/ 52416 h 485026"/>
                  <a:gd name="connsiteX33" fmla="*/ 560212 w 796098"/>
                  <a:gd name="connsiteY33" fmla="*/ 42588 h 485026"/>
                  <a:gd name="connsiteX34" fmla="*/ 560212 w 796098"/>
                  <a:gd name="connsiteY34" fmla="*/ 16380 h 485026"/>
                  <a:gd name="connsiteX35" fmla="*/ 570040 w 796098"/>
                  <a:gd name="connsiteY35" fmla="*/ 0 h 485026"/>
                  <a:gd name="connsiteX0" fmla="*/ 362557 w 796098"/>
                  <a:gd name="connsiteY0" fmla="*/ 485020 h 576460"/>
                  <a:gd name="connsiteX1" fmla="*/ 0 w 796098"/>
                  <a:gd name="connsiteY1" fmla="*/ 222777 h 576460"/>
                  <a:gd name="connsiteX2" fmla="*/ 29499 w 796098"/>
                  <a:gd name="connsiteY2" fmla="*/ 203113 h 576460"/>
                  <a:gd name="connsiteX3" fmla="*/ 85191 w 796098"/>
                  <a:gd name="connsiteY3" fmla="*/ 157247 h 576460"/>
                  <a:gd name="connsiteX4" fmla="*/ 131055 w 796098"/>
                  <a:gd name="connsiteY4" fmla="*/ 147420 h 576460"/>
                  <a:gd name="connsiteX5" fmla="*/ 196575 w 796098"/>
                  <a:gd name="connsiteY5" fmla="*/ 95004 h 576460"/>
                  <a:gd name="connsiteX6" fmla="*/ 206403 w 796098"/>
                  <a:gd name="connsiteY6" fmla="*/ 75348 h 576460"/>
                  <a:gd name="connsiteX7" fmla="*/ 193299 w 796098"/>
                  <a:gd name="connsiteY7" fmla="*/ 45864 h 576460"/>
                  <a:gd name="connsiteX8" fmla="*/ 242439 w 796098"/>
                  <a:gd name="connsiteY8" fmla="*/ 45864 h 576460"/>
                  <a:gd name="connsiteX9" fmla="*/ 278475 w 796098"/>
                  <a:gd name="connsiteY9" fmla="*/ 39312 h 576460"/>
                  <a:gd name="connsiteX10" fmla="*/ 343996 w 796098"/>
                  <a:gd name="connsiteY10" fmla="*/ 75348 h 576460"/>
                  <a:gd name="connsiteX11" fmla="*/ 370204 w 796098"/>
                  <a:gd name="connsiteY11" fmla="*/ 85176 h 576460"/>
                  <a:gd name="connsiteX12" fmla="*/ 455380 w 796098"/>
                  <a:gd name="connsiteY12" fmla="*/ 95004 h 576460"/>
                  <a:gd name="connsiteX13" fmla="*/ 530728 w 796098"/>
                  <a:gd name="connsiteY13" fmla="*/ 85176 h 576460"/>
                  <a:gd name="connsiteX14" fmla="*/ 514348 w 796098"/>
                  <a:gd name="connsiteY14" fmla="*/ 62244 h 576460"/>
                  <a:gd name="connsiteX15" fmla="*/ 543832 w 796098"/>
                  <a:gd name="connsiteY15" fmla="*/ 52416 h 576460"/>
                  <a:gd name="connsiteX16" fmla="*/ 560212 w 796098"/>
                  <a:gd name="connsiteY16" fmla="*/ 42588 h 576460"/>
                  <a:gd name="connsiteX17" fmla="*/ 560212 w 796098"/>
                  <a:gd name="connsiteY17" fmla="*/ 16380 h 576460"/>
                  <a:gd name="connsiteX18" fmla="*/ 570040 w 796098"/>
                  <a:gd name="connsiteY18" fmla="*/ 0 h 576460"/>
                  <a:gd name="connsiteX19" fmla="*/ 629008 w 796098"/>
                  <a:gd name="connsiteY19" fmla="*/ 42588 h 576460"/>
                  <a:gd name="connsiteX20" fmla="*/ 619180 w 796098"/>
                  <a:gd name="connsiteY20" fmla="*/ 81900 h 576460"/>
                  <a:gd name="connsiteX21" fmla="*/ 609352 w 796098"/>
                  <a:gd name="connsiteY21" fmla="*/ 104832 h 576460"/>
                  <a:gd name="connsiteX22" fmla="*/ 615904 w 796098"/>
                  <a:gd name="connsiteY22" fmla="*/ 134316 h 576460"/>
                  <a:gd name="connsiteX23" fmla="*/ 632284 w 796098"/>
                  <a:gd name="connsiteY23" fmla="*/ 144144 h 576460"/>
                  <a:gd name="connsiteX24" fmla="*/ 665044 w 796098"/>
                  <a:gd name="connsiteY24" fmla="*/ 144144 h 576460"/>
                  <a:gd name="connsiteX25" fmla="*/ 678148 w 796098"/>
                  <a:gd name="connsiteY25" fmla="*/ 108108 h 576460"/>
                  <a:gd name="connsiteX26" fmla="*/ 697804 w 796098"/>
                  <a:gd name="connsiteY26" fmla="*/ 108108 h 576460"/>
                  <a:gd name="connsiteX27" fmla="*/ 730564 w 796098"/>
                  <a:gd name="connsiteY27" fmla="*/ 124488 h 576460"/>
                  <a:gd name="connsiteX28" fmla="*/ 763325 w 796098"/>
                  <a:gd name="connsiteY28" fmla="*/ 104832 h 576460"/>
                  <a:gd name="connsiteX29" fmla="*/ 782981 w 796098"/>
                  <a:gd name="connsiteY29" fmla="*/ 117936 h 576460"/>
                  <a:gd name="connsiteX30" fmla="*/ 779705 w 796098"/>
                  <a:gd name="connsiteY30" fmla="*/ 170351 h 576460"/>
                  <a:gd name="connsiteX31" fmla="*/ 760049 w 796098"/>
                  <a:gd name="connsiteY31" fmla="*/ 186732 h 576460"/>
                  <a:gd name="connsiteX32" fmla="*/ 776429 w 796098"/>
                  <a:gd name="connsiteY32" fmla="*/ 216217 h 576460"/>
                  <a:gd name="connsiteX33" fmla="*/ 796085 w 796098"/>
                  <a:gd name="connsiteY33" fmla="*/ 222767 h 576460"/>
                  <a:gd name="connsiteX34" fmla="*/ 796098 w 796098"/>
                  <a:gd name="connsiteY34" fmla="*/ 222777 h 576460"/>
                  <a:gd name="connsiteX35" fmla="*/ 453997 w 796098"/>
                  <a:gd name="connsiteY35" fmla="*/ 576460 h 576460"/>
                  <a:gd name="connsiteX0" fmla="*/ 0 w 796098"/>
                  <a:gd name="connsiteY0" fmla="*/ 222777 h 576460"/>
                  <a:gd name="connsiteX1" fmla="*/ 29499 w 796098"/>
                  <a:gd name="connsiteY1" fmla="*/ 203113 h 576460"/>
                  <a:gd name="connsiteX2" fmla="*/ 85191 w 796098"/>
                  <a:gd name="connsiteY2" fmla="*/ 157247 h 576460"/>
                  <a:gd name="connsiteX3" fmla="*/ 131055 w 796098"/>
                  <a:gd name="connsiteY3" fmla="*/ 147420 h 576460"/>
                  <a:gd name="connsiteX4" fmla="*/ 196575 w 796098"/>
                  <a:gd name="connsiteY4" fmla="*/ 95004 h 576460"/>
                  <a:gd name="connsiteX5" fmla="*/ 206403 w 796098"/>
                  <a:gd name="connsiteY5" fmla="*/ 75348 h 576460"/>
                  <a:gd name="connsiteX6" fmla="*/ 193299 w 796098"/>
                  <a:gd name="connsiteY6" fmla="*/ 45864 h 576460"/>
                  <a:gd name="connsiteX7" fmla="*/ 242439 w 796098"/>
                  <a:gd name="connsiteY7" fmla="*/ 45864 h 576460"/>
                  <a:gd name="connsiteX8" fmla="*/ 278475 w 796098"/>
                  <a:gd name="connsiteY8" fmla="*/ 39312 h 576460"/>
                  <a:gd name="connsiteX9" fmla="*/ 343996 w 796098"/>
                  <a:gd name="connsiteY9" fmla="*/ 75348 h 576460"/>
                  <a:gd name="connsiteX10" fmla="*/ 370204 w 796098"/>
                  <a:gd name="connsiteY10" fmla="*/ 85176 h 576460"/>
                  <a:gd name="connsiteX11" fmla="*/ 455380 w 796098"/>
                  <a:gd name="connsiteY11" fmla="*/ 95004 h 576460"/>
                  <a:gd name="connsiteX12" fmla="*/ 530728 w 796098"/>
                  <a:gd name="connsiteY12" fmla="*/ 85176 h 576460"/>
                  <a:gd name="connsiteX13" fmla="*/ 514348 w 796098"/>
                  <a:gd name="connsiteY13" fmla="*/ 62244 h 576460"/>
                  <a:gd name="connsiteX14" fmla="*/ 543832 w 796098"/>
                  <a:gd name="connsiteY14" fmla="*/ 52416 h 576460"/>
                  <a:gd name="connsiteX15" fmla="*/ 560212 w 796098"/>
                  <a:gd name="connsiteY15" fmla="*/ 42588 h 576460"/>
                  <a:gd name="connsiteX16" fmla="*/ 560212 w 796098"/>
                  <a:gd name="connsiteY16" fmla="*/ 16380 h 576460"/>
                  <a:gd name="connsiteX17" fmla="*/ 570040 w 796098"/>
                  <a:gd name="connsiteY17" fmla="*/ 0 h 576460"/>
                  <a:gd name="connsiteX18" fmla="*/ 629008 w 796098"/>
                  <a:gd name="connsiteY18" fmla="*/ 42588 h 576460"/>
                  <a:gd name="connsiteX19" fmla="*/ 619180 w 796098"/>
                  <a:gd name="connsiteY19" fmla="*/ 81900 h 576460"/>
                  <a:gd name="connsiteX20" fmla="*/ 609352 w 796098"/>
                  <a:gd name="connsiteY20" fmla="*/ 104832 h 576460"/>
                  <a:gd name="connsiteX21" fmla="*/ 615904 w 796098"/>
                  <a:gd name="connsiteY21" fmla="*/ 134316 h 576460"/>
                  <a:gd name="connsiteX22" fmla="*/ 632284 w 796098"/>
                  <a:gd name="connsiteY22" fmla="*/ 144144 h 576460"/>
                  <a:gd name="connsiteX23" fmla="*/ 665044 w 796098"/>
                  <a:gd name="connsiteY23" fmla="*/ 144144 h 576460"/>
                  <a:gd name="connsiteX24" fmla="*/ 678148 w 796098"/>
                  <a:gd name="connsiteY24" fmla="*/ 108108 h 576460"/>
                  <a:gd name="connsiteX25" fmla="*/ 697804 w 796098"/>
                  <a:gd name="connsiteY25" fmla="*/ 108108 h 576460"/>
                  <a:gd name="connsiteX26" fmla="*/ 730564 w 796098"/>
                  <a:gd name="connsiteY26" fmla="*/ 124488 h 576460"/>
                  <a:gd name="connsiteX27" fmla="*/ 763325 w 796098"/>
                  <a:gd name="connsiteY27" fmla="*/ 104832 h 576460"/>
                  <a:gd name="connsiteX28" fmla="*/ 782981 w 796098"/>
                  <a:gd name="connsiteY28" fmla="*/ 117936 h 576460"/>
                  <a:gd name="connsiteX29" fmla="*/ 779705 w 796098"/>
                  <a:gd name="connsiteY29" fmla="*/ 170351 h 576460"/>
                  <a:gd name="connsiteX30" fmla="*/ 760049 w 796098"/>
                  <a:gd name="connsiteY30" fmla="*/ 186732 h 576460"/>
                  <a:gd name="connsiteX31" fmla="*/ 776429 w 796098"/>
                  <a:gd name="connsiteY31" fmla="*/ 216217 h 576460"/>
                  <a:gd name="connsiteX32" fmla="*/ 796085 w 796098"/>
                  <a:gd name="connsiteY32" fmla="*/ 222767 h 576460"/>
                  <a:gd name="connsiteX33" fmla="*/ 796098 w 796098"/>
                  <a:gd name="connsiteY33" fmla="*/ 222777 h 576460"/>
                  <a:gd name="connsiteX34" fmla="*/ 453997 w 796098"/>
                  <a:gd name="connsiteY34" fmla="*/ 576460 h 576460"/>
                  <a:gd name="connsiteX0" fmla="*/ 0 w 796098"/>
                  <a:gd name="connsiteY0" fmla="*/ 222777 h 222777"/>
                  <a:gd name="connsiteX1" fmla="*/ 29499 w 796098"/>
                  <a:gd name="connsiteY1" fmla="*/ 203113 h 222777"/>
                  <a:gd name="connsiteX2" fmla="*/ 85191 w 796098"/>
                  <a:gd name="connsiteY2" fmla="*/ 157247 h 222777"/>
                  <a:gd name="connsiteX3" fmla="*/ 131055 w 796098"/>
                  <a:gd name="connsiteY3" fmla="*/ 147420 h 222777"/>
                  <a:gd name="connsiteX4" fmla="*/ 196575 w 796098"/>
                  <a:gd name="connsiteY4" fmla="*/ 95004 h 222777"/>
                  <a:gd name="connsiteX5" fmla="*/ 206403 w 796098"/>
                  <a:gd name="connsiteY5" fmla="*/ 75348 h 222777"/>
                  <a:gd name="connsiteX6" fmla="*/ 193299 w 796098"/>
                  <a:gd name="connsiteY6" fmla="*/ 45864 h 222777"/>
                  <a:gd name="connsiteX7" fmla="*/ 242439 w 796098"/>
                  <a:gd name="connsiteY7" fmla="*/ 45864 h 222777"/>
                  <a:gd name="connsiteX8" fmla="*/ 278475 w 796098"/>
                  <a:gd name="connsiteY8" fmla="*/ 39312 h 222777"/>
                  <a:gd name="connsiteX9" fmla="*/ 343996 w 796098"/>
                  <a:gd name="connsiteY9" fmla="*/ 75348 h 222777"/>
                  <a:gd name="connsiteX10" fmla="*/ 370204 w 796098"/>
                  <a:gd name="connsiteY10" fmla="*/ 85176 h 222777"/>
                  <a:gd name="connsiteX11" fmla="*/ 455380 w 796098"/>
                  <a:gd name="connsiteY11" fmla="*/ 95004 h 222777"/>
                  <a:gd name="connsiteX12" fmla="*/ 530728 w 796098"/>
                  <a:gd name="connsiteY12" fmla="*/ 85176 h 222777"/>
                  <a:gd name="connsiteX13" fmla="*/ 514348 w 796098"/>
                  <a:gd name="connsiteY13" fmla="*/ 62244 h 222777"/>
                  <a:gd name="connsiteX14" fmla="*/ 543832 w 796098"/>
                  <a:gd name="connsiteY14" fmla="*/ 52416 h 222777"/>
                  <a:gd name="connsiteX15" fmla="*/ 560212 w 796098"/>
                  <a:gd name="connsiteY15" fmla="*/ 42588 h 222777"/>
                  <a:gd name="connsiteX16" fmla="*/ 560212 w 796098"/>
                  <a:gd name="connsiteY16" fmla="*/ 16380 h 222777"/>
                  <a:gd name="connsiteX17" fmla="*/ 570040 w 796098"/>
                  <a:gd name="connsiteY17" fmla="*/ 0 h 222777"/>
                  <a:gd name="connsiteX18" fmla="*/ 629008 w 796098"/>
                  <a:gd name="connsiteY18" fmla="*/ 42588 h 222777"/>
                  <a:gd name="connsiteX19" fmla="*/ 619180 w 796098"/>
                  <a:gd name="connsiteY19" fmla="*/ 81900 h 222777"/>
                  <a:gd name="connsiteX20" fmla="*/ 609352 w 796098"/>
                  <a:gd name="connsiteY20" fmla="*/ 104832 h 222777"/>
                  <a:gd name="connsiteX21" fmla="*/ 615904 w 796098"/>
                  <a:gd name="connsiteY21" fmla="*/ 134316 h 222777"/>
                  <a:gd name="connsiteX22" fmla="*/ 632284 w 796098"/>
                  <a:gd name="connsiteY22" fmla="*/ 144144 h 222777"/>
                  <a:gd name="connsiteX23" fmla="*/ 665044 w 796098"/>
                  <a:gd name="connsiteY23" fmla="*/ 144144 h 222777"/>
                  <a:gd name="connsiteX24" fmla="*/ 678148 w 796098"/>
                  <a:gd name="connsiteY24" fmla="*/ 108108 h 222777"/>
                  <a:gd name="connsiteX25" fmla="*/ 697804 w 796098"/>
                  <a:gd name="connsiteY25" fmla="*/ 108108 h 222777"/>
                  <a:gd name="connsiteX26" fmla="*/ 730564 w 796098"/>
                  <a:gd name="connsiteY26" fmla="*/ 124488 h 222777"/>
                  <a:gd name="connsiteX27" fmla="*/ 763325 w 796098"/>
                  <a:gd name="connsiteY27" fmla="*/ 104832 h 222777"/>
                  <a:gd name="connsiteX28" fmla="*/ 782981 w 796098"/>
                  <a:gd name="connsiteY28" fmla="*/ 117936 h 222777"/>
                  <a:gd name="connsiteX29" fmla="*/ 779705 w 796098"/>
                  <a:gd name="connsiteY29" fmla="*/ 170351 h 222777"/>
                  <a:gd name="connsiteX30" fmla="*/ 760049 w 796098"/>
                  <a:gd name="connsiteY30" fmla="*/ 186732 h 222777"/>
                  <a:gd name="connsiteX31" fmla="*/ 776429 w 796098"/>
                  <a:gd name="connsiteY31" fmla="*/ 216217 h 222777"/>
                  <a:gd name="connsiteX32" fmla="*/ 796085 w 796098"/>
                  <a:gd name="connsiteY32" fmla="*/ 222767 h 222777"/>
                  <a:gd name="connsiteX33" fmla="*/ 796098 w 796098"/>
                  <a:gd name="connsiteY33" fmla="*/ 222777 h 22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96098" h="222777">
                    <a:moveTo>
                      <a:pt x="0" y="222777"/>
                    </a:moveTo>
                    <a:lnTo>
                      <a:pt x="29499" y="203113"/>
                    </a:lnTo>
                    <a:lnTo>
                      <a:pt x="85191" y="157247"/>
                    </a:lnTo>
                    <a:lnTo>
                      <a:pt x="131055" y="147420"/>
                    </a:lnTo>
                    <a:lnTo>
                      <a:pt x="196575" y="95004"/>
                    </a:lnTo>
                    <a:lnTo>
                      <a:pt x="206403" y="75348"/>
                    </a:lnTo>
                    <a:lnTo>
                      <a:pt x="193299" y="45864"/>
                    </a:lnTo>
                    <a:lnTo>
                      <a:pt x="242439" y="45864"/>
                    </a:lnTo>
                    <a:lnTo>
                      <a:pt x="278475" y="39312"/>
                    </a:lnTo>
                    <a:lnTo>
                      <a:pt x="343996" y="75348"/>
                    </a:lnTo>
                    <a:lnTo>
                      <a:pt x="370204" y="85176"/>
                    </a:lnTo>
                    <a:lnTo>
                      <a:pt x="455380" y="95004"/>
                    </a:lnTo>
                    <a:lnTo>
                      <a:pt x="530728" y="85176"/>
                    </a:lnTo>
                    <a:lnTo>
                      <a:pt x="514348" y="62244"/>
                    </a:lnTo>
                    <a:lnTo>
                      <a:pt x="543832" y="52416"/>
                    </a:lnTo>
                    <a:lnTo>
                      <a:pt x="560212" y="42588"/>
                    </a:lnTo>
                    <a:lnTo>
                      <a:pt x="560212" y="16380"/>
                    </a:lnTo>
                    <a:lnTo>
                      <a:pt x="570040" y="0"/>
                    </a:lnTo>
                    <a:lnTo>
                      <a:pt x="629008" y="42588"/>
                    </a:lnTo>
                    <a:lnTo>
                      <a:pt x="619180" y="81900"/>
                    </a:lnTo>
                    <a:lnTo>
                      <a:pt x="609352" y="104832"/>
                    </a:lnTo>
                    <a:lnTo>
                      <a:pt x="615904" y="134316"/>
                    </a:lnTo>
                    <a:lnTo>
                      <a:pt x="632284" y="144144"/>
                    </a:lnTo>
                    <a:lnTo>
                      <a:pt x="665044" y="144144"/>
                    </a:lnTo>
                    <a:lnTo>
                      <a:pt x="678148" y="108108"/>
                    </a:lnTo>
                    <a:lnTo>
                      <a:pt x="697804" y="108108"/>
                    </a:lnTo>
                    <a:lnTo>
                      <a:pt x="730564" y="124488"/>
                    </a:lnTo>
                    <a:lnTo>
                      <a:pt x="763325" y="104832"/>
                    </a:lnTo>
                    <a:lnTo>
                      <a:pt x="782981" y="117936"/>
                    </a:lnTo>
                    <a:lnTo>
                      <a:pt x="779705" y="170351"/>
                    </a:lnTo>
                    <a:lnTo>
                      <a:pt x="760049" y="186732"/>
                    </a:lnTo>
                    <a:lnTo>
                      <a:pt x="776429" y="216217"/>
                    </a:lnTo>
                    <a:lnTo>
                      <a:pt x="796085" y="222767"/>
                    </a:lnTo>
                    <a:cubicBezTo>
                      <a:pt x="796089" y="222770"/>
                      <a:pt x="796094" y="222774"/>
                      <a:pt x="796098" y="222777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ECD58AC-A9AA-A384-4FDC-E10BD5BC80D1}"/>
                  </a:ext>
                </a:extLst>
              </p:cNvPr>
              <p:cNvSpPr/>
              <p:nvPr/>
            </p:nvSpPr>
            <p:spPr>
              <a:xfrm>
                <a:off x="922312" y="3889709"/>
                <a:ext cx="2183784" cy="105698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1D18DFFC-E22A-767B-F921-8D3E5480E4C3}"/>
                  </a:ext>
                </a:extLst>
              </p:cNvPr>
              <p:cNvSpPr/>
              <p:nvPr/>
            </p:nvSpPr>
            <p:spPr>
              <a:xfrm>
                <a:off x="670562" y="3917704"/>
                <a:ext cx="563296" cy="1022111"/>
              </a:xfrm>
              <a:custGeom>
                <a:avLst/>
                <a:gdLst>
                  <a:gd name="connsiteX0" fmla="*/ 209488 w 563296"/>
                  <a:gd name="connsiteY0" fmla="*/ 0 h 1022111"/>
                  <a:gd name="connsiteX1" fmla="*/ 268456 w 563296"/>
                  <a:gd name="connsiteY1" fmla="*/ 44226 h 1022111"/>
                  <a:gd name="connsiteX2" fmla="*/ 435533 w 563296"/>
                  <a:gd name="connsiteY2" fmla="*/ 24570 h 1022111"/>
                  <a:gd name="connsiteX3" fmla="*/ 563296 w 563296"/>
                  <a:gd name="connsiteY3" fmla="*/ 49141 h 1022111"/>
                  <a:gd name="connsiteX4" fmla="*/ 469931 w 563296"/>
                  <a:gd name="connsiteY4" fmla="*/ 83538 h 1022111"/>
                  <a:gd name="connsiteX5" fmla="*/ 455546 w 563296"/>
                  <a:gd name="connsiteY5" fmla="*/ 96006 h 1022111"/>
                  <a:gd name="connsiteX6" fmla="*/ 456171 w 563296"/>
                  <a:gd name="connsiteY6" fmla="*/ 89435 h 1022111"/>
                  <a:gd name="connsiteX7" fmla="*/ 397203 w 563296"/>
                  <a:gd name="connsiteY7" fmla="*/ 89435 h 1022111"/>
                  <a:gd name="connsiteX8" fmla="*/ 353960 w 563296"/>
                  <a:gd name="connsiteY8" fmla="*/ 120885 h 1022111"/>
                  <a:gd name="connsiteX9" fmla="*/ 408997 w 563296"/>
                  <a:gd name="connsiteY9" fmla="*/ 238821 h 1022111"/>
                  <a:gd name="connsiteX10" fmla="*/ 519071 w 563296"/>
                  <a:gd name="connsiteY10" fmla="*/ 321376 h 1022111"/>
                  <a:gd name="connsiteX11" fmla="*/ 554451 w 563296"/>
                  <a:gd name="connsiteY11" fmla="*/ 376413 h 1022111"/>
                  <a:gd name="connsiteX12" fmla="*/ 546589 w 563296"/>
                  <a:gd name="connsiteY12" fmla="*/ 407862 h 1022111"/>
                  <a:gd name="connsiteX13" fmla="*/ 554451 w 563296"/>
                  <a:gd name="connsiteY13" fmla="*/ 427518 h 1022111"/>
                  <a:gd name="connsiteX14" fmla="*/ 523002 w 563296"/>
                  <a:gd name="connsiteY14" fmla="*/ 466830 h 1022111"/>
                  <a:gd name="connsiteX15" fmla="*/ 523002 w 563296"/>
                  <a:gd name="connsiteY15" fmla="*/ 631941 h 1022111"/>
                  <a:gd name="connsiteX16" fmla="*/ 405066 w 563296"/>
                  <a:gd name="connsiteY16" fmla="*/ 675184 h 1022111"/>
                  <a:gd name="connsiteX17" fmla="*/ 314648 w 563296"/>
                  <a:gd name="connsiteY17" fmla="*/ 714496 h 1022111"/>
                  <a:gd name="connsiteX18" fmla="*/ 294992 w 563296"/>
                  <a:gd name="connsiteY18" fmla="*/ 745945 h 1022111"/>
                  <a:gd name="connsiteX19" fmla="*/ 322511 w 563296"/>
                  <a:gd name="connsiteY19" fmla="*/ 749877 h 1022111"/>
                  <a:gd name="connsiteX20" fmla="*/ 342167 w 563296"/>
                  <a:gd name="connsiteY20" fmla="*/ 824569 h 1022111"/>
                  <a:gd name="connsiteX21" fmla="*/ 279267 w 563296"/>
                  <a:gd name="connsiteY21" fmla="*/ 871744 h 1022111"/>
                  <a:gd name="connsiteX22" fmla="*/ 255283 w 563296"/>
                  <a:gd name="connsiteY22" fmla="*/ 988237 h 1022111"/>
                  <a:gd name="connsiteX23" fmla="*/ 209488 w 563296"/>
                  <a:gd name="connsiteY23" fmla="*/ 972972 h 1022111"/>
                  <a:gd name="connsiteX24" fmla="*/ 125950 w 563296"/>
                  <a:gd name="connsiteY24" fmla="*/ 1022111 h 1022111"/>
                  <a:gd name="connsiteX25" fmla="*/ 42413 w 563296"/>
                  <a:gd name="connsiteY25" fmla="*/ 963143 h 1022111"/>
                  <a:gd name="connsiteX26" fmla="*/ 0 w 563296"/>
                  <a:gd name="connsiteY26" fmla="*/ 987885 h 1022111"/>
                  <a:gd name="connsiteX27" fmla="*/ 0 w 563296"/>
                  <a:gd name="connsiteY27" fmla="*/ 162319 h 1022111"/>
                  <a:gd name="connsiteX28" fmla="*/ 8014 w 563296"/>
                  <a:gd name="connsiteY28" fmla="*/ 162161 h 1022111"/>
                  <a:gd name="connsiteX29" fmla="*/ 0 w 563296"/>
                  <a:gd name="connsiteY29" fmla="*/ 130106 h 1022111"/>
                  <a:gd name="connsiteX30" fmla="*/ 0 w 563296"/>
                  <a:gd name="connsiteY30" fmla="*/ 102820 h 1022111"/>
                  <a:gd name="connsiteX31" fmla="*/ 81725 w 563296"/>
                  <a:gd name="connsiteY31" fmla="*/ 98280 h 1022111"/>
                  <a:gd name="connsiteX32" fmla="*/ 111208 w 563296"/>
                  <a:gd name="connsiteY32" fmla="*/ 83538 h 1022111"/>
                  <a:gd name="connsiteX33" fmla="*/ 145606 w 563296"/>
                  <a:gd name="connsiteY33" fmla="*/ 24570 h 1022111"/>
                  <a:gd name="connsiteX0" fmla="*/ 513336 w 867144"/>
                  <a:gd name="connsiteY0" fmla="*/ 0 h 1022111"/>
                  <a:gd name="connsiteX1" fmla="*/ 572304 w 867144"/>
                  <a:gd name="connsiteY1" fmla="*/ 44226 h 1022111"/>
                  <a:gd name="connsiteX2" fmla="*/ 739381 w 867144"/>
                  <a:gd name="connsiteY2" fmla="*/ 24570 h 1022111"/>
                  <a:gd name="connsiteX3" fmla="*/ 867144 w 867144"/>
                  <a:gd name="connsiteY3" fmla="*/ 49141 h 1022111"/>
                  <a:gd name="connsiteX4" fmla="*/ 773779 w 867144"/>
                  <a:gd name="connsiteY4" fmla="*/ 83538 h 1022111"/>
                  <a:gd name="connsiteX5" fmla="*/ 759394 w 867144"/>
                  <a:gd name="connsiteY5" fmla="*/ 96006 h 1022111"/>
                  <a:gd name="connsiteX6" fmla="*/ 760019 w 867144"/>
                  <a:gd name="connsiteY6" fmla="*/ 89435 h 1022111"/>
                  <a:gd name="connsiteX7" fmla="*/ 701051 w 867144"/>
                  <a:gd name="connsiteY7" fmla="*/ 89435 h 1022111"/>
                  <a:gd name="connsiteX8" fmla="*/ 657808 w 867144"/>
                  <a:gd name="connsiteY8" fmla="*/ 120885 h 1022111"/>
                  <a:gd name="connsiteX9" fmla="*/ 712845 w 867144"/>
                  <a:gd name="connsiteY9" fmla="*/ 238821 h 1022111"/>
                  <a:gd name="connsiteX10" fmla="*/ 822919 w 867144"/>
                  <a:gd name="connsiteY10" fmla="*/ 321376 h 1022111"/>
                  <a:gd name="connsiteX11" fmla="*/ 858299 w 867144"/>
                  <a:gd name="connsiteY11" fmla="*/ 376413 h 1022111"/>
                  <a:gd name="connsiteX12" fmla="*/ 850437 w 867144"/>
                  <a:gd name="connsiteY12" fmla="*/ 407862 h 1022111"/>
                  <a:gd name="connsiteX13" fmla="*/ 858299 w 867144"/>
                  <a:gd name="connsiteY13" fmla="*/ 427518 h 1022111"/>
                  <a:gd name="connsiteX14" fmla="*/ 826850 w 867144"/>
                  <a:gd name="connsiteY14" fmla="*/ 466830 h 1022111"/>
                  <a:gd name="connsiteX15" fmla="*/ 826850 w 867144"/>
                  <a:gd name="connsiteY15" fmla="*/ 631941 h 1022111"/>
                  <a:gd name="connsiteX16" fmla="*/ 708914 w 867144"/>
                  <a:gd name="connsiteY16" fmla="*/ 675184 h 1022111"/>
                  <a:gd name="connsiteX17" fmla="*/ 618496 w 867144"/>
                  <a:gd name="connsiteY17" fmla="*/ 714496 h 1022111"/>
                  <a:gd name="connsiteX18" fmla="*/ 598840 w 867144"/>
                  <a:gd name="connsiteY18" fmla="*/ 745945 h 1022111"/>
                  <a:gd name="connsiteX19" fmla="*/ 626359 w 867144"/>
                  <a:gd name="connsiteY19" fmla="*/ 749877 h 1022111"/>
                  <a:gd name="connsiteX20" fmla="*/ 646015 w 867144"/>
                  <a:gd name="connsiteY20" fmla="*/ 824569 h 1022111"/>
                  <a:gd name="connsiteX21" fmla="*/ 583115 w 867144"/>
                  <a:gd name="connsiteY21" fmla="*/ 871744 h 1022111"/>
                  <a:gd name="connsiteX22" fmla="*/ 559131 w 867144"/>
                  <a:gd name="connsiteY22" fmla="*/ 988237 h 1022111"/>
                  <a:gd name="connsiteX23" fmla="*/ 513336 w 867144"/>
                  <a:gd name="connsiteY23" fmla="*/ 972972 h 1022111"/>
                  <a:gd name="connsiteX24" fmla="*/ 429798 w 867144"/>
                  <a:gd name="connsiteY24" fmla="*/ 1022111 h 1022111"/>
                  <a:gd name="connsiteX25" fmla="*/ 346261 w 867144"/>
                  <a:gd name="connsiteY25" fmla="*/ 963143 h 1022111"/>
                  <a:gd name="connsiteX26" fmla="*/ 303848 w 867144"/>
                  <a:gd name="connsiteY26" fmla="*/ 987885 h 1022111"/>
                  <a:gd name="connsiteX27" fmla="*/ 0 w 867144"/>
                  <a:gd name="connsiteY27" fmla="*/ 530471 h 1022111"/>
                  <a:gd name="connsiteX28" fmla="*/ 303848 w 867144"/>
                  <a:gd name="connsiteY28" fmla="*/ 162319 h 1022111"/>
                  <a:gd name="connsiteX29" fmla="*/ 311862 w 867144"/>
                  <a:gd name="connsiteY29" fmla="*/ 162161 h 1022111"/>
                  <a:gd name="connsiteX30" fmla="*/ 303848 w 867144"/>
                  <a:gd name="connsiteY30" fmla="*/ 130106 h 1022111"/>
                  <a:gd name="connsiteX31" fmla="*/ 303848 w 867144"/>
                  <a:gd name="connsiteY31" fmla="*/ 102820 h 1022111"/>
                  <a:gd name="connsiteX32" fmla="*/ 385573 w 867144"/>
                  <a:gd name="connsiteY32" fmla="*/ 98280 h 1022111"/>
                  <a:gd name="connsiteX33" fmla="*/ 415056 w 867144"/>
                  <a:gd name="connsiteY33" fmla="*/ 83538 h 1022111"/>
                  <a:gd name="connsiteX34" fmla="*/ 449454 w 867144"/>
                  <a:gd name="connsiteY34" fmla="*/ 24570 h 1022111"/>
                  <a:gd name="connsiteX35" fmla="*/ 513336 w 867144"/>
                  <a:gd name="connsiteY35" fmla="*/ 0 h 1022111"/>
                  <a:gd name="connsiteX0" fmla="*/ 0 w 867144"/>
                  <a:gd name="connsiteY0" fmla="*/ 530471 h 1022111"/>
                  <a:gd name="connsiteX1" fmla="*/ 303848 w 867144"/>
                  <a:gd name="connsiteY1" fmla="*/ 162319 h 1022111"/>
                  <a:gd name="connsiteX2" fmla="*/ 311862 w 867144"/>
                  <a:gd name="connsiteY2" fmla="*/ 162161 h 1022111"/>
                  <a:gd name="connsiteX3" fmla="*/ 303848 w 867144"/>
                  <a:gd name="connsiteY3" fmla="*/ 130106 h 1022111"/>
                  <a:gd name="connsiteX4" fmla="*/ 303848 w 867144"/>
                  <a:gd name="connsiteY4" fmla="*/ 102820 h 1022111"/>
                  <a:gd name="connsiteX5" fmla="*/ 385573 w 867144"/>
                  <a:gd name="connsiteY5" fmla="*/ 98280 h 1022111"/>
                  <a:gd name="connsiteX6" fmla="*/ 415056 w 867144"/>
                  <a:gd name="connsiteY6" fmla="*/ 83538 h 1022111"/>
                  <a:gd name="connsiteX7" fmla="*/ 449454 w 867144"/>
                  <a:gd name="connsiteY7" fmla="*/ 24570 h 1022111"/>
                  <a:gd name="connsiteX8" fmla="*/ 513336 w 867144"/>
                  <a:gd name="connsiteY8" fmla="*/ 0 h 1022111"/>
                  <a:gd name="connsiteX9" fmla="*/ 572304 w 867144"/>
                  <a:gd name="connsiteY9" fmla="*/ 44226 h 1022111"/>
                  <a:gd name="connsiteX10" fmla="*/ 739381 w 867144"/>
                  <a:gd name="connsiteY10" fmla="*/ 24570 h 1022111"/>
                  <a:gd name="connsiteX11" fmla="*/ 867144 w 867144"/>
                  <a:gd name="connsiteY11" fmla="*/ 49141 h 1022111"/>
                  <a:gd name="connsiteX12" fmla="*/ 773779 w 867144"/>
                  <a:gd name="connsiteY12" fmla="*/ 83538 h 1022111"/>
                  <a:gd name="connsiteX13" fmla="*/ 759394 w 867144"/>
                  <a:gd name="connsiteY13" fmla="*/ 96006 h 1022111"/>
                  <a:gd name="connsiteX14" fmla="*/ 760019 w 867144"/>
                  <a:gd name="connsiteY14" fmla="*/ 89435 h 1022111"/>
                  <a:gd name="connsiteX15" fmla="*/ 701051 w 867144"/>
                  <a:gd name="connsiteY15" fmla="*/ 89435 h 1022111"/>
                  <a:gd name="connsiteX16" fmla="*/ 657808 w 867144"/>
                  <a:gd name="connsiteY16" fmla="*/ 120885 h 1022111"/>
                  <a:gd name="connsiteX17" fmla="*/ 712845 w 867144"/>
                  <a:gd name="connsiteY17" fmla="*/ 238821 h 1022111"/>
                  <a:gd name="connsiteX18" fmla="*/ 822919 w 867144"/>
                  <a:gd name="connsiteY18" fmla="*/ 321376 h 1022111"/>
                  <a:gd name="connsiteX19" fmla="*/ 858299 w 867144"/>
                  <a:gd name="connsiteY19" fmla="*/ 376413 h 1022111"/>
                  <a:gd name="connsiteX20" fmla="*/ 850437 w 867144"/>
                  <a:gd name="connsiteY20" fmla="*/ 407862 h 1022111"/>
                  <a:gd name="connsiteX21" fmla="*/ 858299 w 867144"/>
                  <a:gd name="connsiteY21" fmla="*/ 427518 h 1022111"/>
                  <a:gd name="connsiteX22" fmla="*/ 826850 w 867144"/>
                  <a:gd name="connsiteY22" fmla="*/ 466830 h 1022111"/>
                  <a:gd name="connsiteX23" fmla="*/ 826850 w 867144"/>
                  <a:gd name="connsiteY23" fmla="*/ 631941 h 1022111"/>
                  <a:gd name="connsiteX24" fmla="*/ 708914 w 867144"/>
                  <a:gd name="connsiteY24" fmla="*/ 675184 h 1022111"/>
                  <a:gd name="connsiteX25" fmla="*/ 618496 w 867144"/>
                  <a:gd name="connsiteY25" fmla="*/ 714496 h 1022111"/>
                  <a:gd name="connsiteX26" fmla="*/ 598840 w 867144"/>
                  <a:gd name="connsiteY26" fmla="*/ 745945 h 1022111"/>
                  <a:gd name="connsiteX27" fmla="*/ 626359 w 867144"/>
                  <a:gd name="connsiteY27" fmla="*/ 749877 h 1022111"/>
                  <a:gd name="connsiteX28" fmla="*/ 646015 w 867144"/>
                  <a:gd name="connsiteY28" fmla="*/ 824569 h 1022111"/>
                  <a:gd name="connsiteX29" fmla="*/ 583115 w 867144"/>
                  <a:gd name="connsiteY29" fmla="*/ 871744 h 1022111"/>
                  <a:gd name="connsiteX30" fmla="*/ 559131 w 867144"/>
                  <a:gd name="connsiteY30" fmla="*/ 988237 h 1022111"/>
                  <a:gd name="connsiteX31" fmla="*/ 513336 w 867144"/>
                  <a:gd name="connsiteY31" fmla="*/ 972972 h 1022111"/>
                  <a:gd name="connsiteX32" fmla="*/ 429798 w 867144"/>
                  <a:gd name="connsiteY32" fmla="*/ 1022111 h 1022111"/>
                  <a:gd name="connsiteX33" fmla="*/ 346261 w 867144"/>
                  <a:gd name="connsiteY33" fmla="*/ 963143 h 1022111"/>
                  <a:gd name="connsiteX34" fmla="*/ 303848 w 867144"/>
                  <a:gd name="connsiteY34" fmla="*/ 987885 h 1022111"/>
                  <a:gd name="connsiteX35" fmla="*/ 91440 w 867144"/>
                  <a:gd name="connsiteY35" fmla="*/ 621911 h 1022111"/>
                  <a:gd name="connsiteX0" fmla="*/ 229645 w 792941"/>
                  <a:gd name="connsiteY0" fmla="*/ 162319 h 1022111"/>
                  <a:gd name="connsiteX1" fmla="*/ 237659 w 792941"/>
                  <a:gd name="connsiteY1" fmla="*/ 162161 h 1022111"/>
                  <a:gd name="connsiteX2" fmla="*/ 229645 w 792941"/>
                  <a:gd name="connsiteY2" fmla="*/ 130106 h 1022111"/>
                  <a:gd name="connsiteX3" fmla="*/ 229645 w 792941"/>
                  <a:gd name="connsiteY3" fmla="*/ 102820 h 1022111"/>
                  <a:gd name="connsiteX4" fmla="*/ 311370 w 792941"/>
                  <a:gd name="connsiteY4" fmla="*/ 98280 h 1022111"/>
                  <a:gd name="connsiteX5" fmla="*/ 340853 w 792941"/>
                  <a:gd name="connsiteY5" fmla="*/ 83538 h 1022111"/>
                  <a:gd name="connsiteX6" fmla="*/ 375251 w 792941"/>
                  <a:gd name="connsiteY6" fmla="*/ 24570 h 1022111"/>
                  <a:gd name="connsiteX7" fmla="*/ 439133 w 792941"/>
                  <a:gd name="connsiteY7" fmla="*/ 0 h 1022111"/>
                  <a:gd name="connsiteX8" fmla="*/ 498101 w 792941"/>
                  <a:gd name="connsiteY8" fmla="*/ 44226 h 1022111"/>
                  <a:gd name="connsiteX9" fmla="*/ 665178 w 792941"/>
                  <a:gd name="connsiteY9" fmla="*/ 24570 h 1022111"/>
                  <a:gd name="connsiteX10" fmla="*/ 792941 w 792941"/>
                  <a:gd name="connsiteY10" fmla="*/ 49141 h 1022111"/>
                  <a:gd name="connsiteX11" fmla="*/ 699576 w 792941"/>
                  <a:gd name="connsiteY11" fmla="*/ 83538 h 1022111"/>
                  <a:gd name="connsiteX12" fmla="*/ 685191 w 792941"/>
                  <a:gd name="connsiteY12" fmla="*/ 96006 h 1022111"/>
                  <a:gd name="connsiteX13" fmla="*/ 685816 w 792941"/>
                  <a:gd name="connsiteY13" fmla="*/ 89435 h 1022111"/>
                  <a:gd name="connsiteX14" fmla="*/ 626848 w 792941"/>
                  <a:gd name="connsiteY14" fmla="*/ 89435 h 1022111"/>
                  <a:gd name="connsiteX15" fmla="*/ 583605 w 792941"/>
                  <a:gd name="connsiteY15" fmla="*/ 120885 h 1022111"/>
                  <a:gd name="connsiteX16" fmla="*/ 638642 w 792941"/>
                  <a:gd name="connsiteY16" fmla="*/ 238821 h 1022111"/>
                  <a:gd name="connsiteX17" fmla="*/ 748716 w 792941"/>
                  <a:gd name="connsiteY17" fmla="*/ 321376 h 1022111"/>
                  <a:gd name="connsiteX18" fmla="*/ 784096 w 792941"/>
                  <a:gd name="connsiteY18" fmla="*/ 376413 h 1022111"/>
                  <a:gd name="connsiteX19" fmla="*/ 776234 w 792941"/>
                  <a:gd name="connsiteY19" fmla="*/ 407862 h 1022111"/>
                  <a:gd name="connsiteX20" fmla="*/ 784096 w 792941"/>
                  <a:gd name="connsiteY20" fmla="*/ 427518 h 1022111"/>
                  <a:gd name="connsiteX21" fmla="*/ 752647 w 792941"/>
                  <a:gd name="connsiteY21" fmla="*/ 466830 h 1022111"/>
                  <a:gd name="connsiteX22" fmla="*/ 752647 w 792941"/>
                  <a:gd name="connsiteY22" fmla="*/ 631941 h 1022111"/>
                  <a:gd name="connsiteX23" fmla="*/ 634711 w 792941"/>
                  <a:gd name="connsiteY23" fmla="*/ 675184 h 1022111"/>
                  <a:gd name="connsiteX24" fmla="*/ 544293 w 792941"/>
                  <a:gd name="connsiteY24" fmla="*/ 714496 h 1022111"/>
                  <a:gd name="connsiteX25" fmla="*/ 524637 w 792941"/>
                  <a:gd name="connsiteY25" fmla="*/ 745945 h 1022111"/>
                  <a:gd name="connsiteX26" fmla="*/ 552156 w 792941"/>
                  <a:gd name="connsiteY26" fmla="*/ 749877 h 1022111"/>
                  <a:gd name="connsiteX27" fmla="*/ 571812 w 792941"/>
                  <a:gd name="connsiteY27" fmla="*/ 824569 h 1022111"/>
                  <a:gd name="connsiteX28" fmla="*/ 508912 w 792941"/>
                  <a:gd name="connsiteY28" fmla="*/ 871744 h 1022111"/>
                  <a:gd name="connsiteX29" fmla="*/ 484928 w 792941"/>
                  <a:gd name="connsiteY29" fmla="*/ 988237 h 1022111"/>
                  <a:gd name="connsiteX30" fmla="*/ 439133 w 792941"/>
                  <a:gd name="connsiteY30" fmla="*/ 972972 h 1022111"/>
                  <a:gd name="connsiteX31" fmla="*/ 355595 w 792941"/>
                  <a:gd name="connsiteY31" fmla="*/ 1022111 h 1022111"/>
                  <a:gd name="connsiteX32" fmla="*/ 272058 w 792941"/>
                  <a:gd name="connsiteY32" fmla="*/ 963143 h 1022111"/>
                  <a:gd name="connsiteX33" fmla="*/ 229645 w 792941"/>
                  <a:gd name="connsiteY33" fmla="*/ 987885 h 1022111"/>
                  <a:gd name="connsiteX34" fmla="*/ 17237 w 792941"/>
                  <a:gd name="connsiteY34" fmla="*/ 621911 h 1022111"/>
                  <a:gd name="connsiteX0" fmla="*/ 0 w 563296"/>
                  <a:gd name="connsiteY0" fmla="*/ 162319 h 1022111"/>
                  <a:gd name="connsiteX1" fmla="*/ 8014 w 563296"/>
                  <a:gd name="connsiteY1" fmla="*/ 162161 h 1022111"/>
                  <a:gd name="connsiteX2" fmla="*/ 0 w 563296"/>
                  <a:gd name="connsiteY2" fmla="*/ 130106 h 1022111"/>
                  <a:gd name="connsiteX3" fmla="*/ 0 w 563296"/>
                  <a:gd name="connsiteY3" fmla="*/ 102820 h 1022111"/>
                  <a:gd name="connsiteX4" fmla="*/ 81725 w 563296"/>
                  <a:gd name="connsiteY4" fmla="*/ 98280 h 1022111"/>
                  <a:gd name="connsiteX5" fmla="*/ 111208 w 563296"/>
                  <a:gd name="connsiteY5" fmla="*/ 83538 h 1022111"/>
                  <a:gd name="connsiteX6" fmla="*/ 145606 w 563296"/>
                  <a:gd name="connsiteY6" fmla="*/ 24570 h 1022111"/>
                  <a:gd name="connsiteX7" fmla="*/ 209488 w 563296"/>
                  <a:gd name="connsiteY7" fmla="*/ 0 h 1022111"/>
                  <a:gd name="connsiteX8" fmla="*/ 268456 w 563296"/>
                  <a:gd name="connsiteY8" fmla="*/ 44226 h 1022111"/>
                  <a:gd name="connsiteX9" fmla="*/ 435533 w 563296"/>
                  <a:gd name="connsiteY9" fmla="*/ 24570 h 1022111"/>
                  <a:gd name="connsiteX10" fmla="*/ 563296 w 563296"/>
                  <a:gd name="connsiteY10" fmla="*/ 49141 h 1022111"/>
                  <a:gd name="connsiteX11" fmla="*/ 469931 w 563296"/>
                  <a:gd name="connsiteY11" fmla="*/ 83538 h 1022111"/>
                  <a:gd name="connsiteX12" fmla="*/ 455546 w 563296"/>
                  <a:gd name="connsiteY12" fmla="*/ 96006 h 1022111"/>
                  <a:gd name="connsiteX13" fmla="*/ 456171 w 563296"/>
                  <a:gd name="connsiteY13" fmla="*/ 89435 h 1022111"/>
                  <a:gd name="connsiteX14" fmla="*/ 397203 w 563296"/>
                  <a:gd name="connsiteY14" fmla="*/ 89435 h 1022111"/>
                  <a:gd name="connsiteX15" fmla="*/ 353960 w 563296"/>
                  <a:gd name="connsiteY15" fmla="*/ 120885 h 1022111"/>
                  <a:gd name="connsiteX16" fmla="*/ 408997 w 563296"/>
                  <a:gd name="connsiteY16" fmla="*/ 238821 h 1022111"/>
                  <a:gd name="connsiteX17" fmla="*/ 519071 w 563296"/>
                  <a:gd name="connsiteY17" fmla="*/ 321376 h 1022111"/>
                  <a:gd name="connsiteX18" fmla="*/ 554451 w 563296"/>
                  <a:gd name="connsiteY18" fmla="*/ 376413 h 1022111"/>
                  <a:gd name="connsiteX19" fmla="*/ 546589 w 563296"/>
                  <a:gd name="connsiteY19" fmla="*/ 407862 h 1022111"/>
                  <a:gd name="connsiteX20" fmla="*/ 554451 w 563296"/>
                  <a:gd name="connsiteY20" fmla="*/ 427518 h 1022111"/>
                  <a:gd name="connsiteX21" fmla="*/ 523002 w 563296"/>
                  <a:gd name="connsiteY21" fmla="*/ 466830 h 1022111"/>
                  <a:gd name="connsiteX22" fmla="*/ 523002 w 563296"/>
                  <a:gd name="connsiteY22" fmla="*/ 631941 h 1022111"/>
                  <a:gd name="connsiteX23" fmla="*/ 405066 w 563296"/>
                  <a:gd name="connsiteY23" fmla="*/ 675184 h 1022111"/>
                  <a:gd name="connsiteX24" fmla="*/ 314648 w 563296"/>
                  <a:gd name="connsiteY24" fmla="*/ 714496 h 1022111"/>
                  <a:gd name="connsiteX25" fmla="*/ 294992 w 563296"/>
                  <a:gd name="connsiteY25" fmla="*/ 745945 h 1022111"/>
                  <a:gd name="connsiteX26" fmla="*/ 322511 w 563296"/>
                  <a:gd name="connsiteY26" fmla="*/ 749877 h 1022111"/>
                  <a:gd name="connsiteX27" fmla="*/ 342167 w 563296"/>
                  <a:gd name="connsiteY27" fmla="*/ 824569 h 1022111"/>
                  <a:gd name="connsiteX28" fmla="*/ 279267 w 563296"/>
                  <a:gd name="connsiteY28" fmla="*/ 871744 h 1022111"/>
                  <a:gd name="connsiteX29" fmla="*/ 255283 w 563296"/>
                  <a:gd name="connsiteY29" fmla="*/ 988237 h 1022111"/>
                  <a:gd name="connsiteX30" fmla="*/ 209488 w 563296"/>
                  <a:gd name="connsiteY30" fmla="*/ 972972 h 1022111"/>
                  <a:gd name="connsiteX31" fmla="*/ 125950 w 563296"/>
                  <a:gd name="connsiteY31" fmla="*/ 1022111 h 1022111"/>
                  <a:gd name="connsiteX32" fmla="*/ 42413 w 563296"/>
                  <a:gd name="connsiteY32" fmla="*/ 963143 h 1022111"/>
                  <a:gd name="connsiteX33" fmla="*/ 0 w 563296"/>
                  <a:gd name="connsiteY33" fmla="*/ 987885 h 1022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3296" h="1022111">
                    <a:moveTo>
                      <a:pt x="0" y="162319"/>
                    </a:moveTo>
                    <a:lnTo>
                      <a:pt x="8014" y="162161"/>
                    </a:lnTo>
                    <a:lnTo>
                      <a:pt x="0" y="130106"/>
                    </a:lnTo>
                    <a:lnTo>
                      <a:pt x="0" y="102820"/>
                    </a:lnTo>
                    <a:lnTo>
                      <a:pt x="81725" y="98280"/>
                    </a:lnTo>
                    <a:lnTo>
                      <a:pt x="111208" y="83538"/>
                    </a:lnTo>
                    <a:lnTo>
                      <a:pt x="145606" y="24570"/>
                    </a:lnTo>
                    <a:lnTo>
                      <a:pt x="209488" y="0"/>
                    </a:lnTo>
                    <a:lnTo>
                      <a:pt x="268456" y="44226"/>
                    </a:lnTo>
                    <a:lnTo>
                      <a:pt x="435533" y="24570"/>
                    </a:lnTo>
                    <a:lnTo>
                      <a:pt x="563296" y="49141"/>
                    </a:lnTo>
                    <a:lnTo>
                      <a:pt x="469931" y="83538"/>
                    </a:lnTo>
                    <a:lnTo>
                      <a:pt x="455546" y="96006"/>
                    </a:lnTo>
                    <a:cubicBezTo>
                      <a:pt x="455754" y="93816"/>
                      <a:pt x="455963" y="91625"/>
                      <a:pt x="456171" y="89435"/>
                    </a:cubicBezTo>
                    <a:lnTo>
                      <a:pt x="397203" y="89435"/>
                    </a:lnTo>
                    <a:lnTo>
                      <a:pt x="353960" y="120885"/>
                    </a:lnTo>
                    <a:lnTo>
                      <a:pt x="408997" y="238821"/>
                    </a:lnTo>
                    <a:lnTo>
                      <a:pt x="519071" y="321376"/>
                    </a:lnTo>
                    <a:lnTo>
                      <a:pt x="554451" y="376413"/>
                    </a:lnTo>
                    <a:lnTo>
                      <a:pt x="546589" y="407862"/>
                    </a:lnTo>
                    <a:lnTo>
                      <a:pt x="554451" y="427518"/>
                    </a:lnTo>
                    <a:lnTo>
                      <a:pt x="523002" y="466830"/>
                    </a:lnTo>
                    <a:lnTo>
                      <a:pt x="523002" y="631941"/>
                    </a:lnTo>
                    <a:lnTo>
                      <a:pt x="405066" y="675184"/>
                    </a:lnTo>
                    <a:lnTo>
                      <a:pt x="314648" y="714496"/>
                    </a:lnTo>
                    <a:lnTo>
                      <a:pt x="294992" y="745945"/>
                    </a:lnTo>
                    <a:lnTo>
                      <a:pt x="322511" y="749877"/>
                    </a:lnTo>
                    <a:lnTo>
                      <a:pt x="342167" y="824569"/>
                    </a:lnTo>
                    <a:lnTo>
                      <a:pt x="279267" y="871744"/>
                    </a:lnTo>
                    <a:lnTo>
                      <a:pt x="255283" y="988237"/>
                    </a:lnTo>
                    <a:lnTo>
                      <a:pt x="209488" y="972972"/>
                    </a:lnTo>
                    <a:lnTo>
                      <a:pt x="125950" y="1022111"/>
                    </a:lnTo>
                    <a:lnTo>
                      <a:pt x="42413" y="963143"/>
                    </a:lnTo>
                    <a:lnTo>
                      <a:pt x="0" y="98788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E2545CF-E018-30A7-2D98-8E8105425546}"/>
                  </a:ext>
                </a:extLst>
              </p:cNvPr>
              <p:cNvSpPr/>
              <p:nvPr/>
            </p:nvSpPr>
            <p:spPr>
              <a:xfrm>
                <a:off x="1144087" y="4392400"/>
                <a:ext cx="1840798" cy="175135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EBF05304-1339-A007-2C55-6E0122B68ACB}"/>
                  </a:ext>
                </a:extLst>
              </p:cNvPr>
              <p:cNvSpPr/>
              <p:nvPr/>
            </p:nvSpPr>
            <p:spPr>
              <a:xfrm>
                <a:off x="670561" y="4880852"/>
                <a:ext cx="777266" cy="1469287"/>
              </a:xfrm>
              <a:custGeom>
                <a:avLst/>
                <a:gdLst>
                  <a:gd name="connsiteX0" fmla="*/ 42415 w 777266"/>
                  <a:gd name="connsiteY0" fmla="*/ 0 h 1469287"/>
                  <a:gd name="connsiteX1" fmla="*/ 125953 w 777266"/>
                  <a:gd name="connsiteY1" fmla="*/ 58968 h 1469287"/>
                  <a:gd name="connsiteX2" fmla="*/ 209490 w 777266"/>
                  <a:gd name="connsiteY2" fmla="*/ 9829 h 1469287"/>
                  <a:gd name="connsiteX3" fmla="*/ 255285 w 777266"/>
                  <a:gd name="connsiteY3" fmla="*/ 25093 h 1469287"/>
                  <a:gd name="connsiteX4" fmla="*/ 251751 w 777266"/>
                  <a:gd name="connsiteY4" fmla="*/ 42261 h 1469287"/>
                  <a:gd name="connsiteX5" fmla="*/ 389343 w 777266"/>
                  <a:gd name="connsiteY5" fmla="*/ 46192 h 1469287"/>
                  <a:gd name="connsiteX6" fmla="*/ 397206 w 777266"/>
                  <a:gd name="connsiteY6" fmla="*/ 57986 h 1469287"/>
                  <a:gd name="connsiteX7" fmla="*/ 428655 w 777266"/>
                  <a:gd name="connsiteY7" fmla="*/ 46192 h 1469287"/>
                  <a:gd name="connsiteX8" fmla="*/ 467967 w 777266"/>
                  <a:gd name="connsiteY8" fmla="*/ 65848 h 1469287"/>
                  <a:gd name="connsiteX9" fmla="*/ 473527 w 777266"/>
                  <a:gd name="connsiteY9" fmla="*/ 62512 h 1469287"/>
                  <a:gd name="connsiteX10" fmla="*/ 479761 w 777266"/>
                  <a:gd name="connsiteY10" fmla="*/ 99918 h 1469287"/>
                  <a:gd name="connsiteX11" fmla="*/ 522349 w 777266"/>
                  <a:gd name="connsiteY11" fmla="*/ 145782 h 1469287"/>
                  <a:gd name="connsiteX12" fmla="*/ 551833 w 777266"/>
                  <a:gd name="connsiteY12" fmla="*/ 171990 h 1469287"/>
                  <a:gd name="connsiteX13" fmla="*/ 561661 w 777266"/>
                  <a:gd name="connsiteY13" fmla="*/ 201474 h 1469287"/>
                  <a:gd name="connsiteX14" fmla="*/ 515797 w 777266"/>
                  <a:gd name="connsiteY14" fmla="*/ 266994 h 1469287"/>
                  <a:gd name="connsiteX15" fmla="*/ 535453 w 777266"/>
                  <a:gd name="connsiteY15" fmla="*/ 319410 h 1469287"/>
                  <a:gd name="connsiteX16" fmla="*/ 509245 w 777266"/>
                  <a:gd name="connsiteY16" fmla="*/ 401310 h 1469287"/>
                  <a:gd name="connsiteX17" fmla="*/ 564937 w 777266"/>
                  <a:gd name="connsiteY17" fmla="*/ 509418 h 1469287"/>
                  <a:gd name="connsiteX18" fmla="*/ 643561 w 777266"/>
                  <a:gd name="connsiteY18" fmla="*/ 545454 h 1469287"/>
                  <a:gd name="connsiteX19" fmla="*/ 607525 w 777266"/>
                  <a:gd name="connsiteY19" fmla="*/ 722359 h 1469287"/>
                  <a:gd name="connsiteX20" fmla="*/ 656665 w 777266"/>
                  <a:gd name="connsiteY20" fmla="*/ 814087 h 1469287"/>
                  <a:gd name="connsiteX21" fmla="*/ 679597 w 777266"/>
                  <a:gd name="connsiteY21" fmla="*/ 820639 h 1469287"/>
                  <a:gd name="connsiteX22" fmla="*/ 659941 w 777266"/>
                  <a:gd name="connsiteY22" fmla="*/ 918919 h 1469287"/>
                  <a:gd name="connsiteX23" fmla="*/ 686149 w 777266"/>
                  <a:gd name="connsiteY23" fmla="*/ 974611 h 1469287"/>
                  <a:gd name="connsiteX24" fmla="*/ 712357 w 777266"/>
                  <a:gd name="connsiteY24" fmla="*/ 987715 h 1469287"/>
                  <a:gd name="connsiteX25" fmla="*/ 754945 w 777266"/>
                  <a:gd name="connsiteY25" fmla="*/ 1049959 h 1469287"/>
                  <a:gd name="connsiteX26" fmla="*/ 768049 w 777266"/>
                  <a:gd name="connsiteY26" fmla="*/ 1141687 h 1469287"/>
                  <a:gd name="connsiteX27" fmla="*/ 741841 w 777266"/>
                  <a:gd name="connsiteY27" fmla="*/ 1190827 h 1469287"/>
                  <a:gd name="connsiteX28" fmla="*/ 771325 w 777266"/>
                  <a:gd name="connsiteY28" fmla="*/ 1236691 h 1469287"/>
                  <a:gd name="connsiteX29" fmla="*/ 777266 w 777266"/>
                  <a:gd name="connsiteY29" fmla="*/ 1239932 h 1469287"/>
                  <a:gd name="connsiteX30" fmla="*/ 751014 w 777266"/>
                  <a:gd name="connsiteY30" fmla="*/ 1260933 h 1469287"/>
                  <a:gd name="connsiteX31" fmla="*/ 684183 w 777266"/>
                  <a:gd name="connsiteY31" fmla="*/ 1284520 h 1469287"/>
                  <a:gd name="connsiteX32" fmla="*/ 652734 w 777266"/>
                  <a:gd name="connsiteY32" fmla="*/ 1319901 h 1469287"/>
                  <a:gd name="connsiteX33" fmla="*/ 644871 w 777266"/>
                  <a:gd name="connsiteY33" fmla="*/ 1394594 h 1469287"/>
                  <a:gd name="connsiteX34" fmla="*/ 617353 w 777266"/>
                  <a:gd name="connsiteY34" fmla="*/ 1398525 h 1469287"/>
                  <a:gd name="connsiteX35" fmla="*/ 554454 w 777266"/>
                  <a:gd name="connsiteY35" fmla="*/ 1374938 h 1469287"/>
                  <a:gd name="connsiteX36" fmla="*/ 467967 w 777266"/>
                  <a:gd name="connsiteY36" fmla="*/ 1347420 h 1469287"/>
                  <a:gd name="connsiteX37" fmla="*/ 483692 w 777266"/>
                  <a:gd name="connsiteY37" fmla="*/ 1304176 h 1469287"/>
                  <a:gd name="connsiteX38" fmla="*/ 444380 w 777266"/>
                  <a:gd name="connsiteY38" fmla="*/ 1268796 h 1469287"/>
                  <a:gd name="connsiteX39" fmla="*/ 408999 w 777266"/>
                  <a:gd name="connsiteY39" fmla="*/ 1312039 h 1469287"/>
                  <a:gd name="connsiteX40" fmla="*/ 247820 w 777266"/>
                  <a:gd name="connsiteY40" fmla="*/ 1359213 h 1469287"/>
                  <a:gd name="connsiteX41" fmla="*/ 188852 w 777266"/>
                  <a:gd name="connsiteY41" fmla="*/ 1359213 h 1469287"/>
                  <a:gd name="connsiteX42" fmla="*/ 161333 w 777266"/>
                  <a:gd name="connsiteY42" fmla="*/ 1437837 h 1469287"/>
                  <a:gd name="connsiteX43" fmla="*/ 125953 w 777266"/>
                  <a:gd name="connsiteY43" fmla="*/ 1469287 h 1469287"/>
                  <a:gd name="connsiteX44" fmla="*/ 0 w 777266"/>
                  <a:gd name="connsiteY44" fmla="*/ 1447783 h 1469287"/>
                  <a:gd name="connsiteX45" fmla="*/ 0 w 777266"/>
                  <a:gd name="connsiteY45" fmla="*/ 24742 h 1469287"/>
                  <a:gd name="connsiteX0" fmla="*/ 527238 w 1262089"/>
                  <a:gd name="connsiteY0" fmla="*/ 0 h 1469287"/>
                  <a:gd name="connsiteX1" fmla="*/ 610776 w 1262089"/>
                  <a:gd name="connsiteY1" fmla="*/ 58968 h 1469287"/>
                  <a:gd name="connsiteX2" fmla="*/ 694313 w 1262089"/>
                  <a:gd name="connsiteY2" fmla="*/ 9829 h 1469287"/>
                  <a:gd name="connsiteX3" fmla="*/ 740108 w 1262089"/>
                  <a:gd name="connsiteY3" fmla="*/ 25093 h 1469287"/>
                  <a:gd name="connsiteX4" fmla="*/ 736574 w 1262089"/>
                  <a:gd name="connsiteY4" fmla="*/ 42261 h 1469287"/>
                  <a:gd name="connsiteX5" fmla="*/ 874166 w 1262089"/>
                  <a:gd name="connsiteY5" fmla="*/ 46192 h 1469287"/>
                  <a:gd name="connsiteX6" fmla="*/ 882029 w 1262089"/>
                  <a:gd name="connsiteY6" fmla="*/ 57986 h 1469287"/>
                  <a:gd name="connsiteX7" fmla="*/ 913478 w 1262089"/>
                  <a:gd name="connsiteY7" fmla="*/ 46192 h 1469287"/>
                  <a:gd name="connsiteX8" fmla="*/ 952790 w 1262089"/>
                  <a:gd name="connsiteY8" fmla="*/ 65848 h 1469287"/>
                  <a:gd name="connsiteX9" fmla="*/ 958350 w 1262089"/>
                  <a:gd name="connsiteY9" fmla="*/ 62512 h 1469287"/>
                  <a:gd name="connsiteX10" fmla="*/ 964584 w 1262089"/>
                  <a:gd name="connsiteY10" fmla="*/ 99918 h 1469287"/>
                  <a:gd name="connsiteX11" fmla="*/ 1007172 w 1262089"/>
                  <a:gd name="connsiteY11" fmla="*/ 145782 h 1469287"/>
                  <a:gd name="connsiteX12" fmla="*/ 1036656 w 1262089"/>
                  <a:gd name="connsiteY12" fmla="*/ 171990 h 1469287"/>
                  <a:gd name="connsiteX13" fmla="*/ 1046484 w 1262089"/>
                  <a:gd name="connsiteY13" fmla="*/ 201474 h 1469287"/>
                  <a:gd name="connsiteX14" fmla="*/ 1000620 w 1262089"/>
                  <a:gd name="connsiteY14" fmla="*/ 266994 h 1469287"/>
                  <a:gd name="connsiteX15" fmla="*/ 1020276 w 1262089"/>
                  <a:gd name="connsiteY15" fmla="*/ 319410 h 1469287"/>
                  <a:gd name="connsiteX16" fmla="*/ 994068 w 1262089"/>
                  <a:gd name="connsiteY16" fmla="*/ 401310 h 1469287"/>
                  <a:gd name="connsiteX17" fmla="*/ 1049760 w 1262089"/>
                  <a:gd name="connsiteY17" fmla="*/ 509418 h 1469287"/>
                  <a:gd name="connsiteX18" fmla="*/ 1128384 w 1262089"/>
                  <a:gd name="connsiteY18" fmla="*/ 545454 h 1469287"/>
                  <a:gd name="connsiteX19" fmla="*/ 1092348 w 1262089"/>
                  <a:gd name="connsiteY19" fmla="*/ 722359 h 1469287"/>
                  <a:gd name="connsiteX20" fmla="*/ 1141488 w 1262089"/>
                  <a:gd name="connsiteY20" fmla="*/ 814087 h 1469287"/>
                  <a:gd name="connsiteX21" fmla="*/ 1164420 w 1262089"/>
                  <a:gd name="connsiteY21" fmla="*/ 820639 h 1469287"/>
                  <a:gd name="connsiteX22" fmla="*/ 1144764 w 1262089"/>
                  <a:gd name="connsiteY22" fmla="*/ 918919 h 1469287"/>
                  <a:gd name="connsiteX23" fmla="*/ 1170972 w 1262089"/>
                  <a:gd name="connsiteY23" fmla="*/ 974611 h 1469287"/>
                  <a:gd name="connsiteX24" fmla="*/ 1197180 w 1262089"/>
                  <a:gd name="connsiteY24" fmla="*/ 987715 h 1469287"/>
                  <a:gd name="connsiteX25" fmla="*/ 1239768 w 1262089"/>
                  <a:gd name="connsiteY25" fmla="*/ 1049959 h 1469287"/>
                  <a:gd name="connsiteX26" fmla="*/ 1252872 w 1262089"/>
                  <a:gd name="connsiteY26" fmla="*/ 1141687 h 1469287"/>
                  <a:gd name="connsiteX27" fmla="*/ 1226664 w 1262089"/>
                  <a:gd name="connsiteY27" fmla="*/ 1190827 h 1469287"/>
                  <a:gd name="connsiteX28" fmla="*/ 1256148 w 1262089"/>
                  <a:gd name="connsiteY28" fmla="*/ 1236691 h 1469287"/>
                  <a:gd name="connsiteX29" fmla="*/ 1262089 w 1262089"/>
                  <a:gd name="connsiteY29" fmla="*/ 1239932 h 1469287"/>
                  <a:gd name="connsiteX30" fmla="*/ 1235837 w 1262089"/>
                  <a:gd name="connsiteY30" fmla="*/ 1260933 h 1469287"/>
                  <a:gd name="connsiteX31" fmla="*/ 1169006 w 1262089"/>
                  <a:gd name="connsiteY31" fmla="*/ 1284520 h 1469287"/>
                  <a:gd name="connsiteX32" fmla="*/ 1137557 w 1262089"/>
                  <a:gd name="connsiteY32" fmla="*/ 1319901 h 1469287"/>
                  <a:gd name="connsiteX33" fmla="*/ 1129694 w 1262089"/>
                  <a:gd name="connsiteY33" fmla="*/ 1394594 h 1469287"/>
                  <a:gd name="connsiteX34" fmla="*/ 1102176 w 1262089"/>
                  <a:gd name="connsiteY34" fmla="*/ 1398525 h 1469287"/>
                  <a:gd name="connsiteX35" fmla="*/ 1039277 w 1262089"/>
                  <a:gd name="connsiteY35" fmla="*/ 1374938 h 1469287"/>
                  <a:gd name="connsiteX36" fmla="*/ 952790 w 1262089"/>
                  <a:gd name="connsiteY36" fmla="*/ 1347420 h 1469287"/>
                  <a:gd name="connsiteX37" fmla="*/ 968515 w 1262089"/>
                  <a:gd name="connsiteY37" fmla="*/ 1304176 h 1469287"/>
                  <a:gd name="connsiteX38" fmla="*/ 929203 w 1262089"/>
                  <a:gd name="connsiteY38" fmla="*/ 1268796 h 1469287"/>
                  <a:gd name="connsiteX39" fmla="*/ 893822 w 1262089"/>
                  <a:gd name="connsiteY39" fmla="*/ 1312039 h 1469287"/>
                  <a:gd name="connsiteX40" fmla="*/ 732643 w 1262089"/>
                  <a:gd name="connsiteY40" fmla="*/ 1359213 h 1469287"/>
                  <a:gd name="connsiteX41" fmla="*/ 673675 w 1262089"/>
                  <a:gd name="connsiteY41" fmla="*/ 1359213 h 1469287"/>
                  <a:gd name="connsiteX42" fmla="*/ 646156 w 1262089"/>
                  <a:gd name="connsiteY42" fmla="*/ 1437837 h 1469287"/>
                  <a:gd name="connsiteX43" fmla="*/ 610776 w 1262089"/>
                  <a:gd name="connsiteY43" fmla="*/ 1469287 h 1469287"/>
                  <a:gd name="connsiteX44" fmla="*/ 484823 w 1262089"/>
                  <a:gd name="connsiteY44" fmla="*/ 1447783 h 1469287"/>
                  <a:gd name="connsiteX45" fmla="*/ 0 w 1262089"/>
                  <a:gd name="connsiteY45" fmla="*/ 476961 h 1469287"/>
                  <a:gd name="connsiteX46" fmla="*/ 484823 w 1262089"/>
                  <a:gd name="connsiteY46" fmla="*/ 24742 h 1469287"/>
                  <a:gd name="connsiteX47" fmla="*/ 527238 w 1262089"/>
                  <a:gd name="connsiteY47" fmla="*/ 0 h 1469287"/>
                  <a:gd name="connsiteX0" fmla="*/ 0 w 1262089"/>
                  <a:gd name="connsiteY0" fmla="*/ 476961 h 1469287"/>
                  <a:gd name="connsiteX1" fmla="*/ 484823 w 1262089"/>
                  <a:gd name="connsiteY1" fmla="*/ 24742 h 1469287"/>
                  <a:gd name="connsiteX2" fmla="*/ 527238 w 1262089"/>
                  <a:gd name="connsiteY2" fmla="*/ 0 h 1469287"/>
                  <a:gd name="connsiteX3" fmla="*/ 610776 w 1262089"/>
                  <a:gd name="connsiteY3" fmla="*/ 58968 h 1469287"/>
                  <a:gd name="connsiteX4" fmla="*/ 694313 w 1262089"/>
                  <a:gd name="connsiteY4" fmla="*/ 9829 h 1469287"/>
                  <a:gd name="connsiteX5" fmla="*/ 740108 w 1262089"/>
                  <a:gd name="connsiteY5" fmla="*/ 25093 h 1469287"/>
                  <a:gd name="connsiteX6" fmla="*/ 736574 w 1262089"/>
                  <a:gd name="connsiteY6" fmla="*/ 42261 h 1469287"/>
                  <a:gd name="connsiteX7" fmla="*/ 874166 w 1262089"/>
                  <a:gd name="connsiteY7" fmla="*/ 46192 h 1469287"/>
                  <a:gd name="connsiteX8" fmla="*/ 882029 w 1262089"/>
                  <a:gd name="connsiteY8" fmla="*/ 57986 h 1469287"/>
                  <a:gd name="connsiteX9" fmla="*/ 913478 w 1262089"/>
                  <a:gd name="connsiteY9" fmla="*/ 46192 h 1469287"/>
                  <a:gd name="connsiteX10" fmla="*/ 952790 w 1262089"/>
                  <a:gd name="connsiteY10" fmla="*/ 65848 h 1469287"/>
                  <a:gd name="connsiteX11" fmla="*/ 958350 w 1262089"/>
                  <a:gd name="connsiteY11" fmla="*/ 62512 h 1469287"/>
                  <a:gd name="connsiteX12" fmla="*/ 964584 w 1262089"/>
                  <a:gd name="connsiteY12" fmla="*/ 99918 h 1469287"/>
                  <a:gd name="connsiteX13" fmla="*/ 1007172 w 1262089"/>
                  <a:gd name="connsiteY13" fmla="*/ 145782 h 1469287"/>
                  <a:gd name="connsiteX14" fmla="*/ 1036656 w 1262089"/>
                  <a:gd name="connsiteY14" fmla="*/ 171990 h 1469287"/>
                  <a:gd name="connsiteX15" fmla="*/ 1046484 w 1262089"/>
                  <a:gd name="connsiteY15" fmla="*/ 201474 h 1469287"/>
                  <a:gd name="connsiteX16" fmla="*/ 1000620 w 1262089"/>
                  <a:gd name="connsiteY16" fmla="*/ 266994 h 1469287"/>
                  <a:gd name="connsiteX17" fmla="*/ 1020276 w 1262089"/>
                  <a:gd name="connsiteY17" fmla="*/ 319410 h 1469287"/>
                  <a:gd name="connsiteX18" fmla="*/ 994068 w 1262089"/>
                  <a:gd name="connsiteY18" fmla="*/ 401310 h 1469287"/>
                  <a:gd name="connsiteX19" fmla="*/ 1049760 w 1262089"/>
                  <a:gd name="connsiteY19" fmla="*/ 509418 h 1469287"/>
                  <a:gd name="connsiteX20" fmla="*/ 1128384 w 1262089"/>
                  <a:gd name="connsiteY20" fmla="*/ 545454 h 1469287"/>
                  <a:gd name="connsiteX21" fmla="*/ 1092348 w 1262089"/>
                  <a:gd name="connsiteY21" fmla="*/ 722359 h 1469287"/>
                  <a:gd name="connsiteX22" fmla="*/ 1141488 w 1262089"/>
                  <a:gd name="connsiteY22" fmla="*/ 814087 h 1469287"/>
                  <a:gd name="connsiteX23" fmla="*/ 1164420 w 1262089"/>
                  <a:gd name="connsiteY23" fmla="*/ 820639 h 1469287"/>
                  <a:gd name="connsiteX24" fmla="*/ 1144764 w 1262089"/>
                  <a:gd name="connsiteY24" fmla="*/ 918919 h 1469287"/>
                  <a:gd name="connsiteX25" fmla="*/ 1170972 w 1262089"/>
                  <a:gd name="connsiteY25" fmla="*/ 974611 h 1469287"/>
                  <a:gd name="connsiteX26" fmla="*/ 1197180 w 1262089"/>
                  <a:gd name="connsiteY26" fmla="*/ 987715 h 1469287"/>
                  <a:gd name="connsiteX27" fmla="*/ 1239768 w 1262089"/>
                  <a:gd name="connsiteY27" fmla="*/ 1049959 h 1469287"/>
                  <a:gd name="connsiteX28" fmla="*/ 1252872 w 1262089"/>
                  <a:gd name="connsiteY28" fmla="*/ 1141687 h 1469287"/>
                  <a:gd name="connsiteX29" fmla="*/ 1226664 w 1262089"/>
                  <a:gd name="connsiteY29" fmla="*/ 1190827 h 1469287"/>
                  <a:gd name="connsiteX30" fmla="*/ 1256148 w 1262089"/>
                  <a:gd name="connsiteY30" fmla="*/ 1236691 h 1469287"/>
                  <a:gd name="connsiteX31" fmla="*/ 1262089 w 1262089"/>
                  <a:gd name="connsiteY31" fmla="*/ 1239932 h 1469287"/>
                  <a:gd name="connsiteX32" fmla="*/ 1235837 w 1262089"/>
                  <a:gd name="connsiteY32" fmla="*/ 1260933 h 1469287"/>
                  <a:gd name="connsiteX33" fmla="*/ 1169006 w 1262089"/>
                  <a:gd name="connsiteY33" fmla="*/ 1284520 h 1469287"/>
                  <a:gd name="connsiteX34" fmla="*/ 1137557 w 1262089"/>
                  <a:gd name="connsiteY34" fmla="*/ 1319901 h 1469287"/>
                  <a:gd name="connsiteX35" fmla="*/ 1129694 w 1262089"/>
                  <a:gd name="connsiteY35" fmla="*/ 1394594 h 1469287"/>
                  <a:gd name="connsiteX36" fmla="*/ 1102176 w 1262089"/>
                  <a:gd name="connsiteY36" fmla="*/ 1398525 h 1469287"/>
                  <a:gd name="connsiteX37" fmla="*/ 1039277 w 1262089"/>
                  <a:gd name="connsiteY37" fmla="*/ 1374938 h 1469287"/>
                  <a:gd name="connsiteX38" fmla="*/ 952790 w 1262089"/>
                  <a:gd name="connsiteY38" fmla="*/ 1347420 h 1469287"/>
                  <a:gd name="connsiteX39" fmla="*/ 968515 w 1262089"/>
                  <a:gd name="connsiteY39" fmla="*/ 1304176 h 1469287"/>
                  <a:gd name="connsiteX40" fmla="*/ 929203 w 1262089"/>
                  <a:gd name="connsiteY40" fmla="*/ 1268796 h 1469287"/>
                  <a:gd name="connsiteX41" fmla="*/ 893822 w 1262089"/>
                  <a:gd name="connsiteY41" fmla="*/ 1312039 h 1469287"/>
                  <a:gd name="connsiteX42" fmla="*/ 732643 w 1262089"/>
                  <a:gd name="connsiteY42" fmla="*/ 1359213 h 1469287"/>
                  <a:gd name="connsiteX43" fmla="*/ 673675 w 1262089"/>
                  <a:gd name="connsiteY43" fmla="*/ 1359213 h 1469287"/>
                  <a:gd name="connsiteX44" fmla="*/ 646156 w 1262089"/>
                  <a:gd name="connsiteY44" fmla="*/ 1437837 h 1469287"/>
                  <a:gd name="connsiteX45" fmla="*/ 610776 w 1262089"/>
                  <a:gd name="connsiteY45" fmla="*/ 1469287 h 1469287"/>
                  <a:gd name="connsiteX46" fmla="*/ 484823 w 1262089"/>
                  <a:gd name="connsiteY46" fmla="*/ 1447783 h 1469287"/>
                  <a:gd name="connsiteX47" fmla="*/ 91440 w 1262089"/>
                  <a:gd name="connsiteY47" fmla="*/ 568401 h 1469287"/>
                  <a:gd name="connsiteX0" fmla="*/ 404926 w 1182192"/>
                  <a:gd name="connsiteY0" fmla="*/ 24742 h 1469287"/>
                  <a:gd name="connsiteX1" fmla="*/ 447341 w 1182192"/>
                  <a:gd name="connsiteY1" fmla="*/ 0 h 1469287"/>
                  <a:gd name="connsiteX2" fmla="*/ 530879 w 1182192"/>
                  <a:gd name="connsiteY2" fmla="*/ 58968 h 1469287"/>
                  <a:gd name="connsiteX3" fmla="*/ 614416 w 1182192"/>
                  <a:gd name="connsiteY3" fmla="*/ 9829 h 1469287"/>
                  <a:gd name="connsiteX4" fmla="*/ 660211 w 1182192"/>
                  <a:gd name="connsiteY4" fmla="*/ 25093 h 1469287"/>
                  <a:gd name="connsiteX5" fmla="*/ 656677 w 1182192"/>
                  <a:gd name="connsiteY5" fmla="*/ 42261 h 1469287"/>
                  <a:gd name="connsiteX6" fmla="*/ 794269 w 1182192"/>
                  <a:gd name="connsiteY6" fmla="*/ 46192 h 1469287"/>
                  <a:gd name="connsiteX7" fmla="*/ 802132 w 1182192"/>
                  <a:gd name="connsiteY7" fmla="*/ 57986 h 1469287"/>
                  <a:gd name="connsiteX8" fmla="*/ 833581 w 1182192"/>
                  <a:gd name="connsiteY8" fmla="*/ 46192 h 1469287"/>
                  <a:gd name="connsiteX9" fmla="*/ 872893 w 1182192"/>
                  <a:gd name="connsiteY9" fmla="*/ 65848 h 1469287"/>
                  <a:gd name="connsiteX10" fmla="*/ 878453 w 1182192"/>
                  <a:gd name="connsiteY10" fmla="*/ 62512 h 1469287"/>
                  <a:gd name="connsiteX11" fmla="*/ 884687 w 1182192"/>
                  <a:gd name="connsiteY11" fmla="*/ 99918 h 1469287"/>
                  <a:gd name="connsiteX12" fmla="*/ 927275 w 1182192"/>
                  <a:gd name="connsiteY12" fmla="*/ 145782 h 1469287"/>
                  <a:gd name="connsiteX13" fmla="*/ 956759 w 1182192"/>
                  <a:gd name="connsiteY13" fmla="*/ 171990 h 1469287"/>
                  <a:gd name="connsiteX14" fmla="*/ 966587 w 1182192"/>
                  <a:gd name="connsiteY14" fmla="*/ 201474 h 1469287"/>
                  <a:gd name="connsiteX15" fmla="*/ 920723 w 1182192"/>
                  <a:gd name="connsiteY15" fmla="*/ 266994 h 1469287"/>
                  <a:gd name="connsiteX16" fmla="*/ 940379 w 1182192"/>
                  <a:gd name="connsiteY16" fmla="*/ 319410 h 1469287"/>
                  <a:gd name="connsiteX17" fmla="*/ 914171 w 1182192"/>
                  <a:gd name="connsiteY17" fmla="*/ 401310 h 1469287"/>
                  <a:gd name="connsiteX18" fmla="*/ 969863 w 1182192"/>
                  <a:gd name="connsiteY18" fmla="*/ 509418 h 1469287"/>
                  <a:gd name="connsiteX19" fmla="*/ 1048487 w 1182192"/>
                  <a:gd name="connsiteY19" fmla="*/ 545454 h 1469287"/>
                  <a:gd name="connsiteX20" fmla="*/ 1012451 w 1182192"/>
                  <a:gd name="connsiteY20" fmla="*/ 722359 h 1469287"/>
                  <a:gd name="connsiteX21" fmla="*/ 1061591 w 1182192"/>
                  <a:gd name="connsiteY21" fmla="*/ 814087 h 1469287"/>
                  <a:gd name="connsiteX22" fmla="*/ 1084523 w 1182192"/>
                  <a:gd name="connsiteY22" fmla="*/ 820639 h 1469287"/>
                  <a:gd name="connsiteX23" fmla="*/ 1064867 w 1182192"/>
                  <a:gd name="connsiteY23" fmla="*/ 918919 h 1469287"/>
                  <a:gd name="connsiteX24" fmla="*/ 1091075 w 1182192"/>
                  <a:gd name="connsiteY24" fmla="*/ 974611 h 1469287"/>
                  <a:gd name="connsiteX25" fmla="*/ 1117283 w 1182192"/>
                  <a:gd name="connsiteY25" fmla="*/ 987715 h 1469287"/>
                  <a:gd name="connsiteX26" fmla="*/ 1159871 w 1182192"/>
                  <a:gd name="connsiteY26" fmla="*/ 1049959 h 1469287"/>
                  <a:gd name="connsiteX27" fmla="*/ 1172975 w 1182192"/>
                  <a:gd name="connsiteY27" fmla="*/ 1141687 h 1469287"/>
                  <a:gd name="connsiteX28" fmla="*/ 1146767 w 1182192"/>
                  <a:gd name="connsiteY28" fmla="*/ 1190827 h 1469287"/>
                  <a:gd name="connsiteX29" fmla="*/ 1176251 w 1182192"/>
                  <a:gd name="connsiteY29" fmla="*/ 1236691 h 1469287"/>
                  <a:gd name="connsiteX30" fmla="*/ 1182192 w 1182192"/>
                  <a:gd name="connsiteY30" fmla="*/ 1239932 h 1469287"/>
                  <a:gd name="connsiteX31" fmla="*/ 1155940 w 1182192"/>
                  <a:gd name="connsiteY31" fmla="*/ 1260933 h 1469287"/>
                  <a:gd name="connsiteX32" fmla="*/ 1089109 w 1182192"/>
                  <a:gd name="connsiteY32" fmla="*/ 1284520 h 1469287"/>
                  <a:gd name="connsiteX33" fmla="*/ 1057660 w 1182192"/>
                  <a:gd name="connsiteY33" fmla="*/ 1319901 h 1469287"/>
                  <a:gd name="connsiteX34" fmla="*/ 1049797 w 1182192"/>
                  <a:gd name="connsiteY34" fmla="*/ 1394594 h 1469287"/>
                  <a:gd name="connsiteX35" fmla="*/ 1022279 w 1182192"/>
                  <a:gd name="connsiteY35" fmla="*/ 1398525 h 1469287"/>
                  <a:gd name="connsiteX36" fmla="*/ 959380 w 1182192"/>
                  <a:gd name="connsiteY36" fmla="*/ 1374938 h 1469287"/>
                  <a:gd name="connsiteX37" fmla="*/ 872893 w 1182192"/>
                  <a:gd name="connsiteY37" fmla="*/ 1347420 h 1469287"/>
                  <a:gd name="connsiteX38" fmla="*/ 888618 w 1182192"/>
                  <a:gd name="connsiteY38" fmla="*/ 1304176 h 1469287"/>
                  <a:gd name="connsiteX39" fmla="*/ 849306 w 1182192"/>
                  <a:gd name="connsiteY39" fmla="*/ 1268796 h 1469287"/>
                  <a:gd name="connsiteX40" fmla="*/ 813925 w 1182192"/>
                  <a:gd name="connsiteY40" fmla="*/ 1312039 h 1469287"/>
                  <a:gd name="connsiteX41" fmla="*/ 652746 w 1182192"/>
                  <a:gd name="connsiteY41" fmla="*/ 1359213 h 1469287"/>
                  <a:gd name="connsiteX42" fmla="*/ 593778 w 1182192"/>
                  <a:gd name="connsiteY42" fmla="*/ 1359213 h 1469287"/>
                  <a:gd name="connsiteX43" fmla="*/ 566259 w 1182192"/>
                  <a:gd name="connsiteY43" fmla="*/ 1437837 h 1469287"/>
                  <a:gd name="connsiteX44" fmla="*/ 530879 w 1182192"/>
                  <a:gd name="connsiteY44" fmla="*/ 1469287 h 1469287"/>
                  <a:gd name="connsiteX45" fmla="*/ 404926 w 1182192"/>
                  <a:gd name="connsiteY45" fmla="*/ 1447783 h 1469287"/>
                  <a:gd name="connsiteX46" fmla="*/ 11543 w 1182192"/>
                  <a:gd name="connsiteY46" fmla="*/ 568401 h 1469287"/>
                  <a:gd name="connsiteX0" fmla="*/ 0 w 777266"/>
                  <a:gd name="connsiteY0" fmla="*/ 24742 h 1469287"/>
                  <a:gd name="connsiteX1" fmla="*/ 42415 w 777266"/>
                  <a:gd name="connsiteY1" fmla="*/ 0 h 1469287"/>
                  <a:gd name="connsiteX2" fmla="*/ 125953 w 777266"/>
                  <a:gd name="connsiteY2" fmla="*/ 58968 h 1469287"/>
                  <a:gd name="connsiteX3" fmla="*/ 209490 w 777266"/>
                  <a:gd name="connsiteY3" fmla="*/ 9829 h 1469287"/>
                  <a:gd name="connsiteX4" fmla="*/ 255285 w 777266"/>
                  <a:gd name="connsiteY4" fmla="*/ 25093 h 1469287"/>
                  <a:gd name="connsiteX5" fmla="*/ 251751 w 777266"/>
                  <a:gd name="connsiteY5" fmla="*/ 42261 h 1469287"/>
                  <a:gd name="connsiteX6" fmla="*/ 389343 w 777266"/>
                  <a:gd name="connsiteY6" fmla="*/ 46192 h 1469287"/>
                  <a:gd name="connsiteX7" fmla="*/ 397206 w 777266"/>
                  <a:gd name="connsiteY7" fmla="*/ 57986 h 1469287"/>
                  <a:gd name="connsiteX8" fmla="*/ 428655 w 777266"/>
                  <a:gd name="connsiteY8" fmla="*/ 46192 h 1469287"/>
                  <a:gd name="connsiteX9" fmla="*/ 467967 w 777266"/>
                  <a:gd name="connsiteY9" fmla="*/ 65848 h 1469287"/>
                  <a:gd name="connsiteX10" fmla="*/ 473527 w 777266"/>
                  <a:gd name="connsiteY10" fmla="*/ 62512 h 1469287"/>
                  <a:gd name="connsiteX11" fmla="*/ 479761 w 777266"/>
                  <a:gd name="connsiteY11" fmla="*/ 99918 h 1469287"/>
                  <a:gd name="connsiteX12" fmla="*/ 522349 w 777266"/>
                  <a:gd name="connsiteY12" fmla="*/ 145782 h 1469287"/>
                  <a:gd name="connsiteX13" fmla="*/ 551833 w 777266"/>
                  <a:gd name="connsiteY13" fmla="*/ 171990 h 1469287"/>
                  <a:gd name="connsiteX14" fmla="*/ 561661 w 777266"/>
                  <a:gd name="connsiteY14" fmla="*/ 201474 h 1469287"/>
                  <a:gd name="connsiteX15" fmla="*/ 515797 w 777266"/>
                  <a:gd name="connsiteY15" fmla="*/ 266994 h 1469287"/>
                  <a:gd name="connsiteX16" fmla="*/ 535453 w 777266"/>
                  <a:gd name="connsiteY16" fmla="*/ 319410 h 1469287"/>
                  <a:gd name="connsiteX17" fmla="*/ 509245 w 777266"/>
                  <a:gd name="connsiteY17" fmla="*/ 401310 h 1469287"/>
                  <a:gd name="connsiteX18" fmla="*/ 564937 w 777266"/>
                  <a:gd name="connsiteY18" fmla="*/ 509418 h 1469287"/>
                  <a:gd name="connsiteX19" fmla="*/ 643561 w 777266"/>
                  <a:gd name="connsiteY19" fmla="*/ 545454 h 1469287"/>
                  <a:gd name="connsiteX20" fmla="*/ 607525 w 777266"/>
                  <a:gd name="connsiteY20" fmla="*/ 722359 h 1469287"/>
                  <a:gd name="connsiteX21" fmla="*/ 656665 w 777266"/>
                  <a:gd name="connsiteY21" fmla="*/ 814087 h 1469287"/>
                  <a:gd name="connsiteX22" fmla="*/ 679597 w 777266"/>
                  <a:gd name="connsiteY22" fmla="*/ 820639 h 1469287"/>
                  <a:gd name="connsiteX23" fmla="*/ 659941 w 777266"/>
                  <a:gd name="connsiteY23" fmla="*/ 918919 h 1469287"/>
                  <a:gd name="connsiteX24" fmla="*/ 686149 w 777266"/>
                  <a:gd name="connsiteY24" fmla="*/ 974611 h 1469287"/>
                  <a:gd name="connsiteX25" fmla="*/ 712357 w 777266"/>
                  <a:gd name="connsiteY25" fmla="*/ 987715 h 1469287"/>
                  <a:gd name="connsiteX26" fmla="*/ 754945 w 777266"/>
                  <a:gd name="connsiteY26" fmla="*/ 1049959 h 1469287"/>
                  <a:gd name="connsiteX27" fmla="*/ 768049 w 777266"/>
                  <a:gd name="connsiteY27" fmla="*/ 1141687 h 1469287"/>
                  <a:gd name="connsiteX28" fmla="*/ 741841 w 777266"/>
                  <a:gd name="connsiteY28" fmla="*/ 1190827 h 1469287"/>
                  <a:gd name="connsiteX29" fmla="*/ 771325 w 777266"/>
                  <a:gd name="connsiteY29" fmla="*/ 1236691 h 1469287"/>
                  <a:gd name="connsiteX30" fmla="*/ 777266 w 777266"/>
                  <a:gd name="connsiteY30" fmla="*/ 1239932 h 1469287"/>
                  <a:gd name="connsiteX31" fmla="*/ 751014 w 777266"/>
                  <a:gd name="connsiteY31" fmla="*/ 1260933 h 1469287"/>
                  <a:gd name="connsiteX32" fmla="*/ 684183 w 777266"/>
                  <a:gd name="connsiteY32" fmla="*/ 1284520 h 1469287"/>
                  <a:gd name="connsiteX33" fmla="*/ 652734 w 777266"/>
                  <a:gd name="connsiteY33" fmla="*/ 1319901 h 1469287"/>
                  <a:gd name="connsiteX34" fmla="*/ 644871 w 777266"/>
                  <a:gd name="connsiteY34" fmla="*/ 1394594 h 1469287"/>
                  <a:gd name="connsiteX35" fmla="*/ 617353 w 777266"/>
                  <a:gd name="connsiteY35" fmla="*/ 1398525 h 1469287"/>
                  <a:gd name="connsiteX36" fmla="*/ 554454 w 777266"/>
                  <a:gd name="connsiteY36" fmla="*/ 1374938 h 1469287"/>
                  <a:gd name="connsiteX37" fmla="*/ 467967 w 777266"/>
                  <a:gd name="connsiteY37" fmla="*/ 1347420 h 1469287"/>
                  <a:gd name="connsiteX38" fmla="*/ 483692 w 777266"/>
                  <a:gd name="connsiteY38" fmla="*/ 1304176 h 1469287"/>
                  <a:gd name="connsiteX39" fmla="*/ 444380 w 777266"/>
                  <a:gd name="connsiteY39" fmla="*/ 1268796 h 1469287"/>
                  <a:gd name="connsiteX40" fmla="*/ 408999 w 777266"/>
                  <a:gd name="connsiteY40" fmla="*/ 1312039 h 1469287"/>
                  <a:gd name="connsiteX41" fmla="*/ 247820 w 777266"/>
                  <a:gd name="connsiteY41" fmla="*/ 1359213 h 1469287"/>
                  <a:gd name="connsiteX42" fmla="*/ 188852 w 777266"/>
                  <a:gd name="connsiteY42" fmla="*/ 1359213 h 1469287"/>
                  <a:gd name="connsiteX43" fmla="*/ 161333 w 777266"/>
                  <a:gd name="connsiteY43" fmla="*/ 1437837 h 1469287"/>
                  <a:gd name="connsiteX44" fmla="*/ 125953 w 777266"/>
                  <a:gd name="connsiteY44" fmla="*/ 1469287 h 1469287"/>
                  <a:gd name="connsiteX45" fmla="*/ 0 w 777266"/>
                  <a:gd name="connsiteY45" fmla="*/ 1447783 h 146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777266" h="1469287">
                    <a:moveTo>
                      <a:pt x="0" y="24742"/>
                    </a:moveTo>
                    <a:lnTo>
                      <a:pt x="42415" y="0"/>
                    </a:lnTo>
                    <a:lnTo>
                      <a:pt x="125953" y="58968"/>
                    </a:lnTo>
                    <a:lnTo>
                      <a:pt x="209490" y="9829"/>
                    </a:lnTo>
                    <a:lnTo>
                      <a:pt x="255285" y="25093"/>
                    </a:lnTo>
                    <a:lnTo>
                      <a:pt x="251751" y="42261"/>
                    </a:lnTo>
                    <a:lnTo>
                      <a:pt x="389343" y="46192"/>
                    </a:lnTo>
                    <a:lnTo>
                      <a:pt x="397206" y="57986"/>
                    </a:lnTo>
                    <a:lnTo>
                      <a:pt x="428655" y="46192"/>
                    </a:lnTo>
                    <a:lnTo>
                      <a:pt x="467967" y="65848"/>
                    </a:lnTo>
                    <a:lnTo>
                      <a:pt x="473527" y="62512"/>
                    </a:lnTo>
                    <a:lnTo>
                      <a:pt x="479761" y="99918"/>
                    </a:lnTo>
                    <a:lnTo>
                      <a:pt x="522349" y="145782"/>
                    </a:lnTo>
                    <a:lnTo>
                      <a:pt x="551833" y="171990"/>
                    </a:lnTo>
                    <a:lnTo>
                      <a:pt x="561661" y="201474"/>
                    </a:lnTo>
                    <a:lnTo>
                      <a:pt x="515797" y="266994"/>
                    </a:lnTo>
                    <a:lnTo>
                      <a:pt x="535453" y="319410"/>
                    </a:lnTo>
                    <a:lnTo>
                      <a:pt x="509245" y="401310"/>
                    </a:lnTo>
                    <a:lnTo>
                      <a:pt x="564937" y="509418"/>
                    </a:lnTo>
                    <a:lnTo>
                      <a:pt x="643561" y="545454"/>
                    </a:lnTo>
                    <a:lnTo>
                      <a:pt x="607525" y="722359"/>
                    </a:lnTo>
                    <a:lnTo>
                      <a:pt x="656665" y="814087"/>
                    </a:lnTo>
                    <a:lnTo>
                      <a:pt x="679597" y="820639"/>
                    </a:lnTo>
                    <a:lnTo>
                      <a:pt x="659941" y="918919"/>
                    </a:lnTo>
                    <a:lnTo>
                      <a:pt x="686149" y="974611"/>
                    </a:lnTo>
                    <a:lnTo>
                      <a:pt x="712357" y="987715"/>
                    </a:lnTo>
                    <a:lnTo>
                      <a:pt x="754945" y="1049959"/>
                    </a:lnTo>
                    <a:lnTo>
                      <a:pt x="768049" y="1141687"/>
                    </a:lnTo>
                    <a:lnTo>
                      <a:pt x="741841" y="1190827"/>
                    </a:lnTo>
                    <a:lnTo>
                      <a:pt x="771325" y="1236691"/>
                    </a:lnTo>
                    <a:lnTo>
                      <a:pt x="777266" y="1239932"/>
                    </a:lnTo>
                    <a:lnTo>
                      <a:pt x="751014" y="1260933"/>
                    </a:lnTo>
                    <a:lnTo>
                      <a:pt x="684183" y="1284520"/>
                    </a:lnTo>
                    <a:lnTo>
                      <a:pt x="652734" y="1319901"/>
                    </a:lnTo>
                    <a:lnTo>
                      <a:pt x="644871" y="1394594"/>
                    </a:lnTo>
                    <a:lnTo>
                      <a:pt x="617353" y="1398525"/>
                    </a:lnTo>
                    <a:lnTo>
                      <a:pt x="554454" y="1374938"/>
                    </a:lnTo>
                    <a:lnTo>
                      <a:pt x="467967" y="1347420"/>
                    </a:lnTo>
                    <a:lnTo>
                      <a:pt x="483692" y="1304176"/>
                    </a:lnTo>
                    <a:lnTo>
                      <a:pt x="444380" y="1268796"/>
                    </a:lnTo>
                    <a:lnTo>
                      <a:pt x="408999" y="1312039"/>
                    </a:lnTo>
                    <a:lnTo>
                      <a:pt x="247820" y="1359213"/>
                    </a:lnTo>
                    <a:lnTo>
                      <a:pt x="188852" y="1359213"/>
                    </a:lnTo>
                    <a:lnTo>
                      <a:pt x="161333" y="1437837"/>
                    </a:lnTo>
                    <a:lnTo>
                      <a:pt x="125953" y="1469287"/>
                    </a:lnTo>
                    <a:lnTo>
                      <a:pt x="0" y="1447783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CB781BCC-01AC-3A28-F0C3-DF9FCBC82CEA}"/>
                </a:ext>
              </a:extLst>
            </p:cNvPr>
            <p:cNvGrpSpPr/>
            <p:nvPr/>
          </p:nvGrpSpPr>
          <p:grpSpPr>
            <a:xfrm>
              <a:off x="800109" y="4179657"/>
              <a:ext cx="2466287" cy="1492920"/>
              <a:chOff x="1635837" y="1554811"/>
              <a:chExt cx="1083943" cy="656145"/>
            </a:xfrm>
          </p:grpSpPr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5D4B6A55-8B55-DAC6-2FB3-521ACD01256C}"/>
                  </a:ext>
                </a:extLst>
              </p:cNvPr>
              <p:cNvSpPr/>
              <p:nvPr/>
            </p:nvSpPr>
            <p:spPr>
              <a:xfrm>
                <a:off x="2578875" y="1929418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B794AFCC-015F-6CC6-1760-BA3195B546B0}"/>
                  </a:ext>
                </a:extLst>
              </p:cNvPr>
              <p:cNvSpPr/>
              <p:nvPr/>
            </p:nvSpPr>
            <p:spPr>
              <a:xfrm>
                <a:off x="2127531" y="1554811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096FAC07-135A-CC1C-E8A9-7BA3EC714372}"/>
                  </a:ext>
                </a:extLst>
              </p:cNvPr>
              <p:cNvSpPr/>
              <p:nvPr/>
            </p:nvSpPr>
            <p:spPr>
              <a:xfrm>
                <a:off x="2040444" y="1952691"/>
                <a:ext cx="231085" cy="1352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0B87C71B-C670-73DE-778D-AFC16749616C}"/>
                  </a:ext>
                </a:extLst>
              </p:cNvPr>
              <p:cNvSpPr/>
              <p:nvPr/>
            </p:nvSpPr>
            <p:spPr>
              <a:xfrm>
                <a:off x="1635837" y="2129795"/>
                <a:ext cx="140905" cy="811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B9AD40E0-2E5E-81C4-0C09-EB09DABE68EE}"/>
              </a:ext>
            </a:extLst>
          </p:cNvPr>
          <p:cNvGrpSpPr/>
          <p:nvPr/>
        </p:nvGrpSpPr>
        <p:grpSpPr>
          <a:xfrm>
            <a:off x="3607206" y="1286342"/>
            <a:ext cx="2725535" cy="2263176"/>
            <a:chOff x="3607206" y="1286342"/>
            <a:chExt cx="2725535" cy="2263176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B9A07CD4-C0C7-9D0C-9D86-96B4BFA71293}"/>
                </a:ext>
              </a:extLst>
            </p:cNvPr>
            <p:cNvGrpSpPr/>
            <p:nvPr/>
          </p:nvGrpSpPr>
          <p:grpSpPr>
            <a:xfrm>
              <a:off x="3607206" y="1286342"/>
              <a:ext cx="2725535" cy="2263176"/>
              <a:chOff x="663981" y="1286342"/>
              <a:chExt cx="2725535" cy="2263176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4373385F-44EF-CFCE-6FF3-1A75358E05E9}"/>
                  </a:ext>
                </a:extLst>
              </p:cNvPr>
              <p:cNvGrpSpPr/>
              <p:nvPr/>
            </p:nvGrpSpPr>
            <p:grpSpPr>
              <a:xfrm>
                <a:off x="663981" y="1286342"/>
                <a:ext cx="2725535" cy="2263176"/>
                <a:chOff x="663981" y="1286342"/>
                <a:chExt cx="2725535" cy="2263176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3C2379E1-A6BB-C3A8-AF52-49BDF4476B9F}"/>
                    </a:ext>
                  </a:extLst>
                </p:cNvPr>
                <p:cNvSpPr/>
                <p:nvPr/>
              </p:nvSpPr>
              <p:spPr>
                <a:xfrm>
                  <a:off x="2747235" y="2276934"/>
                  <a:ext cx="257008" cy="352036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966CC3C5-19EB-5755-74BA-749CFE142264}"/>
                    </a:ext>
                  </a:extLst>
                </p:cNvPr>
                <p:cNvSpPr/>
                <p:nvPr/>
              </p:nvSpPr>
              <p:spPr>
                <a:xfrm>
                  <a:off x="2467911" y="1378490"/>
                  <a:ext cx="837973" cy="882608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537ACAA-6243-2677-9259-15174F412874}"/>
                    </a:ext>
                  </a:extLst>
                </p:cNvPr>
                <p:cNvSpPr/>
                <p:nvPr/>
              </p:nvSpPr>
              <p:spPr>
                <a:xfrm>
                  <a:off x="1330455" y="2883099"/>
                  <a:ext cx="1179209" cy="666419"/>
                </a:xfrm>
                <a:custGeom>
                  <a:avLst/>
                  <a:gdLst>
                    <a:gd name="connsiteX0" fmla="*/ 728547 w 1179209"/>
                    <a:gd name="connsiteY0" fmla="*/ 0 h 666419"/>
                    <a:gd name="connsiteX1" fmla="*/ 738626 w 1179209"/>
                    <a:gd name="connsiteY1" fmla="*/ 14398 h 666419"/>
                    <a:gd name="connsiteX2" fmla="*/ 750144 w 1179209"/>
                    <a:gd name="connsiteY2" fmla="*/ 27357 h 666419"/>
                    <a:gd name="connsiteX3" fmla="*/ 773181 w 1179209"/>
                    <a:gd name="connsiteY3" fmla="*/ 30236 h 666419"/>
                    <a:gd name="connsiteX4" fmla="*/ 799098 w 1179209"/>
                    <a:gd name="connsiteY4" fmla="*/ 38875 h 666419"/>
                    <a:gd name="connsiteX5" fmla="*/ 817815 w 1179209"/>
                    <a:gd name="connsiteY5" fmla="*/ 38875 h 666419"/>
                    <a:gd name="connsiteX6" fmla="*/ 830774 w 1179209"/>
                    <a:gd name="connsiteY6" fmla="*/ 40315 h 666419"/>
                    <a:gd name="connsiteX7" fmla="*/ 848052 w 1179209"/>
                    <a:gd name="connsiteY7" fmla="*/ 37435 h 666419"/>
                    <a:gd name="connsiteX8" fmla="*/ 878288 w 1179209"/>
                    <a:gd name="connsiteY8" fmla="*/ 66232 h 666419"/>
                    <a:gd name="connsiteX9" fmla="*/ 917163 w 1179209"/>
                    <a:gd name="connsiteY9" fmla="*/ 73431 h 666419"/>
                    <a:gd name="connsiteX10" fmla="*/ 934440 w 1179209"/>
                    <a:gd name="connsiteY10" fmla="*/ 56153 h 666419"/>
                    <a:gd name="connsiteX11" fmla="*/ 935880 w 1179209"/>
                    <a:gd name="connsiteY11" fmla="*/ 43195 h 666419"/>
                    <a:gd name="connsiteX12" fmla="*/ 953158 w 1179209"/>
                    <a:gd name="connsiteY12" fmla="*/ 37435 h 666419"/>
                    <a:gd name="connsiteX13" fmla="*/ 960357 w 1179209"/>
                    <a:gd name="connsiteY13" fmla="*/ 51833 h 666419"/>
                    <a:gd name="connsiteX14" fmla="*/ 970436 w 1179209"/>
                    <a:gd name="connsiteY14" fmla="*/ 50394 h 666419"/>
                    <a:gd name="connsiteX15" fmla="*/ 986274 w 1179209"/>
                    <a:gd name="connsiteY15" fmla="*/ 47514 h 666419"/>
                    <a:gd name="connsiteX16" fmla="*/ 986274 w 1179209"/>
                    <a:gd name="connsiteY16" fmla="*/ 69111 h 666419"/>
                    <a:gd name="connsiteX17" fmla="*/ 999232 w 1179209"/>
                    <a:gd name="connsiteY17" fmla="*/ 79190 h 666419"/>
                    <a:gd name="connsiteX18" fmla="*/ 1007871 w 1179209"/>
                    <a:gd name="connsiteY18" fmla="*/ 139662 h 666419"/>
                    <a:gd name="connsiteX19" fmla="*/ 1002112 w 1179209"/>
                    <a:gd name="connsiteY19" fmla="*/ 159820 h 666419"/>
                    <a:gd name="connsiteX20" fmla="*/ 1049626 w 1179209"/>
                    <a:gd name="connsiteY20" fmla="*/ 159820 h 666419"/>
                    <a:gd name="connsiteX21" fmla="*/ 1079862 w 1179209"/>
                    <a:gd name="connsiteY21" fmla="*/ 171338 h 666419"/>
                    <a:gd name="connsiteX22" fmla="*/ 1079862 w 1179209"/>
                    <a:gd name="connsiteY22" fmla="*/ 187176 h 666419"/>
                    <a:gd name="connsiteX23" fmla="*/ 1089941 w 1179209"/>
                    <a:gd name="connsiteY23" fmla="*/ 198695 h 666419"/>
                    <a:gd name="connsiteX24" fmla="*/ 1069783 w 1179209"/>
                    <a:gd name="connsiteY24" fmla="*/ 214533 h 666419"/>
                    <a:gd name="connsiteX25" fmla="*/ 1072663 w 1179209"/>
                    <a:gd name="connsiteY25" fmla="*/ 226051 h 666419"/>
                    <a:gd name="connsiteX26" fmla="*/ 1082742 w 1179209"/>
                    <a:gd name="connsiteY26" fmla="*/ 228931 h 666419"/>
                    <a:gd name="connsiteX27" fmla="*/ 1101459 w 1179209"/>
                    <a:gd name="connsiteY27" fmla="*/ 263486 h 666419"/>
                    <a:gd name="connsiteX28" fmla="*/ 1117297 w 1179209"/>
                    <a:gd name="connsiteY28" fmla="*/ 263486 h 666419"/>
                    <a:gd name="connsiteX29" fmla="*/ 1133135 w 1179209"/>
                    <a:gd name="connsiteY29" fmla="*/ 276445 h 666419"/>
                    <a:gd name="connsiteX30" fmla="*/ 1179209 w 1179209"/>
                    <a:gd name="connsiteY30" fmla="*/ 273565 h 666419"/>
                    <a:gd name="connsiteX31" fmla="*/ 1170570 w 1179209"/>
                    <a:gd name="connsiteY31" fmla="*/ 285083 h 666419"/>
                    <a:gd name="connsiteX32" fmla="*/ 1151853 w 1179209"/>
                    <a:gd name="connsiteY32" fmla="*/ 305241 h 666419"/>
                    <a:gd name="connsiteX33" fmla="*/ 1114417 w 1179209"/>
                    <a:gd name="connsiteY33" fmla="*/ 395949 h 666419"/>
                    <a:gd name="connsiteX34" fmla="*/ 1095700 w 1179209"/>
                    <a:gd name="connsiteY34" fmla="*/ 465060 h 666419"/>
                    <a:gd name="connsiteX35" fmla="*/ 1087061 w 1179209"/>
                    <a:gd name="connsiteY35" fmla="*/ 531292 h 666419"/>
                    <a:gd name="connsiteX36" fmla="*/ 1055385 w 1179209"/>
                    <a:gd name="connsiteY36" fmla="*/ 489537 h 666419"/>
                    <a:gd name="connsiteX37" fmla="*/ 1035228 w 1179209"/>
                    <a:gd name="connsiteY37" fmla="*/ 483778 h 666419"/>
                    <a:gd name="connsiteX38" fmla="*/ 1035228 w 1179209"/>
                    <a:gd name="connsiteY38" fmla="*/ 467940 h 666419"/>
                    <a:gd name="connsiteX39" fmla="*/ 989153 w 1179209"/>
                    <a:gd name="connsiteY39" fmla="*/ 429065 h 666419"/>
                    <a:gd name="connsiteX40" fmla="*/ 983394 w 1179209"/>
                    <a:gd name="connsiteY40" fmla="*/ 420426 h 666419"/>
                    <a:gd name="connsiteX41" fmla="*/ 983394 w 1179209"/>
                    <a:gd name="connsiteY41" fmla="*/ 395949 h 666419"/>
                    <a:gd name="connsiteX42" fmla="*/ 928681 w 1179209"/>
                    <a:gd name="connsiteY42" fmla="*/ 364273 h 666419"/>
                    <a:gd name="connsiteX43" fmla="*/ 920042 w 1179209"/>
                    <a:gd name="connsiteY43" fmla="*/ 336917 h 666419"/>
                    <a:gd name="connsiteX44" fmla="*/ 912843 w 1179209"/>
                    <a:gd name="connsiteY44" fmla="*/ 326838 h 666419"/>
                    <a:gd name="connsiteX45" fmla="*/ 853811 w 1179209"/>
                    <a:gd name="connsiteY45" fmla="*/ 315320 h 666419"/>
                    <a:gd name="connsiteX46" fmla="*/ 791899 w 1179209"/>
                    <a:gd name="connsiteY46" fmla="*/ 299482 h 666419"/>
                    <a:gd name="connsiteX47" fmla="*/ 780380 w 1179209"/>
                    <a:gd name="connsiteY47" fmla="*/ 286523 h 666419"/>
                    <a:gd name="connsiteX48" fmla="*/ 696871 w 1179209"/>
                    <a:gd name="connsiteY48" fmla="*/ 300921 h 666419"/>
                    <a:gd name="connsiteX49" fmla="*/ 669514 w 1179209"/>
                    <a:gd name="connsiteY49" fmla="*/ 321079 h 666419"/>
                    <a:gd name="connsiteX50" fmla="*/ 580246 w 1179209"/>
                    <a:gd name="connsiteY50" fmla="*/ 368593 h 666419"/>
                    <a:gd name="connsiteX51" fmla="*/ 561528 w 1179209"/>
                    <a:gd name="connsiteY51" fmla="*/ 372912 h 666419"/>
                    <a:gd name="connsiteX52" fmla="*/ 516894 w 1179209"/>
                    <a:gd name="connsiteY52" fmla="*/ 390190 h 666419"/>
                    <a:gd name="connsiteX53" fmla="*/ 508255 w 1179209"/>
                    <a:gd name="connsiteY53" fmla="*/ 400269 h 666419"/>
                    <a:gd name="connsiteX54" fmla="*/ 493857 w 1179209"/>
                    <a:gd name="connsiteY54" fmla="*/ 423306 h 666419"/>
                    <a:gd name="connsiteX55" fmla="*/ 483778 w 1179209"/>
                    <a:gd name="connsiteY55" fmla="*/ 420426 h 666419"/>
                    <a:gd name="connsiteX56" fmla="*/ 466500 w 1179209"/>
                    <a:gd name="connsiteY56" fmla="*/ 414667 h 666419"/>
                    <a:gd name="connsiteX57" fmla="*/ 453542 w 1179209"/>
                    <a:gd name="connsiteY57" fmla="*/ 429065 h 666419"/>
                    <a:gd name="connsiteX58" fmla="*/ 449223 w 1179209"/>
                    <a:gd name="connsiteY58" fmla="*/ 443463 h 666419"/>
                    <a:gd name="connsiteX59" fmla="*/ 442023 w 1179209"/>
                    <a:gd name="connsiteY59" fmla="*/ 453542 h 666419"/>
                    <a:gd name="connsiteX60" fmla="*/ 443463 w 1179209"/>
                    <a:gd name="connsiteY60" fmla="*/ 465060 h 666419"/>
                    <a:gd name="connsiteX61" fmla="*/ 444903 w 1179209"/>
                    <a:gd name="connsiteY61" fmla="*/ 503935 h 666419"/>
                    <a:gd name="connsiteX62" fmla="*/ 450662 w 1179209"/>
                    <a:gd name="connsiteY62" fmla="*/ 509695 h 666419"/>
                    <a:gd name="connsiteX63" fmla="*/ 444903 w 1179209"/>
                    <a:gd name="connsiteY63" fmla="*/ 528412 h 666419"/>
                    <a:gd name="connsiteX64" fmla="*/ 444903 w 1179209"/>
                    <a:gd name="connsiteY64" fmla="*/ 545690 h 666419"/>
                    <a:gd name="connsiteX65" fmla="*/ 434824 w 1179209"/>
                    <a:gd name="connsiteY65" fmla="*/ 570167 h 666419"/>
                    <a:gd name="connsiteX66" fmla="*/ 420426 w 1179209"/>
                    <a:gd name="connsiteY66" fmla="*/ 580245 h 666419"/>
                    <a:gd name="connsiteX67" fmla="*/ 424746 w 1179209"/>
                    <a:gd name="connsiteY67" fmla="*/ 590324 h 666419"/>
                    <a:gd name="connsiteX68" fmla="*/ 420426 w 1179209"/>
                    <a:gd name="connsiteY68" fmla="*/ 611921 h 666419"/>
                    <a:gd name="connsiteX69" fmla="*/ 404588 w 1179209"/>
                    <a:gd name="connsiteY69" fmla="*/ 601843 h 666419"/>
                    <a:gd name="connsiteX70" fmla="*/ 385871 w 1179209"/>
                    <a:gd name="connsiteY70" fmla="*/ 610482 h 666419"/>
                    <a:gd name="connsiteX71" fmla="*/ 365713 w 1179209"/>
                    <a:gd name="connsiteY71" fmla="*/ 655116 h 666419"/>
                    <a:gd name="connsiteX72" fmla="*/ 355635 w 1179209"/>
                    <a:gd name="connsiteY72" fmla="*/ 659435 h 666419"/>
                    <a:gd name="connsiteX73" fmla="*/ 352608 w 1179209"/>
                    <a:gd name="connsiteY73" fmla="*/ 666419 h 666419"/>
                    <a:gd name="connsiteX74" fmla="*/ 40523 w 1179209"/>
                    <a:gd name="connsiteY74" fmla="*/ 666419 h 666419"/>
                    <a:gd name="connsiteX75" fmla="*/ 41755 w 1179209"/>
                    <a:gd name="connsiteY75" fmla="*/ 660875 h 666419"/>
                    <a:gd name="connsiteX76" fmla="*/ 31676 w 1179209"/>
                    <a:gd name="connsiteY76" fmla="*/ 646477 h 666419"/>
                    <a:gd name="connsiteX77" fmla="*/ 10079 w 1179209"/>
                    <a:gd name="connsiteY77" fmla="*/ 617681 h 666419"/>
                    <a:gd name="connsiteX78" fmla="*/ 11519 w 1179209"/>
                    <a:gd name="connsiteY78" fmla="*/ 613361 h 666419"/>
                    <a:gd name="connsiteX79" fmla="*/ 0 w 1179209"/>
                    <a:gd name="connsiteY79" fmla="*/ 590324 h 666419"/>
                    <a:gd name="connsiteX80" fmla="*/ 12959 w 1179209"/>
                    <a:gd name="connsiteY80" fmla="*/ 583125 h 666419"/>
                    <a:gd name="connsiteX81" fmla="*/ 20157 w 1179209"/>
                    <a:gd name="connsiteY81" fmla="*/ 587445 h 666419"/>
                    <a:gd name="connsiteX82" fmla="*/ 53273 w 1179209"/>
                    <a:gd name="connsiteY82" fmla="*/ 616241 h 666419"/>
                    <a:gd name="connsiteX83" fmla="*/ 86389 w 1179209"/>
                    <a:gd name="connsiteY83" fmla="*/ 578806 h 666419"/>
                    <a:gd name="connsiteX84" fmla="*/ 86389 w 1179209"/>
                    <a:gd name="connsiteY84" fmla="*/ 565847 h 666419"/>
                    <a:gd name="connsiteX85" fmla="*/ 112306 w 1179209"/>
                    <a:gd name="connsiteY85" fmla="*/ 568727 h 666419"/>
                    <a:gd name="connsiteX86" fmla="*/ 116625 w 1179209"/>
                    <a:gd name="connsiteY86" fmla="*/ 535611 h 666419"/>
                    <a:gd name="connsiteX87" fmla="*/ 119505 w 1179209"/>
                    <a:gd name="connsiteY87" fmla="*/ 515454 h 666419"/>
                    <a:gd name="connsiteX88" fmla="*/ 133903 w 1179209"/>
                    <a:gd name="connsiteY88" fmla="*/ 502495 h 666419"/>
                    <a:gd name="connsiteX89" fmla="*/ 159820 w 1179209"/>
                    <a:gd name="connsiteY89" fmla="*/ 495296 h 666419"/>
                    <a:gd name="connsiteX90" fmla="*/ 201574 w 1179209"/>
                    <a:gd name="connsiteY90" fmla="*/ 470820 h 666419"/>
                    <a:gd name="connsiteX91" fmla="*/ 203014 w 1179209"/>
                    <a:gd name="connsiteY91" fmla="*/ 452102 h 666419"/>
                    <a:gd name="connsiteX92" fmla="*/ 188616 w 1179209"/>
                    <a:gd name="connsiteY92" fmla="*/ 437704 h 666419"/>
                    <a:gd name="connsiteX93" fmla="*/ 169898 w 1179209"/>
                    <a:gd name="connsiteY93" fmla="*/ 431945 h 666419"/>
                    <a:gd name="connsiteX94" fmla="*/ 167019 w 1179209"/>
                    <a:gd name="connsiteY94" fmla="*/ 410347 h 666419"/>
                    <a:gd name="connsiteX95" fmla="*/ 156940 w 1179209"/>
                    <a:gd name="connsiteY95" fmla="*/ 406028 h 666419"/>
                    <a:gd name="connsiteX96" fmla="*/ 148301 w 1179209"/>
                    <a:gd name="connsiteY96" fmla="*/ 367153 h 666419"/>
                    <a:gd name="connsiteX97" fmla="*/ 138222 w 1179209"/>
                    <a:gd name="connsiteY97" fmla="*/ 352755 h 666419"/>
                    <a:gd name="connsiteX98" fmla="*/ 167019 w 1179209"/>
                    <a:gd name="connsiteY98" fmla="*/ 336917 h 666419"/>
                    <a:gd name="connsiteX99" fmla="*/ 184296 w 1179209"/>
                    <a:gd name="connsiteY99" fmla="*/ 341236 h 666419"/>
                    <a:gd name="connsiteX100" fmla="*/ 204454 w 1179209"/>
                    <a:gd name="connsiteY100" fmla="*/ 342676 h 666419"/>
                    <a:gd name="connsiteX101" fmla="*/ 236130 w 1179209"/>
                    <a:gd name="connsiteY101" fmla="*/ 349875 h 666419"/>
                    <a:gd name="connsiteX102" fmla="*/ 267806 w 1179209"/>
                    <a:gd name="connsiteY102" fmla="*/ 338357 h 666419"/>
                    <a:gd name="connsiteX103" fmla="*/ 313880 w 1179209"/>
                    <a:gd name="connsiteY103" fmla="*/ 283644 h 666419"/>
                    <a:gd name="connsiteX104" fmla="*/ 313880 w 1179209"/>
                    <a:gd name="connsiteY104" fmla="*/ 270685 h 666419"/>
                    <a:gd name="connsiteX105" fmla="*/ 306681 w 1179209"/>
                    <a:gd name="connsiteY105" fmla="*/ 257727 h 666419"/>
                    <a:gd name="connsiteX106" fmla="*/ 312440 w 1179209"/>
                    <a:gd name="connsiteY106" fmla="*/ 241889 h 666419"/>
                    <a:gd name="connsiteX107" fmla="*/ 322519 w 1179209"/>
                    <a:gd name="connsiteY107" fmla="*/ 227491 h 666419"/>
                    <a:gd name="connsiteX108" fmla="*/ 315320 w 1179209"/>
                    <a:gd name="connsiteY108" fmla="*/ 214533 h 666419"/>
                    <a:gd name="connsiteX109" fmla="*/ 338357 w 1179209"/>
                    <a:gd name="connsiteY109" fmla="*/ 190056 h 666419"/>
                    <a:gd name="connsiteX110" fmla="*/ 345556 w 1179209"/>
                    <a:gd name="connsiteY110" fmla="*/ 190056 h 666419"/>
                    <a:gd name="connsiteX111" fmla="*/ 355635 w 1179209"/>
                    <a:gd name="connsiteY111" fmla="*/ 175658 h 666419"/>
                    <a:gd name="connsiteX112" fmla="*/ 357074 w 1179209"/>
                    <a:gd name="connsiteY112" fmla="*/ 156940 h 666419"/>
                    <a:gd name="connsiteX113" fmla="*/ 371473 w 1179209"/>
                    <a:gd name="connsiteY113" fmla="*/ 151181 h 666419"/>
                    <a:gd name="connsiteX114" fmla="*/ 371473 w 1179209"/>
                    <a:gd name="connsiteY114" fmla="*/ 135343 h 666419"/>
                    <a:gd name="connsiteX115" fmla="*/ 381551 w 1179209"/>
                    <a:gd name="connsiteY115" fmla="*/ 122384 h 666419"/>
                    <a:gd name="connsiteX116" fmla="*/ 384431 w 1179209"/>
                    <a:gd name="connsiteY116" fmla="*/ 110866 h 666419"/>
                    <a:gd name="connsiteX117" fmla="*/ 407468 w 1179209"/>
                    <a:gd name="connsiteY117" fmla="*/ 76310 h 666419"/>
                    <a:gd name="connsiteX118" fmla="*/ 424746 w 1179209"/>
                    <a:gd name="connsiteY118" fmla="*/ 84949 h 666419"/>
                    <a:gd name="connsiteX119" fmla="*/ 446343 w 1179209"/>
                    <a:gd name="connsiteY119" fmla="*/ 76310 h 666419"/>
                    <a:gd name="connsiteX120" fmla="*/ 466500 w 1179209"/>
                    <a:gd name="connsiteY120" fmla="*/ 46074 h 666419"/>
                    <a:gd name="connsiteX121" fmla="*/ 499616 w 1179209"/>
                    <a:gd name="connsiteY121" fmla="*/ 54713 h 666419"/>
                    <a:gd name="connsiteX122" fmla="*/ 522653 w 1179209"/>
                    <a:gd name="connsiteY122" fmla="*/ 37435 h 666419"/>
                    <a:gd name="connsiteX123" fmla="*/ 544250 w 1179209"/>
                    <a:gd name="connsiteY123" fmla="*/ 43195 h 666419"/>
                    <a:gd name="connsiteX124" fmla="*/ 552889 w 1179209"/>
                    <a:gd name="connsiteY124" fmla="*/ 33116 h 666419"/>
                    <a:gd name="connsiteX125" fmla="*/ 573047 w 1179209"/>
                    <a:gd name="connsiteY125" fmla="*/ 40315 h 666419"/>
                    <a:gd name="connsiteX126" fmla="*/ 617681 w 1179209"/>
                    <a:gd name="connsiteY126" fmla="*/ 43195 h 666419"/>
                    <a:gd name="connsiteX127" fmla="*/ 647917 w 1179209"/>
                    <a:gd name="connsiteY127" fmla="*/ 1440 h 666419"/>
                    <a:gd name="connsiteX128" fmla="*/ 673834 w 1179209"/>
                    <a:gd name="connsiteY128" fmla="*/ 12958 h 666419"/>
                    <a:gd name="connsiteX129" fmla="*/ 691112 w 1179209"/>
                    <a:gd name="connsiteY129" fmla="*/ 2880 h 666419"/>
                    <a:gd name="connsiteX130" fmla="*/ 711269 w 1179209"/>
                    <a:gd name="connsiteY130" fmla="*/ 7199 h 666419"/>
                    <a:gd name="connsiteX0" fmla="*/ 728547 w 1179209"/>
                    <a:gd name="connsiteY0" fmla="*/ 0 h 831651"/>
                    <a:gd name="connsiteX1" fmla="*/ 738626 w 1179209"/>
                    <a:gd name="connsiteY1" fmla="*/ 14398 h 831651"/>
                    <a:gd name="connsiteX2" fmla="*/ 750144 w 1179209"/>
                    <a:gd name="connsiteY2" fmla="*/ 27357 h 831651"/>
                    <a:gd name="connsiteX3" fmla="*/ 773181 w 1179209"/>
                    <a:gd name="connsiteY3" fmla="*/ 30236 h 831651"/>
                    <a:gd name="connsiteX4" fmla="*/ 799098 w 1179209"/>
                    <a:gd name="connsiteY4" fmla="*/ 38875 h 831651"/>
                    <a:gd name="connsiteX5" fmla="*/ 817815 w 1179209"/>
                    <a:gd name="connsiteY5" fmla="*/ 38875 h 831651"/>
                    <a:gd name="connsiteX6" fmla="*/ 830774 w 1179209"/>
                    <a:gd name="connsiteY6" fmla="*/ 40315 h 831651"/>
                    <a:gd name="connsiteX7" fmla="*/ 848052 w 1179209"/>
                    <a:gd name="connsiteY7" fmla="*/ 37435 h 831651"/>
                    <a:gd name="connsiteX8" fmla="*/ 878288 w 1179209"/>
                    <a:gd name="connsiteY8" fmla="*/ 66232 h 831651"/>
                    <a:gd name="connsiteX9" fmla="*/ 917163 w 1179209"/>
                    <a:gd name="connsiteY9" fmla="*/ 73431 h 831651"/>
                    <a:gd name="connsiteX10" fmla="*/ 934440 w 1179209"/>
                    <a:gd name="connsiteY10" fmla="*/ 56153 h 831651"/>
                    <a:gd name="connsiteX11" fmla="*/ 935880 w 1179209"/>
                    <a:gd name="connsiteY11" fmla="*/ 43195 h 831651"/>
                    <a:gd name="connsiteX12" fmla="*/ 953158 w 1179209"/>
                    <a:gd name="connsiteY12" fmla="*/ 37435 h 831651"/>
                    <a:gd name="connsiteX13" fmla="*/ 960357 w 1179209"/>
                    <a:gd name="connsiteY13" fmla="*/ 51833 h 831651"/>
                    <a:gd name="connsiteX14" fmla="*/ 970436 w 1179209"/>
                    <a:gd name="connsiteY14" fmla="*/ 50394 h 831651"/>
                    <a:gd name="connsiteX15" fmla="*/ 986274 w 1179209"/>
                    <a:gd name="connsiteY15" fmla="*/ 47514 h 831651"/>
                    <a:gd name="connsiteX16" fmla="*/ 986274 w 1179209"/>
                    <a:gd name="connsiteY16" fmla="*/ 69111 h 831651"/>
                    <a:gd name="connsiteX17" fmla="*/ 999232 w 1179209"/>
                    <a:gd name="connsiteY17" fmla="*/ 79190 h 831651"/>
                    <a:gd name="connsiteX18" fmla="*/ 1007871 w 1179209"/>
                    <a:gd name="connsiteY18" fmla="*/ 139662 h 831651"/>
                    <a:gd name="connsiteX19" fmla="*/ 1002112 w 1179209"/>
                    <a:gd name="connsiteY19" fmla="*/ 159820 h 831651"/>
                    <a:gd name="connsiteX20" fmla="*/ 1049626 w 1179209"/>
                    <a:gd name="connsiteY20" fmla="*/ 159820 h 831651"/>
                    <a:gd name="connsiteX21" fmla="*/ 1079862 w 1179209"/>
                    <a:gd name="connsiteY21" fmla="*/ 171338 h 831651"/>
                    <a:gd name="connsiteX22" fmla="*/ 1079862 w 1179209"/>
                    <a:gd name="connsiteY22" fmla="*/ 187176 h 831651"/>
                    <a:gd name="connsiteX23" fmla="*/ 1089941 w 1179209"/>
                    <a:gd name="connsiteY23" fmla="*/ 198695 h 831651"/>
                    <a:gd name="connsiteX24" fmla="*/ 1069783 w 1179209"/>
                    <a:gd name="connsiteY24" fmla="*/ 214533 h 831651"/>
                    <a:gd name="connsiteX25" fmla="*/ 1072663 w 1179209"/>
                    <a:gd name="connsiteY25" fmla="*/ 226051 h 831651"/>
                    <a:gd name="connsiteX26" fmla="*/ 1082742 w 1179209"/>
                    <a:gd name="connsiteY26" fmla="*/ 228931 h 831651"/>
                    <a:gd name="connsiteX27" fmla="*/ 1101459 w 1179209"/>
                    <a:gd name="connsiteY27" fmla="*/ 263486 h 831651"/>
                    <a:gd name="connsiteX28" fmla="*/ 1117297 w 1179209"/>
                    <a:gd name="connsiteY28" fmla="*/ 263486 h 831651"/>
                    <a:gd name="connsiteX29" fmla="*/ 1133135 w 1179209"/>
                    <a:gd name="connsiteY29" fmla="*/ 276445 h 831651"/>
                    <a:gd name="connsiteX30" fmla="*/ 1179209 w 1179209"/>
                    <a:gd name="connsiteY30" fmla="*/ 273565 h 831651"/>
                    <a:gd name="connsiteX31" fmla="*/ 1170570 w 1179209"/>
                    <a:gd name="connsiteY31" fmla="*/ 285083 h 831651"/>
                    <a:gd name="connsiteX32" fmla="*/ 1151853 w 1179209"/>
                    <a:gd name="connsiteY32" fmla="*/ 305241 h 831651"/>
                    <a:gd name="connsiteX33" fmla="*/ 1114417 w 1179209"/>
                    <a:gd name="connsiteY33" fmla="*/ 395949 h 831651"/>
                    <a:gd name="connsiteX34" fmla="*/ 1095700 w 1179209"/>
                    <a:gd name="connsiteY34" fmla="*/ 465060 h 831651"/>
                    <a:gd name="connsiteX35" fmla="*/ 1087061 w 1179209"/>
                    <a:gd name="connsiteY35" fmla="*/ 531292 h 831651"/>
                    <a:gd name="connsiteX36" fmla="*/ 1055385 w 1179209"/>
                    <a:gd name="connsiteY36" fmla="*/ 489537 h 831651"/>
                    <a:gd name="connsiteX37" fmla="*/ 1035228 w 1179209"/>
                    <a:gd name="connsiteY37" fmla="*/ 483778 h 831651"/>
                    <a:gd name="connsiteX38" fmla="*/ 1035228 w 1179209"/>
                    <a:gd name="connsiteY38" fmla="*/ 467940 h 831651"/>
                    <a:gd name="connsiteX39" fmla="*/ 989153 w 1179209"/>
                    <a:gd name="connsiteY39" fmla="*/ 429065 h 831651"/>
                    <a:gd name="connsiteX40" fmla="*/ 983394 w 1179209"/>
                    <a:gd name="connsiteY40" fmla="*/ 420426 h 831651"/>
                    <a:gd name="connsiteX41" fmla="*/ 983394 w 1179209"/>
                    <a:gd name="connsiteY41" fmla="*/ 395949 h 831651"/>
                    <a:gd name="connsiteX42" fmla="*/ 928681 w 1179209"/>
                    <a:gd name="connsiteY42" fmla="*/ 364273 h 831651"/>
                    <a:gd name="connsiteX43" fmla="*/ 920042 w 1179209"/>
                    <a:gd name="connsiteY43" fmla="*/ 336917 h 831651"/>
                    <a:gd name="connsiteX44" fmla="*/ 912843 w 1179209"/>
                    <a:gd name="connsiteY44" fmla="*/ 326838 h 831651"/>
                    <a:gd name="connsiteX45" fmla="*/ 853811 w 1179209"/>
                    <a:gd name="connsiteY45" fmla="*/ 315320 h 831651"/>
                    <a:gd name="connsiteX46" fmla="*/ 791899 w 1179209"/>
                    <a:gd name="connsiteY46" fmla="*/ 299482 h 831651"/>
                    <a:gd name="connsiteX47" fmla="*/ 780380 w 1179209"/>
                    <a:gd name="connsiteY47" fmla="*/ 286523 h 831651"/>
                    <a:gd name="connsiteX48" fmla="*/ 696871 w 1179209"/>
                    <a:gd name="connsiteY48" fmla="*/ 300921 h 831651"/>
                    <a:gd name="connsiteX49" fmla="*/ 669514 w 1179209"/>
                    <a:gd name="connsiteY49" fmla="*/ 321079 h 831651"/>
                    <a:gd name="connsiteX50" fmla="*/ 580246 w 1179209"/>
                    <a:gd name="connsiteY50" fmla="*/ 368593 h 831651"/>
                    <a:gd name="connsiteX51" fmla="*/ 561528 w 1179209"/>
                    <a:gd name="connsiteY51" fmla="*/ 372912 h 831651"/>
                    <a:gd name="connsiteX52" fmla="*/ 516894 w 1179209"/>
                    <a:gd name="connsiteY52" fmla="*/ 390190 h 831651"/>
                    <a:gd name="connsiteX53" fmla="*/ 508255 w 1179209"/>
                    <a:gd name="connsiteY53" fmla="*/ 400269 h 831651"/>
                    <a:gd name="connsiteX54" fmla="*/ 493857 w 1179209"/>
                    <a:gd name="connsiteY54" fmla="*/ 423306 h 831651"/>
                    <a:gd name="connsiteX55" fmla="*/ 483778 w 1179209"/>
                    <a:gd name="connsiteY55" fmla="*/ 420426 h 831651"/>
                    <a:gd name="connsiteX56" fmla="*/ 466500 w 1179209"/>
                    <a:gd name="connsiteY56" fmla="*/ 414667 h 831651"/>
                    <a:gd name="connsiteX57" fmla="*/ 453542 w 1179209"/>
                    <a:gd name="connsiteY57" fmla="*/ 429065 h 831651"/>
                    <a:gd name="connsiteX58" fmla="*/ 449223 w 1179209"/>
                    <a:gd name="connsiteY58" fmla="*/ 443463 h 831651"/>
                    <a:gd name="connsiteX59" fmla="*/ 442023 w 1179209"/>
                    <a:gd name="connsiteY59" fmla="*/ 453542 h 831651"/>
                    <a:gd name="connsiteX60" fmla="*/ 443463 w 1179209"/>
                    <a:gd name="connsiteY60" fmla="*/ 465060 h 831651"/>
                    <a:gd name="connsiteX61" fmla="*/ 444903 w 1179209"/>
                    <a:gd name="connsiteY61" fmla="*/ 503935 h 831651"/>
                    <a:gd name="connsiteX62" fmla="*/ 450662 w 1179209"/>
                    <a:gd name="connsiteY62" fmla="*/ 509695 h 831651"/>
                    <a:gd name="connsiteX63" fmla="*/ 444903 w 1179209"/>
                    <a:gd name="connsiteY63" fmla="*/ 528412 h 831651"/>
                    <a:gd name="connsiteX64" fmla="*/ 444903 w 1179209"/>
                    <a:gd name="connsiteY64" fmla="*/ 545690 h 831651"/>
                    <a:gd name="connsiteX65" fmla="*/ 434824 w 1179209"/>
                    <a:gd name="connsiteY65" fmla="*/ 570167 h 831651"/>
                    <a:gd name="connsiteX66" fmla="*/ 420426 w 1179209"/>
                    <a:gd name="connsiteY66" fmla="*/ 580245 h 831651"/>
                    <a:gd name="connsiteX67" fmla="*/ 424746 w 1179209"/>
                    <a:gd name="connsiteY67" fmla="*/ 590324 h 831651"/>
                    <a:gd name="connsiteX68" fmla="*/ 420426 w 1179209"/>
                    <a:gd name="connsiteY68" fmla="*/ 611921 h 831651"/>
                    <a:gd name="connsiteX69" fmla="*/ 404588 w 1179209"/>
                    <a:gd name="connsiteY69" fmla="*/ 601843 h 831651"/>
                    <a:gd name="connsiteX70" fmla="*/ 385871 w 1179209"/>
                    <a:gd name="connsiteY70" fmla="*/ 610482 h 831651"/>
                    <a:gd name="connsiteX71" fmla="*/ 365713 w 1179209"/>
                    <a:gd name="connsiteY71" fmla="*/ 655116 h 831651"/>
                    <a:gd name="connsiteX72" fmla="*/ 355635 w 1179209"/>
                    <a:gd name="connsiteY72" fmla="*/ 659435 h 831651"/>
                    <a:gd name="connsiteX73" fmla="*/ 352608 w 1179209"/>
                    <a:gd name="connsiteY73" fmla="*/ 666419 h 831651"/>
                    <a:gd name="connsiteX74" fmla="*/ 215770 w 1179209"/>
                    <a:gd name="connsiteY74" fmla="*/ 831651 h 831651"/>
                    <a:gd name="connsiteX75" fmla="*/ 40523 w 1179209"/>
                    <a:gd name="connsiteY75" fmla="*/ 666419 h 831651"/>
                    <a:gd name="connsiteX76" fmla="*/ 41755 w 1179209"/>
                    <a:gd name="connsiteY76" fmla="*/ 660875 h 831651"/>
                    <a:gd name="connsiteX77" fmla="*/ 31676 w 1179209"/>
                    <a:gd name="connsiteY77" fmla="*/ 646477 h 831651"/>
                    <a:gd name="connsiteX78" fmla="*/ 10079 w 1179209"/>
                    <a:gd name="connsiteY78" fmla="*/ 617681 h 831651"/>
                    <a:gd name="connsiteX79" fmla="*/ 11519 w 1179209"/>
                    <a:gd name="connsiteY79" fmla="*/ 613361 h 831651"/>
                    <a:gd name="connsiteX80" fmla="*/ 0 w 1179209"/>
                    <a:gd name="connsiteY80" fmla="*/ 590324 h 831651"/>
                    <a:gd name="connsiteX81" fmla="*/ 12959 w 1179209"/>
                    <a:gd name="connsiteY81" fmla="*/ 583125 h 831651"/>
                    <a:gd name="connsiteX82" fmla="*/ 20157 w 1179209"/>
                    <a:gd name="connsiteY82" fmla="*/ 587445 h 831651"/>
                    <a:gd name="connsiteX83" fmla="*/ 53273 w 1179209"/>
                    <a:gd name="connsiteY83" fmla="*/ 616241 h 831651"/>
                    <a:gd name="connsiteX84" fmla="*/ 86389 w 1179209"/>
                    <a:gd name="connsiteY84" fmla="*/ 578806 h 831651"/>
                    <a:gd name="connsiteX85" fmla="*/ 86389 w 1179209"/>
                    <a:gd name="connsiteY85" fmla="*/ 565847 h 831651"/>
                    <a:gd name="connsiteX86" fmla="*/ 112306 w 1179209"/>
                    <a:gd name="connsiteY86" fmla="*/ 568727 h 831651"/>
                    <a:gd name="connsiteX87" fmla="*/ 116625 w 1179209"/>
                    <a:gd name="connsiteY87" fmla="*/ 535611 h 831651"/>
                    <a:gd name="connsiteX88" fmla="*/ 119505 w 1179209"/>
                    <a:gd name="connsiteY88" fmla="*/ 515454 h 831651"/>
                    <a:gd name="connsiteX89" fmla="*/ 133903 w 1179209"/>
                    <a:gd name="connsiteY89" fmla="*/ 502495 h 831651"/>
                    <a:gd name="connsiteX90" fmla="*/ 159820 w 1179209"/>
                    <a:gd name="connsiteY90" fmla="*/ 495296 h 831651"/>
                    <a:gd name="connsiteX91" fmla="*/ 201574 w 1179209"/>
                    <a:gd name="connsiteY91" fmla="*/ 470820 h 831651"/>
                    <a:gd name="connsiteX92" fmla="*/ 203014 w 1179209"/>
                    <a:gd name="connsiteY92" fmla="*/ 452102 h 831651"/>
                    <a:gd name="connsiteX93" fmla="*/ 188616 w 1179209"/>
                    <a:gd name="connsiteY93" fmla="*/ 437704 h 831651"/>
                    <a:gd name="connsiteX94" fmla="*/ 169898 w 1179209"/>
                    <a:gd name="connsiteY94" fmla="*/ 431945 h 831651"/>
                    <a:gd name="connsiteX95" fmla="*/ 167019 w 1179209"/>
                    <a:gd name="connsiteY95" fmla="*/ 410347 h 831651"/>
                    <a:gd name="connsiteX96" fmla="*/ 156940 w 1179209"/>
                    <a:gd name="connsiteY96" fmla="*/ 406028 h 831651"/>
                    <a:gd name="connsiteX97" fmla="*/ 148301 w 1179209"/>
                    <a:gd name="connsiteY97" fmla="*/ 367153 h 831651"/>
                    <a:gd name="connsiteX98" fmla="*/ 138222 w 1179209"/>
                    <a:gd name="connsiteY98" fmla="*/ 352755 h 831651"/>
                    <a:gd name="connsiteX99" fmla="*/ 167019 w 1179209"/>
                    <a:gd name="connsiteY99" fmla="*/ 336917 h 831651"/>
                    <a:gd name="connsiteX100" fmla="*/ 184296 w 1179209"/>
                    <a:gd name="connsiteY100" fmla="*/ 341236 h 831651"/>
                    <a:gd name="connsiteX101" fmla="*/ 204454 w 1179209"/>
                    <a:gd name="connsiteY101" fmla="*/ 342676 h 831651"/>
                    <a:gd name="connsiteX102" fmla="*/ 236130 w 1179209"/>
                    <a:gd name="connsiteY102" fmla="*/ 349875 h 831651"/>
                    <a:gd name="connsiteX103" fmla="*/ 267806 w 1179209"/>
                    <a:gd name="connsiteY103" fmla="*/ 338357 h 831651"/>
                    <a:gd name="connsiteX104" fmla="*/ 313880 w 1179209"/>
                    <a:gd name="connsiteY104" fmla="*/ 283644 h 831651"/>
                    <a:gd name="connsiteX105" fmla="*/ 313880 w 1179209"/>
                    <a:gd name="connsiteY105" fmla="*/ 270685 h 831651"/>
                    <a:gd name="connsiteX106" fmla="*/ 306681 w 1179209"/>
                    <a:gd name="connsiteY106" fmla="*/ 257727 h 831651"/>
                    <a:gd name="connsiteX107" fmla="*/ 312440 w 1179209"/>
                    <a:gd name="connsiteY107" fmla="*/ 241889 h 831651"/>
                    <a:gd name="connsiteX108" fmla="*/ 322519 w 1179209"/>
                    <a:gd name="connsiteY108" fmla="*/ 227491 h 831651"/>
                    <a:gd name="connsiteX109" fmla="*/ 315320 w 1179209"/>
                    <a:gd name="connsiteY109" fmla="*/ 214533 h 831651"/>
                    <a:gd name="connsiteX110" fmla="*/ 338357 w 1179209"/>
                    <a:gd name="connsiteY110" fmla="*/ 190056 h 831651"/>
                    <a:gd name="connsiteX111" fmla="*/ 345556 w 1179209"/>
                    <a:gd name="connsiteY111" fmla="*/ 190056 h 831651"/>
                    <a:gd name="connsiteX112" fmla="*/ 355635 w 1179209"/>
                    <a:gd name="connsiteY112" fmla="*/ 175658 h 831651"/>
                    <a:gd name="connsiteX113" fmla="*/ 357074 w 1179209"/>
                    <a:gd name="connsiteY113" fmla="*/ 156940 h 831651"/>
                    <a:gd name="connsiteX114" fmla="*/ 371473 w 1179209"/>
                    <a:gd name="connsiteY114" fmla="*/ 151181 h 831651"/>
                    <a:gd name="connsiteX115" fmla="*/ 371473 w 1179209"/>
                    <a:gd name="connsiteY115" fmla="*/ 135343 h 831651"/>
                    <a:gd name="connsiteX116" fmla="*/ 381551 w 1179209"/>
                    <a:gd name="connsiteY116" fmla="*/ 122384 h 831651"/>
                    <a:gd name="connsiteX117" fmla="*/ 384431 w 1179209"/>
                    <a:gd name="connsiteY117" fmla="*/ 110866 h 831651"/>
                    <a:gd name="connsiteX118" fmla="*/ 407468 w 1179209"/>
                    <a:gd name="connsiteY118" fmla="*/ 76310 h 831651"/>
                    <a:gd name="connsiteX119" fmla="*/ 424746 w 1179209"/>
                    <a:gd name="connsiteY119" fmla="*/ 84949 h 831651"/>
                    <a:gd name="connsiteX120" fmla="*/ 446343 w 1179209"/>
                    <a:gd name="connsiteY120" fmla="*/ 76310 h 831651"/>
                    <a:gd name="connsiteX121" fmla="*/ 466500 w 1179209"/>
                    <a:gd name="connsiteY121" fmla="*/ 46074 h 831651"/>
                    <a:gd name="connsiteX122" fmla="*/ 499616 w 1179209"/>
                    <a:gd name="connsiteY122" fmla="*/ 54713 h 831651"/>
                    <a:gd name="connsiteX123" fmla="*/ 522653 w 1179209"/>
                    <a:gd name="connsiteY123" fmla="*/ 37435 h 831651"/>
                    <a:gd name="connsiteX124" fmla="*/ 544250 w 1179209"/>
                    <a:gd name="connsiteY124" fmla="*/ 43195 h 831651"/>
                    <a:gd name="connsiteX125" fmla="*/ 552889 w 1179209"/>
                    <a:gd name="connsiteY125" fmla="*/ 33116 h 831651"/>
                    <a:gd name="connsiteX126" fmla="*/ 573047 w 1179209"/>
                    <a:gd name="connsiteY126" fmla="*/ 40315 h 831651"/>
                    <a:gd name="connsiteX127" fmla="*/ 617681 w 1179209"/>
                    <a:gd name="connsiteY127" fmla="*/ 43195 h 831651"/>
                    <a:gd name="connsiteX128" fmla="*/ 647917 w 1179209"/>
                    <a:gd name="connsiteY128" fmla="*/ 1440 h 831651"/>
                    <a:gd name="connsiteX129" fmla="*/ 673834 w 1179209"/>
                    <a:gd name="connsiteY129" fmla="*/ 12958 h 831651"/>
                    <a:gd name="connsiteX130" fmla="*/ 691112 w 1179209"/>
                    <a:gd name="connsiteY130" fmla="*/ 2880 h 831651"/>
                    <a:gd name="connsiteX131" fmla="*/ 711269 w 1179209"/>
                    <a:gd name="connsiteY131" fmla="*/ 7199 h 831651"/>
                    <a:gd name="connsiteX132" fmla="*/ 728547 w 1179209"/>
                    <a:gd name="connsiteY132" fmla="*/ 0 h 831651"/>
                    <a:gd name="connsiteX0" fmla="*/ 215770 w 1179209"/>
                    <a:gd name="connsiteY0" fmla="*/ 831651 h 923091"/>
                    <a:gd name="connsiteX1" fmla="*/ 40523 w 1179209"/>
                    <a:gd name="connsiteY1" fmla="*/ 666419 h 923091"/>
                    <a:gd name="connsiteX2" fmla="*/ 41755 w 1179209"/>
                    <a:gd name="connsiteY2" fmla="*/ 660875 h 923091"/>
                    <a:gd name="connsiteX3" fmla="*/ 31676 w 1179209"/>
                    <a:gd name="connsiteY3" fmla="*/ 646477 h 923091"/>
                    <a:gd name="connsiteX4" fmla="*/ 10079 w 1179209"/>
                    <a:gd name="connsiteY4" fmla="*/ 617681 h 923091"/>
                    <a:gd name="connsiteX5" fmla="*/ 11519 w 1179209"/>
                    <a:gd name="connsiteY5" fmla="*/ 613361 h 923091"/>
                    <a:gd name="connsiteX6" fmla="*/ 0 w 1179209"/>
                    <a:gd name="connsiteY6" fmla="*/ 590324 h 923091"/>
                    <a:gd name="connsiteX7" fmla="*/ 12959 w 1179209"/>
                    <a:gd name="connsiteY7" fmla="*/ 583125 h 923091"/>
                    <a:gd name="connsiteX8" fmla="*/ 20157 w 1179209"/>
                    <a:gd name="connsiteY8" fmla="*/ 587445 h 923091"/>
                    <a:gd name="connsiteX9" fmla="*/ 53273 w 1179209"/>
                    <a:gd name="connsiteY9" fmla="*/ 616241 h 923091"/>
                    <a:gd name="connsiteX10" fmla="*/ 86389 w 1179209"/>
                    <a:gd name="connsiteY10" fmla="*/ 578806 h 923091"/>
                    <a:gd name="connsiteX11" fmla="*/ 86389 w 1179209"/>
                    <a:gd name="connsiteY11" fmla="*/ 565847 h 923091"/>
                    <a:gd name="connsiteX12" fmla="*/ 112306 w 1179209"/>
                    <a:gd name="connsiteY12" fmla="*/ 568727 h 923091"/>
                    <a:gd name="connsiteX13" fmla="*/ 116625 w 1179209"/>
                    <a:gd name="connsiteY13" fmla="*/ 535611 h 923091"/>
                    <a:gd name="connsiteX14" fmla="*/ 119505 w 1179209"/>
                    <a:gd name="connsiteY14" fmla="*/ 515454 h 923091"/>
                    <a:gd name="connsiteX15" fmla="*/ 133903 w 1179209"/>
                    <a:gd name="connsiteY15" fmla="*/ 502495 h 923091"/>
                    <a:gd name="connsiteX16" fmla="*/ 159820 w 1179209"/>
                    <a:gd name="connsiteY16" fmla="*/ 495296 h 923091"/>
                    <a:gd name="connsiteX17" fmla="*/ 201574 w 1179209"/>
                    <a:gd name="connsiteY17" fmla="*/ 470820 h 923091"/>
                    <a:gd name="connsiteX18" fmla="*/ 203014 w 1179209"/>
                    <a:gd name="connsiteY18" fmla="*/ 452102 h 923091"/>
                    <a:gd name="connsiteX19" fmla="*/ 188616 w 1179209"/>
                    <a:gd name="connsiteY19" fmla="*/ 437704 h 923091"/>
                    <a:gd name="connsiteX20" fmla="*/ 169898 w 1179209"/>
                    <a:gd name="connsiteY20" fmla="*/ 431945 h 923091"/>
                    <a:gd name="connsiteX21" fmla="*/ 167019 w 1179209"/>
                    <a:gd name="connsiteY21" fmla="*/ 410347 h 923091"/>
                    <a:gd name="connsiteX22" fmla="*/ 156940 w 1179209"/>
                    <a:gd name="connsiteY22" fmla="*/ 406028 h 923091"/>
                    <a:gd name="connsiteX23" fmla="*/ 148301 w 1179209"/>
                    <a:gd name="connsiteY23" fmla="*/ 367153 h 923091"/>
                    <a:gd name="connsiteX24" fmla="*/ 138222 w 1179209"/>
                    <a:gd name="connsiteY24" fmla="*/ 352755 h 923091"/>
                    <a:gd name="connsiteX25" fmla="*/ 167019 w 1179209"/>
                    <a:gd name="connsiteY25" fmla="*/ 336917 h 923091"/>
                    <a:gd name="connsiteX26" fmla="*/ 184296 w 1179209"/>
                    <a:gd name="connsiteY26" fmla="*/ 341236 h 923091"/>
                    <a:gd name="connsiteX27" fmla="*/ 204454 w 1179209"/>
                    <a:gd name="connsiteY27" fmla="*/ 342676 h 923091"/>
                    <a:gd name="connsiteX28" fmla="*/ 236130 w 1179209"/>
                    <a:gd name="connsiteY28" fmla="*/ 349875 h 923091"/>
                    <a:gd name="connsiteX29" fmla="*/ 267806 w 1179209"/>
                    <a:gd name="connsiteY29" fmla="*/ 338357 h 923091"/>
                    <a:gd name="connsiteX30" fmla="*/ 313880 w 1179209"/>
                    <a:gd name="connsiteY30" fmla="*/ 283644 h 923091"/>
                    <a:gd name="connsiteX31" fmla="*/ 313880 w 1179209"/>
                    <a:gd name="connsiteY31" fmla="*/ 270685 h 923091"/>
                    <a:gd name="connsiteX32" fmla="*/ 306681 w 1179209"/>
                    <a:gd name="connsiteY32" fmla="*/ 257727 h 923091"/>
                    <a:gd name="connsiteX33" fmla="*/ 312440 w 1179209"/>
                    <a:gd name="connsiteY33" fmla="*/ 241889 h 923091"/>
                    <a:gd name="connsiteX34" fmla="*/ 322519 w 1179209"/>
                    <a:gd name="connsiteY34" fmla="*/ 227491 h 923091"/>
                    <a:gd name="connsiteX35" fmla="*/ 315320 w 1179209"/>
                    <a:gd name="connsiteY35" fmla="*/ 214533 h 923091"/>
                    <a:gd name="connsiteX36" fmla="*/ 338357 w 1179209"/>
                    <a:gd name="connsiteY36" fmla="*/ 190056 h 923091"/>
                    <a:gd name="connsiteX37" fmla="*/ 345556 w 1179209"/>
                    <a:gd name="connsiteY37" fmla="*/ 190056 h 923091"/>
                    <a:gd name="connsiteX38" fmla="*/ 355635 w 1179209"/>
                    <a:gd name="connsiteY38" fmla="*/ 175658 h 923091"/>
                    <a:gd name="connsiteX39" fmla="*/ 357074 w 1179209"/>
                    <a:gd name="connsiteY39" fmla="*/ 156940 h 923091"/>
                    <a:gd name="connsiteX40" fmla="*/ 371473 w 1179209"/>
                    <a:gd name="connsiteY40" fmla="*/ 151181 h 923091"/>
                    <a:gd name="connsiteX41" fmla="*/ 371473 w 1179209"/>
                    <a:gd name="connsiteY41" fmla="*/ 135343 h 923091"/>
                    <a:gd name="connsiteX42" fmla="*/ 381551 w 1179209"/>
                    <a:gd name="connsiteY42" fmla="*/ 122384 h 923091"/>
                    <a:gd name="connsiteX43" fmla="*/ 384431 w 1179209"/>
                    <a:gd name="connsiteY43" fmla="*/ 110866 h 923091"/>
                    <a:gd name="connsiteX44" fmla="*/ 407468 w 1179209"/>
                    <a:gd name="connsiteY44" fmla="*/ 76310 h 923091"/>
                    <a:gd name="connsiteX45" fmla="*/ 424746 w 1179209"/>
                    <a:gd name="connsiteY45" fmla="*/ 84949 h 923091"/>
                    <a:gd name="connsiteX46" fmla="*/ 446343 w 1179209"/>
                    <a:gd name="connsiteY46" fmla="*/ 76310 h 923091"/>
                    <a:gd name="connsiteX47" fmla="*/ 466500 w 1179209"/>
                    <a:gd name="connsiteY47" fmla="*/ 46074 h 923091"/>
                    <a:gd name="connsiteX48" fmla="*/ 499616 w 1179209"/>
                    <a:gd name="connsiteY48" fmla="*/ 54713 h 923091"/>
                    <a:gd name="connsiteX49" fmla="*/ 522653 w 1179209"/>
                    <a:gd name="connsiteY49" fmla="*/ 37435 h 923091"/>
                    <a:gd name="connsiteX50" fmla="*/ 544250 w 1179209"/>
                    <a:gd name="connsiteY50" fmla="*/ 43195 h 923091"/>
                    <a:gd name="connsiteX51" fmla="*/ 552889 w 1179209"/>
                    <a:gd name="connsiteY51" fmla="*/ 33116 h 923091"/>
                    <a:gd name="connsiteX52" fmla="*/ 573047 w 1179209"/>
                    <a:gd name="connsiteY52" fmla="*/ 40315 h 923091"/>
                    <a:gd name="connsiteX53" fmla="*/ 617681 w 1179209"/>
                    <a:gd name="connsiteY53" fmla="*/ 43195 h 923091"/>
                    <a:gd name="connsiteX54" fmla="*/ 647917 w 1179209"/>
                    <a:gd name="connsiteY54" fmla="*/ 1440 h 923091"/>
                    <a:gd name="connsiteX55" fmla="*/ 673834 w 1179209"/>
                    <a:gd name="connsiteY55" fmla="*/ 12958 h 923091"/>
                    <a:gd name="connsiteX56" fmla="*/ 691112 w 1179209"/>
                    <a:gd name="connsiteY56" fmla="*/ 2880 h 923091"/>
                    <a:gd name="connsiteX57" fmla="*/ 711269 w 1179209"/>
                    <a:gd name="connsiteY57" fmla="*/ 7199 h 923091"/>
                    <a:gd name="connsiteX58" fmla="*/ 728547 w 1179209"/>
                    <a:gd name="connsiteY58" fmla="*/ 0 h 923091"/>
                    <a:gd name="connsiteX59" fmla="*/ 738626 w 1179209"/>
                    <a:gd name="connsiteY59" fmla="*/ 14398 h 923091"/>
                    <a:gd name="connsiteX60" fmla="*/ 750144 w 1179209"/>
                    <a:gd name="connsiteY60" fmla="*/ 27357 h 923091"/>
                    <a:gd name="connsiteX61" fmla="*/ 773181 w 1179209"/>
                    <a:gd name="connsiteY61" fmla="*/ 30236 h 923091"/>
                    <a:gd name="connsiteX62" fmla="*/ 799098 w 1179209"/>
                    <a:gd name="connsiteY62" fmla="*/ 38875 h 923091"/>
                    <a:gd name="connsiteX63" fmla="*/ 817815 w 1179209"/>
                    <a:gd name="connsiteY63" fmla="*/ 38875 h 923091"/>
                    <a:gd name="connsiteX64" fmla="*/ 830774 w 1179209"/>
                    <a:gd name="connsiteY64" fmla="*/ 40315 h 923091"/>
                    <a:gd name="connsiteX65" fmla="*/ 848052 w 1179209"/>
                    <a:gd name="connsiteY65" fmla="*/ 37435 h 923091"/>
                    <a:gd name="connsiteX66" fmla="*/ 878288 w 1179209"/>
                    <a:gd name="connsiteY66" fmla="*/ 66232 h 923091"/>
                    <a:gd name="connsiteX67" fmla="*/ 917163 w 1179209"/>
                    <a:gd name="connsiteY67" fmla="*/ 73431 h 923091"/>
                    <a:gd name="connsiteX68" fmla="*/ 934440 w 1179209"/>
                    <a:gd name="connsiteY68" fmla="*/ 56153 h 923091"/>
                    <a:gd name="connsiteX69" fmla="*/ 935880 w 1179209"/>
                    <a:gd name="connsiteY69" fmla="*/ 43195 h 923091"/>
                    <a:gd name="connsiteX70" fmla="*/ 953158 w 1179209"/>
                    <a:gd name="connsiteY70" fmla="*/ 37435 h 923091"/>
                    <a:gd name="connsiteX71" fmla="*/ 960357 w 1179209"/>
                    <a:gd name="connsiteY71" fmla="*/ 51833 h 923091"/>
                    <a:gd name="connsiteX72" fmla="*/ 970436 w 1179209"/>
                    <a:gd name="connsiteY72" fmla="*/ 50394 h 923091"/>
                    <a:gd name="connsiteX73" fmla="*/ 986274 w 1179209"/>
                    <a:gd name="connsiteY73" fmla="*/ 47514 h 923091"/>
                    <a:gd name="connsiteX74" fmla="*/ 986274 w 1179209"/>
                    <a:gd name="connsiteY74" fmla="*/ 69111 h 923091"/>
                    <a:gd name="connsiteX75" fmla="*/ 999232 w 1179209"/>
                    <a:gd name="connsiteY75" fmla="*/ 79190 h 923091"/>
                    <a:gd name="connsiteX76" fmla="*/ 1007871 w 1179209"/>
                    <a:gd name="connsiteY76" fmla="*/ 139662 h 923091"/>
                    <a:gd name="connsiteX77" fmla="*/ 1002112 w 1179209"/>
                    <a:gd name="connsiteY77" fmla="*/ 159820 h 923091"/>
                    <a:gd name="connsiteX78" fmla="*/ 1049626 w 1179209"/>
                    <a:gd name="connsiteY78" fmla="*/ 159820 h 923091"/>
                    <a:gd name="connsiteX79" fmla="*/ 1079862 w 1179209"/>
                    <a:gd name="connsiteY79" fmla="*/ 171338 h 923091"/>
                    <a:gd name="connsiteX80" fmla="*/ 1079862 w 1179209"/>
                    <a:gd name="connsiteY80" fmla="*/ 187176 h 923091"/>
                    <a:gd name="connsiteX81" fmla="*/ 1089941 w 1179209"/>
                    <a:gd name="connsiteY81" fmla="*/ 198695 h 923091"/>
                    <a:gd name="connsiteX82" fmla="*/ 1069783 w 1179209"/>
                    <a:gd name="connsiteY82" fmla="*/ 214533 h 923091"/>
                    <a:gd name="connsiteX83" fmla="*/ 1072663 w 1179209"/>
                    <a:gd name="connsiteY83" fmla="*/ 226051 h 923091"/>
                    <a:gd name="connsiteX84" fmla="*/ 1082742 w 1179209"/>
                    <a:gd name="connsiteY84" fmla="*/ 228931 h 923091"/>
                    <a:gd name="connsiteX85" fmla="*/ 1101459 w 1179209"/>
                    <a:gd name="connsiteY85" fmla="*/ 263486 h 923091"/>
                    <a:gd name="connsiteX86" fmla="*/ 1117297 w 1179209"/>
                    <a:gd name="connsiteY86" fmla="*/ 263486 h 923091"/>
                    <a:gd name="connsiteX87" fmla="*/ 1133135 w 1179209"/>
                    <a:gd name="connsiteY87" fmla="*/ 276445 h 923091"/>
                    <a:gd name="connsiteX88" fmla="*/ 1179209 w 1179209"/>
                    <a:gd name="connsiteY88" fmla="*/ 273565 h 923091"/>
                    <a:gd name="connsiteX89" fmla="*/ 1170570 w 1179209"/>
                    <a:gd name="connsiteY89" fmla="*/ 285083 h 923091"/>
                    <a:gd name="connsiteX90" fmla="*/ 1151853 w 1179209"/>
                    <a:gd name="connsiteY90" fmla="*/ 305241 h 923091"/>
                    <a:gd name="connsiteX91" fmla="*/ 1114417 w 1179209"/>
                    <a:gd name="connsiteY91" fmla="*/ 395949 h 923091"/>
                    <a:gd name="connsiteX92" fmla="*/ 1095700 w 1179209"/>
                    <a:gd name="connsiteY92" fmla="*/ 465060 h 923091"/>
                    <a:gd name="connsiteX93" fmla="*/ 1087061 w 1179209"/>
                    <a:gd name="connsiteY93" fmla="*/ 531292 h 923091"/>
                    <a:gd name="connsiteX94" fmla="*/ 1055385 w 1179209"/>
                    <a:gd name="connsiteY94" fmla="*/ 489537 h 923091"/>
                    <a:gd name="connsiteX95" fmla="*/ 1035228 w 1179209"/>
                    <a:gd name="connsiteY95" fmla="*/ 483778 h 923091"/>
                    <a:gd name="connsiteX96" fmla="*/ 1035228 w 1179209"/>
                    <a:gd name="connsiteY96" fmla="*/ 467940 h 923091"/>
                    <a:gd name="connsiteX97" fmla="*/ 989153 w 1179209"/>
                    <a:gd name="connsiteY97" fmla="*/ 429065 h 923091"/>
                    <a:gd name="connsiteX98" fmla="*/ 983394 w 1179209"/>
                    <a:gd name="connsiteY98" fmla="*/ 420426 h 923091"/>
                    <a:gd name="connsiteX99" fmla="*/ 983394 w 1179209"/>
                    <a:gd name="connsiteY99" fmla="*/ 395949 h 923091"/>
                    <a:gd name="connsiteX100" fmla="*/ 928681 w 1179209"/>
                    <a:gd name="connsiteY100" fmla="*/ 364273 h 923091"/>
                    <a:gd name="connsiteX101" fmla="*/ 920042 w 1179209"/>
                    <a:gd name="connsiteY101" fmla="*/ 336917 h 923091"/>
                    <a:gd name="connsiteX102" fmla="*/ 912843 w 1179209"/>
                    <a:gd name="connsiteY102" fmla="*/ 326838 h 923091"/>
                    <a:gd name="connsiteX103" fmla="*/ 853811 w 1179209"/>
                    <a:gd name="connsiteY103" fmla="*/ 315320 h 923091"/>
                    <a:gd name="connsiteX104" fmla="*/ 791899 w 1179209"/>
                    <a:gd name="connsiteY104" fmla="*/ 299482 h 923091"/>
                    <a:gd name="connsiteX105" fmla="*/ 780380 w 1179209"/>
                    <a:gd name="connsiteY105" fmla="*/ 286523 h 923091"/>
                    <a:gd name="connsiteX106" fmla="*/ 696871 w 1179209"/>
                    <a:gd name="connsiteY106" fmla="*/ 300921 h 923091"/>
                    <a:gd name="connsiteX107" fmla="*/ 669514 w 1179209"/>
                    <a:gd name="connsiteY107" fmla="*/ 321079 h 923091"/>
                    <a:gd name="connsiteX108" fmla="*/ 580246 w 1179209"/>
                    <a:gd name="connsiteY108" fmla="*/ 368593 h 923091"/>
                    <a:gd name="connsiteX109" fmla="*/ 561528 w 1179209"/>
                    <a:gd name="connsiteY109" fmla="*/ 372912 h 923091"/>
                    <a:gd name="connsiteX110" fmla="*/ 516894 w 1179209"/>
                    <a:gd name="connsiteY110" fmla="*/ 390190 h 923091"/>
                    <a:gd name="connsiteX111" fmla="*/ 508255 w 1179209"/>
                    <a:gd name="connsiteY111" fmla="*/ 400269 h 923091"/>
                    <a:gd name="connsiteX112" fmla="*/ 493857 w 1179209"/>
                    <a:gd name="connsiteY112" fmla="*/ 423306 h 923091"/>
                    <a:gd name="connsiteX113" fmla="*/ 483778 w 1179209"/>
                    <a:gd name="connsiteY113" fmla="*/ 420426 h 923091"/>
                    <a:gd name="connsiteX114" fmla="*/ 466500 w 1179209"/>
                    <a:gd name="connsiteY114" fmla="*/ 414667 h 923091"/>
                    <a:gd name="connsiteX115" fmla="*/ 453542 w 1179209"/>
                    <a:gd name="connsiteY115" fmla="*/ 429065 h 923091"/>
                    <a:gd name="connsiteX116" fmla="*/ 449223 w 1179209"/>
                    <a:gd name="connsiteY116" fmla="*/ 443463 h 923091"/>
                    <a:gd name="connsiteX117" fmla="*/ 442023 w 1179209"/>
                    <a:gd name="connsiteY117" fmla="*/ 453542 h 923091"/>
                    <a:gd name="connsiteX118" fmla="*/ 443463 w 1179209"/>
                    <a:gd name="connsiteY118" fmla="*/ 465060 h 923091"/>
                    <a:gd name="connsiteX119" fmla="*/ 444903 w 1179209"/>
                    <a:gd name="connsiteY119" fmla="*/ 503935 h 923091"/>
                    <a:gd name="connsiteX120" fmla="*/ 450662 w 1179209"/>
                    <a:gd name="connsiteY120" fmla="*/ 509695 h 923091"/>
                    <a:gd name="connsiteX121" fmla="*/ 444903 w 1179209"/>
                    <a:gd name="connsiteY121" fmla="*/ 528412 h 923091"/>
                    <a:gd name="connsiteX122" fmla="*/ 444903 w 1179209"/>
                    <a:gd name="connsiteY122" fmla="*/ 545690 h 923091"/>
                    <a:gd name="connsiteX123" fmla="*/ 434824 w 1179209"/>
                    <a:gd name="connsiteY123" fmla="*/ 570167 h 923091"/>
                    <a:gd name="connsiteX124" fmla="*/ 420426 w 1179209"/>
                    <a:gd name="connsiteY124" fmla="*/ 580245 h 923091"/>
                    <a:gd name="connsiteX125" fmla="*/ 424746 w 1179209"/>
                    <a:gd name="connsiteY125" fmla="*/ 590324 h 923091"/>
                    <a:gd name="connsiteX126" fmla="*/ 420426 w 1179209"/>
                    <a:gd name="connsiteY126" fmla="*/ 611921 h 923091"/>
                    <a:gd name="connsiteX127" fmla="*/ 404588 w 1179209"/>
                    <a:gd name="connsiteY127" fmla="*/ 601843 h 923091"/>
                    <a:gd name="connsiteX128" fmla="*/ 385871 w 1179209"/>
                    <a:gd name="connsiteY128" fmla="*/ 610482 h 923091"/>
                    <a:gd name="connsiteX129" fmla="*/ 365713 w 1179209"/>
                    <a:gd name="connsiteY129" fmla="*/ 655116 h 923091"/>
                    <a:gd name="connsiteX130" fmla="*/ 355635 w 1179209"/>
                    <a:gd name="connsiteY130" fmla="*/ 659435 h 923091"/>
                    <a:gd name="connsiteX131" fmla="*/ 352608 w 1179209"/>
                    <a:gd name="connsiteY131" fmla="*/ 666419 h 923091"/>
                    <a:gd name="connsiteX132" fmla="*/ 307210 w 1179209"/>
                    <a:gd name="connsiteY132" fmla="*/ 923091 h 923091"/>
                    <a:gd name="connsiteX0" fmla="*/ 40523 w 1179209"/>
                    <a:gd name="connsiteY0" fmla="*/ 666419 h 923091"/>
                    <a:gd name="connsiteX1" fmla="*/ 41755 w 1179209"/>
                    <a:gd name="connsiteY1" fmla="*/ 660875 h 923091"/>
                    <a:gd name="connsiteX2" fmla="*/ 31676 w 1179209"/>
                    <a:gd name="connsiteY2" fmla="*/ 646477 h 923091"/>
                    <a:gd name="connsiteX3" fmla="*/ 10079 w 1179209"/>
                    <a:gd name="connsiteY3" fmla="*/ 617681 h 923091"/>
                    <a:gd name="connsiteX4" fmla="*/ 11519 w 1179209"/>
                    <a:gd name="connsiteY4" fmla="*/ 613361 h 923091"/>
                    <a:gd name="connsiteX5" fmla="*/ 0 w 1179209"/>
                    <a:gd name="connsiteY5" fmla="*/ 590324 h 923091"/>
                    <a:gd name="connsiteX6" fmla="*/ 12959 w 1179209"/>
                    <a:gd name="connsiteY6" fmla="*/ 583125 h 923091"/>
                    <a:gd name="connsiteX7" fmla="*/ 20157 w 1179209"/>
                    <a:gd name="connsiteY7" fmla="*/ 587445 h 923091"/>
                    <a:gd name="connsiteX8" fmla="*/ 53273 w 1179209"/>
                    <a:gd name="connsiteY8" fmla="*/ 616241 h 923091"/>
                    <a:gd name="connsiteX9" fmla="*/ 86389 w 1179209"/>
                    <a:gd name="connsiteY9" fmla="*/ 578806 h 923091"/>
                    <a:gd name="connsiteX10" fmla="*/ 86389 w 1179209"/>
                    <a:gd name="connsiteY10" fmla="*/ 565847 h 923091"/>
                    <a:gd name="connsiteX11" fmla="*/ 112306 w 1179209"/>
                    <a:gd name="connsiteY11" fmla="*/ 568727 h 923091"/>
                    <a:gd name="connsiteX12" fmla="*/ 116625 w 1179209"/>
                    <a:gd name="connsiteY12" fmla="*/ 535611 h 923091"/>
                    <a:gd name="connsiteX13" fmla="*/ 119505 w 1179209"/>
                    <a:gd name="connsiteY13" fmla="*/ 515454 h 923091"/>
                    <a:gd name="connsiteX14" fmla="*/ 133903 w 1179209"/>
                    <a:gd name="connsiteY14" fmla="*/ 502495 h 923091"/>
                    <a:gd name="connsiteX15" fmla="*/ 159820 w 1179209"/>
                    <a:gd name="connsiteY15" fmla="*/ 495296 h 923091"/>
                    <a:gd name="connsiteX16" fmla="*/ 201574 w 1179209"/>
                    <a:gd name="connsiteY16" fmla="*/ 470820 h 923091"/>
                    <a:gd name="connsiteX17" fmla="*/ 203014 w 1179209"/>
                    <a:gd name="connsiteY17" fmla="*/ 452102 h 923091"/>
                    <a:gd name="connsiteX18" fmla="*/ 188616 w 1179209"/>
                    <a:gd name="connsiteY18" fmla="*/ 437704 h 923091"/>
                    <a:gd name="connsiteX19" fmla="*/ 169898 w 1179209"/>
                    <a:gd name="connsiteY19" fmla="*/ 431945 h 923091"/>
                    <a:gd name="connsiteX20" fmla="*/ 167019 w 1179209"/>
                    <a:gd name="connsiteY20" fmla="*/ 410347 h 923091"/>
                    <a:gd name="connsiteX21" fmla="*/ 156940 w 1179209"/>
                    <a:gd name="connsiteY21" fmla="*/ 406028 h 923091"/>
                    <a:gd name="connsiteX22" fmla="*/ 148301 w 1179209"/>
                    <a:gd name="connsiteY22" fmla="*/ 367153 h 923091"/>
                    <a:gd name="connsiteX23" fmla="*/ 138222 w 1179209"/>
                    <a:gd name="connsiteY23" fmla="*/ 352755 h 923091"/>
                    <a:gd name="connsiteX24" fmla="*/ 167019 w 1179209"/>
                    <a:gd name="connsiteY24" fmla="*/ 336917 h 923091"/>
                    <a:gd name="connsiteX25" fmla="*/ 184296 w 1179209"/>
                    <a:gd name="connsiteY25" fmla="*/ 341236 h 923091"/>
                    <a:gd name="connsiteX26" fmla="*/ 204454 w 1179209"/>
                    <a:gd name="connsiteY26" fmla="*/ 342676 h 923091"/>
                    <a:gd name="connsiteX27" fmla="*/ 236130 w 1179209"/>
                    <a:gd name="connsiteY27" fmla="*/ 349875 h 923091"/>
                    <a:gd name="connsiteX28" fmla="*/ 267806 w 1179209"/>
                    <a:gd name="connsiteY28" fmla="*/ 338357 h 923091"/>
                    <a:gd name="connsiteX29" fmla="*/ 313880 w 1179209"/>
                    <a:gd name="connsiteY29" fmla="*/ 283644 h 923091"/>
                    <a:gd name="connsiteX30" fmla="*/ 313880 w 1179209"/>
                    <a:gd name="connsiteY30" fmla="*/ 270685 h 923091"/>
                    <a:gd name="connsiteX31" fmla="*/ 306681 w 1179209"/>
                    <a:gd name="connsiteY31" fmla="*/ 257727 h 923091"/>
                    <a:gd name="connsiteX32" fmla="*/ 312440 w 1179209"/>
                    <a:gd name="connsiteY32" fmla="*/ 241889 h 923091"/>
                    <a:gd name="connsiteX33" fmla="*/ 322519 w 1179209"/>
                    <a:gd name="connsiteY33" fmla="*/ 227491 h 923091"/>
                    <a:gd name="connsiteX34" fmla="*/ 315320 w 1179209"/>
                    <a:gd name="connsiteY34" fmla="*/ 214533 h 923091"/>
                    <a:gd name="connsiteX35" fmla="*/ 338357 w 1179209"/>
                    <a:gd name="connsiteY35" fmla="*/ 190056 h 923091"/>
                    <a:gd name="connsiteX36" fmla="*/ 345556 w 1179209"/>
                    <a:gd name="connsiteY36" fmla="*/ 190056 h 923091"/>
                    <a:gd name="connsiteX37" fmla="*/ 355635 w 1179209"/>
                    <a:gd name="connsiteY37" fmla="*/ 175658 h 923091"/>
                    <a:gd name="connsiteX38" fmla="*/ 357074 w 1179209"/>
                    <a:gd name="connsiteY38" fmla="*/ 156940 h 923091"/>
                    <a:gd name="connsiteX39" fmla="*/ 371473 w 1179209"/>
                    <a:gd name="connsiteY39" fmla="*/ 151181 h 923091"/>
                    <a:gd name="connsiteX40" fmla="*/ 371473 w 1179209"/>
                    <a:gd name="connsiteY40" fmla="*/ 135343 h 923091"/>
                    <a:gd name="connsiteX41" fmla="*/ 381551 w 1179209"/>
                    <a:gd name="connsiteY41" fmla="*/ 122384 h 923091"/>
                    <a:gd name="connsiteX42" fmla="*/ 384431 w 1179209"/>
                    <a:gd name="connsiteY42" fmla="*/ 110866 h 923091"/>
                    <a:gd name="connsiteX43" fmla="*/ 407468 w 1179209"/>
                    <a:gd name="connsiteY43" fmla="*/ 76310 h 923091"/>
                    <a:gd name="connsiteX44" fmla="*/ 424746 w 1179209"/>
                    <a:gd name="connsiteY44" fmla="*/ 84949 h 923091"/>
                    <a:gd name="connsiteX45" fmla="*/ 446343 w 1179209"/>
                    <a:gd name="connsiteY45" fmla="*/ 76310 h 923091"/>
                    <a:gd name="connsiteX46" fmla="*/ 466500 w 1179209"/>
                    <a:gd name="connsiteY46" fmla="*/ 46074 h 923091"/>
                    <a:gd name="connsiteX47" fmla="*/ 499616 w 1179209"/>
                    <a:gd name="connsiteY47" fmla="*/ 54713 h 923091"/>
                    <a:gd name="connsiteX48" fmla="*/ 522653 w 1179209"/>
                    <a:gd name="connsiteY48" fmla="*/ 37435 h 923091"/>
                    <a:gd name="connsiteX49" fmla="*/ 544250 w 1179209"/>
                    <a:gd name="connsiteY49" fmla="*/ 43195 h 923091"/>
                    <a:gd name="connsiteX50" fmla="*/ 552889 w 1179209"/>
                    <a:gd name="connsiteY50" fmla="*/ 33116 h 923091"/>
                    <a:gd name="connsiteX51" fmla="*/ 573047 w 1179209"/>
                    <a:gd name="connsiteY51" fmla="*/ 40315 h 923091"/>
                    <a:gd name="connsiteX52" fmla="*/ 617681 w 1179209"/>
                    <a:gd name="connsiteY52" fmla="*/ 43195 h 923091"/>
                    <a:gd name="connsiteX53" fmla="*/ 647917 w 1179209"/>
                    <a:gd name="connsiteY53" fmla="*/ 1440 h 923091"/>
                    <a:gd name="connsiteX54" fmla="*/ 673834 w 1179209"/>
                    <a:gd name="connsiteY54" fmla="*/ 12958 h 923091"/>
                    <a:gd name="connsiteX55" fmla="*/ 691112 w 1179209"/>
                    <a:gd name="connsiteY55" fmla="*/ 2880 h 923091"/>
                    <a:gd name="connsiteX56" fmla="*/ 711269 w 1179209"/>
                    <a:gd name="connsiteY56" fmla="*/ 7199 h 923091"/>
                    <a:gd name="connsiteX57" fmla="*/ 728547 w 1179209"/>
                    <a:gd name="connsiteY57" fmla="*/ 0 h 923091"/>
                    <a:gd name="connsiteX58" fmla="*/ 738626 w 1179209"/>
                    <a:gd name="connsiteY58" fmla="*/ 14398 h 923091"/>
                    <a:gd name="connsiteX59" fmla="*/ 750144 w 1179209"/>
                    <a:gd name="connsiteY59" fmla="*/ 27357 h 923091"/>
                    <a:gd name="connsiteX60" fmla="*/ 773181 w 1179209"/>
                    <a:gd name="connsiteY60" fmla="*/ 30236 h 923091"/>
                    <a:gd name="connsiteX61" fmla="*/ 799098 w 1179209"/>
                    <a:gd name="connsiteY61" fmla="*/ 38875 h 923091"/>
                    <a:gd name="connsiteX62" fmla="*/ 817815 w 1179209"/>
                    <a:gd name="connsiteY62" fmla="*/ 38875 h 923091"/>
                    <a:gd name="connsiteX63" fmla="*/ 830774 w 1179209"/>
                    <a:gd name="connsiteY63" fmla="*/ 40315 h 923091"/>
                    <a:gd name="connsiteX64" fmla="*/ 848052 w 1179209"/>
                    <a:gd name="connsiteY64" fmla="*/ 37435 h 923091"/>
                    <a:gd name="connsiteX65" fmla="*/ 878288 w 1179209"/>
                    <a:gd name="connsiteY65" fmla="*/ 66232 h 923091"/>
                    <a:gd name="connsiteX66" fmla="*/ 917163 w 1179209"/>
                    <a:gd name="connsiteY66" fmla="*/ 73431 h 923091"/>
                    <a:gd name="connsiteX67" fmla="*/ 934440 w 1179209"/>
                    <a:gd name="connsiteY67" fmla="*/ 56153 h 923091"/>
                    <a:gd name="connsiteX68" fmla="*/ 935880 w 1179209"/>
                    <a:gd name="connsiteY68" fmla="*/ 43195 h 923091"/>
                    <a:gd name="connsiteX69" fmla="*/ 953158 w 1179209"/>
                    <a:gd name="connsiteY69" fmla="*/ 37435 h 923091"/>
                    <a:gd name="connsiteX70" fmla="*/ 960357 w 1179209"/>
                    <a:gd name="connsiteY70" fmla="*/ 51833 h 923091"/>
                    <a:gd name="connsiteX71" fmla="*/ 970436 w 1179209"/>
                    <a:gd name="connsiteY71" fmla="*/ 50394 h 923091"/>
                    <a:gd name="connsiteX72" fmla="*/ 986274 w 1179209"/>
                    <a:gd name="connsiteY72" fmla="*/ 47514 h 923091"/>
                    <a:gd name="connsiteX73" fmla="*/ 986274 w 1179209"/>
                    <a:gd name="connsiteY73" fmla="*/ 69111 h 923091"/>
                    <a:gd name="connsiteX74" fmla="*/ 999232 w 1179209"/>
                    <a:gd name="connsiteY74" fmla="*/ 79190 h 923091"/>
                    <a:gd name="connsiteX75" fmla="*/ 1007871 w 1179209"/>
                    <a:gd name="connsiteY75" fmla="*/ 139662 h 923091"/>
                    <a:gd name="connsiteX76" fmla="*/ 1002112 w 1179209"/>
                    <a:gd name="connsiteY76" fmla="*/ 159820 h 923091"/>
                    <a:gd name="connsiteX77" fmla="*/ 1049626 w 1179209"/>
                    <a:gd name="connsiteY77" fmla="*/ 159820 h 923091"/>
                    <a:gd name="connsiteX78" fmla="*/ 1079862 w 1179209"/>
                    <a:gd name="connsiteY78" fmla="*/ 171338 h 923091"/>
                    <a:gd name="connsiteX79" fmla="*/ 1079862 w 1179209"/>
                    <a:gd name="connsiteY79" fmla="*/ 187176 h 923091"/>
                    <a:gd name="connsiteX80" fmla="*/ 1089941 w 1179209"/>
                    <a:gd name="connsiteY80" fmla="*/ 198695 h 923091"/>
                    <a:gd name="connsiteX81" fmla="*/ 1069783 w 1179209"/>
                    <a:gd name="connsiteY81" fmla="*/ 214533 h 923091"/>
                    <a:gd name="connsiteX82" fmla="*/ 1072663 w 1179209"/>
                    <a:gd name="connsiteY82" fmla="*/ 226051 h 923091"/>
                    <a:gd name="connsiteX83" fmla="*/ 1082742 w 1179209"/>
                    <a:gd name="connsiteY83" fmla="*/ 228931 h 923091"/>
                    <a:gd name="connsiteX84" fmla="*/ 1101459 w 1179209"/>
                    <a:gd name="connsiteY84" fmla="*/ 263486 h 923091"/>
                    <a:gd name="connsiteX85" fmla="*/ 1117297 w 1179209"/>
                    <a:gd name="connsiteY85" fmla="*/ 263486 h 923091"/>
                    <a:gd name="connsiteX86" fmla="*/ 1133135 w 1179209"/>
                    <a:gd name="connsiteY86" fmla="*/ 276445 h 923091"/>
                    <a:gd name="connsiteX87" fmla="*/ 1179209 w 1179209"/>
                    <a:gd name="connsiteY87" fmla="*/ 273565 h 923091"/>
                    <a:gd name="connsiteX88" fmla="*/ 1170570 w 1179209"/>
                    <a:gd name="connsiteY88" fmla="*/ 285083 h 923091"/>
                    <a:gd name="connsiteX89" fmla="*/ 1151853 w 1179209"/>
                    <a:gd name="connsiteY89" fmla="*/ 305241 h 923091"/>
                    <a:gd name="connsiteX90" fmla="*/ 1114417 w 1179209"/>
                    <a:gd name="connsiteY90" fmla="*/ 395949 h 923091"/>
                    <a:gd name="connsiteX91" fmla="*/ 1095700 w 1179209"/>
                    <a:gd name="connsiteY91" fmla="*/ 465060 h 923091"/>
                    <a:gd name="connsiteX92" fmla="*/ 1087061 w 1179209"/>
                    <a:gd name="connsiteY92" fmla="*/ 531292 h 923091"/>
                    <a:gd name="connsiteX93" fmla="*/ 1055385 w 1179209"/>
                    <a:gd name="connsiteY93" fmla="*/ 489537 h 923091"/>
                    <a:gd name="connsiteX94" fmla="*/ 1035228 w 1179209"/>
                    <a:gd name="connsiteY94" fmla="*/ 483778 h 923091"/>
                    <a:gd name="connsiteX95" fmla="*/ 1035228 w 1179209"/>
                    <a:gd name="connsiteY95" fmla="*/ 467940 h 923091"/>
                    <a:gd name="connsiteX96" fmla="*/ 989153 w 1179209"/>
                    <a:gd name="connsiteY96" fmla="*/ 429065 h 923091"/>
                    <a:gd name="connsiteX97" fmla="*/ 983394 w 1179209"/>
                    <a:gd name="connsiteY97" fmla="*/ 420426 h 923091"/>
                    <a:gd name="connsiteX98" fmla="*/ 983394 w 1179209"/>
                    <a:gd name="connsiteY98" fmla="*/ 395949 h 923091"/>
                    <a:gd name="connsiteX99" fmla="*/ 928681 w 1179209"/>
                    <a:gd name="connsiteY99" fmla="*/ 364273 h 923091"/>
                    <a:gd name="connsiteX100" fmla="*/ 920042 w 1179209"/>
                    <a:gd name="connsiteY100" fmla="*/ 336917 h 923091"/>
                    <a:gd name="connsiteX101" fmla="*/ 912843 w 1179209"/>
                    <a:gd name="connsiteY101" fmla="*/ 326838 h 923091"/>
                    <a:gd name="connsiteX102" fmla="*/ 853811 w 1179209"/>
                    <a:gd name="connsiteY102" fmla="*/ 315320 h 923091"/>
                    <a:gd name="connsiteX103" fmla="*/ 791899 w 1179209"/>
                    <a:gd name="connsiteY103" fmla="*/ 299482 h 923091"/>
                    <a:gd name="connsiteX104" fmla="*/ 780380 w 1179209"/>
                    <a:gd name="connsiteY104" fmla="*/ 286523 h 923091"/>
                    <a:gd name="connsiteX105" fmla="*/ 696871 w 1179209"/>
                    <a:gd name="connsiteY105" fmla="*/ 300921 h 923091"/>
                    <a:gd name="connsiteX106" fmla="*/ 669514 w 1179209"/>
                    <a:gd name="connsiteY106" fmla="*/ 321079 h 923091"/>
                    <a:gd name="connsiteX107" fmla="*/ 580246 w 1179209"/>
                    <a:gd name="connsiteY107" fmla="*/ 368593 h 923091"/>
                    <a:gd name="connsiteX108" fmla="*/ 561528 w 1179209"/>
                    <a:gd name="connsiteY108" fmla="*/ 372912 h 923091"/>
                    <a:gd name="connsiteX109" fmla="*/ 516894 w 1179209"/>
                    <a:gd name="connsiteY109" fmla="*/ 390190 h 923091"/>
                    <a:gd name="connsiteX110" fmla="*/ 508255 w 1179209"/>
                    <a:gd name="connsiteY110" fmla="*/ 400269 h 923091"/>
                    <a:gd name="connsiteX111" fmla="*/ 493857 w 1179209"/>
                    <a:gd name="connsiteY111" fmla="*/ 423306 h 923091"/>
                    <a:gd name="connsiteX112" fmla="*/ 483778 w 1179209"/>
                    <a:gd name="connsiteY112" fmla="*/ 420426 h 923091"/>
                    <a:gd name="connsiteX113" fmla="*/ 466500 w 1179209"/>
                    <a:gd name="connsiteY113" fmla="*/ 414667 h 923091"/>
                    <a:gd name="connsiteX114" fmla="*/ 453542 w 1179209"/>
                    <a:gd name="connsiteY114" fmla="*/ 429065 h 923091"/>
                    <a:gd name="connsiteX115" fmla="*/ 449223 w 1179209"/>
                    <a:gd name="connsiteY115" fmla="*/ 443463 h 923091"/>
                    <a:gd name="connsiteX116" fmla="*/ 442023 w 1179209"/>
                    <a:gd name="connsiteY116" fmla="*/ 453542 h 923091"/>
                    <a:gd name="connsiteX117" fmla="*/ 443463 w 1179209"/>
                    <a:gd name="connsiteY117" fmla="*/ 465060 h 923091"/>
                    <a:gd name="connsiteX118" fmla="*/ 444903 w 1179209"/>
                    <a:gd name="connsiteY118" fmla="*/ 503935 h 923091"/>
                    <a:gd name="connsiteX119" fmla="*/ 450662 w 1179209"/>
                    <a:gd name="connsiteY119" fmla="*/ 509695 h 923091"/>
                    <a:gd name="connsiteX120" fmla="*/ 444903 w 1179209"/>
                    <a:gd name="connsiteY120" fmla="*/ 528412 h 923091"/>
                    <a:gd name="connsiteX121" fmla="*/ 444903 w 1179209"/>
                    <a:gd name="connsiteY121" fmla="*/ 545690 h 923091"/>
                    <a:gd name="connsiteX122" fmla="*/ 434824 w 1179209"/>
                    <a:gd name="connsiteY122" fmla="*/ 570167 h 923091"/>
                    <a:gd name="connsiteX123" fmla="*/ 420426 w 1179209"/>
                    <a:gd name="connsiteY123" fmla="*/ 580245 h 923091"/>
                    <a:gd name="connsiteX124" fmla="*/ 424746 w 1179209"/>
                    <a:gd name="connsiteY124" fmla="*/ 590324 h 923091"/>
                    <a:gd name="connsiteX125" fmla="*/ 420426 w 1179209"/>
                    <a:gd name="connsiteY125" fmla="*/ 611921 h 923091"/>
                    <a:gd name="connsiteX126" fmla="*/ 404588 w 1179209"/>
                    <a:gd name="connsiteY126" fmla="*/ 601843 h 923091"/>
                    <a:gd name="connsiteX127" fmla="*/ 385871 w 1179209"/>
                    <a:gd name="connsiteY127" fmla="*/ 610482 h 923091"/>
                    <a:gd name="connsiteX128" fmla="*/ 365713 w 1179209"/>
                    <a:gd name="connsiteY128" fmla="*/ 655116 h 923091"/>
                    <a:gd name="connsiteX129" fmla="*/ 355635 w 1179209"/>
                    <a:gd name="connsiteY129" fmla="*/ 659435 h 923091"/>
                    <a:gd name="connsiteX130" fmla="*/ 352608 w 1179209"/>
                    <a:gd name="connsiteY130" fmla="*/ 666419 h 923091"/>
                    <a:gd name="connsiteX131" fmla="*/ 307210 w 1179209"/>
                    <a:gd name="connsiteY131" fmla="*/ 923091 h 923091"/>
                    <a:gd name="connsiteX0" fmla="*/ 40523 w 1179209"/>
                    <a:gd name="connsiteY0" fmla="*/ 666419 h 666419"/>
                    <a:gd name="connsiteX1" fmla="*/ 41755 w 1179209"/>
                    <a:gd name="connsiteY1" fmla="*/ 660875 h 666419"/>
                    <a:gd name="connsiteX2" fmla="*/ 31676 w 1179209"/>
                    <a:gd name="connsiteY2" fmla="*/ 646477 h 666419"/>
                    <a:gd name="connsiteX3" fmla="*/ 10079 w 1179209"/>
                    <a:gd name="connsiteY3" fmla="*/ 617681 h 666419"/>
                    <a:gd name="connsiteX4" fmla="*/ 11519 w 1179209"/>
                    <a:gd name="connsiteY4" fmla="*/ 613361 h 666419"/>
                    <a:gd name="connsiteX5" fmla="*/ 0 w 1179209"/>
                    <a:gd name="connsiteY5" fmla="*/ 590324 h 666419"/>
                    <a:gd name="connsiteX6" fmla="*/ 12959 w 1179209"/>
                    <a:gd name="connsiteY6" fmla="*/ 583125 h 666419"/>
                    <a:gd name="connsiteX7" fmla="*/ 20157 w 1179209"/>
                    <a:gd name="connsiteY7" fmla="*/ 587445 h 666419"/>
                    <a:gd name="connsiteX8" fmla="*/ 53273 w 1179209"/>
                    <a:gd name="connsiteY8" fmla="*/ 616241 h 666419"/>
                    <a:gd name="connsiteX9" fmla="*/ 86389 w 1179209"/>
                    <a:gd name="connsiteY9" fmla="*/ 578806 h 666419"/>
                    <a:gd name="connsiteX10" fmla="*/ 86389 w 1179209"/>
                    <a:gd name="connsiteY10" fmla="*/ 565847 h 666419"/>
                    <a:gd name="connsiteX11" fmla="*/ 112306 w 1179209"/>
                    <a:gd name="connsiteY11" fmla="*/ 568727 h 666419"/>
                    <a:gd name="connsiteX12" fmla="*/ 116625 w 1179209"/>
                    <a:gd name="connsiteY12" fmla="*/ 535611 h 666419"/>
                    <a:gd name="connsiteX13" fmla="*/ 119505 w 1179209"/>
                    <a:gd name="connsiteY13" fmla="*/ 515454 h 666419"/>
                    <a:gd name="connsiteX14" fmla="*/ 133903 w 1179209"/>
                    <a:gd name="connsiteY14" fmla="*/ 502495 h 666419"/>
                    <a:gd name="connsiteX15" fmla="*/ 159820 w 1179209"/>
                    <a:gd name="connsiteY15" fmla="*/ 495296 h 666419"/>
                    <a:gd name="connsiteX16" fmla="*/ 201574 w 1179209"/>
                    <a:gd name="connsiteY16" fmla="*/ 470820 h 666419"/>
                    <a:gd name="connsiteX17" fmla="*/ 203014 w 1179209"/>
                    <a:gd name="connsiteY17" fmla="*/ 452102 h 666419"/>
                    <a:gd name="connsiteX18" fmla="*/ 188616 w 1179209"/>
                    <a:gd name="connsiteY18" fmla="*/ 437704 h 666419"/>
                    <a:gd name="connsiteX19" fmla="*/ 169898 w 1179209"/>
                    <a:gd name="connsiteY19" fmla="*/ 431945 h 666419"/>
                    <a:gd name="connsiteX20" fmla="*/ 167019 w 1179209"/>
                    <a:gd name="connsiteY20" fmla="*/ 410347 h 666419"/>
                    <a:gd name="connsiteX21" fmla="*/ 156940 w 1179209"/>
                    <a:gd name="connsiteY21" fmla="*/ 406028 h 666419"/>
                    <a:gd name="connsiteX22" fmla="*/ 148301 w 1179209"/>
                    <a:gd name="connsiteY22" fmla="*/ 367153 h 666419"/>
                    <a:gd name="connsiteX23" fmla="*/ 138222 w 1179209"/>
                    <a:gd name="connsiteY23" fmla="*/ 352755 h 666419"/>
                    <a:gd name="connsiteX24" fmla="*/ 167019 w 1179209"/>
                    <a:gd name="connsiteY24" fmla="*/ 336917 h 666419"/>
                    <a:gd name="connsiteX25" fmla="*/ 184296 w 1179209"/>
                    <a:gd name="connsiteY25" fmla="*/ 341236 h 666419"/>
                    <a:gd name="connsiteX26" fmla="*/ 204454 w 1179209"/>
                    <a:gd name="connsiteY26" fmla="*/ 342676 h 666419"/>
                    <a:gd name="connsiteX27" fmla="*/ 236130 w 1179209"/>
                    <a:gd name="connsiteY27" fmla="*/ 349875 h 666419"/>
                    <a:gd name="connsiteX28" fmla="*/ 267806 w 1179209"/>
                    <a:gd name="connsiteY28" fmla="*/ 338357 h 666419"/>
                    <a:gd name="connsiteX29" fmla="*/ 313880 w 1179209"/>
                    <a:gd name="connsiteY29" fmla="*/ 283644 h 666419"/>
                    <a:gd name="connsiteX30" fmla="*/ 313880 w 1179209"/>
                    <a:gd name="connsiteY30" fmla="*/ 270685 h 666419"/>
                    <a:gd name="connsiteX31" fmla="*/ 306681 w 1179209"/>
                    <a:gd name="connsiteY31" fmla="*/ 257727 h 666419"/>
                    <a:gd name="connsiteX32" fmla="*/ 312440 w 1179209"/>
                    <a:gd name="connsiteY32" fmla="*/ 241889 h 666419"/>
                    <a:gd name="connsiteX33" fmla="*/ 322519 w 1179209"/>
                    <a:gd name="connsiteY33" fmla="*/ 227491 h 666419"/>
                    <a:gd name="connsiteX34" fmla="*/ 315320 w 1179209"/>
                    <a:gd name="connsiteY34" fmla="*/ 214533 h 666419"/>
                    <a:gd name="connsiteX35" fmla="*/ 338357 w 1179209"/>
                    <a:gd name="connsiteY35" fmla="*/ 190056 h 666419"/>
                    <a:gd name="connsiteX36" fmla="*/ 345556 w 1179209"/>
                    <a:gd name="connsiteY36" fmla="*/ 190056 h 666419"/>
                    <a:gd name="connsiteX37" fmla="*/ 355635 w 1179209"/>
                    <a:gd name="connsiteY37" fmla="*/ 175658 h 666419"/>
                    <a:gd name="connsiteX38" fmla="*/ 357074 w 1179209"/>
                    <a:gd name="connsiteY38" fmla="*/ 156940 h 666419"/>
                    <a:gd name="connsiteX39" fmla="*/ 371473 w 1179209"/>
                    <a:gd name="connsiteY39" fmla="*/ 151181 h 666419"/>
                    <a:gd name="connsiteX40" fmla="*/ 371473 w 1179209"/>
                    <a:gd name="connsiteY40" fmla="*/ 135343 h 666419"/>
                    <a:gd name="connsiteX41" fmla="*/ 381551 w 1179209"/>
                    <a:gd name="connsiteY41" fmla="*/ 122384 h 666419"/>
                    <a:gd name="connsiteX42" fmla="*/ 384431 w 1179209"/>
                    <a:gd name="connsiteY42" fmla="*/ 110866 h 666419"/>
                    <a:gd name="connsiteX43" fmla="*/ 407468 w 1179209"/>
                    <a:gd name="connsiteY43" fmla="*/ 76310 h 666419"/>
                    <a:gd name="connsiteX44" fmla="*/ 424746 w 1179209"/>
                    <a:gd name="connsiteY44" fmla="*/ 84949 h 666419"/>
                    <a:gd name="connsiteX45" fmla="*/ 446343 w 1179209"/>
                    <a:gd name="connsiteY45" fmla="*/ 76310 h 666419"/>
                    <a:gd name="connsiteX46" fmla="*/ 466500 w 1179209"/>
                    <a:gd name="connsiteY46" fmla="*/ 46074 h 666419"/>
                    <a:gd name="connsiteX47" fmla="*/ 499616 w 1179209"/>
                    <a:gd name="connsiteY47" fmla="*/ 54713 h 666419"/>
                    <a:gd name="connsiteX48" fmla="*/ 522653 w 1179209"/>
                    <a:gd name="connsiteY48" fmla="*/ 37435 h 666419"/>
                    <a:gd name="connsiteX49" fmla="*/ 544250 w 1179209"/>
                    <a:gd name="connsiteY49" fmla="*/ 43195 h 666419"/>
                    <a:gd name="connsiteX50" fmla="*/ 552889 w 1179209"/>
                    <a:gd name="connsiteY50" fmla="*/ 33116 h 666419"/>
                    <a:gd name="connsiteX51" fmla="*/ 573047 w 1179209"/>
                    <a:gd name="connsiteY51" fmla="*/ 40315 h 666419"/>
                    <a:gd name="connsiteX52" fmla="*/ 617681 w 1179209"/>
                    <a:gd name="connsiteY52" fmla="*/ 43195 h 666419"/>
                    <a:gd name="connsiteX53" fmla="*/ 647917 w 1179209"/>
                    <a:gd name="connsiteY53" fmla="*/ 1440 h 666419"/>
                    <a:gd name="connsiteX54" fmla="*/ 673834 w 1179209"/>
                    <a:gd name="connsiteY54" fmla="*/ 12958 h 666419"/>
                    <a:gd name="connsiteX55" fmla="*/ 691112 w 1179209"/>
                    <a:gd name="connsiteY55" fmla="*/ 2880 h 666419"/>
                    <a:gd name="connsiteX56" fmla="*/ 711269 w 1179209"/>
                    <a:gd name="connsiteY56" fmla="*/ 7199 h 666419"/>
                    <a:gd name="connsiteX57" fmla="*/ 728547 w 1179209"/>
                    <a:gd name="connsiteY57" fmla="*/ 0 h 666419"/>
                    <a:gd name="connsiteX58" fmla="*/ 738626 w 1179209"/>
                    <a:gd name="connsiteY58" fmla="*/ 14398 h 666419"/>
                    <a:gd name="connsiteX59" fmla="*/ 750144 w 1179209"/>
                    <a:gd name="connsiteY59" fmla="*/ 27357 h 666419"/>
                    <a:gd name="connsiteX60" fmla="*/ 773181 w 1179209"/>
                    <a:gd name="connsiteY60" fmla="*/ 30236 h 666419"/>
                    <a:gd name="connsiteX61" fmla="*/ 799098 w 1179209"/>
                    <a:gd name="connsiteY61" fmla="*/ 38875 h 666419"/>
                    <a:gd name="connsiteX62" fmla="*/ 817815 w 1179209"/>
                    <a:gd name="connsiteY62" fmla="*/ 38875 h 666419"/>
                    <a:gd name="connsiteX63" fmla="*/ 830774 w 1179209"/>
                    <a:gd name="connsiteY63" fmla="*/ 40315 h 666419"/>
                    <a:gd name="connsiteX64" fmla="*/ 848052 w 1179209"/>
                    <a:gd name="connsiteY64" fmla="*/ 37435 h 666419"/>
                    <a:gd name="connsiteX65" fmla="*/ 878288 w 1179209"/>
                    <a:gd name="connsiteY65" fmla="*/ 66232 h 666419"/>
                    <a:gd name="connsiteX66" fmla="*/ 917163 w 1179209"/>
                    <a:gd name="connsiteY66" fmla="*/ 73431 h 666419"/>
                    <a:gd name="connsiteX67" fmla="*/ 934440 w 1179209"/>
                    <a:gd name="connsiteY67" fmla="*/ 56153 h 666419"/>
                    <a:gd name="connsiteX68" fmla="*/ 935880 w 1179209"/>
                    <a:gd name="connsiteY68" fmla="*/ 43195 h 666419"/>
                    <a:gd name="connsiteX69" fmla="*/ 953158 w 1179209"/>
                    <a:gd name="connsiteY69" fmla="*/ 37435 h 666419"/>
                    <a:gd name="connsiteX70" fmla="*/ 960357 w 1179209"/>
                    <a:gd name="connsiteY70" fmla="*/ 51833 h 666419"/>
                    <a:gd name="connsiteX71" fmla="*/ 970436 w 1179209"/>
                    <a:gd name="connsiteY71" fmla="*/ 50394 h 666419"/>
                    <a:gd name="connsiteX72" fmla="*/ 986274 w 1179209"/>
                    <a:gd name="connsiteY72" fmla="*/ 47514 h 666419"/>
                    <a:gd name="connsiteX73" fmla="*/ 986274 w 1179209"/>
                    <a:gd name="connsiteY73" fmla="*/ 69111 h 666419"/>
                    <a:gd name="connsiteX74" fmla="*/ 999232 w 1179209"/>
                    <a:gd name="connsiteY74" fmla="*/ 79190 h 666419"/>
                    <a:gd name="connsiteX75" fmla="*/ 1007871 w 1179209"/>
                    <a:gd name="connsiteY75" fmla="*/ 139662 h 666419"/>
                    <a:gd name="connsiteX76" fmla="*/ 1002112 w 1179209"/>
                    <a:gd name="connsiteY76" fmla="*/ 159820 h 666419"/>
                    <a:gd name="connsiteX77" fmla="*/ 1049626 w 1179209"/>
                    <a:gd name="connsiteY77" fmla="*/ 159820 h 666419"/>
                    <a:gd name="connsiteX78" fmla="*/ 1079862 w 1179209"/>
                    <a:gd name="connsiteY78" fmla="*/ 171338 h 666419"/>
                    <a:gd name="connsiteX79" fmla="*/ 1079862 w 1179209"/>
                    <a:gd name="connsiteY79" fmla="*/ 187176 h 666419"/>
                    <a:gd name="connsiteX80" fmla="*/ 1089941 w 1179209"/>
                    <a:gd name="connsiteY80" fmla="*/ 198695 h 666419"/>
                    <a:gd name="connsiteX81" fmla="*/ 1069783 w 1179209"/>
                    <a:gd name="connsiteY81" fmla="*/ 214533 h 666419"/>
                    <a:gd name="connsiteX82" fmla="*/ 1072663 w 1179209"/>
                    <a:gd name="connsiteY82" fmla="*/ 226051 h 666419"/>
                    <a:gd name="connsiteX83" fmla="*/ 1082742 w 1179209"/>
                    <a:gd name="connsiteY83" fmla="*/ 228931 h 666419"/>
                    <a:gd name="connsiteX84" fmla="*/ 1101459 w 1179209"/>
                    <a:gd name="connsiteY84" fmla="*/ 263486 h 666419"/>
                    <a:gd name="connsiteX85" fmla="*/ 1117297 w 1179209"/>
                    <a:gd name="connsiteY85" fmla="*/ 263486 h 666419"/>
                    <a:gd name="connsiteX86" fmla="*/ 1133135 w 1179209"/>
                    <a:gd name="connsiteY86" fmla="*/ 276445 h 666419"/>
                    <a:gd name="connsiteX87" fmla="*/ 1179209 w 1179209"/>
                    <a:gd name="connsiteY87" fmla="*/ 273565 h 666419"/>
                    <a:gd name="connsiteX88" fmla="*/ 1170570 w 1179209"/>
                    <a:gd name="connsiteY88" fmla="*/ 285083 h 666419"/>
                    <a:gd name="connsiteX89" fmla="*/ 1151853 w 1179209"/>
                    <a:gd name="connsiteY89" fmla="*/ 305241 h 666419"/>
                    <a:gd name="connsiteX90" fmla="*/ 1114417 w 1179209"/>
                    <a:gd name="connsiteY90" fmla="*/ 395949 h 666419"/>
                    <a:gd name="connsiteX91" fmla="*/ 1095700 w 1179209"/>
                    <a:gd name="connsiteY91" fmla="*/ 465060 h 666419"/>
                    <a:gd name="connsiteX92" fmla="*/ 1087061 w 1179209"/>
                    <a:gd name="connsiteY92" fmla="*/ 531292 h 666419"/>
                    <a:gd name="connsiteX93" fmla="*/ 1055385 w 1179209"/>
                    <a:gd name="connsiteY93" fmla="*/ 489537 h 666419"/>
                    <a:gd name="connsiteX94" fmla="*/ 1035228 w 1179209"/>
                    <a:gd name="connsiteY94" fmla="*/ 483778 h 666419"/>
                    <a:gd name="connsiteX95" fmla="*/ 1035228 w 1179209"/>
                    <a:gd name="connsiteY95" fmla="*/ 467940 h 666419"/>
                    <a:gd name="connsiteX96" fmla="*/ 989153 w 1179209"/>
                    <a:gd name="connsiteY96" fmla="*/ 429065 h 666419"/>
                    <a:gd name="connsiteX97" fmla="*/ 983394 w 1179209"/>
                    <a:gd name="connsiteY97" fmla="*/ 420426 h 666419"/>
                    <a:gd name="connsiteX98" fmla="*/ 983394 w 1179209"/>
                    <a:gd name="connsiteY98" fmla="*/ 395949 h 666419"/>
                    <a:gd name="connsiteX99" fmla="*/ 928681 w 1179209"/>
                    <a:gd name="connsiteY99" fmla="*/ 364273 h 666419"/>
                    <a:gd name="connsiteX100" fmla="*/ 920042 w 1179209"/>
                    <a:gd name="connsiteY100" fmla="*/ 336917 h 666419"/>
                    <a:gd name="connsiteX101" fmla="*/ 912843 w 1179209"/>
                    <a:gd name="connsiteY101" fmla="*/ 326838 h 666419"/>
                    <a:gd name="connsiteX102" fmla="*/ 853811 w 1179209"/>
                    <a:gd name="connsiteY102" fmla="*/ 315320 h 666419"/>
                    <a:gd name="connsiteX103" fmla="*/ 791899 w 1179209"/>
                    <a:gd name="connsiteY103" fmla="*/ 299482 h 666419"/>
                    <a:gd name="connsiteX104" fmla="*/ 780380 w 1179209"/>
                    <a:gd name="connsiteY104" fmla="*/ 286523 h 666419"/>
                    <a:gd name="connsiteX105" fmla="*/ 696871 w 1179209"/>
                    <a:gd name="connsiteY105" fmla="*/ 300921 h 666419"/>
                    <a:gd name="connsiteX106" fmla="*/ 669514 w 1179209"/>
                    <a:gd name="connsiteY106" fmla="*/ 321079 h 666419"/>
                    <a:gd name="connsiteX107" fmla="*/ 580246 w 1179209"/>
                    <a:gd name="connsiteY107" fmla="*/ 368593 h 666419"/>
                    <a:gd name="connsiteX108" fmla="*/ 561528 w 1179209"/>
                    <a:gd name="connsiteY108" fmla="*/ 372912 h 666419"/>
                    <a:gd name="connsiteX109" fmla="*/ 516894 w 1179209"/>
                    <a:gd name="connsiteY109" fmla="*/ 390190 h 666419"/>
                    <a:gd name="connsiteX110" fmla="*/ 508255 w 1179209"/>
                    <a:gd name="connsiteY110" fmla="*/ 400269 h 666419"/>
                    <a:gd name="connsiteX111" fmla="*/ 493857 w 1179209"/>
                    <a:gd name="connsiteY111" fmla="*/ 423306 h 666419"/>
                    <a:gd name="connsiteX112" fmla="*/ 483778 w 1179209"/>
                    <a:gd name="connsiteY112" fmla="*/ 420426 h 666419"/>
                    <a:gd name="connsiteX113" fmla="*/ 466500 w 1179209"/>
                    <a:gd name="connsiteY113" fmla="*/ 414667 h 666419"/>
                    <a:gd name="connsiteX114" fmla="*/ 453542 w 1179209"/>
                    <a:gd name="connsiteY114" fmla="*/ 429065 h 666419"/>
                    <a:gd name="connsiteX115" fmla="*/ 449223 w 1179209"/>
                    <a:gd name="connsiteY115" fmla="*/ 443463 h 666419"/>
                    <a:gd name="connsiteX116" fmla="*/ 442023 w 1179209"/>
                    <a:gd name="connsiteY116" fmla="*/ 453542 h 666419"/>
                    <a:gd name="connsiteX117" fmla="*/ 443463 w 1179209"/>
                    <a:gd name="connsiteY117" fmla="*/ 465060 h 666419"/>
                    <a:gd name="connsiteX118" fmla="*/ 444903 w 1179209"/>
                    <a:gd name="connsiteY118" fmla="*/ 503935 h 666419"/>
                    <a:gd name="connsiteX119" fmla="*/ 450662 w 1179209"/>
                    <a:gd name="connsiteY119" fmla="*/ 509695 h 666419"/>
                    <a:gd name="connsiteX120" fmla="*/ 444903 w 1179209"/>
                    <a:gd name="connsiteY120" fmla="*/ 528412 h 666419"/>
                    <a:gd name="connsiteX121" fmla="*/ 444903 w 1179209"/>
                    <a:gd name="connsiteY121" fmla="*/ 545690 h 666419"/>
                    <a:gd name="connsiteX122" fmla="*/ 434824 w 1179209"/>
                    <a:gd name="connsiteY122" fmla="*/ 570167 h 666419"/>
                    <a:gd name="connsiteX123" fmla="*/ 420426 w 1179209"/>
                    <a:gd name="connsiteY123" fmla="*/ 580245 h 666419"/>
                    <a:gd name="connsiteX124" fmla="*/ 424746 w 1179209"/>
                    <a:gd name="connsiteY124" fmla="*/ 590324 h 666419"/>
                    <a:gd name="connsiteX125" fmla="*/ 420426 w 1179209"/>
                    <a:gd name="connsiteY125" fmla="*/ 611921 h 666419"/>
                    <a:gd name="connsiteX126" fmla="*/ 404588 w 1179209"/>
                    <a:gd name="connsiteY126" fmla="*/ 601843 h 666419"/>
                    <a:gd name="connsiteX127" fmla="*/ 385871 w 1179209"/>
                    <a:gd name="connsiteY127" fmla="*/ 610482 h 666419"/>
                    <a:gd name="connsiteX128" fmla="*/ 365713 w 1179209"/>
                    <a:gd name="connsiteY128" fmla="*/ 655116 h 666419"/>
                    <a:gd name="connsiteX129" fmla="*/ 355635 w 1179209"/>
                    <a:gd name="connsiteY129" fmla="*/ 659435 h 666419"/>
                    <a:gd name="connsiteX130" fmla="*/ 352608 w 1179209"/>
                    <a:gd name="connsiteY130" fmla="*/ 666419 h 66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79209" h="666419">
                      <a:moveTo>
                        <a:pt x="40523" y="666419"/>
                      </a:moveTo>
                      <a:lnTo>
                        <a:pt x="41755" y="660875"/>
                      </a:lnTo>
                      <a:lnTo>
                        <a:pt x="31676" y="646477"/>
                      </a:lnTo>
                      <a:lnTo>
                        <a:pt x="10079" y="617681"/>
                      </a:lnTo>
                      <a:lnTo>
                        <a:pt x="11519" y="613361"/>
                      </a:lnTo>
                      <a:lnTo>
                        <a:pt x="0" y="590324"/>
                      </a:lnTo>
                      <a:lnTo>
                        <a:pt x="12959" y="583125"/>
                      </a:lnTo>
                      <a:lnTo>
                        <a:pt x="20157" y="587445"/>
                      </a:lnTo>
                      <a:lnTo>
                        <a:pt x="53273" y="616241"/>
                      </a:lnTo>
                      <a:lnTo>
                        <a:pt x="86389" y="578806"/>
                      </a:lnTo>
                      <a:lnTo>
                        <a:pt x="86389" y="565847"/>
                      </a:lnTo>
                      <a:lnTo>
                        <a:pt x="112306" y="568727"/>
                      </a:lnTo>
                      <a:lnTo>
                        <a:pt x="116625" y="535611"/>
                      </a:lnTo>
                      <a:lnTo>
                        <a:pt x="119505" y="515454"/>
                      </a:lnTo>
                      <a:lnTo>
                        <a:pt x="133903" y="502495"/>
                      </a:lnTo>
                      <a:lnTo>
                        <a:pt x="159820" y="495296"/>
                      </a:lnTo>
                      <a:lnTo>
                        <a:pt x="201574" y="470820"/>
                      </a:lnTo>
                      <a:lnTo>
                        <a:pt x="203014" y="452102"/>
                      </a:lnTo>
                      <a:lnTo>
                        <a:pt x="188616" y="437704"/>
                      </a:lnTo>
                      <a:lnTo>
                        <a:pt x="169898" y="431945"/>
                      </a:lnTo>
                      <a:lnTo>
                        <a:pt x="167019" y="410347"/>
                      </a:lnTo>
                      <a:lnTo>
                        <a:pt x="156940" y="406028"/>
                      </a:lnTo>
                      <a:lnTo>
                        <a:pt x="148301" y="367153"/>
                      </a:lnTo>
                      <a:lnTo>
                        <a:pt x="138222" y="352755"/>
                      </a:lnTo>
                      <a:lnTo>
                        <a:pt x="167019" y="336917"/>
                      </a:lnTo>
                      <a:lnTo>
                        <a:pt x="184296" y="341236"/>
                      </a:lnTo>
                      <a:lnTo>
                        <a:pt x="204454" y="342676"/>
                      </a:lnTo>
                      <a:lnTo>
                        <a:pt x="236130" y="349875"/>
                      </a:lnTo>
                      <a:lnTo>
                        <a:pt x="267806" y="338357"/>
                      </a:lnTo>
                      <a:lnTo>
                        <a:pt x="313880" y="283644"/>
                      </a:lnTo>
                      <a:lnTo>
                        <a:pt x="313880" y="270685"/>
                      </a:lnTo>
                      <a:lnTo>
                        <a:pt x="306681" y="257727"/>
                      </a:lnTo>
                      <a:lnTo>
                        <a:pt x="312440" y="241889"/>
                      </a:lnTo>
                      <a:lnTo>
                        <a:pt x="322519" y="227491"/>
                      </a:lnTo>
                      <a:lnTo>
                        <a:pt x="315320" y="214533"/>
                      </a:lnTo>
                      <a:lnTo>
                        <a:pt x="338357" y="190056"/>
                      </a:lnTo>
                      <a:lnTo>
                        <a:pt x="345556" y="190056"/>
                      </a:lnTo>
                      <a:lnTo>
                        <a:pt x="355635" y="175658"/>
                      </a:lnTo>
                      <a:lnTo>
                        <a:pt x="357074" y="156940"/>
                      </a:lnTo>
                      <a:lnTo>
                        <a:pt x="371473" y="151181"/>
                      </a:lnTo>
                      <a:lnTo>
                        <a:pt x="371473" y="135343"/>
                      </a:lnTo>
                      <a:lnTo>
                        <a:pt x="381551" y="122384"/>
                      </a:lnTo>
                      <a:lnTo>
                        <a:pt x="384431" y="110866"/>
                      </a:lnTo>
                      <a:lnTo>
                        <a:pt x="407468" y="76310"/>
                      </a:lnTo>
                      <a:lnTo>
                        <a:pt x="424746" y="84949"/>
                      </a:lnTo>
                      <a:lnTo>
                        <a:pt x="446343" y="76310"/>
                      </a:lnTo>
                      <a:lnTo>
                        <a:pt x="466500" y="46074"/>
                      </a:lnTo>
                      <a:lnTo>
                        <a:pt x="499616" y="54713"/>
                      </a:lnTo>
                      <a:lnTo>
                        <a:pt x="522653" y="37435"/>
                      </a:lnTo>
                      <a:lnTo>
                        <a:pt x="544250" y="43195"/>
                      </a:lnTo>
                      <a:lnTo>
                        <a:pt x="552889" y="33116"/>
                      </a:lnTo>
                      <a:lnTo>
                        <a:pt x="573047" y="40315"/>
                      </a:lnTo>
                      <a:lnTo>
                        <a:pt x="617681" y="43195"/>
                      </a:lnTo>
                      <a:lnTo>
                        <a:pt x="647917" y="1440"/>
                      </a:lnTo>
                      <a:lnTo>
                        <a:pt x="673834" y="12958"/>
                      </a:lnTo>
                      <a:lnTo>
                        <a:pt x="691112" y="2880"/>
                      </a:lnTo>
                      <a:lnTo>
                        <a:pt x="711269" y="7199"/>
                      </a:lnTo>
                      <a:lnTo>
                        <a:pt x="728547" y="0"/>
                      </a:lnTo>
                      <a:lnTo>
                        <a:pt x="738626" y="14398"/>
                      </a:lnTo>
                      <a:lnTo>
                        <a:pt x="750144" y="27357"/>
                      </a:lnTo>
                      <a:lnTo>
                        <a:pt x="773181" y="30236"/>
                      </a:lnTo>
                      <a:lnTo>
                        <a:pt x="799098" y="38875"/>
                      </a:lnTo>
                      <a:lnTo>
                        <a:pt x="817815" y="38875"/>
                      </a:lnTo>
                      <a:lnTo>
                        <a:pt x="830774" y="40315"/>
                      </a:lnTo>
                      <a:lnTo>
                        <a:pt x="848052" y="37435"/>
                      </a:lnTo>
                      <a:lnTo>
                        <a:pt x="878288" y="66232"/>
                      </a:lnTo>
                      <a:lnTo>
                        <a:pt x="917163" y="73431"/>
                      </a:lnTo>
                      <a:lnTo>
                        <a:pt x="934440" y="56153"/>
                      </a:lnTo>
                      <a:lnTo>
                        <a:pt x="935880" y="43195"/>
                      </a:lnTo>
                      <a:lnTo>
                        <a:pt x="953158" y="37435"/>
                      </a:lnTo>
                      <a:lnTo>
                        <a:pt x="960357" y="51833"/>
                      </a:lnTo>
                      <a:lnTo>
                        <a:pt x="970436" y="50394"/>
                      </a:lnTo>
                      <a:lnTo>
                        <a:pt x="986274" y="47514"/>
                      </a:lnTo>
                      <a:lnTo>
                        <a:pt x="986274" y="69111"/>
                      </a:lnTo>
                      <a:lnTo>
                        <a:pt x="999232" y="79190"/>
                      </a:lnTo>
                      <a:lnTo>
                        <a:pt x="1007871" y="139662"/>
                      </a:lnTo>
                      <a:lnTo>
                        <a:pt x="1002112" y="159820"/>
                      </a:lnTo>
                      <a:lnTo>
                        <a:pt x="1049626" y="159820"/>
                      </a:lnTo>
                      <a:lnTo>
                        <a:pt x="1079862" y="171338"/>
                      </a:lnTo>
                      <a:lnTo>
                        <a:pt x="1079862" y="187176"/>
                      </a:lnTo>
                      <a:lnTo>
                        <a:pt x="1089941" y="198695"/>
                      </a:lnTo>
                      <a:lnTo>
                        <a:pt x="1069783" y="214533"/>
                      </a:lnTo>
                      <a:lnTo>
                        <a:pt x="1072663" y="226051"/>
                      </a:lnTo>
                      <a:lnTo>
                        <a:pt x="1082742" y="228931"/>
                      </a:lnTo>
                      <a:lnTo>
                        <a:pt x="1101459" y="263486"/>
                      </a:lnTo>
                      <a:lnTo>
                        <a:pt x="1117297" y="263486"/>
                      </a:lnTo>
                      <a:lnTo>
                        <a:pt x="1133135" y="276445"/>
                      </a:lnTo>
                      <a:lnTo>
                        <a:pt x="1179209" y="273565"/>
                      </a:lnTo>
                      <a:lnTo>
                        <a:pt x="1170570" y="285083"/>
                      </a:lnTo>
                      <a:lnTo>
                        <a:pt x="1151853" y="305241"/>
                      </a:lnTo>
                      <a:lnTo>
                        <a:pt x="1114417" y="395949"/>
                      </a:lnTo>
                      <a:lnTo>
                        <a:pt x="1095700" y="465060"/>
                      </a:lnTo>
                      <a:lnTo>
                        <a:pt x="1087061" y="531292"/>
                      </a:lnTo>
                      <a:lnTo>
                        <a:pt x="1055385" y="489537"/>
                      </a:lnTo>
                      <a:lnTo>
                        <a:pt x="1035228" y="483778"/>
                      </a:lnTo>
                      <a:lnTo>
                        <a:pt x="1035228" y="467940"/>
                      </a:lnTo>
                      <a:lnTo>
                        <a:pt x="989153" y="429065"/>
                      </a:lnTo>
                      <a:lnTo>
                        <a:pt x="983394" y="420426"/>
                      </a:lnTo>
                      <a:lnTo>
                        <a:pt x="983394" y="395949"/>
                      </a:lnTo>
                      <a:lnTo>
                        <a:pt x="928681" y="364273"/>
                      </a:lnTo>
                      <a:lnTo>
                        <a:pt x="920042" y="336917"/>
                      </a:lnTo>
                      <a:lnTo>
                        <a:pt x="912843" y="326838"/>
                      </a:lnTo>
                      <a:lnTo>
                        <a:pt x="853811" y="315320"/>
                      </a:lnTo>
                      <a:lnTo>
                        <a:pt x="791899" y="299482"/>
                      </a:lnTo>
                      <a:lnTo>
                        <a:pt x="780380" y="286523"/>
                      </a:lnTo>
                      <a:lnTo>
                        <a:pt x="696871" y="300921"/>
                      </a:lnTo>
                      <a:lnTo>
                        <a:pt x="669514" y="321079"/>
                      </a:lnTo>
                      <a:lnTo>
                        <a:pt x="580246" y="368593"/>
                      </a:lnTo>
                      <a:lnTo>
                        <a:pt x="561528" y="372912"/>
                      </a:lnTo>
                      <a:lnTo>
                        <a:pt x="516894" y="390190"/>
                      </a:lnTo>
                      <a:lnTo>
                        <a:pt x="508255" y="400269"/>
                      </a:lnTo>
                      <a:lnTo>
                        <a:pt x="493857" y="423306"/>
                      </a:lnTo>
                      <a:lnTo>
                        <a:pt x="483778" y="420426"/>
                      </a:lnTo>
                      <a:lnTo>
                        <a:pt x="466500" y="414667"/>
                      </a:lnTo>
                      <a:lnTo>
                        <a:pt x="453542" y="429065"/>
                      </a:lnTo>
                      <a:lnTo>
                        <a:pt x="449223" y="443463"/>
                      </a:lnTo>
                      <a:lnTo>
                        <a:pt x="442023" y="453542"/>
                      </a:lnTo>
                      <a:lnTo>
                        <a:pt x="443463" y="465060"/>
                      </a:lnTo>
                      <a:lnTo>
                        <a:pt x="444903" y="503935"/>
                      </a:lnTo>
                      <a:lnTo>
                        <a:pt x="450662" y="509695"/>
                      </a:lnTo>
                      <a:lnTo>
                        <a:pt x="444903" y="528412"/>
                      </a:lnTo>
                      <a:lnTo>
                        <a:pt x="444903" y="545690"/>
                      </a:lnTo>
                      <a:lnTo>
                        <a:pt x="434824" y="570167"/>
                      </a:lnTo>
                      <a:lnTo>
                        <a:pt x="420426" y="580245"/>
                      </a:lnTo>
                      <a:lnTo>
                        <a:pt x="424746" y="590324"/>
                      </a:lnTo>
                      <a:lnTo>
                        <a:pt x="420426" y="611921"/>
                      </a:lnTo>
                      <a:lnTo>
                        <a:pt x="404588" y="601843"/>
                      </a:lnTo>
                      <a:lnTo>
                        <a:pt x="385871" y="610482"/>
                      </a:lnTo>
                      <a:lnTo>
                        <a:pt x="365713" y="655116"/>
                      </a:lnTo>
                      <a:lnTo>
                        <a:pt x="355635" y="659435"/>
                      </a:lnTo>
                      <a:lnTo>
                        <a:pt x="352608" y="666419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9D8BBFB4-6BD7-D73D-5502-63C4C766618C}"/>
                    </a:ext>
                  </a:extLst>
                </p:cNvPr>
                <p:cNvSpPr/>
                <p:nvPr/>
              </p:nvSpPr>
              <p:spPr>
                <a:xfrm>
                  <a:off x="2390880" y="2312929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4B3D5145-BA76-3CBA-1828-A541EEDE8376}"/>
                    </a:ext>
                  </a:extLst>
                </p:cNvPr>
                <p:cNvSpPr/>
                <p:nvPr/>
              </p:nvSpPr>
              <p:spPr>
                <a:xfrm>
                  <a:off x="2060355" y="2580736"/>
                  <a:ext cx="743033" cy="5788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25A891C2-A188-F25C-FE6F-2791685C31A4}"/>
                    </a:ext>
                  </a:extLst>
                </p:cNvPr>
                <p:cNvSpPr/>
                <p:nvPr/>
              </p:nvSpPr>
              <p:spPr>
                <a:xfrm>
                  <a:off x="1991331" y="2449712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62FBFECB-838C-2352-86B7-2F99B64EFEF6}"/>
                    </a:ext>
                  </a:extLst>
                </p:cNvPr>
                <p:cNvSpPr/>
                <p:nvPr/>
              </p:nvSpPr>
              <p:spPr>
                <a:xfrm>
                  <a:off x="946022" y="2672883"/>
                  <a:ext cx="1133135" cy="876634"/>
                </a:xfrm>
                <a:custGeom>
                  <a:avLst/>
                  <a:gdLst>
                    <a:gd name="connsiteX0" fmla="*/ 1230179 w 1230179"/>
                    <a:gd name="connsiteY0" fmla="*/ 248032 h 876634"/>
                    <a:gd name="connsiteX1" fmla="*/ 1230178 w 1230179"/>
                    <a:gd name="connsiteY1" fmla="*/ 248033 h 876634"/>
                    <a:gd name="connsiteX2" fmla="*/ 1215205 w 1230179"/>
                    <a:gd name="connsiteY2" fmla="*/ 250528 h 876634"/>
                    <a:gd name="connsiteX3" fmla="*/ 617681 w 1230179"/>
                    <a:gd name="connsiteY3" fmla="*/ 0 h 876634"/>
                    <a:gd name="connsiteX4" fmla="*/ 637839 w 1230179"/>
                    <a:gd name="connsiteY4" fmla="*/ 15839 h 876634"/>
                    <a:gd name="connsiteX5" fmla="*/ 657996 w 1230179"/>
                    <a:gd name="connsiteY5" fmla="*/ 51834 h 876634"/>
                    <a:gd name="connsiteX6" fmla="*/ 676714 w 1230179"/>
                    <a:gd name="connsiteY6" fmla="*/ 70551 h 876634"/>
                    <a:gd name="connsiteX7" fmla="*/ 695431 w 1230179"/>
                    <a:gd name="connsiteY7" fmla="*/ 122384 h 876634"/>
                    <a:gd name="connsiteX8" fmla="*/ 695431 w 1230179"/>
                    <a:gd name="connsiteY8" fmla="*/ 133903 h 876634"/>
                    <a:gd name="connsiteX9" fmla="*/ 719908 w 1230179"/>
                    <a:gd name="connsiteY9" fmla="*/ 162699 h 876634"/>
                    <a:gd name="connsiteX10" fmla="*/ 734306 w 1230179"/>
                    <a:gd name="connsiteY10" fmla="*/ 162699 h 876634"/>
                    <a:gd name="connsiteX11" fmla="*/ 741506 w 1230179"/>
                    <a:gd name="connsiteY11" fmla="*/ 168458 h 876634"/>
                    <a:gd name="connsiteX12" fmla="*/ 753024 w 1230179"/>
                    <a:gd name="connsiteY12" fmla="*/ 171339 h 876634"/>
                    <a:gd name="connsiteX13" fmla="*/ 813496 w 1230179"/>
                    <a:gd name="connsiteY13" fmla="*/ 152621 h 876634"/>
                    <a:gd name="connsiteX14" fmla="*/ 840853 w 1230179"/>
                    <a:gd name="connsiteY14" fmla="*/ 133903 h 876634"/>
                    <a:gd name="connsiteX15" fmla="*/ 855251 w 1230179"/>
                    <a:gd name="connsiteY15" fmla="*/ 132463 h 876634"/>
                    <a:gd name="connsiteX16" fmla="*/ 881168 w 1230179"/>
                    <a:gd name="connsiteY16" fmla="*/ 129584 h 876634"/>
                    <a:gd name="connsiteX17" fmla="*/ 950279 w 1230179"/>
                    <a:gd name="connsiteY17" fmla="*/ 122384 h 876634"/>
                    <a:gd name="connsiteX18" fmla="*/ 1004992 w 1230179"/>
                    <a:gd name="connsiteY18" fmla="*/ 138223 h 876634"/>
                    <a:gd name="connsiteX19" fmla="*/ 1029469 w 1230179"/>
                    <a:gd name="connsiteY19" fmla="*/ 115186 h 876634"/>
                    <a:gd name="connsiteX20" fmla="*/ 1046747 w 1230179"/>
                    <a:gd name="connsiteY20" fmla="*/ 93588 h 876634"/>
                    <a:gd name="connsiteX21" fmla="*/ 1074103 w 1230179"/>
                    <a:gd name="connsiteY21" fmla="*/ 82069 h 876634"/>
                    <a:gd name="connsiteX22" fmla="*/ 1075522 w 1230179"/>
                    <a:gd name="connsiteY22" fmla="*/ 81644 h 876634"/>
                    <a:gd name="connsiteX23" fmla="*/ 1084182 w 1230179"/>
                    <a:gd name="connsiteY23" fmla="*/ 87829 h 876634"/>
                    <a:gd name="connsiteX24" fmla="*/ 1095700 w 1230179"/>
                    <a:gd name="connsiteY24" fmla="*/ 89269 h 876634"/>
                    <a:gd name="connsiteX25" fmla="*/ 1098580 w 1230179"/>
                    <a:gd name="connsiteY25" fmla="*/ 95028 h 876634"/>
                    <a:gd name="connsiteX26" fmla="*/ 1115858 w 1230179"/>
                    <a:gd name="connsiteY26" fmla="*/ 89269 h 876634"/>
                    <a:gd name="connsiteX27" fmla="*/ 1131919 w 1230179"/>
                    <a:gd name="connsiteY27" fmla="*/ 104812 h 876634"/>
                    <a:gd name="connsiteX28" fmla="*/ 1121617 w 1230179"/>
                    <a:gd name="connsiteY28" fmla="*/ 126704 h 876634"/>
                    <a:gd name="connsiteX29" fmla="*/ 1127376 w 1230179"/>
                    <a:gd name="connsiteY29" fmla="*/ 146861 h 876634"/>
                    <a:gd name="connsiteX30" fmla="*/ 1133135 w 1230179"/>
                    <a:gd name="connsiteY30" fmla="*/ 161260 h 876634"/>
                    <a:gd name="connsiteX31" fmla="*/ 1127376 w 1230179"/>
                    <a:gd name="connsiteY31" fmla="*/ 179977 h 876634"/>
                    <a:gd name="connsiteX32" fmla="*/ 1133135 w 1230179"/>
                    <a:gd name="connsiteY32" fmla="*/ 190056 h 876634"/>
                    <a:gd name="connsiteX33" fmla="*/ 1118737 w 1230179"/>
                    <a:gd name="connsiteY33" fmla="*/ 201575 h 876634"/>
                    <a:gd name="connsiteX34" fmla="*/ 1114418 w 1230179"/>
                    <a:gd name="connsiteY34" fmla="*/ 211654 h 876634"/>
                    <a:gd name="connsiteX35" fmla="*/ 1114331 w 1230179"/>
                    <a:gd name="connsiteY35" fmla="*/ 212147 h 876634"/>
                    <a:gd name="connsiteX36" fmla="*/ 1112978 w 1230179"/>
                    <a:gd name="connsiteY36" fmla="*/ 210213 h 876634"/>
                    <a:gd name="connsiteX37" fmla="*/ 1095700 w 1230179"/>
                    <a:gd name="connsiteY37" fmla="*/ 217413 h 876634"/>
                    <a:gd name="connsiteX38" fmla="*/ 1075543 w 1230179"/>
                    <a:gd name="connsiteY38" fmla="*/ 213093 h 876634"/>
                    <a:gd name="connsiteX39" fmla="*/ 1058265 w 1230179"/>
                    <a:gd name="connsiteY39" fmla="*/ 223172 h 876634"/>
                    <a:gd name="connsiteX40" fmla="*/ 1032348 w 1230179"/>
                    <a:gd name="connsiteY40" fmla="*/ 211654 h 876634"/>
                    <a:gd name="connsiteX41" fmla="*/ 1002112 w 1230179"/>
                    <a:gd name="connsiteY41" fmla="*/ 253408 h 876634"/>
                    <a:gd name="connsiteX42" fmla="*/ 957478 w 1230179"/>
                    <a:gd name="connsiteY42" fmla="*/ 250528 h 876634"/>
                    <a:gd name="connsiteX43" fmla="*/ 937320 w 1230179"/>
                    <a:gd name="connsiteY43" fmla="*/ 243329 h 876634"/>
                    <a:gd name="connsiteX44" fmla="*/ 928682 w 1230179"/>
                    <a:gd name="connsiteY44" fmla="*/ 253408 h 876634"/>
                    <a:gd name="connsiteX45" fmla="*/ 907084 w 1230179"/>
                    <a:gd name="connsiteY45" fmla="*/ 247649 h 876634"/>
                    <a:gd name="connsiteX46" fmla="*/ 884047 w 1230179"/>
                    <a:gd name="connsiteY46" fmla="*/ 264927 h 876634"/>
                    <a:gd name="connsiteX47" fmla="*/ 850931 w 1230179"/>
                    <a:gd name="connsiteY47" fmla="*/ 256288 h 876634"/>
                    <a:gd name="connsiteX48" fmla="*/ 830774 w 1230179"/>
                    <a:gd name="connsiteY48" fmla="*/ 286524 h 876634"/>
                    <a:gd name="connsiteX49" fmla="*/ 809177 w 1230179"/>
                    <a:gd name="connsiteY49" fmla="*/ 295162 h 876634"/>
                    <a:gd name="connsiteX50" fmla="*/ 791899 w 1230179"/>
                    <a:gd name="connsiteY50" fmla="*/ 286524 h 876634"/>
                    <a:gd name="connsiteX51" fmla="*/ 768862 w 1230179"/>
                    <a:gd name="connsiteY51" fmla="*/ 321080 h 876634"/>
                    <a:gd name="connsiteX52" fmla="*/ 765982 w 1230179"/>
                    <a:gd name="connsiteY52" fmla="*/ 332598 h 876634"/>
                    <a:gd name="connsiteX53" fmla="*/ 755904 w 1230179"/>
                    <a:gd name="connsiteY53" fmla="*/ 345556 h 876634"/>
                    <a:gd name="connsiteX54" fmla="*/ 755904 w 1230179"/>
                    <a:gd name="connsiteY54" fmla="*/ 361395 h 876634"/>
                    <a:gd name="connsiteX55" fmla="*/ 741506 w 1230179"/>
                    <a:gd name="connsiteY55" fmla="*/ 367154 h 876634"/>
                    <a:gd name="connsiteX56" fmla="*/ 740066 w 1230179"/>
                    <a:gd name="connsiteY56" fmla="*/ 385871 h 876634"/>
                    <a:gd name="connsiteX57" fmla="*/ 729987 w 1230179"/>
                    <a:gd name="connsiteY57" fmla="*/ 400269 h 876634"/>
                    <a:gd name="connsiteX58" fmla="*/ 722788 w 1230179"/>
                    <a:gd name="connsiteY58" fmla="*/ 400269 h 876634"/>
                    <a:gd name="connsiteX59" fmla="*/ 699751 w 1230179"/>
                    <a:gd name="connsiteY59" fmla="*/ 424747 h 876634"/>
                    <a:gd name="connsiteX60" fmla="*/ 706950 w 1230179"/>
                    <a:gd name="connsiteY60" fmla="*/ 437705 h 876634"/>
                    <a:gd name="connsiteX61" fmla="*/ 696871 w 1230179"/>
                    <a:gd name="connsiteY61" fmla="*/ 452103 h 876634"/>
                    <a:gd name="connsiteX62" fmla="*/ 691112 w 1230179"/>
                    <a:gd name="connsiteY62" fmla="*/ 467940 h 876634"/>
                    <a:gd name="connsiteX63" fmla="*/ 698311 w 1230179"/>
                    <a:gd name="connsiteY63" fmla="*/ 480899 h 876634"/>
                    <a:gd name="connsiteX64" fmla="*/ 698311 w 1230179"/>
                    <a:gd name="connsiteY64" fmla="*/ 493858 h 876634"/>
                    <a:gd name="connsiteX65" fmla="*/ 652237 w 1230179"/>
                    <a:gd name="connsiteY65" fmla="*/ 548570 h 876634"/>
                    <a:gd name="connsiteX66" fmla="*/ 620561 w 1230179"/>
                    <a:gd name="connsiteY66" fmla="*/ 560089 h 876634"/>
                    <a:gd name="connsiteX67" fmla="*/ 588885 w 1230179"/>
                    <a:gd name="connsiteY67" fmla="*/ 552890 h 876634"/>
                    <a:gd name="connsiteX68" fmla="*/ 568728 w 1230179"/>
                    <a:gd name="connsiteY68" fmla="*/ 551451 h 876634"/>
                    <a:gd name="connsiteX69" fmla="*/ 551450 w 1230179"/>
                    <a:gd name="connsiteY69" fmla="*/ 547131 h 876634"/>
                    <a:gd name="connsiteX70" fmla="*/ 522653 w 1230179"/>
                    <a:gd name="connsiteY70" fmla="*/ 562969 h 876634"/>
                    <a:gd name="connsiteX71" fmla="*/ 532732 w 1230179"/>
                    <a:gd name="connsiteY71" fmla="*/ 577366 h 876634"/>
                    <a:gd name="connsiteX72" fmla="*/ 541371 w 1230179"/>
                    <a:gd name="connsiteY72" fmla="*/ 616242 h 876634"/>
                    <a:gd name="connsiteX73" fmla="*/ 551450 w 1230179"/>
                    <a:gd name="connsiteY73" fmla="*/ 620562 h 876634"/>
                    <a:gd name="connsiteX74" fmla="*/ 554329 w 1230179"/>
                    <a:gd name="connsiteY74" fmla="*/ 642159 h 876634"/>
                    <a:gd name="connsiteX75" fmla="*/ 573047 w 1230179"/>
                    <a:gd name="connsiteY75" fmla="*/ 647918 h 876634"/>
                    <a:gd name="connsiteX76" fmla="*/ 587445 w 1230179"/>
                    <a:gd name="connsiteY76" fmla="*/ 662316 h 876634"/>
                    <a:gd name="connsiteX77" fmla="*/ 586005 w 1230179"/>
                    <a:gd name="connsiteY77" fmla="*/ 681033 h 876634"/>
                    <a:gd name="connsiteX78" fmla="*/ 544251 w 1230179"/>
                    <a:gd name="connsiteY78" fmla="*/ 705511 h 876634"/>
                    <a:gd name="connsiteX79" fmla="*/ 518334 w 1230179"/>
                    <a:gd name="connsiteY79" fmla="*/ 712710 h 876634"/>
                    <a:gd name="connsiteX80" fmla="*/ 503936 w 1230179"/>
                    <a:gd name="connsiteY80" fmla="*/ 725668 h 876634"/>
                    <a:gd name="connsiteX81" fmla="*/ 501056 w 1230179"/>
                    <a:gd name="connsiteY81" fmla="*/ 745826 h 876634"/>
                    <a:gd name="connsiteX82" fmla="*/ 496737 w 1230179"/>
                    <a:gd name="connsiteY82" fmla="*/ 778941 h 876634"/>
                    <a:gd name="connsiteX83" fmla="*/ 470820 w 1230179"/>
                    <a:gd name="connsiteY83" fmla="*/ 776062 h 876634"/>
                    <a:gd name="connsiteX84" fmla="*/ 470820 w 1230179"/>
                    <a:gd name="connsiteY84" fmla="*/ 789020 h 876634"/>
                    <a:gd name="connsiteX85" fmla="*/ 437704 w 1230179"/>
                    <a:gd name="connsiteY85" fmla="*/ 826455 h 876634"/>
                    <a:gd name="connsiteX86" fmla="*/ 404589 w 1230179"/>
                    <a:gd name="connsiteY86" fmla="*/ 797659 h 876634"/>
                    <a:gd name="connsiteX87" fmla="*/ 397389 w 1230179"/>
                    <a:gd name="connsiteY87" fmla="*/ 793340 h 876634"/>
                    <a:gd name="connsiteX88" fmla="*/ 384431 w 1230179"/>
                    <a:gd name="connsiteY88" fmla="*/ 800539 h 876634"/>
                    <a:gd name="connsiteX89" fmla="*/ 395950 w 1230179"/>
                    <a:gd name="connsiteY89" fmla="*/ 823576 h 876634"/>
                    <a:gd name="connsiteX90" fmla="*/ 394510 w 1230179"/>
                    <a:gd name="connsiteY90" fmla="*/ 827896 h 876634"/>
                    <a:gd name="connsiteX91" fmla="*/ 416107 w 1230179"/>
                    <a:gd name="connsiteY91" fmla="*/ 856692 h 876634"/>
                    <a:gd name="connsiteX92" fmla="*/ 426186 w 1230179"/>
                    <a:gd name="connsiteY92" fmla="*/ 871089 h 876634"/>
                    <a:gd name="connsiteX93" fmla="*/ 424954 w 1230179"/>
                    <a:gd name="connsiteY93" fmla="*/ 876634 h 876634"/>
                    <a:gd name="connsiteX94" fmla="*/ 286957 w 1230179"/>
                    <a:gd name="connsiteY94" fmla="*/ 876634 h 876634"/>
                    <a:gd name="connsiteX95" fmla="*/ 282204 w 1230179"/>
                    <a:gd name="connsiteY95" fmla="*/ 871089 h 876634"/>
                    <a:gd name="connsiteX96" fmla="*/ 285084 w 1230179"/>
                    <a:gd name="connsiteY96" fmla="*/ 866770 h 876634"/>
                    <a:gd name="connsiteX97" fmla="*/ 285084 w 1230179"/>
                    <a:gd name="connsiteY97" fmla="*/ 848052 h 876634"/>
                    <a:gd name="connsiteX98" fmla="*/ 300922 w 1230179"/>
                    <a:gd name="connsiteY98" fmla="*/ 842293 h 876634"/>
                    <a:gd name="connsiteX99" fmla="*/ 292283 w 1230179"/>
                    <a:gd name="connsiteY99" fmla="*/ 829335 h 876634"/>
                    <a:gd name="connsiteX100" fmla="*/ 277885 w 1230179"/>
                    <a:gd name="connsiteY100" fmla="*/ 825015 h 876634"/>
                    <a:gd name="connsiteX101" fmla="*/ 267806 w 1230179"/>
                    <a:gd name="connsiteY101" fmla="*/ 822136 h 876634"/>
                    <a:gd name="connsiteX102" fmla="*/ 267806 w 1230179"/>
                    <a:gd name="connsiteY102" fmla="*/ 810618 h 876634"/>
                    <a:gd name="connsiteX103" fmla="*/ 276445 w 1230179"/>
                    <a:gd name="connsiteY103" fmla="*/ 800539 h 876634"/>
                    <a:gd name="connsiteX104" fmla="*/ 290843 w 1230179"/>
                    <a:gd name="connsiteY104" fmla="*/ 801978 h 876634"/>
                    <a:gd name="connsiteX105" fmla="*/ 302362 w 1230179"/>
                    <a:gd name="connsiteY105" fmla="*/ 799099 h 876634"/>
                    <a:gd name="connsiteX106" fmla="*/ 306681 w 1230179"/>
                    <a:gd name="connsiteY106" fmla="*/ 787581 h 876634"/>
                    <a:gd name="connsiteX107" fmla="*/ 315320 w 1230179"/>
                    <a:gd name="connsiteY107" fmla="*/ 765983 h 876634"/>
                    <a:gd name="connsiteX108" fmla="*/ 335477 w 1230179"/>
                    <a:gd name="connsiteY108" fmla="*/ 761663 h 876634"/>
                    <a:gd name="connsiteX109" fmla="*/ 334037 w 1230179"/>
                    <a:gd name="connsiteY109" fmla="*/ 753025 h 876634"/>
                    <a:gd name="connsiteX110" fmla="*/ 323959 w 1230179"/>
                    <a:gd name="connsiteY110" fmla="*/ 745826 h 876634"/>
                    <a:gd name="connsiteX111" fmla="*/ 329718 w 1230179"/>
                    <a:gd name="connsiteY111" fmla="*/ 734307 h 876634"/>
                    <a:gd name="connsiteX112" fmla="*/ 311000 w 1230179"/>
                    <a:gd name="connsiteY112" fmla="*/ 725668 h 876634"/>
                    <a:gd name="connsiteX113" fmla="*/ 292283 w 1230179"/>
                    <a:gd name="connsiteY113" fmla="*/ 719909 h 876634"/>
                    <a:gd name="connsiteX114" fmla="*/ 298042 w 1230179"/>
                    <a:gd name="connsiteY114" fmla="*/ 704070 h 876634"/>
                    <a:gd name="connsiteX115" fmla="*/ 312440 w 1230179"/>
                    <a:gd name="connsiteY115" fmla="*/ 699751 h 876634"/>
                    <a:gd name="connsiteX116" fmla="*/ 319639 w 1230179"/>
                    <a:gd name="connsiteY116" fmla="*/ 688233 h 876634"/>
                    <a:gd name="connsiteX117" fmla="*/ 299482 w 1230179"/>
                    <a:gd name="connsiteY117" fmla="*/ 678155 h 876634"/>
                    <a:gd name="connsiteX118" fmla="*/ 289403 w 1230179"/>
                    <a:gd name="connsiteY118" fmla="*/ 679594 h 876634"/>
                    <a:gd name="connsiteX119" fmla="*/ 256287 w 1230179"/>
                    <a:gd name="connsiteY119" fmla="*/ 679594 h 876634"/>
                    <a:gd name="connsiteX120" fmla="*/ 250528 w 1230179"/>
                    <a:gd name="connsiteY120" fmla="*/ 688233 h 876634"/>
                    <a:gd name="connsiteX121" fmla="*/ 239010 w 1230179"/>
                    <a:gd name="connsiteY121" fmla="*/ 686793 h 876634"/>
                    <a:gd name="connsiteX122" fmla="*/ 226051 w 1230179"/>
                    <a:gd name="connsiteY122" fmla="*/ 675274 h 876634"/>
                    <a:gd name="connsiteX123" fmla="*/ 226051 w 1230179"/>
                    <a:gd name="connsiteY123" fmla="*/ 663755 h 876634"/>
                    <a:gd name="connsiteX124" fmla="*/ 249088 w 1230179"/>
                    <a:gd name="connsiteY124" fmla="*/ 657996 h 876634"/>
                    <a:gd name="connsiteX125" fmla="*/ 249088 w 1230179"/>
                    <a:gd name="connsiteY125" fmla="*/ 639279 h 876634"/>
                    <a:gd name="connsiteX126" fmla="*/ 236130 w 1230179"/>
                    <a:gd name="connsiteY126" fmla="*/ 636399 h 876634"/>
                    <a:gd name="connsiteX127" fmla="*/ 228931 w 1230179"/>
                    <a:gd name="connsiteY127" fmla="*/ 633520 h 876634"/>
                    <a:gd name="connsiteX128" fmla="*/ 233250 w 1230179"/>
                    <a:gd name="connsiteY128" fmla="*/ 622001 h 876634"/>
                    <a:gd name="connsiteX129" fmla="*/ 233250 w 1230179"/>
                    <a:gd name="connsiteY129" fmla="*/ 597525 h 876634"/>
                    <a:gd name="connsiteX130" fmla="*/ 237570 w 1230179"/>
                    <a:gd name="connsiteY130" fmla="*/ 590325 h 876634"/>
                    <a:gd name="connsiteX131" fmla="*/ 243329 w 1230179"/>
                    <a:gd name="connsiteY131" fmla="*/ 567288 h 876634"/>
                    <a:gd name="connsiteX132" fmla="*/ 227491 w 1230179"/>
                    <a:gd name="connsiteY132" fmla="*/ 564409 h 876634"/>
                    <a:gd name="connsiteX133" fmla="*/ 203014 w 1230179"/>
                    <a:gd name="connsiteY133" fmla="*/ 550010 h 876634"/>
                    <a:gd name="connsiteX134" fmla="*/ 171338 w 1230179"/>
                    <a:gd name="connsiteY134" fmla="*/ 557210 h 876634"/>
                    <a:gd name="connsiteX135" fmla="*/ 138222 w 1230179"/>
                    <a:gd name="connsiteY135" fmla="*/ 565848 h 876634"/>
                    <a:gd name="connsiteX136" fmla="*/ 115185 w 1230179"/>
                    <a:gd name="connsiteY136" fmla="*/ 588885 h 876634"/>
                    <a:gd name="connsiteX137" fmla="*/ 93588 w 1230179"/>
                    <a:gd name="connsiteY137" fmla="*/ 603284 h 876634"/>
                    <a:gd name="connsiteX138" fmla="*/ 70551 w 1230179"/>
                    <a:gd name="connsiteY138" fmla="*/ 617681 h 876634"/>
                    <a:gd name="connsiteX139" fmla="*/ 61912 w 1230179"/>
                    <a:gd name="connsiteY139" fmla="*/ 636399 h 876634"/>
                    <a:gd name="connsiteX140" fmla="*/ 34556 w 1230179"/>
                    <a:gd name="connsiteY140" fmla="*/ 634959 h 876634"/>
                    <a:gd name="connsiteX141" fmla="*/ 30236 w 1230179"/>
                    <a:gd name="connsiteY141" fmla="*/ 624881 h 876634"/>
                    <a:gd name="connsiteX142" fmla="*/ 0 w 1230179"/>
                    <a:gd name="connsiteY142" fmla="*/ 630640 h 876634"/>
                    <a:gd name="connsiteX143" fmla="*/ 50394 w 1230179"/>
                    <a:gd name="connsiteY143" fmla="*/ 597525 h 876634"/>
                    <a:gd name="connsiteX144" fmla="*/ 74871 w 1230179"/>
                    <a:gd name="connsiteY144" fmla="*/ 593205 h 876634"/>
                    <a:gd name="connsiteX145" fmla="*/ 79190 w 1230179"/>
                    <a:gd name="connsiteY145" fmla="*/ 575927 h 876634"/>
                    <a:gd name="connsiteX146" fmla="*/ 95028 w 1230179"/>
                    <a:gd name="connsiteY146" fmla="*/ 575927 h 876634"/>
                    <a:gd name="connsiteX147" fmla="*/ 112306 w 1230179"/>
                    <a:gd name="connsiteY147" fmla="*/ 565848 h 876634"/>
                    <a:gd name="connsiteX148" fmla="*/ 182857 w 1230179"/>
                    <a:gd name="connsiteY148" fmla="*/ 529853 h 876634"/>
                    <a:gd name="connsiteX149" fmla="*/ 250528 w 1230179"/>
                    <a:gd name="connsiteY149" fmla="*/ 488099 h 876634"/>
                    <a:gd name="connsiteX150" fmla="*/ 295163 w 1230179"/>
                    <a:gd name="connsiteY150" fmla="*/ 427625 h 876634"/>
                    <a:gd name="connsiteX151" fmla="*/ 372912 w 1230179"/>
                    <a:gd name="connsiteY151" fmla="*/ 394510 h 876634"/>
                    <a:gd name="connsiteX152" fmla="*/ 418987 w 1230179"/>
                    <a:gd name="connsiteY152" fmla="*/ 364273 h 876634"/>
                    <a:gd name="connsiteX153" fmla="*/ 436264 w 1230179"/>
                    <a:gd name="connsiteY153" fmla="*/ 328278 h 876634"/>
                    <a:gd name="connsiteX154" fmla="*/ 446343 w 1230179"/>
                    <a:gd name="connsiteY154" fmla="*/ 312440 h 876634"/>
                    <a:gd name="connsiteX155" fmla="*/ 437704 w 1230179"/>
                    <a:gd name="connsiteY155" fmla="*/ 264927 h 876634"/>
                    <a:gd name="connsiteX156" fmla="*/ 447783 w 1230179"/>
                    <a:gd name="connsiteY156" fmla="*/ 239010 h 876634"/>
                    <a:gd name="connsiteX157" fmla="*/ 443464 w 1230179"/>
                    <a:gd name="connsiteY157" fmla="*/ 223172 h 876634"/>
                    <a:gd name="connsiteX158" fmla="*/ 454982 w 1230179"/>
                    <a:gd name="connsiteY158" fmla="*/ 190056 h 876634"/>
                    <a:gd name="connsiteX159" fmla="*/ 470820 w 1230179"/>
                    <a:gd name="connsiteY159" fmla="*/ 192936 h 876634"/>
                    <a:gd name="connsiteX160" fmla="*/ 482339 w 1230179"/>
                    <a:gd name="connsiteY160" fmla="*/ 188617 h 876634"/>
                    <a:gd name="connsiteX161" fmla="*/ 490977 w 1230179"/>
                    <a:gd name="connsiteY161" fmla="*/ 164139 h 876634"/>
                    <a:gd name="connsiteX162" fmla="*/ 496737 w 1230179"/>
                    <a:gd name="connsiteY162" fmla="*/ 110866 h 876634"/>
                    <a:gd name="connsiteX163" fmla="*/ 529853 w 1230179"/>
                    <a:gd name="connsiteY163" fmla="*/ 87829 h 876634"/>
                    <a:gd name="connsiteX164" fmla="*/ 541371 w 1230179"/>
                    <a:gd name="connsiteY164" fmla="*/ 71991 h 876634"/>
                    <a:gd name="connsiteX165" fmla="*/ 583126 w 1230179"/>
                    <a:gd name="connsiteY165" fmla="*/ 61913 h 876634"/>
                    <a:gd name="connsiteX166" fmla="*/ 591765 w 1230179"/>
                    <a:gd name="connsiteY166" fmla="*/ 61913 h 876634"/>
                    <a:gd name="connsiteX167" fmla="*/ 597524 w 1230179"/>
                    <a:gd name="connsiteY167" fmla="*/ 59032 h 876634"/>
                    <a:gd name="connsiteX168" fmla="*/ 601843 w 1230179"/>
                    <a:gd name="connsiteY168" fmla="*/ 31676 h 876634"/>
                    <a:gd name="connsiteX169" fmla="*/ 598964 w 1230179"/>
                    <a:gd name="connsiteY169" fmla="*/ 12958 h 876634"/>
                    <a:gd name="connsiteX0" fmla="*/ 1215205 w 1230178"/>
                    <a:gd name="connsiteY0" fmla="*/ 250528 h 876634"/>
                    <a:gd name="connsiteX1" fmla="*/ 1230178 w 1230178"/>
                    <a:gd name="connsiteY1" fmla="*/ 248033 h 876634"/>
                    <a:gd name="connsiteX2" fmla="*/ 1215205 w 1230178"/>
                    <a:gd name="connsiteY2" fmla="*/ 250528 h 876634"/>
                    <a:gd name="connsiteX3" fmla="*/ 617681 w 1230178"/>
                    <a:gd name="connsiteY3" fmla="*/ 0 h 876634"/>
                    <a:gd name="connsiteX4" fmla="*/ 637839 w 1230178"/>
                    <a:gd name="connsiteY4" fmla="*/ 15839 h 876634"/>
                    <a:gd name="connsiteX5" fmla="*/ 657996 w 1230178"/>
                    <a:gd name="connsiteY5" fmla="*/ 51834 h 876634"/>
                    <a:gd name="connsiteX6" fmla="*/ 676714 w 1230178"/>
                    <a:gd name="connsiteY6" fmla="*/ 70551 h 876634"/>
                    <a:gd name="connsiteX7" fmla="*/ 695431 w 1230178"/>
                    <a:gd name="connsiteY7" fmla="*/ 122384 h 876634"/>
                    <a:gd name="connsiteX8" fmla="*/ 695431 w 1230178"/>
                    <a:gd name="connsiteY8" fmla="*/ 133903 h 876634"/>
                    <a:gd name="connsiteX9" fmla="*/ 719908 w 1230178"/>
                    <a:gd name="connsiteY9" fmla="*/ 162699 h 876634"/>
                    <a:gd name="connsiteX10" fmla="*/ 734306 w 1230178"/>
                    <a:gd name="connsiteY10" fmla="*/ 162699 h 876634"/>
                    <a:gd name="connsiteX11" fmla="*/ 741506 w 1230178"/>
                    <a:gd name="connsiteY11" fmla="*/ 168458 h 876634"/>
                    <a:gd name="connsiteX12" fmla="*/ 753024 w 1230178"/>
                    <a:gd name="connsiteY12" fmla="*/ 171339 h 876634"/>
                    <a:gd name="connsiteX13" fmla="*/ 813496 w 1230178"/>
                    <a:gd name="connsiteY13" fmla="*/ 152621 h 876634"/>
                    <a:gd name="connsiteX14" fmla="*/ 840853 w 1230178"/>
                    <a:gd name="connsiteY14" fmla="*/ 133903 h 876634"/>
                    <a:gd name="connsiteX15" fmla="*/ 855251 w 1230178"/>
                    <a:gd name="connsiteY15" fmla="*/ 132463 h 876634"/>
                    <a:gd name="connsiteX16" fmla="*/ 881168 w 1230178"/>
                    <a:gd name="connsiteY16" fmla="*/ 129584 h 876634"/>
                    <a:gd name="connsiteX17" fmla="*/ 950279 w 1230178"/>
                    <a:gd name="connsiteY17" fmla="*/ 122384 h 876634"/>
                    <a:gd name="connsiteX18" fmla="*/ 1004992 w 1230178"/>
                    <a:gd name="connsiteY18" fmla="*/ 138223 h 876634"/>
                    <a:gd name="connsiteX19" fmla="*/ 1029469 w 1230178"/>
                    <a:gd name="connsiteY19" fmla="*/ 115186 h 876634"/>
                    <a:gd name="connsiteX20" fmla="*/ 1046747 w 1230178"/>
                    <a:gd name="connsiteY20" fmla="*/ 93588 h 876634"/>
                    <a:gd name="connsiteX21" fmla="*/ 1074103 w 1230178"/>
                    <a:gd name="connsiteY21" fmla="*/ 82069 h 876634"/>
                    <a:gd name="connsiteX22" fmla="*/ 1075522 w 1230178"/>
                    <a:gd name="connsiteY22" fmla="*/ 81644 h 876634"/>
                    <a:gd name="connsiteX23" fmla="*/ 1084182 w 1230178"/>
                    <a:gd name="connsiteY23" fmla="*/ 87829 h 876634"/>
                    <a:gd name="connsiteX24" fmla="*/ 1095700 w 1230178"/>
                    <a:gd name="connsiteY24" fmla="*/ 89269 h 876634"/>
                    <a:gd name="connsiteX25" fmla="*/ 1098580 w 1230178"/>
                    <a:gd name="connsiteY25" fmla="*/ 95028 h 876634"/>
                    <a:gd name="connsiteX26" fmla="*/ 1115858 w 1230178"/>
                    <a:gd name="connsiteY26" fmla="*/ 89269 h 876634"/>
                    <a:gd name="connsiteX27" fmla="*/ 1131919 w 1230178"/>
                    <a:gd name="connsiteY27" fmla="*/ 104812 h 876634"/>
                    <a:gd name="connsiteX28" fmla="*/ 1121617 w 1230178"/>
                    <a:gd name="connsiteY28" fmla="*/ 126704 h 876634"/>
                    <a:gd name="connsiteX29" fmla="*/ 1127376 w 1230178"/>
                    <a:gd name="connsiteY29" fmla="*/ 146861 h 876634"/>
                    <a:gd name="connsiteX30" fmla="*/ 1133135 w 1230178"/>
                    <a:gd name="connsiteY30" fmla="*/ 161260 h 876634"/>
                    <a:gd name="connsiteX31" fmla="*/ 1127376 w 1230178"/>
                    <a:gd name="connsiteY31" fmla="*/ 179977 h 876634"/>
                    <a:gd name="connsiteX32" fmla="*/ 1133135 w 1230178"/>
                    <a:gd name="connsiteY32" fmla="*/ 190056 h 876634"/>
                    <a:gd name="connsiteX33" fmla="*/ 1118737 w 1230178"/>
                    <a:gd name="connsiteY33" fmla="*/ 201575 h 876634"/>
                    <a:gd name="connsiteX34" fmla="*/ 1114418 w 1230178"/>
                    <a:gd name="connsiteY34" fmla="*/ 211654 h 876634"/>
                    <a:gd name="connsiteX35" fmla="*/ 1114331 w 1230178"/>
                    <a:gd name="connsiteY35" fmla="*/ 212147 h 876634"/>
                    <a:gd name="connsiteX36" fmla="*/ 1112978 w 1230178"/>
                    <a:gd name="connsiteY36" fmla="*/ 210213 h 876634"/>
                    <a:gd name="connsiteX37" fmla="*/ 1095700 w 1230178"/>
                    <a:gd name="connsiteY37" fmla="*/ 217413 h 876634"/>
                    <a:gd name="connsiteX38" fmla="*/ 1075543 w 1230178"/>
                    <a:gd name="connsiteY38" fmla="*/ 213093 h 876634"/>
                    <a:gd name="connsiteX39" fmla="*/ 1058265 w 1230178"/>
                    <a:gd name="connsiteY39" fmla="*/ 223172 h 876634"/>
                    <a:gd name="connsiteX40" fmla="*/ 1032348 w 1230178"/>
                    <a:gd name="connsiteY40" fmla="*/ 211654 h 876634"/>
                    <a:gd name="connsiteX41" fmla="*/ 1002112 w 1230178"/>
                    <a:gd name="connsiteY41" fmla="*/ 253408 h 876634"/>
                    <a:gd name="connsiteX42" fmla="*/ 957478 w 1230178"/>
                    <a:gd name="connsiteY42" fmla="*/ 250528 h 876634"/>
                    <a:gd name="connsiteX43" fmla="*/ 937320 w 1230178"/>
                    <a:gd name="connsiteY43" fmla="*/ 243329 h 876634"/>
                    <a:gd name="connsiteX44" fmla="*/ 928682 w 1230178"/>
                    <a:gd name="connsiteY44" fmla="*/ 253408 h 876634"/>
                    <a:gd name="connsiteX45" fmla="*/ 907084 w 1230178"/>
                    <a:gd name="connsiteY45" fmla="*/ 247649 h 876634"/>
                    <a:gd name="connsiteX46" fmla="*/ 884047 w 1230178"/>
                    <a:gd name="connsiteY46" fmla="*/ 264927 h 876634"/>
                    <a:gd name="connsiteX47" fmla="*/ 850931 w 1230178"/>
                    <a:gd name="connsiteY47" fmla="*/ 256288 h 876634"/>
                    <a:gd name="connsiteX48" fmla="*/ 830774 w 1230178"/>
                    <a:gd name="connsiteY48" fmla="*/ 286524 h 876634"/>
                    <a:gd name="connsiteX49" fmla="*/ 809177 w 1230178"/>
                    <a:gd name="connsiteY49" fmla="*/ 295162 h 876634"/>
                    <a:gd name="connsiteX50" fmla="*/ 791899 w 1230178"/>
                    <a:gd name="connsiteY50" fmla="*/ 286524 h 876634"/>
                    <a:gd name="connsiteX51" fmla="*/ 768862 w 1230178"/>
                    <a:gd name="connsiteY51" fmla="*/ 321080 h 876634"/>
                    <a:gd name="connsiteX52" fmla="*/ 765982 w 1230178"/>
                    <a:gd name="connsiteY52" fmla="*/ 332598 h 876634"/>
                    <a:gd name="connsiteX53" fmla="*/ 755904 w 1230178"/>
                    <a:gd name="connsiteY53" fmla="*/ 345556 h 876634"/>
                    <a:gd name="connsiteX54" fmla="*/ 755904 w 1230178"/>
                    <a:gd name="connsiteY54" fmla="*/ 361395 h 876634"/>
                    <a:gd name="connsiteX55" fmla="*/ 741506 w 1230178"/>
                    <a:gd name="connsiteY55" fmla="*/ 367154 h 876634"/>
                    <a:gd name="connsiteX56" fmla="*/ 740066 w 1230178"/>
                    <a:gd name="connsiteY56" fmla="*/ 385871 h 876634"/>
                    <a:gd name="connsiteX57" fmla="*/ 729987 w 1230178"/>
                    <a:gd name="connsiteY57" fmla="*/ 400269 h 876634"/>
                    <a:gd name="connsiteX58" fmla="*/ 722788 w 1230178"/>
                    <a:gd name="connsiteY58" fmla="*/ 400269 h 876634"/>
                    <a:gd name="connsiteX59" fmla="*/ 699751 w 1230178"/>
                    <a:gd name="connsiteY59" fmla="*/ 424747 h 876634"/>
                    <a:gd name="connsiteX60" fmla="*/ 706950 w 1230178"/>
                    <a:gd name="connsiteY60" fmla="*/ 437705 h 876634"/>
                    <a:gd name="connsiteX61" fmla="*/ 696871 w 1230178"/>
                    <a:gd name="connsiteY61" fmla="*/ 452103 h 876634"/>
                    <a:gd name="connsiteX62" fmla="*/ 691112 w 1230178"/>
                    <a:gd name="connsiteY62" fmla="*/ 467940 h 876634"/>
                    <a:gd name="connsiteX63" fmla="*/ 698311 w 1230178"/>
                    <a:gd name="connsiteY63" fmla="*/ 480899 h 876634"/>
                    <a:gd name="connsiteX64" fmla="*/ 698311 w 1230178"/>
                    <a:gd name="connsiteY64" fmla="*/ 493858 h 876634"/>
                    <a:gd name="connsiteX65" fmla="*/ 652237 w 1230178"/>
                    <a:gd name="connsiteY65" fmla="*/ 548570 h 876634"/>
                    <a:gd name="connsiteX66" fmla="*/ 620561 w 1230178"/>
                    <a:gd name="connsiteY66" fmla="*/ 560089 h 876634"/>
                    <a:gd name="connsiteX67" fmla="*/ 588885 w 1230178"/>
                    <a:gd name="connsiteY67" fmla="*/ 552890 h 876634"/>
                    <a:gd name="connsiteX68" fmla="*/ 568728 w 1230178"/>
                    <a:gd name="connsiteY68" fmla="*/ 551451 h 876634"/>
                    <a:gd name="connsiteX69" fmla="*/ 551450 w 1230178"/>
                    <a:gd name="connsiteY69" fmla="*/ 547131 h 876634"/>
                    <a:gd name="connsiteX70" fmla="*/ 522653 w 1230178"/>
                    <a:gd name="connsiteY70" fmla="*/ 562969 h 876634"/>
                    <a:gd name="connsiteX71" fmla="*/ 532732 w 1230178"/>
                    <a:gd name="connsiteY71" fmla="*/ 577366 h 876634"/>
                    <a:gd name="connsiteX72" fmla="*/ 541371 w 1230178"/>
                    <a:gd name="connsiteY72" fmla="*/ 616242 h 876634"/>
                    <a:gd name="connsiteX73" fmla="*/ 551450 w 1230178"/>
                    <a:gd name="connsiteY73" fmla="*/ 620562 h 876634"/>
                    <a:gd name="connsiteX74" fmla="*/ 554329 w 1230178"/>
                    <a:gd name="connsiteY74" fmla="*/ 642159 h 876634"/>
                    <a:gd name="connsiteX75" fmla="*/ 573047 w 1230178"/>
                    <a:gd name="connsiteY75" fmla="*/ 647918 h 876634"/>
                    <a:gd name="connsiteX76" fmla="*/ 587445 w 1230178"/>
                    <a:gd name="connsiteY76" fmla="*/ 662316 h 876634"/>
                    <a:gd name="connsiteX77" fmla="*/ 586005 w 1230178"/>
                    <a:gd name="connsiteY77" fmla="*/ 681033 h 876634"/>
                    <a:gd name="connsiteX78" fmla="*/ 544251 w 1230178"/>
                    <a:gd name="connsiteY78" fmla="*/ 705511 h 876634"/>
                    <a:gd name="connsiteX79" fmla="*/ 518334 w 1230178"/>
                    <a:gd name="connsiteY79" fmla="*/ 712710 h 876634"/>
                    <a:gd name="connsiteX80" fmla="*/ 503936 w 1230178"/>
                    <a:gd name="connsiteY80" fmla="*/ 725668 h 876634"/>
                    <a:gd name="connsiteX81" fmla="*/ 501056 w 1230178"/>
                    <a:gd name="connsiteY81" fmla="*/ 745826 h 876634"/>
                    <a:gd name="connsiteX82" fmla="*/ 496737 w 1230178"/>
                    <a:gd name="connsiteY82" fmla="*/ 778941 h 876634"/>
                    <a:gd name="connsiteX83" fmla="*/ 470820 w 1230178"/>
                    <a:gd name="connsiteY83" fmla="*/ 776062 h 876634"/>
                    <a:gd name="connsiteX84" fmla="*/ 470820 w 1230178"/>
                    <a:gd name="connsiteY84" fmla="*/ 789020 h 876634"/>
                    <a:gd name="connsiteX85" fmla="*/ 437704 w 1230178"/>
                    <a:gd name="connsiteY85" fmla="*/ 826455 h 876634"/>
                    <a:gd name="connsiteX86" fmla="*/ 404589 w 1230178"/>
                    <a:gd name="connsiteY86" fmla="*/ 797659 h 876634"/>
                    <a:gd name="connsiteX87" fmla="*/ 397389 w 1230178"/>
                    <a:gd name="connsiteY87" fmla="*/ 793340 h 876634"/>
                    <a:gd name="connsiteX88" fmla="*/ 384431 w 1230178"/>
                    <a:gd name="connsiteY88" fmla="*/ 800539 h 876634"/>
                    <a:gd name="connsiteX89" fmla="*/ 395950 w 1230178"/>
                    <a:gd name="connsiteY89" fmla="*/ 823576 h 876634"/>
                    <a:gd name="connsiteX90" fmla="*/ 394510 w 1230178"/>
                    <a:gd name="connsiteY90" fmla="*/ 827896 h 876634"/>
                    <a:gd name="connsiteX91" fmla="*/ 416107 w 1230178"/>
                    <a:gd name="connsiteY91" fmla="*/ 856692 h 876634"/>
                    <a:gd name="connsiteX92" fmla="*/ 426186 w 1230178"/>
                    <a:gd name="connsiteY92" fmla="*/ 871089 h 876634"/>
                    <a:gd name="connsiteX93" fmla="*/ 424954 w 1230178"/>
                    <a:gd name="connsiteY93" fmla="*/ 876634 h 876634"/>
                    <a:gd name="connsiteX94" fmla="*/ 286957 w 1230178"/>
                    <a:gd name="connsiteY94" fmla="*/ 876634 h 876634"/>
                    <a:gd name="connsiteX95" fmla="*/ 282204 w 1230178"/>
                    <a:gd name="connsiteY95" fmla="*/ 871089 h 876634"/>
                    <a:gd name="connsiteX96" fmla="*/ 285084 w 1230178"/>
                    <a:gd name="connsiteY96" fmla="*/ 866770 h 876634"/>
                    <a:gd name="connsiteX97" fmla="*/ 285084 w 1230178"/>
                    <a:gd name="connsiteY97" fmla="*/ 848052 h 876634"/>
                    <a:gd name="connsiteX98" fmla="*/ 300922 w 1230178"/>
                    <a:gd name="connsiteY98" fmla="*/ 842293 h 876634"/>
                    <a:gd name="connsiteX99" fmla="*/ 292283 w 1230178"/>
                    <a:gd name="connsiteY99" fmla="*/ 829335 h 876634"/>
                    <a:gd name="connsiteX100" fmla="*/ 277885 w 1230178"/>
                    <a:gd name="connsiteY100" fmla="*/ 825015 h 876634"/>
                    <a:gd name="connsiteX101" fmla="*/ 267806 w 1230178"/>
                    <a:gd name="connsiteY101" fmla="*/ 822136 h 876634"/>
                    <a:gd name="connsiteX102" fmla="*/ 267806 w 1230178"/>
                    <a:gd name="connsiteY102" fmla="*/ 810618 h 876634"/>
                    <a:gd name="connsiteX103" fmla="*/ 276445 w 1230178"/>
                    <a:gd name="connsiteY103" fmla="*/ 800539 h 876634"/>
                    <a:gd name="connsiteX104" fmla="*/ 290843 w 1230178"/>
                    <a:gd name="connsiteY104" fmla="*/ 801978 h 876634"/>
                    <a:gd name="connsiteX105" fmla="*/ 302362 w 1230178"/>
                    <a:gd name="connsiteY105" fmla="*/ 799099 h 876634"/>
                    <a:gd name="connsiteX106" fmla="*/ 306681 w 1230178"/>
                    <a:gd name="connsiteY106" fmla="*/ 787581 h 876634"/>
                    <a:gd name="connsiteX107" fmla="*/ 315320 w 1230178"/>
                    <a:gd name="connsiteY107" fmla="*/ 765983 h 876634"/>
                    <a:gd name="connsiteX108" fmla="*/ 335477 w 1230178"/>
                    <a:gd name="connsiteY108" fmla="*/ 761663 h 876634"/>
                    <a:gd name="connsiteX109" fmla="*/ 334037 w 1230178"/>
                    <a:gd name="connsiteY109" fmla="*/ 753025 h 876634"/>
                    <a:gd name="connsiteX110" fmla="*/ 323959 w 1230178"/>
                    <a:gd name="connsiteY110" fmla="*/ 745826 h 876634"/>
                    <a:gd name="connsiteX111" fmla="*/ 329718 w 1230178"/>
                    <a:gd name="connsiteY111" fmla="*/ 734307 h 876634"/>
                    <a:gd name="connsiteX112" fmla="*/ 311000 w 1230178"/>
                    <a:gd name="connsiteY112" fmla="*/ 725668 h 876634"/>
                    <a:gd name="connsiteX113" fmla="*/ 292283 w 1230178"/>
                    <a:gd name="connsiteY113" fmla="*/ 719909 h 876634"/>
                    <a:gd name="connsiteX114" fmla="*/ 298042 w 1230178"/>
                    <a:gd name="connsiteY114" fmla="*/ 704070 h 876634"/>
                    <a:gd name="connsiteX115" fmla="*/ 312440 w 1230178"/>
                    <a:gd name="connsiteY115" fmla="*/ 699751 h 876634"/>
                    <a:gd name="connsiteX116" fmla="*/ 319639 w 1230178"/>
                    <a:gd name="connsiteY116" fmla="*/ 688233 h 876634"/>
                    <a:gd name="connsiteX117" fmla="*/ 299482 w 1230178"/>
                    <a:gd name="connsiteY117" fmla="*/ 678155 h 876634"/>
                    <a:gd name="connsiteX118" fmla="*/ 289403 w 1230178"/>
                    <a:gd name="connsiteY118" fmla="*/ 679594 h 876634"/>
                    <a:gd name="connsiteX119" fmla="*/ 256287 w 1230178"/>
                    <a:gd name="connsiteY119" fmla="*/ 679594 h 876634"/>
                    <a:gd name="connsiteX120" fmla="*/ 250528 w 1230178"/>
                    <a:gd name="connsiteY120" fmla="*/ 688233 h 876634"/>
                    <a:gd name="connsiteX121" fmla="*/ 239010 w 1230178"/>
                    <a:gd name="connsiteY121" fmla="*/ 686793 h 876634"/>
                    <a:gd name="connsiteX122" fmla="*/ 226051 w 1230178"/>
                    <a:gd name="connsiteY122" fmla="*/ 675274 h 876634"/>
                    <a:gd name="connsiteX123" fmla="*/ 226051 w 1230178"/>
                    <a:gd name="connsiteY123" fmla="*/ 663755 h 876634"/>
                    <a:gd name="connsiteX124" fmla="*/ 249088 w 1230178"/>
                    <a:gd name="connsiteY124" fmla="*/ 657996 h 876634"/>
                    <a:gd name="connsiteX125" fmla="*/ 249088 w 1230178"/>
                    <a:gd name="connsiteY125" fmla="*/ 639279 h 876634"/>
                    <a:gd name="connsiteX126" fmla="*/ 236130 w 1230178"/>
                    <a:gd name="connsiteY126" fmla="*/ 636399 h 876634"/>
                    <a:gd name="connsiteX127" fmla="*/ 228931 w 1230178"/>
                    <a:gd name="connsiteY127" fmla="*/ 633520 h 876634"/>
                    <a:gd name="connsiteX128" fmla="*/ 233250 w 1230178"/>
                    <a:gd name="connsiteY128" fmla="*/ 622001 h 876634"/>
                    <a:gd name="connsiteX129" fmla="*/ 233250 w 1230178"/>
                    <a:gd name="connsiteY129" fmla="*/ 597525 h 876634"/>
                    <a:gd name="connsiteX130" fmla="*/ 237570 w 1230178"/>
                    <a:gd name="connsiteY130" fmla="*/ 590325 h 876634"/>
                    <a:gd name="connsiteX131" fmla="*/ 243329 w 1230178"/>
                    <a:gd name="connsiteY131" fmla="*/ 567288 h 876634"/>
                    <a:gd name="connsiteX132" fmla="*/ 227491 w 1230178"/>
                    <a:gd name="connsiteY132" fmla="*/ 564409 h 876634"/>
                    <a:gd name="connsiteX133" fmla="*/ 203014 w 1230178"/>
                    <a:gd name="connsiteY133" fmla="*/ 550010 h 876634"/>
                    <a:gd name="connsiteX134" fmla="*/ 171338 w 1230178"/>
                    <a:gd name="connsiteY134" fmla="*/ 557210 h 876634"/>
                    <a:gd name="connsiteX135" fmla="*/ 138222 w 1230178"/>
                    <a:gd name="connsiteY135" fmla="*/ 565848 h 876634"/>
                    <a:gd name="connsiteX136" fmla="*/ 115185 w 1230178"/>
                    <a:gd name="connsiteY136" fmla="*/ 588885 h 876634"/>
                    <a:gd name="connsiteX137" fmla="*/ 93588 w 1230178"/>
                    <a:gd name="connsiteY137" fmla="*/ 603284 h 876634"/>
                    <a:gd name="connsiteX138" fmla="*/ 70551 w 1230178"/>
                    <a:gd name="connsiteY138" fmla="*/ 617681 h 876634"/>
                    <a:gd name="connsiteX139" fmla="*/ 61912 w 1230178"/>
                    <a:gd name="connsiteY139" fmla="*/ 636399 h 876634"/>
                    <a:gd name="connsiteX140" fmla="*/ 34556 w 1230178"/>
                    <a:gd name="connsiteY140" fmla="*/ 634959 h 876634"/>
                    <a:gd name="connsiteX141" fmla="*/ 30236 w 1230178"/>
                    <a:gd name="connsiteY141" fmla="*/ 624881 h 876634"/>
                    <a:gd name="connsiteX142" fmla="*/ 0 w 1230178"/>
                    <a:gd name="connsiteY142" fmla="*/ 630640 h 876634"/>
                    <a:gd name="connsiteX143" fmla="*/ 50394 w 1230178"/>
                    <a:gd name="connsiteY143" fmla="*/ 597525 h 876634"/>
                    <a:gd name="connsiteX144" fmla="*/ 74871 w 1230178"/>
                    <a:gd name="connsiteY144" fmla="*/ 593205 h 876634"/>
                    <a:gd name="connsiteX145" fmla="*/ 79190 w 1230178"/>
                    <a:gd name="connsiteY145" fmla="*/ 575927 h 876634"/>
                    <a:gd name="connsiteX146" fmla="*/ 95028 w 1230178"/>
                    <a:gd name="connsiteY146" fmla="*/ 575927 h 876634"/>
                    <a:gd name="connsiteX147" fmla="*/ 112306 w 1230178"/>
                    <a:gd name="connsiteY147" fmla="*/ 565848 h 876634"/>
                    <a:gd name="connsiteX148" fmla="*/ 182857 w 1230178"/>
                    <a:gd name="connsiteY148" fmla="*/ 529853 h 876634"/>
                    <a:gd name="connsiteX149" fmla="*/ 250528 w 1230178"/>
                    <a:gd name="connsiteY149" fmla="*/ 488099 h 876634"/>
                    <a:gd name="connsiteX150" fmla="*/ 295163 w 1230178"/>
                    <a:gd name="connsiteY150" fmla="*/ 427625 h 876634"/>
                    <a:gd name="connsiteX151" fmla="*/ 372912 w 1230178"/>
                    <a:gd name="connsiteY151" fmla="*/ 394510 h 876634"/>
                    <a:gd name="connsiteX152" fmla="*/ 418987 w 1230178"/>
                    <a:gd name="connsiteY152" fmla="*/ 364273 h 876634"/>
                    <a:gd name="connsiteX153" fmla="*/ 436264 w 1230178"/>
                    <a:gd name="connsiteY153" fmla="*/ 328278 h 876634"/>
                    <a:gd name="connsiteX154" fmla="*/ 446343 w 1230178"/>
                    <a:gd name="connsiteY154" fmla="*/ 312440 h 876634"/>
                    <a:gd name="connsiteX155" fmla="*/ 437704 w 1230178"/>
                    <a:gd name="connsiteY155" fmla="*/ 264927 h 876634"/>
                    <a:gd name="connsiteX156" fmla="*/ 447783 w 1230178"/>
                    <a:gd name="connsiteY156" fmla="*/ 239010 h 876634"/>
                    <a:gd name="connsiteX157" fmla="*/ 443464 w 1230178"/>
                    <a:gd name="connsiteY157" fmla="*/ 223172 h 876634"/>
                    <a:gd name="connsiteX158" fmla="*/ 454982 w 1230178"/>
                    <a:gd name="connsiteY158" fmla="*/ 190056 h 876634"/>
                    <a:gd name="connsiteX159" fmla="*/ 470820 w 1230178"/>
                    <a:gd name="connsiteY159" fmla="*/ 192936 h 876634"/>
                    <a:gd name="connsiteX160" fmla="*/ 482339 w 1230178"/>
                    <a:gd name="connsiteY160" fmla="*/ 188617 h 876634"/>
                    <a:gd name="connsiteX161" fmla="*/ 490977 w 1230178"/>
                    <a:gd name="connsiteY161" fmla="*/ 164139 h 876634"/>
                    <a:gd name="connsiteX162" fmla="*/ 496737 w 1230178"/>
                    <a:gd name="connsiteY162" fmla="*/ 110866 h 876634"/>
                    <a:gd name="connsiteX163" fmla="*/ 529853 w 1230178"/>
                    <a:gd name="connsiteY163" fmla="*/ 87829 h 876634"/>
                    <a:gd name="connsiteX164" fmla="*/ 541371 w 1230178"/>
                    <a:gd name="connsiteY164" fmla="*/ 71991 h 876634"/>
                    <a:gd name="connsiteX165" fmla="*/ 583126 w 1230178"/>
                    <a:gd name="connsiteY165" fmla="*/ 61913 h 876634"/>
                    <a:gd name="connsiteX166" fmla="*/ 591765 w 1230178"/>
                    <a:gd name="connsiteY166" fmla="*/ 61913 h 876634"/>
                    <a:gd name="connsiteX167" fmla="*/ 597524 w 1230178"/>
                    <a:gd name="connsiteY167" fmla="*/ 59032 h 876634"/>
                    <a:gd name="connsiteX168" fmla="*/ 601843 w 1230178"/>
                    <a:gd name="connsiteY168" fmla="*/ 31676 h 876634"/>
                    <a:gd name="connsiteX169" fmla="*/ 598964 w 1230178"/>
                    <a:gd name="connsiteY169" fmla="*/ 12958 h 876634"/>
                    <a:gd name="connsiteX170" fmla="*/ 617681 w 1230178"/>
                    <a:gd name="connsiteY170" fmla="*/ 0 h 876634"/>
                    <a:gd name="connsiteX0" fmla="*/ 617681 w 1133135"/>
                    <a:gd name="connsiteY0" fmla="*/ 0 h 876634"/>
                    <a:gd name="connsiteX1" fmla="*/ 637839 w 1133135"/>
                    <a:gd name="connsiteY1" fmla="*/ 15839 h 876634"/>
                    <a:gd name="connsiteX2" fmla="*/ 657996 w 1133135"/>
                    <a:gd name="connsiteY2" fmla="*/ 51834 h 876634"/>
                    <a:gd name="connsiteX3" fmla="*/ 676714 w 1133135"/>
                    <a:gd name="connsiteY3" fmla="*/ 70551 h 876634"/>
                    <a:gd name="connsiteX4" fmla="*/ 695431 w 1133135"/>
                    <a:gd name="connsiteY4" fmla="*/ 122384 h 876634"/>
                    <a:gd name="connsiteX5" fmla="*/ 695431 w 1133135"/>
                    <a:gd name="connsiteY5" fmla="*/ 133903 h 876634"/>
                    <a:gd name="connsiteX6" fmla="*/ 719908 w 1133135"/>
                    <a:gd name="connsiteY6" fmla="*/ 162699 h 876634"/>
                    <a:gd name="connsiteX7" fmla="*/ 734306 w 1133135"/>
                    <a:gd name="connsiteY7" fmla="*/ 162699 h 876634"/>
                    <a:gd name="connsiteX8" fmla="*/ 741506 w 1133135"/>
                    <a:gd name="connsiteY8" fmla="*/ 168458 h 876634"/>
                    <a:gd name="connsiteX9" fmla="*/ 753024 w 1133135"/>
                    <a:gd name="connsiteY9" fmla="*/ 171339 h 876634"/>
                    <a:gd name="connsiteX10" fmla="*/ 813496 w 1133135"/>
                    <a:gd name="connsiteY10" fmla="*/ 152621 h 876634"/>
                    <a:gd name="connsiteX11" fmla="*/ 840853 w 1133135"/>
                    <a:gd name="connsiteY11" fmla="*/ 133903 h 876634"/>
                    <a:gd name="connsiteX12" fmla="*/ 855251 w 1133135"/>
                    <a:gd name="connsiteY12" fmla="*/ 132463 h 876634"/>
                    <a:gd name="connsiteX13" fmla="*/ 881168 w 1133135"/>
                    <a:gd name="connsiteY13" fmla="*/ 129584 h 876634"/>
                    <a:gd name="connsiteX14" fmla="*/ 950279 w 1133135"/>
                    <a:gd name="connsiteY14" fmla="*/ 122384 h 876634"/>
                    <a:gd name="connsiteX15" fmla="*/ 1004992 w 1133135"/>
                    <a:gd name="connsiteY15" fmla="*/ 138223 h 876634"/>
                    <a:gd name="connsiteX16" fmla="*/ 1029469 w 1133135"/>
                    <a:gd name="connsiteY16" fmla="*/ 115186 h 876634"/>
                    <a:gd name="connsiteX17" fmla="*/ 1046747 w 1133135"/>
                    <a:gd name="connsiteY17" fmla="*/ 93588 h 876634"/>
                    <a:gd name="connsiteX18" fmla="*/ 1074103 w 1133135"/>
                    <a:gd name="connsiteY18" fmla="*/ 82069 h 876634"/>
                    <a:gd name="connsiteX19" fmla="*/ 1075522 w 1133135"/>
                    <a:gd name="connsiteY19" fmla="*/ 81644 h 876634"/>
                    <a:gd name="connsiteX20" fmla="*/ 1084182 w 1133135"/>
                    <a:gd name="connsiteY20" fmla="*/ 87829 h 876634"/>
                    <a:gd name="connsiteX21" fmla="*/ 1095700 w 1133135"/>
                    <a:gd name="connsiteY21" fmla="*/ 89269 h 876634"/>
                    <a:gd name="connsiteX22" fmla="*/ 1098580 w 1133135"/>
                    <a:gd name="connsiteY22" fmla="*/ 95028 h 876634"/>
                    <a:gd name="connsiteX23" fmla="*/ 1115858 w 1133135"/>
                    <a:gd name="connsiteY23" fmla="*/ 89269 h 876634"/>
                    <a:gd name="connsiteX24" fmla="*/ 1131919 w 1133135"/>
                    <a:gd name="connsiteY24" fmla="*/ 104812 h 876634"/>
                    <a:gd name="connsiteX25" fmla="*/ 1121617 w 1133135"/>
                    <a:gd name="connsiteY25" fmla="*/ 126704 h 876634"/>
                    <a:gd name="connsiteX26" fmla="*/ 1127376 w 1133135"/>
                    <a:gd name="connsiteY26" fmla="*/ 146861 h 876634"/>
                    <a:gd name="connsiteX27" fmla="*/ 1133135 w 1133135"/>
                    <a:gd name="connsiteY27" fmla="*/ 161260 h 876634"/>
                    <a:gd name="connsiteX28" fmla="*/ 1127376 w 1133135"/>
                    <a:gd name="connsiteY28" fmla="*/ 179977 h 876634"/>
                    <a:gd name="connsiteX29" fmla="*/ 1133135 w 1133135"/>
                    <a:gd name="connsiteY29" fmla="*/ 190056 h 876634"/>
                    <a:gd name="connsiteX30" fmla="*/ 1118737 w 1133135"/>
                    <a:gd name="connsiteY30" fmla="*/ 201575 h 876634"/>
                    <a:gd name="connsiteX31" fmla="*/ 1114418 w 1133135"/>
                    <a:gd name="connsiteY31" fmla="*/ 211654 h 876634"/>
                    <a:gd name="connsiteX32" fmla="*/ 1114331 w 1133135"/>
                    <a:gd name="connsiteY32" fmla="*/ 212147 h 876634"/>
                    <a:gd name="connsiteX33" fmla="*/ 1112978 w 1133135"/>
                    <a:gd name="connsiteY33" fmla="*/ 210213 h 876634"/>
                    <a:gd name="connsiteX34" fmla="*/ 1095700 w 1133135"/>
                    <a:gd name="connsiteY34" fmla="*/ 217413 h 876634"/>
                    <a:gd name="connsiteX35" fmla="*/ 1075543 w 1133135"/>
                    <a:gd name="connsiteY35" fmla="*/ 213093 h 876634"/>
                    <a:gd name="connsiteX36" fmla="*/ 1058265 w 1133135"/>
                    <a:gd name="connsiteY36" fmla="*/ 223172 h 876634"/>
                    <a:gd name="connsiteX37" fmla="*/ 1032348 w 1133135"/>
                    <a:gd name="connsiteY37" fmla="*/ 211654 h 876634"/>
                    <a:gd name="connsiteX38" fmla="*/ 1002112 w 1133135"/>
                    <a:gd name="connsiteY38" fmla="*/ 253408 h 876634"/>
                    <a:gd name="connsiteX39" fmla="*/ 957478 w 1133135"/>
                    <a:gd name="connsiteY39" fmla="*/ 250528 h 876634"/>
                    <a:gd name="connsiteX40" fmla="*/ 937320 w 1133135"/>
                    <a:gd name="connsiteY40" fmla="*/ 243329 h 876634"/>
                    <a:gd name="connsiteX41" fmla="*/ 928682 w 1133135"/>
                    <a:gd name="connsiteY41" fmla="*/ 253408 h 876634"/>
                    <a:gd name="connsiteX42" fmla="*/ 907084 w 1133135"/>
                    <a:gd name="connsiteY42" fmla="*/ 247649 h 876634"/>
                    <a:gd name="connsiteX43" fmla="*/ 884047 w 1133135"/>
                    <a:gd name="connsiteY43" fmla="*/ 264927 h 876634"/>
                    <a:gd name="connsiteX44" fmla="*/ 850931 w 1133135"/>
                    <a:gd name="connsiteY44" fmla="*/ 256288 h 876634"/>
                    <a:gd name="connsiteX45" fmla="*/ 830774 w 1133135"/>
                    <a:gd name="connsiteY45" fmla="*/ 286524 h 876634"/>
                    <a:gd name="connsiteX46" fmla="*/ 809177 w 1133135"/>
                    <a:gd name="connsiteY46" fmla="*/ 295162 h 876634"/>
                    <a:gd name="connsiteX47" fmla="*/ 791899 w 1133135"/>
                    <a:gd name="connsiteY47" fmla="*/ 286524 h 876634"/>
                    <a:gd name="connsiteX48" fmla="*/ 768862 w 1133135"/>
                    <a:gd name="connsiteY48" fmla="*/ 321080 h 876634"/>
                    <a:gd name="connsiteX49" fmla="*/ 765982 w 1133135"/>
                    <a:gd name="connsiteY49" fmla="*/ 332598 h 876634"/>
                    <a:gd name="connsiteX50" fmla="*/ 755904 w 1133135"/>
                    <a:gd name="connsiteY50" fmla="*/ 345556 h 876634"/>
                    <a:gd name="connsiteX51" fmla="*/ 755904 w 1133135"/>
                    <a:gd name="connsiteY51" fmla="*/ 361395 h 876634"/>
                    <a:gd name="connsiteX52" fmla="*/ 741506 w 1133135"/>
                    <a:gd name="connsiteY52" fmla="*/ 367154 h 876634"/>
                    <a:gd name="connsiteX53" fmla="*/ 740066 w 1133135"/>
                    <a:gd name="connsiteY53" fmla="*/ 385871 h 876634"/>
                    <a:gd name="connsiteX54" fmla="*/ 729987 w 1133135"/>
                    <a:gd name="connsiteY54" fmla="*/ 400269 h 876634"/>
                    <a:gd name="connsiteX55" fmla="*/ 722788 w 1133135"/>
                    <a:gd name="connsiteY55" fmla="*/ 400269 h 876634"/>
                    <a:gd name="connsiteX56" fmla="*/ 699751 w 1133135"/>
                    <a:gd name="connsiteY56" fmla="*/ 424747 h 876634"/>
                    <a:gd name="connsiteX57" fmla="*/ 706950 w 1133135"/>
                    <a:gd name="connsiteY57" fmla="*/ 437705 h 876634"/>
                    <a:gd name="connsiteX58" fmla="*/ 696871 w 1133135"/>
                    <a:gd name="connsiteY58" fmla="*/ 452103 h 876634"/>
                    <a:gd name="connsiteX59" fmla="*/ 691112 w 1133135"/>
                    <a:gd name="connsiteY59" fmla="*/ 467940 h 876634"/>
                    <a:gd name="connsiteX60" fmla="*/ 698311 w 1133135"/>
                    <a:gd name="connsiteY60" fmla="*/ 480899 h 876634"/>
                    <a:gd name="connsiteX61" fmla="*/ 698311 w 1133135"/>
                    <a:gd name="connsiteY61" fmla="*/ 493858 h 876634"/>
                    <a:gd name="connsiteX62" fmla="*/ 652237 w 1133135"/>
                    <a:gd name="connsiteY62" fmla="*/ 548570 h 876634"/>
                    <a:gd name="connsiteX63" fmla="*/ 620561 w 1133135"/>
                    <a:gd name="connsiteY63" fmla="*/ 560089 h 876634"/>
                    <a:gd name="connsiteX64" fmla="*/ 588885 w 1133135"/>
                    <a:gd name="connsiteY64" fmla="*/ 552890 h 876634"/>
                    <a:gd name="connsiteX65" fmla="*/ 568728 w 1133135"/>
                    <a:gd name="connsiteY65" fmla="*/ 551451 h 876634"/>
                    <a:gd name="connsiteX66" fmla="*/ 551450 w 1133135"/>
                    <a:gd name="connsiteY66" fmla="*/ 547131 h 876634"/>
                    <a:gd name="connsiteX67" fmla="*/ 522653 w 1133135"/>
                    <a:gd name="connsiteY67" fmla="*/ 562969 h 876634"/>
                    <a:gd name="connsiteX68" fmla="*/ 532732 w 1133135"/>
                    <a:gd name="connsiteY68" fmla="*/ 577366 h 876634"/>
                    <a:gd name="connsiteX69" fmla="*/ 541371 w 1133135"/>
                    <a:gd name="connsiteY69" fmla="*/ 616242 h 876634"/>
                    <a:gd name="connsiteX70" fmla="*/ 551450 w 1133135"/>
                    <a:gd name="connsiteY70" fmla="*/ 620562 h 876634"/>
                    <a:gd name="connsiteX71" fmla="*/ 554329 w 1133135"/>
                    <a:gd name="connsiteY71" fmla="*/ 642159 h 876634"/>
                    <a:gd name="connsiteX72" fmla="*/ 573047 w 1133135"/>
                    <a:gd name="connsiteY72" fmla="*/ 647918 h 876634"/>
                    <a:gd name="connsiteX73" fmla="*/ 587445 w 1133135"/>
                    <a:gd name="connsiteY73" fmla="*/ 662316 h 876634"/>
                    <a:gd name="connsiteX74" fmla="*/ 586005 w 1133135"/>
                    <a:gd name="connsiteY74" fmla="*/ 681033 h 876634"/>
                    <a:gd name="connsiteX75" fmla="*/ 544251 w 1133135"/>
                    <a:gd name="connsiteY75" fmla="*/ 705511 h 876634"/>
                    <a:gd name="connsiteX76" fmla="*/ 518334 w 1133135"/>
                    <a:gd name="connsiteY76" fmla="*/ 712710 h 876634"/>
                    <a:gd name="connsiteX77" fmla="*/ 503936 w 1133135"/>
                    <a:gd name="connsiteY77" fmla="*/ 725668 h 876634"/>
                    <a:gd name="connsiteX78" fmla="*/ 501056 w 1133135"/>
                    <a:gd name="connsiteY78" fmla="*/ 745826 h 876634"/>
                    <a:gd name="connsiteX79" fmla="*/ 496737 w 1133135"/>
                    <a:gd name="connsiteY79" fmla="*/ 778941 h 876634"/>
                    <a:gd name="connsiteX80" fmla="*/ 470820 w 1133135"/>
                    <a:gd name="connsiteY80" fmla="*/ 776062 h 876634"/>
                    <a:gd name="connsiteX81" fmla="*/ 470820 w 1133135"/>
                    <a:gd name="connsiteY81" fmla="*/ 789020 h 876634"/>
                    <a:gd name="connsiteX82" fmla="*/ 437704 w 1133135"/>
                    <a:gd name="connsiteY82" fmla="*/ 826455 h 876634"/>
                    <a:gd name="connsiteX83" fmla="*/ 404589 w 1133135"/>
                    <a:gd name="connsiteY83" fmla="*/ 797659 h 876634"/>
                    <a:gd name="connsiteX84" fmla="*/ 397389 w 1133135"/>
                    <a:gd name="connsiteY84" fmla="*/ 793340 h 876634"/>
                    <a:gd name="connsiteX85" fmla="*/ 384431 w 1133135"/>
                    <a:gd name="connsiteY85" fmla="*/ 800539 h 876634"/>
                    <a:gd name="connsiteX86" fmla="*/ 395950 w 1133135"/>
                    <a:gd name="connsiteY86" fmla="*/ 823576 h 876634"/>
                    <a:gd name="connsiteX87" fmla="*/ 394510 w 1133135"/>
                    <a:gd name="connsiteY87" fmla="*/ 827896 h 876634"/>
                    <a:gd name="connsiteX88" fmla="*/ 416107 w 1133135"/>
                    <a:gd name="connsiteY88" fmla="*/ 856692 h 876634"/>
                    <a:gd name="connsiteX89" fmla="*/ 426186 w 1133135"/>
                    <a:gd name="connsiteY89" fmla="*/ 871089 h 876634"/>
                    <a:gd name="connsiteX90" fmla="*/ 424954 w 1133135"/>
                    <a:gd name="connsiteY90" fmla="*/ 876634 h 876634"/>
                    <a:gd name="connsiteX91" fmla="*/ 286957 w 1133135"/>
                    <a:gd name="connsiteY91" fmla="*/ 876634 h 876634"/>
                    <a:gd name="connsiteX92" fmla="*/ 282204 w 1133135"/>
                    <a:gd name="connsiteY92" fmla="*/ 871089 h 876634"/>
                    <a:gd name="connsiteX93" fmla="*/ 285084 w 1133135"/>
                    <a:gd name="connsiteY93" fmla="*/ 866770 h 876634"/>
                    <a:gd name="connsiteX94" fmla="*/ 285084 w 1133135"/>
                    <a:gd name="connsiteY94" fmla="*/ 848052 h 876634"/>
                    <a:gd name="connsiteX95" fmla="*/ 300922 w 1133135"/>
                    <a:gd name="connsiteY95" fmla="*/ 842293 h 876634"/>
                    <a:gd name="connsiteX96" fmla="*/ 292283 w 1133135"/>
                    <a:gd name="connsiteY96" fmla="*/ 829335 h 876634"/>
                    <a:gd name="connsiteX97" fmla="*/ 277885 w 1133135"/>
                    <a:gd name="connsiteY97" fmla="*/ 825015 h 876634"/>
                    <a:gd name="connsiteX98" fmla="*/ 267806 w 1133135"/>
                    <a:gd name="connsiteY98" fmla="*/ 822136 h 876634"/>
                    <a:gd name="connsiteX99" fmla="*/ 267806 w 1133135"/>
                    <a:gd name="connsiteY99" fmla="*/ 810618 h 876634"/>
                    <a:gd name="connsiteX100" fmla="*/ 276445 w 1133135"/>
                    <a:gd name="connsiteY100" fmla="*/ 800539 h 876634"/>
                    <a:gd name="connsiteX101" fmla="*/ 290843 w 1133135"/>
                    <a:gd name="connsiteY101" fmla="*/ 801978 h 876634"/>
                    <a:gd name="connsiteX102" fmla="*/ 302362 w 1133135"/>
                    <a:gd name="connsiteY102" fmla="*/ 799099 h 876634"/>
                    <a:gd name="connsiteX103" fmla="*/ 306681 w 1133135"/>
                    <a:gd name="connsiteY103" fmla="*/ 787581 h 876634"/>
                    <a:gd name="connsiteX104" fmla="*/ 315320 w 1133135"/>
                    <a:gd name="connsiteY104" fmla="*/ 765983 h 876634"/>
                    <a:gd name="connsiteX105" fmla="*/ 335477 w 1133135"/>
                    <a:gd name="connsiteY105" fmla="*/ 761663 h 876634"/>
                    <a:gd name="connsiteX106" fmla="*/ 334037 w 1133135"/>
                    <a:gd name="connsiteY106" fmla="*/ 753025 h 876634"/>
                    <a:gd name="connsiteX107" fmla="*/ 323959 w 1133135"/>
                    <a:gd name="connsiteY107" fmla="*/ 745826 h 876634"/>
                    <a:gd name="connsiteX108" fmla="*/ 329718 w 1133135"/>
                    <a:gd name="connsiteY108" fmla="*/ 734307 h 876634"/>
                    <a:gd name="connsiteX109" fmla="*/ 311000 w 1133135"/>
                    <a:gd name="connsiteY109" fmla="*/ 725668 h 876634"/>
                    <a:gd name="connsiteX110" fmla="*/ 292283 w 1133135"/>
                    <a:gd name="connsiteY110" fmla="*/ 719909 h 876634"/>
                    <a:gd name="connsiteX111" fmla="*/ 298042 w 1133135"/>
                    <a:gd name="connsiteY111" fmla="*/ 704070 h 876634"/>
                    <a:gd name="connsiteX112" fmla="*/ 312440 w 1133135"/>
                    <a:gd name="connsiteY112" fmla="*/ 699751 h 876634"/>
                    <a:gd name="connsiteX113" fmla="*/ 319639 w 1133135"/>
                    <a:gd name="connsiteY113" fmla="*/ 688233 h 876634"/>
                    <a:gd name="connsiteX114" fmla="*/ 299482 w 1133135"/>
                    <a:gd name="connsiteY114" fmla="*/ 678155 h 876634"/>
                    <a:gd name="connsiteX115" fmla="*/ 289403 w 1133135"/>
                    <a:gd name="connsiteY115" fmla="*/ 679594 h 876634"/>
                    <a:gd name="connsiteX116" fmla="*/ 256287 w 1133135"/>
                    <a:gd name="connsiteY116" fmla="*/ 679594 h 876634"/>
                    <a:gd name="connsiteX117" fmla="*/ 250528 w 1133135"/>
                    <a:gd name="connsiteY117" fmla="*/ 688233 h 876634"/>
                    <a:gd name="connsiteX118" fmla="*/ 239010 w 1133135"/>
                    <a:gd name="connsiteY118" fmla="*/ 686793 h 876634"/>
                    <a:gd name="connsiteX119" fmla="*/ 226051 w 1133135"/>
                    <a:gd name="connsiteY119" fmla="*/ 675274 h 876634"/>
                    <a:gd name="connsiteX120" fmla="*/ 226051 w 1133135"/>
                    <a:gd name="connsiteY120" fmla="*/ 663755 h 876634"/>
                    <a:gd name="connsiteX121" fmla="*/ 249088 w 1133135"/>
                    <a:gd name="connsiteY121" fmla="*/ 657996 h 876634"/>
                    <a:gd name="connsiteX122" fmla="*/ 249088 w 1133135"/>
                    <a:gd name="connsiteY122" fmla="*/ 639279 h 876634"/>
                    <a:gd name="connsiteX123" fmla="*/ 236130 w 1133135"/>
                    <a:gd name="connsiteY123" fmla="*/ 636399 h 876634"/>
                    <a:gd name="connsiteX124" fmla="*/ 228931 w 1133135"/>
                    <a:gd name="connsiteY124" fmla="*/ 633520 h 876634"/>
                    <a:gd name="connsiteX125" fmla="*/ 233250 w 1133135"/>
                    <a:gd name="connsiteY125" fmla="*/ 622001 h 876634"/>
                    <a:gd name="connsiteX126" fmla="*/ 233250 w 1133135"/>
                    <a:gd name="connsiteY126" fmla="*/ 597525 h 876634"/>
                    <a:gd name="connsiteX127" fmla="*/ 237570 w 1133135"/>
                    <a:gd name="connsiteY127" fmla="*/ 590325 h 876634"/>
                    <a:gd name="connsiteX128" fmla="*/ 243329 w 1133135"/>
                    <a:gd name="connsiteY128" fmla="*/ 567288 h 876634"/>
                    <a:gd name="connsiteX129" fmla="*/ 227491 w 1133135"/>
                    <a:gd name="connsiteY129" fmla="*/ 564409 h 876634"/>
                    <a:gd name="connsiteX130" fmla="*/ 203014 w 1133135"/>
                    <a:gd name="connsiteY130" fmla="*/ 550010 h 876634"/>
                    <a:gd name="connsiteX131" fmla="*/ 171338 w 1133135"/>
                    <a:gd name="connsiteY131" fmla="*/ 557210 h 876634"/>
                    <a:gd name="connsiteX132" fmla="*/ 138222 w 1133135"/>
                    <a:gd name="connsiteY132" fmla="*/ 565848 h 876634"/>
                    <a:gd name="connsiteX133" fmla="*/ 115185 w 1133135"/>
                    <a:gd name="connsiteY133" fmla="*/ 588885 h 876634"/>
                    <a:gd name="connsiteX134" fmla="*/ 93588 w 1133135"/>
                    <a:gd name="connsiteY134" fmla="*/ 603284 h 876634"/>
                    <a:gd name="connsiteX135" fmla="*/ 70551 w 1133135"/>
                    <a:gd name="connsiteY135" fmla="*/ 617681 h 876634"/>
                    <a:gd name="connsiteX136" fmla="*/ 61912 w 1133135"/>
                    <a:gd name="connsiteY136" fmla="*/ 636399 h 876634"/>
                    <a:gd name="connsiteX137" fmla="*/ 34556 w 1133135"/>
                    <a:gd name="connsiteY137" fmla="*/ 634959 h 876634"/>
                    <a:gd name="connsiteX138" fmla="*/ 30236 w 1133135"/>
                    <a:gd name="connsiteY138" fmla="*/ 624881 h 876634"/>
                    <a:gd name="connsiteX139" fmla="*/ 0 w 1133135"/>
                    <a:gd name="connsiteY139" fmla="*/ 630640 h 876634"/>
                    <a:gd name="connsiteX140" fmla="*/ 50394 w 1133135"/>
                    <a:gd name="connsiteY140" fmla="*/ 597525 h 876634"/>
                    <a:gd name="connsiteX141" fmla="*/ 74871 w 1133135"/>
                    <a:gd name="connsiteY141" fmla="*/ 593205 h 876634"/>
                    <a:gd name="connsiteX142" fmla="*/ 79190 w 1133135"/>
                    <a:gd name="connsiteY142" fmla="*/ 575927 h 876634"/>
                    <a:gd name="connsiteX143" fmla="*/ 95028 w 1133135"/>
                    <a:gd name="connsiteY143" fmla="*/ 575927 h 876634"/>
                    <a:gd name="connsiteX144" fmla="*/ 112306 w 1133135"/>
                    <a:gd name="connsiteY144" fmla="*/ 565848 h 876634"/>
                    <a:gd name="connsiteX145" fmla="*/ 182857 w 1133135"/>
                    <a:gd name="connsiteY145" fmla="*/ 529853 h 876634"/>
                    <a:gd name="connsiteX146" fmla="*/ 250528 w 1133135"/>
                    <a:gd name="connsiteY146" fmla="*/ 488099 h 876634"/>
                    <a:gd name="connsiteX147" fmla="*/ 295163 w 1133135"/>
                    <a:gd name="connsiteY147" fmla="*/ 427625 h 876634"/>
                    <a:gd name="connsiteX148" fmla="*/ 372912 w 1133135"/>
                    <a:gd name="connsiteY148" fmla="*/ 394510 h 876634"/>
                    <a:gd name="connsiteX149" fmla="*/ 418987 w 1133135"/>
                    <a:gd name="connsiteY149" fmla="*/ 364273 h 876634"/>
                    <a:gd name="connsiteX150" fmla="*/ 436264 w 1133135"/>
                    <a:gd name="connsiteY150" fmla="*/ 328278 h 876634"/>
                    <a:gd name="connsiteX151" fmla="*/ 446343 w 1133135"/>
                    <a:gd name="connsiteY151" fmla="*/ 312440 h 876634"/>
                    <a:gd name="connsiteX152" fmla="*/ 437704 w 1133135"/>
                    <a:gd name="connsiteY152" fmla="*/ 264927 h 876634"/>
                    <a:gd name="connsiteX153" fmla="*/ 447783 w 1133135"/>
                    <a:gd name="connsiteY153" fmla="*/ 239010 h 876634"/>
                    <a:gd name="connsiteX154" fmla="*/ 443464 w 1133135"/>
                    <a:gd name="connsiteY154" fmla="*/ 223172 h 876634"/>
                    <a:gd name="connsiteX155" fmla="*/ 454982 w 1133135"/>
                    <a:gd name="connsiteY155" fmla="*/ 190056 h 876634"/>
                    <a:gd name="connsiteX156" fmla="*/ 470820 w 1133135"/>
                    <a:gd name="connsiteY156" fmla="*/ 192936 h 876634"/>
                    <a:gd name="connsiteX157" fmla="*/ 482339 w 1133135"/>
                    <a:gd name="connsiteY157" fmla="*/ 188617 h 876634"/>
                    <a:gd name="connsiteX158" fmla="*/ 490977 w 1133135"/>
                    <a:gd name="connsiteY158" fmla="*/ 164139 h 876634"/>
                    <a:gd name="connsiteX159" fmla="*/ 496737 w 1133135"/>
                    <a:gd name="connsiteY159" fmla="*/ 110866 h 876634"/>
                    <a:gd name="connsiteX160" fmla="*/ 529853 w 1133135"/>
                    <a:gd name="connsiteY160" fmla="*/ 87829 h 876634"/>
                    <a:gd name="connsiteX161" fmla="*/ 541371 w 1133135"/>
                    <a:gd name="connsiteY161" fmla="*/ 71991 h 876634"/>
                    <a:gd name="connsiteX162" fmla="*/ 583126 w 1133135"/>
                    <a:gd name="connsiteY162" fmla="*/ 61913 h 876634"/>
                    <a:gd name="connsiteX163" fmla="*/ 591765 w 1133135"/>
                    <a:gd name="connsiteY163" fmla="*/ 61913 h 876634"/>
                    <a:gd name="connsiteX164" fmla="*/ 597524 w 1133135"/>
                    <a:gd name="connsiteY164" fmla="*/ 59032 h 876634"/>
                    <a:gd name="connsiteX165" fmla="*/ 601843 w 1133135"/>
                    <a:gd name="connsiteY165" fmla="*/ 31676 h 876634"/>
                    <a:gd name="connsiteX166" fmla="*/ 598964 w 1133135"/>
                    <a:gd name="connsiteY166" fmla="*/ 12958 h 876634"/>
                    <a:gd name="connsiteX167" fmla="*/ 617681 w 1133135"/>
                    <a:gd name="connsiteY167" fmla="*/ 0 h 876634"/>
                    <a:gd name="connsiteX0" fmla="*/ 617681 w 1133135"/>
                    <a:gd name="connsiteY0" fmla="*/ 0 h 1032342"/>
                    <a:gd name="connsiteX1" fmla="*/ 637839 w 1133135"/>
                    <a:gd name="connsiteY1" fmla="*/ 15839 h 1032342"/>
                    <a:gd name="connsiteX2" fmla="*/ 657996 w 1133135"/>
                    <a:gd name="connsiteY2" fmla="*/ 51834 h 1032342"/>
                    <a:gd name="connsiteX3" fmla="*/ 676714 w 1133135"/>
                    <a:gd name="connsiteY3" fmla="*/ 70551 h 1032342"/>
                    <a:gd name="connsiteX4" fmla="*/ 695431 w 1133135"/>
                    <a:gd name="connsiteY4" fmla="*/ 122384 h 1032342"/>
                    <a:gd name="connsiteX5" fmla="*/ 695431 w 1133135"/>
                    <a:gd name="connsiteY5" fmla="*/ 133903 h 1032342"/>
                    <a:gd name="connsiteX6" fmla="*/ 719908 w 1133135"/>
                    <a:gd name="connsiteY6" fmla="*/ 162699 h 1032342"/>
                    <a:gd name="connsiteX7" fmla="*/ 734306 w 1133135"/>
                    <a:gd name="connsiteY7" fmla="*/ 162699 h 1032342"/>
                    <a:gd name="connsiteX8" fmla="*/ 741506 w 1133135"/>
                    <a:gd name="connsiteY8" fmla="*/ 168458 h 1032342"/>
                    <a:gd name="connsiteX9" fmla="*/ 753024 w 1133135"/>
                    <a:gd name="connsiteY9" fmla="*/ 171339 h 1032342"/>
                    <a:gd name="connsiteX10" fmla="*/ 813496 w 1133135"/>
                    <a:gd name="connsiteY10" fmla="*/ 152621 h 1032342"/>
                    <a:gd name="connsiteX11" fmla="*/ 840853 w 1133135"/>
                    <a:gd name="connsiteY11" fmla="*/ 133903 h 1032342"/>
                    <a:gd name="connsiteX12" fmla="*/ 855251 w 1133135"/>
                    <a:gd name="connsiteY12" fmla="*/ 132463 h 1032342"/>
                    <a:gd name="connsiteX13" fmla="*/ 881168 w 1133135"/>
                    <a:gd name="connsiteY13" fmla="*/ 129584 h 1032342"/>
                    <a:gd name="connsiteX14" fmla="*/ 950279 w 1133135"/>
                    <a:gd name="connsiteY14" fmla="*/ 122384 h 1032342"/>
                    <a:gd name="connsiteX15" fmla="*/ 1004992 w 1133135"/>
                    <a:gd name="connsiteY15" fmla="*/ 138223 h 1032342"/>
                    <a:gd name="connsiteX16" fmla="*/ 1029469 w 1133135"/>
                    <a:gd name="connsiteY16" fmla="*/ 115186 h 1032342"/>
                    <a:gd name="connsiteX17" fmla="*/ 1046747 w 1133135"/>
                    <a:gd name="connsiteY17" fmla="*/ 93588 h 1032342"/>
                    <a:gd name="connsiteX18" fmla="*/ 1074103 w 1133135"/>
                    <a:gd name="connsiteY18" fmla="*/ 82069 h 1032342"/>
                    <a:gd name="connsiteX19" fmla="*/ 1075522 w 1133135"/>
                    <a:gd name="connsiteY19" fmla="*/ 81644 h 1032342"/>
                    <a:gd name="connsiteX20" fmla="*/ 1084182 w 1133135"/>
                    <a:gd name="connsiteY20" fmla="*/ 87829 h 1032342"/>
                    <a:gd name="connsiteX21" fmla="*/ 1095700 w 1133135"/>
                    <a:gd name="connsiteY21" fmla="*/ 89269 h 1032342"/>
                    <a:gd name="connsiteX22" fmla="*/ 1098580 w 1133135"/>
                    <a:gd name="connsiteY22" fmla="*/ 95028 h 1032342"/>
                    <a:gd name="connsiteX23" fmla="*/ 1115858 w 1133135"/>
                    <a:gd name="connsiteY23" fmla="*/ 89269 h 1032342"/>
                    <a:gd name="connsiteX24" fmla="*/ 1131919 w 1133135"/>
                    <a:gd name="connsiteY24" fmla="*/ 104812 h 1032342"/>
                    <a:gd name="connsiteX25" fmla="*/ 1121617 w 1133135"/>
                    <a:gd name="connsiteY25" fmla="*/ 126704 h 1032342"/>
                    <a:gd name="connsiteX26" fmla="*/ 1127376 w 1133135"/>
                    <a:gd name="connsiteY26" fmla="*/ 146861 h 1032342"/>
                    <a:gd name="connsiteX27" fmla="*/ 1133135 w 1133135"/>
                    <a:gd name="connsiteY27" fmla="*/ 161260 h 1032342"/>
                    <a:gd name="connsiteX28" fmla="*/ 1127376 w 1133135"/>
                    <a:gd name="connsiteY28" fmla="*/ 179977 h 1032342"/>
                    <a:gd name="connsiteX29" fmla="*/ 1133135 w 1133135"/>
                    <a:gd name="connsiteY29" fmla="*/ 190056 h 1032342"/>
                    <a:gd name="connsiteX30" fmla="*/ 1118737 w 1133135"/>
                    <a:gd name="connsiteY30" fmla="*/ 201575 h 1032342"/>
                    <a:gd name="connsiteX31" fmla="*/ 1114418 w 1133135"/>
                    <a:gd name="connsiteY31" fmla="*/ 211654 h 1032342"/>
                    <a:gd name="connsiteX32" fmla="*/ 1114331 w 1133135"/>
                    <a:gd name="connsiteY32" fmla="*/ 212147 h 1032342"/>
                    <a:gd name="connsiteX33" fmla="*/ 1112978 w 1133135"/>
                    <a:gd name="connsiteY33" fmla="*/ 210213 h 1032342"/>
                    <a:gd name="connsiteX34" fmla="*/ 1095700 w 1133135"/>
                    <a:gd name="connsiteY34" fmla="*/ 217413 h 1032342"/>
                    <a:gd name="connsiteX35" fmla="*/ 1075543 w 1133135"/>
                    <a:gd name="connsiteY35" fmla="*/ 213093 h 1032342"/>
                    <a:gd name="connsiteX36" fmla="*/ 1058265 w 1133135"/>
                    <a:gd name="connsiteY36" fmla="*/ 223172 h 1032342"/>
                    <a:gd name="connsiteX37" fmla="*/ 1032348 w 1133135"/>
                    <a:gd name="connsiteY37" fmla="*/ 211654 h 1032342"/>
                    <a:gd name="connsiteX38" fmla="*/ 1002112 w 1133135"/>
                    <a:gd name="connsiteY38" fmla="*/ 253408 h 1032342"/>
                    <a:gd name="connsiteX39" fmla="*/ 957478 w 1133135"/>
                    <a:gd name="connsiteY39" fmla="*/ 250528 h 1032342"/>
                    <a:gd name="connsiteX40" fmla="*/ 937320 w 1133135"/>
                    <a:gd name="connsiteY40" fmla="*/ 243329 h 1032342"/>
                    <a:gd name="connsiteX41" fmla="*/ 928682 w 1133135"/>
                    <a:gd name="connsiteY41" fmla="*/ 253408 h 1032342"/>
                    <a:gd name="connsiteX42" fmla="*/ 907084 w 1133135"/>
                    <a:gd name="connsiteY42" fmla="*/ 247649 h 1032342"/>
                    <a:gd name="connsiteX43" fmla="*/ 884047 w 1133135"/>
                    <a:gd name="connsiteY43" fmla="*/ 264927 h 1032342"/>
                    <a:gd name="connsiteX44" fmla="*/ 850931 w 1133135"/>
                    <a:gd name="connsiteY44" fmla="*/ 256288 h 1032342"/>
                    <a:gd name="connsiteX45" fmla="*/ 830774 w 1133135"/>
                    <a:gd name="connsiteY45" fmla="*/ 286524 h 1032342"/>
                    <a:gd name="connsiteX46" fmla="*/ 809177 w 1133135"/>
                    <a:gd name="connsiteY46" fmla="*/ 295162 h 1032342"/>
                    <a:gd name="connsiteX47" fmla="*/ 791899 w 1133135"/>
                    <a:gd name="connsiteY47" fmla="*/ 286524 h 1032342"/>
                    <a:gd name="connsiteX48" fmla="*/ 768862 w 1133135"/>
                    <a:gd name="connsiteY48" fmla="*/ 321080 h 1032342"/>
                    <a:gd name="connsiteX49" fmla="*/ 765982 w 1133135"/>
                    <a:gd name="connsiteY49" fmla="*/ 332598 h 1032342"/>
                    <a:gd name="connsiteX50" fmla="*/ 755904 w 1133135"/>
                    <a:gd name="connsiteY50" fmla="*/ 345556 h 1032342"/>
                    <a:gd name="connsiteX51" fmla="*/ 755904 w 1133135"/>
                    <a:gd name="connsiteY51" fmla="*/ 361395 h 1032342"/>
                    <a:gd name="connsiteX52" fmla="*/ 741506 w 1133135"/>
                    <a:gd name="connsiteY52" fmla="*/ 367154 h 1032342"/>
                    <a:gd name="connsiteX53" fmla="*/ 740066 w 1133135"/>
                    <a:gd name="connsiteY53" fmla="*/ 385871 h 1032342"/>
                    <a:gd name="connsiteX54" fmla="*/ 729987 w 1133135"/>
                    <a:gd name="connsiteY54" fmla="*/ 400269 h 1032342"/>
                    <a:gd name="connsiteX55" fmla="*/ 722788 w 1133135"/>
                    <a:gd name="connsiteY55" fmla="*/ 400269 h 1032342"/>
                    <a:gd name="connsiteX56" fmla="*/ 699751 w 1133135"/>
                    <a:gd name="connsiteY56" fmla="*/ 424747 h 1032342"/>
                    <a:gd name="connsiteX57" fmla="*/ 706950 w 1133135"/>
                    <a:gd name="connsiteY57" fmla="*/ 437705 h 1032342"/>
                    <a:gd name="connsiteX58" fmla="*/ 696871 w 1133135"/>
                    <a:gd name="connsiteY58" fmla="*/ 452103 h 1032342"/>
                    <a:gd name="connsiteX59" fmla="*/ 691112 w 1133135"/>
                    <a:gd name="connsiteY59" fmla="*/ 467940 h 1032342"/>
                    <a:gd name="connsiteX60" fmla="*/ 698311 w 1133135"/>
                    <a:gd name="connsiteY60" fmla="*/ 480899 h 1032342"/>
                    <a:gd name="connsiteX61" fmla="*/ 698311 w 1133135"/>
                    <a:gd name="connsiteY61" fmla="*/ 493858 h 1032342"/>
                    <a:gd name="connsiteX62" fmla="*/ 652237 w 1133135"/>
                    <a:gd name="connsiteY62" fmla="*/ 548570 h 1032342"/>
                    <a:gd name="connsiteX63" fmla="*/ 620561 w 1133135"/>
                    <a:gd name="connsiteY63" fmla="*/ 560089 h 1032342"/>
                    <a:gd name="connsiteX64" fmla="*/ 588885 w 1133135"/>
                    <a:gd name="connsiteY64" fmla="*/ 552890 h 1032342"/>
                    <a:gd name="connsiteX65" fmla="*/ 568728 w 1133135"/>
                    <a:gd name="connsiteY65" fmla="*/ 551451 h 1032342"/>
                    <a:gd name="connsiteX66" fmla="*/ 551450 w 1133135"/>
                    <a:gd name="connsiteY66" fmla="*/ 547131 h 1032342"/>
                    <a:gd name="connsiteX67" fmla="*/ 522653 w 1133135"/>
                    <a:gd name="connsiteY67" fmla="*/ 562969 h 1032342"/>
                    <a:gd name="connsiteX68" fmla="*/ 532732 w 1133135"/>
                    <a:gd name="connsiteY68" fmla="*/ 577366 h 1032342"/>
                    <a:gd name="connsiteX69" fmla="*/ 541371 w 1133135"/>
                    <a:gd name="connsiteY69" fmla="*/ 616242 h 1032342"/>
                    <a:gd name="connsiteX70" fmla="*/ 551450 w 1133135"/>
                    <a:gd name="connsiteY70" fmla="*/ 620562 h 1032342"/>
                    <a:gd name="connsiteX71" fmla="*/ 554329 w 1133135"/>
                    <a:gd name="connsiteY71" fmla="*/ 642159 h 1032342"/>
                    <a:gd name="connsiteX72" fmla="*/ 573047 w 1133135"/>
                    <a:gd name="connsiteY72" fmla="*/ 647918 h 1032342"/>
                    <a:gd name="connsiteX73" fmla="*/ 587445 w 1133135"/>
                    <a:gd name="connsiteY73" fmla="*/ 662316 h 1032342"/>
                    <a:gd name="connsiteX74" fmla="*/ 586005 w 1133135"/>
                    <a:gd name="connsiteY74" fmla="*/ 681033 h 1032342"/>
                    <a:gd name="connsiteX75" fmla="*/ 544251 w 1133135"/>
                    <a:gd name="connsiteY75" fmla="*/ 705511 h 1032342"/>
                    <a:gd name="connsiteX76" fmla="*/ 518334 w 1133135"/>
                    <a:gd name="connsiteY76" fmla="*/ 712710 h 1032342"/>
                    <a:gd name="connsiteX77" fmla="*/ 503936 w 1133135"/>
                    <a:gd name="connsiteY77" fmla="*/ 725668 h 1032342"/>
                    <a:gd name="connsiteX78" fmla="*/ 501056 w 1133135"/>
                    <a:gd name="connsiteY78" fmla="*/ 745826 h 1032342"/>
                    <a:gd name="connsiteX79" fmla="*/ 496737 w 1133135"/>
                    <a:gd name="connsiteY79" fmla="*/ 778941 h 1032342"/>
                    <a:gd name="connsiteX80" fmla="*/ 470820 w 1133135"/>
                    <a:gd name="connsiteY80" fmla="*/ 776062 h 1032342"/>
                    <a:gd name="connsiteX81" fmla="*/ 470820 w 1133135"/>
                    <a:gd name="connsiteY81" fmla="*/ 789020 h 1032342"/>
                    <a:gd name="connsiteX82" fmla="*/ 437704 w 1133135"/>
                    <a:gd name="connsiteY82" fmla="*/ 826455 h 1032342"/>
                    <a:gd name="connsiteX83" fmla="*/ 404589 w 1133135"/>
                    <a:gd name="connsiteY83" fmla="*/ 797659 h 1032342"/>
                    <a:gd name="connsiteX84" fmla="*/ 397389 w 1133135"/>
                    <a:gd name="connsiteY84" fmla="*/ 793340 h 1032342"/>
                    <a:gd name="connsiteX85" fmla="*/ 384431 w 1133135"/>
                    <a:gd name="connsiteY85" fmla="*/ 800539 h 1032342"/>
                    <a:gd name="connsiteX86" fmla="*/ 395950 w 1133135"/>
                    <a:gd name="connsiteY86" fmla="*/ 823576 h 1032342"/>
                    <a:gd name="connsiteX87" fmla="*/ 394510 w 1133135"/>
                    <a:gd name="connsiteY87" fmla="*/ 827896 h 1032342"/>
                    <a:gd name="connsiteX88" fmla="*/ 416107 w 1133135"/>
                    <a:gd name="connsiteY88" fmla="*/ 856692 h 1032342"/>
                    <a:gd name="connsiteX89" fmla="*/ 426186 w 1133135"/>
                    <a:gd name="connsiteY89" fmla="*/ 871089 h 1032342"/>
                    <a:gd name="connsiteX90" fmla="*/ 424954 w 1133135"/>
                    <a:gd name="connsiteY90" fmla="*/ 876634 h 1032342"/>
                    <a:gd name="connsiteX91" fmla="*/ 390653 w 1133135"/>
                    <a:gd name="connsiteY91" fmla="*/ 1032342 h 1032342"/>
                    <a:gd name="connsiteX92" fmla="*/ 286957 w 1133135"/>
                    <a:gd name="connsiteY92" fmla="*/ 876634 h 1032342"/>
                    <a:gd name="connsiteX93" fmla="*/ 282204 w 1133135"/>
                    <a:gd name="connsiteY93" fmla="*/ 871089 h 1032342"/>
                    <a:gd name="connsiteX94" fmla="*/ 285084 w 1133135"/>
                    <a:gd name="connsiteY94" fmla="*/ 866770 h 1032342"/>
                    <a:gd name="connsiteX95" fmla="*/ 285084 w 1133135"/>
                    <a:gd name="connsiteY95" fmla="*/ 848052 h 1032342"/>
                    <a:gd name="connsiteX96" fmla="*/ 300922 w 1133135"/>
                    <a:gd name="connsiteY96" fmla="*/ 842293 h 1032342"/>
                    <a:gd name="connsiteX97" fmla="*/ 292283 w 1133135"/>
                    <a:gd name="connsiteY97" fmla="*/ 829335 h 1032342"/>
                    <a:gd name="connsiteX98" fmla="*/ 277885 w 1133135"/>
                    <a:gd name="connsiteY98" fmla="*/ 825015 h 1032342"/>
                    <a:gd name="connsiteX99" fmla="*/ 267806 w 1133135"/>
                    <a:gd name="connsiteY99" fmla="*/ 822136 h 1032342"/>
                    <a:gd name="connsiteX100" fmla="*/ 267806 w 1133135"/>
                    <a:gd name="connsiteY100" fmla="*/ 810618 h 1032342"/>
                    <a:gd name="connsiteX101" fmla="*/ 276445 w 1133135"/>
                    <a:gd name="connsiteY101" fmla="*/ 800539 h 1032342"/>
                    <a:gd name="connsiteX102" fmla="*/ 290843 w 1133135"/>
                    <a:gd name="connsiteY102" fmla="*/ 801978 h 1032342"/>
                    <a:gd name="connsiteX103" fmla="*/ 302362 w 1133135"/>
                    <a:gd name="connsiteY103" fmla="*/ 799099 h 1032342"/>
                    <a:gd name="connsiteX104" fmla="*/ 306681 w 1133135"/>
                    <a:gd name="connsiteY104" fmla="*/ 787581 h 1032342"/>
                    <a:gd name="connsiteX105" fmla="*/ 315320 w 1133135"/>
                    <a:gd name="connsiteY105" fmla="*/ 765983 h 1032342"/>
                    <a:gd name="connsiteX106" fmla="*/ 335477 w 1133135"/>
                    <a:gd name="connsiteY106" fmla="*/ 761663 h 1032342"/>
                    <a:gd name="connsiteX107" fmla="*/ 334037 w 1133135"/>
                    <a:gd name="connsiteY107" fmla="*/ 753025 h 1032342"/>
                    <a:gd name="connsiteX108" fmla="*/ 323959 w 1133135"/>
                    <a:gd name="connsiteY108" fmla="*/ 745826 h 1032342"/>
                    <a:gd name="connsiteX109" fmla="*/ 329718 w 1133135"/>
                    <a:gd name="connsiteY109" fmla="*/ 734307 h 1032342"/>
                    <a:gd name="connsiteX110" fmla="*/ 311000 w 1133135"/>
                    <a:gd name="connsiteY110" fmla="*/ 725668 h 1032342"/>
                    <a:gd name="connsiteX111" fmla="*/ 292283 w 1133135"/>
                    <a:gd name="connsiteY111" fmla="*/ 719909 h 1032342"/>
                    <a:gd name="connsiteX112" fmla="*/ 298042 w 1133135"/>
                    <a:gd name="connsiteY112" fmla="*/ 704070 h 1032342"/>
                    <a:gd name="connsiteX113" fmla="*/ 312440 w 1133135"/>
                    <a:gd name="connsiteY113" fmla="*/ 699751 h 1032342"/>
                    <a:gd name="connsiteX114" fmla="*/ 319639 w 1133135"/>
                    <a:gd name="connsiteY114" fmla="*/ 688233 h 1032342"/>
                    <a:gd name="connsiteX115" fmla="*/ 299482 w 1133135"/>
                    <a:gd name="connsiteY115" fmla="*/ 678155 h 1032342"/>
                    <a:gd name="connsiteX116" fmla="*/ 289403 w 1133135"/>
                    <a:gd name="connsiteY116" fmla="*/ 679594 h 1032342"/>
                    <a:gd name="connsiteX117" fmla="*/ 256287 w 1133135"/>
                    <a:gd name="connsiteY117" fmla="*/ 679594 h 1032342"/>
                    <a:gd name="connsiteX118" fmla="*/ 250528 w 1133135"/>
                    <a:gd name="connsiteY118" fmla="*/ 688233 h 1032342"/>
                    <a:gd name="connsiteX119" fmla="*/ 239010 w 1133135"/>
                    <a:gd name="connsiteY119" fmla="*/ 686793 h 1032342"/>
                    <a:gd name="connsiteX120" fmla="*/ 226051 w 1133135"/>
                    <a:gd name="connsiteY120" fmla="*/ 675274 h 1032342"/>
                    <a:gd name="connsiteX121" fmla="*/ 226051 w 1133135"/>
                    <a:gd name="connsiteY121" fmla="*/ 663755 h 1032342"/>
                    <a:gd name="connsiteX122" fmla="*/ 249088 w 1133135"/>
                    <a:gd name="connsiteY122" fmla="*/ 657996 h 1032342"/>
                    <a:gd name="connsiteX123" fmla="*/ 249088 w 1133135"/>
                    <a:gd name="connsiteY123" fmla="*/ 639279 h 1032342"/>
                    <a:gd name="connsiteX124" fmla="*/ 236130 w 1133135"/>
                    <a:gd name="connsiteY124" fmla="*/ 636399 h 1032342"/>
                    <a:gd name="connsiteX125" fmla="*/ 228931 w 1133135"/>
                    <a:gd name="connsiteY125" fmla="*/ 633520 h 1032342"/>
                    <a:gd name="connsiteX126" fmla="*/ 233250 w 1133135"/>
                    <a:gd name="connsiteY126" fmla="*/ 622001 h 1032342"/>
                    <a:gd name="connsiteX127" fmla="*/ 233250 w 1133135"/>
                    <a:gd name="connsiteY127" fmla="*/ 597525 h 1032342"/>
                    <a:gd name="connsiteX128" fmla="*/ 237570 w 1133135"/>
                    <a:gd name="connsiteY128" fmla="*/ 590325 h 1032342"/>
                    <a:gd name="connsiteX129" fmla="*/ 243329 w 1133135"/>
                    <a:gd name="connsiteY129" fmla="*/ 567288 h 1032342"/>
                    <a:gd name="connsiteX130" fmla="*/ 227491 w 1133135"/>
                    <a:gd name="connsiteY130" fmla="*/ 564409 h 1032342"/>
                    <a:gd name="connsiteX131" fmla="*/ 203014 w 1133135"/>
                    <a:gd name="connsiteY131" fmla="*/ 550010 h 1032342"/>
                    <a:gd name="connsiteX132" fmla="*/ 171338 w 1133135"/>
                    <a:gd name="connsiteY132" fmla="*/ 557210 h 1032342"/>
                    <a:gd name="connsiteX133" fmla="*/ 138222 w 1133135"/>
                    <a:gd name="connsiteY133" fmla="*/ 565848 h 1032342"/>
                    <a:gd name="connsiteX134" fmla="*/ 115185 w 1133135"/>
                    <a:gd name="connsiteY134" fmla="*/ 588885 h 1032342"/>
                    <a:gd name="connsiteX135" fmla="*/ 93588 w 1133135"/>
                    <a:gd name="connsiteY135" fmla="*/ 603284 h 1032342"/>
                    <a:gd name="connsiteX136" fmla="*/ 70551 w 1133135"/>
                    <a:gd name="connsiteY136" fmla="*/ 617681 h 1032342"/>
                    <a:gd name="connsiteX137" fmla="*/ 61912 w 1133135"/>
                    <a:gd name="connsiteY137" fmla="*/ 636399 h 1032342"/>
                    <a:gd name="connsiteX138" fmla="*/ 34556 w 1133135"/>
                    <a:gd name="connsiteY138" fmla="*/ 634959 h 1032342"/>
                    <a:gd name="connsiteX139" fmla="*/ 30236 w 1133135"/>
                    <a:gd name="connsiteY139" fmla="*/ 624881 h 1032342"/>
                    <a:gd name="connsiteX140" fmla="*/ 0 w 1133135"/>
                    <a:gd name="connsiteY140" fmla="*/ 630640 h 1032342"/>
                    <a:gd name="connsiteX141" fmla="*/ 50394 w 1133135"/>
                    <a:gd name="connsiteY141" fmla="*/ 597525 h 1032342"/>
                    <a:gd name="connsiteX142" fmla="*/ 74871 w 1133135"/>
                    <a:gd name="connsiteY142" fmla="*/ 593205 h 1032342"/>
                    <a:gd name="connsiteX143" fmla="*/ 79190 w 1133135"/>
                    <a:gd name="connsiteY143" fmla="*/ 575927 h 1032342"/>
                    <a:gd name="connsiteX144" fmla="*/ 95028 w 1133135"/>
                    <a:gd name="connsiteY144" fmla="*/ 575927 h 1032342"/>
                    <a:gd name="connsiteX145" fmla="*/ 112306 w 1133135"/>
                    <a:gd name="connsiteY145" fmla="*/ 565848 h 1032342"/>
                    <a:gd name="connsiteX146" fmla="*/ 182857 w 1133135"/>
                    <a:gd name="connsiteY146" fmla="*/ 529853 h 1032342"/>
                    <a:gd name="connsiteX147" fmla="*/ 250528 w 1133135"/>
                    <a:gd name="connsiteY147" fmla="*/ 488099 h 1032342"/>
                    <a:gd name="connsiteX148" fmla="*/ 295163 w 1133135"/>
                    <a:gd name="connsiteY148" fmla="*/ 427625 h 1032342"/>
                    <a:gd name="connsiteX149" fmla="*/ 372912 w 1133135"/>
                    <a:gd name="connsiteY149" fmla="*/ 394510 h 1032342"/>
                    <a:gd name="connsiteX150" fmla="*/ 418987 w 1133135"/>
                    <a:gd name="connsiteY150" fmla="*/ 364273 h 1032342"/>
                    <a:gd name="connsiteX151" fmla="*/ 436264 w 1133135"/>
                    <a:gd name="connsiteY151" fmla="*/ 328278 h 1032342"/>
                    <a:gd name="connsiteX152" fmla="*/ 446343 w 1133135"/>
                    <a:gd name="connsiteY152" fmla="*/ 312440 h 1032342"/>
                    <a:gd name="connsiteX153" fmla="*/ 437704 w 1133135"/>
                    <a:gd name="connsiteY153" fmla="*/ 264927 h 1032342"/>
                    <a:gd name="connsiteX154" fmla="*/ 447783 w 1133135"/>
                    <a:gd name="connsiteY154" fmla="*/ 239010 h 1032342"/>
                    <a:gd name="connsiteX155" fmla="*/ 443464 w 1133135"/>
                    <a:gd name="connsiteY155" fmla="*/ 223172 h 1032342"/>
                    <a:gd name="connsiteX156" fmla="*/ 454982 w 1133135"/>
                    <a:gd name="connsiteY156" fmla="*/ 190056 h 1032342"/>
                    <a:gd name="connsiteX157" fmla="*/ 470820 w 1133135"/>
                    <a:gd name="connsiteY157" fmla="*/ 192936 h 1032342"/>
                    <a:gd name="connsiteX158" fmla="*/ 482339 w 1133135"/>
                    <a:gd name="connsiteY158" fmla="*/ 188617 h 1032342"/>
                    <a:gd name="connsiteX159" fmla="*/ 490977 w 1133135"/>
                    <a:gd name="connsiteY159" fmla="*/ 164139 h 1032342"/>
                    <a:gd name="connsiteX160" fmla="*/ 496737 w 1133135"/>
                    <a:gd name="connsiteY160" fmla="*/ 110866 h 1032342"/>
                    <a:gd name="connsiteX161" fmla="*/ 529853 w 1133135"/>
                    <a:gd name="connsiteY161" fmla="*/ 87829 h 1032342"/>
                    <a:gd name="connsiteX162" fmla="*/ 541371 w 1133135"/>
                    <a:gd name="connsiteY162" fmla="*/ 71991 h 1032342"/>
                    <a:gd name="connsiteX163" fmla="*/ 583126 w 1133135"/>
                    <a:gd name="connsiteY163" fmla="*/ 61913 h 1032342"/>
                    <a:gd name="connsiteX164" fmla="*/ 591765 w 1133135"/>
                    <a:gd name="connsiteY164" fmla="*/ 61913 h 1032342"/>
                    <a:gd name="connsiteX165" fmla="*/ 597524 w 1133135"/>
                    <a:gd name="connsiteY165" fmla="*/ 59032 h 1032342"/>
                    <a:gd name="connsiteX166" fmla="*/ 601843 w 1133135"/>
                    <a:gd name="connsiteY166" fmla="*/ 31676 h 1032342"/>
                    <a:gd name="connsiteX167" fmla="*/ 598964 w 1133135"/>
                    <a:gd name="connsiteY167" fmla="*/ 12958 h 1032342"/>
                    <a:gd name="connsiteX168" fmla="*/ 617681 w 1133135"/>
                    <a:gd name="connsiteY168" fmla="*/ 0 h 1032342"/>
                    <a:gd name="connsiteX0" fmla="*/ 390653 w 1133135"/>
                    <a:gd name="connsiteY0" fmla="*/ 1032342 h 1123782"/>
                    <a:gd name="connsiteX1" fmla="*/ 286957 w 1133135"/>
                    <a:gd name="connsiteY1" fmla="*/ 876634 h 1123782"/>
                    <a:gd name="connsiteX2" fmla="*/ 282204 w 1133135"/>
                    <a:gd name="connsiteY2" fmla="*/ 871089 h 1123782"/>
                    <a:gd name="connsiteX3" fmla="*/ 285084 w 1133135"/>
                    <a:gd name="connsiteY3" fmla="*/ 866770 h 1123782"/>
                    <a:gd name="connsiteX4" fmla="*/ 285084 w 1133135"/>
                    <a:gd name="connsiteY4" fmla="*/ 848052 h 1123782"/>
                    <a:gd name="connsiteX5" fmla="*/ 300922 w 1133135"/>
                    <a:gd name="connsiteY5" fmla="*/ 842293 h 1123782"/>
                    <a:gd name="connsiteX6" fmla="*/ 292283 w 1133135"/>
                    <a:gd name="connsiteY6" fmla="*/ 829335 h 1123782"/>
                    <a:gd name="connsiteX7" fmla="*/ 277885 w 1133135"/>
                    <a:gd name="connsiteY7" fmla="*/ 825015 h 1123782"/>
                    <a:gd name="connsiteX8" fmla="*/ 267806 w 1133135"/>
                    <a:gd name="connsiteY8" fmla="*/ 822136 h 1123782"/>
                    <a:gd name="connsiteX9" fmla="*/ 267806 w 1133135"/>
                    <a:gd name="connsiteY9" fmla="*/ 810618 h 1123782"/>
                    <a:gd name="connsiteX10" fmla="*/ 276445 w 1133135"/>
                    <a:gd name="connsiteY10" fmla="*/ 800539 h 1123782"/>
                    <a:gd name="connsiteX11" fmla="*/ 290843 w 1133135"/>
                    <a:gd name="connsiteY11" fmla="*/ 801978 h 1123782"/>
                    <a:gd name="connsiteX12" fmla="*/ 302362 w 1133135"/>
                    <a:gd name="connsiteY12" fmla="*/ 799099 h 1123782"/>
                    <a:gd name="connsiteX13" fmla="*/ 306681 w 1133135"/>
                    <a:gd name="connsiteY13" fmla="*/ 787581 h 1123782"/>
                    <a:gd name="connsiteX14" fmla="*/ 315320 w 1133135"/>
                    <a:gd name="connsiteY14" fmla="*/ 765983 h 1123782"/>
                    <a:gd name="connsiteX15" fmla="*/ 335477 w 1133135"/>
                    <a:gd name="connsiteY15" fmla="*/ 761663 h 1123782"/>
                    <a:gd name="connsiteX16" fmla="*/ 334037 w 1133135"/>
                    <a:gd name="connsiteY16" fmla="*/ 753025 h 1123782"/>
                    <a:gd name="connsiteX17" fmla="*/ 323959 w 1133135"/>
                    <a:gd name="connsiteY17" fmla="*/ 745826 h 1123782"/>
                    <a:gd name="connsiteX18" fmla="*/ 329718 w 1133135"/>
                    <a:gd name="connsiteY18" fmla="*/ 734307 h 1123782"/>
                    <a:gd name="connsiteX19" fmla="*/ 311000 w 1133135"/>
                    <a:gd name="connsiteY19" fmla="*/ 725668 h 1123782"/>
                    <a:gd name="connsiteX20" fmla="*/ 292283 w 1133135"/>
                    <a:gd name="connsiteY20" fmla="*/ 719909 h 1123782"/>
                    <a:gd name="connsiteX21" fmla="*/ 298042 w 1133135"/>
                    <a:gd name="connsiteY21" fmla="*/ 704070 h 1123782"/>
                    <a:gd name="connsiteX22" fmla="*/ 312440 w 1133135"/>
                    <a:gd name="connsiteY22" fmla="*/ 699751 h 1123782"/>
                    <a:gd name="connsiteX23" fmla="*/ 319639 w 1133135"/>
                    <a:gd name="connsiteY23" fmla="*/ 688233 h 1123782"/>
                    <a:gd name="connsiteX24" fmla="*/ 299482 w 1133135"/>
                    <a:gd name="connsiteY24" fmla="*/ 678155 h 1123782"/>
                    <a:gd name="connsiteX25" fmla="*/ 289403 w 1133135"/>
                    <a:gd name="connsiteY25" fmla="*/ 679594 h 1123782"/>
                    <a:gd name="connsiteX26" fmla="*/ 256287 w 1133135"/>
                    <a:gd name="connsiteY26" fmla="*/ 679594 h 1123782"/>
                    <a:gd name="connsiteX27" fmla="*/ 250528 w 1133135"/>
                    <a:gd name="connsiteY27" fmla="*/ 688233 h 1123782"/>
                    <a:gd name="connsiteX28" fmla="*/ 239010 w 1133135"/>
                    <a:gd name="connsiteY28" fmla="*/ 686793 h 1123782"/>
                    <a:gd name="connsiteX29" fmla="*/ 226051 w 1133135"/>
                    <a:gd name="connsiteY29" fmla="*/ 675274 h 1123782"/>
                    <a:gd name="connsiteX30" fmla="*/ 226051 w 1133135"/>
                    <a:gd name="connsiteY30" fmla="*/ 663755 h 1123782"/>
                    <a:gd name="connsiteX31" fmla="*/ 249088 w 1133135"/>
                    <a:gd name="connsiteY31" fmla="*/ 657996 h 1123782"/>
                    <a:gd name="connsiteX32" fmla="*/ 249088 w 1133135"/>
                    <a:gd name="connsiteY32" fmla="*/ 639279 h 1123782"/>
                    <a:gd name="connsiteX33" fmla="*/ 236130 w 1133135"/>
                    <a:gd name="connsiteY33" fmla="*/ 636399 h 1123782"/>
                    <a:gd name="connsiteX34" fmla="*/ 228931 w 1133135"/>
                    <a:gd name="connsiteY34" fmla="*/ 633520 h 1123782"/>
                    <a:gd name="connsiteX35" fmla="*/ 233250 w 1133135"/>
                    <a:gd name="connsiteY35" fmla="*/ 622001 h 1123782"/>
                    <a:gd name="connsiteX36" fmla="*/ 233250 w 1133135"/>
                    <a:gd name="connsiteY36" fmla="*/ 597525 h 1123782"/>
                    <a:gd name="connsiteX37" fmla="*/ 237570 w 1133135"/>
                    <a:gd name="connsiteY37" fmla="*/ 590325 h 1123782"/>
                    <a:gd name="connsiteX38" fmla="*/ 243329 w 1133135"/>
                    <a:gd name="connsiteY38" fmla="*/ 567288 h 1123782"/>
                    <a:gd name="connsiteX39" fmla="*/ 227491 w 1133135"/>
                    <a:gd name="connsiteY39" fmla="*/ 564409 h 1123782"/>
                    <a:gd name="connsiteX40" fmla="*/ 203014 w 1133135"/>
                    <a:gd name="connsiteY40" fmla="*/ 550010 h 1123782"/>
                    <a:gd name="connsiteX41" fmla="*/ 171338 w 1133135"/>
                    <a:gd name="connsiteY41" fmla="*/ 557210 h 1123782"/>
                    <a:gd name="connsiteX42" fmla="*/ 138222 w 1133135"/>
                    <a:gd name="connsiteY42" fmla="*/ 565848 h 1123782"/>
                    <a:gd name="connsiteX43" fmla="*/ 115185 w 1133135"/>
                    <a:gd name="connsiteY43" fmla="*/ 588885 h 1123782"/>
                    <a:gd name="connsiteX44" fmla="*/ 93588 w 1133135"/>
                    <a:gd name="connsiteY44" fmla="*/ 603284 h 1123782"/>
                    <a:gd name="connsiteX45" fmla="*/ 70551 w 1133135"/>
                    <a:gd name="connsiteY45" fmla="*/ 617681 h 1123782"/>
                    <a:gd name="connsiteX46" fmla="*/ 61912 w 1133135"/>
                    <a:gd name="connsiteY46" fmla="*/ 636399 h 1123782"/>
                    <a:gd name="connsiteX47" fmla="*/ 34556 w 1133135"/>
                    <a:gd name="connsiteY47" fmla="*/ 634959 h 1123782"/>
                    <a:gd name="connsiteX48" fmla="*/ 30236 w 1133135"/>
                    <a:gd name="connsiteY48" fmla="*/ 624881 h 1123782"/>
                    <a:gd name="connsiteX49" fmla="*/ 0 w 1133135"/>
                    <a:gd name="connsiteY49" fmla="*/ 630640 h 1123782"/>
                    <a:gd name="connsiteX50" fmla="*/ 50394 w 1133135"/>
                    <a:gd name="connsiteY50" fmla="*/ 597525 h 1123782"/>
                    <a:gd name="connsiteX51" fmla="*/ 74871 w 1133135"/>
                    <a:gd name="connsiteY51" fmla="*/ 593205 h 1123782"/>
                    <a:gd name="connsiteX52" fmla="*/ 79190 w 1133135"/>
                    <a:gd name="connsiteY52" fmla="*/ 575927 h 1123782"/>
                    <a:gd name="connsiteX53" fmla="*/ 95028 w 1133135"/>
                    <a:gd name="connsiteY53" fmla="*/ 575927 h 1123782"/>
                    <a:gd name="connsiteX54" fmla="*/ 112306 w 1133135"/>
                    <a:gd name="connsiteY54" fmla="*/ 565848 h 1123782"/>
                    <a:gd name="connsiteX55" fmla="*/ 182857 w 1133135"/>
                    <a:gd name="connsiteY55" fmla="*/ 529853 h 1123782"/>
                    <a:gd name="connsiteX56" fmla="*/ 250528 w 1133135"/>
                    <a:gd name="connsiteY56" fmla="*/ 488099 h 1123782"/>
                    <a:gd name="connsiteX57" fmla="*/ 295163 w 1133135"/>
                    <a:gd name="connsiteY57" fmla="*/ 427625 h 1123782"/>
                    <a:gd name="connsiteX58" fmla="*/ 372912 w 1133135"/>
                    <a:gd name="connsiteY58" fmla="*/ 394510 h 1123782"/>
                    <a:gd name="connsiteX59" fmla="*/ 418987 w 1133135"/>
                    <a:gd name="connsiteY59" fmla="*/ 364273 h 1123782"/>
                    <a:gd name="connsiteX60" fmla="*/ 436264 w 1133135"/>
                    <a:gd name="connsiteY60" fmla="*/ 328278 h 1123782"/>
                    <a:gd name="connsiteX61" fmla="*/ 446343 w 1133135"/>
                    <a:gd name="connsiteY61" fmla="*/ 312440 h 1123782"/>
                    <a:gd name="connsiteX62" fmla="*/ 437704 w 1133135"/>
                    <a:gd name="connsiteY62" fmla="*/ 264927 h 1123782"/>
                    <a:gd name="connsiteX63" fmla="*/ 447783 w 1133135"/>
                    <a:gd name="connsiteY63" fmla="*/ 239010 h 1123782"/>
                    <a:gd name="connsiteX64" fmla="*/ 443464 w 1133135"/>
                    <a:gd name="connsiteY64" fmla="*/ 223172 h 1123782"/>
                    <a:gd name="connsiteX65" fmla="*/ 454982 w 1133135"/>
                    <a:gd name="connsiteY65" fmla="*/ 190056 h 1123782"/>
                    <a:gd name="connsiteX66" fmla="*/ 470820 w 1133135"/>
                    <a:gd name="connsiteY66" fmla="*/ 192936 h 1123782"/>
                    <a:gd name="connsiteX67" fmla="*/ 482339 w 1133135"/>
                    <a:gd name="connsiteY67" fmla="*/ 188617 h 1123782"/>
                    <a:gd name="connsiteX68" fmla="*/ 490977 w 1133135"/>
                    <a:gd name="connsiteY68" fmla="*/ 164139 h 1123782"/>
                    <a:gd name="connsiteX69" fmla="*/ 496737 w 1133135"/>
                    <a:gd name="connsiteY69" fmla="*/ 110866 h 1123782"/>
                    <a:gd name="connsiteX70" fmla="*/ 529853 w 1133135"/>
                    <a:gd name="connsiteY70" fmla="*/ 87829 h 1123782"/>
                    <a:gd name="connsiteX71" fmla="*/ 541371 w 1133135"/>
                    <a:gd name="connsiteY71" fmla="*/ 71991 h 1123782"/>
                    <a:gd name="connsiteX72" fmla="*/ 583126 w 1133135"/>
                    <a:gd name="connsiteY72" fmla="*/ 61913 h 1123782"/>
                    <a:gd name="connsiteX73" fmla="*/ 591765 w 1133135"/>
                    <a:gd name="connsiteY73" fmla="*/ 61913 h 1123782"/>
                    <a:gd name="connsiteX74" fmla="*/ 597524 w 1133135"/>
                    <a:gd name="connsiteY74" fmla="*/ 59032 h 1123782"/>
                    <a:gd name="connsiteX75" fmla="*/ 601843 w 1133135"/>
                    <a:gd name="connsiteY75" fmla="*/ 31676 h 1123782"/>
                    <a:gd name="connsiteX76" fmla="*/ 598964 w 1133135"/>
                    <a:gd name="connsiteY76" fmla="*/ 12958 h 1123782"/>
                    <a:gd name="connsiteX77" fmla="*/ 617681 w 1133135"/>
                    <a:gd name="connsiteY77" fmla="*/ 0 h 1123782"/>
                    <a:gd name="connsiteX78" fmla="*/ 637839 w 1133135"/>
                    <a:gd name="connsiteY78" fmla="*/ 15839 h 1123782"/>
                    <a:gd name="connsiteX79" fmla="*/ 657996 w 1133135"/>
                    <a:gd name="connsiteY79" fmla="*/ 51834 h 1123782"/>
                    <a:gd name="connsiteX80" fmla="*/ 676714 w 1133135"/>
                    <a:gd name="connsiteY80" fmla="*/ 70551 h 1123782"/>
                    <a:gd name="connsiteX81" fmla="*/ 695431 w 1133135"/>
                    <a:gd name="connsiteY81" fmla="*/ 122384 h 1123782"/>
                    <a:gd name="connsiteX82" fmla="*/ 695431 w 1133135"/>
                    <a:gd name="connsiteY82" fmla="*/ 133903 h 1123782"/>
                    <a:gd name="connsiteX83" fmla="*/ 719908 w 1133135"/>
                    <a:gd name="connsiteY83" fmla="*/ 162699 h 1123782"/>
                    <a:gd name="connsiteX84" fmla="*/ 734306 w 1133135"/>
                    <a:gd name="connsiteY84" fmla="*/ 162699 h 1123782"/>
                    <a:gd name="connsiteX85" fmla="*/ 741506 w 1133135"/>
                    <a:gd name="connsiteY85" fmla="*/ 168458 h 1123782"/>
                    <a:gd name="connsiteX86" fmla="*/ 753024 w 1133135"/>
                    <a:gd name="connsiteY86" fmla="*/ 171339 h 1123782"/>
                    <a:gd name="connsiteX87" fmla="*/ 813496 w 1133135"/>
                    <a:gd name="connsiteY87" fmla="*/ 152621 h 1123782"/>
                    <a:gd name="connsiteX88" fmla="*/ 840853 w 1133135"/>
                    <a:gd name="connsiteY88" fmla="*/ 133903 h 1123782"/>
                    <a:gd name="connsiteX89" fmla="*/ 855251 w 1133135"/>
                    <a:gd name="connsiteY89" fmla="*/ 132463 h 1123782"/>
                    <a:gd name="connsiteX90" fmla="*/ 881168 w 1133135"/>
                    <a:gd name="connsiteY90" fmla="*/ 129584 h 1123782"/>
                    <a:gd name="connsiteX91" fmla="*/ 950279 w 1133135"/>
                    <a:gd name="connsiteY91" fmla="*/ 122384 h 1123782"/>
                    <a:gd name="connsiteX92" fmla="*/ 1004992 w 1133135"/>
                    <a:gd name="connsiteY92" fmla="*/ 138223 h 1123782"/>
                    <a:gd name="connsiteX93" fmla="*/ 1029469 w 1133135"/>
                    <a:gd name="connsiteY93" fmla="*/ 115186 h 1123782"/>
                    <a:gd name="connsiteX94" fmla="*/ 1046747 w 1133135"/>
                    <a:gd name="connsiteY94" fmla="*/ 93588 h 1123782"/>
                    <a:gd name="connsiteX95" fmla="*/ 1074103 w 1133135"/>
                    <a:gd name="connsiteY95" fmla="*/ 82069 h 1123782"/>
                    <a:gd name="connsiteX96" fmla="*/ 1075522 w 1133135"/>
                    <a:gd name="connsiteY96" fmla="*/ 81644 h 1123782"/>
                    <a:gd name="connsiteX97" fmla="*/ 1084182 w 1133135"/>
                    <a:gd name="connsiteY97" fmla="*/ 87829 h 1123782"/>
                    <a:gd name="connsiteX98" fmla="*/ 1095700 w 1133135"/>
                    <a:gd name="connsiteY98" fmla="*/ 89269 h 1123782"/>
                    <a:gd name="connsiteX99" fmla="*/ 1098580 w 1133135"/>
                    <a:gd name="connsiteY99" fmla="*/ 95028 h 1123782"/>
                    <a:gd name="connsiteX100" fmla="*/ 1115858 w 1133135"/>
                    <a:gd name="connsiteY100" fmla="*/ 89269 h 1123782"/>
                    <a:gd name="connsiteX101" fmla="*/ 1131919 w 1133135"/>
                    <a:gd name="connsiteY101" fmla="*/ 104812 h 1123782"/>
                    <a:gd name="connsiteX102" fmla="*/ 1121617 w 1133135"/>
                    <a:gd name="connsiteY102" fmla="*/ 126704 h 1123782"/>
                    <a:gd name="connsiteX103" fmla="*/ 1127376 w 1133135"/>
                    <a:gd name="connsiteY103" fmla="*/ 146861 h 1123782"/>
                    <a:gd name="connsiteX104" fmla="*/ 1133135 w 1133135"/>
                    <a:gd name="connsiteY104" fmla="*/ 161260 h 1123782"/>
                    <a:gd name="connsiteX105" fmla="*/ 1127376 w 1133135"/>
                    <a:gd name="connsiteY105" fmla="*/ 179977 h 1123782"/>
                    <a:gd name="connsiteX106" fmla="*/ 1133135 w 1133135"/>
                    <a:gd name="connsiteY106" fmla="*/ 190056 h 1123782"/>
                    <a:gd name="connsiteX107" fmla="*/ 1118737 w 1133135"/>
                    <a:gd name="connsiteY107" fmla="*/ 201575 h 1123782"/>
                    <a:gd name="connsiteX108" fmla="*/ 1114418 w 1133135"/>
                    <a:gd name="connsiteY108" fmla="*/ 211654 h 1123782"/>
                    <a:gd name="connsiteX109" fmla="*/ 1114331 w 1133135"/>
                    <a:gd name="connsiteY109" fmla="*/ 212147 h 1123782"/>
                    <a:gd name="connsiteX110" fmla="*/ 1112978 w 1133135"/>
                    <a:gd name="connsiteY110" fmla="*/ 210213 h 1123782"/>
                    <a:gd name="connsiteX111" fmla="*/ 1095700 w 1133135"/>
                    <a:gd name="connsiteY111" fmla="*/ 217413 h 1123782"/>
                    <a:gd name="connsiteX112" fmla="*/ 1075543 w 1133135"/>
                    <a:gd name="connsiteY112" fmla="*/ 213093 h 1123782"/>
                    <a:gd name="connsiteX113" fmla="*/ 1058265 w 1133135"/>
                    <a:gd name="connsiteY113" fmla="*/ 223172 h 1123782"/>
                    <a:gd name="connsiteX114" fmla="*/ 1032348 w 1133135"/>
                    <a:gd name="connsiteY114" fmla="*/ 211654 h 1123782"/>
                    <a:gd name="connsiteX115" fmla="*/ 1002112 w 1133135"/>
                    <a:gd name="connsiteY115" fmla="*/ 253408 h 1123782"/>
                    <a:gd name="connsiteX116" fmla="*/ 957478 w 1133135"/>
                    <a:gd name="connsiteY116" fmla="*/ 250528 h 1123782"/>
                    <a:gd name="connsiteX117" fmla="*/ 937320 w 1133135"/>
                    <a:gd name="connsiteY117" fmla="*/ 243329 h 1123782"/>
                    <a:gd name="connsiteX118" fmla="*/ 928682 w 1133135"/>
                    <a:gd name="connsiteY118" fmla="*/ 253408 h 1123782"/>
                    <a:gd name="connsiteX119" fmla="*/ 907084 w 1133135"/>
                    <a:gd name="connsiteY119" fmla="*/ 247649 h 1123782"/>
                    <a:gd name="connsiteX120" fmla="*/ 884047 w 1133135"/>
                    <a:gd name="connsiteY120" fmla="*/ 264927 h 1123782"/>
                    <a:gd name="connsiteX121" fmla="*/ 850931 w 1133135"/>
                    <a:gd name="connsiteY121" fmla="*/ 256288 h 1123782"/>
                    <a:gd name="connsiteX122" fmla="*/ 830774 w 1133135"/>
                    <a:gd name="connsiteY122" fmla="*/ 286524 h 1123782"/>
                    <a:gd name="connsiteX123" fmla="*/ 809177 w 1133135"/>
                    <a:gd name="connsiteY123" fmla="*/ 295162 h 1123782"/>
                    <a:gd name="connsiteX124" fmla="*/ 791899 w 1133135"/>
                    <a:gd name="connsiteY124" fmla="*/ 286524 h 1123782"/>
                    <a:gd name="connsiteX125" fmla="*/ 768862 w 1133135"/>
                    <a:gd name="connsiteY125" fmla="*/ 321080 h 1123782"/>
                    <a:gd name="connsiteX126" fmla="*/ 765982 w 1133135"/>
                    <a:gd name="connsiteY126" fmla="*/ 332598 h 1123782"/>
                    <a:gd name="connsiteX127" fmla="*/ 755904 w 1133135"/>
                    <a:gd name="connsiteY127" fmla="*/ 345556 h 1123782"/>
                    <a:gd name="connsiteX128" fmla="*/ 755904 w 1133135"/>
                    <a:gd name="connsiteY128" fmla="*/ 361395 h 1123782"/>
                    <a:gd name="connsiteX129" fmla="*/ 741506 w 1133135"/>
                    <a:gd name="connsiteY129" fmla="*/ 367154 h 1123782"/>
                    <a:gd name="connsiteX130" fmla="*/ 740066 w 1133135"/>
                    <a:gd name="connsiteY130" fmla="*/ 385871 h 1123782"/>
                    <a:gd name="connsiteX131" fmla="*/ 729987 w 1133135"/>
                    <a:gd name="connsiteY131" fmla="*/ 400269 h 1123782"/>
                    <a:gd name="connsiteX132" fmla="*/ 722788 w 1133135"/>
                    <a:gd name="connsiteY132" fmla="*/ 400269 h 1123782"/>
                    <a:gd name="connsiteX133" fmla="*/ 699751 w 1133135"/>
                    <a:gd name="connsiteY133" fmla="*/ 424747 h 1123782"/>
                    <a:gd name="connsiteX134" fmla="*/ 706950 w 1133135"/>
                    <a:gd name="connsiteY134" fmla="*/ 437705 h 1123782"/>
                    <a:gd name="connsiteX135" fmla="*/ 696871 w 1133135"/>
                    <a:gd name="connsiteY135" fmla="*/ 452103 h 1123782"/>
                    <a:gd name="connsiteX136" fmla="*/ 691112 w 1133135"/>
                    <a:gd name="connsiteY136" fmla="*/ 467940 h 1123782"/>
                    <a:gd name="connsiteX137" fmla="*/ 698311 w 1133135"/>
                    <a:gd name="connsiteY137" fmla="*/ 480899 h 1123782"/>
                    <a:gd name="connsiteX138" fmla="*/ 698311 w 1133135"/>
                    <a:gd name="connsiteY138" fmla="*/ 493858 h 1123782"/>
                    <a:gd name="connsiteX139" fmla="*/ 652237 w 1133135"/>
                    <a:gd name="connsiteY139" fmla="*/ 548570 h 1123782"/>
                    <a:gd name="connsiteX140" fmla="*/ 620561 w 1133135"/>
                    <a:gd name="connsiteY140" fmla="*/ 560089 h 1123782"/>
                    <a:gd name="connsiteX141" fmla="*/ 588885 w 1133135"/>
                    <a:gd name="connsiteY141" fmla="*/ 552890 h 1123782"/>
                    <a:gd name="connsiteX142" fmla="*/ 568728 w 1133135"/>
                    <a:gd name="connsiteY142" fmla="*/ 551451 h 1123782"/>
                    <a:gd name="connsiteX143" fmla="*/ 551450 w 1133135"/>
                    <a:gd name="connsiteY143" fmla="*/ 547131 h 1123782"/>
                    <a:gd name="connsiteX144" fmla="*/ 522653 w 1133135"/>
                    <a:gd name="connsiteY144" fmla="*/ 562969 h 1123782"/>
                    <a:gd name="connsiteX145" fmla="*/ 532732 w 1133135"/>
                    <a:gd name="connsiteY145" fmla="*/ 577366 h 1123782"/>
                    <a:gd name="connsiteX146" fmla="*/ 541371 w 1133135"/>
                    <a:gd name="connsiteY146" fmla="*/ 616242 h 1123782"/>
                    <a:gd name="connsiteX147" fmla="*/ 551450 w 1133135"/>
                    <a:gd name="connsiteY147" fmla="*/ 620562 h 1123782"/>
                    <a:gd name="connsiteX148" fmla="*/ 554329 w 1133135"/>
                    <a:gd name="connsiteY148" fmla="*/ 642159 h 1123782"/>
                    <a:gd name="connsiteX149" fmla="*/ 573047 w 1133135"/>
                    <a:gd name="connsiteY149" fmla="*/ 647918 h 1123782"/>
                    <a:gd name="connsiteX150" fmla="*/ 587445 w 1133135"/>
                    <a:gd name="connsiteY150" fmla="*/ 662316 h 1123782"/>
                    <a:gd name="connsiteX151" fmla="*/ 586005 w 1133135"/>
                    <a:gd name="connsiteY151" fmla="*/ 681033 h 1123782"/>
                    <a:gd name="connsiteX152" fmla="*/ 544251 w 1133135"/>
                    <a:gd name="connsiteY152" fmla="*/ 705511 h 1123782"/>
                    <a:gd name="connsiteX153" fmla="*/ 518334 w 1133135"/>
                    <a:gd name="connsiteY153" fmla="*/ 712710 h 1123782"/>
                    <a:gd name="connsiteX154" fmla="*/ 503936 w 1133135"/>
                    <a:gd name="connsiteY154" fmla="*/ 725668 h 1123782"/>
                    <a:gd name="connsiteX155" fmla="*/ 501056 w 1133135"/>
                    <a:gd name="connsiteY155" fmla="*/ 745826 h 1123782"/>
                    <a:gd name="connsiteX156" fmla="*/ 496737 w 1133135"/>
                    <a:gd name="connsiteY156" fmla="*/ 778941 h 1123782"/>
                    <a:gd name="connsiteX157" fmla="*/ 470820 w 1133135"/>
                    <a:gd name="connsiteY157" fmla="*/ 776062 h 1123782"/>
                    <a:gd name="connsiteX158" fmla="*/ 470820 w 1133135"/>
                    <a:gd name="connsiteY158" fmla="*/ 789020 h 1123782"/>
                    <a:gd name="connsiteX159" fmla="*/ 437704 w 1133135"/>
                    <a:gd name="connsiteY159" fmla="*/ 826455 h 1123782"/>
                    <a:gd name="connsiteX160" fmla="*/ 404589 w 1133135"/>
                    <a:gd name="connsiteY160" fmla="*/ 797659 h 1123782"/>
                    <a:gd name="connsiteX161" fmla="*/ 397389 w 1133135"/>
                    <a:gd name="connsiteY161" fmla="*/ 793340 h 1123782"/>
                    <a:gd name="connsiteX162" fmla="*/ 384431 w 1133135"/>
                    <a:gd name="connsiteY162" fmla="*/ 800539 h 1123782"/>
                    <a:gd name="connsiteX163" fmla="*/ 395950 w 1133135"/>
                    <a:gd name="connsiteY163" fmla="*/ 823576 h 1123782"/>
                    <a:gd name="connsiteX164" fmla="*/ 394510 w 1133135"/>
                    <a:gd name="connsiteY164" fmla="*/ 827896 h 1123782"/>
                    <a:gd name="connsiteX165" fmla="*/ 416107 w 1133135"/>
                    <a:gd name="connsiteY165" fmla="*/ 856692 h 1123782"/>
                    <a:gd name="connsiteX166" fmla="*/ 426186 w 1133135"/>
                    <a:gd name="connsiteY166" fmla="*/ 871089 h 1123782"/>
                    <a:gd name="connsiteX167" fmla="*/ 424954 w 1133135"/>
                    <a:gd name="connsiteY167" fmla="*/ 876634 h 1123782"/>
                    <a:gd name="connsiteX168" fmla="*/ 482093 w 1133135"/>
                    <a:gd name="connsiteY168" fmla="*/ 1123782 h 1123782"/>
                    <a:gd name="connsiteX0" fmla="*/ 286957 w 1133135"/>
                    <a:gd name="connsiteY0" fmla="*/ 876634 h 1123782"/>
                    <a:gd name="connsiteX1" fmla="*/ 282204 w 1133135"/>
                    <a:gd name="connsiteY1" fmla="*/ 871089 h 1123782"/>
                    <a:gd name="connsiteX2" fmla="*/ 285084 w 1133135"/>
                    <a:gd name="connsiteY2" fmla="*/ 866770 h 1123782"/>
                    <a:gd name="connsiteX3" fmla="*/ 285084 w 1133135"/>
                    <a:gd name="connsiteY3" fmla="*/ 848052 h 1123782"/>
                    <a:gd name="connsiteX4" fmla="*/ 300922 w 1133135"/>
                    <a:gd name="connsiteY4" fmla="*/ 842293 h 1123782"/>
                    <a:gd name="connsiteX5" fmla="*/ 292283 w 1133135"/>
                    <a:gd name="connsiteY5" fmla="*/ 829335 h 1123782"/>
                    <a:gd name="connsiteX6" fmla="*/ 277885 w 1133135"/>
                    <a:gd name="connsiteY6" fmla="*/ 825015 h 1123782"/>
                    <a:gd name="connsiteX7" fmla="*/ 267806 w 1133135"/>
                    <a:gd name="connsiteY7" fmla="*/ 822136 h 1123782"/>
                    <a:gd name="connsiteX8" fmla="*/ 267806 w 1133135"/>
                    <a:gd name="connsiteY8" fmla="*/ 810618 h 1123782"/>
                    <a:gd name="connsiteX9" fmla="*/ 276445 w 1133135"/>
                    <a:gd name="connsiteY9" fmla="*/ 800539 h 1123782"/>
                    <a:gd name="connsiteX10" fmla="*/ 290843 w 1133135"/>
                    <a:gd name="connsiteY10" fmla="*/ 801978 h 1123782"/>
                    <a:gd name="connsiteX11" fmla="*/ 302362 w 1133135"/>
                    <a:gd name="connsiteY11" fmla="*/ 799099 h 1123782"/>
                    <a:gd name="connsiteX12" fmla="*/ 306681 w 1133135"/>
                    <a:gd name="connsiteY12" fmla="*/ 787581 h 1123782"/>
                    <a:gd name="connsiteX13" fmla="*/ 315320 w 1133135"/>
                    <a:gd name="connsiteY13" fmla="*/ 765983 h 1123782"/>
                    <a:gd name="connsiteX14" fmla="*/ 335477 w 1133135"/>
                    <a:gd name="connsiteY14" fmla="*/ 761663 h 1123782"/>
                    <a:gd name="connsiteX15" fmla="*/ 334037 w 1133135"/>
                    <a:gd name="connsiteY15" fmla="*/ 753025 h 1123782"/>
                    <a:gd name="connsiteX16" fmla="*/ 323959 w 1133135"/>
                    <a:gd name="connsiteY16" fmla="*/ 745826 h 1123782"/>
                    <a:gd name="connsiteX17" fmla="*/ 329718 w 1133135"/>
                    <a:gd name="connsiteY17" fmla="*/ 734307 h 1123782"/>
                    <a:gd name="connsiteX18" fmla="*/ 311000 w 1133135"/>
                    <a:gd name="connsiteY18" fmla="*/ 725668 h 1123782"/>
                    <a:gd name="connsiteX19" fmla="*/ 292283 w 1133135"/>
                    <a:gd name="connsiteY19" fmla="*/ 719909 h 1123782"/>
                    <a:gd name="connsiteX20" fmla="*/ 298042 w 1133135"/>
                    <a:gd name="connsiteY20" fmla="*/ 704070 h 1123782"/>
                    <a:gd name="connsiteX21" fmla="*/ 312440 w 1133135"/>
                    <a:gd name="connsiteY21" fmla="*/ 699751 h 1123782"/>
                    <a:gd name="connsiteX22" fmla="*/ 319639 w 1133135"/>
                    <a:gd name="connsiteY22" fmla="*/ 688233 h 1123782"/>
                    <a:gd name="connsiteX23" fmla="*/ 299482 w 1133135"/>
                    <a:gd name="connsiteY23" fmla="*/ 678155 h 1123782"/>
                    <a:gd name="connsiteX24" fmla="*/ 289403 w 1133135"/>
                    <a:gd name="connsiteY24" fmla="*/ 679594 h 1123782"/>
                    <a:gd name="connsiteX25" fmla="*/ 256287 w 1133135"/>
                    <a:gd name="connsiteY25" fmla="*/ 679594 h 1123782"/>
                    <a:gd name="connsiteX26" fmla="*/ 250528 w 1133135"/>
                    <a:gd name="connsiteY26" fmla="*/ 688233 h 1123782"/>
                    <a:gd name="connsiteX27" fmla="*/ 239010 w 1133135"/>
                    <a:gd name="connsiteY27" fmla="*/ 686793 h 1123782"/>
                    <a:gd name="connsiteX28" fmla="*/ 226051 w 1133135"/>
                    <a:gd name="connsiteY28" fmla="*/ 675274 h 1123782"/>
                    <a:gd name="connsiteX29" fmla="*/ 226051 w 1133135"/>
                    <a:gd name="connsiteY29" fmla="*/ 663755 h 1123782"/>
                    <a:gd name="connsiteX30" fmla="*/ 249088 w 1133135"/>
                    <a:gd name="connsiteY30" fmla="*/ 657996 h 1123782"/>
                    <a:gd name="connsiteX31" fmla="*/ 249088 w 1133135"/>
                    <a:gd name="connsiteY31" fmla="*/ 639279 h 1123782"/>
                    <a:gd name="connsiteX32" fmla="*/ 236130 w 1133135"/>
                    <a:gd name="connsiteY32" fmla="*/ 636399 h 1123782"/>
                    <a:gd name="connsiteX33" fmla="*/ 228931 w 1133135"/>
                    <a:gd name="connsiteY33" fmla="*/ 633520 h 1123782"/>
                    <a:gd name="connsiteX34" fmla="*/ 233250 w 1133135"/>
                    <a:gd name="connsiteY34" fmla="*/ 622001 h 1123782"/>
                    <a:gd name="connsiteX35" fmla="*/ 233250 w 1133135"/>
                    <a:gd name="connsiteY35" fmla="*/ 597525 h 1123782"/>
                    <a:gd name="connsiteX36" fmla="*/ 237570 w 1133135"/>
                    <a:gd name="connsiteY36" fmla="*/ 590325 h 1123782"/>
                    <a:gd name="connsiteX37" fmla="*/ 243329 w 1133135"/>
                    <a:gd name="connsiteY37" fmla="*/ 567288 h 1123782"/>
                    <a:gd name="connsiteX38" fmla="*/ 227491 w 1133135"/>
                    <a:gd name="connsiteY38" fmla="*/ 564409 h 1123782"/>
                    <a:gd name="connsiteX39" fmla="*/ 203014 w 1133135"/>
                    <a:gd name="connsiteY39" fmla="*/ 550010 h 1123782"/>
                    <a:gd name="connsiteX40" fmla="*/ 171338 w 1133135"/>
                    <a:gd name="connsiteY40" fmla="*/ 557210 h 1123782"/>
                    <a:gd name="connsiteX41" fmla="*/ 138222 w 1133135"/>
                    <a:gd name="connsiteY41" fmla="*/ 565848 h 1123782"/>
                    <a:gd name="connsiteX42" fmla="*/ 115185 w 1133135"/>
                    <a:gd name="connsiteY42" fmla="*/ 588885 h 1123782"/>
                    <a:gd name="connsiteX43" fmla="*/ 93588 w 1133135"/>
                    <a:gd name="connsiteY43" fmla="*/ 603284 h 1123782"/>
                    <a:gd name="connsiteX44" fmla="*/ 70551 w 1133135"/>
                    <a:gd name="connsiteY44" fmla="*/ 617681 h 1123782"/>
                    <a:gd name="connsiteX45" fmla="*/ 61912 w 1133135"/>
                    <a:gd name="connsiteY45" fmla="*/ 636399 h 1123782"/>
                    <a:gd name="connsiteX46" fmla="*/ 34556 w 1133135"/>
                    <a:gd name="connsiteY46" fmla="*/ 634959 h 1123782"/>
                    <a:gd name="connsiteX47" fmla="*/ 30236 w 1133135"/>
                    <a:gd name="connsiteY47" fmla="*/ 624881 h 1123782"/>
                    <a:gd name="connsiteX48" fmla="*/ 0 w 1133135"/>
                    <a:gd name="connsiteY48" fmla="*/ 630640 h 1123782"/>
                    <a:gd name="connsiteX49" fmla="*/ 50394 w 1133135"/>
                    <a:gd name="connsiteY49" fmla="*/ 597525 h 1123782"/>
                    <a:gd name="connsiteX50" fmla="*/ 74871 w 1133135"/>
                    <a:gd name="connsiteY50" fmla="*/ 593205 h 1123782"/>
                    <a:gd name="connsiteX51" fmla="*/ 79190 w 1133135"/>
                    <a:gd name="connsiteY51" fmla="*/ 575927 h 1123782"/>
                    <a:gd name="connsiteX52" fmla="*/ 95028 w 1133135"/>
                    <a:gd name="connsiteY52" fmla="*/ 575927 h 1123782"/>
                    <a:gd name="connsiteX53" fmla="*/ 112306 w 1133135"/>
                    <a:gd name="connsiteY53" fmla="*/ 565848 h 1123782"/>
                    <a:gd name="connsiteX54" fmla="*/ 182857 w 1133135"/>
                    <a:gd name="connsiteY54" fmla="*/ 529853 h 1123782"/>
                    <a:gd name="connsiteX55" fmla="*/ 250528 w 1133135"/>
                    <a:gd name="connsiteY55" fmla="*/ 488099 h 1123782"/>
                    <a:gd name="connsiteX56" fmla="*/ 295163 w 1133135"/>
                    <a:gd name="connsiteY56" fmla="*/ 427625 h 1123782"/>
                    <a:gd name="connsiteX57" fmla="*/ 372912 w 1133135"/>
                    <a:gd name="connsiteY57" fmla="*/ 394510 h 1123782"/>
                    <a:gd name="connsiteX58" fmla="*/ 418987 w 1133135"/>
                    <a:gd name="connsiteY58" fmla="*/ 364273 h 1123782"/>
                    <a:gd name="connsiteX59" fmla="*/ 436264 w 1133135"/>
                    <a:gd name="connsiteY59" fmla="*/ 328278 h 1123782"/>
                    <a:gd name="connsiteX60" fmla="*/ 446343 w 1133135"/>
                    <a:gd name="connsiteY60" fmla="*/ 312440 h 1123782"/>
                    <a:gd name="connsiteX61" fmla="*/ 437704 w 1133135"/>
                    <a:gd name="connsiteY61" fmla="*/ 264927 h 1123782"/>
                    <a:gd name="connsiteX62" fmla="*/ 447783 w 1133135"/>
                    <a:gd name="connsiteY62" fmla="*/ 239010 h 1123782"/>
                    <a:gd name="connsiteX63" fmla="*/ 443464 w 1133135"/>
                    <a:gd name="connsiteY63" fmla="*/ 223172 h 1123782"/>
                    <a:gd name="connsiteX64" fmla="*/ 454982 w 1133135"/>
                    <a:gd name="connsiteY64" fmla="*/ 190056 h 1123782"/>
                    <a:gd name="connsiteX65" fmla="*/ 470820 w 1133135"/>
                    <a:gd name="connsiteY65" fmla="*/ 192936 h 1123782"/>
                    <a:gd name="connsiteX66" fmla="*/ 482339 w 1133135"/>
                    <a:gd name="connsiteY66" fmla="*/ 188617 h 1123782"/>
                    <a:gd name="connsiteX67" fmla="*/ 490977 w 1133135"/>
                    <a:gd name="connsiteY67" fmla="*/ 164139 h 1123782"/>
                    <a:gd name="connsiteX68" fmla="*/ 496737 w 1133135"/>
                    <a:gd name="connsiteY68" fmla="*/ 110866 h 1123782"/>
                    <a:gd name="connsiteX69" fmla="*/ 529853 w 1133135"/>
                    <a:gd name="connsiteY69" fmla="*/ 87829 h 1123782"/>
                    <a:gd name="connsiteX70" fmla="*/ 541371 w 1133135"/>
                    <a:gd name="connsiteY70" fmla="*/ 71991 h 1123782"/>
                    <a:gd name="connsiteX71" fmla="*/ 583126 w 1133135"/>
                    <a:gd name="connsiteY71" fmla="*/ 61913 h 1123782"/>
                    <a:gd name="connsiteX72" fmla="*/ 591765 w 1133135"/>
                    <a:gd name="connsiteY72" fmla="*/ 61913 h 1123782"/>
                    <a:gd name="connsiteX73" fmla="*/ 597524 w 1133135"/>
                    <a:gd name="connsiteY73" fmla="*/ 59032 h 1123782"/>
                    <a:gd name="connsiteX74" fmla="*/ 601843 w 1133135"/>
                    <a:gd name="connsiteY74" fmla="*/ 31676 h 1123782"/>
                    <a:gd name="connsiteX75" fmla="*/ 598964 w 1133135"/>
                    <a:gd name="connsiteY75" fmla="*/ 12958 h 1123782"/>
                    <a:gd name="connsiteX76" fmla="*/ 617681 w 1133135"/>
                    <a:gd name="connsiteY76" fmla="*/ 0 h 1123782"/>
                    <a:gd name="connsiteX77" fmla="*/ 637839 w 1133135"/>
                    <a:gd name="connsiteY77" fmla="*/ 15839 h 1123782"/>
                    <a:gd name="connsiteX78" fmla="*/ 657996 w 1133135"/>
                    <a:gd name="connsiteY78" fmla="*/ 51834 h 1123782"/>
                    <a:gd name="connsiteX79" fmla="*/ 676714 w 1133135"/>
                    <a:gd name="connsiteY79" fmla="*/ 70551 h 1123782"/>
                    <a:gd name="connsiteX80" fmla="*/ 695431 w 1133135"/>
                    <a:gd name="connsiteY80" fmla="*/ 122384 h 1123782"/>
                    <a:gd name="connsiteX81" fmla="*/ 695431 w 1133135"/>
                    <a:gd name="connsiteY81" fmla="*/ 133903 h 1123782"/>
                    <a:gd name="connsiteX82" fmla="*/ 719908 w 1133135"/>
                    <a:gd name="connsiteY82" fmla="*/ 162699 h 1123782"/>
                    <a:gd name="connsiteX83" fmla="*/ 734306 w 1133135"/>
                    <a:gd name="connsiteY83" fmla="*/ 162699 h 1123782"/>
                    <a:gd name="connsiteX84" fmla="*/ 741506 w 1133135"/>
                    <a:gd name="connsiteY84" fmla="*/ 168458 h 1123782"/>
                    <a:gd name="connsiteX85" fmla="*/ 753024 w 1133135"/>
                    <a:gd name="connsiteY85" fmla="*/ 171339 h 1123782"/>
                    <a:gd name="connsiteX86" fmla="*/ 813496 w 1133135"/>
                    <a:gd name="connsiteY86" fmla="*/ 152621 h 1123782"/>
                    <a:gd name="connsiteX87" fmla="*/ 840853 w 1133135"/>
                    <a:gd name="connsiteY87" fmla="*/ 133903 h 1123782"/>
                    <a:gd name="connsiteX88" fmla="*/ 855251 w 1133135"/>
                    <a:gd name="connsiteY88" fmla="*/ 132463 h 1123782"/>
                    <a:gd name="connsiteX89" fmla="*/ 881168 w 1133135"/>
                    <a:gd name="connsiteY89" fmla="*/ 129584 h 1123782"/>
                    <a:gd name="connsiteX90" fmla="*/ 950279 w 1133135"/>
                    <a:gd name="connsiteY90" fmla="*/ 122384 h 1123782"/>
                    <a:gd name="connsiteX91" fmla="*/ 1004992 w 1133135"/>
                    <a:gd name="connsiteY91" fmla="*/ 138223 h 1123782"/>
                    <a:gd name="connsiteX92" fmla="*/ 1029469 w 1133135"/>
                    <a:gd name="connsiteY92" fmla="*/ 115186 h 1123782"/>
                    <a:gd name="connsiteX93" fmla="*/ 1046747 w 1133135"/>
                    <a:gd name="connsiteY93" fmla="*/ 93588 h 1123782"/>
                    <a:gd name="connsiteX94" fmla="*/ 1074103 w 1133135"/>
                    <a:gd name="connsiteY94" fmla="*/ 82069 h 1123782"/>
                    <a:gd name="connsiteX95" fmla="*/ 1075522 w 1133135"/>
                    <a:gd name="connsiteY95" fmla="*/ 81644 h 1123782"/>
                    <a:gd name="connsiteX96" fmla="*/ 1084182 w 1133135"/>
                    <a:gd name="connsiteY96" fmla="*/ 87829 h 1123782"/>
                    <a:gd name="connsiteX97" fmla="*/ 1095700 w 1133135"/>
                    <a:gd name="connsiteY97" fmla="*/ 89269 h 1123782"/>
                    <a:gd name="connsiteX98" fmla="*/ 1098580 w 1133135"/>
                    <a:gd name="connsiteY98" fmla="*/ 95028 h 1123782"/>
                    <a:gd name="connsiteX99" fmla="*/ 1115858 w 1133135"/>
                    <a:gd name="connsiteY99" fmla="*/ 89269 h 1123782"/>
                    <a:gd name="connsiteX100" fmla="*/ 1131919 w 1133135"/>
                    <a:gd name="connsiteY100" fmla="*/ 104812 h 1123782"/>
                    <a:gd name="connsiteX101" fmla="*/ 1121617 w 1133135"/>
                    <a:gd name="connsiteY101" fmla="*/ 126704 h 1123782"/>
                    <a:gd name="connsiteX102" fmla="*/ 1127376 w 1133135"/>
                    <a:gd name="connsiteY102" fmla="*/ 146861 h 1123782"/>
                    <a:gd name="connsiteX103" fmla="*/ 1133135 w 1133135"/>
                    <a:gd name="connsiteY103" fmla="*/ 161260 h 1123782"/>
                    <a:gd name="connsiteX104" fmla="*/ 1127376 w 1133135"/>
                    <a:gd name="connsiteY104" fmla="*/ 179977 h 1123782"/>
                    <a:gd name="connsiteX105" fmla="*/ 1133135 w 1133135"/>
                    <a:gd name="connsiteY105" fmla="*/ 190056 h 1123782"/>
                    <a:gd name="connsiteX106" fmla="*/ 1118737 w 1133135"/>
                    <a:gd name="connsiteY106" fmla="*/ 201575 h 1123782"/>
                    <a:gd name="connsiteX107" fmla="*/ 1114418 w 1133135"/>
                    <a:gd name="connsiteY107" fmla="*/ 211654 h 1123782"/>
                    <a:gd name="connsiteX108" fmla="*/ 1114331 w 1133135"/>
                    <a:gd name="connsiteY108" fmla="*/ 212147 h 1123782"/>
                    <a:gd name="connsiteX109" fmla="*/ 1112978 w 1133135"/>
                    <a:gd name="connsiteY109" fmla="*/ 210213 h 1123782"/>
                    <a:gd name="connsiteX110" fmla="*/ 1095700 w 1133135"/>
                    <a:gd name="connsiteY110" fmla="*/ 217413 h 1123782"/>
                    <a:gd name="connsiteX111" fmla="*/ 1075543 w 1133135"/>
                    <a:gd name="connsiteY111" fmla="*/ 213093 h 1123782"/>
                    <a:gd name="connsiteX112" fmla="*/ 1058265 w 1133135"/>
                    <a:gd name="connsiteY112" fmla="*/ 223172 h 1123782"/>
                    <a:gd name="connsiteX113" fmla="*/ 1032348 w 1133135"/>
                    <a:gd name="connsiteY113" fmla="*/ 211654 h 1123782"/>
                    <a:gd name="connsiteX114" fmla="*/ 1002112 w 1133135"/>
                    <a:gd name="connsiteY114" fmla="*/ 253408 h 1123782"/>
                    <a:gd name="connsiteX115" fmla="*/ 957478 w 1133135"/>
                    <a:gd name="connsiteY115" fmla="*/ 250528 h 1123782"/>
                    <a:gd name="connsiteX116" fmla="*/ 937320 w 1133135"/>
                    <a:gd name="connsiteY116" fmla="*/ 243329 h 1123782"/>
                    <a:gd name="connsiteX117" fmla="*/ 928682 w 1133135"/>
                    <a:gd name="connsiteY117" fmla="*/ 253408 h 1123782"/>
                    <a:gd name="connsiteX118" fmla="*/ 907084 w 1133135"/>
                    <a:gd name="connsiteY118" fmla="*/ 247649 h 1123782"/>
                    <a:gd name="connsiteX119" fmla="*/ 884047 w 1133135"/>
                    <a:gd name="connsiteY119" fmla="*/ 264927 h 1123782"/>
                    <a:gd name="connsiteX120" fmla="*/ 850931 w 1133135"/>
                    <a:gd name="connsiteY120" fmla="*/ 256288 h 1123782"/>
                    <a:gd name="connsiteX121" fmla="*/ 830774 w 1133135"/>
                    <a:gd name="connsiteY121" fmla="*/ 286524 h 1123782"/>
                    <a:gd name="connsiteX122" fmla="*/ 809177 w 1133135"/>
                    <a:gd name="connsiteY122" fmla="*/ 295162 h 1123782"/>
                    <a:gd name="connsiteX123" fmla="*/ 791899 w 1133135"/>
                    <a:gd name="connsiteY123" fmla="*/ 286524 h 1123782"/>
                    <a:gd name="connsiteX124" fmla="*/ 768862 w 1133135"/>
                    <a:gd name="connsiteY124" fmla="*/ 321080 h 1123782"/>
                    <a:gd name="connsiteX125" fmla="*/ 765982 w 1133135"/>
                    <a:gd name="connsiteY125" fmla="*/ 332598 h 1123782"/>
                    <a:gd name="connsiteX126" fmla="*/ 755904 w 1133135"/>
                    <a:gd name="connsiteY126" fmla="*/ 345556 h 1123782"/>
                    <a:gd name="connsiteX127" fmla="*/ 755904 w 1133135"/>
                    <a:gd name="connsiteY127" fmla="*/ 361395 h 1123782"/>
                    <a:gd name="connsiteX128" fmla="*/ 741506 w 1133135"/>
                    <a:gd name="connsiteY128" fmla="*/ 367154 h 1123782"/>
                    <a:gd name="connsiteX129" fmla="*/ 740066 w 1133135"/>
                    <a:gd name="connsiteY129" fmla="*/ 385871 h 1123782"/>
                    <a:gd name="connsiteX130" fmla="*/ 729987 w 1133135"/>
                    <a:gd name="connsiteY130" fmla="*/ 400269 h 1123782"/>
                    <a:gd name="connsiteX131" fmla="*/ 722788 w 1133135"/>
                    <a:gd name="connsiteY131" fmla="*/ 400269 h 1123782"/>
                    <a:gd name="connsiteX132" fmla="*/ 699751 w 1133135"/>
                    <a:gd name="connsiteY132" fmla="*/ 424747 h 1123782"/>
                    <a:gd name="connsiteX133" fmla="*/ 706950 w 1133135"/>
                    <a:gd name="connsiteY133" fmla="*/ 437705 h 1123782"/>
                    <a:gd name="connsiteX134" fmla="*/ 696871 w 1133135"/>
                    <a:gd name="connsiteY134" fmla="*/ 452103 h 1123782"/>
                    <a:gd name="connsiteX135" fmla="*/ 691112 w 1133135"/>
                    <a:gd name="connsiteY135" fmla="*/ 467940 h 1123782"/>
                    <a:gd name="connsiteX136" fmla="*/ 698311 w 1133135"/>
                    <a:gd name="connsiteY136" fmla="*/ 480899 h 1123782"/>
                    <a:gd name="connsiteX137" fmla="*/ 698311 w 1133135"/>
                    <a:gd name="connsiteY137" fmla="*/ 493858 h 1123782"/>
                    <a:gd name="connsiteX138" fmla="*/ 652237 w 1133135"/>
                    <a:gd name="connsiteY138" fmla="*/ 548570 h 1123782"/>
                    <a:gd name="connsiteX139" fmla="*/ 620561 w 1133135"/>
                    <a:gd name="connsiteY139" fmla="*/ 560089 h 1123782"/>
                    <a:gd name="connsiteX140" fmla="*/ 588885 w 1133135"/>
                    <a:gd name="connsiteY140" fmla="*/ 552890 h 1123782"/>
                    <a:gd name="connsiteX141" fmla="*/ 568728 w 1133135"/>
                    <a:gd name="connsiteY141" fmla="*/ 551451 h 1123782"/>
                    <a:gd name="connsiteX142" fmla="*/ 551450 w 1133135"/>
                    <a:gd name="connsiteY142" fmla="*/ 547131 h 1123782"/>
                    <a:gd name="connsiteX143" fmla="*/ 522653 w 1133135"/>
                    <a:gd name="connsiteY143" fmla="*/ 562969 h 1123782"/>
                    <a:gd name="connsiteX144" fmla="*/ 532732 w 1133135"/>
                    <a:gd name="connsiteY144" fmla="*/ 577366 h 1123782"/>
                    <a:gd name="connsiteX145" fmla="*/ 541371 w 1133135"/>
                    <a:gd name="connsiteY145" fmla="*/ 616242 h 1123782"/>
                    <a:gd name="connsiteX146" fmla="*/ 551450 w 1133135"/>
                    <a:gd name="connsiteY146" fmla="*/ 620562 h 1123782"/>
                    <a:gd name="connsiteX147" fmla="*/ 554329 w 1133135"/>
                    <a:gd name="connsiteY147" fmla="*/ 642159 h 1123782"/>
                    <a:gd name="connsiteX148" fmla="*/ 573047 w 1133135"/>
                    <a:gd name="connsiteY148" fmla="*/ 647918 h 1123782"/>
                    <a:gd name="connsiteX149" fmla="*/ 587445 w 1133135"/>
                    <a:gd name="connsiteY149" fmla="*/ 662316 h 1123782"/>
                    <a:gd name="connsiteX150" fmla="*/ 586005 w 1133135"/>
                    <a:gd name="connsiteY150" fmla="*/ 681033 h 1123782"/>
                    <a:gd name="connsiteX151" fmla="*/ 544251 w 1133135"/>
                    <a:gd name="connsiteY151" fmla="*/ 705511 h 1123782"/>
                    <a:gd name="connsiteX152" fmla="*/ 518334 w 1133135"/>
                    <a:gd name="connsiteY152" fmla="*/ 712710 h 1123782"/>
                    <a:gd name="connsiteX153" fmla="*/ 503936 w 1133135"/>
                    <a:gd name="connsiteY153" fmla="*/ 725668 h 1123782"/>
                    <a:gd name="connsiteX154" fmla="*/ 501056 w 1133135"/>
                    <a:gd name="connsiteY154" fmla="*/ 745826 h 1123782"/>
                    <a:gd name="connsiteX155" fmla="*/ 496737 w 1133135"/>
                    <a:gd name="connsiteY155" fmla="*/ 778941 h 1123782"/>
                    <a:gd name="connsiteX156" fmla="*/ 470820 w 1133135"/>
                    <a:gd name="connsiteY156" fmla="*/ 776062 h 1123782"/>
                    <a:gd name="connsiteX157" fmla="*/ 470820 w 1133135"/>
                    <a:gd name="connsiteY157" fmla="*/ 789020 h 1123782"/>
                    <a:gd name="connsiteX158" fmla="*/ 437704 w 1133135"/>
                    <a:gd name="connsiteY158" fmla="*/ 826455 h 1123782"/>
                    <a:gd name="connsiteX159" fmla="*/ 404589 w 1133135"/>
                    <a:gd name="connsiteY159" fmla="*/ 797659 h 1123782"/>
                    <a:gd name="connsiteX160" fmla="*/ 397389 w 1133135"/>
                    <a:gd name="connsiteY160" fmla="*/ 793340 h 1123782"/>
                    <a:gd name="connsiteX161" fmla="*/ 384431 w 1133135"/>
                    <a:gd name="connsiteY161" fmla="*/ 800539 h 1123782"/>
                    <a:gd name="connsiteX162" fmla="*/ 395950 w 1133135"/>
                    <a:gd name="connsiteY162" fmla="*/ 823576 h 1123782"/>
                    <a:gd name="connsiteX163" fmla="*/ 394510 w 1133135"/>
                    <a:gd name="connsiteY163" fmla="*/ 827896 h 1123782"/>
                    <a:gd name="connsiteX164" fmla="*/ 416107 w 1133135"/>
                    <a:gd name="connsiteY164" fmla="*/ 856692 h 1123782"/>
                    <a:gd name="connsiteX165" fmla="*/ 426186 w 1133135"/>
                    <a:gd name="connsiteY165" fmla="*/ 871089 h 1123782"/>
                    <a:gd name="connsiteX166" fmla="*/ 424954 w 1133135"/>
                    <a:gd name="connsiteY166" fmla="*/ 876634 h 1123782"/>
                    <a:gd name="connsiteX167" fmla="*/ 482093 w 1133135"/>
                    <a:gd name="connsiteY167" fmla="*/ 1123782 h 1123782"/>
                    <a:gd name="connsiteX0" fmla="*/ 286957 w 1133135"/>
                    <a:gd name="connsiteY0" fmla="*/ 876634 h 876634"/>
                    <a:gd name="connsiteX1" fmla="*/ 282204 w 1133135"/>
                    <a:gd name="connsiteY1" fmla="*/ 871089 h 876634"/>
                    <a:gd name="connsiteX2" fmla="*/ 285084 w 1133135"/>
                    <a:gd name="connsiteY2" fmla="*/ 866770 h 876634"/>
                    <a:gd name="connsiteX3" fmla="*/ 285084 w 1133135"/>
                    <a:gd name="connsiteY3" fmla="*/ 848052 h 876634"/>
                    <a:gd name="connsiteX4" fmla="*/ 300922 w 1133135"/>
                    <a:gd name="connsiteY4" fmla="*/ 842293 h 876634"/>
                    <a:gd name="connsiteX5" fmla="*/ 292283 w 1133135"/>
                    <a:gd name="connsiteY5" fmla="*/ 829335 h 876634"/>
                    <a:gd name="connsiteX6" fmla="*/ 277885 w 1133135"/>
                    <a:gd name="connsiteY6" fmla="*/ 825015 h 876634"/>
                    <a:gd name="connsiteX7" fmla="*/ 267806 w 1133135"/>
                    <a:gd name="connsiteY7" fmla="*/ 822136 h 876634"/>
                    <a:gd name="connsiteX8" fmla="*/ 267806 w 1133135"/>
                    <a:gd name="connsiteY8" fmla="*/ 810618 h 876634"/>
                    <a:gd name="connsiteX9" fmla="*/ 276445 w 1133135"/>
                    <a:gd name="connsiteY9" fmla="*/ 800539 h 876634"/>
                    <a:gd name="connsiteX10" fmla="*/ 290843 w 1133135"/>
                    <a:gd name="connsiteY10" fmla="*/ 801978 h 876634"/>
                    <a:gd name="connsiteX11" fmla="*/ 302362 w 1133135"/>
                    <a:gd name="connsiteY11" fmla="*/ 799099 h 876634"/>
                    <a:gd name="connsiteX12" fmla="*/ 306681 w 1133135"/>
                    <a:gd name="connsiteY12" fmla="*/ 787581 h 876634"/>
                    <a:gd name="connsiteX13" fmla="*/ 315320 w 1133135"/>
                    <a:gd name="connsiteY13" fmla="*/ 765983 h 876634"/>
                    <a:gd name="connsiteX14" fmla="*/ 335477 w 1133135"/>
                    <a:gd name="connsiteY14" fmla="*/ 761663 h 876634"/>
                    <a:gd name="connsiteX15" fmla="*/ 334037 w 1133135"/>
                    <a:gd name="connsiteY15" fmla="*/ 753025 h 876634"/>
                    <a:gd name="connsiteX16" fmla="*/ 323959 w 1133135"/>
                    <a:gd name="connsiteY16" fmla="*/ 745826 h 876634"/>
                    <a:gd name="connsiteX17" fmla="*/ 329718 w 1133135"/>
                    <a:gd name="connsiteY17" fmla="*/ 734307 h 876634"/>
                    <a:gd name="connsiteX18" fmla="*/ 311000 w 1133135"/>
                    <a:gd name="connsiteY18" fmla="*/ 725668 h 876634"/>
                    <a:gd name="connsiteX19" fmla="*/ 292283 w 1133135"/>
                    <a:gd name="connsiteY19" fmla="*/ 719909 h 876634"/>
                    <a:gd name="connsiteX20" fmla="*/ 298042 w 1133135"/>
                    <a:gd name="connsiteY20" fmla="*/ 704070 h 876634"/>
                    <a:gd name="connsiteX21" fmla="*/ 312440 w 1133135"/>
                    <a:gd name="connsiteY21" fmla="*/ 699751 h 876634"/>
                    <a:gd name="connsiteX22" fmla="*/ 319639 w 1133135"/>
                    <a:gd name="connsiteY22" fmla="*/ 688233 h 876634"/>
                    <a:gd name="connsiteX23" fmla="*/ 299482 w 1133135"/>
                    <a:gd name="connsiteY23" fmla="*/ 678155 h 876634"/>
                    <a:gd name="connsiteX24" fmla="*/ 289403 w 1133135"/>
                    <a:gd name="connsiteY24" fmla="*/ 679594 h 876634"/>
                    <a:gd name="connsiteX25" fmla="*/ 256287 w 1133135"/>
                    <a:gd name="connsiteY25" fmla="*/ 679594 h 876634"/>
                    <a:gd name="connsiteX26" fmla="*/ 250528 w 1133135"/>
                    <a:gd name="connsiteY26" fmla="*/ 688233 h 876634"/>
                    <a:gd name="connsiteX27" fmla="*/ 239010 w 1133135"/>
                    <a:gd name="connsiteY27" fmla="*/ 686793 h 876634"/>
                    <a:gd name="connsiteX28" fmla="*/ 226051 w 1133135"/>
                    <a:gd name="connsiteY28" fmla="*/ 675274 h 876634"/>
                    <a:gd name="connsiteX29" fmla="*/ 226051 w 1133135"/>
                    <a:gd name="connsiteY29" fmla="*/ 663755 h 876634"/>
                    <a:gd name="connsiteX30" fmla="*/ 249088 w 1133135"/>
                    <a:gd name="connsiteY30" fmla="*/ 657996 h 876634"/>
                    <a:gd name="connsiteX31" fmla="*/ 249088 w 1133135"/>
                    <a:gd name="connsiteY31" fmla="*/ 639279 h 876634"/>
                    <a:gd name="connsiteX32" fmla="*/ 236130 w 1133135"/>
                    <a:gd name="connsiteY32" fmla="*/ 636399 h 876634"/>
                    <a:gd name="connsiteX33" fmla="*/ 228931 w 1133135"/>
                    <a:gd name="connsiteY33" fmla="*/ 633520 h 876634"/>
                    <a:gd name="connsiteX34" fmla="*/ 233250 w 1133135"/>
                    <a:gd name="connsiteY34" fmla="*/ 622001 h 876634"/>
                    <a:gd name="connsiteX35" fmla="*/ 233250 w 1133135"/>
                    <a:gd name="connsiteY35" fmla="*/ 597525 h 876634"/>
                    <a:gd name="connsiteX36" fmla="*/ 237570 w 1133135"/>
                    <a:gd name="connsiteY36" fmla="*/ 590325 h 876634"/>
                    <a:gd name="connsiteX37" fmla="*/ 243329 w 1133135"/>
                    <a:gd name="connsiteY37" fmla="*/ 567288 h 876634"/>
                    <a:gd name="connsiteX38" fmla="*/ 227491 w 1133135"/>
                    <a:gd name="connsiteY38" fmla="*/ 564409 h 876634"/>
                    <a:gd name="connsiteX39" fmla="*/ 203014 w 1133135"/>
                    <a:gd name="connsiteY39" fmla="*/ 550010 h 876634"/>
                    <a:gd name="connsiteX40" fmla="*/ 171338 w 1133135"/>
                    <a:gd name="connsiteY40" fmla="*/ 557210 h 876634"/>
                    <a:gd name="connsiteX41" fmla="*/ 138222 w 1133135"/>
                    <a:gd name="connsiteY41" fmla="*/ 565848 h 876634"/>
                    <a:gd name="connsiteX42" fmla="*/ 115185 w 1133135"/>
                    <a:gd name="connsiteY42" fmla="*/ 588885 h 876634"/>
                    <a:gd name="connsiteX43" fmla="*/ 93588 w 1133135"/>
                    <a:gd name="connsiteY43" fmla="*/ 603284 h 876634"/>
                    <a:gd name="connsiteX44" fmla="*/ 70551 w 1133135"/>
                    <a:gd name="connsiteY44" fmla="*/ 617681 h 876634"/>
                    <a:gd name="connsiteX45" fmla="*/ 61912 w 1133135"/>
                    <a:gd name="connsiteY45" fmla="*/ 636399 h 876634"/>
                    <a:gd name="connsiteX46" fmla="*/ 34556 w 1133135"/>
                    <a:gd name="connsiteY46" fmla="*/ 634959 h 876634"/>
                    <a:gd name="connsiteX47" fmla="*/ 30236 w 1133135"/>
                    <a:gd name="connsiteY47" fmla="*/ 624881 h 876634"/>
                    <a:gd name="connsiteX48" fmla="*/ 0 w 1133135"/>
                    <a:gd name="connsiteY48" fmla="*/ 630640 h 876634"/>
                    <a:gd name="connsiteX49" fmla="*/ 50394 w 1133135"/>
                    <a:gd name="connsiteY49" fmla="*/ 597525 h 876634"/>
                    <a:gd name="connsiteX50" fmla="*/ 74871 w 1133135"/>
                    <a:gd name="connsiteY50" fmla="*/ 593205 h 876634"/>
                    <a:gd name="connsiteX51" fmla="*/ 79190 w 1133135"/>
                    <a:gd name="connsiteY51" fmla="*/ 575927 h 876634"/>
                    <a:gd name="connsiteX52" fmla="*/ 95028 w 1133135"/>
                    <a:gd name="connsiteY52" fmla="*/ 575927 h 876634"/>
                    <a:gd name="connsiteX53" fmla="*/ 112306 w 1133135"/>
                    <a:gd name="connsiteY53" fmla="*/ 565848 h 876634"/>
                    <a:gd name="connsiteX54" fmla="*/ 182857 w 1133135"/>
                    <a:gd name="connsiteY54" fmla="*/ 529853 h 876634"/>
                    <a:gd name="connsiteX55" fmla="*/ 250528 w 1133135"/>
                    <a:gd name="connsiteY55" fmla="*/ 488099 h 876634"/>
                    <a:gd name="connsiteX56" fmla="*/ 295163 w 1133135"/>
                    <a:gd name="connsiteY56" fmla="*/ 427625 h 876634"/>
                    <a:gd name="connsiteX57" fmla="*/ 372912 w 1133135"/>
                    <a:gd name="connsiteY57" fmla="*/ 394510 h 876634"/>
                    <a:gd name="connsiteX58" fmla="*/ 418987 w 1133135"/>
                    <a:gd name="connsiteY58" fmla="*/ 364273 h 876634"/>
                    <a:gd name="connsiteX59" fmla="*/ 436264 w 1133135"/>
                    <a:gd name="connsiteY59" fmla="*/ 328278 h 876634"/>
                    <a:gd name="connsiteX60" fmla="*/ 446343 w 1133135"/>
                    <a:gd name="connsiteY60" fmla="*/ 312440 h 876634"/>
                    <a:gd name="connsiteX61" fmla="*/ 437704 w 1133135"/>
                    <a:gd name="connsiteY61" fmla="*/ 264927 h 876634"/>
                    <a:gd name="connsiteX62" fmla="*/ 447783 w 1133135"/>
                    <a:gd name="connsiteY62" fmla="*/ 239010 h 876634"/>
                    <a:gd name="connsiteX63" fmla="*/ 443464 w 1133135"/>
                    <a:gd name="connsiteY63" fmla="*/ 223172 h 876634"/>
                    <a:gd name="connsiteX64" fmla="*/ 454982 w 1133135"/>
                    <a:gd name="connsiteY64" fmla="*/ 190056 h 876634"/>
                    <a:gd name="connsiteX65" fmla="*/ 470820 w 1133135"/>
                    <a:gd name="connsiteY65" fmla="*/ 192936 h 876634"/>
                    <a:gd name="connsiteX66" fmla="*/ 482339 w 1133135"/>
                    <a:gd name="connsiteY66" fmla="*/ 188617 h 876634"/>
                    <a:gd name="connsiteX67" fmla="*/ 490977 w 1133135"/>
                    <a:gd name="connsiteY67" fmla="*/ 164139 h 876634"/>
                    <a:gd name="connsiteX68" fmla="*/ 496737 w 1133135"/>
                    <a:gd name="connsiteY68" fmla="*/ 110866 h 876634"/>
                    <a:gd name="connsiteX69" fmla="*/ 529853 w 1133135"/>
                    <a:gd name="connsiteY69" fmla="*/ 87829 h 876634"/>
                    <a:gd name="connsiteX70" fmla="*/ 541371 w 1133135"/>
                    <a:gd name="connsiteY70" fmla="*/ 71991 h 876634"/>
                    <a:gd name="connsiteX71" fmla="*/ 583126 w 1133135"/>
                    <a:gd name="connsiteY71" fmla="*/ 61913 h 876634"/>
                    <a:gd name="connsiteX72" fmla="*/ 591765 w 1133135"/>
                    <a:gd name="connsiteY72" fmla="*/ 61913 h 876634"/>
                    <a:gd name="connsiteX73" fmla="*/ 597524 w 1133135"/>
                    <a:gd name="connsiteY73" fmla="*/ 59032 h 876634"/>
                    <a:gd name="connsiteX74" fmla="*/ 601843 w 1133135"/>
                    <a:gd name="connsiteY74" fmla="*/ 31676 h 876634"/>
                    <a:gd name="connsiteX75" fmla="*/ 598964 w 1133135"/>
                    <a:gd name="connsiteY75" fmla="*/ 12958 h 876634"/>
                    <a:gd name="connsiteX76" fmla="*/ 617681 w 1133135"/>
                    <a:gd name="connsiteY76" fmla="*/ 0 h 876634"/>
                    <a:gd name="connsiteX77" fmla="*/ 637839 w 1133135"/>
                    <a:gd name="connsiteY77" fmla="*/ 15839 h 876634"/>
                    <a:gd name="connsiteX78" fmla="*/ 657996 w 1133135"/>
                    <a:gd name="connsiteY78" fmla="*/ 51834 h 876634"/>
                    <a:gd name="connsiteX79" fmla="*/ 676714 w 1133135"/>
                    <a:gd name="connsiteY79" fmla="*/ 70551 h 876634"/>
                    <a:gd name="connsiteX80" fmla="*/ 695431 w 1133135"/>
                    <a:gd name="connsiteY80" fmla="*/ 122384 h 876634"/>
                    <a:gd name="connsiteX81" fmla="*/ 695431 w 1133135"/>
                    <a:gd name="connsiteY81" fmla="*/ 133903 h 876634"/>
                    <a:gd name="connsiteX82" fmla="*/ 719908 w 1133135"/>
                    <a:gd name="connsiteY82" fmla="*/ 162699 h 876634"/>
                    <a:gd name="connsiteX83" fmla="*/ 734306 w 1133135"/>
                    <a:gd name="connsiteY83" fmla="*/ 162699 h 876634"/>
                    <a:gd name="connsiteX84" fmla="*/ 741506 w 1133135"/>
                    <a:gd name="connsiteY84" fmla="*/ 168458 h 876634"/>
                    <a:gd name="connsiteX85" fmla="*/ 753024 w 1133135"/>
                    <a:gd name="connsiteY85" fmla="*/ 171339 h 876634"/>
                    <a:gd name="connsiteX86" fmla="*/ 813496 w 1133135"/>
                    <a:gd name="connsiteY86" fmla="*/ 152621 h 876634"/>
                    <a:gd name="connsiteX87" fmla="*/ 840853 w 1133135"/>
                    <a:gd name="connsiteY87" fmla="*/ 133903 h 876634"/>
                    <a:gd name="connsiteX88" fmla="*/ 855251 w 1133135"/>
                    <a:gd name="connsiteY88" fmla="*/ 132463 h 876634"/>
                    <a:gd name="connsiteX89" fmla="*/ 881168 w 1133135"/>
                    <a:gd name="connsiteY89" fmla="*/ 129584 h 876634"/>
                    <a:gd name="connsiteX90" fmla="*/ 950279 w 1133135"/>
                    <a:gd name="connsiteY90" fmla="*/ 122384 h 876634"/>
                    <a:gd name="connsiteX91" fmla="*/ 1004992 w 1133135"/>
                    <a:gd name="connsiteY91" fmla="*/ 138223 h 876634"/>
                    <a:gd name="connsiteX92" fmla="*/ 1029469 w 1133135"/>
                    <a:gd name="connsiteY92" fmla="*/ 115186 h 876634"/>
                    <a:gd name="connsiteX93" fmla="*/ 1046747 w 1133135"/>
                    <a:gd name="connsiteY93" fmla="*/ 93588 h 876634"/>
                    <a:gd name="connsiteX94" fmla="*/ 1074103 w 1133135"/>
                    <a:gd name="connsiteY94" fmla="*/ 82069 h 876634"/>
                    <a:gd name="connsiteX95" fmla="*/ 1075522 w 1133135"/>
                    <a:gd name="connsiteY95" fmla="*/ 81644 h 876634"/>
                    <a:gd name="connsiteX96" fmla="*/ 1084182 w 1133135"/>
                    <a:gd name="connsiteY96" fmla="*/ 87829 h 876634"/>
                    <a:gd name="connsiteX97" fmla="*/ 1095700 w 1133135"/>
                    <a:gd name="connsiteY97" fmla="*/ 89269 h 876634"/>
                    <a:gd name="connsiteX98" fmla="*/ 1098580 w 1133135"/>
                    <a:gd name="connsiteY98" fmla="*/ 95028 h 876634"/>
                    <a:gd name="connsiteX99" fmla="*/ 1115858 w 1133135"/>
                    <a:gd name="connsiteY99" fmla="*/ 89269 h 876634"/>
                    <a:gd name="connsiteX100" fmla="*/ 1131919 w 1133135"/>
                    <a:gd name="connsiteY100" fmla="*/ 104812 h 876634"/>
                    <a:gd name="connsiteX101" fmla="*/ 1121617 w 1133135"/>
                    <a:gd name="connsiteY101" fmla="*/ 126704 h 876634"/>
                    <a:gd name="connsiteX102" fmla="*/ 1127376 w 1133135"/>
                    <a:gd name="connsiteY102" fmla="*/ 146861 h 876634"/>
                    <a:gd name="connsiteX103" fmla="*/ 1133135 w 1133135"/>
                    <a:gd name="connsiteY103" fmla="*/ 161260 h 876634"/>
                    <a:gd name="connsiteX104" fmla="*/ 1127376 w 1133135"/>
                    <a:gd name="connsiteY104" fmla="*/ 179977 h 876634"/>
                    <a:gd name="connsiteX105" fmla="*/ 1133135 w 1133135"/>
                    <a:gd name="connsiteY105" fmla="*/ 190056 h 876634"/>
                    <a:gd name="connsiteX106" fmla="*/ 1118737 w 1133135"/>
                    <a:gd name="connsiteY106" fmla="*/ 201575 h 876634"/>
                    <a:gd name="connsiteX107" fmla="*/ 1114418 w 1133135"/>
                    <a:gd name="connsiteY107" fmla="*/ 211654 h 876634"/>
                    <a:gd name="connsiteX108" fmla="*/ 1114331 w 1133135"/>
                    <a:gd name="connsiteY108" fmla="*/ 212147 h 876634"/>
                    <a:gd name="connsiteX109" fmla="*/ 1112978 w 1133135"/>
                    <a:gd name="connsiteY109" fmla="*/ 210213 h 876634"/>
                    <a:gd name="connsiteX110" fmla="*/ 1095700 w 1133135"/>
                    <a:gd name="connsiteY110" fmla="*/ 217413 h 876634"/>
                    <a:gd name="connsiteX111" fmla="*/ 1075543 w 1133135"/>
                    <a:gd name="connsiteY111" fmla="*/ 213093 h 876634"/>
                    <a:gd name="connsiteX112" fmla="*/ 1058265 w 1133135"/>
                    <a:gd name="connsiteY112" fmla="*/ 223172 h 876634"/>
                    <a:gd name="connsiteX113" fmla="*/ 1032348 w 1133135"/>
                    <a:gd name="connsiteY113" fmla="*/ 211654 h 876634"/>
                    <a:gd name="connsiteX114" fmla="*/ 1002112 w 1133135"/>
                    <a:gd name="connsiteY114" fmla="*/ 253408 h 876634"/>
                    <a:gd name="connsiteX115" fmla="*/ 957478 w 1133135"/>
                    <a:gd name="connsiteY115" fmla="*/ 250528 h 876634"/>
                    <a:gd name="connsiteX116" fmla="*/ 937320 w 1133135"/>
                    <a:gd name="connsiteY116" fmla="*/ 243329 h 876634"/>
                    <a:gd name="connsiteX117" fmla="*/ 928682 w 1133135"/>
                    <a:gd name="connsiteY117" fmla="*/ 253408 h 876634"/>
                    <a:gd name="connsiteX118" fmla="*/ 907084 w 1133135"/>
                    <a:gd name="connsiteY118" fmla="*/ 247649 h 876634"/>
                    <a:gd name="connsiteX119" fmla="*/ 884047 w 1133135"/>
                    <a:gd name="connsiteY119" fmla="*/ 264927 h 876634"/>
                    <a:gd name="connsiteX120" fmla="*/ 850931 w 1133135"/>
                    <a:gd name="connsiteY120" fmla="*/ 256288 h 876634"/>
                    <a:gd name="connsiteX121" fmla="*/ 830774 w 1133135"/>
                    <a:gd name="connsiteY121" fmla="*/ 286524 h 876634"/>
                    <a:gd name="connsiteX122" fmla="*/ 809177 w 1133135"/>
                    <a:gd name="connsiteY122" fmla="*/ 295162 h 876634"/>
                    <a:gd name="connsiteX123" fmla="*/ 791899 w 1133135"/>
                    <a:gd name="connsiteY123" fmla="*/ 286524 h 876634"/>
                    <a:gd name="connsiteX124" fmla="*/ 768862 w 1133135"/>
                    <a:gd name="connsiteY124" fmla="*/ 321080 h 876634"/>
                    <a:gd name="connsiteX125" fmla="*/ 765982 w 1133135"/>
                    <a:gd name="connsiteY125" fmla="*/ 332598 h 876634"/>
                    <a:gd name="connsiteX126" fmla="*/ 755904 w 1133135"/>
                    <a:gd name="connsiteY126" fmla="*/ 345556 h 876634"/>
                    <a:gd name="connsiteX127" fmla="*/ 755904 w 1133135"/>
                    <a:gd name="connsiteY127" fmla="*/ 361395 h 876634"/>
                    <a:gd name="connsiteX128" fmla="*/ 741506 w 1133135"/>
                    <a:gd name="connsiteY128" fmla="*/ 367154 h 876634"/>
                    <a:gd name="connsiteX129" fmla="*/ 740066 w 1133135"/>
                    <a:gd name="connsiteY129" fmla="*/ 385871 h 876634"/>
                    <a:gd name="connsiteX130" fmla="*/ 729987 w 1133135"/>
                    <a:gd name="connsiteY130" fmla="*/ 400269 h 876634"/>
                    <a:gd name="connsiteX131" fmla="*/ 722788 w 1133135"/>
                    <a:gd name="connsiteY131" fmla="*/ 400269 h 876634"/>
                    <a:gd name="connsiteX132" fmla="*/ 699751 w 1133135"/>
                    <a:gd name="connsiteY132" fmla="*/ 424747 h 876634"/>
                    <a:gd name="connsiteX133" fmla="*/ 706950 w 1133135"/>
                    <a:gd name="connsiteY133" fmla="*/ 437705 h 876634"/>
                    <a:gd name="connsiteX134" fmla="*/ 696871 w 1133135"/>
                    <a:gd name="connsiteY134" fmla="*/ 452103 h 876634"/>
                    <a:gd name="connsiteX135" fmla="*/ 691112 w 1133135"/>
                    <a:gd name="connsiteY135" fmla="*/ 467940 h 876634"/>
                    <a:gd name="connsiteX136" fmla="*/ 698311 w 1133135"/>
                    <a:gd name="connsiteY136" fmla="*/ 480899 h 876634"/>
                    <a:gd name="connsiteX137" fmla="*/ 698311 w 1133135"/>
                    <a:gd name="connsiteY137" fmla="*/ 493858 h 876634"/>
                    <a:gd name="connsiteX138" fmla="*/ 652237 w 1133135"/>
                    <a:gd name="connsiteY138" fmla="*/ 548570 h 876634"/>
                    <a:gd name="connsiteX139" fmla="*/ 620561 w 1133135"/>
                    <a:gd name="connsiteY139" fmla="*/ 560089 h 876634"/>
                    <a:gd name="connsiteX140" fmla="*/ 588885 w 1133135"/>
                    <a:gd name="connsiteY140" fmla="*/ 552890 h 876634"/>
                    <a:gd name="connsiteX141" fmla="*/ 568728 w 1133135"/>
                    <a:gd name="connsiteY141" fmla="*/ 551451 h 876634"/>
                    <a:gd name="connsiteX142" fmla="*/ 551450 w 1133135"/>
                    <a:gd name="connsiteY142" fmla="*/ 547131 h 876634"/>
                    <a:gd name="connsiteX143" fmla="*/ 522653 w 1133135"/>
                    <a:gd name="connsiteY143" fmla="*/ 562969 h 876634"/>
                    <a:gd name="connsiteX144" fmla="*/ 532732 w 1133135"/>
                    <a:gd name="connsiteY144" fmla="*/ 577366 h 876634"/>
                    <a:gd name="connsiteX145" fmla="*/ 541371 w 1133135"/>
                    <a:gd name="connsiteY145" fmla="*/ 616242 h 876634"/>
                    <a:gd name="connsiteX146" fmla="*/ 551450 w 1133135"/>
                    <a:gd name="connsiteY146" fmla="*/ 620562 h 876634"/>
                    <a:gd name="connsiteX147" fmla="*/ 554329 w 1133135"/>
                    <a:gd name="connsiteY147" fmla="*/ 642159 h 876634"/>
                    <a:gd name="connsiteX148" fmla="*/ 573047 w 1133135"/>
                    <a:gd name="connsiteY148" fmla="*/ 647918 h 876634"/>
                    <a:gd name="connsiteX149" fmla="*/ 587445 w 1133135"/>
                    <a:gd name="connsiteY149" fmla="*/ 662316 h 876634"/>
                    <a:gd name="connsiteX150" fmla="*/ 586005 w 1133135"/>
                    <a:gd name="connsiteY150" fmla="*/ 681033 h 876634"/>
                    <a:gd name="connsiteX151" fmla="*/ 544251 w 1133135"/>
                    <a:gd name="connsiteY151" fmla="*/ 705511 h 876634"/>
                    <a:gd name="connsiteX152" fmla="*/ 518334 w 1133135"/>
                    <a:gd name="connsiteY152" fmla="*/ 712710 h 876634"/>
                    <a:gd name="connsiteX153" fmla="*/ 503936 w 1133135"/>
                    <a:gd name="connsiteY153" fmla="*/ 725668 h 876634"/>
                    <a:gd name="connsiteX154" fmla="*/ 501056 w 1133135"/>
                    <a:gd name="connsiteY154" fmla="*/ 745826 h 876634"/>
                    <a:gd name="connsiteX155" fmla="*/ 496737 w 1133135"/>
                    <a:gd name="connsiteY155" fmla="*/ 778941 h 876634"/>
                    <a:gd name="connsiteX156" fmla="*/ 470820 w 1133135"/>
                    <a:gd name="connsiteY156" fmla="*/ 776062 h 876634"/>
                    <a:gd name="connsiteX157" fmla="*/ 470820 w 1133135"/>
                    <a:gd name="connsiteY157" fmla="*/ 789020 h 876634"/>
                    <a:gd name="connsiteX158" fmla="*/ 437704 w 1133135"/>
                    <a:gd name="connsiteY158" fmla="*/ 826455 h 876634"/>
                    <a:gd name="connsiteX159" fmla="*/ 404589 w 1133135"/>
                    <a:gd name="connsiteY159" fmla="*/ 797659 h 876634"/>
                    <a:gd name="connsiteX160" fmla="*/ 397389 w 1133135"/>
                    <a:gd name="connsiteY160" fmla="*/ 793340 h 876634"/>
                    <a:gd name="connsiteX161" fmla="*/ 384431 w 1133135"/>
                    <a:gd name="connsiteY161" fmla="*/ 800539 h 876634"/>
                    <a:gd name="connsiteX162" fmla="*/ 395950 w 1133135"/>
                    <a:gd name="connsiteY162" fmla="*/ 823576 h 876634"/>
                    <a:gd name="connsiteX163" fmla="*/ 394510 w 1133135"/>
                    <a:gd name="connsiteY163" fmla="*/ 827896 h 876634"/>
                    <a:gd name="connsiteX164" fmla="*/ 416107 w 1133135"/>
                    <a:gd name="connsiteY164" fmla="*/ 856692 h 876634"/>
                    <a:gd name="connsiteX165" fmla="*/ 426186 w 1133135"/>
                    <a:gd name="connsiteY165" fmla="*/ 871089 h 876634"/>
                    <a:gd name="connsiteX166" fmla="*/ 424954 w 1133135"/>
                    <a:gd name="connsiteY166" fmla="*/ 876634 h 87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1133135" h="876634">
                      <a:moveTo>
                        <a:pt x="286957" y="876634"/>
                      </a:moveTo>
                      <a:lnTo>
                        <a:pt x="282204" y="871089"/>
                      </a:lnTo>
                      <a:lnTo>
                        <a:pt x="285084" y="866770"/>
                      </a:lnTo>
                      <a:lnTo>
                        <a:pt x="285084" y="848052"/>
                      </a:lnTo>
                      <a:lnTo>
                        <a:pt x="300922" y="842293"/>
                      </a:lnTo>
                      <a:lnTo>
                        <a:pt x="292283" y="829335"/>
                      </a:lnTo>
                      <a:lnTo>
                        <a:pt x="277885" y="825015"/>
                      </a:lnTo>
                      <a:lnTo>
                        <a:pt x="267806" y="822136"/>
                      </a:lnTo>
                      <a:lnTo>
                        <a:pt x="267806" y="810618"/>
                      </a:lnTo>
                      <a:lnTo>
                        <a:pt x="276445" y="800539"/>
                      </a:lnTo>
                      <a:lnTo>
                        <a:pt x="290843" y="801978"/>
                      </a:lnTo>
                      <a:lnTo>
                        <a:pt x="302362" y="799099"/>
                      </a:lnTo>
                      <a:lnTo>
                        <a:pt x="306681" y="787581"/>
                      </a:lnTo>
                      <a:lnTo>
                        <a:pt x="315320" y="765983"/>
                      </a:lnTo>
                      <a:lnTo>
                        <a:pt x="335477" y="761663"/>
                      </a:lnTo>
                      <a:lnTo>
                        <a:pt x="334037" y="753025"/>
                      </a:lnTo>
                      <a:lnTo>
                        <a:pt x="323959" y="745826"/>
                      </a:lnTo>
                      <a:lnTo>
                        <a:pt x="329718" y="734307"/>
                      </a:lnTo>
                      <a:lnTo>
                        <a:pt x="311000" y="725668"/>
                      </a:lnTo>
                      <a:lnTo>
                        <a:pt x="292283" y="719909"/>
                      </a:lnTo>
                      <a:lnTo>
                        <a:pt x="298042" y="704070"/>
                      </a:lnTo>
                      <a:lnTo>
                        <a:pt x="312440" y="699751"/>
                      </a:lnTo>
                      <a:lnTo>
                        <a:pt x="319639" y="688233"/>
                      </a:lnTo>
                      <a:lnTo>
                        <a:pt x="299482" y="678155"/>
                      </a:lnTo>
                      <a:lnTo>
                        <a:pt x="289403" y="679594"/>
                      </a:lnTo>
                      <a:lnTo>
                        <a:pt x="256287" y="679594"/>
                      </a:lnTo>
                      <a:lnTo>
                        <a:pt x="250528" y="688233"/>
                      </a:lnTo>
                      <a:lnTo>
                        <a:pt x="239010" y="686793"/>
                      </a:lnTo>
                      <a:lnTo>
                        <a:pt x="226051" y="675274"/>
                      </a:lnTo>
                      <a:lnTo>
                        <a:pt x="226051" y="663755"/>
                      </a:lnTo>
                      <a:lnTo>
                        <a:pt x="249088" y="657996"/>
                      </a:lnTo>
                      <a:lnTo>
                        <a:pt x="249088" y="639279"/>
                      </a:lnTo>
                      <a:lnTo>
                        <a:pt x="236130" y="636399"/>
                      </a:lnTo>
                      <a:lnTo>
                        <a:pt x="228931" y="633520"/>
                      </a:lnTo>
                      <a:lnTo>
                        <a:pt x="233250" y="622001"/>
                      </a:lnTo>
                      <a:lnTo>
                        <a:pt x="233250" y="597525"/>
                      </a:lnTo>
                      <a:lnTo>
                        <a:pt x="237570" y="590325"/>
                      </a:lnTo>
                      <a:lnTo>
                        <a:pt x="243329" y="567288"/>
                      </a:lnTo>
                      <a:lnTo>
                        <a:pt x="227491" y="564409"/>
                      </a:lnTo>
                      <a:lnTo>
                        <a:pt x="203014" y="550010"/>
                      </a:lnTo>
                      <a:lnTo>
                        <a:pt x="171338" y="557210"/>
                      </a:lnTo>
                      <a:lnTo>
                        <a:pt x="138222" y="565848"/>
                      </a:lnTo>
                      <a:lnTo>
                        <a:pt x="115185" y="588885"/>
                      </a:lnTo>
                      <a:lnTo>
                        <a:pt x="93588" y="603284"/>
                      </a:lnTo>
                      <a:lnTo>
                        <a:pt x="70551" y="617681"/>
                      </a:lnTo>
                      <a:lnTo>
                        <a:pt x="61912" y="636399"/>
                      </a:lnTo>
                      <a:lnTo>
                        <a:pt x="34556" y="634959"/>
                      </a:lnTo>
                      <a:lnTo>
                        <a:pt x="30236" y="624881"/>
                      </a:lnTo>
                      <a:lnTo>
                        <a:pt x="0" y="630640"/>
                      </a:lnTo>
                      <a:lnTo>
                        <a:pt x="50394" y="597525"/>
                      </a:lnTo>
                      <a:lnTo>
                        <a:pt x="74871" y="593205"/>
                      </a:lnTo>
                      <a:lnTo>
                        <a:pt x="79190" y="575927"/>
                      </a:lnTo>
                      <a:lnTo>
                        <a:pt x="95028" y="575927"/>
                      </a:lnTo>
                      <a:lnTo>
                        <a:pt x="112306" y="565848"/>
                      </a:lnTo>
                      <a:lnTo>
                        <a:pt x="182857" y="529853"/>
                      </a:lnTo>
                      <a:lnTo>
                        <a:pt x="250528" y="488099"/>
                      </a:lnTo>
                      <a:lnTo>
                        <a:pt x="295163" y="427625"/>
                      </a:lnTo>
                      <a:lnTo>
                        <a:pt x="372912" y="394510"/>
                      </a:lnTo>
                      <a:lnTo>
                        <a:pt x="418987" y="364273"/>
                      </a:lnTo>
                      <a:lnTo>
                        <a:pt x="436264" y="328278"/>
                      </a:lnTo>
                      <a:lnTo>
                        <a:pt x="446343" y="312440"/>
                      </a:lnTo>
                      <a:lnTo>
                        <a:pt x="437704" y="264927"/>
                      </a:lnTo>
                      <a:lnTo>
                        <a:pt x="447783" y="239010"/>
                      </a:lnTo>
                      <a:lnTo>
                        <a:pt x="443464" y="223172"/>
                      </a:lnTo>
                      <a:lnTo>
                        <a:pt x="454982" y="190056"/>
                      </a:lnTo>
                      <a:lnTo>
                        <a:pt x="470820" y="192936"/>
                      </a:lnTo>
                      <a:lnTo>
                        <a:pt x="482339" y="188617"/>
                      </a:lnTo>
                      <a:lnTo>
                        <a:pt x="490977" y="164139"/>
                      </a:lnTo>
                      <a:lnTo>
                        <a:pt x="496737" y="110866"/>
                      </a:lnTo>
                      <a:lnTo>
                        <a:pt x="529853" y="87829"/>
                      </a:lnTo>
                      <a:lnTo>
                        <a:pt x="541371" y="71991"/>
                      </a:lnTo>
                      <a:lnTo>
                        <a:pt x="583126" y="61913"/>
                      </a:lnTo>
                      <a:lnTo>
                        <a:pt x="591765" y="61913"/>
                      </a:lnTo>
                      <a:lnTo>
                        <a:pt x="597524" y="59032"/>
                      </a:lnTo>
                      <a:lnTo>
                        <a:pt x="601843" y="31676"/>
                      </a:lnTo>
                      <a:lnTo>
                        <a:pt x="598964" y="12958"/>
                      </a:lnTo>
                      <a:lnTo>
                        <a:pt x="617681" y="0"/>
                      </a:lnTo>
                      <a:lnTo>
                        <a:pt x="637839" y="15839"/>
                      </a:lnTo>
                      <a:lnTo>
                        <a:pt x="657996" y="51834"/>
                      </a:lnTo>
                      <a:lnTo>
                        <a:pt x="676714" y="70551"/>
                      </a:lnTo>
                      <a:lnTo>
                        <a:pt x="695431" y="122384"/>
                      </a:lnTo>
                      <a:lnTo>
                        <a:pt x="695431" y="133903"/>
                      </a:lnTo>
                      <a:lnTo>
                        <a:pt x="719908" y="162699"/>
                      </a:lnTo>
                      <a:lnTo>
                        <a:pt x="734306" y="162699"/>
                      </a:lnTo>
                      <a:lnTo>
                        <a:pt x="741506" y="168458"/>
                      </a:lnTo>
                      <a:lnTo>
                        <a:pt x="753024" y="171339"/>
                      </a:lnTo>
                      <a:lnTo>
                        <a:pt x="813496" y="152621"/>
                      </a:lnTo>
                      <a:lnTo>
                        <a:pt x="840853" y="133903"/>
                      </a:lnTo>
                      <a:lnTo>
                        <a:pt x="855251" y="132463"/>
                      </a:lnTo>
                      <a:lnTo>
                        <a:pt x="881168" y="129584"/>
                      </a:lnTo>
                      <a:lnTo>
                        <a:pt x="950279" y="122384"/>
                      </a:lnTo>
                      <a:lnTo>
                        <a:pt x="1004992" y="138223"/>
                      </a:lnTo>
                      <a:lnTo>
                        <a:pt x="1029469" y="115186"/>
                      </a:lnTo>
                      <a:lnTo>
                        <a:pt x="1046747" y="93588"/>
                      </a:lnTo>
                      <a:lnTo>
                        <a:pt x="1074103" y="82069"/>
                      </a:lnTo>
                      <a:lnTo>
                        <a:pt x="1075522" y="81644"/>
                      </a:lnTo>
                      <a:lnTo>
                        <a:pt x="1084182" y="87829"/>
                      </a:lnTo>
                      <a:lnTo>
                        <a:pt x="1095700" y="89269"/>
                      </a:lnTo>
                      <a:lnTo>
                        <a:pt x="1098580" y="95028"/>
                      </a:lnTo>
                      <a:lnTo>
                        <a:pt x="1115858" y="89269"/>
                      </a:lnTo>
                      <a:lnTo>
                        <a:pt x="1131919" y="104812"/>
                      </a:lnTo>
                      <a:lnTo>
                        <a:pt x="1121617" y="126704"/>
                      </a:lnTo>
                      <a:lnTo>
                        <a:pt x="1127376" y="146861"/>
                      </a:lnTo>
                      <a:lnTo>
                        <a:pt x="1133135" y="161260"/>
                      </a:lnTo>
                      <a:lnTo>
                        <a:pt x="1127376" y="179977"/>
                      </a:lnTo>
                      <a:lnTo>
                        <a:pt x="1133135" y="190056"/>
                      </a:lnTo>
                      <a:lnTo>
                        <a:pt x="1118737" y="201575"/>
                      </a:lnTo>
                      <a:lnTo>
                        <a:pt x="1114418" y="211654"/>
                      </a:lnTo>
                      <a:cubicBezTo>
                        <a:pt x="1114389" y="211818"/>
                        <a:pt x="1114360" y="211983"/>
                        <a:pt x="1114331" y="212147"/>
                      </a:cubicBezTo>
                      <a:lnTo>
                        <a:pt x="1112978" y="210213"/>
                      </a:lnTo>
                      <a:lnTo>
                        <a:pt x="1095700" y="217413"/>
                      </a:lnTo>
                      <a:lnTo>
                        <a:pt x="1075543" y="213093"/>
                      </a:lnTo>
                      <a:lnTo>
                        <a:pt x="1058265" y="223172"/>
                      </a:lnTo>
                      <a:lnTo>
                        <a:pt x="1032348" y="211654"/>
                      </a:lnTo>
                      <a:lnTo>
                        <a:pt x="1002112" y="253408"/>
                      </a:lnTo>
                      <a:lnTo>
                        <a:pt x="957478" y="250528"/>
                      </a:lnTo>
                      <a:lnTo>
                        <a:pt x="937320" y="243329"/>
                      </a:lnTo>
                      <a:lnTo>
                        <a:pt x="928682" y="253408"/>
                      </a:lnTo>
                      <a:lnTo>
                        <a:pt x="907084" y="247649"/>
                      </a:lnTo>
                      <a:lnTo>
                        <a:pt x="884047" y="264927"/>
                      </a:lnTo>
                      <a:lnTo>
                        <a:pt x="850931" y="256288"/>
                      </a:lnTo>
                      <a:lnTo>
                        <a:pt x="830774" y="286524"/>
                      </a:lnTo>
                      <a:lnTo>
                        <a:pt x="809177" y="295162"/>
                      </a:lnTo>
                      <a:lnTo>
                        <a:pt x="791899" y="286524"/>
                      </a:lnTo>
                      <a:lnTo>
                        <a:pt x="768862" y="321080"/>
                      </a:lnTo>
                      <a:lnTo>
                        <a:pt x="765982" y="332598"/>
                      </a:lnTo>
                      <a:lnTo>
                        <a:pt x="755904" y="345556"/>
                      </a:lnTo>
                      <a:lnTo>
                        <a:pt x="755904" y="361395"/>
                      </a:lnTo>
                      <a:lnTo>
                        <a:pt x="741506" y="367154"/>
                      </a:lnTo>
                      <a:lnTo>
                        <a:pt x="740066" y="385871"/>
                      </a:lnTo>
                      <a:lnTo>
                        <a:pt x="729987" y="400269"/>
                      </a:lnTo>
                      <a:lnTo>
                        <a:pt x="722788" y="400269"/>
                      </a:lnTo>
                      <a:lnTo>
                        <a:pt x="699751" y="424747"/>
                      </a:lnTo>
                      <a:lnTo>
                        <a:pt x="706950" y="437705"/>
                      </a:lnTo>
                      <a:lnTo>
                        <a:pt x="696871" y="452103"/>
                      </a:lnTo>
                      <a:lnTo>
                        <a:pt x="691112" y="467940"/>
                      </a:lnTo>
                      <a:lnTo>
                        <a:pt x="698311" y="480899"/>
                      </a:lnTo>
                      <a:lnTo>
                        <a:pt x="698311" y="493858"/>
                      </a:lnTo>
                      <a:lnTo>
                        <a:pt x="652237" y="548570"/>
                      </a:lnTo>
                      <a:lnTo>
                        <a:pt x="620561" y="560089"/>
                      </a:lnTo>
                      <a:lnTo>
                        <a:pt x="588885" y="552890"/>
                      </a:lnTo>
                      <a:lnTo>
                        <a:pt x="568728" y="551451"/>
                      </a:lnTo>
                      <a:lnTo>
                        <a:pt x="551450" y="547131"/>
                      </a:lnTo>
                      <a:lnTo>
                        <a:pt x="522653" y="562969"/>
                      </a:lnTo>
                      <a:lnTo>
                        <a:pt x="532732" y="577366"/>
                      </a:lnTo>
                      <a:lnTo>
                        <a:pt x="541371" y="616242"/>
                      </a:lnTo>
                      <a:lnTo>
                        <a:pt x="551450" y="620562"/>
                      </a:lnTo>
                      <a:lnTo>
                        <a:pt x="554329" y="642159"/>
                      </a:lnTo>
                      <a:lnTo>
                        <a:pt x="573047" y="647918"/>
                      </a:lnTo>
                      <a:lnTo>
                        <a:pt x="587445" y="662316"/>
                      </a:lnTo>
                      <a:lnTo>
                        <a:pt x="586005" y="681033"/>
                      </a:lnTo>
                      <a:lnTo>
                        <a:pt x="544251" y="705511"/>
                      </a:lnTo>
                      <a:lnTo>
                        <a:pt x="518334" y="712710"/>
                      </a:lnTo>
                      <a:lnTo>
                        <a:pt x="503936" y="725668"/>
                      </a:lnTo>
                      <a:lnTo>
                        <a:pt x="501056" y="745826"/>
                      </a:lnTo>
                      <a:lnTo>
                        <a:pt x="496737" y="778941"/>
                      </a:lnTo>
                      <a:lnTo>
                        <a:pt x="470820" y="776062"/>
                      </a:lnTo>
                      <a:lnTo>
                        <a:pt x="470820" y="789020"/>
                      </a:lnTo>
                      <a:lnTo>
                        <a:pt x="437704" y="826455"/>
                      </a:lnTo>
                      <a:lnTo>
                        <a:pt x="404589" y="797659"/>
                      </a:lnTo>
                      <a:lnTo>
                        <a:pt x="397389" y="793340"/>
                      </a:lnTo>
                      <a:lnTo>
                        <a:pt x="384431" y="800539"/>
                      </a:lnTo>
                      <a:lnTo>
                        <a:pt x="395950" y="823576"/>
                      </a:lnTo>
                      <a:lnTo>
                        <a:pt x="394510" y="827896"/>
                      </a:lnTo>
                      <a:lnTo>
                        <a:pt x="416107" y="856692"/>
                      </a:lnTo>
                      <a:lnTo>
                        <a:pt x="426186" y="871089"/>
                      </a:lnTo>
                      <a:lnTo>
                        <a:pt x="424954" y="876634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7D80BB7-0C4F-3D5A-2F24-2795FC407ED2}"/>
                    </a:ext>
                  </a:extLst>
                </p:cNvPr>
                <p:cNvSpPr/>
                <p:nvPr/>
              </p:nvSpPr>
              <p:spPr>
                <a:xfrm>
                  <a:off x="1689546" y="1427377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14F395D-2F53-2F0B-762A-13975968CD7D}"/>
                    </a:ext>
                  </a:extLst>
                </p:cNvPr>
                <p:cNvSpPr/>
                <p:nvPr/>
              </p:nvSpPr>
              <p:spPr>
                <a:xfrm>
                  <a:off x="663981" y="2216751"/>
                  <a:ext cx="419113" cy="715301"/>
                </a:xfrm>
                <a:custGeom>
                  <a:avLst/>
                  <a:gdLst>
                    <a:gd name="connsiteX0" fmla="*/ 19996 w 419113"/>
                    <a:gd name="connsiteY0" fmla="*/ 0 h 715301"/>
                    <a:gd name="connsiteX1" fmla="*/ 32090 w 419113"/>
                    <a:gd name="connsiteY1" fmla="*/ 50106 h 715301"/>
                    <a:gd name="connsiteX2" fmla="*/ 45912 w 419113"/>
                    <a:gd name="connsiteY2" fmla="*/ 58745 h 715301"/>
                    <a:gd name="connsiteX3" fmla="*/ 51096 w 419113"/>
                    <a:gd name="connsiteY3" fmla="*/ 89845 h 715301"/>
                    <a:gd name="connsiteX4" fmla="*/ 35546 w 419113"/>
                    <a:gd name="connsiteY4" fmla="*/ 96756 h 715301"/>
                    <a:gd name="connsiteX5" fmla="*/ 37274 w 419113"/>
                    <a:gd name="connsiteY5" fmla="*/ 114034 h 715301"/>
                    <a:gd name="connsiteX6" fmla="*/ 16540 w 419113"/>
                    <a:gd name="connsiteY6" fmla="*/ 139950 h 715301"/>
                    <a:gd name="connsiteX7" fmla="*/ 23451 w 419113"/>
                    <a:gd name="connsiteY7" fmla="*/ 160684 h 715301"/>
                    <a:gd name="connsiteX8" fmla="*/ 32090 w 419113"/>
                    <a:gd name="connsiteY8" fmla="*/ 195239 h 715301"/>
                    <a:gd name="connsiteX9" fmla="*/ 45912 w 419113"/>
                    <a:gd name="connsiteY9" fmla="*/ 210789 h 715301"/>
                    <a:gd name="connsiteX10" fmla="*/ 59735 w 419113"/>
                    <a:gd name="connsiteY10" fmla="*/ 210789 h 715301"/>
                    <a:gd name="connsiteX11" fmla="*/ 66646 w 419113"/>
                    <a:gd name="connsiteY11" fmla="*/ 203878 h 715301"/>
                    <a:gd name="connsiteX12" fmla="*/ 99474 w 419113"/>
                    <a:gd name="connsiteY12" fmla="*/ 203878 h 715301"/>
                    <a:gd name="connsiteX13" fmla="*/ 99474 w 419113"/>
                    <a:gd name="connsiteY13" fmla="*/ 214245 h 715301"/>
                    <a:gd name="connsiteX14" fmla="*/ 80468 w 419113"/>
                    <a:gd name="connsiteY14" fmla="*/ 253984 h 715301"/>
                    <a:gd name="connsiteX15" fmla="*/ 78740 w 419113"/>
                    <a:gd name="connsiteY15" fmla="*/ 262623 h 715301"/>
                    <a:gd name="connsiteX16" fmla="*/ 85651 w 419113"/>
                    <a:gd name="connsiteY16" fmla="*/ 274717 h 715301"/>
                    <a:gd name="connsiteX17" fmla="*/ 89107 w 419113"/>
                    <a:gd name="connsiteY17" fmla="*/ 290267 h 715301"/>
                    <a:gd name="connsiteX18" fmla="*/ 113296 w 419113"/>
                    <a:gd name="connsiteY18" fmla="*/ 312728 h 715301"/>
                    <a:gd name="connsiteX19" fmla="*/ 163402 w 419113"/>
                    <a:gd name="connsiteY19" fmla="*/ 312728 h 715301"/>
                    <a:gd name="connsiteX20" fmla="*/ 161674 w 419113"/>
                    <a:gd name="connsiteY20" fmla="*/ 295451 h 715301"/>
                    <a:gd name="connsiteX21" fmla="*/ 185863 w 419113"/>
                    <a:gd name="connsiteY21" fmla="*/ 290267 h 715301"/>
                    <a:gd name="connsiteX22" fmla="*/ 213507 w 419113"/>
                    <a:gd name="connsiteY22" fmla="*/ 305817 h 715301"/>
                    <a:gd name="connsiteX23" fmla="*/ 237696 w 419113"/>
                    <a:gd name="connsiteY23" fmla="*/ 267806 h 715301"/>
                    <a:gd name="connsiteX24" fmla="*/ 249791 w 419113"/>
                    <a:gd name="connsiteY24" fmla="*/ 259167 h 715301"/>
                    <a:gd name="connsiteX25" fmla="*/ 254974 w 419113"/>
                    <a:gd name="connsiteY25" fmla="*/ 252256 h 715301"/>
                    <a:gd name="connsiteX26" fmla="*/ 234241 w 419113"/>
                    <a:gd name="connsiteY26" fmla="*/ 224612 h 715301"/>
                    <a:gd name="connsiteX27" fmla="*/ 241152 w 419113"/>
                    <a:gd name="connsiteY27" fmla="*/ 210789 h 715301"/>
                    <a:gd name="connsiteX28" fmla="*/ 256702 w 419113"/>
                    <a:gd name="connsiteY28" fmla="*/ 191784 h 715301"/>
                    <a:gd name="connsiteX29" fmla="*/ 263613 w 419113"/>
                    <a:gd name="connsiteY29" fmla="*/ 177961 h 715301"/>
                    <a:gd name="connsiteX30" fmla="*/ 291257 w 419113"/>
                    <a:gd name="connsiteY30" fmla="*/ 177961 h 715301"/>
                    <a:gd name="connsiteX31" fmla="*/ 292985 w 419113"/>
                    <a:gd name="connsiteY31" fmla="*/ 203878 h 715301"/>
                    <a:gd name="connsiteX32" fmla="*/ 292985 w 419113"/>
                    <a:gd name="connsiteY32" fmla="*/ 228067 h 715301"/>
                    <a:gd name="connsiteX33" fmla="*/ 292985 w 419113"/>
                    <a:gd name="connsiteY33" fmla="*/ 253984 h 715301"/>
                    <a:gd name="connsiteX34" fmla="*/ 292985 w 419113"/>
                    <a:gd name="connsiteY34" fmla="*/ 267806 h 715301"/>
                    <a:gd name="connsiteX35" fmla="*/ 311991 w 419113"/>
                    <a:gd name="connsiteY35" fmla="*/ 279901 h 715301"/>
                    <a:gd name="connsiteX36" fmla="*/ 313718 w 419113"/>
                    <a:gd name="connsiteY36" fmla="*/ 291995 h 715301"/>
                    <a:gd name="connsiteX37" fmla="*/ 330996 w 419113"/>
                    <a:gd name="connsiteY37" fmla="*/ 293723 h 715301"/>
                    <a:gd name="connsiteX38" fmla="*/ 325813 w 419113"/>
                    <a:gd name="connsiteY38" fmla="*/ 307545 h 715301"/>
                    <a:gd name="connsiteX39" fmla="*/ 337907 w 419113"/>
                    <a:gd name="connsiteY39" fmla="*/ 338645 h 715301"/>
                    <a:gd name="connsiteX40" fmla="*/ 337907 w 419113"/>
                    <a:gd name="connsiteY40" fmla="*/ 352467 h 715301"/>
                    <a:gd name="connsiteX41" fmla="*/ 343091 w 419113"/>
                    <a:gd name="connsiteY41" fmla="*/ 368017 h 715301"/>
                    <a:gd name="connsiteX42" fmla="*/ 344818 w 419113"/>
                    <a:gd name="connsiteY42" fmla="*/ 374928 h 715301"/>
                    <a:gd name="connsiteX43" fmla="*/ 358641 w 419113"/>
                    <a:gd name="connsiteY43" fmla="*/ 378384 h 715301"/>
                    <a:gd name="connsiteX44" fmla="*/ 379374 w 419113"/>
                    <a:gd name="connsiteY44" fmla="*/ 378384 h 715301"/>
                    <a:gd name="connsiteX45" fmla="*/ 379374 w 419113"/>
                    <a:gd name="connsiteY45" fmla="*/ 392206 h 715301"/>
                    <a:gd name="connsiteX46" fmla="*/ 410474 w 419113"/>
                    <a:gd name="connsiteY46" fmla="*/ 395662 h 715301"/>
                    <a:gd name="connsiteX47" fmla="*/ 403563 w 419113"/>
                    <a:gd name="connsiteY47" fmla="*/ 412940 h 715301"/>
                    <a:gd name="connsiteX48" fmla="*/ 412202 w 419113"/>
                    <a:gd name="connsiteY48" fmla="*/ 428490 h 715301"/>
                    <a:gd name="connsiteX49" fmla="*/ 419113 w 419113"/>
                    <a:gd name="connsiteY49" fmla="*/ 454406 h 715301"/>
                    <a:gd name="connsiteX50" fmla="*/ 384557 w 419113"/>
                    <a:gd name="connsiteY50" fmla="*/ 468229 h 715301"/>
                    <a:gd name="connsiteX51" fmla="*/ 391469 w 419113"/>
                    <a:gd name="connsiteY51" fmla="*/ 535612 h 715301"/>
                    <a:gd name="connsiteX52" fmla="*/ 386285 w 419113"/>
                    <a:gd name="connsiteY52" fmla="*/ 573623 h 715301"/>
                    <a:gd name="connsiteX53" fmla="*/ 372463 w 419113"/>
                    <a:gd name="connsiteY53" fmla="*/ 597812 h 715301"/>
                    <a:gd name="connsiteX54" fmla="*/ 332724 w 419113"/>
                    <a:gd name="connsiteY54" fmla="*/ 609907 h 715301"/>
                    <a:gd name="connsiteX55" fmla="*/ 339635 w 419113"/>
                    <a:gd name="connsiteY55" fmla="*/ 675562 h 715301"/>
                    <a:gd name="connsiteX56" fmla="*/ 344818 w 419113"/>
                    <a:gd name="connsiteY56" fmla="*/ 691112 h 715301"/>
                    <a:gd name="connsiteX57" fmla="*/ 344818 w 419113"/>
                    <a:gd name="connsiteY57" fmla="*/ 708390 h 715301"/>
                    <a:gd name="connsiteX58" fmla="*/ 334452 w 419113"/>
                    <a:gd name="connsiteY58" fmla="*/ 715301 h 715301"/>
                    <a:gd name="connsiteX59" fmla="*/ 318902 w 419113"/>
                    <a:gd name="connsiteY59" fmla="*/ 706662 h 715301"/>
                    <a:gd name="connsiteX60" fmla="*/ 320630 w 419113"/>
                    <a:gd name="connsiteY60" fmla="*/ 680746 h 715301"/>
                    <a:gd name="connsiteX61" fmla="*/ 284346 w 419113"/>
                    <a:gd name="connsiteY61" fmla="*/ 651373 h 715301"/>
                    <a:gd name="connsiteX62" fmla="*/ 268796 w 419113"/>
                    <a:gd name="connsiteY62" fmla="*/ 658284 h 715301"/>
                    <a:gd name="connsiteX63" fmla="*/ 234241 w 419113"/>
                    <a:gd name="connsiteY63" fmla="*/ 637551 h 715301"/>
                    <a:gd name="connsiteX64" fmla="*/ 223874 w 419113"/>
                    <a:gd name="connsiteY64" fmla="*/ 637551 h 715301"/>
                    <a:gd name="connsiteX65" fmla="*/ 216963 w 419113"/>
                    <a:gd name="connsiteY65" fmla="*/ 618545 h 715301"/>
                    <a:gd name="connsiteX66" fmla="*/ 204868 w 419113"/>
                    <a:gd name="connsiteY66" fmla="*/ 623729 h 715301"/>
                    <a:gd name="connsiteX67" fmla="*/ 165129 w 419113"/>
                    <a:gd name="connsiteY67" fmla="*/ 587445 h 715301"/>
                    <a:gd name="connsiteX68" fmla="*/ 146124 w 419113"/>
                    <a:gd name="connsiteY68" fmla="*/ 571895 h 715301"/>
                    <a:gd name="connsiteX69" fmla="*/ 127183 w 419113"/>
                    <a:gd name="connsiteY69" fmla="*/ 561794 h 715301"/>
                    <a:gd name="connsiteX70" fmla="*/ 112864 w 419113"/>
                    <a:gd name="connsiteY70" fmla="*/ 578159 h 715301"/>
                    <a:gd name="connsiteX71" fmla="*/ 93426 w 419113"/>
                    <a:gd name="connsiteY71" fmla="*/ 573839 h 715301"/>
                    <a:gd name="connsiteX72" fmla="*/ 112464 w 419113"/>
                    <a:gd name="connsiteY72" fmla="*/ 548180 h 715301"/>
                    <a:gd name="connsiteX73" fmla="*/ 89107 w 419113"/>
                    <a:gd name="connsiteY73" fmla="*/ 518334 h 715301"/>
                    <a:gd name="connsiteX74" fmla="*/ 80468 w 419113"/>
                    <a:gd name="connsiteY74" fmla="*/ 523518 h 715301"/>
                    <a:gd name="connsiteX75" fmla="*/ 64918 w 419113"/>
                    <a:gd name="connsiteY75" fmla="*/ 516606 h 715301"/>
                    <a:gd name="connsiteX76" fmla="*/ 39001 w 419113"/>
                    <a:gd name="connsiteY76" fmla="*/ 525245 h 715301"/>
                    <a:gd name="connsiteX77" fmla="*/ 990 w 419113"/>
                    <a:gd name="connsiteY77" fmla="*/ 539068 h 715301"/>
                    <a:gd name="connsiteX78" fmla="*/ 0 w 419113"/>
                    <a:gd name="connsiteY78" fmla="*/ 538991 h 715301"/>
                    <a:gd name="connsiteX79" fmla="*/ 0 w 419113"/>
                    <a:gd name="connsiteY79" fmla="*/ 24719 h 715301"/>
                    <a:gd name="connsiteX80" fmla="*/ 7901 w 419113"/>
                    <a:gd name="connsiteY80" fmla="*/ 22461 h 715301"/>
                    <a:gd name="connsiteX0" fmla="*/ 283927 w 683044"/>
                    <a:gd name="connsiteY0" fmla="*/ 0 h 715301"/>
                    <a:gd name="connsiteX1" fmla="*/ 296021 w 683044"/>
                    <a:gd name="connsiteY1" fmla="*/ 50106 h 715301"/>
                    <a:gd name="connsiteX2" fmla="*/ 309843 w 683044"/>
                    <a:gd name="connsiteY2" fmla="*/ 58745 h 715301"/>
                    <a:gd name="connsiteX3" fmla="*/ 315027 w 683044"/>
                    <a:gd name="connsiteY3" fmla="*/ 89845 h 715301"/>
                    <a:gd name="connsiteX4" fmla="*/ 299477 w 683044"/>
                    <a:gd name="connsiteY4" fmla="*/ 96756 h 715301"/>
                    <a:gd name="connsiteX5" fmla="*/ 301205 w 683044"/>
                    <a:gd name="connsiteY5" fmla="*/ 114034 h 715301"/>
                    <a:gd name="connsiteX6" fmla="*/ 280471 w 683044"/>
                    <a:gd name="connsiteY6" fmla="*/ 139950 h 715301"/>
                    <a:gd name="connsiteX7" fmla="*/ 287382 w 683044"/>
                    <a:gd name="connsiteY7" fmla="*/ 160684 h 715301"/>
                    <a:gd name="connsiteX8" fmla="*/ 296021 w 683044"/>
                    <a:gd name="connsiteY8" fmla="*/ 195239 h 715301"/>
                    <a:gd name="connsiteX9" fmla="*/ 309843 w 683044"/>
                    <a:gd name="connsiteY9" fmla="*/ 210789 h 715301"/>
                    <a:gd name="connsiteX10" fmla="*/ 323666 w 683044"/>
                    <a:gd name="connsiteY10" fmla="*/ 210789 h 715301"/>
                    <a:gd name="connsiteX11" fmla="*/ 330577 w 683044"/>
                    <a:gd name="connsiteY11" fmla="*/ 203878 h 715301"/>
                    <a:gd name="connsiteX12" fmla="*/ 363405 w 683044"/>
                    <a:gd name="connsiteY12" fmla="*/ 203878 h 715301"/>
                    <a:gd name="connsiteX13" fmla="*/ 363405 w 683044"/>
                    <a:gd name="connsiteY13" fmla="*/ 214245 h 715301"/>
                    <a:gd name="connsiteX14" fmla="*/ 344399 w 683044"/>
                    <a:gd name="connsiteY14" fmla="*/ 253984 h 715301"/>
                    <a:gd name="connsiteX15" fmla="*/ 342671 w 683044"/>
                    <a:gd name="connsiteY15" fmla="*/ 262623 h 715301"/>
                    <a:gd name="connsiteX16" fmla="*/ 349582 w 683044"/>
                    <a:gd name="connsiteY16" fmla="*/ 274717 h 715301"/>
                    <a:gd name="connsiteX17" fmla="*/ 353038 w 683044"/>
                    <a:gd name="connsiteY17" fmla="*/ 290267 h 715301"/>
                    <a:gd name="connsiteX18" fmla="*/ 377227 w 683044"/>
                    <a:gd name="connsiteY18" fmla="*/ 312728 h 715301"/>
                    <a:gd name="connsiteX19" fmla="*/ 427333 w 683044"/>
                    <a:gd name="connsiteY19" fmla="*/ 312728 h 715301"/>
                    <a:gd name="connsiteX20" fmla="*/ 425605 w 683044"/>
                    <a:gd name="connsiteY20" fmla="*/ 295451 h 715301"/>
                    <a:gd name="connsiteX21" fmla="*/ 449794 w 683044"/>
                    <a:gd name="connsiteY21" fmla="*/ 290267 h 715301"/>
                    <a:gd name="connsiteX22" fmla="*/ 477438 w 683044"/>
                    <a:gd name="connsiteY22" fmla="*/ 305817 h 715301"/>
                    <a:gd name="connsiteX23" fmla="*/ 501627 w 683044"/>
                    <a:gd name="connsiteY23" fmla="*/ 267806 h 715301"/>
                    <a:gd name="connsiteX24" fmla="*/ 513722 w 683044"/>
                    <a:gd name="connsiteY24" fmla="*/ 259167 h 715301"/>
                    <a:gd name="connsiteX25" fmla="*/ 518905 w 683044"/>
                    <a:gd name="connsiteY25" fmla="*/ 252256 h 715301"/>
                    <a:gd name="connsiteX26" fmla="*/ 498172 w 683044"/>
                    <a:gd name="connsiteY26" fmla="*/ 224612 h 715301"/>
                    <a:gd name="connsiteX27" fmla="*/ 505083 w 683044"/>
                    <a:gd name="connsiteY27" fmla="*/ 210789 h 715301"/>
                    <a:gd name="connsiteX28" fmla="*/ 520633 w 683044"/>
                    <a:gd name="connsiteY28" fmla="*/ 191784 h 715301"/>
                    <a:gd name="connsiteX29" fmla="*/ 527544 w 683044"/>
                    <a:gd name="connsiteY29" fmla="*/ 177961 h 715301"/>
                    <a:gd name="connsiteX30" fmla="*/ 555188 w 683044"/>
                    <a:gd name="connsiteY30" fmla="*/ 177961 h 715301"/>
                    <a:gd name="connsiteX31" fmla="*/ 556916 w 683044"/>
                    <a:gd name="connsiteY31" fmla="*/ 203878 h 715301"/>
                    <a:gd name="connsiteX32" fmla="*/ 556916 w 683044"/>
                    <a:gd name="connsiteY32" fmla="*/ 228067 h 715301"/>
                    <a:gd name="connsiteX33" fmla="*/ 556916 w 683044"/>
                    <a:gd name="connsiteY33" fmla="*/ 253984 h 715301"/>
                    <a:gd name="connsiteX34" fmla="*/ 556916 w 683044"/>
                    <a:gd name="connsiteY34" fmla="*/ 267806 h 715301"/>
                    <a:gd name="connsiteX35" fmla="*/ 575922 w 683044"/>
                    <a:gd name="connsiteY35" fmla="*/ 279901 h 715301"/>
                    <a:gd name="connsiteX36" fmla="*/ 577649 w 683044"/>
                    <a:gd name="connsiteY36" fmla="*/ 291995 h 715301"/>
                    <a:gd name="connsiteX37" fmla="*/ 594927 w 683044"/>
                    <a:gd name="connsiteY37" fmla="*/ 293723 h 715301"/>
                    <a:gd name="connsiteX38" fmla="*/ 589744 w 683044"/>
                    <a:gd name="connsiteY38" fmla="*/ 307545 h 715301"/>
                    <a:gd name="connsiteX39" fmla="*/ 601838 w 683044"/>
                    <a:gd name="connsiteY39" fmla="*/ 338645 h 715301"/>
                    <a:gd name="connsiteX40" fmla="*/ 601838 w 683044"/>
                    <a:gd name="connsiteY40" fmla="*/ 352467 h 715301"/>
                    <a:gd name="connsiteX41" fmla="*/ 607022 w 683044"/>
                    <a:gd name="connsiteY41" fmla="*/ 368017 h 715301"/>
                    <a:gd name="connsiteX42" fmla="*/ 608749 w 683044"/>
                    <a:gd name="connsiteY42" fmla="*/ 374928 h 715301"/>
                    <a:gd name="connsiteX43" fmla="*/ 622572 w 683044"/>
                    <a:gd name="connsiteY43" fmla="*/ 378384 h 715301"/>
                    <a:gd name="connsiteX44" fmla="*/ 643305 w 683044"/>
                    <a:gd name="connsiteY44" fmla="*/ 378384 h 715301"/>
                    <a:gd name="connsiteX45" fmla="*/ 643305 w 683044"/>
                    <a:gd name="connsiteY45" fmla="*/ 392206 h 715301"/>
                    <a:gd name="connsiteX46" fmla="*/ 674405 w 683044"/>
                    <a:gd name="connsiteY46" fmla="*/ 395662 h 715301"/>
                    <a:gd name="connsiteX47" fmla="*/ 667494 w 683044"/>
                    <a:gd name="connsiteY47" fmla="*/ 412940 h 715301"/>
                    <a:gd name="connsiteX48" fmla="*/ 676133 w 683044"/>
                    <a:gd name="connsiteY48" fmla="*/ 428490 h 715301"/>
                    <a:gd name="connsiteX49" fmla="*/ 683044 w 683044"/>
                    <a:gd name="connsiteY49" fmla="*/ 454406 h 715301"/>
                    <a:gd name="connsiteX50" fmla="*/ 648488 w 683044"/>
                    <a:gd name="connsiteY50" fmla="*/ 468229 h 715301"/>
                    <a:gd name="connsiteX51" fmla="*/ 655400 w 683044"/>
                    <a:gd name="connsiteY51" fmla="*/ 535612 h 715301"/>
                    <a:gd name="connsiteX52" fmla="*/ 650216 w 683044"/>
                    <a:gd name="connsiteY52" fmla="*/ 573623 h 715301"/>
                    <a:gd name="connsiteX53" fmla="*/ 636394 w 683044"/>
                    <a:gd name="connsiteY53" fmla="*/ 597812 h 715301"/>
                    <a:gd name="connsiteX54" fmla="*/ 596655 w 683044"/>
                    <a:gd name="connsiteY54" fmla="*/ 609907 h 715301"/>
                    <a:gd name="connsiteX55" fmla="*/ 603566 w 683044"/>
                    <a:gd name="connsiteY55" fmla="*/ 675562 h 715301"/>
                    <a:gd name="connsiteX56" fmla="*/ 608749 w 683044"/>
                    <a:gd name="connsiteY56" fmla="*/ 691112 h 715301"/>
                    <a:gd name="connsiteX57" fmla="*/ 608749 w 683044"/>
                    <a:gd name="connsiteY57" fmla="*/ 708390 h 715301"/>
                    <a:gd name="connsiteX58" fmla="*/ 598383 w 683044"/>
                    <a:gd name="connsiteY58" fmla="*/ 715301 h 715301"/>
                    <a:gd name="connsiteX59" fmla="*/ 582833 w 683044"/>
                    <a:gd name="connsiteY59" fmla="*/ 706662 h 715301"/>
                    <a:gd name="connsiteX60" fmla="*/ 584561 w 683044"/>
                    <a:gd name="connsiteY60" fmla="*/ 680746 h 715301"/>
                    <a:gd name="connsiteX61" fmla="*/ 548277 w 683044"/>
                    <a:gd name="connsiteY61" fmla="*/ 651373 h 715301"/>
                    <a:gd name="connsiteX62" fmla="*/ 532727 w 683044"/>
                    <a:gd name="connsiteY62" fmla="*/ 658284 h 715301"/>
                    <a:gd name="connsiteX63" fmla="*/ 498172 w 683044"/>
                    <a:gd name="connsiteY63" fmla="*/ 637551 h 715301"/>
                    <a:gd name="connsiteX64" fmla="*/ 487805 w 683044"/>
                    <a:gd name="connsiteY64" fmla="*/ 637551 h 715301"/>
                    <a:gd name="connsiteX65" fmla="*/ 480894 w 683044"/>
                    <a:gd name="connsiteY65" fmla="*/ 618545 h 715301"/>
                    <a:gd name="connsiteX66" fmla="*/ 468799 w 683044"/>
                    <a:gd name="connsiteY66" fmla="*/ 623729 h 715301"/>
                    <a:gd name="connsiteX67" fmla="*/ 429060 w 683044"/>
                    <a:gd name="connsiteY67" fmla="*/ 587445 h 715301"/>
                    <a:gd name="connsiteX68" fmla="*/ 410055 w 683044"/>
                    <a:gd name="connsiteY68" fmla="*/ 571895 h 715301"/>
                    <a:gd name="connsiteX69" fmla="*/ 391114 w 683044"/>
                    <a:gd name="connsiteY69" fmla="*/ 561794 h 715301"/>
                    <a:gd name="connsiteX70" fmla="*/ 376795 w 683044"/>
                    <a:gd name="connsiteY70" fmla="*/ 578159 h 715301"/>
                    <a:gd name="connsiteX71" fmla="*/ 357357 w 683044"/>
                    <a:gd name="connsiteY71" fmla="*/ 573839 h 715301"/>
                    <a:gd name="connsiteX72" fmla="*/ 376395 w 683044"/>
                    <a:gd name="connsiteY72" fmla="*/ 548180 h 715301"/>
                    <a:gd name="connsiteX73" fmla="*/ 353038 w 683044"/>
                    <a:gd name="connsiteY73" fmla="*/ 518334 h 715301"/>
                    <a:gd name="connsiteX74" fmla="*/ 344399 w 683044"/>
                    <a:gd name="connsiteY74" fmla="*/ 523518 h 715301"/>
                    <a:gd name="connsiteX75" fmla="*/ 328849 w 683044"/>
                    <a:gd name="connsiteY75" fmla="*/ 516606 h 715301"/>
                    <a:gd name="connsiteX76" fmla="*/ 302932 w 683044"/>
                    <a:gd name="connsiteY76" fmla="*/ 525245 h 715301"/>
                    <a:gd name="connsiteX77" fmla="*/ 264921 w 683044"/>
                    <a:gd name="connsiteY77" fmla="*/ 539068 h 715301"/>
                    <a:gd name="connsiteX78" fmla="*/ 263931 w 683044"/>
                    <a:gd name="connsiteY78" fmla="*/ 538991 h 715301"/>
                    <a:gd name="connsiteX79" fmla="*/ 0 w 683044"/>
                    <a:gd name="connsiteY79" fmla="*/ 350237 h 715301"/>
                    <a:gd name="connsiteX80" fmla="*/ 263931 w 683044"/>
                    <a:gd name="connsiteY80" fmla="*/ 24719 h 715301"/>
                    <a:gd name="connsiteX81" fmla="*/ 271832 w 683044"/>
                    <a:gd name="connsiteY81" fmla="*/ 22461 h 715301"/>
                    <a:gd name="connsiteX82" fmla="*/ 283927 w 683044"/>
                    <a:gd name="connsiteY82" fmla="*/ 0 h 715301"/>
                    <a:gd name="connsiteX0" fmla="*/ 0 w 683044"/>
                    <a:gd name="connsiteY0" fmla="*/ 350237 h 715301"/>
                    <a:gd name="connsiteX1" fmla="*/ 263931 w 683044"/>
                    <a:gd name="connsiteY1" fmla="*/ 24719 h 715301"/>
                    <a:gd name="connsiteX2" fmla="*/ 271832 w 683044"/>
                    <a:gd name="connsiteY2" fmla="*/ 22461 h 715301"/>
                    <a:gd name="connsiteX3" fmla="*/ 283927 w 683044"/>
                    <a:gd name="connsiteY3" fmla="*/ 0 h 715301"/>
                    <a:gd name="connsiteX4" fmla="*/ 296021 w 683044"/>
                    <a:gd name="connsiteY4" fmla="*/ 50106 h 715301"/>
                    <a:gd name="connsiteX5" fmla="*/ 309843 w 683044"/>
                    <a:gd name="connsiteY5" fmla="*/ 58745 h 715301"/>
                    <a:gd name="connsiteX6" fmla="*/ 315027 w 683044"/>
                    <a:gd name="connsiteY6" fmla="*/ 89845 h 715301"/>
                    <a:gd name="connsiteX7" fmla="*/ 299477 w 683044"/>
                    <a:gd name="connsiteY7" fmla="*/ 96756 h 715301"/>
                    <a:gd name="connsiteX8" fmla="*/ 301205 w 683044"/>
                    <a:gd name="connsiteY8" fmla="*/ 114034 h 715301"/>
                    <a:gd name="connsiteX9" fmla="*/ 280471 w 683044"/>
                    <a:gd name="connsiteY9" fmla="*/ 139950 h 715301"/>
                    <a:gd name="connsiteX10" fmla="*/ 287382 w 683044"/>
                    <a:gd name="connsiteY10" fmla="*/ 160684 h 715301"/>
                    <a:gd name="connsiteX11" fmla="*/ 296021 w 683044"/>
                    <a:gd name="connsiteY11" fmla="*/ 195239 h 715301"/>
                    <a:gd name="connsiteX12" fmla="*/ 309843 w 683044"/>
                    <a:gd name="connsiteY12" fmla="*/ 210789 h 715301"/>
                    <a:gd name="connsiteX13" fmla="*/ 323666 w 683044"/>
                    <a:gd name="connsiteY13" fmla="*/ 210789 h 715301"/>
                    <a:gd name="connsiteX14" fmla="*/ 330577 w 683044"/>
                    <a:gd name="connsiteY14" fmla="*/ 203878 h 715301"/>
                    <a:gd name="connsiteX15" fmla="*/ 363405 w 683044"/>
                    <a:gd name="connsiteY15" fmla="*/ 203878 h 715301"/>
                    <a:gd name="connsiteX16" fmla="*/ 363405 w 683044"/>
                    <a:gd name="connsiteY16" fmla="*/ 214245 h 715301"/>
                    <a:gd name="connsiteX17" fmla="*/ 344399 w 683044"/>
                    <a:gd name="connsiteY17" fmla="*/ 253984 h 715301"/>
                    <a:gd name="connsiteX18" fmla="*/ 342671 w 683044"/>
                    <a:gd name="connsiteY18" fmla="*/ 262623 h 715301"/>
                    <a:gd name="connsiteX19" fmla="*/ 349582 w 683044"/>
                    <a:gd name="connsiteY19" fmla="*/ 274717 h 715301"/>
                    <a:gd name="connsiteX20" fmla="*/ 353038 w 683044"/>
                    <a:gd name="connsiteY20" fmla="*/ 290267 h 715301"/>
                    <a:gd name="connsiteX21" fmla="*/ 377227 w 683044"/>
                    <a:gd name="connsiteY21" fmla="*/ 312728 h 715301"/>
                    <a:gd name="connsiteX22" fmla="*/ 427333 w 683044"/>
                    <a:gd name="connsiteY22" fmla="*/ 312728 h 715301"/>
                    <a:gd name="connsiteX23" fmla="*/ 425605 w 683044"/>
                    <a:gd name="connsiteY23" fmla="*/ 295451 h 715301"/>
                    <a:gd name="connsiteX24" fmla="*/ 449794 w 683044"/>
                    <a:gd name="connsiteY24" fmla="*/ 290267 h 715301"/>
                    <a:gd name="connsiteX25" fmla="*/ 477438 w 683044"/>
                    <a:gd name="connsiteY25" fmla="*/ 305817 h 715301"/>
                    <a:gd name="connsiteX26" fmla="*/ 501627 w 683044"/>
                    <a:gd name="connsiteY26" fmla="*/ 267806 h 715301"/>
                    <a:gd name="connsiteX27" fmla="*/ 513722 w 683044"/>
                    <a:gd name="connsiteY27" fmla="*/ 259167 h 715301"/>
                    <a:gd name="connsiteX28" fmla="*/ 518905 w 683044"/>
                    <a:gd name="connsiteY28" fmla="*/ 252256 h 715301"/>
                    <a:gd name="connsiteX29" fmla="*/ 498172 w 683044"/>
                    <a:gd name="connsiteY29" fmla="*/ 224612 h 715301"/>
                    <a:gd name="connsiteX30" fmla="*/ 505083 w 683044"/>
                    <a:gd name="connsiteY30" fmla="*/ 210789 h 715301"/>
                    <a:gd name="connsiteX31" fmla="*/ 520633 w 683044"/>
                    <a:gd name="connsiteY31" fmla="*/ 191784 h 715301"/>
                    <a:gd name="connsiteX32" fmla="*/ 527544 w 683044"/>
                    <a:gd name="connsiteY32" fmla="*/ 177961 h 715301"/>
                    <a:gd name="connsiteX33" fmla="*/ 555188 w 683044"/>
                    <a:gd name="connsiteY33" fmla="*/ 177961 h 715301"/>
                    <a:gd name="connsiteX34" fmla="*/ 556916 w 683044"/>
                    <a:gd name="connsiteY34" fmla="*/ 203878 h 715301"/>
                    <a:gd name="connsiteX35" fmla="*/ 556916 w 683044"/>
                    <a:gd name="connsiteY35" fmla="*/ 228067 h 715301"/>
                    <a:gd name="connsiteX36" fmla="*/ 556916 w 683044"/>
                    <a:gd name="connsiteY36" fmla="*/ 253984 h 715301"/>
                    <a:gd name="connsiteX37" fmla="*/ 556916 w 683044"/>
                    <a:gd name="connsiteY37" fmla="*/ 267806 h 715301"/>
                    <a:gd name="connsiteX38" fmla="*/ 575922 w 683044"/>
                    <a:gd name="connsiteY38" fmla="*/ 279901 h 715301"/>
                    <a:gd name="connsiteX39" fmla="*/ 577649 w 683044"/>
                    <a:gd name="connsiteY39" fmla="*/ 291995 h 715301"/>
                    <a:gd name="connsiteX40" fmla="*/ 594927 w 683044"/>
                    <a:gd name="connsiteY40" fmla="*/ 293723 h 715301"/>
                    <a:gd name="connsiteX41" fmla="*/ 589744 w 683044"/>
                    <a:gd name="connsiteY41" fmla="*/ 307545 h 715301"/>
                    <a:gd name="connsiteX42" fmla="*/ 601838 w 683044"/>
                    <a:gd name="connsiteY42" fmla="*/ 338645 h 715301"/>
                    <a:gd name="connsiteX43" fmla="*/ 601838 w 683044"/>
                    <a:gd name="connsiteY43" fmla="*/ 352467 h 715301"/>
                    <a:gd name="connsiteX44" fmla="*/ 607022 w 683044"/>
                    <a:gd name="connsiteY44" fmla="*/ 368017 h 715301"/>
                    <a:gd name="connsiteX45" fmla="*/ 608749 w 683044"/>
                    <a:gd name="connsiteY45" fmla="*/ 374928 h 715301"/>
                    <a:gd name="connsiteX46" fmla="*/ 622572 w 683044"/>
                    <a:gd name="connsiteY46" fmla="*/ 378384 h 715301"/>
                    <a:gd name="connsiteX47" fmla="*/ 643305 w 683044"/>
                    <a:gd name="connsiteY47" fmla="*/ 378384 h 715301"/>
                    <a:gd name="connsiteX48" fmla="*/ 643305 w 683044"/>
                    <a:gd name="connsiteY48" fmla="*/ 392206 h 715301"/>
                    <a:gd name="connsiteX49" fmla="*/ 674405 w 683044"/>
                    <a:gd name="connsiteY49" fmla="*/ 395662 h 715301"/>
                    <a:gd name="connsiteX50" fmla="*/ 667494 w 683044"/>
                    <a:gd name="connsiteY50" fmla="*/ 412940 h 715301"/>
                    <a:gd name="connsiteX51" fmla="*/ 676133 w 683044"/>
                    <a:gd name="connsiteY51" fmla="*/ 428490 h 715301"/>
                    <a:gd name="connsiteX52" fmla="*/ 683044 w 683044"/>
                    <a:gd name="connsiteY52" fmla="*/ 454406 h 715301"/>
                    <a:gd name="connsiteX53" fmla="*/ 648488 w 683044"/>
                    <a:gd name="connsiteY53" fmla="*/ 468229 h 715301"/>
                    <a:gd name="connsiteX54" fmla="*/ 655400 w 683044"/>
                    <a:gd name="connsiteY54" fmla="*/ 535612 h 715301"/>
                    <a:gd name="connsiteX55" fmla="*/ 650216 w 683044"/>
                    <a:gd name="connsiteY55" fmla="*/ 573623 h 715301"/>
                    <a:gd name="connsiteX56" fmla="*/ 636394 w 683044"/>
                    <a:gd name="connsiteY56" fmla="*/ 597812 h 715301"/>
                    <a:gd name="connsiteX57" fmla="*/ 596655 w 683044"/>
                    <a:gd name="connsiteY57" fmla="*/ 609907 h 715301"/>
                    <a:gd name="connsiteX58" fmla="*/ 603566 w 683044"/>
                    <a:gd name="connsiteY58" fmla="*/ 675562 h 715301"/>
                    <a:gd name="connsiteX59" fmla="*/ 608749 w 683044"/>
                    <a:gd name="connsiteY59" fmla="*/ 691112 h 715301"/>
                    <a:gd name="connsiteX60" fmla="*/ 608749 w 683044"/>
                    <a:gd name="connsiteY60" fmla="*/ 708390 h 715301"/>
                    <a:gd name="connsiteX61" fmla="*/ 598383 w 683044"/>
                    <a:gd name="connsiteY61" fmla="*/ 715301 h 715301"/>
                    <a:gd name="connsiteX62" fmla="*/ 582833 w 683044"/>
                    <a:gd name="connsiteY62" fmla="*/ 706662 h 715301"/>
                    <a:gd name="connsiteX63" fmla="*/ 584561 w 683044"/>
                    <a:gd name="connsiteY63" fmla="*/ 680746 h 715301"/>
                    <a:gd name="connsiteX64" fmla="*/ 548277 w 683044"/>
                    <a:gd name="connsiteY64" fmla="*/ 651373 h 715301"/>
                    <a:gd name="connsiteX65" fmla="*/ 532727 w 683044"/>
                    <a:gd name="connsiteY65" fmla="*/ 658284 h 715301"/>
                    <a:gd name="connsiteX66" fmla="*/ 498172 w 683044"/>
                    <a:gd name="connsiteY66" fmla="*/ 637551 h 715301"/>
                    <a:gd name="connsiteX67" fmla="*/ 487805 w 683044"/>
                    <a:gd name="connsiteY67" fmla="*/ 637551 h 715301"/>
                    <a:gd name="connsiteX68" fmla="*/ 480894 w 683044"/>
                    <a:gd name="connsiteY68" fmla="*/ 618545 h 715301"/>
                    <a:gd name="connsiteX69" fmla="*/ 468799 w 683044"/>
                    <a:gd name="connsiteY69" fmla="*/ 623729 h 715301"/>
                    <a:gd name="connsiteX70" fmla="*/ 429060 w 683044"/>
                    <a:gd name="connsiteY70" fmla="*/ 587445 h 715301"/>
                    <a:gd name="connsiteX71" fmla="*/ 410055 w 683044"/>
                    <a:gd name="connsiteY71" fmla="*/ 571895 h 715301"/>
                    <a:gd name="connsiteX72" fmla="*/ 391114 w 683044"/>
                    <a:gd name="connsiteY72" fmla="*/ 561794 h 715301"/>
                    <a:gd name="connsiteX73" fmla="*/ 376795 w 683044"/>
                    <a:gd name="connsiteY73" fmla="*/ 578159 h 715301"/>
                    <a:gd name="connsiteX74" fmla="*/ 357357 w 683044"/>
                    <a:gd name="connsiteY74" fmla="*/ 573839 h 715301"/>
                    <a:gd name="connsiteX75" fmla="*/ 376395 w 683044"/>
                    <a:gd name="connsiteY75" fmla="*/ 548180 h 715301"/>
                    <a:gd name="connsiteX76" fmla="*/ 353038 w 683044"/>
                    <a:gd name="connsiteY76" fmla="*/ 518334 h 715301"/>
                    <a:gd name="connsiteX77" fmla="*/ 344399 w 683044"/>
                    <a:gd name="connsiteY77" fmla="*/ 523518 h 715301"/>
                    <a:gd name="connsiteX78" fmla="*/ 328849 w 683044"/>
                    <a:gd name="connsiteY78" fmla="*/ 516606 h 715301"/>
                    <a:gd name="connsiteX79" fmla="*/ 302932 w 683044"/>
                    <a:gd name="connsiteY79" fmla="*/ 525245 h 715301"/>
                    <a:gd name="connsiteX80" fmla="*/ 264921 w 683044"/>
                    <a:gd name="connsiteY80" fmla="*/ 539068 h 715301"/>
                    <a:gd name="connsiteX81" fmla="*/ 263931 w 683044"/>
                    <a:gd name="connsiteY81" fmla="*/ 538991 h 715301"/>
                    <a:gd name="connsiteX82" fmla="*/ 91440 w 683044"/>
                    <a:gd name="connsiteY82" fmla="*/ 441677 h 715301"/>
                    <a:gd name="connsiteX0" fmla="*/ 191148 w 610261"/>
                    <a:gd name="connsiteY0" fmla="*/ 24719 h 715301"/>
                    <a:gd name="connsiteX1" fmla="*/ 199049 w 610261"/>
                    <a:gd name="connsiteY1" fmla="*/ 22461 h 715301"/>
                    <a:gd name="connsiteX2" fmla="*/ 211144 w 610261"/>
                    <a:gd name="connsiteY2" fmla="*/ 0 h 715301"/>
                    <a:gd name="connsiteX3" fmla="*/ 223238 w 610261"/>
                    <a:gd name="connsiteY3" fmla="*/ 50106 h 715301"/>
                    <a:gd name="connsiteX4" fmla="*/ 237060 w 610261"/>
                    <a:gd name="connsiteY4" fmla="*/ 58745 h 715301"/>
                    <a:gd name="connsiteX5" fmla="*/ 242244 w 610261"/>
                    <a:gd name="connsiteY5" fmla="*/ 89845 h 715301"/>
                    <a:gd name="connsiteX6" fmla="*/ 226694 w 610261"/>
                    <a:gd name="connsiteY6" fmla="*/ 96756 h 715301"/>
                    <a:gd name="connsiteX7" fmla="*/ 228422 w 610261"/>
                    <a:gd name="connsiteY7" fmla="*/ 114034 h 715301"/>
                    <a:gd name="connsiteX8" fmla="*/ 207688 w 610261"/>
                    <a:gd name="connsiteY8" fmla="*/ 139950 h 715301"/>
                    <a:gd name="connsiteX9" fmla="*/ 214599 w 610261"/>
                    <a:gd name="connsiteY9" fmla="*/ 160684 h 715301"/>
                    <a:gd name="connsiteX10" fmla="*/ 223238 w 610261"/>
                    <a:gd name="connsiteY10" fmla="*/ 195239 h 715301"/>
                    <a:gd name="connsiteX11" fmla="*/ 237060 w 610261"/>
                    <a:gd name="connsiteY11" fmla="*/ 210789 h 715301"/>
                    <a:gd name="connsiteX12" fmla="*/ 250883 w 610261"/>
                    <a:gd name="connsiteY12" fmla="*/ 210789 h 715301"/>
                    <a:gd name="connsiteX13" fmla="*/ 257794 w 610261"/>
                    <a:gd name="connsiteY13" fmla="*/ 203878 h 715301"/>
                    <a:gd name="connsiteX14" fmla="*/ 290622 w 610261"/>
                    <a:gd name="connsiteY14" fmla="*/ 203878 h 715301"/>
                    <a:gd name="connsiteX15" fmla="*/ 290622 w 610261"/>
                    <a:gd name="connsiteY15" fmla="*/ 214245 h 715301"/>
                    <a:gd name="connsiteX16" fmla="*/ 271616 w 610261"/>
                    <a:gd name="connsiteY16" fmla="*/ 253984 h 715301"/>
                    <a:gd name="connsiteX17" fmla="*/ 269888 w 610261"/>
                    <a:gd name="connsiteY17" fmla="*/ 262623 h 715301"/>
                    <a:gd name="connsiteX18" fmla="*/ 276799 w 610261"/>
                    <a:gd name="connsiteY18" fmla="*/ 274717 h 715301"/>
                    <a:gd name="connsiteX19" fmla="*/ 280255 w 610261"/>
                    <a:gd name="connsiteY19" fmla="*/ 290267 h 715301"/>
                    <a:gd name="connsiteX20" fmla="*/ 304444 w 610261"/>
                    <a:gd name="connsiteY20" fmla="*/ 312728 h 715301"/>
                    <a:gd name="connsiteX21" fmla="*/ 354550 w 610261"/>
                    <a:gd name="connsiteY21" fmla="*/ 312728 h 715301"/>
                    <a:gd name="connsiteX22" fmla="*/ 352822 w 610261"/>
                    <a:gd name="connsiteY22" fmla="*/ 295451 h 715301"/>
                    <a:gd name="connsiteX23" fmla="*/ 377011 w 610261"/>
                    <a:gd name="connsiteY23" fmla="*/ 290267 h 715301"/>
                    <a:gd name="connsiteX24" fmla="*/ 404655 w 610261"/>
                    <a:gd name="connsiteY24" fmla="*/ 305817 h 715301"/>
                    <a:gd name="connsiteX25" fmla="*/ 428844 w 610261"/>
                    <a:gd name="connsiteY25" fmla="*/ 267806 h 715301"/>
                    <a:gd name="connsiteX26" fmla="*/ 440939 w 610261"/>
                    <a:gd name="connsiteY26" fmla="*/ 259167 h 715301"/>
                    <a:gd name="connsiteX27" fmla="*/ 446122 w 610261"/>
                    <a:gd name="connsiteY27" fmla="*/ 252256 h 715301"/>
                    <a:gd name="connsiteX28" fmla="*/ 425389 w 610261"/>
                    <a:gd name="connsiteY28" fmla="*/ 224612 h 715301"/>
                    <a:gd name="connsiteX29" fmla="*/ 432300 w 610261"/>
                    <a:gd name="connsiteY29" fmla="*/ 210789 h 715301"/>
                    <a:gd name="connsiteX30" fmla="*/ 447850 w 610261"/>
                    <a:gd name="connsiteY30" fmla="*/ 191784 h 715301"/>
                    <a:gd name="connsiteX31" fmla="*/ 454761 w 610261"/>
                    <a:gd name="connsiteY31" fmla="*/ 177961 h 715301"/>
                    <a:gd name="connsiteX32" fmla="*/ 482405 w 610261"/>
                    <a:gd name="connsiteY32" fmla="*/ 177961 h 715301"/>
                    <a:gd name="connsiteX33" fmla="*/ 484133 w 610261"/>
                    <a:gd name="connsiteY33" fmla="*/ 203878 h 715301"/>
                    <a:gd name="connsiteX34" fmla="*/ 484133 w 610261"/>
                    <a:gd name="connsiteY34" fmla="*/ 228067 h 715301"/>
                    <a:gd name="connsiteX35" fmla="*/ 484133 w 610261"/>
                    <a:gd name="connsiteY35" fmla="*/ 253984 h 715301"/>
                    <a:gd name="connsiteX36" fmla="*/ 484133 w 610261"/>
                    <a:gd name="connsiteY36" fmla="*/ 267806 h 715301"/>
                    <a:gd name="connsiteX37" fmla="*/ 503139 w 610261"/>
                    <a:gd name="connsiteY37" fmla="*/ 279901 h 715301"/>
                    <a:gd name="connsiteX38" fmla="*/ 504866 w 610261"/>
                    <a:gd name="connsiteY38" fmla="*/ 291995 h 715301"/>
                    <a:gd name="connsiteX39" fmla="*/ 522144 w 610261"/>
                    <a:gd name="connsiteY39" fmla="*/ 293723 h 715301"/>
                    <a:gd name="connsiteX40" fmla="*/ 516961 w 610261"/>
                    <a:gd name="connsiteY40" fmla="*/ 307545 h 715301"/>
                    <a:gd name="connsiteX41" fmla="*/ 529055 w 610261"/>
                    <a:gd name="connsiteY41" fmla="*/ 338645 h 715301"/>
                    <a:gd name="connsiteX42" fmla="*/ 529055 w 610261"/>
                    <a:gd name="connsiteY42" fmla="*/ 352467 h 715301"/>
                    <a:gd name="connsiteX43" fmla="*/ 534239 w 610261"/>
                    <a:gd name="connsiteY43" fmla="*/ 368017 h 715301"/>
                    <a:gd name="connsiteX44" fmla="*/ 535966 w 610261"/>
                    <a:gd name="connsiteY44" fmla="*/ 374928 h 715301"/>
                    <a:gd name="connsiteX45" fmla="*/ 549789 w 610261"/>
                    <a:gd name="connsiteY45" fmla="*/ 378384 h 715301"/>
                    <a:gd name="connsiteX46" fmla="*/ 570522 w 610261"/>
                    <a:gd name="connsiteY46" fmla="*/ 378384 h 715301"/>
                    <a:gd name="connsiteX47" fmla="*/ 570522 w 610261"/>
                    <a:gd name="connsiteY47" fmla="*/ 392206 h 715301"/>
                    <a:gd name="connsiteX48" fmla="*/ 601622 w 610261"/>
                    <a:gd name="connsiteY48" fmla="*/ 395662 h 715301"/>
                    <a:gd name="connsiteX49" fmla="*/ 594711 w 610261"/>
                    <a:gd name="connsiteY49" fmla="*/ 412940 h 715301"/>
                    <a:gd name="connsiteX50" fmla="*/ 603350 w 610261"/>
                    <a:gd name="connsiteY50" fmla="*/ 428490 h 715301"/>
                    <a:gd name="connsiteX51" fmla="*/ 610261 w 610261"/>
                    <a:gd name="connsiteY51" fmla="*/ 454406 h 715301"/>
                    <a:gd name="connsiteX52" fmla="*/ 575705 w 610261"/>
                    <a:gd name="connsiteY52" fmla="*/ 468229 h 715301"/>
                    <a:gd name="connsiteX53" fmla="*/ 582617 w 610261"/>
                    <a:gd name="connsiteY53" fmla="*/ 535612 h 715301"/>
                    <a:gd name="connsiteX54" fmla="*/ 577433 w 610261"/>
                    <a:gd name="connsiteY54" fmla="*/ 573623 h 715301"/>
                    <a:gd name="connsiteX55" fmla="*/ 563611 w 610261"/>
                    <a:gd name="connsiteY55" fmla="*/ 597812 h 715301"/>
                    <a:gd name="connsiteX56" fmla="*/ 523872 w 610261"/>
                    <a:gd name="connsiteY56" fmla="*/ 609907 h 715301"/>
                    <a:gd name="connsiteX57" fmla="*/ 530783 w 610261"/>
                    <a:gd name="connsiteY57" fmla="*/ 675562 h 715301"/>
                    <a:gd name="connsiteX58" fmla="*/ 535966 w 610261"/>
                    <a:gd name="connsiteY58" fmla="*/ 691112 h 715301"/>
                    <a:gd name="connsiteX59" fmla="*/ 535966 w 610261"/>
                    <a:gd name="connsiteY59" fmla="*/ 708390 h 715301"/>
                    <a:gd name="connsiteX60" fmla="*/ 525600 w 610261"/>
                    <a:gd name="connsiteY60" fmla="*/ 715301 h 715301"/>
                    <a:gd name="connsiteX61" fmla="*/ 510050 w 610261"/>
                    <a:gd name="connsiteY61" fmla="*/ 706662 h 715301"/>
                    <a:gd name="connsiteX62" fmla="*/ 511778 w 610261"/>
                    <a:gd name="connsiteY62" fmla="*/ 680746 h 715301"/>
                    <a:gd name="connsiteX63" fmla="*/ 475494 w 610261"/>
                    <a:gd name="connsiteY63" fmla="*/ 651373 h 715301"/>
                    <a:gd name="connsiteX64" fmla="*/ 459944 w 610261"/>
                    <a:gd name="connsiteY64" fmla="*/ 658284 h 715301"/>
                    <a:gd name="connsiteX65" fmla="*/ 425389 w 610261"/>
                    <a:gd name="connsiteY65" fmla="*/ 637551 h 715301"/>
                    <a:gd name="connsiteX66" fmla="*/ 415022 w 610261"/>
                    <a:gd name="connsiteY66" fmla="*/ 637551 h 715301"/>
                    <a:gd name="connsiteX67" fmla="*/ 408111 w 610261"/>
                    <a:gd name="connsiteY67" fmla="*/ 618545 h 715301"/>
                    <a:gd name="connsiteX68" fmla="*/ 396016 w 610261"/>
                    <a:gd name="connsiteY68" fmla="*/ 623729 h 715301"/>
                    <a:gd name="connsiteX69" fmla="*/ 356277 w 610261"/>
                    <a:gd name="connsiteY69" fmla="*/ 587445 h 715301"/>
                    <a:gd name="connsiteX70" fmla="*/ 337272 w 610261"/>
                    <a:gd name="connsiteY70" fmla="*/ 571895 h 715301"/>
                    <a:gd name="connsiteX71" fmla="*/ 318331 w 610261"/>
                    <a:gd name="connsiteY71" fmla="*/ 561794 h 715301"/>
                    <a:gd name="connsiteX72" fmla="*/ 304012 w 610261"/>
                    <a:gd name="connsiteY72" fmla="*/ 578159 h 715301"/>
                    <a:gd name="connsiteX73" fmla="*/ 284574 w 610261"/>
                    <a:gd name="connsiteY73" fmla="*/ 573839 h 715301"/>
                    <a:gd name="connsiteX74" fmla="*/ 303612 w 610261"/>
                    <a:gd name="connsiteY74" fmla="*/ 548180 h 715301"/>
                    <a:gd name="connsiteX75" fmla="*/ 280255 w 610261"/>
                    <a:gd name="connsiteY75" fmla="*/ 518334 h 715301"/>
                    <a:gd name="connsiteX76" fmla="*/ 271616 w 610261"/>
                    <a:gd name="connsiteY76" fmla="*/ 523518 h 715301"/>
                    <a:gd name="connsiteX77" fmla="*/ 256066 w 610261"/>
                    <a:gd name="connsiteY77" fmla="*/ 516606 h 715301"/>
                    <a:gd name="connsiteX78" fmla="*/ 230149 w 610261"/>
                    <a:gd name="connsiteY78" fmla="*/ 525245 h 715301"/>
                    <a:gd name="connsiteX79" fmla="*/ 192138 w 610261"/>
                    <a:gd name="connsiteY79" fmla="*/ 539068 h 715301"/>
                    <a:gd name="connsiteX80" fmla="*/ 191148 w 610261"/>
                    <a:gd name="connsiteY80" fmla="*/ 538991 h 715301"/>
                    <a:gd name="connsiteX81" fmla="*/ 18657 w 610261"/>
                    <a:gd name="connsiteY81" fmla="*/ 441677 h 715301"/>
                    <a:gd name="connsiteX0" fmla="*/ 0 w 419113"/>
                    <a:gd name="connsiteY0" fmla="*/ 24719 h 715301"/>
                    <a:gd name="connsiteX1" fmla="*/ 7901 w 419113"/>
                    <a:gd name="connsiteY1" fmla="*/ 22461 h 715301"/>
                    <a:gd name="connsiteX2" fmla="*/ 19996 w 419113"/>
                    <a:gd name="connsiteY2" fmla="*/ 0 h 715301"/>
                    <a:gd name="connsiteX3" fmla="*/ 32090 w 419113"/>
                    <a:gd name="connsiteY3" fmla="*/ 50106 h 715301"/>
                    <a:gd name="connsiteX4" fmla="*/ 45912 w 419113"/>
                    <a:gd name="connsiteY4" fmla="*/ 58745 h 715301"/>
                    <a:gd name="connsiteX5" fmla="*/ 51096 w 419113"/>
                    <a:gd name="connsiteY5" fmla="*/ 89845 h 715301"/>
                    <a:gd name="connsiteX6" fmla="*/ 35546 w 419113"/>
                    <a:gd name="connsiteY6" fmla="*/ 96756 h 715301"/>
                    <a:gd name="connsiteX7" fmla="*/ 37274 w 419113"/>
                    <a:gd name="connsiteY7" fmla="*/ 114034 h 715301"/>
                    <a:gd name="connsiteX8" fmla="*/ 16540 w 419113"/>
                    <a:gd name="connsiteY8" fmla="*/ 139950 h 715301"/>
                    <a:gd name="connsiteX9" fmla="*/ 23451 w 419113"/>
                    <a:gd name="connsiteY9" fmla="*/ 160684 h 715301"/>
                    <a:gd name="connsiteX10" fmla="*/ 32090 w 419113"/>
                    <a:gd name="connsiteY10" fmla="*/ 195239 h 715301"/>
                    <a:gd name="connsiteX11" fmla="*/ 45912 w 419113"/>
                    <a:gd name="connsiteY11" fmla="*/ 210789 h 715301"/>
                    <a:gd name="connsiteX12" fmla="*/ 59735 w 419113"/>
                    <a:gd name="connsiteY12" fmla="*/ 210789 h 715301"/>
                    <a:gd name="connsiteX13" fmla="*/ 66646 w 419113"/>
                    <a:gd name="connsiteY13" fmla="*/ 203878 h 715301"/>
                    <a:gd name="connsiteX14" fmla="*/ 99474 w 419113"/>
                    <a:gd name="connsiteY14" fmla="*/ 203878 h 715301"/>
                    <a:gd name="connsiteX15" fmla="*/ 99474 w 419113"/>
                    <a:gd name="connsiteY15" fmla="*/ 214245 h 715301"/>
                    <a:gd name="connsiteX16" fmla="*/ 80468 w 419113"/>
                    <a:gd name="connsiteY16" fmla="*/ 253984 h 715301"/>
                    <a:gd name="connsiteX17" fmla="*/ 78740 w 419113"/>
                    <a:gd name="connsiteY17" fmla="*/ 262623 h 715301"/>
                    <a:gd name="connsiteX18" fmla="*/ 85651 w 419113"/>
                    <a:gd name="connsiteY18" fmla="*/ 274717 h 715301"/>
                    <a:gd name="connsiteX19" fmla="*/ 89107 w 419113"/>
                    <a:gd name="connsiteY19" fmla="*/ 290267 h 715301"/>
                    <a:gd name="connsiteX20" fmla="*/ 113296 w 419113"/>
                    <a:gd name="connsiteY20" fmla="*/ 312728 h 715301"/>
                    <a:gd name="connsiteX21" fmla="*/ 163402 w 419113"/>
                    <a:gd name="connsiteY21" fmla="*/ 312728 h 715301"/>
                    <a:gd name="connsiteX22" fmla="*/ 161674 w 419113"/>
                    <a:gd name="connsiteY22" fmla="*/ 295451 h 715301"/>
                    <a:gd name="connsiteX23" fmla="*/ 185863 w 419113"/>
                    <a:gd name="connsiteY23" fmla="*/ 290267 h 715301"/>
                    <a:gd name="connsiteX24" fmla="*/ 213507 w 419113"/>
                    <a:gd name="connsiteY24" fmla="*/ 305817 h 715301"/>
                    <a:gd name="connsiteX25" fmla="*/ 237696 w 419113"/>
                    <a:gd name="connsiteY25" fmla="*/ 267806 h 715301"/>
                    <a:gd name="connsiteX26" fmla="*/ 249791 w 419113"/>
                    <a:gd name="connsiteY26" fmla="*/ 259167 h 715301"/>
                    <a:gd name="connsiteX27" fmla="*/ 254974 w 419113"/>
                    <a:gd name="connsiteY27" fmla="*/ 252256 h 715301"/>
                    <a:gd name="connsiteX28" fmla="*/ 234241 w 419113"/>
                    <a:gd name="connsiteY28" fmla="*/ 224612 h 715301"/>
                    <a:gd name="connsiteX29" fmla="*/ 241152 w 419113"/>
                    <a:gd name="connsiteY29" fmla="*/ 210789 h 715301"/>
                    <a:gd name="connsiteX30" fmla="*/ 256702 w 419113"/>
                    <a:gd name="connsiteY30" fmla="*/ 191784 h 715301"/>
                    <a:gd name="connsiteX31" fmla="*/ 263613 w 419113"/>
                    <a:gd name="connsiteY31" fmla="*/ 177961 h 715301"/>
                    <a:gd name="connsiteX32" fmla="*/ 291257 w 419113"/>
                    <a:gd name="connsiteY32" fmla="*/ 177961 h 715301"/>
                    <a:gd name="connsiteX33" fmla="*/ 292985 w 419113"/>
                    <a:gd name="connsiteY33" fmla="*/ 203878 h 715301"/>
                    <a:gd name="connsiteX34" fmla="*/ 292985 w 419113"/>
                    <a:gd name="connsiteY34" fmla="*/ 228067 h 715301"/>
                    <a:gd name="connsiteX35" fmla="*/ 292985 w 419113"/>
                    <a:gd name="connsiteY35" fmla="*/ 253984 h 715301"/>
                    <a:gd name="connsiteX36" fmla="*/ 292985 w 419113"/>
                    <a:gd name="connsiteY36" fmla="*/ 267806 h 715301"/>
                    <a:gd name="connsiteX37" fmla="*/ 311991 w 419113"/>
                    <a:gd name="connsiteY37" fmla="*/ 279901 h 715301"/>
                    <a:gd name="connsiteX38" fmla="*/ 313718 w 419113"/>
                    <a:gd name="connsiteY38" fmla="*/ 291995 h 715301"/>
                    <a:gd name="connsiteX39" fmla="*/ 330996 w 419113"/>
                    <a:gd name="connsiteY39" fmla="*/ 293723 h 715301"/>
                    <a:gd name="connsiteX40" fmla="*/ 325813 w 419113"/>
                    <a:gd name="connsiteY40" fmla="*/ 307545 h 715301"/>
                    <a:gd name="connsiteX41" fmla="*/ 337907 w 419113"/>
                    <a:gd name="connsiteY41" fmla="*/ 338645 h 715301"/>
                    <a:gd name="connsiteX42" fmla="*/ 337907 w 419113"/>
                    <a:gd name="connsiteY42" fmla="*/ 352467 h 715301"/>
                    <a:gd name="connsiteX43" fmla="*/ 343091 w 419113"/>
                    <a:gd name="connsiteY43" fmla="*/ 368017 h 715301"/>
                    <a:gd name="connsiteX44" fmla="*/ 344818 w 419113"/>
                    <a:gd name="connsiteY44" fmla="*/ 374928 h 715301"/>
                    <a:gd name="connsiteX45" fmla="*/ 358641 w 419113"/>
                    <a:gd name="connsiteY45" fmla="*/ 378384 h 715301"/>
                    <a:gd name="connsiteX46" fmla="*/ 379374 w 419113"/>
                    <a:gd name="connsiteY46" fmla="*/ 378384 h 715301"/>
                    <a:gd name="connsiteX47" fmla="*/ 379374 w 419113"/>
                    <a:gd name="connsiteY47" fmla="*/ 392206 h 715301"/>
                    <a:gd name="connsiteX48" fmla="*/ 410474 w 419113"/>
                    <a:gd name="connsiteY48" fmla="*/ 395662 h 715301"/>
                    <a:gd name="connsiteX49" fmla="*/ 403563 w 419113"/>
                    <a:gd name="connsiteY49" fmla="*/ 412940 h 715301"/>
                    <a:gd name="connsiteX50" fmla="*/ 412202 w 419113"/>
                    <a:gd name="connsiteY50" fmla="*/ 428490 h 715301"/>
                    <a:gd name="connsiteX51" fmla="*/ 419113 w 419113"/>
                    <a:gd name="connsiteY51" fmla="*/ 454406 h 715301"/>
                    <a:gd name="connsiteX52" fmla="*/ 384557 w 419113"/>
                    <a:gd name="connsiteY52" fmla="*/ 468229 h 715301"/>
                    <a:gd name="connsiteX53" fmla="*/ 391469 w 419113"/>
                    <a:gd name="connsiteY53" fmla="*/ 535612 h 715301"/>
                    <a:gd name="connsiteX54" fmla="*/ 386285 w 419113"/>
                    <a:gd name="connsiteY54" fmla="*/ 573623 h 715301"/>
                    <a:gd name="connsiteX55" fmla="*/ 372463 w 419113"/>
                    <a:gd name="connsiteY55" fmla="*/ 597812 h 715301"/>
                    <a:gd name="connsiteX56" fmla="*/ 332724 w 419113"/>
                    <a:gd name="connsiteY56" fmla="*/ 609907 h 715301"/>
                    <a:gd name="connsiteX57" fmla="*/ 339635 w 419113"/>
                    <a:gd name="connsiteY57" fmla="*/ 675562 h 715301"/>
                    <a:gd name="connsiteX58" fmla="*/ 344818 w 419113"/>
                    <a:gd name="connsiteY58" fmla="*/ 691112 h 715301"/>
                    <a:gd name="connsiteX59" fmla="*/ 344818 w 419113"/>
                    <a:gd name="connsiteY59" fmla="*/ 708390 h 715301"/>
                    <a:gd name="connsiteX60" fmla="*/ 334452 w 419113"/>
                    <a:gd name="connsiteY60" fmla="*/ 715301 h 715301"/>
                    <a:gd name="connsiteX61" fmla="*/ 318902 w 419113"/>
                    <a:gd name="connsiteY61" fmla="*/ 706662 h 715301"/>
                    <a:gd name="connsiteX62" fmla="*/ 320630 w 419113"/>
                    <a:gd name="connsiteY62" fmla="*/ 680746 h 715301"/>
                    <a:gd name="connsiteX63" fmla="*/ 284346 w 419113"/>
                    <a:gd name="connsiteY63" fmla="*/ 651373 h 715301"/>
                    <a:gd name="connsiteX64" fmla="*/ 268796 w 419113"/>
                    <a:gd name="connsiteY64" fmla="*/ 658284 h 715301"/>
                    <a:gd name="connsiteX65" fmla="*/ 234241 w 419113"/>
                    <a:gd name="connsiteY65" fmla="*/ 637551 h 715301"/>
                    <a:gd name="connsiteX66" fmla="*/ 223874 w 419113"/>
                    <a:gd name="connsiteY66" fmla="*/ 637551 h 715301"/>
                    <a:gd name="connsiteX67" fmla="*/ 216963 w 419113"/>
                    <a:gd name="connsiteY67" fmla="*/ 618545 h 715301"/>
                    <a:gd name="connsiteX68" fmla="*/ 204868 w 419113"/>
                    <a:gd name="connsiteY68" fmla="*/ 623729 h 715301"/>
                    <a:gd name="connsiteX69" fmla="*/ 165129 w 419113"/>
                    <a:gd name="connsiteY69" fmla="*/ 587445 h 715301"/>
                    <a:gd name="connsiteX70" fmla="*/ 146124 w 419113"/>
                    <a:gd name="connsiteY70" fmla="*/ 571895 h 715301"/>
                    <a:gd name="connsiteX71" fmla="*/ 127183 w 419113"/>
                    <a:gd name="connsiteY71" fmla="*/ 561794 h 715301"/>
                    <a:gd name="connsiteX72" fmla="*/ 112864 w 419113"/>
                    <a:gd name="connsiteY72" fmla="*/ 578159 h 715301"/>
                    <a:gd name="connsiteX73" fmla="*/ 93426 w 419113"/>
                    <a:gd name="connsiteY73" fmla="*/ 573839 h 715301"/>
                    <a:gd name="connsiteX74" fmla="*/ 112464 w 419113"/>
                    <a:gd name="connsiteY74" fmla="*/ 548180 h 715301"/>
                    <a:gd name="connsiteX75" fmla="*/ 89107 w 419113"/>
                    <a:gd name="connsiteY75" fmla="*/ 518334 h 715301"/>
                    <a:gd name="connsiteX76" fmla="*/ 80468 w 419113"/>
                    <a:gd name="connsiteY76" fmla="*/ 523518 h 715301"/>
                    <a:gd name="connsiteX77" fmla="*/ 64918 w 419113"/>
                    <a:gd name="connsiteY77" fmla="*/ 516606 h 715301"/>
                    <a:gd name="connsiteX78" fmla="*/ 39001 w 419113"/>
                    <a:gd name="connsiteY78" fmla="*/ 525245 h 715301"/>
                    <a:gd name="connsiteX79" fmla="*/ 990 w 419113"/>
                    <a:gd name="connsiteY79" fmla="*/ 539068 h 715301"/>
                    <a:gd name="connsiteX80" fmla="*/ 0 w 419113"/>
                    <a:gd name="connsiteY80" fmla="*/ 538991 h 715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419113" h="715301">
                      <a:moveTo>
                        <a:pt x="0" y="24719"/>
                      </a:moveTo>
                      <a:lnTo>
                        <a:pt x="7901" y="22461"/>
                      </a:lnTo>
                      <a:lnTo>
                        <a:pt x="19996" y="0"/>
                      </a:lnTo>
                      <a:lnTo>
                        <a:pt x="32090" y="50106"/>
                      </a:lnTo>
                      <a:lnTo>
                        <a:pt x="45912" y="58745"/>
                      </a:lnTo>
                      <a:lnTo>
                        <a:pt x="51096" y="89845"/>
                      </a:lnTo>
                      <a:lnTo>
                        <a:pt x="35546" y="96756"/>
                      </a:lnTo>
                      <a:lnTo>
                        <a:pt x="37274" y="114034"/>
                      </a:lnTo>
                      <a:lnTo>
                        <a:pt x="16540" y="139950"/>
                      </a:lnTo>
                      <a:lnTo>
                        <a:pt x="23451" y="160684"/>
                      </a:lnTo>
                      <a:lnTo>
                        <a:pt x="32090" y="195239"/>
                      </a:lnTo>
                      <a:lnTo>
                        <a:pt x="45912" y="210789"/>
                      </a:lnTo>
                      <a:lnTo>
                        <a:pt x="59735" y="210789"/>
                      </a:lnTo>
                      <a:lnTo>
                        <a:pt x="66646" y="203878"/>
                      </a:lnTo>
                      <a:lnTo>
                        <a:pt x="99474" y="203878"/>
                      </a:lnTo>
                      <a:lnTo>
                        <a:pt x="99474" y="214245"/>
                      </a:lnTo>
                      <a:lnTo>
                        <a:pt x="80468" y="253984"/>
                      </a:lnTo>
                      <a:lnTo>
                        <a:pt x="78740" y="262623"/>
                      </a:lnTo>
                      <a:lnTo>
                        <a:pt x="85651" y="274717"/>
                      </a:lnTo>
                      <a:lnTo>
                        <a:pt x="89107" y="290267"/>
                      </a:lnTo>
                      <a:lnTo>
                        <a:pt x="113296" y="312728"/>
                      </a:lnTo>
                      <a:lnTo>
                        <a:pt x="163402" y="312728"/>
                      </a:lnTo>
                      <a:lnTo>
                        <a:pt x="161674" y="295451"/>
                      </a:lnTo>
                      <a:lnTo>
                        <a:pt x="185863" y="290267"/>
                      </a:lnTo>
                      <a:lnTo>
                        <a:pt x="213507" y="305817"/>
                      </a:lnTo>
                      <a:lnTo>
                        <a:pt x="237696" y="267806"/>
                      </a:lnTo>
                      <a:lnTo>
                        <a:pt x="249791" y="259167"/>
                      </a:lnTo>
                      <a:lnTo>
                        <a:pt x="254974" y="252256"/>
                      </a:lnTo>
                      <a:lnTo>
                        <a:pt x="234241" y="224612"/>
                      </a:lnTo>
                      <a:lnTo>
                        <a:pt x="241152" y="210789"/>
                      </a:lnTo>
                      <a:lnTo>
                        <a:pt x="256702" y="191784"/>
                      </a:lnTo>
                      <a:lnTo>
                        <a:pt x="263613" y="177961"/>
                      </a:lnTo>
                      <a:lnTo>
                        <a:pt x="291257" y="177961"/>
                      </a:lnTo>
                      <a:lnTo>
                        <a:pt x="292985" y="203878"/>
                      </a:lnTo>
                      <a:lnTo>
                        <a:pt x="292985" y="228067"/>
                      </a:lnTo>
                      <a:lnTo>
                        <a:pt x="292985" y="253984"/>
                      </a:lnTo>
                      <a:lnTo>
                        <a:pt x="292985" y="267806"/>
                      </a:lnTo>
                      <a:lnTo>
                        <a:pt x="311991" y="279901"/>
                      </a:lnTo>
                      <a:lnTo>
                        <a:pt x="313718" y="291995"/>
                      </a:lnTo>
                      <a:lnTo>
                        <a:pt x="330996" y="293723"/>
                      </a:lnTo>
                      <a:lnTo>
                        <a:pt x="325813" y="307545"/>
                      </a:lnTo>
                      <a:lnTo>
                        <a:pt x="337907" y="338645"/>
                      </a:lnTo>
                      <a:lnTo>
                        <a:pt x="337907" y="352467"/>
                      </a:lnTo>
                      <a:lnTo>
                        <a:pt x="343091" y="368017"/>
                      </a:lnTo>
                      <a:lnTo>
                        <a:pt x="344818" y="374928"/>
                      </a:lnTo>
                      <a:lnTo>
                        <a:pt x="358641" y="378384"/>
                      </a:lnTo>
                      <a:lnTo>
                        <a:pt x="379374" y="378384"/>
                      </a:lnTo>
                      <a:lnTo>
                        <a:pt x="379374" y="392206"/>
                      </a:lnTo>
                      <a:lnTo>
                        <a:pt x="410474" y="395662"/>
                      </a:lnTo>
                      <a:lnTo>
                        <a:pt x="403563" y="412940"/>
                      </a:lnTo>
                      <a:lnTo>
                        <a:pt x="412202" y="428490"/>
                      </a:lnTo>
                      <a:lnTo>
                        <a:pt x="419113" y="454406"/>
                      </a:lnTo>
                      <a:lnTo>
                        <a:pt x="384557" y="468229"/>
                      </a:lnTo>
                      <a:lnTo>
                        <a:pt x="391469" y="535612"/>
                      </a:lnTo>
                      <a:lnTo>
                        <a:pt x="386285" y="573623"/>
                      </a:lnTo>
                      <a:lnTo>
                        <a:pt x="372463" y="597812"/>
                      </a:lnTo>
                      <a:lnTo>
                        <a:pt x="332724" y="609907"/>
                      </a:lnTo>
                      <a:lnTo>
                        <a:pt x="339635" y="675562"/>
                      </a:lnTo>
                      <a:lnTo>
                        <a:pt x="344818" y="691112"/>
                      </a:lnTo>
                      <a:lnTo>
                        <a:pt x="344818" y="708390"/>
                      </a:lnTo>
                      <a:lnTo>
                        <a:pt x="334452" y="715301"/>
                      </a:lnTo>
                      <a:lnTo>
                        <a:pt x="318902" y="706662"/>
                      </a:lnTo>
                      <a:lnTo>
                        <a:pt x="320630" y="680746"/>
                      </a:lnTo>
                      <a:lnTo>
                        <a:pt x="284346" y="651373"/>
                      </a:lnTo>
                      <a:lnTo>
                        <a:pt x="268796" y="658284"/>
                      </a:lnTo>
                      <a:lnTo>
                        <a:pt x="234241" y="637551"/>
                      </a:lnTo>
                      <a:lnTo>
                        <a:pt x="223874" y="637551"/>
                      </a:lnTo>
                      <a:lnTo>
                        <a:pt x="216963" y="618545"/>
                      </a:lnTo>
                      <a:lnTo>
                        <a:pt x="204868" y="623729"/>
                      </a:lnTo>
                      <a:lnTo>
                        <a:pt x="165129" y="587445"/>
                      </a:lnTo>
                      <a:lnTo>
                        <a:pt x="146124" y="571895"/>
                      </a:lnTo>
                      <a:lnTo>
                        <a:pt x="127183" y="561794"/>
                      </a:lnTo>
                      <a:lnTo>
                        <a:pt x="112864" y="578159"/>
                      </a:lnTo>
                      <a:lnTo>
                        <a:pt x="93426" y="573839"/>
                      </a:lnTo>
                      <a:lnTo>
                        <a:pt x="112464" y="548180"/>
                      </a:lnTo>
                      <a:lnTo>
                        <a:pt x="89107" y="518334"/>
                      </a:lnTo>
                      <a:lnTo>
                        <a:pt x="80468" y="523518"/>
                      </a:lnTo>
                      <a:lnTo>
                        <a:pt x="64918" y="516606"/>
                      </a:lnTo>
                      <a:lnTo>
                        <a:pt x="39001" y="525245"/>
                      </a:lnTo>
                      <a:lnTo>
                        <a:pt x="990" y="539068"/>
                      </a:lnTo>
                      <a:lnTo>
                        <a:pt x="0" y="53899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A5528BE-244A-B910-C9CB-507BD65332C8}"/>
                    </a:ext>
                  </a:extLst>
                </p:cNvPr>
                <p:cNvSpPr/>
                <p:nvPr/>
              </p:nvSpPr>
              <p:spPr>
                <a:xfrm>
                  <a:off x="3025120" y="2469526"/>
                  <a:ext cx="364396" cy="723795"/>
                </a:xfrm>
                <a:custGeom>
                  <a:avLst/>
                  <a:gdLst>
                    <a:gd name="connsiteX0" fmla="*/ 364396 w 364396"/>
                    <a:gd name="connsiteY0" fmla="*/ 0 h 723795"/>
                    <a:gd name="connsiteX1" fmla="*/ 364396 w 364396"/>
                    <a:gd name="connsiteY1" fmla="*/ 210824 h 723795"/>
                    <a:gd name="connsiteX2" fmla="*/ 359954 w 364396"/>
                    <a:gd name="connsiteY2" fmla="*/ 223516 h 723795"/>
                    <a:gd name="connsiteX3" fmla="*/ 338357 w 364396"/>
                    <a:gd name="connsiteY3" fmla="*/ 232155 h 723795"/>
                    <a:gd name="connsiteX4" fmla="*/ 336917 w 364396"/>
                    <a:gd name="connsiteY4" fmla="*/ 253752 h 723795"/>
                    <a:gd name="connsiteX5" fmla="*/ 364396 w 364396"/>
                    <a:gd name="connsiteY5" fmla="*/ 278178 h 723795"/>
                    <a:gd name="connsiteX6" fmla="*/ 364396 w 364396"/>
                    <a:gd name="connsiteY6" fmla="*/ 723795 h 723795"/>
                    <a:gd name="connsiteX7" fmla="*/ 355634 w 364396"/>
                    <a:gd name="connsiteY7" fmla="*/ 721693 h 723795"/>
                    <a:gd name="connsiteX8" fmla="*/ 335477 w 364396"/>
                    <a:gd name="connsiteY8" fmla="*/ 720253 h 723795"/>
                    <a:gd name="connsiteX9" fmla="*/ 295162 w 364396"/>
                    <a:gd name="connsiteY9" fmla="*/ 694336 h 723795"/>
                    <a:gd name="connsiteX10" fmla="*/ 282204 w 364396"/>
                    <a:gd name="connsiteY10" fmla="*/ 694336 h 723795"/>
                    <a:gd name="connsiteX11" fmla="*/ 233250 w 364396"/>
                    <a:gd name="connsiteY11" fmla="*/ 658341 h 723795"/>
                    <a:gd name="connsiteX12" fmla="*/ 226051 w 364396"/>
                    <a:gd name="connsiteY12" fmla="*/ 612266 h 723795"/>
                    <a:gd name="connsiteX13" fmla="*/ 192935 w 364396"/>
                    <a:gd name="connsiteY13" fmla="*/ 594989 h 723795"/>
                    <a:gd name="connsiteX14" fmla="*/ 195815 w 364396"/>
                    <a:gd name="connsiteY14" fmla="*/ 587790 h 723795"/>
                    <a:gd name="connsiteX15" fmla="*/ 203014 w 364396"/>
                    <a:gd name="connsiteY15" fmla="*/ 577711 h 723795"/>
                    <a:gd name="connsiteX16" fmla="*/ 223171 w 364396"/>
                    <a:gd name="connsiteY16" fmla="*/ 576271 h 723795"/>
                    <a:gd name="connsiteX17" fmla="*/ 227491 w 364396"/>
                    <a:gd name="connsiteY17" fmla="*/ 554674 h 723795"/>
                    <a:gd name="connsiteX18" fmla="*/ 223171 w 364396"/>
                    <a:gd name="connsiteY18" fmla="*/ 548915 h 723795"/>
                    <a:gd name="connsiteX19" fmla="*/ 204454 w 364396"/>
                    <a:gd name="connsiteY19" fmla="*/ 541715 h 723795"/>
                    <a:gd name="connsiteX20" fmla="*/ 203014 w 364396"/>
                    <a:gd name="connsiteY20" fmla="*/ 527317 h 723795"/>
                    <a:gd name="connsiteX21" fmla="*/ 182857 w 364396"/>
                    <a:gd name="connsiteY21" fmla="*/ 527317 h 723795"/>
                    <a:gd name="connsiteX22" fmla="*/ 179977 w 364396"/>
                    <a:gd name="connsiteY22" fmla="*/ 515799 h 723795"/>
                    <a:gd name="connsiteX23" fmla="*/ 138222 w 364396"/>
                    <a:gd name="connsiteY23" fmla="*/ 492762 h 723795"/>
                    <a:gd name="connsiteX24" fmla="*/ 122384 w 364396"/>
                    <a:gd name="connsiteY24" fmla="*/ 494201 h 723795"/>
                    <a:gd name="connsiteX25" fmla="*/ 118065 w 364396"/>
                    <a:gd name="connsiteY25" fmla="*/ 484123 h 723795"/>
                    <a:gd name="connsiteX26" fmla="*/ 76310 w 364396"/>
                    <a:gd name="connsiteY26" fmla="*/ 452447 h 723795"/>
                    <a:gd name="connsiteX27" fmla="*/ 54713 w 364396"/>
                    <a:gd name="connsiteY27" fmla="*/ 413572 h 723795"/>
                    <a:gd name="connsiteX28" fmla="*/ 0 w 364396"/>
                    <a:gd name="connsiteY28" fmla="*/ 416451 h 723795"/>
                    <a:gd name="connsiteX29" fmla="*/ 2880 w 364396"/>
                    <a:gd name="connsiteY29" fmla="*/ 403493 h 723795"/>
                    <a:gd name="connsiteX30" fmla="*/ 2880 w 364396"/>
                    <a:gd name="connsiteY30" fmla="*/ 394854 h 723795"/>
                    <a:gd name="connsiteX31" fmla="*/ 10079 w 364396"/>
                    <a:gd name="connsiteY31" fmla="*/ 389095 h 723795"/>
                    <a:gd name="connsiteX32" fmla="*/ 17278 w 364396"/>
                    <a:gd name="connsiteY32" fmla="*/ 368937 h 723795"/>
                    <a:gd name="connsiteX33" fmla="*/ 31676 w 364396"/>
                    <a:gd name="connsiteY33" fmla="*/ 354539 h 723795"/>
                    <a:gd name="connsiteX34" fmla="*/ 11519 w 364396"/>
                    <a:gd name="connsiteY34" fmla="*/ 343021 h 723795"/>
                    <a:gd name="connsiteX35" fmla="*/ 27357 w 364396"/>
                    <a:gd name="connsiteY35" fmla="*/ 318544 h 723795"/>
                    <a:gd name="connsiteX36" fmla="*/ 59033 w 364396"/>
                    <a:gd name="connsiteY36" fmla="*/ 312785 h 723795"/>
                    <a:gd name="connsiteX37" fmla="*/ 70551 w 364396"/>
                    <a:gd name="connsiteY37" fmla="*/ 291187 h 723795"/>
                    <a:gd name="connsiteX38" fmla="*/ 63352 w 364396"/>
                    <a:gd name="connsiteY38" fmla="*/ 281109 h 723795"/>
                    <a:gd name="connsiteX39" fmla="*/ 54713 w 364396"/>
                    <a:gd name="connsiteY39" fmla="*/ 263831 h 723795"/>
                    <a:gd name="connsiteX40" fmla="*/ 20158 w 364396"/>
                    <a:gd name="connsiteY40" fmla="*/ 258071 h 723795"/>
                    <a:gd name="connsiteX41" fmla="*/ 28796 w 364396"/>
                    <a:gd name="connsiteY41" fmla="*/ 245113 h 723795"/>
                    <a:gd name="connsiteX42" fmla="*/ 59033 w 364396"/>
                    <a:gd name="connsiteY42" fmla="*/ 222076 h 723795"/>
                    <a:gd name="connsiteX43" fmla="*/ 48954 w 364396"/>
                    <a:gd name="connsiteY43" fmla="*/ 197599 h 723795"/>
                    <a:gd name="connsiteX44" fmla="*/ 77750 w 364396"/>
                    <a:gd name="connsiteY44" fmla="*/ 203358 h 723795"/>
                    <a:gd name="connsiteX45" fmla="*/ 92148 w 364396"/>
                    <a:gd name="connsiteY45" fmla="*/ 196159 h 723795"/>
                    <a:gd name="connsiteX46" fmla="*/ 84949 w 364396"/>
                    <a:gd name="connsiteY46" fmla="*/ 186081 h 723795"/>
                    <a:gd name="connsiteX47" fmla="*/ 90708 w 364396"/>
                    <a:gd name="connsiteY47" fmla="*/ 180321 h 723795"/>
                    <a:gd name="connsiteX48" fmla="*/ 86389 w 364396"/>
                    <a:gd name="connsiteY48" fmla="*/ 165923 h 723795"/>
                    <a:gd name="connsiteX49" fmla="*/ 57593 w 364396"/>
                    <a:gd name="connsiteY49" fmla="*/ 152965 h 723795"/>
                    <a:gd name="connsiteX50" fmla="*/ 59033 w 364396"/>
                    <a:gd name="connsiteY50" fmla="*/ 135687 h 723795"/>
                    <a:gd name="connsiteX51" fmla="*/ 47514 w 364396"/>
                    <a:gd name="connsiteY51" fmla="*/ 116969 h 723795"/>
                    <a:gd name="connsiteX52" fmla="*/ 33116 w 364396"/>
                    <a:gd name="connsiteY52" fmla="*/ 104011 h 723795"/>
                    <a:gd name="connsiteX53" fmla="*/ 5759 w 364396"/>
                    <a:gd name="connsiteY53" fmla="*/ 86733 h 723795"/>
                    <a:gd name="connsiteX54" fmla="*/ 12958 w 364396"/>
                    <a:gd name="connsiteY54" fmla="*/ 59377 h 723795"/>
                    <a:gd name="connsiteX55" fmla="*/ 27357 w 364396"/>
                    <a:gd name="connsiteY55" fmla="*/ 50738 h 723795"/>
                    <a:gd name="connsiteX56" fmla="*/ 30236 w 364396"/>
                    <a:gd name="connsiteY56" fmla="*/ 72335 h 723795"/>
                    <a:gd name="connsiteX57" fmla="*/ 53273 w 364396"/>
                    <a:gd name="connsiteY57" fmla="*/ 82414 h 723795"/>
                    <a:gd name="connsiteX58" fmla="*/ 70551 w 364396"/>
                    <a:gd name="connsiteY58" fmla="*/ 79534 h 723795"/>
                    <a:gd name="connsiteX59" fmla="*/ 86389 w 364396"/>
                    <a:gd name="connsiteY59" fmla="*/ 86733 h 723795"/>
                    <a:gd name="connsiteX60" fmla="*/ 106546 w 364396"/>
                    <a:gd name="connsiteY60" fmla="*/ 73775 h 723795"/>
                    <a:gd name="connsiteX61" fmla="*/ 112306 w 364396"/>
                    <a:gd name="connsiteY61" fmla="*/ 59377 h 723795"/>
                    <a:gd name="connsiteX62" fmla="*/ 123824 w 364396"/>
                    <a:gd name="connsiteY62" fmla="*/ 60817 h 723795"/>
                    <a:gd name="connsiteX63" fmla="*/ 165579 w 364396"/>
                    <a:gd name="connsiteY63" fmla="*/ 62256 h 723795"/>
                    <a:gd name="connsiteX64" fmla="*/ 184296 w 364396"/>
                    <a:gd name="connsiteY64" fmla="*/ 53617 h 723795"/>
                    <a:gd name="connsiteX65" fmla="*/ 201574 w 364396"/>
                    <a:gd name="connsiteY65" fmla="*/ 40659 h 723795"/>
                    <a:gd name="connsiteX66" fmla="*/ 247648 w 364396"/>
                    <a:gd name="connsiteY66" fmla="*/ 34900 h 723795"/>
                    <a:gd name="connsiteX67" fmla="*/ 251968 w 364396"/>
                    <a:gd name="connsiteY67" fmla="*/ 26261 h 723795"/>
                    <a:gd name="connsiteX68" fmla="*/ 279324 w 364396"/>
                    <a:gd name="connsiteY68" fmla="*/ 23381 h 723795"/>
                    <a:gd name="connsiteX69" fmla="*/ 298042 w 364396"/>
                    <a:gd name="connsiteY69" fmla="*/ 14742 h 723795"/>
                    <a:gd name="connsiteX70" fmla="*/ 306681 w 364396"/>
                    <a:gd name="connsiteY70" fmla="*/ 23381 h 723795"/>
                    <a:gd name="connsiteX71" fmla="*/ 309560 w 364396"/>
                    <a:gd name="connsiteY71" fmla="*/ 39219 h 723795"/>
                    <a:gd name="connsiteX72" fmla="*/ 336917 w 364396"/>
                    <a:gd name="connsiteY72" fmla="*/ 17622 h 723795"/>
                    <a:gd name="connsiteX73" fmla="*/ 351315 w 364396"/>
                    <a:gd name="connsiteY73" fmla="*/ 1784 h 723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364396" h="723795">
                      <a:moveTo>
                        <a:pt x="364396" y="0"/>
                      </a:moveTo>
                      <a:lnTo>
                        <a:pt x="364396" y="210824"/>
                      </a:lnTo>
                      <a:lnTo>
                        <a:pt x="359954" y="223516"/>
                      </a:lnTo>
                      <a:lnTo>
                        <a:pt x="338357" y="232155"/>
                      </a:lnTo>
                      <a:lnTo>
                        <a:pt x="336917" y="253752"/>
                      </a:lnTo>
                      <a:lnTo>
                        <a:pt x="364396" y="278178"/>
                      </a:lnTo>
                      <a:lnTo>
                        <a:pt x="364396" y="723795"/>
                      </a:lnTo>
                      <a:lnTo>
                        <a:pt x="355634" y="721693"/>
                      </a:lnTo>
                      <a:lnTo>
                        <a:pt x="335477" y="720253"/>
                      </a:lnTo>
                      <a:lnTo>
                        <a:pt x="295162" y="694336"/>
                      </a:lnTo>
                      <a:lnTo>
                        <a:pt x="282204" y="694336"/>
                      </a:lnTo>
                      <a:lnTo>
                        <a:pt x="233250" y="658341"/>
                      </a:lnTo>
                      <a:lnTo>
                        <a:pt x="226051" y="612266"/>
                      </a:lnTo>
                      <a:lnTo>
                        <a:pt x="192935" y="594989"/>
                      </a:lnTo>
                      <a:lnTo>
                        <a:pt x="195815" y="587790"/>
                      </a:lnTo>
                      <a:lnTo>
                        <a:pt x="203014" y="577711"/>
                      </a:lnTo>
                      <a:lnTo>
                        <a:pt x="223171" y="576271"/>
                      </a:lnTo>
                      <a:lnTo>
                        <a:pt x="227491" y="554674"/>
                      </a:lnTo>
                      <a:lnTo>
                        <a:pt x="223171" y="548915"/>
                      </a:lnTo>
                      <a:lnTo>
                        <a:pt x="204454" y="541715"/>
                      </a:lnTo>
                      <a:lnTo>
                        <a:pt x="203014" y="527317"/>
                      </a:lnTo>
                      <a:lnTo>
                        <a:pt x="182857" y="527317"/>
                      </a:lnTo>
                      <a:lnTo>
                        <a:pt x="179977" y="515799"/>
                      </a:lnTo>
                      <a:lnTo>
                        <a:pt x="138222" y="492762"/>
                      </a:lnTo>
                      <a:lnTo>
                        <a:pt x="122384" y="494201"/>
                      </a:lnTo>
                      <a:lnTo>
                        <a:pt x="118065" y="484123"/>
                      </a:lnTo>
                      <a:lnTo>
                        <a:pt x="76310" y="452447"/>
                      </a:lnTo>
                      <a:lnTo>
                        <a:pt x="54713" y="413572"/>
                      </a:lnTo>
                      <a:lnTo>
                        <a:pt x="0" y="416451"/>
                      </a:lnTo>
                      <a:lnTo>
                        <a:pt x="2880" y="403493"/>
                      </a:lnTo>
                      <a:lnTo>
                        <a:pt x="2880" y="394854"/>
                      </a:lnTo>
                      <a:lnTo>
                        <a:pt x="10079" y="389095"/>
                      </a:lnTo>
                      <a:lnTo>
                        <a:pt x="17278" y="368937"/>
                      </a:lnTo>
                      <a:lnTo>
                        <a:pt x="31676" y="354539"/>
                      </a:lnTo>
                      <a:lnTo>
                        <a:pt x="11519" y="343021"/>
                      </a:lnTo>
                      <a:lnTo>
                        <a:pt x="27357" y="318544"/>
                      </a:lnTo>
                      <a:lnTo>
                        <a:pt x="59033" y="312785"/>
                      </a:lnTo>
                      <a:lnTo>
                        <a:pt x="70551" y="291187"/>
                      </a:lnTo>
                      <a:lnTo>
                        <a:pt x="63352" y="281109"/>
                      </a:lnTo>
                      <a:lnTo>
                        <a:pt x="54713" y="263831"/>
                      </a:lnTo>
                      <a:lnTo>
                        <a:pt x="20158" y="258071"/>
                      </a:lnTo>
                      <a:lnTo>
                        <a:pt x="28796" y="245113"/>
                      </a:lnTo>
                      <a:lnTo>
                        <a:pt x="59033" y="222076"/>
                      </a:lnTo>
                      <a:lnTo>
                        <a:pt x="48954" y="197599"/>
                      </a:lnTo>
                      <a:lnTo>
                        <a:pt x="77750" y="203358"/>
                      </a:lnTo>
                      <a:lnTo>
                        <a:pt x="92148" y="196159"/>
                      </a:lnTo>
                      <a:lnTo>
                        <a:pt x="84949" y="186081"/>
                      </a:lnTo>
                      <a:lnTo>
                        <a:pt x="90708" y="180321"/>
                      </a:lnTo>
                      <a:lnTo>
                        <a:pt x="86389" y="165923"/>
                      </a:lnTo>
                      <a:lnTo>
                        <a:pt x="57593" y="152965"/>
                      </a:lnTo>
                      <a:lnTo>
                        <a:pt x="59033" y="135687"/>
                      </a:lnTo>
                      <a:lnTo>
                        <a:pt x="47514" y="116969"/>
                      </a:lnTo>
                      <a:lnTo>
                        <a:pt x="33116" y="104011"/>
                      </a:lnTo>
                      <a:lnTo>
                        <a:pt x="5759" y="86733"/>
                      </a:lnTo>
                      <a:lnTo>
                        <a:pt x="12958" y="59377"/>
                      </a:lnTo>
                      <a:lnTo>
                        <a:pt x="27357" y="50738"/>
                      </a:lnTo>
                      <a:lnTo>
                        <a:pt x="30236" y="72335"/>
                      </a:lnTo>
                      <a:lnTo>
                        <a:pt x="53273" y="82414"/>
                      </a:lnTo>
                      <a:lnTo>
                        <a:pt x="70551" y="79534"/>
                      </a:lnTo>
                      <a:lnTo>
                        <a:pt x="86389" y="86733"/>
                      </a:lnTo>
                      <a:lnTo>
                        <a:pt x="106546" y="73775"/>
                      </a:lnTo>
                      <a:lnTo>
                        <a:pt x="112306" y="59377"/>
                      </a:lnTo>
                      <a:lnTo>
                        <a:pt x="123824" y="60817"/>
                      </a:lnTo>
                      <a:lnTo>
                        <a:pt x="165579" y="62256"/>
                      </a:lnTo>
                      <a:lnTo>
                        <a:pt x="184296" y="53617"/>
                      </a:lnTo>
                      <a:lnTo>
                        <a:pt x="201574" y="40659"/>
                      </a:lnTo>
                      <a:lnTo>
                        <a:pt x="247648" y="34900"/>
                      </a:lnTo>
                      <a:lnTo>
                        <a:pt x="251968" y="26261"/>
                      </a:lnTo>
                      <a:lnTo>
                        <a:pt x="279324" y="23381"/>
                      </a:lnTo>
                      <a:lnTo>
                        <a:pt x="298042" y="14742"/>
                      </a:lnTo>
                      <a:lnTo>
                        <a:pt x="306681" y="23381"/>
                      </a:lnTo>
                      <a:lnTo>
                        <a:pt x="309560" y="39219"/>
                      </a:lnTo>
                      <a:lnTo>
                        <a:pt x="336917" y="17622"/>
                      </a:lnTo>
                      <a:lnTo>
                        <a:pt x="351315" y="178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5EC8D442-01AB-5901-0D48-79A5CB3F110E}"/>
                    </a:ext>
                  </a:extLst>
                </p:cNvPr>
                <p:cNvSpPr/>
                <p:nvPr/>
              </p:nvSpPr>
              <p:spPr>
                <a:xfrm>
                  <a:off x="3296381" y="1470352"/>
                  <a:ext cx="93135" cy="159353"/>
                </a:xfrm>
                <a:custGeom>
                  <a:avLst/>
                  <a:gdLst>
                    <a:gd name="connsiteX0" fmla="*/ 25917 w 93135"/>
                    <a:gd name="connsiteY0" fmla="*/ 0 h 159353"/>
                    <a:gd name="connsiteX1" fmla="*/ 32828 w 93135"/>
                    <a:gd name="connsiteY1" fmla="*/ 27644 h 159353"/>
                    <a:gd name="connsiteX2" fmla="*/ 50106 w 93135"/>
                    <a:gd name="connsiteY2" fmla="*/ 20733 h 159353"/>
                    <a:gd name="connsiteX3" fmla="*/ 50106 w 93135"/>
                    <a:gd name="connsiteY3" fmla="*/ 44922 h 159353"/>
                    <a:gd name="connsiteX4" fmla="*/ 50106 w 93135"/>
                    <a:gd name="connsiteY4" fmla="*/ 51833 h 159353"/>
                    <a:gd name="connsiteX5" fmla="*/ 91696 w 93135"/>
                    <a:gd name="connsiteY5" fmla="*/ 51833 h 159353"/>
                    <a:gd name="connsiteX6" fmla="*/ 93135 w 93135"/>
                    <a:gd name="connsiteY6" fmla="*/ 50574 h 159353"/>
                    <a:gd name="connsiteX7" fmla="*/ 93135 w 93135"/>
                    <a:gd name="connsiteY7" fmla="*/ 159353 h 159353"/>
                    <a:gd name="connsiteX8" fmla="*/ 51834 w 93135"/>
                    <a:gd name="connsiteY8" fmla="*/ 153772 h 159353"/>
                    <a:gd name="connsiteX9" fmla="*/ 48378 w 93135"/>
                    <a:gd name="connsiteY9" fmla="*/ 119216 h 159353"/>
                    <a:gd name="connsiteX10" fmla="*/ 6911 w 93135"/>
                    <a:gd name="connsiteY10" fmla="*/ 82933 h 159353"/>
                    <a:gd name="connsiteX11" fmla="*/ 10367 w 93135"/>
                    <a:gd name="connsiteY11" fmla="*/ 55288 h 159353"/>
                    <a:gd name="connsiteX12" fmla="*/ 0 w 93135"/>
                    <a:gd name="connsiteY12" fmla="*/ 32827 h 159353"/>
                    <a:gd name="connsiteX0" fmla="*/ 25917 w 482663"/>
                    <a:gd name="connsiteY0" fmla="*/ 0 h 159353"/>
                    <a:gd name="connsiteX1" fmla="*/ 32828 w 482663"/>
                    <a:gd name="connsiteY1" fmla="*/ 27644 h 159353"/>
                    <a:gd name="connsiteX2" fmla="*/ 50106 w 482663"/>
                    <a:gd name="connsiteY2" fmla="*/ 20733 h 159353"/>
                    <a:gd name="connsiteX3" fmla="*/ 50106 w 482663"/>
                    <a:gd name="connsiteY3" fmla="*/ 44922 h 159353"/>
                    <a:gd name="connsiteX4" fmla="*/ 50106 w 482663"/>
                    <a:gd name="connsiteY4" fmla="*/ 51833 h 159353"/>
                    <a:gd name="connsiteX5" fmla="*/ 91696 w 482663"/>
                    <a:gd name="connsiteY5" fmla="*/ 51833 h 159353"/>
                    <a:gd name="connsiteX6" fmla="*/ 93135 w 482663"/>
                    <a:gd name="connsiteY6" fmla="*/ 50574 h 159353"/>
                    <a:gd name="connsiteX7" fmla="*/ 482663 w 482663"/>
                    <a:gd name="connsiteY7" fmla="*/ 89367 h 159353"/>
                    <a:gd name="connsiteX8" fmla="*/ 93135 w 482663"/>
                    <a:gd name="connsiteY8" fmla="*/ 159353 h 159353"/>
                    <a:gd name="connsiteX9" fmla="*/ 51834 w 482663"/>
                    <a:gd name="connsiteY9" fmla="*/ 153772 h 159353"/>
                    <a:gd name="connsiteX10" fmla="*/ 48378 w 482663"/>
                    <a:gd name="connsiteY10" fmla="*/ 119216 h 159353"/>
                    <a:gd name="connsiteX11" fmla="*/ 6911 w 482663"/>
                    <a:gd name="connsiteY11" fmla="*/ 82933 h 159353"/>
                    <a:gd name="connsiteX12" fmla="*/ 10367 w 482663"/>
                    <a:gd name="connsiteY12" fmla="*/ 55288 h 159353"/>
                    <a:gd name="connsiteX13" fmla="*/ 0 w 482663"/>
                    <a:gd name="connsiteY13" fmla="*/ 32827 h 159353"/>
                    <a:gd name="connsiteX14" fmla="*/ 25917 w 482663"/>
                    <a:gd name="connsiteY14" fmla="*/ 0 h 159353"/>
                    <a:gd name="connsiteX0" fmla="*/ 482663 w 574103"/>
                    <a:gd name="connsiteY0" fmla="*/ 89367 h 180807"/>
                    <a:gd name="connsiteX1" fmla="*/ 93135 w 574103"/>
                    <a:gd name="connsiteY1" fmla="*/ 159353 h 180807"/>
                    <a:gd name="connsiteX2" fmla="*/ 51834 w 574103"/>
                    <a:gd name="connsiteY2" fmla="*/ 153772 h 180807"/>
                    <a:gd name="connsiteX3" fmla="*/ 48378 w 574103"/>
                    <a:gd name="connsiteY3" fmla="*/ 119216 h 180807"/>
                    <a:gd name="connsiteX4" fmla="*/ 6911 w 574103"/>
                    <a:gd name="connsiteY4" fmla="*/ 82933 h 180807"/>
                    <a:gd name="connsiteX5" fmla="*/ 10367 w 574103"/>
                    <a:gd name="connsiteY5" fmla="*/ 55288 h 180807"/>
                    <a:gd name="connsiteX6" fmla="*/ 0 w 574103"/>
                    <a:gd name="connsiteY6" fmla="*/ 32827 h 180807"/>
                    <a:gd name="connsiteX7" fmla="*/ 25917 w 574103"/>
                    <a:gd name="connsiteY7" fmla="*/ 0 h 180807"/>
                    <a:gd name="connsiteX8" fmla="*/ 32828 w 574103"/>
                    <a:gd name="connsiteY8" fmla="*/ 27644 h 180807"/>
                    <a:gd name="connsiteX9" fmla="*/ 50106 w 574103"/>
                    <a:gd name="connsiteY9" fmla="*/ 20733 h 180807"/>
                    <a:gd name="connsiteX10" fmla="*/ 50106 w 574103"/>
                    <a:gd name="connsiteY10" fmla="*/ 44922 h 180807"/>
                    <a:gd name="connsiteX11" fmla="*/ 50106 w 574103"/>
                    <a:gd name="connsiteY11" fmla="*/ 51833 h 180807"/>
                    <a:gd name="connsiteX12" fmla="*/ 91696 w 574103"/>
                    <a:gd name="connsiteY12" fmla="*/ 51833 h 180807"/>
                    <a:gd name="connsiteX13" fmla="*/ 93135 w 574103"/>
                    <a:gd name="connsiteY13" fmla="*/ 50574 h 180807"/>
                    <a:gd name="connsiteX14" fmla="*/ 574103 w 574103"/>
                    <a:gd name="connsiteY14" fmla="*/ 180807 h 180807"/>
                    <a:gd name="connsiteX0" fmla="*/ 93135 w 574103"/>
                    <a:gd name="connsiteY0" fmla="*/ 159353 h 180807"/>
                    <a:gd name="connsiteX1" fmla="*/ 51834 w 574103"/>
                    <a:gd name="connsiteY1" fmla="*/ 153772 h 180807"/>
                    <a:gd name="connsiteX2" fmla="*/ 48378 w 574103"/>
                    <a:gd name="connsiteY2" fmla="*/ 119216 h 180807"/>
                    <a:gd name="connsiteX3" fmla="*/ 6911 w 574103"/>
                    <a:gd name="connsiteY3" fmla="*/ 82933 h 180807"/>
                    <a:gd name="connsiteX4" fmla="*/ 10367 w 574103"/>
                    <a:gd name="connsiteY4" fmla="*/ 55288 h 180807"/>
                    <a:gd name="connsiteX5" fmla="*/ 0 w 574103"/>
                    <a:gd name="connsiteY5" fmla="*/ 32827 h 180807"/>
                    <a:gd name="connsiteX6" fmla="*/ 25917 w 574103"/>
                    <a:gd name="connsiteY6" fmla="*/ 0 h 180807"/>
                    <a:gd name="connsiteX7" fmla="*/ 32828 w 574103"/>
                    <a:gd name="connsiteY7" fmla="*/ 27644 h 180807"/>
                    <a:gd name="connsiteX8" fmla="*/ 50106 w 574103"/>
                    <a:gd name="connsiteY8" fmla="*/ 20733 h 180807"/>
                    <a:gd name="connsiteX9" fmla="*/ 50106 w 574103"/>
                    <a:gd name="connsiteY9" fmla="*/ 44922 h 180807"/>
                    <a:gd name="connsiteX10" fmla="*/ 50106 w 574103"/>
                    <a:gd name="connsiteY10" fmla="*/ 51833 h 180807"/>
                    <a:gd name="connsiteX11" fmla="*/ 91696 w 574103"/>
                    <a:gd name="connsiteY11" fmla="*/ 51833 h 180807"/>
                    <a:gd name="connsiteX12" fmla="*/ 93135 w 574103"/>
                    <a:gd name="connsiteY12" fmla="*/ 50574 h 180807"/>
                    <a:gd name="connsiteX13" fmla="*/ 574103 w 574103"/>
                    <a:gd name="connsiteY13" fmla="*/ 180807 h 180807"/>
                    <a:gd name="connsiteX0" fmla="*/ 93135 w 93135"/>
                    <a:gd name="connsiteY0" fmla="*/ 159353 h 159353"/>
                    <a:gd name="connsiteX1" fmla="*/ 51834 w 93135"/>
                    <a:gd name="connsiteY1" fmla="*/ 153772 h 159353"/>
                    <a:gd name="connsiteX2" fmla="*/ 48378 w 93135"/>
                    <a:gd name="connsiteY2" fmla="*/ 119216 h 159353"/>
                    <a:gd name="connsiteX3" fmla="*/ 6911 w 93135"/>
                    <a:gd name="connsiteY3" fmla="*/ 82933 h 159353"/>
                    <a:gd name="connsiteX4" fmla="*/ 10367 w 93135"/>
                    <a:gd name="connsiteY4" fmla="*/ 55288 h 159353"/>
                    <a:gd name="connsiteX5" fmla="*/ 0 w 93135"/>
                    <a:gd name="connsiteY5" fmla="*/ 32827 h 159353"/>
                    <a:gd name="connsiteX6" fmla="*/ 25917 w 93135"/>
                    <a:gd name="connsiteY6" fmla="*/ 0 h 159353"/>
                    <a:gd name="connsiteX7" fmla="*/ 32828 w 93135"/>
                    <a:gd name="connsiteY7" fmla="*/ 27644 h 159353"/>
                    <a:gd name="connsiteX8" fmla="*/ 50106 w 93135"/>
                    <a:gd name="connsiteY8" fmla="*/ 20733 h 159353"/>
                    <a:gd name="connsiteX9" fmla="*/ 50106 w 93135"/>
                    <a:gd name="connsiteY9" fmla="*/ 44922 h 159353"/>
                    <a:gd name="connsiteX10" fmla="*/ 50106 w 93135"/>
                    <a:gd name="connsiteY10" fmla="*/ 51833 h 159353"/>
                    <a:gd name="connsiteX11" fmla="*/ 91696 w 93135"/>
                    <a:gd name="connsiteY11" fmla="*/ 51833 h 159353"/>
                    <a:gd name="connsiteX12" fmla="*/ 93135 w 93135"/>
                    <a:gd name="connsiteY12" fmla="*/ 50574 h 159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3135" h="159353">
                      <a:moveTo>
                        <a:pt x="93135" y="159353"/>
                      </a:moveTo>
                      <a:lnTo>
                        <a:pt x="51834" y="153772"/>
                      </a:lnTo>
                      <a:lnTo>
                        <a:pt x="48378" y="119216"/>
                      </a:lnTo>
                      <a:lnTo>
                        <a:pt x="6911" y="82933"/>
                      </a:lnTo>
                      <a:lnTo>
                        <a:pt x="10367" y="55288"/>
                      </a:lnTo>
                      <a:lnTo>
                        <a:pt x="0" y="32827"/>
                      </a:lnTo>
                      <a:lnTo>
                        <a:pt x="25917" y="0"/>
                      </a:lnTo>
                      <a:lnTo>
                        <a:pt x="32828" y="27644"/>
                      </a:lnTo>
                      <a:lnTo>
                        <a:pt x="50106" y="20733"/>
                      </a:lnTo>
                      <a:lnTo>
                        <a:pt x="50106" y="44922"/>
                      </a:lnTo>
                      <a:lnTo>
                        <a:pt x="50106" y="51833"/>
                      </a:lnTo>
                      <a:lnTo>
                        <a:pt x="91696" y="51833"/>
                      </a:lnTo>
                      <a:lnTo>
                        <a:pt x="93135" y="50574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ECB7438F-342A-47C9-9226-5274AC0DF866}"/>
                    </a:ext>
                  </a:extLst>
                </p:cNvPr>
                <p:cNvSpPr/>
                <p:nvPr/>
              </p:nvSpPr>
              <p:spPr>
                <a:xfrm>
                  <a:off x="680522" y="1439681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7D4004B-DC1F-5FE6-3201-2B8D771206A0}"/>
                    </a:ext>
                  </a:extLst>
                </p:cNvPr>
                <p:cNvSpPr/>
                <p:nvPr/>
              </p:nvSpPr>
              <p:spPr>
                <a:xfrm>
                  <a:off x="1787017" y="1648312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458FB9E2-9235-D843-92F3-DFC776F456E0}"/>
                    </a:ext>
                  </a:extLst>
                </p:cNvPr>
                <p:cNvSpPr/>
                <p:nvPr/>
              </p:nvSpPr>
              <p:spPr>
                <a:xfrm>
                  <a:off x="930187" y="1856509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14F2DE85-AA54-687D-D50A-D80A5E6A661D}"/>
                    </a:ext>
                  </a:extLst>
                </p:cNvPr>
                <p:cNvSpPr/>
                <p:nvPr/>
              </p:nvSpPr>
              <p:spPr>
                <a:xfrm>
                  <a:off x="3052648" y="1901252"/>
                  <a:ext cx="336868" cy="655008"/>
                </a:xfrm>
                <a:custGeom>
                  <a:avLst/>
                  <a:gdLst>
                    <a:gd name="connsiteX0" fmla="*/ 187843 w 336868"/>
                    <a:gd name="connsiteY0" fmla="*/ 0 h 655008"/>
                    <a:gd name="connsiteX1" fmla="*/ 194923 w 336868"/>
                    <a:gd name="connsiteY1" fmla="*/ 2771 h 655008"/>
                    <a:gd name="connsiteX2" fmla="*/ 198163 w 336868"/>
                    <a:gd name="connsiteY2" fmla="*/ 20048 h 655008"/>
                    <a:gd name="connsiteX3" fmla="*/ 193843 w 336868"/>
                    <a:gd name="connsiteY3" fmla="*/ 27607 h 655008"/>
                    <a:gd name="connsiteX4" fmla="*/ 203562 w 336868"/>
                    <a:gd name="connsiteY4" fmla="*/ 35167 h 655008"/>
                    <a:gd name="connsiteX5" fmla="*/ 220840 w 336868"/>
                    <a:gd name="connsiteY5" fmla="*/ 34086 h 655008"/>
                    <a:gd name="connsiteX6" fmla="*/ 226239 w 336868"/>
                    <a:gd name="connsiteY6" fmla="*/ 38406 h 655008"/>
                    <a:gd name="connsiteX7" fmla="*/ 235958 w 336868"/>
                    <a:gd name="connsiteY7" fmla="*/ 35167 h 655008"/>
                    <a:gd name="connsiteX8" fmla="*/ 274833 w 336868"/>
                    <a:gd name="connsiteY8" fmla="*/ 54604 h 655008"/>
                    <a:gd name="connsiteX9" fmla="*/ 268354 w 336868"/>
                    <a:gd name="connsiteY9" fmla="*/ 89160 h 655008"/>
                    <a:gd name="connsiteX10" fmla="*/ 286712 w 336868"/>
                    <a:gd name="connsiteY10" fmla="*/ 94559 h 655008"/>
                    <a:gd name="connsiteX11" fmla="*/ 310469 w 336868"/>
                    <a:gd name="connsiteY11" fmla="*/ 110757 h 655008"/>
                    <a:gd name="connsiteX12" fmla="*/ 332066 w 336868"/>
                    <a:gd name="connsiteY12" fmla="*/ 113996 h 655008"/>
                    <a:gd name="connsiteX13" fmla="*/ 335306 w 336868"/>
                    <a:gd name="connsiteY13" fmla="*/ 98879 h 655008"/>
                    <a:gd name="connsiteX14" fmla="*/ 322347 w 336868"/>
                    <a:gd name="connsiteY14" fmla="*/ 96719 h 655008"/>
                    <a:gd name="connsiteX15" fmla="*/ 320187 w 336868"/>
                    <a:gd name="connsiteY15" fmla="*/ 87000 h 655008"/>
                    <a:gd name="connsiteX16" fmla="*/ 328826 w 336868"/>
                    <a:gd name="connsiteY16" fmla="*/ 84840 h 655008"/>
                    <a:gd name="connsiteX17" fmla="*/ 325586 w 336868"/>
                    <a:gd name="connsiteY17" fmla="*/ 74041 h 655008"/>
                    <a:gd name="connsiteX18" fmla="*/ 334225 w 336868"/>
                    <a:gd name="connsiteY18" fmla="*/ 65402 h 655008"/>
                    <a:gd name="connsiteX19" fmla="*/ 336868 w 336868"/>
                    <a:gd name="connsiteY19" fmla="*/ 68045 h 655008"/>
                    <a:gd name="connsiteX20" fmla="*/ 336868 w 336868"/>
                    <a:gd name="connsiteY20" fmla="*/ 568275 h 655008"/>
                    <a:gd name="connsiteX21" fmla="*/ 323787 w 336868"/>
                    <a:gd name="connsiteY21" fmla="*/ 570058 h 655008"/>
                    <a:gd name="connsiteX22" fmla="*/ 309389 w 336868"/>
                    <a:gd name="connsiteY22" fmla="*/ 585896 h 655008"/>
                    <a:gd name="connsiteX23" fmla="*/ 282032 w 336868"/>
                    <a:gd name="connsiteY23" fmla="*/ 607494 h 655008"/>
                    <a:gd name="connsiteX24" fmla="*/ 279153 w 336868"/>
                    <a:gd name="connsiteY24" fmla="*/ 591656 h 655008"/>
                    <a:gd name="connsiteX25" fmla="*/ 270514 w 336868"/>
                    <a:gd name="connsiteY25" fmla="*/ 583017 h 655008"/>
                    <a:gd name="connsiteX26" fmla="*/ 251796 w 336868"/>
                    <a:gd name="connsiteY26" fmla="*/ 591656 h 655008"/>
                    <a:gd name="connsiteX27" fmla="*/ 224440 w 336868"/>
                    <a:gd name="connsiteY27" fmla="*/ 594535 h 655008"/>
                    <a:gd name="connsiteX28" fmla="*/ 220120 w 336868"/>
                    <a:gd name="connsiteY28" fmla="*/ 603174 h 655008"/>
                    <a:gd name="connsiteX29" fmla="*/ 174046 w 336868"/>
                    <a:gd name="connsiteY29" fmla="*/ 608934 h 655008"/>
                    <a:gd name="connsiteX30" fmla="*/ 156768 w 336868"/>
                    <a:gd name="connsiteY30" fmla="*/ 621892 h 655008"/>
                    <a:gd name="connsiteX31" fmla="*/ 138050 w 336868"/>
                    <a:gd name="connsiteY31" fmla="*/ 630531 h 655008"/>
                    <a:gd name="connsiteX32" fmla="*/ 96296 w 336868"/>
                    <a:gd name="connsiteY32" fmla="*/ 629091 h 655008"/>
                    <a:gd name="connsiteX33" fmla="*/ 84777 w 336868"/>
                    <a:gd name="connsiteY33" fmla="*/ 627651 h 655008"/>
                    <a:gd name="connsiteX34" fmla="*/ 79018 w 336868"/>
                    <a:gd name="connsiteY34" fmla="*/ 642049 h 655008"/>
                    <a:gd name="connsiteX35" fmla="*/ 58860 w 336868"/>
                    <a:gd name="connsiteY35" fmla="*/ 655008 h 655008"/>
                    <a:gd name="connsiteX36" fmla="*/ 43022 w 336868"/>
                    <a:gd name="connsiteY36" fmla="*/ 647809 h 655008"/>
                    <a:gd name="connsiteX37" fmla="*/ 25745 w 336868"/>
                    <a:gd name="connsiteY37" fmla="*/ 650688 h 655008"/>
                    <a:gd name="connsiteX38" fmla="*/ 2707 w 336868"/>
                    <a:gd name="connsiteY38" fmla="*/ 640609 h 655008"/>
                    <a:gd name="connsiteX39" fmla="*/ 0 w 336868"/>
                    <a:gd name="connsiteY39" fmla="*/ 620305 h 655008"/>
                    <a:gd name="connsiteX40" fmla="*/ 18906 w 336868"/>
                    <a:gd name="connsiteY40" fmla="*/ 615052 h 655008"/>
                    <a:gd name="connsiteX41" fmla="*/ 26464 w 336868"/>
                    <a:gd name="connsiteY41" fmla="*/ 618292 h 655008"/>
                    <a:gd name="connsiteX42" fmla="*/ 40502 w 336868"/>
                    <a:gd name="connsiteY42" fmla="*/ 610733 h 655008"/>
                    <a:gd name="connsiteX43" fmla="*/ 89096 w 336868"/>
                    <a:gd name="connsiteY43" fmla="*/ 594535 h 655008"/>
                    <a:gd name="connsiteX44" fmla="*/ 95576 w 336868"/>
                    <a:gd name="connsiteY44" fmla="*/ 577258 h 655008"/>
                    <a:gd name="connsiteX45" fmla="*/ 130131 w 336868"/>
                    <a:gd name="connsiteY45" fmla="*/ 549181 h 655008"/>
                    <a:gd name="connsiteX46" fmla="*/ 156048 w 336868"/>
                    <a:gd name="connsiteY46" fmla="*/ 521105 h 655008"/>
                    <a:gd name="connsiteX47" fmla="*/ 173326 w 336868"/>
                    <a:gd name="connsiteY47" fmla="*/ 510306 h 655008"/>
                    <a:gd name="connsiteX48" fmla="*/ 186285 w 336868"/>
                    <a:gd name="connsiteY48" fmla="*/ 499507 h 655008"/>
                    <a:gd name="connsiteX49" fmla="*/ 187364 w 336868"/>
                    <a:gd name="connsiteY49" fmla="*/ 468192 h 655008"/>
                    <a:gd name="connsiteX50" fmla="*/ 208962 w 336868"/>
                    <a:gd name="connsiteY50" fmla="*/ 450914 h 655008"/>
                    <a:gd name="connsiteX51" fmla="*/ 228399 w 336868"/>
                    <a:gd name="connsiteY51" fmla="*/ 437955 h 655008"/>
                    <a:gd name="connsiteX52" fmla="*/ 233798 w 336868"/>
                    <a:gd name="connsiteY52" fmla="*/ 424997 h 655008"/>
                    <a:gd name="connsiteX53" fmla="*/ 237038 w 336868"/>
                    <a:gd name="connsiteY53" fmla="*/ 413118 h 655008"/>
                    <a:gd name="connsiteX54" fmla="*/ 244597 w 336868"/>
                    <a:gd name="connsiteY54" fmla="*/ 405559 h 655008"/>
                    <a:gd name="connsiteX55" fmla="*/ 244597 w 336868"/>
                    <a:gd name="connsiteY55" fmla="*/ 393681 h 655008"/>
                    <a:gd name="connsiteX56" fmla="*/ 232719 w 336868"/>
                    <a:gd name="connsiteY56" fmla="*/ 388281 h 655008"/>
                    <a:gd name="connsiteX57" fmla="*/ 232719 w 336868"/>
                    <a:gd name="connsiteY57" fmla="*/ 380723 h 655008"/>
                    <a:gd name="connsiteX58" fmla="*/ 230558 w 336868"/>
                    <a:gd name="connsiteY58" fmla="*/ 371004 h 655008"/>
                    <a:gd name="connsiteX59" fmla="*/ 242437 w 336868"/>
                    <a:gd name="connsiteY59" fmla="*/ 364525 h 655008"/>
                    <a:gd name="connsiteX60" fmla="*/ 246757 w 336868"/>
                    <a:gd name="connsiteY60" fmla="*/ 345087 h 655008"/>
                    <a:gd name="connsiteX61" fmla="*/ 228399 w 336868"/>
                    <a:gd name="connsiteY61" fmla="*/ 333208 h 655008"/>
                    <a:gd name="connsiteX62" fmla="*/ 229479 w 336868"/>
                    <a:gd name="connsiteY62" fmla="*/ 324569 h 655008"/>
                    <a:gd name="connsiteX63" fmla="*/ 215441 w 336868"/>
                    <a:gd name="connsiteY63" fmla="*/ 321330 h 655008"/>
                    <a:gd name="connsiteX64" fmla="*/ 221920 w 336868"/>
                    <a:gd name="connsiteY64" fmla="*/ 312691 h 655008"/>
                    <a:gd name="connsiteX65" fmla="*/ 210717 w 336868"/>
                    <a:gd name="connsiteY65" fmla="*/ 295593 h 655008"/>
                    <a:gd name="connsiteX66" fmla="*/ 220120 w 336868"/>
                    <a:gd name="connsiteY66" fmla="*/ 292174 h 655008"/>
                    <a:gd name="connsiteX67" fmla="*/ 247476 w 336868"/>
                    <a:gd name="connsiteY67" fmla="*/ 272016 h 655008"/>
                    <a:gd name="connsiteX68" fmla="*/ 248916 w 336868"/>
                    <a:gd name="connsiteY68" fmla="*/ 246100 h 655008"/>
                    <a:gd name="connsiteX69" fmla="*/ 237398 w 336868"/>
                    <a:gd name="connsiteY69" fmla="*/ 237461 h 655008"/>
                    <a:gd name="connsiteX70" fmla="*/ 240278 w 336868"/>
                    <a:gd name="connsiteY70" fmla="*/ 225942 h 655008"/>
                    <a:gd name="connsiteX71" fmla="*/ 227319 w 336868"/>
                    <a:gd name="connsiteY71" fmla="*/ 205785 h 655008"/>
                    <a:gd name="connsiteX72" fmla="*/ 231639 w 336868"/>
                    <a:gd name="connsiteY72" fmla="*/ 169789 h 655008"/>
                    <a:gd name="connsiteX73" fmla="*/ 237398 w 336868"/>
                    <a:gd name="connsiteY73" fmla="*/ 140993 h 655008"/>
                    <a:gd name="connsiteX74" fmla="*/ 220120 w 336868"/>
                    <a:gd name="connsiteY74" fmla="*/ 117956 h 655008"/>
                    <a:gd name="connsiteX75" fmla="*/ 228759 w 336868"/>
                    <a:gd name="connsiteY75" fmla="*/ 113636 h 655008"/>
                    <a:gd name="connsiteX76" fmla="*/ 251796 w 336868"/>
                    <a:gd name="connsiteY76" fmla="*/ 115076 h 655008"/>
                    <a:gd name="connsiteX77" fmla="*/ 253235 w 336868"/>
                    <a:gd name="connsiteY77" fmla="*/ 104998 h 655008"/>
                    <a:gd name="connsiteX78" fmla="*/ 244597 w 336868"/>
                    <a:gd name="connsiteY78" fmla="*/ 100678 h 655008"/>
                    <a:gd name="connsiteX79" fmla="*/ 208602 w 336868"/>
                    <a:gd name="connsiteY79" fmla="*/ 90599 h 655008"/>
                    <a:gd name="connsiteX80" fmla="*/ 198522 w 336868"/>
                    <a:gd name="connsiteY80" fmla="*/ 80521 h 655008"/>
                    <a:gd name="connsiteX81" fmla="*/ 184124 w 336868"/>
                    <a:gd name="connsiteY81" fmla="*/ 83400 h 655008"/>
                    <a:gd name="connsiteX82" fmla="*/ 172606 w 336868"/>
                    <a:gd name="connsiteY82" fmla="*/ 69002 h 655008"/>
                    <a:gd name="connsiteX83" fmla="*/ 181245 w 336868"/>
                    <a:gd name="connsiteY83" fmla="*/ 56044 h 655008"/>
                    <a:gd name="connsiteX84" fmla="*/ 175485 w 336868"/>
                    <a:gd name="connsiteY84" fmla="*/ 24368 h 655008"/>
                    <a:gd name="connsiteX85" fmla="*/ 162527 w 336868"/>
                    <a:gd name="connsiteY85" fmla="*/ 14289 h 655008"/>
                    <a:gd name="connsiteX86" fmla="*/ 172606 w 336868"/>
                    <a:gd name="connsiteY86" fmla="*/ 2771 h 655008"/>
                    <a:gd name="connsiteX0" fmla="*/ 187843 w 798627"/>
                    <a:gd name="connsiteY0" fmla="*/ 0 h 655008"/>
                    <a:gd name="connsiteX1" fmla="*/ 194923 w 798627"/>
                    <a:gd name="connsiteY1" fmla="*/ 2771 h 655008"/>
                    <a:gd name="connsiteX2" fmla="*/ 198163 w 798627"/>
                    <a:gd name="connsiteY2" fmla="*/ 20048 h 655008"/>
                    <a:gd name="connsiteX3" fmla="*/ 193843 w 798627"/>
                    <a:gd name="connsiteY3" fmla="*/ 27607 h 655008"/>
                    <a:gd name="connsiteX4" fmla="*/ 203562 w 798627"/>
                    <a:gd name="connsiteY4" fmla="*/ 35167 h 655008"/>
                    <a:gd name="connsiteX5" fmla="*/ 220840 w 798627"/>
                    <a:gd name="connsiteY5" fmla="*/ 34086 h 655008"/>
                    <a:gd name="connsiteX6" fmla="*/ 226239 w 798627"/>
                    <a:gd name="connsiteY6" fmla="*/ 38406 h 655008"/>
                    <a:gd name="connsiteX7" fmla="*/ 235958 w 798627"/>
                    <a:gd name="connsiteY7" fmla="*/ 35167 h 655008"/>
                    <a:gd name="connsiteX8" fmla="*/ 274833 w 798627"/>
                    <a:gd name="connsiteY8" fmla="*/ 54604 h 655008"/>
                    <a:gd name="connsiteX9" fmla="*/ 268354 w 798627"/>
                    <a:gd name="connsiteY9" fmla="*/ 89160 h 655008"/>
                    <a:gd name="connsiteX10" fmla="*/ 286712 w 798627"/>
                    <a:gd name="connsiteY10" fmla="*/ 94559 h 655008"/>
                    <a:gd name="connsiteX11" fmla="*/ 310469 w 798627"/>
                    <a:gd name="connsiteY11" fmla="*/ 110757 h 655008"/>
                    <a:gd name="connsiteX12" fmla="*/ 332066 w 798627"/>
                    <a:gd name="connsiteY12" fmla="*/ 113996 h 655008"/>
                    <a:gd name="connsiteX13" fmla="*/ 335306 w 798627"/>
                    <a:gd name="connsiteY13" fmla="*/ 98879 h 655008"/>
                    <a:gd name="connsiteX14" fmla="*/ 322347 w 798627"/>
                    <a:gd name="connsiteY14" fmla="*/ 96719 h 655008"/>
                    <a:gd name="connsiteX15" fmla="*/ 320187 w 798627"/>
                    <a:gd name="connsiteY15" fmla="*/ 87000 h 655008"/>
                    <a:gd name="connsiteX16" fmla="*/ 328826 w 798627"/>
                    <a:gd name="connsiteY16" fmla="*/ 84840 h 655008"/>
                    <a:gd name="connsiteX17" fmla="*/ 325586 w 798627"/>
                    <a:gd name="connsiteY17" fmla="*/ 74041 h 655008"/>
                    <a:gd name="connsiteX18" fmla="*/ 334225 w 798627"/>
                    <a:gd name="connsiteY18" fmla="*/ 65402 h 655008"/>
                    <a:gd name="connsiteX19" fmla="*/ 336868 w 798627"/>
                    <a:gd name="connsiteY19" fmla="*/ 68045 h 655008"/>
                    <a:gd name="connsiteX20" fmla="*/ 798627 w 798627"/>
                    <a:gd name="connsiteY20" fmla="*/ 286323 h 655008"/>
                    <a:gd name="connsiteX21" fmla="*/ 336868 w 798627"/>
                    <a:gd name="connsiteY21" fmla="*/ 568275 h 655008"/>
                    <a:gd name="connsiteX22" fmla="*/ 323787 w 798627"/>
                    <a:gd name="connsiteY22" fmla="*/ 570058 h 655008"/>
                    <a:gd name="connsiteX23" fmla="*/ 309389 w 798627"/>
                    <a:gd name="connsiteY23" fmla="*/ 585896 h 655008"/>
                    <a:gd name="connsiteX24" fmla="*/ 282032 w 798627"/>
                    <a:gd name="connsiteY24" fmla="*/ 607494 h 655008"/>
                    <a:gd name="connsiteX25" fmla="*/ 279153 w 798627"/>
                    <a:gd name="connsiteY25" fmla="*/ 591656 h 655008"/>
                    <a:gd name="connsiteX26" fmla="*/ 270514 w 798627"/>
                    <a:gd name="connsiteY26" fmla="*/ 583017 h 655008"/>
                    <a:gd name="connsiteX27" fmla="*/ 251796 w 798627"/>
                    <a:gd name="connsiteY27" fmla="*/ 591656 h 655008"/>
                    <a:gd name="connsiteX28" fmla="*/ 224440 w 798627"/>
                    <a:gd name="connsiteY28" fmla="*/ 594535 h 655008"/>
                    <a:gd name="connsiteX29" fmla="*/ 220120 w 798627"/>
                    <a:gd name="connsiteY29" fmla="*/ 603174 h 655008"/>
                    <a:gd name="connsiteX30" fmla="*/ 174046 w 798627"/>
                    <a:gd name="connsiteY30" fmla="*/ 608934 h 655008"/>
                    <a:gd name="connsiteX31" fmla="*/ 156768 w 798627"/>
                    <a:gd name="connsiteY31" fmla="*/ 621892 h 655008"/>
                    <a:gd name="connsiteX32" fmla="*/ 138050 w 798627"/>
                    <a:gd name="connsiteY32" fmla="*/ 630531 h 655008"/>
                    <a:gd name="connsiteX33" fmla="*/ 96296 w 798627"/>
                    <a:gd name="connsiteY33" fmla="*/ 629091 h 655008"/>
                    <a:gd name="connsiteX34" fmla="*/ 84777 w 798627"/>
                    <a:gd name="connsiteY34" fmla="*/ 627651 h 655008"/>
                    <a:gd name="connsiteX35" fmla="*/ 79018 w 798627"/>
                    <a:gd name="connsiteY35" fmla="*/ 642049 h 655008"/>
                    <a:gd name="connsiteX36" fmla="*/ 58860 w 798627"/>
                    <a:gd name="connsiteY36" fmla="*/ 655008 h 655008"/>
                    <a:gd name="connsiteX37" fmla="*/ 43022 w 798627"/>
                    <a:gd name="connsiteY37" fmla="*/ 647809 h 655008"/>
                    <a:gd name="connsiteX38" fmla="*/ 25745 w 798627"/>
                    <a:gd name="connsiteY38" fmla="*/ 650688 h 655008"/>
                    <a:gd name="connsiteX39" fmla="*/ 2707 w 798627"/>
                    <a:gd name="connsiteY39" fmla="*/ 640609 h 655008"/>
                    <a:gd name="connsiteX40" fmla="*/ 0 w 798627"/>
                    <a:gd name="connsiteY40" fmla="*/ 620305 h 655008"/>
                    <a:gd name="connsiteX41" fmla="*/ 18906 w 798627"/>
                    <a:gd name="connsiteY41" fmla="*/ 615052 h 655008"/>
                    <a:gd name="connsiteX42" fmla="*/ 26464 w 798627"/>
                    <a:gd name="connsiteY42" fmla="*/ 618292 h 655008"/>
                    <a:gd name="connsiteX43" fmla="*/ 40502 w 798627"/>
                    <a:gd name="connsiteY43" fmla="*/ 610733 h 655008"/>
                    <a:gd name="connsiteX44" fmla="*/ 89096 w 798627"/>
                    <a:gd name="connsiteY44" fmla="*/ 594535 h 655008"/>
                    <a:gd name="connsiteX45" fmla="*/ 95576 w 798627"/>
                    <a:gd name="connsiteY45" fmla="*/ 577258 h 655008"/>
                    <a:gd name="connsiteX46" fmla="*/ 130131 w 798627"/>
                    <a:gd name="connsiteY46" fmla="*/ 549181 h 655008"/>
                    <a:gd name="connsiteX47" fmla="*/ 156048 w 798627"/>
                    <a:gd name="connsiteY47" fmla="*/ 521105 h 655008"/>
                    <a:gd name="connsiteX48" fmla="*/ 173326 w 798627"/>
                    <a:gd name="connsiteY48" fmla="*/ 510306 h 655008"/>
                    <a:gd name="connsiteX49" fmla="*/ 186285 w 798627"/>
                    <a:gd name="connsiteY49" fmla="*/ 499507 h 655008"/>
                    <a:gd name="connsiteX50" fmla="*/ 187364 w 798627"/>
                    <a:gd name="connsiteY50" fmla="*/ 468192 h 655008"/>
                    <a:gd name="connsiteX51" fmla="*/ 208962 w 798627"/>
                    <a:gd name="connsiteY51" fmla="*/ 450914 h 655008"/>
                    <a:gd name="connsiteX52" fmla="*/ 228399 w 798627"/>
                    <a:gd name="connsiteY52" fmla="*/ 437955 h 655008"/>
                    <a:gd name="connsiteX53" fmla="*/ 233798 w 798627"/>
                    <a:gd name="connsiteY53" fmla="*/ 424997 h 655008"/>
                    <a:gd name="connsiteX54" fmla="*/ 237038 w 798627"/>
                    <a:gd name="connsiteY54" fmla="*/ 413118 h 655008"/>
                    <a:gd name="connsiteX55" fmla="*/ 244597 w 798627"/>
                    <a:gd name="connsiteY55" fmla="*/ 405559 h 655008"/>
                    <a:gd name="connsiteX56" fmla="*/ 244597 w 798627"/>
                    <a:gd name="connsiteY56" fmla="*/ 393681 h 655008"/>
                    <a:gd name="connsiteX57" fmla="*/ 232719 w 798627"/>
                    <a:gd name="connsiteY57" fmla="*/ 388281 h 655008"/>
                    <a:gd name="connsiteX58" fmla="*/ 232719 w 798627"/>
                    <a:gd name="connsiteY58" fmla="*/ 380723 h 655008"/>
                    <a:gd name="connsiteX59" fmla="*/ 230558 w 798627"/>
                    <a:gd name="connsiteY59" fmla="*/ 371004 h 655008"/>
                    <a:gd name="connsiteX60" fmla="*/ 242437 w 798627"/>
                    <a:gd name="connsiteY60" fmla="*/ 364525 h 655008"/>
                    <a:gd name="connsiteX61" fmla="*/ 246757 w 798627"/>
                    <a:gd name="connsiteY61" fmla="*/ 345087 h 655008"/>
                    <a:gd name="connsiteX62" fmla="*/ 228399 w 798627"/>
                    <a:gd name="connsiteY62" fmla="*/ 333208 h 655008"/>
                    <a:gd name="connsiteX63" fmla="*/ 229479 w 798627"/>
                    <a:gd name="connsiteY63" fmla="*/ 324569 h 655008"/>
                    <a:gd name="connsiteX64" fmla="*/ 215441 w 798627"/>
                    <a:gd name="connsiteY64" fmla="*/ 321330 h 655008"/>
                    <a:gd name="connsiteX65" fmla="*/ 221920 w 798627"/>
                    <a:gd name="connsiteY65" fmla="*/ 312691 h 655008"/>
                    <a:gd name="connsiteX66" fmla="*/ 210717 w 798627"/>
                    <a:gd name="connsiteY66" fmla="*/ 295593 h 655008"/>
                    <a:gd name="connsiteX67" fmla="*/ 220120 w 798627"/>
                    <a:gd name="connsiteY67" fmla="*/ 292174 h 655008"/>
                    <a:gd name="connsiteX68" fmla="*/ 247476 w 798627"/>
                    <a:gd name="connsiteY68" fmla="*/ 272016 h 655008"/>
                    <a:gd name="connsiteX69" fmla="*/ 248916 w 798627"/>
                    <a:gd name="connsiteY69" fmla="*/ 246100 h 655008"/>
                    <a:gd name="connsiteX70" fmla="*/ 237398 w 798627"/>
                    <a:gd name="connsiteY70" fmla="*/ 237461 h 655008"/>
                    <a:gd name="connsiteX71" fmla="*/ 240278 w 798627"/>
                    <a:gd name="connsiteY71" fmla="*/ 225942 h 655008"/>
                    <a:gd name="connsiteX72" fmla="*/ 227319 w 798627"/>
                    <a:gd name="connsiteY72" fmla="*/ 205785 h 655008"/>
                    <a:gd name="connsiteX73" fmla="*/ 231639 w 798627"/>
                    <a:gd name="connsiteY73" fmla="*/ 169789 h 655008"/>
                    <a:gd name="connsiteX74" fmla="*/ 237398 w 798627"/>
                    <a:gd name="connsiteY74" fmla="*/ 140993 h 655008"/>
                    <a:gd name="connsiteX75" fmla="*/ 220120 w 798627"/>
                    <a:gd name="connsiteY75" fmla="*/ 117956 h 655008"/>
                    <a:gd name="connsiteX76" fmla="*/ 228759 w 798627"/>
                    <a:gd name="connsiteY76" fmla="*/ 113636 h 655008"/>
                    <a:gd name="connsiteX77" fmla="*/ 251796 w 798627"/>
                    <a:gd name="connsiteY77" fmla="*/ 115076 h 655008"/>
                    <a:gd name="connsiteX78" fmla="*/ 253235 w 798627"/>
                    <a:gd name="connsiteY78" fmla="*/ 104998 h 655008"/>
                    <a:gd name="connsiteX79" fmla="*/ 244597 w 798627"/>
                    <a:gd name="connsiteY79" fmla="*/ 100678 h 655008"/>
                    <a:gd name="connsiteX80" fmla="*/ 208602 w 798627"/>
                    <a:gd name="connsiteY80" fmla="*/ 90599 h 655008"/>
                    <a:gd name="connsiteX81" fmla="*/ 198522 w 798627"/>
                    <a:gd name="connsiteY81" fmla="*/ 80521 h 655008"/>
                    <a:gd name="connsiteX82" fmla="*/ 184124 w 798627"/>
                    <a:gd name="connsiteY82" fmla="*/ 83400 h 655008"/>
                    <a:gd name="connsiteX83" fmla="*/ 172606 w 798627"/>
                    <a:gd name="connsiteY83" fmla="*/ 69002 h 655008"/>
                    <a:gd name="connsiteX84" fmla="*/ 181245 w 798627"/>
                    <a:gd name="connsiteY84" fmla="*/ 56044 h 655008"/>
                    <a:gd name="connsiteX85" fmla="*/ 175485 w 798627"/>
                    <a:gd name="connsiteY85" fmla="*/ 24368 h 655008"/>
                    <a:gd name="connsiteX86" fmla="*/ 162527 w 798627"/>
                    <a:gd name="connsiteY86" fmla="*/ 14289 h 655008"/>
                    <a:gd name="connsiteX87" fmla="*/ 172606 w 798627"/>
                    <a:gd name="connsiteY87" fmla="*/ 2771 h 655008"/>
                    <a:gd name="connsiteX88" fmla="*/ 187843 w 798627"/>
                    <a:gd name="connsiteY88" fmla="*/ 0 h 655008"/>
                    <a:gd name="connsiteX0" fmla="*/ 798627 w 890067"/>
                    <a:gd name="connsiteY0" fmla="*/ 286323 h 655008"/>
                    <a:gd name="connsiteX1" fmla="*/ 336868 w 890067"/>
                    <a:gd name="connsiteY1" fmla="*/ 568275 h 655008"/>
                    <a:gd name="connsiteX2" fmla="*/ 323787 w 890067"/>
                    <a:gd name="connsiteY2" fmla="*/ 570058 h 655008"/>
                    <a:gd name="connsiteX3" fmla="*/ 309389 w 890067"/>
                    <a:gd name="connsiteY3" fmla="*/ 585896 h 655008"/>
                    <a:gd name="connsiteX4" fmla="*/ 282032 w 890067"/>
                    <a:gd name="connsiteY4" fmla="*/ 607494 h 655008"/>
                    <a:gd name="connsiteX5" fmla="*/ 279153 w 890067"/>
                    <a:gd name="connsiteY5" fmla="*/ 591656 h 655008"/>
                    <a:gd name="connsiteX6" fmla="*/ 270514 w 890067"/>
                    <a:gd name="connsiteY6" fmla="*/ 583017 h 655008"/>
                    <a:gd name="connsiteX7" fmla="*/ 251796 w 890067"/>
                    <a:gd name="connsiteY7" fmla="*/ 591656 h 655008"/>
                    <a:gd name="connsiteX8" fmla="*/ 224440 w 890067"/>
                    <a:gd name="connsiteY8" fmla="*/ 594535 h 655008"/>
                    <a:gd name="connsiteX9" fmla="*/ 220120 w 890067"/>
                    <a:gd name="connsiteY9" fmla="*/ 603174 h 655008"/>
                    <a:gd name="connsiteX10" fmla="*/ 174046 w 890067"/>
                    <a:gd name="connsiteY10" fmla="*/ 608934 h 655008"/>
                    <a:gd name="connsiteX11" fmla="*/ 156768 w 890067"/>
                    <a:gd name="connsiteY11" fmla="*/ 621892 h 655008"/>
                    <a:gd name="connsiteX12" fmla="*/ 138050 w 890067"/>
                    <a:gd name="connsiteY12" fmla="*/ 630531 h 655008"/>
                    <a:gd name="connsiteX13" fmla="*/ 96296 w 890067"/>
                    <a:gd name="connsiteY13" fmla="*/ 629091 h 655008"/>
                    <a:gd name="connsiteX14" fmla="*/ 84777 w 890067"/>
                    <a:gd name="connsiteY14" fmla="*/ 627651 h 655008"/>
                    <a:gd name="connsiteX15" fmla="*/ 79018 w 890067"/>
                    <a:gd name="connsiteY15" fmla="*/ 642049 h 655008"/>
                    <a:gd name="connsiteX16" fmla="*/ 58860 w 890067"/>
                    <a:gd name="connsiteY16" fmla="*/ 655008 h 655008"/>
                    <a:gd name="connsiteX17" fmla="*/ 43022 w 890067"/>
                    <a:gd name="connsiteY17" fmla="*/ 647809 h 655008"/>
                    <a:gd name="connsiteX18" fmla="*/ 25745 w 890067"/>
                    <a:gd name="connsiteY18" fmla="*/ 650688 h 655008"/>
                    <a:gd name="connsiteX19" fmla="*/ 2707 w 890067"/>
                    <a:gd name="connsiteY19" fmla="*/ 640609 h 655008"/>
                    <a:gd name="connsiteX20" fmla="*/ 0 w 890067"/>
                    <a:gd name="connsiteY20" fmla="*/ 620305 h 655008"/>
                    <a:gd name="connsiteX21" fmla="*/ 18906 w 890067"/>
                    <a:gd name="connsiteY21" fmla="*/ 615052 h 655008"/>
                    <a:gd name="connsiteX22" fmla="*/ 26464 w 890067"/>
                    <a:gd name="connsiteY22" fmla="*/ 618292 h 655008"/>
                    <a:gd name="connsiteX23" fmla="*/ 40502 w 890067"/>
                    <a:gd name="connsiteY23" fmla="*/ 610733 h 655008"/>
                    <a:gd name="connsiteX24" fmla="*/ 89096 w 890067"/>
                    <a:gd name="connsiteY24" fmla="*/ 594535 h 655008"/>
                    <a:gd name="connsiteX25" fmla="*/ 95576 w 890067"/>
                    <a:gd name="connsiteY25" fmla="*/ 577258 h 655008"/>
                    <a:gd name="connsiteX26" fmla="*/ 130131 w 890067"/>
                    <a:gd name="connsiteY26" fmla="*/ 549181 h 655008"/>
                    <a:gd name="connsiteX27" fmla="*/ 156048 w 890067"/>
                    <a:gd name="connsiteY27" fmla="*/ 521105 h 655008"/>
                    <a:gd name="connsiteX28" fmla="*/ 173326 w 890067"/>
                    <a:gd name="connsiteY28" fmla="*/ 510306 h 655008"/>
                    <a:gd name="connsiteX29" fmla="*/ 186285 w 890067"/>
                    <a:gd name="connsiteY29" fmla="*/ 499507 h 655008"/>
                    <a:gd name="connsiteX30" fmla="*/ 187364 w 890067"/>
                    <a:gd name="connsiteY30" fmla="*/ 468192 h 655008"/>
                    <a:gd name="connsiteX31" fmla="*/ 208962 w 890067"/>
                    <a:gd name="connsiteY31" fmla="*/ 450914 h 655008"/>
                    <a:gd name="connsiteX32" fmla="*/ 228399 w 890067"/>
                    <a:gd name="connsiteY32" fmla="*/ 437955 h 655008"/>
                    <a:gd name="connsiteX33" fmla="*/ 233798 w 890067"/>
                    <a:gd name="connsiteY33" fmla="*/ 424997 h 655008"/>
                    <a:gd name="connsiteX34" fmla="*/ 237038 w 890067"/>
                    <a:gd name="connsiteY34" fmla="*/ 413118 h 655008"/>
                    <a:gd name="connsiteX35" fmla="*/ 244597 w 890067"/>
                    <a:gd name="connsiteY35" fmla="*/ 405559 h 655008"/>
                    <a:gd name="connsiteX36" fmla="*/ 244597 w 890067"/>
                    <a:gd name="connsiteY36" fmla="*/ 393681 h 655008"/>
                    <a:gd name="connsiteX37" fmla="*/ 232719 w 890067"/>
                    <a:gd name="connsiteY37" fmla="*/ 388281 h 655008"/>
                    <a:gd name="connsiteX38" fmla="*/ 232719 w 890067"/>
                    <a:gd name="connsiteY38" fmla="*/ 380723 h 655008"/>
                    <a:gd name="connsiteX39" fmla="*/ 230558 w 890067"/>
                    <a:gd name="connsiteY39" fmla="*/ 371004 h 655008"/>
                    <a:gd name="connsiteX40" fmla="*/ 242437 w 890067"/>
                    <a:gd name="connsiteY40" fmla="*/ 364525 h 655008"/>
                    <a:gd name="connsiteX41" fmla="*/ 246757 w 890067"/>
                    <a:gd name="connsiteY41" fmla="*/ 345087 h 655008"/>
                    <a:gd name="connsiteX42" fmla="*/ 228399 w 890067"/>
                    <a:gd name="connsiteY42" fmla="*/ 333208 h 655008"/>
                    <a:gd name="connsiteX43" fmla="*/ 229479 w 890067"/>
                    <a:gd name="connsiteY43" fmla="*/ 324569 h 655008"/>
                    <a:gd name="connsiteX44" fmla="*/ 215441 w 890067"/>
                    <a:gd name="connsiteY44" fmla="*/ 321330 h 655008"/>
                    <a:gd name="connsiteX45" fmla="*/ 221920 w 890067"/>
                    <a:gd name="connsiteY45" fmla="*/ 312691 h 655008"/>
                    <a:gd name="connsiteX46" fmla="*/ 210717 w 890067"/>
                    <a:gd name="connsiteY46" fmla="*/ 295593 h 655008"/>
                    <a:gd name="connsiteX47" fmla="*/ 220120 w 890067"/>
                    <a:gd name="connsiteY47" fmla="*/ 292174 h 655008"/>
                    <a:gd name="connsiteX48" fmla="*/ 247476 w 890067"/>
                    <a:gd name="connsiteY48" fmla="*/ 272016 h 655008"/>
                    <a:gd name="connsiteX49" fmla="*/ 248916 w 890067"/>
                    <a:gd name="connsiteY49" fmla="*/ 246100 h 655008"/>
                    <a:gd name="connsiteX50" fmla="*/ 237398 w 890067"/>
                    <a:gd name="connsiteY50" fmla="*/ 237461 h 655008"/>
                    <a:gd name="connsiteX51" fmla="*/ 240278 w 890067"/>
                    <a:gd name="connsiteY51" fmla="*/ 225942 h 655008"/>
                    <a:gd name="connsiteX52" fmla="*/ 227319 w 890067"/>
                    <a:gd name="connsiteY52" fmla="*/ 205785 h 655008"/>
                    <a:gd name="connsiteX53" fmla="*/ 231639 w 890067"/>
                    <a:gd name="connsiteY53" fmla="*/ 169789 h 655008"/>
                    <a:gd name="connsiteX54" fmla="*/ 237398 w 890067"/>
                    <a:gd name="connsiteY54" fmla="*/ 140993 h 655008"/>
                    <a:gd name="connsiteX55" fmla="*/ 220120 w 890067"/>
                    <a:gd name="connsiteY55" fmla="*/ 117956 h 655008"/>
                    <a:gd name="connsiteX56" fmla="*/ 228759 w 890067"/>
                    <a:gd name="connsiteY56" fmla="*/ 113636 h 655008"/>
                    <a:gd name="connsiteX57" fmla="*/ 251796 w 890067"/>
                    <a:gd name="connsiteY57" fmla="*/ 115076 h 655008"/>
                    <a:gd name="connsiteX58" fmla="*/ 253235 w 890067"/>
                    <a:gd name="connsiteY58" fmla="*/ 104998 h 655008"/>
                    <a:gd name="connsiteX59" fmla="*/ 244597 w 890067"/>
                    <a:gd name="connsiteY59" fmla="*/ 100678 h 655008"/>
                    <a:gd name="connsiteX60" fmla="*/ 208602 w 890067"/>
                    <a:gd name="connsiteY60" fmla="*/ 90599 h 655008"/>
                    <a:gd name="connsiteX61" fmla="*/ 198522 w 890067"/>
                    <a:gd name="connsiteY61" fmla="*/ 80521 h 655008"/>
                    <a:gd name="connsiteX62" fmla="*/ 184124 w 890067"/>
                    <a:gd name="connsiteY62" fmla="*/ 83400 h 655008"/>
                    <a:gd name="connsiteX63" fmla="*/ 172606 w 890067"/>
                    <a:gd name="connsiteY63" fmla="*/ 69002 h 655008"/>
                    <a:gd name="connsiteX64" fmla="*/ 181245 w 890067"/>
                    <a:gd name="connsiteY64" fmla="*/ 56044 h 655008"/>
                    <a:gd name="connsiteX65" fmla="*/ 175485 w 890067"/>
                    <a:gd name="connsiteY65" fmla="*/ 24368 h 655008"/>
                    <a:gd name="connsiteX66" fmla="*/ 162527 w 890067"/>
                    <a:gd name="connsiteY66" fmla="*/ 14289 h 655008"/>
                    <a:gd name="connsiteX67" fmla="*/ 172606 w 890067"/>
                    <a:gd name="connsiteY67" fmla="*/ 2771 h 655008"/>
                    <a:gd name="connsiteX68" fmla="*/ 187843 w 890067"/>
                    <a:gd name="connsiteY68" fmla="*/ 0 h 655008"/>
                    <a:gd name="connsiteX69" fmla="*/ 194923 w 890067"/>
                    <a:gd name="connsiteY69" fmla="*/ 2771 h 655008"/>
                    <a:gd name="connsiteX70" fmla="*/ 198163 w 890067"/>
                    <a:gd name="connsiteY70" fmla="*/ 20048 h 655008"/>
                    <a:gd name="connsiteX71" fmla="*/ 193843 w 890067"/>
                    <a:gd name="connsiteY71" fmla="*/ 27607 h 655008"/>
                    <a:gd name="connsiteX72" fmla="*/ 203562 w 890067"/>
                    <a:gd name="connsiteY72" fmla="*/ 35167 h 655008"/>
                    <a:gd name="connsiteX73" fmla="*/ 220840 w 890067"/>
                    <a:gd name="connsiteY73" fmla="*/ 34086 h 655008"/>
                    <a:gd name="connsiteX74" fmla="*/ 226239 w 890067"/>
                    <a:gd name="connsiteY74" fmla="*/ 38406 h 655008"/>
                    <a:gd name="connsiteX75" fmla="*/ 235958 w 890067"/>
                    <a:gd name="connsiteY75" fmla="*/ 35167 h 655008"/>
                    <a:gd name="connsiteX76" fmla="*/ 274833 w 890067"/>
                    <a:gd name="connsiteY76" fmla="*/ 54604 h 655008"/>
                    <a:gd name="connsiteX77" fmla="*/ 268354 w 890067"/>
                    <a:gd name="connsiteY77" fmla="*/ 89160 h 655008"/>
                    <a:gd name="connsiteX78" fmla="*/ 286712 w 890067"/>
                    <a:gd name="connsiteY78" fmla="*/ 94559 h 655008"/>
                    <a:gd name="connsiteX79" fmla="*/ 310469 w 890067"/>
                    <a:gd name="connsiteY79" fmla="*/ 110757 h 655008"/>
                    <a:gd name="connsiteX80" fmla="*/ 332066 w 890067"/>
                    <a:gd name="connsiteY80" fmla="*/ 113996 h 655008"/>
                    <a:gd name="connsiteX81" fmla="*/ 335306 w 890067"/>
                    <a:gd name="connsiteY81" fmla="*/ 98879 h 655008"/>
                    <a:gd name="connsiteX82" fmla="*/ 322347 w 890067"/>
                    <a:gd name="connsiteY82" fmla="*/ 96719 h 655008"/>
                    <a:gd name="connsiteX83" fmla="*/ 320187 w 890067"/>
                    <a:gd name="connsiteY83" fmla="*/ 87000 h 655008"/>
                    <a:gd name="connsiteX84" fmla="*/ 328826 w 890067"/>
                    <a:gd name="connsiteY84" fmla="*/ 84840 h 655008"/>
                    <a:gd name="connsiteX85" fmla="*/ 325586 w 890067"/>
                    <a:gd name="connsiteY85" fmla="*/ 74041 h 655008"/>
                    <a:gd name="connsiteX86" fmla="*/ 334225 w 890067"/>
                    <a:gd name="connsiteY86" fmla="*/ 65402 h 655008"/>
                    <a:gd name="connsiteX87" fmla="*/ 336868 w 890067"/>
                    <a:gd name="connsiteY87" fmla="*/ 68045 h 655008"/>
                    <a:gd name="connsiteX88" fmla="*/ 890067 w 890067"/>
                    <a:gd name="connsiteY88" fmla="*/ 377763 h 655008"/>
                    <a:gd name="connsiteX0" fmla="*/ 336868 w 890067"/>
                    <a:gd name="connsiteY0" fmla="*/ 568275 h 655008"/>
                    <a:gd name="connsiteX1" fmla="*/ 323787 w 890067"/>
                    <a:gd name="connsiteY1" fmla="*/ 570058 h 655008"/>
                    <a:gd name="connsiteX2" fmla="*/ 309389 w 890067"/>
                    <a:gd name="connsiteY2" fmla="*/ 585896 h 655008"/>
                    <a:gd name="connsiteX3" fmla="*/ 282032 w 890067"/>
                    <a:gd name="connsiteY3" fmla="*/ 607494 h 655008"/>
                    <a:gd name="connsiteX4" fmla="*/ 279153 w 890067"/>
                    <a:gd name="connsiteY4" fmla="*/ 591656 h 655008"/>
                    <a:gd name="connsiteX5" fmla="*/ 270514 w 890067"/>
                    <a:gd name="connsiteY5" fmla="*/ 583017 h 655008"/>
                    <a:gd name="connsiteX6" fmla="*/ 251796 w 890067"/>
                    <a:gd name="connsiteY6" fmla="*/ 591656 h 655008"/>
                    <a:gd name="connsiteX7" fmla="*/ 224440 w 890067"/>
                    <a:gd name="connsiteY7" fmla="*/ 594535 h 655008"/>
                    <a:gd name="connsiteX8" fmla="*/ 220120 w 890067"/>
                    <a:gd name="connsiteY8" fmla="*/ 603174 h 655008"/>
                    <a:gd name="connsiteX9" fmla="*/ 174046 w 890067"/>
                    <a:gd name="connsiteY9" fmla="*/ 608934 h 655008"/>
                    <a:gd name="connsiteX10" fmla="*/ 156768 w 890067"/>
                    <a:gd name="connsiteY10" fmla="*/ 621892 h 655008"/>
                    <a:gd name="connsiteX11" fmla="*/ 138050 w 890067"/>
                    <a:gd name="connsiteY11" fmla="*/ 630531 h 655008"/>
                    <a:gd name="connsiteX12" fmla="*/ 96296 w 890067"/>
                    <a:gd name="connsiteY12" fmla="*/ 629091 h 655008"/>
                    <a:gd name="connsiteX13" fmla="*/ 84777 w 890067"/>
                    <a:gd name="connsiteY13" fmla="*/ 627651 h 655008"/>
                    <a:gd name="connsiteX14" fmla="*/ 79018 w 890067"/>
                    <a:gd name="connsiteY14" fmla="*/ 642049 h 655008"/>
                    <a:gd name="connsiteX15" fmla="*/ 58860 w 890067"/>
                    <a:gd name="connsiteY15" fmla="*/ 655008 h 655008"/>
                    <a:gd name="connsiteX16" fmla="*/ 43022 w 890067"/>
                    <a:gd name="connsiteY16" fmla="*/ 647809 h 655008"/>
                    <a:gd name="connsiteX17" fmla="*/ 25745 w 890067"/>
                    <a:gd name="connsiteY17" fmla="*/ 650688 h 655008"/>
                    <a:gd name="connsiteX18" fmla="*/ 2707 w 890067"/>
                    <a:gd name="connsiteY18" fmla="*/ 640609 h 655008"/>
                    <a:gd name="connsiteX19" fmla="*/ 0 w 890067"/>
                    <a:gd name="connsiteY19" fmla="*/ 620305 h 655008"/>
                    <a:gd name="connsiteX20" fmla="*/ 18906 w 890067"/>
                    <a:gd name="connsiteY20" fmla="*/ 615052 h 655008"/>
                    <a:gd name="connsiteX21" fmla="*/ 26464 w 890067"/>
                    <a:gd name="connsiteY21" fmla="*/ 618292 h 655008"/>
                    <a:gd name="connsiteX22" fmla="*/ 40502 w 890067"/>
                    <a:gd name="connsiteY22" fmla="*/ 610733 h 655008"/>
                    <a:gd name="connsiteX23" fmla="*/ 89096 w 890067"/>
                    <a:gd name="connsiteY23" fmla="*/ 594535 h 655008"/>
                    <a:gd name="connsiteX24" fmla="*/ 95576 w 890067"/>
                    <a:gd name="connsiteY24" fmla="*/ 577258 h 655008"/>
                    <a:gd name="connsiteX25" fmla="*/ 130131 w 890067"/>
                    <a:gd name="connsiteY25" fmla="*/ 549181 h 655008"/>
                    <a:gd name="connsiteX26" fmla="*/ 156048 w 890067"/>
                    <a:gd name="connsiteY26" fmla="*/ 521105 h 655008"/>
                    <a:gd name="connsiteX27" fmla="*/ 173326 w 890067"/>
                    <a:gd name="connsiteY27" fmla="*/ 510306 h 655008"/>
                    <a:gd name="connsiteX28" fmla="*/ 186285 w 890067"/>
                    <a:gd name="connsiteY28" fmla="*/ 499507 h 655008"/>
                    <a:gd name="connsiteX29" fmla="*/ 187364 w 890067"/>
                    <a:gd name="connsiteY29" fmla="*/ 468192 h 655008"/>
                    <a:gd name="connsiteX30" fmla="*/ 208962 w 890067"/>
                    <a:gd name="connsiteY30" fmla="*/ 450914 h 655008"/>
                    <a:gd name="connsiteX31" fmla="*/ 228399 w 890067"/>
                    <a:gd name="connsiteY31" fmla="*/ 437955 h 655008"/>
                    <a:gd name="connsiteX32" fmla="*/ 233798 w 890067"/>
                    <a:gd name="connsiteY32" fmla="*/ 424997 h 655008"/>
                    <a:gd name="connsiteX33" fmla="*/ 237038 w 890067"/>
                    <a:gd name="connsiteY33" fmla="*/ 413118 h 655008"/>
                    <a:gd name="connsiteX34" fmla="*/ 244597 w 890067"/>
                    <a:gd name="connsiteY34" fmla="*/ 405559 h 655008"/>
                    <a:gd name="connsiteX35" fmla="*/ 244597 w 890067"/>
                    <a:gd name="connsiteY35" fmla="*/ 393681 h 655008"/>
                    <a:gd name="connsiteX36" fmla="*/ 232719 w 890067"/>
                    <a:gd name="connsiteY36" fmla="*/ 388281 h 655008"/>
                    <a:gd name="connsiteX37" fmla="*/ 232719 w 890067"/>
                    <a:gd name="connsiteY37" fmla="*/ 380723 h 655008"/>
                    <a:gd name="connsiteX38" fmla="*/ 230558 w 890067"/>
                    <a:gd name="connsiteY38" fmla="*/ 371004 h 655008"/>
                    <a:gd name="connsiteX39" fmla="*/ 242437 w 890067"/>
                    <a:gd name="connsiteY39" fmla="*/ 364525 h 655008"/>
                    <a:gd name="connsiteX40" fmla="*/ 246757 w 890067"/>
                    <a:gd name="connsiteY40" fmla="*/ 345087 h 655008"/>
                    <a:gd name="connsiteX41" fmla="*/ 228399 w 890067"/>
                    <a:gd name="connsiteY41" fmla="*/ 333208 h 655008"/>
                    <a:gd name="connsiteX42" fmla="*/ 229479 w 890067"/>
                    <a:gd name="connsiteY42" fmla="*/ 324569 h 655008"/>
                    <a:gd name="connsiteX43" fmla="*/ 215441 w 890067"/>
                    <a:gd name="connsiteY43" fmla="*/ 321330 h 655008"/>
                    <a:gd name="connsiteX44" fmla="*/ 221920 w 890067"/>
                    <a:gd name="connsiteY44" fmla="*/ 312691 h 655008"/>
                    <a:gd name="connsiteX45" fmla="*/ 210717 w 890067"/>
                    <a:gd name="connsiteY45" fmla="*/ 295593 h 655008"/>
                    <a:gd name="connsiteX46" fmla="*/ 220120 w 890067"/>
                    <a:gd name="connsiteY46" fmla="*/ 292174 h 655008"/>
                    <a:gd name="connsiteX47" fmla="*/ 247476 w 890067"/>
                    <a:gd name="connsiteY47" fmla="*/ 272016 h 655008"/>
                    <a:gd name="connsiteX48" fmla="*/ 248916 w 890067"/>
                    <a:gd name="connsiteY48" fmla="*/ 246100 h 655008"/>
                    <a:gd name="connsiteX49" fmla="*/ 237398 w 890067"/>
                    <a:gd name="connsiteY49" fmla="*/ 237461 h 655008"/>
                    <a:gd name="connsiteX50" fmla="*/ 240278 w 890067"/>
                    <a:gd name="connsiteY50" fmla="*/ 225942 h 655008"/>
                    <a:gd name="connsiteX51" fmla="*/ 227319 w 890067"/>
                    <a:gd name="connsiteY51" fmla="*/ 205785 h 655008"/>
                    <a:gd name="connsiteX52" fmla="*/ 231639 w 890067"/>
                    <a:gd name="connsiteY52" fmla="*/ 169789 h 655008"/>
                    <a:gd name="connsiteX53" fmla="*/ 237398 w 890067"/>
                    <a:gd name="connsiteY53" fmla="*/ 140993 h 655008"/>
                    <a:gd name="connsiteX54" fmla="*/ 220120 w 890067"/>
                    <a:gd name="connsiteY54" fmla="*/ 117956 h 655008"/>
                    <a:gd name="connsiteX55" fmla="*/ 228759 w 890067"/>
                    <a:gd name="connsiteY55" fmla="*/ 113636 h 655008"/>
                    <a:gd name="connsiteX56" fmla="*/ 251796 w 890067"/>
                    <a:gd name="connsiteY56" fmla="*/ 115076 h 655008"/>
                    <a:gd name="connsiteX57" fmla="*/ 253235 w 890067"/>
                    <a:gd name="connsiteY57" fmla="*/ 104998 h 655008"/>
                    <a:gd name="connsiteX58" fmla="*/ 244597 w 890067"/>
                    <a:gd name="connsiteY58" fmla="*/ 100678 h 655008"/>
                    <a:gd name="connsiteX59" fmla="*/ 208602 w 890067"/>
                    <a:gd name="connsiteY59" fmla="*/ 90599 h 655008"/>
                    <a:gd name="connsiteX60" fmla="*/ 198522 w 890067"/>
                    <a:gd name="connsiteY60" fmla="*/ 80521 h 655008"/>
                    <a:gd name="connsiteX61" fmla="*/ 184124 w 890067"/>
                    <a:gd name="connsiteY61" fmla="*/ 83400 h 655008"/>
                    <a:gd name="connsiteX62" fmla="*/ 172606 w 890067"/>
                    <a:gd name="connsiteY62" fmla="*/ 69002 h 655008"/>
                    <a:gd name="connsiteX63" fmla="*/ 181245 w 890067"/>
                    <a:gd name="connsiteY63" fmla="*/ 56044 h 655008"/>
                    <a:gd name="connsiteX64" fmla="*/ 175485 w 890067"/>
                    <a:gd name="connsiteY64" fmla="*/ 24368 h 655008"/>
                    <a:gd name="connsiteX65" fmla="*/ 162527 w 890067"/>
                    <a:gd name="connsiteY65" fmla="*/ 14289 h 655008"/>
                    <a:gd name="connsiteX66" fmla="*/ 172606 w 890067"/>
                    <a:gd name="connsiteY66" fmla="*/ 2771 h 655008"/>
                    <a:gd name="connsiteX67" fmla="*/ 187843 w 890067"/>
                    <a:gd name="connsiteY67" fmla="*/ 0 h 655008"/>
                    <a:gd name="connsiteX68" fmla="*/ 194923 w 890067"/>
                    <a:gd name="connsiteY68" fmla="*/ 2771 h 655008"/>
                    <a:gd name="connsiteX69" fmla="*/ 198163 w 890067"/>
                    <a:gd name="connsiteY69" fmla="*/ 20048 h 655008"/>
                    <a:gd name="connsiteX70" fmla="*/ 193843 w 890067"/>
                    <a:gd name="connsiteY70" fmla="*/ 27607 h 655008"/>
                    <a:gd name="connsiteX71" fmla="*/ 203562 w 890067"/>
                    <a:gd name="connsiteY71" fmla="*/ 35167 h 655008"/>
                    <a:gd name="connsiteX72" fmla="*/ 220840 w 890067"/>
                    <a:gd name="connsiteY72" fmla="*/ 34086 h 655008"/>
                    <a:gd name="connsiteX73" fmla="*/ 226239 w 890067"/>
                    <a:gd name="connsiteY73" fmla="*/ 38406 h 655008"/>
                    <a:gd name="connsiteX74" fmla="*/ 235958 w 890067"/>
                    <a:gd name="connsiteY74" fmla="*/ 35167 h 655008"/>
                    <a:gd name="connsiteX75" fmla="*/ 274833 w 890067"/>
                    <a:gd name="connsiteY75" fmla="*/ 54604 h 655008"/>
                    <a:gd name="connsiteX76" fmla="*/ 268354 w 890067"/>
                    <a:gd name="connsiteY76" fmla="*/ 89160 h 655008"/>
                    <a:gd name="connsiteX77" fmla="*/ 286712 w 890067"/>
                    <a:gd name="connsiteY77" fmla="*/ 94559 h 655008"/>
                    <a:gd name="connsiteX78" fmla="*/ 310469 w 890067"/>
                    <a:gd name="connsiteY78" fmla="*/ 110757 h 655008"/>
                    <a:gd name="connsiteX79" fmla="*/ 332066 w 890067"/>
                    <a:gd name="connsiteY79" fmla="*/ 113996 h 655008"/>
                    <a:gd name="connsiteX80" fmla="*/ 335306 w 890067"/>
                    <a:gd name="connsiteY80" fmla="*/ 98879 h 655008"/>
                    <a:gd name="connsiteX81" fmla="*/ 322347 w 890067"/>
                    <a:gd name="connsiteY81" fmla="*/ 96719 h 655008"/>
                    <a:gd name="connsiteX82" fmla="*/ 320187 w 890067"/>
                    <a:gd name="connsiteY82" fmla="*/ 87000 h 655008"/>
                    <a:gd name="connsiteX83" fmla="*/ 328826 w 890067"/>
                    <a:gd name="connsiteY83" fmla="*/ 84840 h 655008"/>
                    <a:gd name="connsiteX84" fmla="*/ 325586 w 890067"/>
                    <a:gd name="connsiteY84" fmla="*/ 74041 h 655008"/>
                    <a:gd name="connsiteX85" fmla="*/ 334225 w 890067"/>
                    <a:gd name="connsiteY85" fmla="*/ 65402 h 655008"/>
                    <a:gd name="connsiteX86" fmla="*/ 336868 w 890067"/>
                    <a:gd name="connsiteY86" fmla="*/ 68045 h 655008"/>
                    <a:gd name="connsiteX87" fmla="*/ 890067 w 890067"/>
                    <a:gd name="connsiteY87" fmla="*/ 377763 h 655008"/>
                    <a:gd name="connsiteX0" fmla="*/ 336868 w 336868"/>
                    <a:gd name="connsiteY0" fmla="*/ 568275 h 655008"/>
                    <a:gd name="connsiteX1" fmla="*/ 323787 w 336868"/>
                    <a:gd name="connsiteY1" fmla="*/ 570058 h 655008"/>
                    <a:gd name="connsiteX2" fmla="*/ 309389 w 336868"/>
                    <a:gd name="connsiteY2" fmla="*/ 585896 h 655008"/>
                    <a:gd name="connsiteX3" fmla="*/ 282032 w 336868"/>
                    <a:gd name="connsiteY3" fmla="*/ 607494 h 655008"/>
                    <a:gd name="connsiteX4" fmla="*/ 279153 w 336868"/>
                    <a:gd name="connsiteY4" fmla="*/ 591656 h 655008"/>
                    <a:gd name="connsiteX5" fmla="*/ 270514 w 336868"/>
                    <a:gd name="connsiteY5" fmla="*/ 583017 h 655008"/>
                    <a:gd name="connsiteX6" fmla="*/ 251796 w 336868"/>
                    <a:gd name="connsiteY6" fmla="*/ 591656 h 655008"/>
                    <a:gd name="connsiteX7" fmla="*/ 224440 w 336868"/>
                    <a:gd name="connsiteY7" fmla="*/ 594535 h 655008"/>
                    <a:gd name="connsiteX8" fmla="*/ 220120 w 336868"/>
                    <a:gd name="connsiteY8" fmla="*/ 603174 h 655008"/>
                    <a:gd name="connsiteX9" fmla="*/ 174046 w 336868"/>
                    <a:gd name="connsiteY9" fmla="*/ 608934 h 655008"/>
                    <a:gd name="connsiteX10" fmla="*/ 156768 w 336868"/>
                    <a:gd name="connsiteY10" fmla="*/ 621892 h 655008"/>
                    <a:gd name="connsiteX11" fmla="*/ 138050 w 336868"/>
                    <a:gd name="connsiteY11" fmla="*/ 630531 h 655008"/>
                    <a:gd name="connsiteX12" fmla="*/ 96296 w 336868"/>
                    <a:gd name="connsiteY12" fmla="*/ 629091 h 655008"/>
                    <a:gd name="connsiteX13" fmla="*/ 84777 w 336868"/>
                    <a:gd name="connsiteY13" fmla="*/ 627651 h 655008"/>
                    <a:gd name="connsiteX14" fmla="*/ 79018 w 336868"/>
                    <a:gd name="connsiteY14" fmla="*/ 642049 h 655008"/>
                    <a:gd name="connsiteX15" fmla="*/ 58860 w 336868"/>
                    <a:gd name="connsiteY15" fmla="*/ 655008 h 655008"/>
                    <a:gd name="connsiteX16" fmla="*/ 43022 w 336868"/>
                    <a:gd name="connsiteY16" fmla="*/ 647809 h 655008"/>
                    <a:gd name="connsiteX17" fmla="*/ 25745 w 336868"/>
                    <a:gd name="connsiteY17" fmla="*/ 650688 h 655008"/>
                    <a:gd name="connsiteX18" fmla="*/ 2707 w 336868"/>
                    <a:gd name="connsiteY18" fmla="*/ 640609 h 655008"/>
                    <a:gd name="connsiteX19" fmla="*/ 0 w 336868"/>
                    <a:gd name="connsiteY19" fmla="*/ 620305 h 655008"/>
                    <a:gd name="connsiteX20" fmla="*/ 18906 w 336868"/>
                    <a:gd name="connsiteY20" fmla="*/ 615052 h 655008"/>
                    <a:gd name="connsiteX21" fmla="*/ 26464 w 336868"/>
                    <a:gd name="connsiteY21" fmla="*/ 618292 h 655008"/>
                    <a:gd name="connsiteX22" fmla="*/ 40502 w 336868"/>
                    <a:gd name="connsiteY22" fmla="*/ 610733 h 655008"/>
                    <a:gd name="connsiteX23" fmla="*/ 89096 w 336868"/>
                    <a:gd name="connsiteY23" fmla="*/ 594535 h 655008"/>
                    <a:gd name="connsiteX24" fmla="*/ 95576 w 336868"/>
                    <a:gd name="connsiteY24" fmla="*/ 577258 h 655008"/>
                    <a:gd name="connsiteX25" fmla="*/ 130131 w 336868"/>
                    <a:gd name="connsiteY25" fmla="*/ 549181 h 655008"/>
                    <a:gd name="connsiteX26" fmla="*/ 156048 w 336868"/>
                    <a:gd name="connsiteY26" fmla="*/ 521105 h 655008"/>
                    <a:gd name="connsiteX27" fmla="*/ 173326 w 336868"/>
                    <a:gd name="connsiteY27" fmla="*/ 510306 h 655008"/>
                    <a:gd name="connsiteX28" fmla="*/ 186285 w 336868"/>
                    <a:gd name="connsiteY28" fmla="*/ 499507 h 655008"/>
                    <a:gd name="connsiteX29" fmla="*/ 187364 w 336868"/>
                    <a:gd name="connsiteY29" fmla="*/ 468192 h 655008"/>
                    <a:gd name="connsiteX30" fmla="*/ 208962 w 336868"/>
                    <a:gd name="connsiteY30" fmla="*/ 450914 h 655008"/>
                    <a:gd name="connsiteX31" fmla="*/ 228399 w 336868"/>
                    <a:gd name="connsiteY31" fmla="*/ 437955 h 655008"/>
                    <a:gd name="connsiteX32" fmla="*/ 233798 w 336868"/>
                    <a:gd name="connsiteY32" fmla="*/ 424997 h 655008"/>
                    <a:gd name="connsiteX33" fmla="*/ 237038 w 336868"/>
                    <a:gd name="connsiteY33" fmla="*/ 413118 h 655008"/>
                    <a:gd name="connsiteX34" fmla="*/ 244597 w 336868"/>
                    <a:gd name="connsiteY34" fmla="*/ 405559 h 655008"/>
                    <a:gd name="connsiteX35" fmla="*/ 244597 w 336868"/>
                    <a:gd name="connsiteY35" fmla="*/ 393681 h 655008"/>
                    <a:gd name="connsiteX36" fmla="*/ 232719 w 336868"/>
                    <a:gd name="connsiteY36" fmla="*/ 388281 h 655008"/>
                    <a:gd name="connsiteX37" fmla="*/ 232719 w 336868"/>
                    <a:gd name="connsiteY37" fmla="*/ 380723 h 655008"/>
                    <a:gd name="connsiteX38" fmla="*/ 230558 w 336868"/>
                    <a:gd name="connsiteY38" fmla="*/ 371004 h 655008"/>
                    <a:gd name="connsiteX39" fmla="*/ 242437 w 336868"/>
                    <a:gd name="connsiteY39" fmla="*/ 364525 h 655008"/>
                    <a:gd name="connsiteX40" fmla="*/ 246757 w 336868"/>
                    <a:gd name="connsiteY40" fmla="*/ 345087 h 655008"/>
                    <a:gd name="connsiteX41" fmla="*/ 228399 w 336868"/>
                    <a:gd name="connsiteY41" fmla="*/ 333208 h 655008"/>
                    <a:gd name="connsiteX42" fmla="*/ 229479 w 336868"/>
                    <a:gd name="connsiteY42" fmla="*/ 324569 h 655008"/>
                    <a:gd name="connsiteX43" fmla="*/ 215441 w 336868"/>
                    <a:gd name="connsiteY43" fmla="*/ 321330 h 655008"/>
                    <a:gd name="connsiteX44" fmla="*/ 221920 w 336868"/>
                    <a:gd name="connsiteY44" fmla="*/ 312691 h 655008"/>
                    <a:gd name="connsiteX45" fmla="*/ 210717 w 336868"/>
                    <a:gd name="connsiteY45" fmla="*/ 295593 h 655008"/>
                    <a:gd name="connsiteX46" fmla="*/ 220120 w 336868"/>
                    <a:gd name="connsiteY46" fmla="*/ 292174 h 655008"/>
                    <a:gd name="connsiteX47" fmla="*/ 247476 w 336868"/>
                    <a:gd name="connsiteY47" fmla="*/ 272016 h 655008"/>
                    <a:gd name="connsiteX48" fmla="*/ 248916 w 336868"/>
                    <a:gd name="connsiteY48" fmla="*/ 246100 h 655008"/>
                    <a:gd name="connsiteX49" fmla="*/ 237398 w 336868"/>
                    <a:gd name="connsiteY49" fmla="*/ 237461 h 655008"/>
                    <a:gd name="connsiteX50" fmla="*/ 240278 w 336868"/>
                    <a:gd name="connsiteY50" fmla="*/ 225942 h 655008"/>
                    <a:gd name="connsiteX51" fmla="*/ 227319 w 336868"/>
                    <a:gd name="connsiteY51" fmla="*/ 205785 h 655008"/>
                    <a:gd name="connsiteX52" fmla="*/ 231639 w 336868"/>
                    <a:gd name="connsiteY52" fmla="*/ 169789 h 655008"/>
                    <a:gd name="connsiteX53" fmla="*/ 237398 w 336868"/>
                    <a:gd name="connsiteY53" fmla="*/ 140993 h 655008"/>
                    <a:gd name="connsiteX54" fmla="*/ 220120 w 336868"/>
                    <a:gd name="connsiteY54" fmla="*/ 117956 h 655008"/>
                    <a:gd name="connsiteX55" fmla="*/ 228759 w 336868"/>
                    <a:gd name="connsiteY55" fmla="*/ 113636 h 655008"/>
                    <a:gd name="connsiteX56" fmla="*/ 251796 w 336868"/>
                    <a:gd name="connsiteY56" fmla="*/ 115076 h 655008"/>
                    <a:gd name="connsiteX57" fmla="*/ 253235 w 336868"/>
                    <a:gd name="connsiteY57" fmla="*/ 104998 h 655008"/>
                    <a:gd name="connsiteX58" fmla="*/ 244597 w 336868"/>
                    <a:gd name="connsiteY58" fmla="*/ 100678 h 655008"/>
                    <a:gd name="connsiteX59" fmla="*/ 208602 w 336868"/>
                    <a:gd name="connsiteY59" fmla="*/ 90599 h 655008"/>
                    <a:gd name="connsiteX60" fmla="*/ 198522 w 336868"/>
                    <a:gd name="connsiteY60" fmla="*/ 80521 h 655008"/>
                    <a:gd name="connsiteX61" fmla="*/ 184124 w 336868"/>
                    <a:gd name="connsiteY61" fmla="*/ 83400 h 655008"/>
                    <a:gd name="connsiteX62" fmla="*/ 172606 w 336868"/>
                    <a:gd name="connsiteY62" fmla="*/ 69002 h 655008"/>
                    <a:gd name="connsiteX63" fmla="*/ 181245 w 336868"/>
                    <a:gd name="connsiteY63" fmla="*/ 56044 h 655008"/>
                    <a:gd name="connsiteX64" fmla="*/ 175485 w 336868"/>
                    <a:gd name="connsiteY64" fmla="*/ 24368 h 655008"/>
                    <a:gd name="connsiteX65" fmla="*/ 162527 w 336868"/>
                    <a:gd name="connsiteY65" fmla="*/ 14289 h 655008"/>
                    <a:gd name="connsiteX66" fmla="*/ 172606 w 336868"/>
                    <a:gd name="connsiteY66" fmla="*/ 2771 h 655008"/>
                    <a:gd name="connsiteX67" fmla="*/ 187843 w 336868"/>
                    <a:gd name="connsiteY67" fmla="*/ 0 h 655008"/>
                    <a:gd name="connsiteX68" fmla="*/ 194923 w 336868"/>
                    <a:gd name="connsiteY68" fmla="*/ 2771 h 655008"/>
                    <a:gd name="connsiteX69" fmla="*/ 198163 w 336868"/>
                    <a:gd name="connsiteY69" fmla="*/ 20048 h 655008"/>
                    <a:gd name="connsiteX70" fmla="*/ 193843 w 336868"/>
                    <a:gd name="connsiteY70" fmla="*/ 27607 h 655008"/>
                    <a:gd name="connsiteX71" fmla="*/ 203562 w 336868"/>
                    <a:gd name="connsiteY71" fmla="*/ 35167 h 655008"/>
                    <a:gd name="connsiteX72" fmla="*/ 220840 w 336868"/>
                    <a:gd name="connsiteY72" fmla="*/ 34086 h 655008"/>
                    <a:gd name="connsiteX73" fmla="*/ 226239 w 336868"/>
                    <a:gd name="connsiteY73" fmla="*/ 38406 h 655008"/>
                    <a:gd name="connsiteX74" fmla="*/ 235958 w 336868"/>
                    <a:gd name="connsiteY74" fmla="*/ 35167 h 655008"/>
                    <a:gd name="connsiteX75" fmla="*/ 274833 w 336868"/>
                    <a:gd name="connsiteY75" fmla="*/ 54604 h 655008"/>
                    <a:gd name="connsiteX76" fmla="*/ 268354 w 336868"/>
                    <a:gd name="connsiteY76" fmla="*/ 89160 h 655008"/>
                    <a:gd name="connsiteX77" fmla="*/ 286712 w 336868"/>
                    <a:gd name="connsiteY77" fmla="*/ 94559 h 655008"/>
                    <a:gd name="connsiteX78" fmla="*/ 310469 w 336868"/>
                    <a:gd name="connsiteY78" fmla="*/ 110757 h 655008"/>
                    <a:gd name="connsiteX79" fmla="*/ 332066 w 336868"/>
                    <a:gd name="connsiteY79" fmla="*/ 113996 h 655008"/>
                    <a:gd name="connsiteX80" fmla="*/ 335306 w 336868"/>
                    <a:gd name="connsiteY80" fmla="*/ 98879 h 655008"/>
                    <a:gd name="connsiteX81" fmla="*/ 322347 w 336868"/>
                    <a:gd name="connsiteY81" fmla="*/ 96719 h 655008"/>
                    <a:gd name="connsiteX82" fmla="*/ 320187 w 336868"/>
                    <a:gd name="connsiteY82" fmla="*/ 87000 h 655008"/>
                    <a:gd name="connsiteX83" fmla="*/ 328826 w 336868"/>
                    <a:gd name="connsiteY83" fmla="*/ 84840 h 655008"/>
                    <a:gd name="connsiteX84" fmla="*/ 325586 w 336868"/>
                    <a:gd name="connsiteY84" fmla="*/ 74041 h 655008"/>
                    <a:gd name="connsiteX85" fmla="*/ 334225 w 336868"/>
                    <a:gd name="connsiteY85" fmla="*/ 65402 h 655008"/>
                    <a:gd name="connsiteX86" fmla="*/ 336868 w 336868"/>
                    <a:gd name="connsiteY86" fmla="*/ 68045 h 65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336868" h="655008">
                      <a:moveTo>
                        <a:pt x="336868" y="568275"/>
                      </a:moveTo>
                      <a:lnTo>
                        <a:pt x="323787" y="570058"/>
                      </a:lnTo>
                      <a:lnTo>
                        <a:pt x="309389" y="585896"/>
                      </a:lnTo>
                      <a:lnTo>
                        <a:pt x="282032" y="607494"/>
                      </a:lnTo>
                      <a:lnTo>
                        <a:pt x="279153" y="591656"/>
                      </a:lnTo>
                      <a:lnTo>
                        <a:pt x="270514" y="583017"/>
                      </a:lnTo>
                      <a:lnTo>
                        <a:pt x="251796" y="591656"/>
                      </a:lnTo>
                      <a:lnTo>
                        <a:pt x="224440" y="594535"/>
                      </a:lnTo>
                      <a:lnTo>
                        <a:pt x="220120" y="603174"/>
                      </a:lnTo>
                      <a:lnTo>
                        <a:pt x="174046" y="608934"/>
                      </a:lnTo>
                      <a:lnTo>
                        <a:pt x="156768" y="621892"/>
                      </a:lnTo>
                      <a:lnTo>
                        <a:pt x="138050" y="630531"/>
                      </a:lnTo>
                      <a:lnTo>
                        <a:pt x="96296" y="629091"/>
                      </a:lnTo>
                      <a:lnTo>
                        <a:pt x="84777" y="627651"/>
                      </a:lnTo>
                      <a:lnTo>
                        <a:pt x="79018" y="642049"/>
                      </a:lnTo>
                      <a:lnTo>
                        <a:pt x="58860" y="655008"/>
                      </a:lnTo>
                      <a:lnTo>
                        <a:pt x="43022" y="647809"/>
                      </a:lnTo>
                      <a:lnTo>
                        <a:pt x="25745" y="650688"/>
                      </a:lnTo>
                      <a:lnTo>
                        <a:pt x="2707" y="640609"/>
                      </a:lnTo>
                      <a:lnTo>
                        <a:pt x="0" y="620305"/>
                      </a:lnTo>
                      <a:lnTo>
                        <a:pt x="18906" y="615052"/>
                      </a:lnTo>
                      <a:lnTo>
                        <a:pt x="26464" y="618292"/>
                      </a:lnTo>
                      <a:lnTo>
                        <a:pt x="40502" y="610733"/>
                      </a:lnTo>
                      <a:lnTo>
                        <a:pt x="89096" y="594535"/>
                      </a:lnTo>
                      <a:lnTo>
                        <a:pt x="95576" y="577258"/>
                      </a:lnTo>
                      <a:lnTo>
                        <a:pt x="130131" y="549181"/>
                      </a:lnTo>
                      <a:lnTo>
                        <a:pt x="156048" y="521105"/>
                      </a:lnTo>
                      <a:lnTo>
                        <a:pt x="173326" y="510306"/>
                      </a:lnTo>
                      <a:lnTo>
                        <a:pt x="186285" y="499507"/>
                      </a:lnTo>
                      <a:cubicBezTo>
                        <a:pt x="186645" y="489069"/>
                        <a:pt x="187004" y="478630"/>
                        <a:pt x="187364" y="468192"/>
                      </a:cubicBezTo>
                      <a:lnTo>
                        <a:pt x="208962" y="450914"/>
                      </a:lnTo>
                      <a:lnTo>
                        <a:pt x="228399" y="437955"/>
                      </a:lnTo>
                      <a:lnTo>
                        <a:pt x="233798" y="424997"/>
                      </a:lnTo>
                      <a:lnTo>
                        <a:pt x="237038" y="413118"/>
                      </a:lnTo>
                      <a:lnTo>
                        <a:pt x="244597" y="405559"/>
                      </a:lnTo>
                      <a:lnTo>
                        <a:pt x="244597" y="393681"/>
                      </a:lnTo>
                      <a:lnTo>
                        <a:pt x="232719" y="388281"/>
                      </a:lnTo>
                      <a:lnTo>
                        <a:pt x="232719" y="380723"/>
                      </a:lnTo>
                      <a:lnTo>
                        <a:pt x="230558" y="371004"/>
                      </a:lnTo>
                      <a:lnTo>
                        <a:pt x="242437" y="364525"/>
                      </a:lnTo>
                      <a:lnTo>
                        <a:pt x="246757" y="345087"/>
                      </a:lnTo>
                      <a:lnTo>
                        <a:pt x="228399" y="333208"/>
                      </a:lnTo>
                      <a:lnTo>
                        <a:pt x="229479" y="324569"/>
                      </a:lnTo>
                      <a:lnTo>
                        <a:pt x="215441" y="321330"/>
                      </a:lnTo>
                      <a:lnTo>
                        <a:pt x="221920" y="312691"/>
                      </a:lnTo>
                      <a:lnTo>
                        <a:pt x="210717" y="295593"/>
                      </a:lnTo>
                      <a:lnTo>
                        <a:pt x="220120" y="292174"/>
                      </a:lnTo>
                      <a:lnTo>
                        <a:pt x="247476" y="272016"/>
                      </a:lnTo>
                      <a:lnTo>
                        <a:pt x="248916" y="246100"/>
                      </a:lnTo>
                      <a:lnTo>
                        <a:pt x="237398" y="237461"/>
                      </a:lnTo>
                      <a:lnTo>
                        <a:pt x="240278" y="225942"/>
                      </a:lnTo>
                      <a:lnTo>
                        <a:pt x="227319" y="205785"/>
                      </a:lnTo>
                      <a:lnTo>
                        <a:pt x="231639" y="169789"/>
                      </a:lnTo>
                      <a:lnTo>
                        <a:pt x="237398" y="140993"/>
                      </a:lnTo>
                      <a:lnTo>
                        <a:pt x="220120" y="117956"/>
                      </a:lnTo>
                      <a:lnTo>
                        <a:pt x="228759" y="113636"/>
                      </a:lnTo>
                      <a:lnTo>
                        <a:pt x="251796" y="115076"/>
                      </a:lnTo>
                      <a:lnTo>
                        <a:pt x="253235" y="104998"/>
                      </a:lnTo>
                      <a:lnTo>
                        <a:pt x="244597" y="100678"/>
                      </a:lnTo>
                      <a:lnTo>
                        <a:pt x="208602" y="90599"/>
                      </a:lnTo>
                      <a:lnTo>
                        <a:pt x="198522" y="80521"/>
                      </a:lnTo>
                      <a:lnTo>
                        <a:pt x="184124" y="83400"/>
                      </a:lnTo>
                      <a:lnTo>
                        <a:pt x="172606" y="69002"/>
                      </a:lnTo>
                      <a:lnTo>
                        <a:pt x="181245" y="56044"/>
                      </a:lnTo>
                      <a:lnTo>
                        <a:pt x="175485" y="24368"/>
                      </a:lnTo>
                      <a:lnTo>
                        <a:pt x="162527" y="14289"/>
                      </a:lnTo>
                      <a:lnTo>
                        <a:pt x="172606" y="2771"/>
                      </a:lnTo>
                      <a:lnTo>
                        <a:pt x="187843" y="0"/>
                      </a:lnTo>
                      <a:lnTo>
                        <a:pt x="194923" y="2771"/>
                      </a:lnTo>
                      <a:lnTo>
                        <a:pt x="198163" y="20048"/>
                      </a:lnTo>
                      <a:lnTo>
                        <a:pt x="193843" y="27607"/>
                      </a:lnTo>
                      <a:lnTo>
                        <a:pt x="203562" y="35167"/>
                      </a:lnTo>
                      <a:lnTo>
                        <a:pt x="220840" y="34086"/>
                      </a:lnTo>
                      <a:lnTo>
                        <a:pt x="226239" y="38406"/>
                      </a:lnTo>
                      <a:lnTo>
                        <a:pt x="235958" y="35167"/>
                      </a:lnTo>
                      <a:lnTo>
                        <a:pt x="274833" y="54604"/>
                      </a:lnTo>
                      <a:lnTo>
                        <a:pt x="268354" y="89160"/>
                      </a:lnTo>
                      <a:lnTo>
                        <a:pt x="286712" y="94559"/>
                      </a:lnTo>
                      <a:lnTo>
                        <a:pt x="310469" y="110757"/>
                      </a:lnTo>
                      <a:lnTo>
                        <a:pt x="332066" y="113996"/>
                      </a:lnTo>
                      <a:lnTo>
                        <a:pt x="335306" y="98879"/>
                      </a:lnTo>
                      <a:lnTo>
                        <a:pt x="322347" y="96719"/>
                      </a:lnTo>
                      <a:lnTo>
                        <a:pt x="320187" y="87000"/>
                      </a:lnTo>
                      <a:lnTo>
                        <a:pt x="328826" y="84840"/>
                      </a:lnTo>
                      <a:lnTo>
                        <a:pt x="325586" y="74041"/>
                      </a:lnTo>
                      <a:lnTo>
                        <a:pt x="334225" y="65402"/>
                      </a:lnTo>
                      <a:lnTo>
                        <a:pt x="336868" y="68045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BDB8BADF-FEC7-8913-8D09-30695F278406}"/>
                    </a:ext>
                  </a:extLst>
                </p:cNvPr>
                <p:cNvSpPr/>
                <p:nvPr/>
              </p:nvSpPr>
              <p:spPr>
                <a:xfrm>
                  <a:off x="2881138" y="1286342"/>
                  <a:ext cx="508378" cy="728906"/>
                </a:xfrm>
                <a:custGeom>
                  <a:avLst/>
                  <a:gdLst>
                    <a:gd name="connsiteX0" fmla="*/ 263486 w 508378"/>
                    <a:gd name="connsiteY0" fmla="*/ 0 h 728906"/>
                    <a:gd name="connsiteX1" fmla="*/ 305241 w 508378"/>
                    <a:gd name="connsiteY1" fmla="*/ 40315 h 728906"/>
                    <a:gd name="connsiteX2" fmla="*/ 303801 w 508378"/>
                    <a:gd name="connsiteY2" fmla="*/ 48954 h 728906"/>
                    <a:gd name="connsiteX3" fmla="*/ 318199 w 508378"/>
                    <a:gd name="connsiteY3" fmla="*/ 66232 h 728906"/>
                    <a:gd name="connsiteX4" fmla="*/ 311000 w 508378"/>
                    <a:gd name="connsiteY4" fmla="*/ 84949 h 728906"/>
                    <a:gd name="connsiteX5" fmla="*/ 285084 w 508378"/>
                    <a:gd name="connsiteY5" fmla="*/ 96468 h 728906"/>
                    <a:gd name="connsiteX6" fmla="*/ 279324 w 508378"/>
                    <a:gd name="connsiteY6" fmla="*/ 103667 h 728906"/>
                    <a:gd name="connsiteX7" fmla="*/ 275005 w 508378"/>
                    <a:gd name="connsiteY7" fmla="*/ 118065 h 728906"/>
                    <a:gd name="connsiteX8" fmla="*/ 276445 w 508378"/>
                    <a:gd name="connsiteY8" fmla="*/ 123824 h 728906"/>
                    <a:gd name="connsiteX9" fmla="*/ 243329 w 508378"/>
                    <a:gd name="connsiteY9" fmla="*/ 164139 h 728906"/>
                    <a:gd name="connsiteX10" fmla="*/ 233250 w 508378"/>
                    <a:gd name="connsiteY10" fmla="*/ 172778 h 728906"/>
                    <a:gd name="connsiteX11" fmla="*/ 234690 w 508378"/>
                    <a:gd name="connsiteY11" fmla="*/ 197255 h 728906"/>
                    <a:gd name="connsiteX12" fmla="*/ 243329 w 508378"/>
                    <a:gd name="connsiteY12" fmla="*/ 197255 h 728906"/>
                    <a:gd name="connsiteX13" fmla="*/ 246209 w 508378"/>
                    <a:gd name="connsiteY13" fmla="*/ 184296 h 728906"/>
                    <a:gd name="connsiteX14" fmla="*/ 259167 w 508378"/>
                    <a:gd name="connsiteY14" fmla="*/ 178537 h 728906"/>
                    <a:gd name="connsiteX15" fmla="*/ 259167 w 508378"/>
                    <a:gd name="connsiteY15" fmla="*/ 165579 h 728906"/>
                    <a:gd name="connsiteX16" fmla="*/ 279324 w 508378"/>
                    <a:gd name="connsiteY16" fmla="*/ 154060 h 728906"/>
                    <a:gd name="connsiteX17" fmla="*/ 279324 w 508378"/>
                    <a:gd name="connsiteY17" fmla="*/ 167019 h 728906"/>
                    <a:gd name="connsiteX18" fmla="*/ 289403 w 508378"/>
                    <a:gd name="connsiteY18" fmla="*/ 179977 h 728906"/>
                    <a:gd name="connsiteX19" fmla="*/ 286523 w 508378"/>
                    <a:gd name="connsiteY19" fmla="*/ 190056 h 728906"/>
                    <a:gd name="connsiteX20" fmla="*/ 270686 w 508378"/>
                    <a:gd name="connsiteY20" fmla="*/ 185736 h 728906"/>
                    <a:gd name="connsiteX21" fmla="*/ 267806 w 508378"/>
                    <a:gd name="connsiteY21" fmla="*/ 194375 h 728906"/>
                    <a:gd name="connsiteX22" fmla="*/ 276445 w 508378"/>
                    <a:gd name="connsiteY22" fmla="*/ 203014 h 728906"/>
                    <a:gd name="connsiteX23" fmla="*/ 289403 w 508378"/>
                    <a:gd name="connsiteY23" fmla="*/ 203014 h 728906"/>
                    <a:gd name="connsiteX24" fmla="*/ 302361 w 508378"/>
                    <a:gd name="connsiteY24" fmla="*/ 220292 h 728906"/>
                    <a:gd name="connsiteX25" fmla="*/ 323959 w 508378"/>
                    <a:gd name="connsiteY25" fmla="*/ 220292 h 728906"/>
                    <a:gd name="connsiteX26" fmla="*/ 331158 w 508378"/>
                    <a:gd name="connsiteY26" fmla="*/ 217412 h 728906"/>
                    <a:gd name="connsiteX27" fmla="*/ 332598 w 508378"/>
                    <a:gd name="connsiteY27" fmla="*/ 228931 h 728906"/>
                    <a:gd name="connsiteX28" fmla="*/ 323959 w 508378"/>
                    <a:gd name="connsiteY28" fmla="*/ 266366 h 728906"/>
                    <a:gd name="connsiteX29" fmla="*/ 336917 w 508378"/>
                    <a:gd name="connsiteY29" fmla="*/ 259167 h 728906"/>
                    <a:gd name="connsiteX30" fmla="*/ 344116 w 508378"/>
                    <a:gd name="connsiteY30" fmla="*/ 240449 h 728906"/>
                    <a:gd name="connsiteX31" fmla="*/ 372912 w 508378"/>
                    <a:gd name="connsiteY31" fmla="*/ 247648 h 728906"/>
                    <a:gd name="connsiteX32" fmla="*/ 375792 w 508378"/>
                    <a:gd name="connsiteY32" fmla="*/ 236130 h 728906"/>
                    <a:gd name="connsiteX33" fmla="*/ 346996 w 508378"/>
                    <a:gd name="connsiteY33" fmla="*/ 224611 h 728906"/>
                    <a:gd name="connsiteX34" fmla="*/ 342676 w 508378"/>
                    <a:gd name="connsiteY34" fmla="*/ 203014 h 728906"/>
                    <a:gd name="connsiteX35" fmla="*/ 400269 w 508378"/>
                    <a:gd name="connsiteY35" fmla="*/ 172778 h 728906"/>
                    <a:gd name="connsiteX36" fmla="*/ 410348 w 508378"/>
                    <a:gd name="connsiteY36" fmla="*/ 162699 h 728906"/>
                    <a:gd name="connsiteX37" fmla="*/ 417547 w 508378"/>
                    <a:gd name="connsiteY37" fmla="*/ 171338 h 728906"/>
                    <a:gd name="connsiteX38" fmla="*/ 437704 w 508378"/>
                    <a:gd name="connsiteY38" fmla="*/ 182856 h 728906"/>
                    <a:gd name="connsiteX39" fmla="*/ 437842 w 508378"/>
                    <a:gd name="connsiteY39" fmla="*/ 188212 h 728906"/>
                    <a:gd name="connsiteX40" fmla="*/ 415243 w 508378"/>
                    <a:gd name="connsiteY40" fmla="*/ 216836 h 728906"/>
                    <a:gd name="connsiteX41" fmla="*/ 425610 w 508378"/>
                    <a:gd name="connsiteY41" fmla="*/ 239297 h 728906"/>
                    <a:gd name="connsiteX42" fmla="*/ 422154 w 508378"/>
                    <a:gd name="connsiteY42" fmla="*/ 266942 h 728906"/>
                    <a:gd name="connsiteX43" fmla="*/ 463621 w 508378"/>
                    <a:gd name="connsiteY43" fmla="*/ 303225 h 728906"/>
                    <a:gd name="connsiteX44" fmla="*/ 467076 w 508378"/>
                    <a:gd name="connsiteY44" fmla="*/ 337781 h 728906"/>
                    <a:gd name="connsiteX45" fmla="*/ 508378 w 508378"/>
                    <a:gd name="connsiteY45" fmla="*/ 343362 h 728906"/>
                    <a:gd name="connsiteX46" fmla="*/ 508378 w 508378"/>
                    <a:gd name="connsiteY46" fmla="*/ 682955 h 728906"/>
                    <a:gd name="connsiteX47" fmla="*/ 505735 w 508378"/>
                    <a:gd name="connsiteY47" fmla="*/ 680312 h 728906"/>
                    <a:gd name="connsiteX48" fmla="*/ 497096 w 508378"/>
                    <a:gd name="connsiteY48" fmla="*/ 688951 h 728906"/>
                    <a:gd name="connsiteX49" fmla="*/ 500336 w 508378"/>
                    <a:gd name="connsiteY49" fmla="*/ 699750 h 728906"/>
                    <a:gd name="connsiteX50" fmla="*/ 491697 w 508378"/>
                    <a:gd name="connsiteY50" fmla="*/ 701910 h 728906"/>
                    <a:gd name="connsiteX51" fmla="*/ 493856 w 508378"/>
                    <a:gd name="connsiteY51" fmla="*/ 711628 h 728906"/>
                    <a:gd name="connsiteX52" fmla="*/ 506815 w 508378"/>
                    <a:gd name="connsiteY52" fmla="*/ 713788 h 728906"/>
                    <a:gd name="connsiteX53" fmla="*/ 503576 w 508378"/>
                    <a:gd name="connsiteY53" fmla="*/ 728906 h 728906"/>
                    <a:gd name="connsiteX54" fmla="*/ 481979 w 508378"/>
                    <a:gd name="connsiteY54" fmla="*/ 725666 h 728906"/>
                    <a:gd name="connsiteX55" fmla="*/ 458222 w 508378"/>
                    <a:gd name="connsiteY55" fmla="*/ 709468 h 728906"/>
                    <a:gd name="connsiteX56" fmla="*/ 439864 w 508378"/>
                    <a:gd name="connsiteY56" fmla="*/ 704069 h 728906"/>
                    <a:gd name="connsiteX57" fmla="*/ 446343 w 508378"/>
                    <a:gd name="connsiteY57" fmla="*/ 669514 h 728906"/>
                    <a:gd name="connsiteX58" fmla="*/ 407468 w 508378"/>
                    <a:gd name="connsiteY58" fmla="*/ 650076 h 728906"/>
                    <a:gd name="connsiteX59" fmla="*/ 397749 w 508378"/>
                    <a:gd name="connsiteY59" fmla="*/ 653316 h 728906"/>
                    <a:gd name="connsiteX60" fmla="*/ 392350 w 508378"/>
                    <a:gd name="connsiteY60" fmla="*/ 648996 h 728906"/>
                    <a:gd name="connsiteX61" fmla="*/ 375072 w 508378"/>
                    <a:gd name="connsiteY61" fmla="*/ 650076 h 728906"/>
                    <a:gd name="connsiteX62" fmla="*/ 365353 w 508378"/>
                    <a:gd name="connsiteY62" fmla="*/ 642517 h 728906"/>
                    <a:gd name="connsiteX63" fmla="*/ 369673 w 508378"/>
                    <a:gd name="connsiteY63" fmla="*/ 634958 h 728906"/>
                    <a:gd name="connsiteX64" fmla="*/ 366433 w 508378"/>
                    <a:gd name="connsiteY64" fmla="*/ 617680 h 728906"/>
                    <a:gd name="connsiteX65" fmla="*/ 359353 w 508378"/>
                    <a:gd name="connsiteY65" fmla="*/ 614910 h 728906"/>
                    <a:gd name="connsiteX66" fmla="*/ 359954 w 508378"/>
                    <a:gd name="connsiteY66" fmla="*/ 614801 h 728906"/>
                    <a:gd name="connsiteX67" fmla="*/ 381551 w 508378"/>
                    <a:gd name="connsiteY67" fmla="*/ 587444 h 728906"/>
                    <a:gd name="connsiteX68" fmla="*/ 374352 w 508378"/>
                    <a:gd name="connsiteY68" fmla="*/ 564407 h 728906"/>
                    <a:gd name="connsiteX69" fmla="*/ 378672 w 508378"/>
                    <a:gd name="connsiteY69" fmla="*/ 548569 h 728906"/>
                    <a:gd name="connsiteX70" fmla="*/ 338357 w 508378"/>
                    <a:gd name="connsiteY70" fmla="*/ 542810 h 728906"/>
                    <a:gd name="connsiteX71" fmla="*/ 329718 w 508378"/>
                    <a:gd name="connsiteY71" fmla="*/ 531292 h 728906"/>
                    <a:gd name="connsiteX72" fmla="*/ 309561 w 508378"/>
                    <a:gd name="connsiteY72" fmla="*/ 537051 h 728906"/>
                    <a:gd name="connsiteX73" fmla="*/ 295162 w 508378"/>
                    <a:gd name="connsiteY73" fmla="*/ 532731 h 728906"/>
                    <a:gd name="connsiteX74" fmla="*/ 309561 w 508378"/>
                    <a:gd name="connsiteY74" fmla="*/ 518333 h 728906"/>
                    <a:gd name="connsiteX75" fmla="*/ 289403 w 508378"/>
                    <a:gd name="connsiteY75" fmla="*/ 508254 h 728906"/>
                    <a:gd name="connsiteX76" fmla="*/ 264926 w 508378"/>
                    <a:gd name="connsiteY76" fmla="*/ 509694 h 728906"/>
                    <a:gd name="connsiteX77" fmla="*/ 260607 w 508378"/>
                    <a:gd name="connsiteY77" fmla="*/ 518333 h 728906"/>
                    <a:gd name="connsiteX78" fmla="*/ 250528 w 508378"/>
                    <a:gd name="connsiteY78" fmla="*/ 521213 h 728906"/>
                    <a:gd name="connsiteX79" fmla="*/ 234690 w 508378"/>
                    <a:gd name="connsiteY79" fmla="*/ 505375 h 728906"/>
                    <a:gd name="connsiteX80" fmla="*/ 243329 w 508378"/>
                    <a:gd name="connsiteY80" fmla="*/ 485217 h 728906"/>
                    <a:gd name="connsiteX81" fmla="*/ 231810 w 508378"/>
                    <a:gd name="connsiteY81" fmla="*/ 475139 h 728906"/>
                    <a:gd name="connsiteX82" fmla="*/ 207334 w 508378"/>
                    <a:gd name="connsiteY82" fmla="*/ 466500 h 728906"/>
                    <a:gd name="connsiteX83" fmla="*/ 218852 w 508378"/>
                    <a:gd name="connsiteY83" fmla="*/ 454981 h 728906"/>
                    <a:gd name="connsiteX84" fmla="*/ 214533 w 508378"/>
                    <a:gd name="connsiteY84" fmla="*/ 437704 h 728906"/>
                    <a:gd name="connsiteX85" fmla="*/ 181417 w 508378"/>
                    <a:gd name="connsiteY85" fmla="*/ 437704 h 728906"/>
                    <a:gd name="connsiteX86" fmla="*/ 156940 w 508378"/>
                    <a:gd name="connsiteY86" fmla="*/ 452102 h 728906"/>
                    <a:gd name="connsiteX87" fmla="*/ 139662 w 508378"/>
                    <a:gd name="connsiteY87" fmla="*/ 433384 h 728906"/>
                    <a:gd name="connsiteX88" fmla="*/ 116625 w 508378"/>
                    <a:gd name="connsiteY88" fmla="*/ 433384 h 728906"/>
                    <a:gd name="connsiteX89" fmla="*/ 109426 w 508378"/>
                    <a:gd name="connsiteY89" fmla="*/ 418986 h 728906"/>
                    <a:gd name="connsiteX90" fmla="*/ 50394 w 508378"/>
                    <a:gd name="connsiteY90" fmla="*/ 395949 h 728906"/>
                    <a:gd name="connsiteX91" fmla="*/ 51833 w 508378"/>
                    <a:gd name="connsiteY91" fmla="*/ 372912 h 728906"/>
                    <a:gd name="connsiteX92" fmla="*/ 43195 w 508378"/>
                    <a:gd name="connsiteY92" fmla="*/ 365713 h 728906"/>
                    <a:gd name="connsiteX93" fmla="*/ 50394 w 508378"/>
                    <a:gd name="connsiteY93" fmla="*/ 357074 h 728906"/>
                    <a:gd name="connsiteX94" fmla="*/ 53273 w 508378"/>
                    <a:gd name="connsiteY94" fmla="*/ 318199 h 728906"/>
                    <a:gd name="connsiteX95" fmla="*/ 63352 w 508378"/>
                    <a:gd name="connsiteY95" fmla="*/ 306681 h 728906"/>
                    <a:gd name="connsiteX96" fmla="*/ 95028 w 508378"/>
                    <a:gd name="connsiteY96" fmla="*/ 325398 h 728906"/>
                    <a:gd name="connsiteX97" fmla="*/ 99347 w 508378"/>
                    <a:gd name="connsiteY97" fmla="*/ 332597 h 728906"/>
                    <a:gd name="connsiteX98" fmla="*/ 122384 w 508378"/>
                    <a:gd name="connsiteY98" fmla="*/ 313880 h 728906"/>
                    <a:gd name="connsiteX99" fmla="*/ 138222 w 508378"/>
                    <a:gd name="connsiteY99" fmla="*/ 313880 h 728906"/>
                    <a:gd name="connsiteX100" fmla="*/ 142542 w 508378"/>
                    <a:gd name="connsiteY100" fmla="*/ 276444 h 728906"/>
                    <a:gd name="connsiteX101" fmla="*/ 129584 w 508378"/>
                    <a:gd name="connsiteY101" fmla="*/ 257727 h 728906"/>
                    <a:gd name="connsiteX102" fmla="*/ 123824 w 508378"/>
                    <a:gd name="connsiteY102" fmla="*/ 233250 h 728906"/>
                    <a:gd name="connsiteX103" fmla="*/ 135343 w 508378"/>
                    <a:gd name="connsiteY103" fmla="*/ 221731 h 728906"/>
                    <a:gd name="connsiteX104" fmla="*/ 125264 w 508378"/>
                    <a:gd name="connsiteY104" fmla="*/ 201574 h 728906"/>
                    <a:gd name="connsiteX105" fmla="*/ 103667 w 508378"/>
                    <a:gd name="connsiteY105" fmla="*/ 203014 h 728906"/>
                    <a:gd name="connsiteX106" fmla="*/ 54713 w 508378"/>
                    <a:gd name="connsiteY106" fmla="*/ 228931 h 728906"/>
                    <a:gd name="connsiteX107" fmla="*/ 44634 w 508378"/>
                    <a:gd name="connsiteY107" fmla="*/ 218852 h 728906"/>
                    <a:gd name="connsiteX108" fmla="*/ 46074 w 508378"/>
                    <a:gd name="connsiteY108" fmla="*/ 201574 h 728906"/>
                    <a:gd name="connsiteX109" fmla="*/ 0 w 508378"/>
                    <a:gd name="connsiteY109" fmla="*/ 155500 h 728906"/>
                    <a:gd name="connsiteX110" fmla="*/ 17278 w 508378"/>
                    <a:gd name="connsiteY110" fmla="*/ 132463 h 728906"/>
                    <a:gd name="connsiteX111" fmla="*/ 7625 w 508378"/>
                    <a:gd name="connsiteY111" fmla="*/ 100749 h 728906"/>
                    <a:gd name="connsiteX112" fmla="*/ 23037 w 508378"/>
                    <a:gd name="connsiteY112" fmla="*/ 99347 h 728906"/>
                    <a:gd name="connsiteX113" fmla="*/ 40315 w 508378"/>
                    <a:gd name="connsiteY113" fmla="*/ 110866 h 728906"/>
                    <a:gd name="connsiteX114" fmla="*/ 83509 w 508378"/>
                    <a:gd name="connsiteY114" fmla="*/ 96468 h 728906"/>
                    <a:gd name="connsiteX115" fmla="*/ 92148 w 508378"/>
                    <a:gd name="connsiteY115" fmla="*/ 71991 h 728906"/>
                    <a:gd name="connsiteX116" fmla="*/ 122384 w 508378"/>
                    <a:gd name="connsiteY116" fmla="*/ 70551 h 728906"/>
                    <a:gd name="connsiteX117" fmla="*/ 129584 w 508378"/>
                    <a:gd name="connsiteY117" fmla="*/ 66232 h 728906"/>
                    <a:gd name="connsiteX118" fmla="*/ 151181 w 508378"/>
                    <a:gd name="connsiteY118" fmla="*/ 54713 h 728906"/>
                    <a:gd name="connsiteX119" fmla="*/ 164139 w 508378"/>
                    <a:gd name="connsiteY119" fmla="*/ 41755 h 728906"/>
                    <a:gd name="connsiteX120" fmla="*/ 165579 w 508378"/>
                    <a:gd name="connsiteY120" fmla="*/ 30236 h 728906"/>
                    <a:gd name="connsiteX121" fmla="*/ 194375 w 508378"/>
                    <a:gd name="connsiteY121" fmla="*/ 18718 h 728906"/>
                    <a:gd name="connsiteX122" fmla="*/ 223172 w 508378"/>
                    <a:gd name="connsiteY122" fmla="*/ 12958 h 728906"/>
                    <a:gd name="connsiteX123" fmla="*/ 243329 w 508378"/>
                    <a:gd name="connsiteY123" fmla="*/ 4320 h 728906"/>
                    <a:gd name="connsiteX0" fmla="*/ 263486 w 895525"/>
                    <a:gd name="connsiteY0" fmla="*/ 0 h 728906"/>
                    <a:gd name="connsiteX1" fmla="*/ 305241 w 895525"/>
                    <a:gd name="connsiteY1" fmla="*/ 40315 h 728906"/>
                    <a:gd name="connsiteX2" fmla="*/ 303801 w 895525"/>
                    <a:gd name="connsiteY2" fmla="*/ 48954 h 728906"/>
                    <a:gd name="connsiteX3" fmla="*/ 318199 w 895525"/>
                    <a:gd name="connsiteY3" fmla="*/ 66232 h 728906"/>
                    <a:gd name="connsiteX4" fmla="*/ 311000 w 895525"/>
                    <a:gd name="connsiteY4" fmla="*/ 84949 h 728906"/>
                    <a:gd name="connsiteX5" fmla="*/ 285084 w 895525"/>
                    <a:gd name="connsiteY5" fmla="*/ 96468 h 728906"/>
                    <a:gd name="connsiteX6" fmla="*/ 279324 w 895525"/>
                    <a:gd name="connsiteY6" fmla="*/ 103667 h 728906"/>
                    <a:gd name="connsiteX7" fmla="*/ 275005 w 895525"/>
                    <a:gd name="connsiteY7" fmla="*/ 118065 h 728906"/>
                    <a:gd name="connsiteX8" fmla="*/ 276445 w 895525"/>
                    <a:gd name="connsiteY8" fmla="*/ 123824 h 728906"/>
                    <a:gd name="connsiteX9" fmla="*/ 243329 w 895525"/>
                    <a:gd name="connsiteY9" fmla="*/ 164139 h 728906"/>
                    <a:gd name="connsiteX10" fmla="*/ 233250 w 895525"/>
                    <a:gd name="connsiteY10" fmla="*/ 172778 h 728906"/>
                    <a:gd name="connsiteX11" fmla="*/ 234690 w 895525"/>
                    <a:gd name="connsiteY11" fmla="*/ 197255 h 728906"/>
                    <a:gd name="connsiteX12" fmla="*/ 243329 w 895525"/>
                    <a:gd name="connsiteY12" fmla="*/ 197255 h 728906"/>
                    <a:gd name="connsiteX13" fmla="*/ 246209 w 895525"/>
                    <a:gd name="connsiteY13" fmla="*/ 184296 h 728906"/>
                    <a:gd name="connsiteX14" fmla="*/ 259167 w 895525"/>
                    <a:gd name="connsiteY14" fmla="*/ 178537 h 728906"/>
                    <a:gd name="connsiteX15" fmla="*/ 259167 w 895525"/>
                    <a:gd name="connsiteY15" fmla="*/ 165579 h 728906"/>
                    <a:gd name="connsiteX16" fmla="*/ 279324 w 895525"/>
                    <a:gd name="connsiteY16" fmla="*/ 154060 h 728906"/>
                    <a:gd name="connsiteX17" fmla="*/ 279324 w 895525"/>
                    <a:gd name="connsiteY17" fmla="*/ 167019 h 728906"/>
                    <a:gd name="connsiteX18" fmla="*/ 289403 w 895525"/>
                    <a:gd name="connsiteY18" fmla="*/ 179977 h 728906"/>
                    <a:gd name="connsiteX19" fmla="*/ 286523 w 895525"/>
                    <a:gd name="connsiteY19" fmla="*/ 190056 h 728906"/>
                    <a:gd name="connsiteX20" fmla="*/ 270686 w 895525"/>
                    <a:gd name="connsiteY20" fmla="*/ 185736 h 728906"/>
                    <a:gd name="connsiteX21" fmla="*/ 267806 w 895525"/>
                    <a:gd name="connsiteY21" fmla="*/ 194375 h 728906"/>
                    <a:gd name="connsiteX22" fmla="*/ 276445 w 895525"/>
                    <a:gd name="connsiteY22" fmla="*/ 203014 h 728906"/>
                    <a:gd name="connsiteX23" fmla="*/ 289403 w 895525"/>
                    <a:gd name="connsiteY23" fmla="*/ 203014 h 728906"/>
                    <a:gd name="connsiteX24" fmla="*/ 302361 w 895525"/>
                    <a:gd name="connsiteY24" fmla="*/ 220292 h 728906"/>
                    <a:gd name="connsiteX25" fmla="*/ 323959 w 895525"/>
                    <a:gd name="connsiteY25" fmla="*/ 220292 h 728906"/>
                    <a:gd name="connsiteX26" fmla="*/ 331158 w 895525"/>
                    <a:gd name="connsiteY26" fmla="*/ 217412 h 728906"/>
                    <a:gd name="connsiteX27" fmla="*/ 332598 w 895525"/>
                    <a:gd name="connsiteY27" fmla="*/ 228931 h 728906"/>
                    <a:gd name="connsiteX28" fmla="*/ 323959 w 895525"/>
                    <a:gd name="connsiteY28" fmla="*/ 266366 h 728906"/>
                    <a:gd name="connsiteX29" fmla="*/ 336917 w 895525"/>
                    <a:gd name="connsiteY29" fmla="*/ 259167 h 728906"/>
                    <a:gd name="connsiteX30" fmla="*/ 344116 w 895525"/>
                    <a:gd name="connsiteY30" fmla="*/ 240449 h 728906"/>
                    <a:gd name="connsiteX31" fmla="*/ 372912 w 895525"/>
                    <a:gd name="connsiteY31" fmla="*/ 247648 h 728906"/>
                    <a:gd name="connsiteX32" fmla="*/ 375792 w 895525"/>
                    <a:gd name="connsiteY32" fmla="*/ 236130 h 728906"/>
                    <a:gd name="connsiteX33" fmla="*/ 346996 w 895525"/>
                    <a:gd name="connsiteY33" fmla="*/ 224611 h 728906"/>
                    <a:gd name="connsiteX34" fmla="*/ 342676 w 895525"/>
                    <a:gd name="connsiteY34" fmla="*/ 203014 h 728906"/>
                    <a:gd name="connsiteX35" fmla="*/ 400269 w 895525"/>
                    <a:gd name="connsiteY35" fmla="*/ 172778 h 728906"/>
                    <a:gd name="connsiteX36" fmla="*/ 410348 w 895525"/>
                    <a:gd name="connsiteY36" fmla="*/ 162699 h 728906"/>
                    <a:gd name="connsiteX37" fmla="*/ 417547 w 895525"/>
                    <a:gd name="connsiteY37" fmla="*/ 171338 h 728906"/>
                    <a:gd name="connsiteX38" fmla="*/ 437704 w 895525"/>
                    <a:gd name="connsiteY38" fmla="*/ 182856 h 728906"/>
                    <a:gd name="connsiteX39" fmla="*/ 437842 w 895525"/>
                    <a:gd name="connsiteY39" fmla="*/ 188212 h 728906"/>
                    <a:gd name="connsiteX40" fmla="*/ 415243 w 895525"/>
                    <a:gd name="connsiteY40" fmla="*/ 216836 h 728906"/>
                    <a:gd name="connsiteX41" fmla="*/ 425610 w 895525"/>
                    <a:gd name="connsiteY41" fmla="*/ 239297 h 728906"/>
                    <a:gd name="connsiteX42" fmla="*/ 422154 w 895525"/>
                    <a:gd name="connsiteY42" fmla="*/ 266942 h 728906"/>
                    <a:gd name="connsiteX43" fmla="*/ 463621 w 895525"/>
                    <a:gd name="connsiteY43" fmla="*/ 303225 h 728906"/>
                    <a:gd name="connsiteX44" fmla="*/ 467076 w 895525"/>
                    <a:gd name="connsiteY44" fmla="*/ 337781 h 728906"/>
                    <a:gd name="connsiteX45" fmla="*/ 508378 w 895525"/>
                    <a:gd name="connsiteY45" fmla="*/ 343362 h 728906"/>
                    <a:gd name="connsiteX46" fmla="*/ 895525 w 895525"/>
                    <a:gd name="connsiteY46" fmla="*/ 437683 h 728906"/>
                    <a:gd name="connsiteX47" fmla="*/ 508378 w 895525"/>
                    <a:gd name="connsiteY47" fmla="*/ 682955 h 728906"/>
                    <a:gd name="connsiteX48" fmla="*/ 505735 w 895525"/>
                    <a:gd name="connsiteY48" fmla="*/ 680312 h 728906"/>
                    <a:gd name="connsiteX49" fmla="*/ 497096 w 895525"/>
                    <a:gd name="connsiteY49" fmla="*/ 688951 h 728906"/>
                    <a:gd name="connsiteX50" fmla="*/ 500336 w 895525"/>
                    <a:gd name="connsiteY50" fmla="*/ 699750 h 728906"/>
                    <a:gd name="connsiteX51" fmla="*/ 491697 w 895525"/>
                    <a:gd name="connsiteY51" fmla="*/ 701910 h 728906"/>
                    <a:gd name="connsiteX52" fmla="*/ 493856 w 895525"/>
                    <a:gd name="connsiteY52" fmla="*/ 711628 h 728906"/>
                    <a:gd name="connsiteX53" fmla="*/ 506815 w 895525"/>
                    <a:gd name="connsiteY53" fmla="*/ 713788 h 728906"/>
                    <a:gd name="connsiteX54" fmla="*/ 503576 w 895525"/>
                    <a:gd name="connsiteY54" fmla="*/ 728906 h 728906"/>
                    <a:gd name="connsiteX55" fmla="*/ 481979 w 895525"/>
                    <a:gd name="connsiteY55" fmla="*/ 725666 h 728906"/>
                    <a:gd name="connsiteX56" fmla="*/ 458222 w 895525"/>
                    <a:gd name="connsiteY56" fmla="*/ 709468 h 728906"/>
                    <a:gd name="connsiteX57" fmla="*/ 439864 w 895525"/>
                    <a:gd name="connsiteY57" fmla="*/ 704069 h 728906"/>
                    <a:gd name="connsiteX58" fmla="*/ 446343 w 895525"/>
                    <a:gd name="connsiteY58" fmla="*/ 669514 h 728906"/>
                    <a:gd name="connsiteX59" fmla="*/ 407468 w 895525"/>
                    <a:gd name="connsiteY59" fmla="*/ 650076 h 728906"/>
                    <a:gd name="connsiteX60" fmla="*/ 397749 w 895525"/>
                    <a:gd name="connsiteY60" fmla="*/ 653316 h 728906"/>
                    <a:gd name="connsiteX61" fmla="*/ 392350 w 895525"/>
                    <a:gd name="connsiteY61" fmla="*/ 648996 h 728906"/>
                    <a:gd name="connsiteX62" fmla="*/ 375072 w 895525"/>
                    <a:gd name="connsiteY62" fmla="*/ 650076 h 728906"/>
                    <a:gd name="connsiteX63" fmla="*/ 365353 w 895525"/>
                    <a:gd name="connsiteY63" fmla="*/ 642517 h 728906"/>
                    <a:gd name="connsiteX64" fmla="*/ 369673 w 895525"/>
                    <a:gd name="connsiteY64" fmla="*/ 634958 h 728906"/>
                    <a:gd name="connsiteX65" fmla="*/ 366433 w 895525"/>
                    <a:gd name="connsiteY65" fmla="*/ 617680 h 728906"/>
                    <a:gd name="connsiteX66" fmla="*/ 359353 w 895525"/>
                    <a:gd name="connsiteY66" fmla="*/ 614910 h 728906"/>
                    <a:gd name="connsiteX67" fmla="*/ 359954 w 895525"/>
                    <a:gd name="connsiteY67" fmla="*/ 614801 h 728906"/>
                    <a:gd name="connsiteX68" fmla="*/ 381551 w 895525"/>
                    <a:gd name="connsiteY68" fmla="*/ 587444 h 728906"/>
                    <a:gd name="connsiteX69" fmla="*/ 374352 w 895525"/>
                    <a:gd name="connsiteY69" fmla="*/ 564407 h 728906"/>
                    <a:gd name="connsiteX70" fmla="*/ 378672 w 895525"/>
                    <a:gd name="connsiteY70" fmla="*/ 548569 h 728906"/>
                    <a:gd name="connsiteX71" fmla="*/ 338357 w 895525"/>
                    <a:gd name="connsiteY71" fmla="*/ 542810 h 728906"/>
                    <a:gd name="connsiteX72" fmla="*/ 329718 w 895525"/>
                    <a:gd name="connsiteY72" fmla="*/ 531292 h 728906"/>
                    <a:gd name="connsiteX73" fmla="*/ 309561 w 895525"/>
                    <a:gd name="connsiteY73" fmla="*/ 537051 h 728906"/>
                    <a:gd name="connsiteX74" fmla="*/ 295162 w 895525"/>
                    <a:gd name="connsiteY74" fmla="*/ 532731 h 728906"/>
                    <a:gd name="connsiteX75" fmla="*/ 309561 w 895525"/>
                    <a:gd name="connsiteY75" fmla="*/ 518333 h 728906"/>
                    <a:gd name="connsiteX76" fmla="*/ 289403 w 895525"/>
                    <a:gd name="connsiteY76" fmla="*/ 508254 h 728906"/>
                    <a:gd name="connsiteX77" fmla="*/ 264926 w 895525"/>
                    <a:gd name="connsiteY77" fmla="*/ 509694 h 728906"/>
                    <a:gd name="connsiteX78" fmla="*/ 260607 w 895525"/>
                    <a:gd name="connsiteY78" fmla="*/ 518333 h 728906"/>
                    <a:gd name="connsiteX79" fmla="*/ 250528 w 895525"/>
                    <a:gd name="connsiteY79" fmla="*/ 521213 h 728906"/>
                    <a:gd name="connsiteX80" fmla="*/ 234690 w 895525"/>
                    <a:gd name="connsiteY80" fmla="*/ 505375 h 728906"/>
                    <a:gd name="connsiteX81" fmla="*/ 243329 w 895525"/>
                    <a:gd name="connsiteY81" fmla="*/ 485217 h 728906"/>
                    <a:gd name="connsiteX82" fmla="*/ 231810 w 895525"/>
                    <a:gd name="connsiteY82" fmla="*/ 475139 h 728906"/>
                    <a:gd name="connsiteX83" fmla="*/ 207334 w 895525"/>
                    <a:gd name="connsiteY83" fmla="*/ 466500 h 728906"/>
                    <a:gd name="connsiteX84" fmla="*/ 218852 w 895525"/>
                    <a:gd name="connsiteY84" fmla="*/ 454981 h 728906"/>
                    <a:gd name="connsiteX85" fmla="*/ 214533 w 895525"/>
                    <a:gd name="connsiteY85" fmla="*/ 437704 h 728906"/>
                    <a:gd name="connsiteX86" fmla="*/ 181417 w 895525"/>
                    <a:gd name="connsiteY86" fmla="*/ 437704 h 728906"/>
                    <a:gd name="connsiteX87" fmla="*/ 156940 w 895525"/>
                    <a:gd name="connsiteY87" fmla="*/ 452102 h 728906"/>
                    <a:gd name="connsiteX88" fmla="*/ 139662 w 895525"/>
                    <a:gd name="connsiteY88" fmla="*/ 433384 h 728906"/>
                    <a:gd name="connsiteX89" fmla="*/ 116625 w 895525"/>
                    <a:gd name="connsiteY89" fmla="*/ 433384 h 728906"/>
                    <a:gd name="connsiteX90" fmla="*/ 109426 w 895525"/>
                    <a:gd name="connsiteY90" fmla="*/ 418986 h 728906"/>
                    <a:gd name="connsiteX91" fmla="*/ 50394 w 895525"/>
                    <a:gd name="connsiteY91" fmla="*/ 395949 h 728906"/>
                    <a:gd name="connsiteX92" fmla="*/ 51833 w 895525"/>
                    <a:gd name="connsiteY92" fmla="*/ 372912 h 728906"/>
                    <a:gd name="connsiteX93" fmla="*/ 43195 w 895525"/>
                    <a:gd name="connsiteY93" fmla="*/ 365713 h 728906"/>
                    <a:gd name="connsiteX94" fmla="*/ 50394 w 895525"/>
                    <a:gd name="connsiteY94" fmla="*/ 357074 h 728906"/>
                    <a:gd name="connsiteX95" fmla="*/ 53273 w 895525"/>
                    <a:gd name="connsiteY95" fmla="*/ 318199 h 728906"/>
                    <a:gd name="connsiteX96" fmla="*/ 63352 w 895525"/>
                    <a:gd name="connsiteY96" fmla="*/ 306681 h 728906"/>
                    <a:gd name="connsiteX97" fmla="*/ 95028 w 895525"/>
                    <a:gd name="connsiteY97" fmla="*/ 325398 h 728906"/>
                    <a:gd name="connsiteX98" fmla="*/ 99347 w 895525"/>
                    <a:gd name="connsiteY98" fmla="*/ 332597 h 728906"/>
                    <a:gd name="connsiteX99" fmla="*/ 122384 w 895525"/>
                    <a:gd name="connsiteY99" fmla="*/ 313880 h 728906"/>
                    <a:gd name="connsiteX100" fmla="*/ 138222 w 895525"/>
                    <a:gd name="connsiteY100" fmla="*/ 313880 h 728906"/>
                    <a:gd name="connsiteX101" fmla="*/ 142542 w 895525"/>
                    <a:gd name="connsiteY101" fmla="*/ 276444 h 728906"/>
                    <a:gd name="connsiteX102" fmla="*/ 129584 w 895525"/>
                    <a:gd name="connsiteY102" fmla="*/ 257727 h 728906"/>
                    <a:gd name="connsiteX103" fmla="*/ 123824 w 895525"/>
                    <a:gd name="connsiteY103" fmla="*/ 233250 h 728906"/>
                    <a:gd name="connsiteX104" fmla="*/ 135343 w 895525"/>
                    <a:gd name="connsiteY104" fmla="*/ 221731 h 728906"/>
                    <a:gd name="connsiteX105" fmla="*/ 125264 w 895525"/>
                    <a:gd name="connsiteY105" fmla="*/ 201574 h 728906"/>
                    <a:gd name="connsiteX106" fmla="*/ 103667 w 895525"/>
                    <a:gd name="connsiteY106" fmla="*/ 203014 h 728906"/>
                    <a:gd name="connsiteX107" fmla="*/ 54713 w 895525"/>
                    <a:gd name="connsiteY107" fmla="*/ 228931 h 728906"/>
                    <a:gd name="connsiteX108" fmla="*/ 44634 w 895525"/>
                    <a:gd name="connsiteY108" fmla="*/ 218852 h 728906"/>
                    <a:gd name="connsiteX109" fmla="*/ 46074 w 895525"/>
                    <a:gd name="connsiteY109" fmla="*/ 201574 h 728906"/>
                    <a:gd name="connsiteX110" fmla="*/ 0 w 895525"/>
                    <a:gd name="connsiteY110" fmla="*/ 155500 h 728906"/>
                    <a:gd name="connsiteX111" fmla="*/ 17278 w 895525"/>
                    <a:gd name="connsiteY111" fmla="*/ 132463 h 728906"/>
                    <a:gd name="connsiteX112" fmla="*/ 7625 w 895525"/>
                    <a:gd name="connsiteY112" fmla="*/ 100749 h 728906"/>
                    <a:gd name="connsiteX113" fmla="*/ 23037 w 895525"/>
                    <a:gd name="connsiteY113" fmla="*/ 99347 h 728906"/>
                    <a:gd name="connsiteX114" fmla="*/ 40315 w 895525"/>
                    <a:gd name="connsiteY114" fmla="*/ 110866 h 728906"/>
                    <a:gd name="connsiteX115" fmla="*/ 83509 w 895525"/>
                    <a:gd name="connsiteY115" fmla="*/ 96468 h 728906"/>
                    <a:gd name="connsiteX116" fmla="*/ 92148 w 895525"/>
                    <a:gd name="connsiteY116" fmla="*/ 71991 h 728906"/>
                    <a:gd name="connsiteX117" fmla="*/ 122384 w 895525"/>
                    <a:gd name="connsiteY117" fmla="*/ 70551 h 728906"/>
                    <a:gd name="connsiteX118" fmla="*/ 129584 w 895525"/>
                    <a:gd name="connsiteY118" fmla="*/ 66232 h 728906"/>
                    <a:gd name="connsiteX119" fmla="*/ 151181 w 895525"/>
                    <a:gd name="connsiteY119" fmla="*/ 54713 h 728906"/>
                    <a:gd name="connsiteX120" fmla="*/ 164139 w 895525"/>
                    <a:gd name="connsiteY120" fmla="*/ 41755 h 728906"/>
                    <a:gd name="connsiteX121" fmla="*/ 165579 w 895525"/>
                    <a:gd name="connsiteY121" fmla="*/ 30236 h 728906"/>
                    <a:gd name="connsiteX122" fmla="*/ 194375 w 895525"/>
                    <a:gd name="connsiteY122" fmla="*/ 18718 h 728906"/>
                    <a:gd name="connsiteX123" fmla="*/ 223172 w 895525"/>
                    <a:gd name="connsiteY123" fmla="*/ 12958 h 728906"/>
                    <a:gd name="connsiteX124" fmla="*/ 243329 w 895525"/>
                    <a:gd name="connsiteY124" fmla="*/ 4320 h 728906"/>
                    <a:gd name="connsiteX125" fmla="*/ 263486 w 895525"/>
                    <a:gd name="connsiteY125" fmla="*/ 0 h 728906"/>
                    <a:gd name="connsiteX0" fmla="*/ 895525 w 986965"/>
                    <a:gd name="connsiteY0" fmla="*/ 437683 h 728906"/>
                    <a:gd name="connsiteX1" fmla="*/ 508378 w 986965"/>
                    <a:gd name="connsiteY1" fmla="*/ 682955 h 728906"/>
                    <a:gd name="connsiteX2" fmla="*/ 505735 w 986965"/>
                    <a:gd name="connsiteY2" fmla="*/ 680312 h 728906"/>
                    <a:gd name="connsiteX3" fmla="*/ 497096 w 986965"/>
                    <a:gd name="connsiteY3" fmla="*/ 688951 h 728906"/>
                    <a:gd name="connsiteX4" fmla="*/ 500336 w 986965"/>
                    <a:gd name="connsiteY4" fmla="*/ 699750 h 728906"/>
                    <a:gd name="connsiteX5" fmla="*/ 491697 w 986965"/>
                    <a:gd name="connsiteY5" fmla="*/ 701910 h 728906"/>
                    <a:gd name="connsiteX6" fmla="*/ 493856 w 986965"/>
                    <a:gd name="connsiteY6" fmla="*/ 711628 h 728906"/>
                    <a:gd name="connsiteX7" fmla="*/ 506815 w 986965"/>
                    <a:gd name="connsiteY7" fmla="*/ 713788 h 728906"/>
                    <a:gd name="connsiteX8" fmla="*/ 503576 w 986965"/>
                    <a:gd name="connsiteY8" fmla="*/ 728906 h 728906"/>
                    <a:gd name="connsiteX9" fmla="*/ 481979 w 986965"/>
                    <a:gd name="connsiteY9" fmla="*/ 725666 h 728906"/>
                    <a:gd name="connsiteX10" fmla="*/ 458222 w 986965"/>
                    <a:gd name="connsiteY10" fmla="*/ 709468 h 728906"/>
                    <a:gd name="connsiteX11" fmla="*/ 439864 w 986965"/>
                    <a:gd name="connsiteY11" fmla="*/ 704069 h 728906"/>
                    <a:gd name="connsiteX12" fmla="*/ 446343 w 986965"/>
                    <a:gd name="connsiteY12" fmla="*/ 669514 h 728906"/>
                    <a:gd name="connsiteX13" fmla="*/ 407468 w 986965"/>
                    <a:gd name="connsiteY13" fmla="*/ 650076 h 728906"/>
                    <a:gd name="connsiteX14" fmla="*/ 397749 w 986965"/>
                    <a:gd name="connsiteY14" fmla="*/ 653316 h 728906"/>
                    <a:gd name="connsiteX15" fmla="*/ 392350 w 986965"/>
                    <a:gd name="connsiteY15" fmla="*/ 648996 h 728906"/>
                    <a:gd name="connsiteX16" fmla="*/ 375072 w 986965"/>
                    <a:gd name="connsiteY16" fmla="*/ 650076 h 728906"/>
                    <a:gd name="connsiteX17" fmla="*/ 365353 w 986965"/>
                    <a:gd name="connsiteY17" fmla="*/ 642517 h 728906"/>
                    <a:gd name="connsiteX18" fmla="*/ 369673 w 986965"/>
                    <a:gd name="connsiteY18" fmla="*/ 634958 h 728906"/>
                    <a:gd name="connsiteX19" fmla="*/ 366433 w 986965"/>
                    <a:gd name="connsiteY19" fmla="*/ 617680 h 728906"/>
                    <a:gd name="connsiteX20" fmla="*/ 359353 w 986965"/>
                    <a:gd name="connsiteY20" fmla="*/ 614910 h 728906"/>
                    <a:gd name="connsiteX21" fmla="*/ 359954 w 986965"/>
                    <a:gd name="connsiteY21" fmla="*/ 614801 h 728906"/>
                    <a:gd name="connsiteX22" fmla="*/ 381551 w 986965"/>
                    <a:gd name="connsiteY22" fmla="*/ 587444 h 728906"/>
                    <a:gd name="connsiteX23" fmla="*/ 374352 w 986965"/>
                    <a:gd name="connsiteY23" fmla="*/ 564407 h 728906"/>
                    <a:gd name="connsiteX24" fmla="*/ 378672 w 986965"/>
                    <a:gd name="connsiteY24" fmla="*/ 548569 h 728906"/>
                    <a:gd name="connsiteX25" fmla="*/ 338357 w 986965"/>
                    <a:gd name="connsiteY25" fmla="*/ 542810 h 728906"/>
                    <a:gd name="connsiteX26" fmla="*/ 329718 w 986965"/>
                    <a:gd name="connsiteY26" fmla="*/ 531292 h 728906"/>
                    <a:gd name="connsiteX27" fmla="*/ 309561 w 986965"/>
                    <a:gd name="connsiteY27" fmla="*/ 537051 h 728906"/>
                    <a:gd name="connsiteX28" fmla="*/ 295162 w 986965"/>
                    <a:gd name="connsiteY28" fmla="*/ 532731 h 728906"/>
                    <a:gd name="connsiteX29" fmla="*/ 309561 w 986965"/>
                    <a:gd name="connsiteY29" fmla="*/ 518333 h 728906"/>
                    <a:gd name="connsiteX30" fmla="*/ 289403 w 986965"/>
                    <a:gd name="connsiteY30" fmla="*/ 508254 h 728906"/>
                    <a:gd name="connsiteX31" fmla="*/ 264926 w 986965"/>
                    <a:gd name="connsiteY31" fmla="*/ 509694 h 728906"/>
                    <a:gd name="connsiteX32" fmla="*/ 260607 w 986965"/>
                    <a:gd name="connsiteY32" fmla="*/ 518333 h 728906"/>
                    <a:gd name="connsiteX33" fmla="*/ 250528 w 986965"/>
                    <a:gd name="connsiteY33" fmla="*/ 521213 h 728906"/>
                    <a:gd name="connsiteX34" fmla="*/ 234690 w 986965"/>
                    <a:gd name="connsiteY34" fmla="*/ 505375 h 728906"/>
                    <a:gd name="connsiteX35" fmla="*/ 243329 w 986965"/>
                    <a:gd name="connsiteY35" fmla="*/ 485217 h 728906"/>
                    <a:gd name="connsiteX36" fmla="*/ 231810 w 986965"/>
                    <a:gd name="connsiteY36" fmla="*/ 475139 h 728906"/>
                    <a:gd name="connsiteX37" fmla="*/ 207334 w 986965"/>
                    <a:gd name="connsiteY37" fmla="*/ 466500 h 728906"/>
                    <a:gd name="connsiteX38" fmla="*/ 218852 w 986965"/>
                    <a:gd name="connsiteY38" fmla="*/ 454981 h 728906"/>
                    <a:gd name="connsiteX39" fmla="*/ 214533 w 986965"/>
                    <a:gd name="connsiteY39" fmla="*/ 437704 h 728906"/>
                    <a:gd name="connsiteX40" fmla="*/ 181417 w 986965"/>
                    <a:gd name="connsiteY40" fmla="*/ 437704 h 728906"/>
                    <a:gd name="connsiteX41" fmla="*/ 156940 w 986965"/>
                    <a:gd name="connsiteY41" fmla="*/ 452102 h 728906"/>
                    <a:gd name="connsiteX42" fmla="*/ 139662 w 986965"/>
                    <a:gd name="connsiteY42" fmla="*/ 433384 h 728906"/>
                    <a:gd name="connsiteX43" fmla="*/ 116625 w 986965"/>
                    <a:gd name="connsiteY43" fmla="*/ 433384 h 728906"/>
                    <a:gd name="connsiteX44" fmla="*/ 109426 w 986965"/>
                    <a:gd name="connsiteY44" fmla="*/ 418986 h 728906"/>
                    <a:gd name="connsiteX45" fmla="*/ 50394 w 986965"/>
                    <a:gd name="connsiteY45" fmla="*/ 395949 h 728906"/>
                    <a:gd name="connsiteX46" fmla="*/ 51833 w 986965"/>
                    <a:gd name="connsiteY46" fmla="*/ 372912 h 728906"/>
                    <a:gd name="connsiteX47" fmla="*/ 43195 w 986965"/>
                    <a:gd name="connsiteY47" fmla="*/ 365713 h 728906"/>
                    <a:gd name="connsiteX48" fmla="*/ 50394 w 986965"/>
                    <a:gd name="connsiteY48" fmla="*/ 357074 h 728906"/>
                    <a:gd name="connsiteX49" fmla="*/ 53273 w 986965"/>
                    <a:gd name="connsiteY49" fmla="*/ 318199 h 728906"/>
                    <a:gd name="connsiteX50" fmla="*/ 63352 w 986965"/>
                    <a:gd name="connsiteY50" fmla="*/ 306681 h 728906"/>
                    <a:gd name="connsiteX51" fmla="*/ 95028 w 986965"/>
                    <a:gd name="connsiteY51" fmla="*/ 325398 h 728906"/>
                    <a:gd name="connsiteX52" fmla="*/ 99347 w 986965"/>
                    <a:gd name="connsiteY52" fmla="*/ 332597 h 728906"/>
                    <a:gd name="connsiteX53" fmla="*/ 122384 w 986965"/>
                    <a:gd name="connsiteY53" fmla="*/ 313880 h 728906"/>
                    <a:gd name="connsiteX54" fmla="*/ 138222 w 986965"/>
                    <a:gd name="connsiteY54" fmla="*/ 313880 h 728906"/>
                    <a:gd name="connsiteX55" fmla="*/ 142542 w 986965"/>
                    <a:gd name="connsiteY55" fmla="*/ 276444 h 728906"/>
                    <a:gd name="connsiteX56" fmla="*/ 129584 w 986965"/>
                    <a:gd name="connsiteY56" fmla="*/ 257727 h 728906"/>
                    <a:gd name="connsiteX57" fmla="*/ 123824 w 986965"/>
                    <a:gd name="connsiteY57" fmla="*/ 233250 h 728906"/>
                    <a:gd name="connsiteX58" fmla="*/ 135343 w 986965"/>
                    <a:gd name="connsiteY58" fmla="*/ 221731 h 728906"/>
                    <a:gd name="connsiteX59" fmla="*/ 125264 w 986965"/>
                    <a:gd name="connsiteY59" fmla="*/ 201574 h 728906"/>
                    <a:gd name="connsiteX60" fmla="*/ 103667 w 986965"/>
                    <a:gd name="connsiteY60" fmla="*/ 203014 h 728906"/>
                    <a:gd name="connsiteX61" fmla="*/ 54713 w 986965"/>
                    <a:gd name="connsiteY61" fmla="*/ 228931 h 728906"/>
                    <a:gd name="connsiteX62" fmla="*/ 44634 w 986965"/>
                    <a:gd name="connsiteY62" fmla="*/ 218852 h 728906"/>
                    <a:gd name="connsiteX63" fmla="*/ 46074 w 986965"/>
                    <a:gd name="connsiteY63" fmla="*/ 201574 h 728906"/>
                    <a:gd name="connsiteX64" fmla="*/ 0 w 986965"/>
                    <a:gd name="connsiteY64" fmla="*/ 155500 h 728906"/>
                    <a:gd name="connsiteX65" fmla="*/ 17278 w 986965"/>
                    <a:gd name="connsiteY65" fmla="*/ 132463 h 728906"/>
                    <a:gd name="connsiteX66" fmla="*/ 7625 w 986965"/>
                    <a:gd name="connsiteY66" fmla="*/ 100749 h 728906"/>
                    <a:gd name="connsiteX67" fmla="*/ 23037 w 986965"/>
                    <a:gd name="connsiteY67" fmla="*/ 99347 h 728906"/>
                    <a:gd name="connsiteX68" fmla="*/ 40315 w 986965"/>
                    <a:gd name="connsiteY68" fmla="*/ 110866 h 728906"/>
                    <a:gd name="connsiteX69" fmla="*/ 83509 w 986965"/>
                    <a:gd name="connsiteY69" fmla="*/ 96468 h 728906"/>
                    <a:gd name="connsiteX70" fmla="*/ 92148 w 986965"/>
                    <a:gd name="connsiteY70" fmla="*/ 71991 h 728906"/>
                    <a:gd name="connsiteX71" fmla="*/ 122384 w 986965"/>
                    <a:gd name="connsiteY71" fmla="*/ 70551 h 728906"/>
                    <a:gd name="connsiteX72" fmla="*/ 129584 w 986965"/>
                    <a:gd name="connsiteY72" fmla="*/ 66232 h 728906"/>
                    <a:gd name="connsiteX73" fmla="*/ 151181 w 986965"/>
                    <a:gd name="connsiteY73" fmla="*/ 54713 h 728906"/>
                    <a:gd name="connsiteX74" fmla="*/ 164139 w 986965"/>
                    <a:gd name="connsiteY74" fmla="*/ 41755 h 728906"/>
                    <a:gd name="connsiteX75" fmla="*/ 165579 w 986965"/>
                    <a:gd name="connsiteY75" fmla="*/ 30236 h 728906"/>
                    <a:gd name="connsiteX76" fmla="*/ 194375 w 986965"/>
                    <a:gd name="connsiteY76" fmla="*/ 18718 h 728906"/>
                    <a:gd name="connsiteX77" fmla="*/ 223172 w 986965"/>
                    <a:gd name="connsiteY77" fmla="*/ 12958 h 728906"/>
                    <a:gd name="connsiteX78" fmla="*/ 243329 w 986965"/>
                    <a:gd name="connsiteY78" fmla="*/ 4320 h 728906"/>
                    <a:gd name="connsiteX79" fmla="*/ 263486 w 986965"/>
                    <a:gd name="connsiteY79" fmla="*/ 0 h 728906"/>
                    <a:gd name="connsiteX80" fmla="*/ 305241 w 986965"/>
                    <a:gd name="connsiteY80" fmla="*/ 40315 h 728906"/>
                    <a:gd name="connsiteX81" fmla="*/ 303801 w 986965"/>
                    <a:gd name="connsiteY81" fmla="*/ 48954 h 728906"/>
                    <a:gd name="connsiteX82" fmla="*/ 318199 w 986965"/>
                    <a:gd name="connsiteY82" fmla="*/ 66232 h 728906"/>
                    <a:gd name="connsiteX83" fmla="*/ 311000 w 986965"/>
                    <a:gd name="connsiteY83" fmla="*/ 84949 h 728906"/>
                    <a:gd name="connsiteX84" fmla="*/ 285084 w 986965"/>
                    <a:gd name="connsiteY84" fmla="*/ 96468 h 728906"/>
                    <a:gd name="connsiteX85" fmla="*/ 279324 w 986965"/>
                    <a:gd name="connsiteY85" fmla="*/ 103667 h 728906"/>
                    <a:gd name="connsiteX86" fmla="*/ 275005 w 986965"/>
                    <a:gd name="connsiteY86" fmla="*/ 118065 h 728906"/>
                    <a:gd name="connsiteX87" fmla="*/ 276445 w 986965"/>
                    <a:gd name="connsiteY87" fmla="*/ 123824 h 728906"/>
                    <a:gd name="connsiteX88" fmla="*/ 243329 w 986965"/>
                    <a:gd name="connsiteY88" fmla="*/ 164139 h 728906"/>
                    <a:gd name="connsiteX89" fmla="*/ 233250 w 986965"/>
                    <a:gd name="connsiteY89" fmla="*/ 172778 h 728906"/>
                    <a:gd name="connsiteX90" fmla="*/ 234690 w 986965"/>
                    <a:gd name="connsiteY90" fmla="*/ 197255 h 728906"/>
                    <a:gd name="connsiteX91" fmla="*/ 243329 w 986965"/>
                    <a:gd name="connsiteY91" fmla="*/ 197255 h 728906"/>
                    <a:gd name="connsiteX92" fmla="*/ 246209 w 986965"/>
                    <a:gd name="connsiteY92" fmla="*/ 184296 h 728906"/>
                    <a:gd name="connsiteX93" fmla="*/ 259167 w 986965"/>
                    <a:gd name="connsiteY93" fmla="*/ 178537 h 728906"/>
                    <a:gd name="connsiteX94" fmla="*/ 259167 w 986965"/>
                    <a:gd name="connsiteY94" fmla="*/ 165579 h 728906"/>
                    <a:gd name="connsiteX95" fmla="*/ 279324 w 986965"/>
                    <a:gd name="connsiteY95" fmla="*/ 154060 h 728906"/>
                    <a:gd name="connsiteX96" fmla="*/ 279324 w 986965"/>
                    <a:gd name="connsiteY96" fmla="*/ 167019 h 728906"/>
                    <a:gd name="connsiteX97" fmla="*/ 289403 w 986965"/>
                    <a:gd name="connsiteY97" fmla="*/ 179977 h 728906"/>
                    <a:gd name="connsiteX98" fmla="*/ 286523 w 986965"/>
                    <a:gd name="connsiteY98" fmla="*/ 190056 h 728906"/>
                    <a:gd name="connsiteX99" fmla="*/ 270686 w 986965"/>
                    <a:gd name="connsiteY99" fmla="*/ 185736 h 728906"/>
                    <a:gd name="connsiteX100" fmla="*/ 267806 w 986965"/>
                    <a:gd name="connsiteY100" fmla="*/ 194375 h 728906"/>
                    <a:gd name="connsiteX101" fmla="*/ 276445 w 986965"/>
                    <a:gd name="connsiteY101" fmla="*/ 203014 h 728906"/>
                    <a:gd name="connsiteX102" fmla="*/ 289403 w 986965"/>
                    <a:gd name="connsiteY102" fmla="*/ 203014 h 728906"/>
                    <a:gd name="connsiteX103" fmla="*/ 302361 w 986965"/>
                    <a:gd name="connsiteY103" fmla="*/ 220292 h 728906"/>
                    <a:gd name="connsiteX104" fmla="*/ 323959 w 986965"/>
                    <a:gd name="connsiteY104" fmla="*/ 220292 h 728906"/>
                    <a:gd name="connsiteX105" fmla="*/ 331158 w 986965"/>
                    <a:gd name="connsiteY105" fmla="*/ 217412 h 728906"/>
                    <a:gd name="connsiteX106" fmla="*/ 332598 w 986965"/>
                    <a:gd name="connsiteY106" fmla="*/ 228931 h 728906"/>
                    <a:gd name="connsiteX107" fmla="*/ 323959 w 986965"/>
                    <a:gd name="connsiteY107" fmla="*/ 266366 h 728906"/>
                    <a:gd name="connsiteX108" fmla="*/ 336917 w 986965"/>
                    <a:gd name="connsiteY108" fmla="*/ 259167 h 728906"/>
                    <a:gd name="connsiteX109" fmla="*/ 344116 w 986965"/>
                    <a:gd name="connsiteY109" fmla="*/ 240449 h 728906"/>
                    <a:gd name="connsiteX110" fmla="*/ 372912 w 986965"/>
                    <a:gd name="connsiteY110" fmla="*/ 247648 h 728906"/>
                    <a:gd name="connsiteX111" fmla="*/ 375792 w 986965"/>
                    <a:gd name="connsiteY111" fmla="*/ 236130 h 728906"/>
                    <a:gd name="connsiteX112" fmla="*/ 346996 w 986965"/>
                    <a:gd name="connsiteY112" fmla="*/ 224611 h 728906"/>
                    <a:gd name="connsiteX113" fmla="*/ 342676 w 986965"/>
                    <a:gd name="connsiteY113" fmla="*/ 203014 h 728906"/>
                    <a:gd name="connsiteX114" fmla="*/ 400269 w 986965"/>
                    <a:gd name="connsiteY114" fmla="*/ 172778 h 728906"/>
                    <a:gd name="connsiteX115" fmla="*/ 410348 w 986965"/>
                    <a:gd name="connsiteY115" fmla="*/ 162699 h 728906"/>
                    <a:gd name="connsiteX116" fmla="*/ 417547 w 986965"/>
                    <a:gd name="connsiteY116" fmla="*/ 171338 h 728906"/>
                    <a:gd name="connsiteX117" fmla="*/ 437704 w 986965"/>
                    <a:gd name="connsiteY117" fmla="*/ 182856 h 728906"/>
                    <a:gd name="connsiteX118" fmla="*/ 437842 w 986965"/>
                    <a:gd name="connsiteY118" fmla="*/ 188212 h 728906"/>
                    <a:gd name="connsiteX119" fmla="*/ 415243 w 986965"/>
                    <a:gd name="connsiteY119" fmla="*/ 216836 h 728906"/>
                    <a:gd name="connsiteX120" fmla="*/ 425610 w 986965"/>
                    <a:gd name="connsiteY120" fmla="*/ 239297 h 728906"/>
                    <a:gd name="connsiteX121" fmla="*/ 422154 w 986965"/>
                    <a:gd name="connsiteY121" fmla="*/ 266942 h 728906"/>
                    <a:gd name="connsiteX122" fmla="*/ 463621 w 986965"/>
                    <a:gd name="connsiteY122" fmla="*/ 303225 h 728906"/>
                    <a:gd name="connsiteX123" fmla="*/ 467076 w 986965"/>
                    <a:gd name="connsiteY123" fmla="*/ 337781 h 728906"/>
                    <a:gd name="connsiteX124" fmla="*/ 508378 w 986965"/>
                    <a:gd name="connsiteY124" fmla="*/ 343362 h 728906"/>
                    <a:gd name="connsiteX125" fmla="*/ 986965 w 986965"/>
                    <a:gd name="connsiteY125" fmla="*/ 529123 h 728906"/>
                    <a:gd name="connsiteX0" fmla="*/ 508378 w 986965"/>
                    <a:gd name="connsiteY0" fmla="*/ 682955 h 728906"/>
                    <a:gd name="connsiteX1" fmla="*/ 505735 w 986965"/>
                    <a:gd name="connsiteY1" fmla="*/ 680312 h 728906"/>
                    <a:gd name="connsiteX2" fmla="*/ 497096 w 986965"/>
                    <a:gd name="connsiteY2" fmla="*/ 688951 h 728906"/>
                    <a:gd name="connsiteX3" fmla="*/ 500336 w 986965"/>
                    <a:gd name="connsiteY3" fmla="*/ 699750 h 728906"/>
                    <a:gd name="connsiteX4" fmla="*/ 491697 w 986965"/>
                    <a:gd name="connsiteY4" fmla="*/ 701910 h 728906"/>
                    <a:gd name="connsiteX5" fmla="*/ 493856 w 986965"/>
                    <a:gd name="connsiteY5" fmla="*/ 711628 h 728906"/>
                    <a:gd name="connsiteX6" fmla="*/ 506815 w 986965"/>
                    <a:gd name="connsiteY6" fmla="*/ 713788 h 728906"/>
                    <a:gd name="connsiteX7" fmla="*/ 503576 w 986965"/>
                    <a:gd name="connsiteY7" fmla="*/ 728906 h 728906"/>
                    <a:gd name="connsiteX8" fmla="*/ 481979 w 986965"/>
                    <a:gd name="connsiteY8" fmla="*/ 725666 h 728906"/>
                    <a:gd name="connsiteX9" fmla="*/ 458222 w 986965"/>
                    <a:gd name="connsiteY9" fmla="*/ 709468 h 728906"/>
                    <a:gd name="connsiteX10" fmla="*/ 439864 w 986965"/>
                    <a:gd name="connsiteY10" fmla="*/ 704069 h 728906"/>
                    <a:gd name="connsiteX11" fmla="*/ 446343 w 986965"/>
                    <a:gd name="connsiteY11" fmla="*/ 669514 h 728906"/>
                    <a:gd name="connsiteX12" fmla="*/ 407468 w 986965"/>
                    <a:gd name="connsiteY12" fmla="*/ 650076 h 728906"/>
                    <a:gd name="connsiteX13" fmla="*/ 397749 w 986965"/>
                    <a:gd name="connsiteY13" fmla="*/ 653316 h 728906"/>
                    <a:gd name="connsiteX14" fmla="*/ 392350 w 986965"/>
                    <a:gd name="connsiteY14" fmla="*/ 648996 h 728906"/>
                    <a:gd name="connsiteX15" fmla="*/ 375072 w 986965"/>
                    <a:gd name="connsiteY15" fmla="*/ 650076 h 728906"/>
                    <a:gd name="connsiteX16" fmla="*/ 365353 w 986965"/>
                    <a:gd name="connsiteY16" fmla="*/ 642517 h 728906"/>
                    <a:gd name="connsiteX17" fmla="*/ 369673 w 986965"/>
                    <a:gd name="connsiteY17" fmla="*/ 634958 h 728906"/>
                    <a:gd name="connsiteX18" fmla="*/ 366433 w 986965"/>
                    <a:gd name="connsiteY18" fmla="*/ 617680 h 728906"/>
                    <a:gd name="connsiteX19" fmla="*/ 359353 w 986965"/>
                    <a:gd name="connsiteY19" fmla="*/ 614910 h 728906"/>
                    <a:gd name="connsiteX20" fmla="*/ 359954 w 986965"/>
                    <a:gd name="connsiteY20" fmla="*/ 614801 h 728906"/>
                    <a:gd name="connsiteX21" fmla="*/ 381551 w 986965"/>
                    <a:gd name="connsiteY21" fmla="*/ 587444 h 728906"/>
                    <a:gd name="connsiteX22" fmla="*/ 374352 w 986965"/>
                    <a:gd name="connsiteY22" fmla="*/ 564407 h 728906"/>
                    <a:gd name="connsiteX23" fmla="*/ 378672 w 986965"/>
                    <a:gd name="connsiteY23" fmla="*/ 548569 h 728906"/>
                    <a:gd name="connsiteX24" fmla="*/ 338357 w 986965"/>
                    <a:gd name="connsiteY24" fmla="*/ 542810 h 728906"/>
                    <a:gd name="connsiteX25" fmla="*/ 329718 w 986965"/>
                    <a:gd name="connsiteY25" fmla="*/ 531292 h 728906"/>
                    <a:gd name="connsiteX26" fmla="*/ 309561 w 986965"/>
                    <a:gd name="connsiteY26" fmla="*/ 537051 h 728906"/>
                    <a:gd name="connsiteX27" fmla="*/ 295162 w 986965"/>
                    <a:gd name="connsiteY27" fmla="*/ 532731 h 728906"/>
                    <a:gd name="connsiteX28" fmla="*/ 309561 w 986965"/>
                    <a:gd name="connsiteY28" fmla="*/ 518333 h 728906"/>
                    <a:gd name="connsiteX29" fmla="*/ 289403 w 986965"/>
                    <a:gd name="connsiteY29" fmla="*/ 508254 h 728906"/>
                    <a:gd name="connsiteX30" fmla="*/ 264926 w 986965"/>
                    <a:gd name="connsiteY30" fmla="*/ 509694 h 728906"/>
                    <a:gd name="connsiteX31" fmla="*/ 260607 w 986965"/>
                    <a:gd name="connsiteY31" fmla="*/ 518333 h 728906"/>
                    <a:gd name="connsiteX32" fmla="*/ 250528 w 986965"/>
                    <a:gd name="connsiteY32" fmla="*/ 521213 h 728906"/>
                    <a:gd name="connsiteX33" fmla="*/ 234690 w 986965"/>
                    <a:gd name="connsiteY33" fmla="*/ 505375 h 728906"/>
                    <a:gd name="connsiteX34" fmla="*/ 243329 w 986965"/>
                    <a:gd name="connsiteY34" fmla="*/ 485217 h 728906"/>
                    <a:gd name="connsiteX35" fmla="*/ 231810 w 986965"/>
                    <a:gd name="connsiteY35" fmla="*/ 475139 h 728906"/>
                    <a:gd name="connsiteX36" fmla="*/ 207334 w 986965"/>
                    <a:gd name="connsiteY36" fmla="*/ 466500 h 728906"/>
                    <a:gd name="connsiteX37" fmla="*/ 218852 w 986965"/>
                    <a:gd name="connsiteY37" fmla="*/ 454981 h 728906"/>
                    <a:gd name="connsiteX38" fmla="*/ 214533 w 986965"/>
                    <a:gd name="connsiteY38" fmla="*/ 437704 h 728906"/>
                    <a:gd name="connsiteX39" fmla="*/ 181417 w 986965"/>
                    <a:gd name="connsiteY39" fmla="*/ 437704 h 728906"/>
                    <a:gd name="connsiteX40" fmla="*/ 156940 w 986965"/>
                    <a:gd name="connsiteY40" fmla="*/ 452102 h 728906"/>
                    <a:gd name="connsiteX41" fmla="*/ 139662 w 986965"/>
                    <a:gd name="connsiteY41" fmla="*/ 433384 h 728906"/>
                    <a:gd name="connsiteX42" fmla="*/ 116625 w 986965"/>
                    <a:gd name="connsiteY42" fmla="*/ 433384 h 728906"/>
                    <a:gd name="connsiteX43" fmla="*/ 109426 w 986965"/>
                    <a:gd name="connsiteY43" fmla="*/ 418986 h 728906"/>
                    <a:gd name="connsiteX44" fmla="*/ 50394 w 986965"/>
                    <a:gd name="connsiteY44" fmla="*/ 395949 h 728906"/>
                    <a:gd name="connsiteX45" fmla="*/ 51833 w 986965"/>
                    <a:gd name="connsiteY45" fmla="*/ 372912 h 728906"/>
                    <a:gd name="connsiteX46" fmla="*/ 43195 w 986965"/>
                    <a:gd name="connsiteY46" fmla="*/ 365713 h 728906"/>
                    <a:gd name="connsiteX47" fmla="*/ 50394 w 986965"/>
                    <a:gd name="connsiteY47" fmla="*/ 357074 h 728906"/>
                    <a:gd name="connsiteX48" fmla="*/ 53273 w 986965"/>
                    <a:gd name="connsiteY48" fmla="*/ 318199 h 728906"/>
                    <a:gd name="connsiteX49" fmla="*/ 63352 w 986965"/>
                    <a:gd name="connsiteY49" fmla="*/ 306681 h 728906"/>
                    <a:gd name="connsiteX50" fmla="*/ 95028 w 986965"/>
                    <a:gd name="connsiteY50" fmla="*/ 325398 h 728906"/>
                    <a:gd name="connsiteX51" fmla="*/ 99347 w 986965"/>
                    <a:gd name="connsiteY51" fmla="*/ 332597 h 728906"/>
                    <a:gd name="connsiteX52" fmla="*/ 122384 w 986965"/>
                    <a:gd name="connsiteY52" fmla="*/ 313880 h 728906"/>
                    <a:gd name="connsiteX53" fmla="*/ 138222 w 986965"/>
                    <a:gd name="connsiteY53" fmla="*/ 313880 h 728906"/>
                    <a:gd name="connsiteX54" fmla="*/ 142542 w 986965"/>
                    <a:gd name="connsiteY54" fmla="*/ 276444 h 728906"/>
                    <a:gd name="connsiteX55" fmla="*/ 129584 w 986965"/>
                    <a:gd name="connsiteY55" fmla="*/ 257727 h 728906"/>
                    <a:gd name="connsiteX56" fmla="*/ 123824 w 986965"/>
                    <a:gd name="connsiteY56" fmla="*/ 233250 h 728906"/>
                    <a:gd name="connsiteX57" fmla="*/ 135343 w 986965"/>
                    <a:gd name="connsiteY57" fmla="*/ 221731 h 728906"/>
                    <a:gd name="connsiteX58" fmla="*/ 125264 w 986965"/>
                    <a:gd name="connsiteY58" fmla="*/ 201574 h 728906"/>
                    <a:gd name="connsiteX59" fmla="*/ 103667 w 986965"/>
                    <a:gd name="connsiteY59" fmla="*/ 203014 h 728906"/>
                    <a:gd name="connsiteX60" fmla="*/ 54713 w 986965"/>
                    <a:gd name="connsiteY60" fmla="*/ 228931 h 728906"/>
                    <a:gd name="connsiteX61" fmla="*/ 44634 w 986965"/>
                    <a:gd name="connsiteY61" fmla="*/ 218852 h 728906"/>
                    <a:gd name="connsiteX62" fmla="*/ 46074 w 986965"/>
                    <a:gd name="connsiteY62" fmla="*/ 201574 h 728906"/>
                    <a:gd name="connsiteX63" fmla="*/ 0 w 986965"/>
                    <a:gd name="connsiteY63" fmla="*/ 155500 h 728906"/>
                    <a:gd name="connsiteX64" fmla="*/ 17278 w 986965"/>
                    <a:gd name="connsiteY64" fmla="*/ 132463 h 728906"/>
                    <a:gd name="connsiteX65" fmla="*/ 7625 w 986965"/>
                    <a:gd name="connsiteY65" fmla="*/ 100749 h 728906"/>
                    <a:gd name="connsiteX66" fmla="*/ 23037 w 986965"/>
                    <a:gd name="connsiteY66" fmla="*/ 99347 h 728906"/>
                    <a:gd name="connsiteX67" fmla="*/ 40315 w 986965"/>
                    <a:gd name="connsiteY67" fmla="*/ 110866 h 728906"/>
                    <a:gd name="connsiteX68" fmla="*/ 83509 w 986965"/>
                    <a:gd name="connsiteY68" fmla="*/ 96468 h 728906"/>
                    <a:gd name="connsiteX69" fmla="*/ 92148 w 986965"/>
                    <a:gd name="connsiteY69" fmla="*/ 71991 h 728906"/>
                    <a:gd name="connsiteX70" fmla="*/ 122384 w 986965"/>
                    <a:gd name="connsiteY70" fmla="*/ 70551 h 728906"/>
                    <a:gd name="connsiteX71" fmla="*/ 129584 w 986965"/>
                    <a:gd name="connsiteY71" fmla="*/ 66232 h 728906"/>
                    <a:gd name="connsiteX72" fmla="*/ 151181 w 986965"/>
                    <a:gd name="connsiteY72" fmla="*/ 54713 h 728906"/>
                    <a:gd name="connsiteX73" fmla="*/ 164139 w 986965"/>
                    <a:gd name="connsiteY73" fmla="*/ 41755 h 728906"/>
                    <a:gd name="connsiteX74" fmla="*/ 165579 w 986965"/>
                    <a:gd name="connsiteY74" fmla="*/ 30236 h 728906"/>
                    <a:gd name="connsiteX75" fmla="*/ 194375 w 986965"/>
                    <a:gd name="connsiteY75" fmla="*/ 18718 h 728906"/>
                    <a:gd name="connsiteX76" fmla="*/ 223172 w 986965"/>
                    <a:gd name="connsiteY76" fmla="*/ 12958 h 728906"/>
                    <a:gd name="connsiteX77" fmla="*/ 243329 w 986965"/>
                    <a:gd name="connsiteY77" fmla="*/ 4320 h 728906"/>
                    <a:gd name="connsiteX78" fmla="*/ 263486 w 986965"/>
                    <a:gd name="connsiteY78" fmla="*/ 0 h 728906"/>
                    <a:gd name="connsiteX79" fmla="*/ 305241 w 986965"/>
                    <a:gd name="connsiteY79" fmla="*/ 40315 h 728906"/>
                    <a:gd name="connsiteX80" fmla="*/ 303801 w 986965"/>
                    <a:gd name="connsiteY80" fmla="*/ 48954 h 728906"/>
                    <a:gd name="connsiteX81" fmla="*/ 318199 w 986965"/>
                    <a:gd name="connsiteY81" fmla="*/ 66232 h 728906"/>
                    <a:gd name="connsiteX82" fmla="*/ 311000 w 986965"/>
                    <a:gd name="connsiteY82" fmla="*/ 84949 h 728906"/>
                    <a:gd name="connsiteX83" fmla="*/ 285084 w 986965"/>
                    <a:gd name="connsiteY83" fmla="*/ 96468 h 728906"/>
                    <a:gd name="connsiteX84" fmla="*/ 279324 w 986965"/>
                    <a:gd name="connsiteY84" fmla="*/ 103667 h 728906"/>
                    <a:gd name="connsiteX85" fmla="*/ 275005 w 986965"/>
                    <a:gd name="connsiteY85" fmla="*/ 118065 h 728906"/>
                    <a:gd name="connsiteX86" fmla="*/ 276445 w 986965"/>
                    <a:gd name="connsiteY86" fmla="*/ 123824 h 728906"/>
                    <a:gd name="connsiteX87" fmla="*/ 243329 w 986965"/>
                    <a:gd name="connsiteY87" fmla="*/ 164139 h 728906"/>
                    <a:gd name="connsiteX88" fmla="*/ 233250 w 986965"/>
                    <a:gd name="connsiteY88" fmla="*/ 172778 h 728906"/>
                    <a:gd name="connsiteX89" fmla="*/ 234690 w 986965"/>
                    <a:gd name="connsiteY89" fmla="*/ 197255 h 728906"/>
                    <a:gd name="connsiteX90" fmla="*/ 243329 w 986965"/>
                    <a:gd name="connsiteY90" fmla="*/ 197255 h 728906"/>
                    <a:gd name="connsiteX91" fmla="*/ 246209 w 986965"/>
                    <a:gd name="connsiteY91" fmla="*/ 184296 h 728906"/>
                    <a:gd name="connsiteX92" fmla="*/ 259167 w 986965"/>
                    <a:gd name="connsiteY92" fmla="*/ 178537 h 728906"/>
                    <a:gd name="connsiteX93" fmla="*/ 259167 w 986965"/>
                    <a:gd name="connsiteY93" fmla="*/ 165579 h 728906"/>
                    <a:gd name="connsiteX94" fmla="*/ 279324 w 986965"/>
                    <a:gd name="connsiteY94" fmla="*/ 154060 h 728906"/>
                    <a:gd name="connsiteX95" fmla="*/ 279324 w 986965"/>
                    <a:gd name="connsiteY95" fmla="*/ 167019 h 728906"/>
                    <a:gd name="connsiteX96" fmla="*/ 289403 w 986965"/>
                    <a:gd name="connsiteY96" fmla="*/ 179977 h 728906"/>
                    <a:gd name="connsiteX97" fmla="*/ 286523 w 986965"/>
                    <a:gd name="connsiteY97" fmla="*/ 190056 h 728906"/>
                    <a:gd name="connsiteX98" fmla="*/ 270686 w 986965"/>
                    <a:gd name="connsiteY98" fmla="*/ 185736 h 728906"/>
                    <a:gd name="connsiteX99" fmla="*/ 267806 w 986965"/>
                    <a:gd name="connsiteY99" fmla="*/ 194375 h 728906"/>
                    <a:gd name="connsiteX100" fmla="*/ 276445 w 986965"/>
                    <a:gd name="connsiteY100" fmla="*/ 203014 h 728906"/>
                    <a:gd name="connsiteX101" fmla="*/ 289403 w 986965"/>
                    <a:gd name="connsiteY101" fmla="*/ 203014 h 728906"/>
                    <a:gd name="connsiteX102" fmla="*/ 302361 w 986965"/>
                    <a:gd name="connsiteY102" fmla="*/ 220292 h 728906"/>
                    <a:gd name="connsiteX103" fmla="*/ 323959 w 986965"/>
                    <a:gd name="connsiteY103" fmla="*/ 220292 h 728906"/>
                    <a:gd name="connsiteX104" fmla="*/ 331158 w 986965"/>
                    <a:gd name="connsiteY104" fmla="*/ 217412 h 728906"/>
                    <a:gd name="connsiteX105" fmla="*/ 332598 w 986965"/>
                    <a:gd name="connsiteY105" fmla="*/ 228931 h 728906"/>
                    <a:gd name="connsiteX106" fmla="*/ 323959 w 986965"/>
                    <a:gd name="connsiteY106" fmla="*/ 266366 h 728906"/>
                    <a:gd name="connsiteX107" fmla="*/ 336917 w 986965"/>
                    <a:gd name="connsiteY107" fmla="*/ 259167 h 728906"/>
                    <a:gd name="connsiteX108" fmla="*/ 344116 w 986965"/>
                    <a:gd name="connsiteY108" fmla="*/ 240449 h 728906"/>
                    <a:gd name="connsiteX109" fmla="*/ 372912 w 986965"/>
                    <a:gd name="connsiteY109" fmla="*/ 247648 h 728906"/>
                    <a:gd name="connsiteX110" fmla="*/ 375792 w 986965"/>
                    <a:gd name="connsiteY110" fmla="*/ 236130 h 728906"/>
                    <a:gd name="connsiteX111" fmla="*/ 346996 w 986965"/>
                    <a:gd name="connsiteY111" fmla="*/ 224611 h 728906"/>
                    <a:gd name="connsiteX112" fmla="*/ 342676 w 986965"/>
                    <a:gd name="connsiteY112" fmla="*/ 203014 h 728906"/>
                    <a:gd name="connsiteX113" fmla="*/ 400269 w 986965"/>
                    <a:gd name="connsiteY113" fmla="*/ 172778 h 728906"/>
                    <a:gd name="connsiteX114" fmla="*/ 410348 w 986965"/>
                    <a:gd name="connsiteY114" fmla="*/ 162699 h 728906"/>
                    <a:gd name="connsiteX115" fmla="*/ 417547 w 986965"/>
                    <a:gd name="connsiteY115" fmla="*/ 171338 h 728906"/>
                    <a:gd name="connsiteX116" fmla="*/ 437704 w 986965"/>
                    <a:gd name="connsiteY116" fmla="*/ 182856 h 728906"/>
                    <a:gd name="connsiteX117" fmla="*/ 437842 w 986965"/>
                    <a:gd name="connsiteY117" fmla="*/ 188212 h 728906"/>
                    <a:gd name="connsiteX118" fmla="*/ 415243 w 986965"/>
                    <a:gd name="connsiteY118" fmla="*/ 216836 h 728906"/>
                    <a:gd name="connsiteX119" fmla="*/ 425610 w 986965"/>
                    <a:gd name="connsiteY119" fmla="*/ 239297 h 728906"/>
                    <a:gd name="connsiteX120" fmla="*/ 422154 w 986965"/>
                    <a:gd name="connsiteY120" fmla="*/ 266942 h 728906"/>
                    <a:gd name="connsiteX121" fmla="*/ 463621 w 986965"/>
                    <a:gd name="connsiteY121" fmla="*/ 303225 h 728906"/>
                    <a:gd name="connsiteX122" fmla="*/ 467076 w 986965"/>
                    <a:gd name="connsiteY122" fmla="*/ 337781 h 728906"/>
                    <a:gd name="connsiteX123" fmla="*/ 508378 w 986965"/>
                    <a:gd name="connsiteY123" fmla="*/ 343362 h 728906"/>
                    <a:gd name="connsiteX124" fmla="*/ 986965 w 986965"/>
                    <a:gd name="connsiteY124" fmla="*/ 529123 h 728906"/>
                    <a:gd name="connsiteX0" fmla="*/ 508378 w 508378"/>
                    <a:gd name="connsiteY0" fmla="*/ 682955 h 728906"/>
                    <a:gd name="connsiteX1" fmla="*/ 505735 w 508378"/>
                    <a:gd name="connsiteY1" fmla="*/ 680312 h 728906"/>
                    <a:gd name="connsiteX2" fmla="*/ 497096 w 508378"/>
                    <a:gd name="connsiteY2" fmla="*/ 688951 h 728906"/>
                    <a:gd name="connsiteX3" fmla="*/ 500336 w 508378"/>
                    <a:gd name="connsiteY3" fmla="*/ 699750 h 728906"/>
                    <a:gd name="connsiteX4" fmla="*/ 491697 w 508378"/>
                    <a:gd name="connsiteY4" fmla="*/ 701910 h 728906"/>
                    <a:gd name="connsiteX5" fmla="*/ 493856 w 508378"/>
                    <a:gd name="connsiteY5" fmla="*/ 711628 h 728906"/>
                    <a:gd name="connsiteX6" fmla="*/ 506815 w 508378"/>
                    <a:gd name="connsiteY6" fmla="*/ 713788 h 728906"/>
                    <a:gd name="connsiteX7" fmla="*/ 503576 w 508378"/>
                    <a:gd name="connsiteY7" fmla="*/ 728906 h 728906"/>
                    <a:gd name="connsiteX8" fmla="*/ 481979 w 508378"/>
                    <a:gd name="connsiteY8" fmla="*/ 725666 h 728906"/>
                    <a:gd name="connsiteX9" fmla="*/ 458222 w 508378"/>
                    <a:gd name="connsiteY9" fmla="*/ 709468 h 728906"/>
                    <a:gd name="connsiteX10" fmla="*/ 439864 w 508378"/>
                    <a:gd name="connsiteY10" fmla="*/ 704069 h 728906"/>
                    <a:gd name="connsiteX11" fmla="*/ 446343 w 508378"/>
                    <a:gd name="connsiteY11" fmla="*/ 669514 h 728906"/>
                    <a:gd name="connsiteX12" fmla="*/ 407468 w 508378"/>
                    <a:gd name="connsiteY12" fmla="*/ 650076 h 728906"/>
                    <a:gd name="connsiteX13" fmla="*/ 397749 w 508378"/>
                    <a:gd name="connsiteY13" fmla="*/ 653316 h 728906"/>
                    <a:gd name="connsiteX14" fmla="*/ 392350 w 508378"/>
                    <a:gd name="connsiteY14" fmla="*/ 648996 h 728906"/>
                    <a:gd name="connsiteX15" fmla="*/ 375072 w 508378"/>
                    <a:gd name="connsiteY15" fmla="*/ 650076 h 728906"/>
                    <a:gd name="connsiteX16" fmla="*/ 365353 w 508378"/>
                    <a:gd name="connsiteY16" fmla="*/ 642517 h 728906"/>
                    <a:gd name="connsiteX17" fmla="*/ 369673 w 508378"/>
                    <a:gd name="connsiteY17" fmla="*/ 634958 h 728906"/>
                    <a:gd name="connsiteX18" fmla="*/ 366433 w 508378"/>
                    <a:gd name="connsiteY18" fmla="*/ 617680 h 728906"/>
                    <a:gd name="connsiteX19" fmla="*/ 359353 w 508378"/>
                    <a:gd name="connsiteY19" fmla="*/ 614910 h 728906"/>
                    <a:gd name="connsiteX20" fmla="*/ 359954 w 508378"/>
                    <a:gd name="connsiteY20" fmla="*/ 614801 h 728906"/>
                    <a:gd name="connsiteX21" fmla="*/ 381551 w 508378"/>
                    <a:gd name="connsiteY21" fmla="*/ 587444 h 728906"/>
                    <a:gd name="connsiteX22" fmla="*/ 374352 w 508378"/>
                    <a:gd name="connsiteY22" fmla="*/ 564407 h 728906"/>
                    <a:gd name="connsiteX23" fmla="*/ 378672 w 508378"/>
                    <a:gd name="connsiteY23" fmla="*/ 548569 h 728906"/>
                    <a:gd name="connsiteX24" fmla="*/ 338357 w 508378"/>
                    <a:gd name="connsiteY24" fmla="*/ 542810 h 728906"/>
                    <a:gd name="connsiteX25" fmla="*/ 329718 w 508378"/>
                    <a:gd name="connsiteY25" fmla="*/ 531292 h 728906"/>
                    <a:gd name="connsiteX26" fmla="*/ 309561 w 508378"/>
                    <a:gd name="connsiteY26" fmla="*/ 537051 h 728906"/>
                    <a:gd name="connsiteX27" fmla="*/ 295162 w 508378"/>
                    <a:gd name="connsiteY27" fmla="*/ 532731 h 728906"/>
                    <a:gd name="connsiteX28" fmla="*/ 309561 w 508378"/>
                    <a:gd name="connsiteY28" fmla="*/ 518333 h 728906"/>
                    <a:gd name="connsiteX29" fmla="*/ 289403 w 508378"/>
                    <a:gd name="connsiteY29" fmla="*/ 508254 h 728906"/>
                    <a:gd name="connsiteX30" fmla="*/ 264926 w 508378"/>
                    <a:gd name="connsiteY30" fmla="*/ 509694 h 728906"/>
                    <a:gd name="connsiteX31" fmla="*/ 260607 w 508378"/>
                    <a:gd name="connsiteY31" fmla="*/ 518333 h 728906"/>
                    <a:gd name="connsiteX32" fmla="*/ 250528 w 508378"/>
                    <a:gd name="connsiteY32" fmla="*/ 521213 h 728906"/>
                    <a:gd name="connsiteX33" fmla="*/ 234690 w 508378"/>
                    <a:gd name="connsiteY33" fmla="*/ 505375 h 728906"/>
                    <a:gd name="connsiteX34" fmla="*/ 243329 w 508378"/>
                    <a:gd name="connsiteY34" fmla="*/ 485217 h 728906"/>
                    <a:gd name="connsiteX35" fmla="*/ 231810 w 508378"/>
                    <a:gd name="connsiteY35" fmla="*/ 475139 h 728906"/>
                    <a:gd name="connsiteX36" fmla="*/ 207334 w 508378"/>
                    <a:gd name="connsiteY36" fmla="*/ 466500 h 728906"/>
                    <a:gd name="connsiteX37" fmla="*/ 218852 w 508378"/>
                    <a:gd name="connsiteY37" fmla="*/ 454981 h 728906"/>
                    <a:gd name="connsiteX38" fmla="*/ 214533 w 508378"/>
                    <a:gd name="connsiteY38" fmla="*/ 437704 h 728906"/>
                    <a:gd name="connsiteX39" fmla="*/ 181417 w 508378"/>
                    <a:gd name="connsiteY39" fmla="*/ 437704 h 728906"/>
                    <a:gd name="connsiteX40" fmla="*/ 156940 w 508378"/>
                    <a:gd name="connsiteY40" fmla="*/ 452102 h 728906"/>
                    <a:gd name="connsiteX41" fmla="*/ 139662 w 508378"/>
                    <a:gd name="connsiteY41" fmla="*/ 433384 h 728906"/>
                    <a:gd name="connsiteX42" fmla="*/ 116625 w 508378"/>
                    <a:gd name="connsiteY42" fmla="*/ 433384 h 728906"/>
                    <a:gd name="connsiteX43" fmla="*/ 109426 w 508378"/>
                    <a:gd name="connsiteY43" fmla="*/ 418986 h 728906"/>
                    <a:gd name="connsiteX44" fmla="*/ 50394 w 508378"/>
                    <a:gd name="connsiteY44" fmla="*/ 395949 h 728906"/>
                    <a:gd name="connsiteX45" fmla="*/ 51833 w 508378"/>
                    <a:gd name="connsiteY45" fmla="*/ 372912 h 728906"/>
                    <a:gd name="connsiteX46" fmla="*/ 43195 w 508378"/>
                    <a:gd name="connsiteY46" fmla="*/ 365713 h 728906"/>
                    <a:gd name="connsiteX47" fmla="*/ 50394 w 508378"/>
                    <a:gd name="connsiteY47" fmla="*/ 357074 h 728906"/>
                    <a:gd name="connsiteX48" fmla="*/ 53273 w 508378"/>
                    <a:gd name="connsiteY48" fmla="*/ 318199 h 728906"/>
                    <a:gd name="connsiteX49" fmla="*/ 63352 w 508378"/>
                    <a:gd name="connsiteY49" fmla="*/ 306681 h 728906"/>
                    <a:gd name="connsiteX50" fmla="*/ 95028 w 508378"/>
                    <a:gd name="connsiteY50" fmla="*/ 325398 h 728906"/>
                    <a:gd name="connsiteX51" fmla="*/ 99347 w 508378"/>
                    <a:gd name="connsiteY51" fmla="*/ 332597 h 728906"/>
                    <a:gd name="connsiteX52" fmla="*/ 122384 w 508378"/>
                    <a:gd name="connsiteY52" fmla="*/ 313880 h 728906"/>
                    <a:gd name="connsiteX53" fmla="*/ 138222 w 508378"/>
                    <a:gd name="connsiteY53" fmla="*/ 313880 h 728906"/>
                    <a:gd name="connsiteX54" fmla="*/ 142542 w 508378"/>
                    <a:gd name="connsiteY54" fmla="*/ 276444 h 728906"/>
                    <a:gd name="connsiteX55" fmla="*/ 129584 w 508378"/>
                    <a:gd name="connsiteY55" fmla="*/ 257727 h 728906"/>
                    <a:gd name="connsiteX56" fmla="*/ 123824 w 508378"/>
                    <a:gd name="connsiteY56" fmla="*/ 233250 h 728906"/>
                    <a:gd name="connsiteX57" fmla="*/ 135343 w 508378"/>
                    <a:gd name="connsiteY57" fmla="*/ 221731 h 728906"/>
                    <a:gd name="connsiteX58" fmla="*/ 125264 w 508378"/>
                    <a:gd name="connsiteY58" fmla="*/ 201574 h 728906"/>
                    <a:gd name="connsiteX59" fmla="*/ 103667 w 508378"/>
                    <a:gd name="connsiteY59" fmla="*/ 203014 h 728906"/>
                    <a:gd name="connsiteX60" fmla="*/ 54713 w 508378"/>
                    <a:gd name="connsiteY60" fmla="*/ 228931 h 728906"/>
                    <a:gd name="connsiteX61" fmla="*/ 44634 w 508378"/>
                    <a:gd name="connsiteY61" fmla="*/ 218852 h 728906"/>
                    <a:gd name="connsiteX62" fmla="*/ 46074 w 508378"/>
                    <a:gd name="connsiteY62" fmla="*/ 201574 h 728906"/>
                    <a:gd name="connsiteX63" fmla="*/ 0 w 508378"/>
                    <a:gd name="connsiteY63" fmla="*/ 155500 h 728906"/>
                    <a:gd name="connsiteX64" fmla="*/ 17278 w 508378"/>
                    <a:gd name="connsiteY64" fmla="*/ 132463 h 728906"/>
                    <a:gd name="connsiteX65" fmla="*/ 7625 w 508378"/>
                    <a:gd name="connsiteY65" fmla="*/ 100749 h 728906"/>
                    <a:gd name="connsiteX66" fmla="*/ 23037 w 508378"/>
                    <a:gd name="connsiteY66" fmla="*/ 99347 h 728906"/>
                    <a:gd name="connsiteX67" fmla="*/ 40315 w 508378"/>
                    <a:gd name="connsiteY67" fmla="*/ 110866 h 728906"/>
                    <a:gd name="connsiteX68" fmla="*/ 83509 w 508378"/>
                    <a:gd name="connsiteY68" fmla="*/ 96468 h 728906"/>
                    <a:gd name="connsiteX69" fmla="*/ 92148 w 508378"/>
                    <a:gd name="connsiteY69" fmla="*/ 71991 h 728906"/>
                    <a:gd name="connsiteX70" fmla="*/ 122384 w 508378"/>
                    <a:gd name="connsiteY70" fmla="*/ 70551 h 728906"/>
                    <a:gd name="connsiteX71" fmla="*/ 129584 w 508378"/>
                    <a:gd name="connsiteY71" fmla="*/ 66232 h 728906"/>
                    <a:gd name="connsiteX72" fmla="*/ 151181 w 508378"/>
                    <a:gd name="connsiteY72" fmla="*/ 54713 h 728906"/>
                    <a:gd name="connsiteX73" fmla="*/ 164139 w 508378"/>
                    <a:gd name="connsiteY73" fmla="*/ 41755 h 728906"/>
                    <a:gd name="connsiteX74" fmla="*/ 165579 w 508378"/>
                    <a:gd name="connsiteY74" fmla="*/ 30236 h 728906"/>
                    <a:gd name="connsiteX75" fmla="*/ 194375 w 508378"/>
                    <a:gd name="connsiteY75" fmla="*/ 18718 h 728906"/>
                    <a:gd name="connsiteX76" fmla="*/ 223172 w 508378"/>
                    <a:gd name="connsiteY76" fmla="*/ 12958 h 728906"/>
                    <a:gd name="connsiteX77" fmla="*/ 243329 w 508378"/>
                    <a:gd name="connsiteY77" fmla="*/ 4320 h 728906"/>
                    <a:gd name="connsiteX78" fmla="*/ 263486 w 508378"/>
                    <a:gd name="connsiteY78" fmla="*/ 0 h 728906"/>
                    <a:gd name="connsiteX79" fmla="*/ 305241 w 508378"/>
                    <a:gd name="connsiteY79" fmla="*/ 40315 h 728906"/>
                    <a:gd name="connsiteX80" fmla="*/ 303801 w 508378"/>
                    <a:gd name="connsiteY80" fmla="*/ 48954 h 728906"/>
                    <a:gd name="connsiteX81" fmla="*/ 318199 w 508378"/>
                    <a:gd name="connsiteY81" fmla="*/ 66232 h 728906"/>
                    <a:gd name="connsiteX82" fmla="*/ 311000 w 508378"/>
                    <a:gd name="connsiteY82" fmla="*/ 84949 h 728906"/>
                    <a:gd name="connsiteX83" fmla="*/ 285084 w 508378"/>
                    <a:gd name="connsiteY83" fmla="*/ 96468 h 728906"/>
                    <a:gd name="connsiteX84" fmla="*/ 279324 w 508378"/>
                    <a:gd name="connsiteY84" fmla="*/ 103667 h 728906"/>
                    <a:gd name="connsiteX85" fmla="*/ 275005 w 508378"/>
                    <a:gd name="connsiteY85" fmla="*/ 118065 h 728906"/>
                    <a:gd name="connsiteX86" fmla="*/ 276445 w 508378"/>
                    <a:gd name="connsiteY86" fmla="*/ 123824 h 728906"/>
                    <a:gd name="connsiteX87" fmla="*/ 243329 w 508378"/>
                    <a:gd name="connsiteY87" fmla="*/ 164139 h 728906"/>
                    <a:gd name="connsiteX88" fmla="*/ 233250 w 508378"/>
                    <a:gd name="connsiteY88" fmla="*/ 172778 h 728906"/>
                    <a:gd name="connsiteX89" fmla="*/ 234690 w 508378"/>
                    <a:gd name="connsiteY89" fmla="*/ 197255 h 728906"/>
                    <a:gd name="connsiteX90" fmla="*/ 243329 w 508378"/>
                    <a:gd name="connsiteY90" fmla="*/ 197255 h 728906"/>
                    <a:gd name="connsiteX91" fmla="*/ 246209 w 508378"/>
                    <a:gd name="connsiteY91" fmla="*/ 184296 h 728906"/>
                    <a:gd name="connsiteX92" fmla="*/ 259167 w 508378"/>
                    <a:gd name="connsiteY92" fmla="*/ 178537 h 728906"/>
                    <a:gd name="connsiteX93" fmla="*/ 259167 w 508378"/>
                    <a:gd name="connsiteY93" fmla="*/ 165579 h 728906"/>
                    <a:gd name="connsiteX94" fmla="*/ 279324 w 508378"/>
                    <a:gd name="connsiteY94" fmla="*/ 154060 h 728906"/>
                    <a:gd name="connsiteX95" fmla="*/ 279324 w 508378"/>
                    <a:gd name="connsiteY95" fmla="*/ 167019 h 728906"/>
                    <a:gd name="connsiteX96" fmla="*/ 289403 w 508378"/>
                    <a:gd name="connsiteY96" fmla="*/ 179977 h 728906"/>
                    <a:gd name="connsiteX97" fmla="*/ 286523 w 508378"/>
                    <a:gd name="connsiteY97" fmla="*/ 190056 h 728906"/>
                    <a:gd name="connsiteX98" fmla="*/ 270686 w 508378"/>
                    <a:gd name="connsiteY98" fmla="*/ 185736 h 728906"/>
                    <a:gd name="connsiteX99" fmla="*/ 267806 w 508378"/>
                    <a:gd name="connsiteY99" fmla="*/ 194375 h 728906"/>
                    <a:gd name="connsiteX100" fmla="*/ 276445 w 508378"/>
                    <a:gd name="connsiteY100" fmla="*/ 203014 h 728906"/>
                    <a:gd name="connsiteX101" fmla="*/ 289403 w 508378"/>
                    <a:gd name="connsiteY101" fmla="*/ 203014 h 728906"/>
                    <a:gd name="connsiteX102" fmla="*/ 302361 w 508378"/>
                    <a:gd name="connsiteY102" fmla="*/ 220292 h 728906"/>
                    <a:gd name="connsiteX103" fmla="*/ 323959 w 508378"/>
                    <a:gd name="connsiteY103" fmla="*/ 220292 h 728906"/>
                    <a:gd name="connsiteX104" fmla="*/ 331158 w 508378"/>
                    <a:gd name="connsiteY104" fmla="*/ 217412 h 728906"/>
                    <a:gd name="connsiteX105" fmla="*/ 332598 w 508378"/>
                    <a:gd name="connsiteY105" fmla="*/ 228931 h 728906"/>
                    <a:gd name="connsiteX106" fmla="*/ 323959 w 508378"/>
                    <a:gd name="connsiteY106" fmla="*/ 266366 h 728906"/>
                    <a:gd name="connsiteX107" fmla="*/ 336917 w 508378"/>
                    <a:gd name="connsiteY107" fmla="*/ 259167 h 728906"/>
                    <a:gd name="connsiteX108" fmla="*/ 344116 w 508378"/>
                    <a:gd name="connsiteY108" fmla="*/ 240449 h 728906"/>
                    <a:gd name="connsiteX109" fmla="*/ 372912 w 508378"/>
                    <a:gd name="connsiteY109" fmla="*/ 247648 h 728906"/>
                    <a:gd name="connsiteX110" fmla="*/ 375792 w 508378"/>
                    <a:gd name="connsiteY110" fmla="*/ 236130 h 728906"/>
                    <a:gd name="connsiteX111" fmla="*/ 346996 w 508378"/>
                    <a:gd name="connsiteY111" fmla="*/ 224611 h 728906"/>
                    <a:gd name="connsiteX112" fmla="*/ 342676 w 508378"/>
                    <a:gd name="connsiteY112" fmla="*/ 203014 h 728906"/>
                    <a:gd name="connsiteX113" fmla="*/ 400269 w 508378"/>
                    <a:gd name="connsiteY113" fmla="*/ 172778 h 728906"/>
                    <a:gd name="connsiteX114" fmla="*/ 410348 w 508378"/>
                    <a:gd name="connsiteY114" fmla="*/ 162699 h 728906"/>
                    <a:gd name="connsiteX115" fmla="*/ 417547 w 508378"/>
                    <a:gd name="connsiteY115" fmla="*/ 171338 h 728906"/>
                    <a:gd name="connsiteX116" fmla="*/ 437704 w 508378"/>
                    <a:gd name="connsiteY116" fmla="*/ 182856 h 728906"/>
                    <a:gd name="connsiteX117" fmla="*/ 437842 w 508378"/>
                    <a:gd name="connsiteY117" fmla="*/ 188212 h 728906"/>
                    <a:gd name="connsiteX118" fmla="*/ 415243 w 508378"/>
                    <a:gd name="connsiteY118" fmla="*/ 216836 h 728906"/>
                    <a:gd name="connsiteX119" fmla="*/ 425610 w 508378"/>
                    <a:gd name="connsiteY119" fmla="*/ 239297 h 728906"/>
                    <a:gd name="connsiteX120" fmla="*/ 422154 w 508378"/>
                    <a:gd name="connsiteY120" fmla="*/ 266942 h 728906"/>
                    <a:gd name="connsiteX121" fmla="*/ 463621 w 508378"/>
                    <a:gd name="connsiteY121" fmla="*/ 303225 h 728906"/>
                    <a:gd name="connsiteX122" fmla="*/ 467076 w 508378"/>
                    <a:gd name="connsiteY122" fmla="*/ 337781 h 728906"/>
                    <a:gd name="connsiteX123" fmla="*/ 508378 w 508378"/>
                    <a:gd name="connsiteY123" fmla="*/ 343362 h 72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08378" h="728906">
                      <a:moveTo>
                        <a:pt x="508378" y="682955"/>
                      </a:moveTo>
                      <a:lnTo>
                        <a:pt x="505735" y="680312"/>
                      </a:lnTo>
                      <a:lnTo>
                        <a:pt x="497096" y="688951"/>
                      </a:lnTo>
                      <a:lnTo>
                        <a:pt x="500336" y="699750"/>
                      </a:lnTo>
                      <a:lnTo>
                        <a:pt x="491697" y="701910"/>
                      </a:lnTo>
                      <a:lnTo>
                        <a:pt x="493856" y="711628"/>
                      </a:lnTo>
                      <a:lnTo>
                        <a:pt x="506815" y="713788"/>
                      </a:lnTo>
                      <a:lnTo>
                        <a:pt x="503576" y="728906"/>
                      </a:lnTo>
                      <a:lnTo>
                        <a:pt x="481979" y="725666"/>
                      </a:lnTo>
                      <a:lnTo>
                        <a:pt x="458222" y="709468"/>
                      </a:lnTo>
                      <a:lnTo>
                        <a:pt x="439864" y="704069"/>
                      </a:lnTo>
                      <a:lnTo>
                        <a:pt x="446343" y="669514"/>
                      </a:lnTo>
                      <a:lnTo>
                        <a:pt x="407468" y="650076"/>
                      </a:lnTo>
                      <a:lnTo>
                        <a:pt x="397749" y="653316"/>
                      </a:lnTo>
                      <a:lnTo>
                        <a:pt x="392350" y="648996"/>
                      </a:lnTo>
                      <a:lnTo>
                        <a:pt x="375072" y="650076"/>
                      </a:lnTo>
                      <a:lnTo>
                        <a:pt x="365353" y="642517"/>
                      </a:lnTo>
                      <a:lnTo>
                        <a:pt x="369673" y="634958"/>
                      </a:lnTo>
                      <a:lnTo>
                        <a:pt x="366433" y="617680"/>
                      </a:lnTo>
                      <a:lnTo>
                        <a:pt x="359353" y="614910"/>
                      </a:lnTo>
                      <a:lnTo>
                        <a:pt x="359954" y="614801"/>
                      </a:lnTo>
                      <a:lnTo>
                        <a:pt x="381551" y="587444"/>
                      </a:lnTo>
                      <a:lnTo>
                        <a:pt x="374352" y="564407"/>
                      </a:lnTo>
                      <a:lnTo>
                        <a:pt x="378672" y="548569"/>
                      </a:lnTo>
                      <a:lnTo>
                        <a:pt x="338357" y="542810"/>
                      </a:lnTo>
                      <a:lnTo>
                        <a:pt x="329718" y="531292"/>
                      </a:lnTo>
                      <a:lnTo>
                        <a:pt x="309561" y="537051"/>
                      </a:lnTo>
                      <a:lnTo>
                        <a:pt x="295162" y="532731"/>
                      </a:lnTo>
                      <a:lnTo>
                        <a:pt x="309561" y="518333"/>
                      </a:lnTo>
                      <a:lnTo>
                        <a:pt x="289403" y="508254"/>
                      </a:lnTo>
                      <a:lnTo>
                        <a:pt x="264926" y="509694"/>
                      </a:lnTo>
                      <a:lnTo>
                        <a:pt x="260607" y="518333"/>
                      </a:lnTo>
                      <a:lnTo>
                        <a:pt x="250528" y="521213"/>
                      </a:lnTo>
                      <a:lnTo>
                        <a:pt x="234690" y="505375"/>
                      </a:lnTo>
                      <a:lnTo>
                        <a:pt x="243329" y="485217"/>
                      </a:lnTo>
                      <a:lnTo>
                        <a:pt x="231810" y="475139"/>
                      </a:lnTo>
                      <a:lnTo>
                        <a:pt x="207334" y="466500"/>
                      </a:lnTo>
                      <a:lnTo>
                        <a:pt x="218852" y="454981"/>
                      </a:lnTo>
                      <a:lnTo>
                        <a:pt x="214533" y="437704"/>
                      </a:lnTo>
                      <a:lnTo>
                        <a:pt x="181417" y="437704"/>
                      </a:lnTo>
                      <a:lnTo>
                        <a:pt x="156940" y="452102"/>
                      </a:lnTo>
                      <a:lnTo>
                        <a:pt x="139662" y="433384"/>
                      </a:lnTo>
                      <a:lnTo>
                        <a:pt x="116625" y="433384"/>
                      </a:lnTo>
                      <a:lnTo>
                        <a:pt x="109426" y="418986"/>
                      </a:lnTo>
                      <a:lnTo>
                        <a:pt x="50394" y="395949"/>
                      </a:lnTo>
                      <a:cubicBezTo>
                        <a:pt x="50874" y="388270"/>
                        <a:pt x="51353" y="380591"/>
                        <a:pt x="51833" y="372912"/>
                      </a:cubicBezTo>
                      <a:lnTo>
                        <a:pt x="43195" y="365713"/>
                      </a:lnTo>
                      <a:lnTo>
                        <a:pt x="50394" y="357074"/>
                      </a:lnTo>
                      <a:lnTo>
                        <a:pt x="53273" y="318199"/>
                      </a:lnTo>
                      <a:lnTo>
                        <a:pt x="63352" y="306681"/>
                      </a:lnTo>
                      <a:lnTo>
                        <a:pt x="95028" y="325398"/>
                      </a:lnTo>
                      <a:lnTo>
                        <a:pt x="99347" y="332597"/>
                      </a:lnTo>
                      <a:lnTo>
                        <a:pt x="122384" y="313880"/>
                      </a:lnTo>
                      <a:lnTo>
                        <a:pt x="138222" y="313880"/>
                      </a:lnTo>
                      <a:lnTo>
                        <a:pt x="142542" y="276444"/>
                      </a:lnTo>
                      <a:lnTo>
                        <a:pt x="129584" y="257727"/>
                      </a:lnTo>
                      <a:lnTo>
                        <a:pt x="123824" y="233250"/>
                      </a:lnTo>
                      <a:lnTo>
                        <a:pt x="135343" y="221731"/>
                      </a:lnTo>
                      <a:lnTo>
                        <a:pt x="125264" y="201574"/>
                      </a:lnTo>
                      <a:lnTo>
                        <a:pt x="103667" y="203014"/>
                      </a:lnTo>
                      <a:lnTo>
                        <a:pt x="54713" y="228931"/>
                      </a:lnTo>
                      <a:lnTo>
                        <a:pt x="44634" y="218852"/>
                      </a:lnTo>
                      <a:lnTo>
                        <a:pt x="46074" y="201574"/>
                      </a:lnTo>
                      <a:lnTo>
                        <a:pt x="0" y="155500"/>
                      </a:lnTo>
                      <a:lnTo>
                        <a:pt x="17278" y="132463"/>
                      </a:lnTo>
                      <a:lnTo>
                        <a:pt x="7625" y="100749"/>
                      </a:lnTo>
                      <a:lnTo>
                        <a:pt x="23037" y="99347"/>
                      </a:lnTo>
                      <a:lnTo>
                        <a:pt x="40315" y="110866"/>
                      </a:lnTo>
                      <a:lnTo>
                        <a:pt x="83509" y="96468"/>
                      </a:lnTo>
                      <a:lnTo>
                        <a:pt x="92148" y="71991"/>
                      </a:lnTo>
                      <a:lnTo>
                        <a:pt x="122384" y="70551"/>
                      </a:lnTo>
                      <a:lnTo>
                        <a:pt x="129584" y="66232"/>
                      </a:lnTo>
                      <a:lnTo>
                        <a:pt x="151181" y="54713"/>
                      </a:lnTo>
                      <a:lnTo>
                        <a:pt x="164139" y="41755"/>
                      </a:lnTo>
                      <a:lnTo>
                        <a:pt x="165579" y="30236"/>
                      </a:lnTo>
                      <a:lnTo>
                        <a:pt x="194375" y="18718"/>
                      </a:lnTo>
                      <a:lnTo>
                        <a:pt x="223172" y="12958"/>
                      </a:lnTo>
                      <a:lnTo>
                        <a:pt x="243329" y="4320"/>
                      </a:lnTo>
                      <a:lnTo>
                        <a:pt x="263486" y="0"/>
                      </a:lnTo>
                      <a:lnTo>
                        <a:pt x="305241" y="40315"/>
                      </a:lnTo>
                      <a:lnTo>
                        <a:pt x="303801" y="48954"/>
                      </a:lnTo>
                      <a:lnTo>
                        <a:pt x="318199" y="66232"/>
                      </a:lnTo>
                      <a:lnTo>
                        <a:pt x="311000" y="84949"/>
                      </a:lnTo>
                      <a:lnTo>
                        <a:pt x="285084" y="96468"/>
                      </a:lnTo>
                      <a:lnTo>
                        <a:pt x="279324" y="103667"/>
                      </a:lnTo>
                      <a:lnTo>
                        <a:pt x="275005" y="118065"/>
                      </a:lnTo>
                      <a:lnTo>
                        <a:pt x="276445" y="123824"/>
                      </a:lnTo>
                      <a:lnTo>
                        <a:pt x="243329" y="164139"/>
                      </a:lnTo>
                      <a:lnTo>
                        <a:pt x="233250" y="172778"/>
                      </a:lnTo>
                      <a:lnTo>
                        <a:pt x="234690" y="197255"/>
                      </a:lnTo>
                      <a:lnTo>
                        <a:pt x="243329" y="197255"/>
                      </a:lnTo>
                      <a:lnTo>
                        <a:pt x="246209" y="184296"/>
                      </a:lnTo>
                      <a:lnTo>
                        <a:pt x="259167" y="178537"/>
                      </a:lnTo>
                      <a:lnTo>
                        <a:pt x="259167" y="165579"/>
                      </a:lnTo>
                      <a:lnTo>
                        <a:pt x="279324" y="154060"/>
                      </a:lnTo>
                      <a:lnTo>
                        <a:pt x="279324" y="167019"/>
                      </a:lnTo>
                      <a:lnTo>
                        <a:pt x="289403" y="179977"/>
                      </a:lnTo>
                      <a:lnTo>
                        <a:pt x="286523" y="190056"/>
                      </a:lnTo>
                      <a:lnTo>
                        <a:pt x="270686" y="185736"/>
                      </a:lnTo>
                      <a:lnTo>
                        <a:pt x="267806" y="194375"/>
                      </a:lnTo>
                      <a:lnTo>
                        <a:pt x="276445" y="203014"/>
                      </a:lnTo>
                      <a:lnTo>
                        <a:pt x="289403" y="203014"/>
                      </a:lnTo>
                      <a:lnTo>
                        <a:pt x="302361" y="220292"/>
                      </a:lnTo>
                      <a:lnTo>
                        <a:pt x="323959" y="220292"/>
                      </a:lnTo>
                      <a:lnTo>
                        <a:pt x="331158" y="217412"/>
                      </a:lnTo>
                      <a:lnTo>
                        <a:pt x="332598" y="228931"/>
                      </a:lnTo>
                      <a:lnTo>
                        <a:pt x="323959" y="266366"/>
                      </a:lnTo>
                      <a:lnTo>
                        <a:pt x="336917" y="259167"/>
                      </a:lnTo>
                      <a:lnTo>
                        <a:pt x="344116" y="240449"/>
                      </a:lnTo>
                      <a:lnTo>
                        <a:pt x="372912" y="247648"/>
                      </a:lnTo>
                      <a:lnTo>
                        <a:pt x="375792" y="236130"/>
                      </a:lnTo>
                      <a:lnTo>
                        <a:pt x="346996" y="224611"/>
                      </a:lnTo>
                      <a:lnTo>
                        <a:pt x="342676" y="203014"/>
                      </a:lnTo>
                      <a:lnTo>
                        <a:pt x="400269" y="172778"/>
                      </a:lnTo>
                      <a:lnTo>
                        <a:pt x="410348" y="162699"/>
                      </a:lnTo>
                      <a:lnTo>
                        <a:pt x="417547" y="171338"/>
                      </a:lnTo>
                      <a:lnTo>
                        <a:pt x="437704" y="182856"/>
                      </a:lnTo>
                      <a:lnTo>
                        <a:pt x="437842" y="188212"/>
                      </a:lnTo>
                      <a:lnTo>
                        <a:pt x="415243" y="216836"/>
                      </a:lnTo>
                      <a:lnTo>
                        <a:pt x="425610" y="239297"/>
                      </a:lnTo>
                      <a:lnTo>
                        <a:pt x="422154" y="266942"/>
                      </a:lnTo>
                      <a:lnTo>
                        <a:pt x="463621" y="303225"/>
                      </a:lnTo>
                      <a:lnTo>
                        <a:pt x="467076" y="337781"/>
                      </a:lnTo>
                      <a:lnTo>
                        <a:pt x="508378" y="343362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AD28EF25-21C2-1B61-4EC1-4908A8EFEE3F}"/>
                  </a:ext>
                </a:extLst>
              </p:cNvPr>
              <p:cNvSpPr/>
              <p:nvPr/>
            </p:nvSpPr>
            <p:spPr>
              <a:xfrm>
                <a:off x="663983" y="3062939"/>
                <a:ext cx="60313" cy="217548"/>
              </a:xfrm>
              <a:custGeom>
                <a:avLst/>
                <a:gdLst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  <a:gd name="connsiteX13" fmla="*/ 0 w 60313"/>
                  <a:gd name="connsiteY13" fmla="*/ 0 h 217548"/>
                  <a:gd name="connsiteX0" fmla="*/ 86132 w 146445"/>
                  <a:gd name="connsiteY0" fmla="*/ 0 h 217548"/>
                  <a:gd name="connsiteX1" fmla="*/ 123408 w 146445"/>
                  <a:gd name="connsiteY1" fmla="*/ 30372 h 217548"/>
                  <a:gd name="connsiteX2" fmla="*/ 129167 w 146445"/>
                  <a:gd name="connsiteY2" fmla="*/ 50530 h 217548"/>
                  <a:gd name="connsiteX3" fmla="*/ 145005 w 146445"/>
                  <a:gd name="connsiteY3" fmla="*/ 66367 h 217548"/>
                  <a:gd name="connsiteX4" fmla="*/ 146445 w 146445"/>
                  <a:gd name="connsiteY4" fmla="*/ 106682 h 217548"/>
                  <a:gd name="connsiteX5" fmla="*/ 133486 w 146445"/>
                  <a:gd name="connsiteY5" fmla="*/ 132600 h 217548"/>
                  <a:gd name="connsiteX6" fmla="*/ 145005 w 146445"/>
                  <a:gd name="connsiteY6" fmla="*/ 154196 h 217548"/>
                  <a:gd name="connsiteX7" fmla="*/ 145005 w 146445"/>
                  <a:gd name="connsiteY7" fmla="*/ 168595 h 217548"/>
                  <a:gd name="connsiteX8" fmla="*/ 130607 w 146445"/>
                  <a:gd name="connsiteY8" fmla="*/ 177234 h 217548"/>
                  <a:gd name="connsiteX9" fmla="*/ 120528 w 146445"/>
                  <a:gd name="connsiteY9" fmla="*/ 217548 h 217548"/>
                  <a:gd name="connsiteX10" fmla="*/ 100371 w 146445"/>
                  <a:gd name="connsiteY10" fmla="*/ 217548 h 217548"/>
                  <a:gd name="connsiteX11" fmla="*/ 87412 w 146445"/>
                  <a:gd name="connsiteY11" fmla="*/ 208909 h 217548"/>
                  <a:gd name="connsiteX12" fmla="*/ 86132 w 146445"/>
                  <a:gd name="connsiteY12" fmla="*/ 208589 h 217548"/>
                  <a:gd name="connsiteX13" fmla="*/ 0 w 146445"/>
                  <a:gd name="connsiteY13" fmla="*/ 99361 h 217548"/>
                  <a:gd name="connsiteX14" fmla="*/ 86132 w 146445"/>
                  <a:gd name="connsiteY14" fmla="*/ 0 h 217548"/>
                  <a:gd name="connsiteX0" fmla="*/ 0 w 146445"/>
                  <a:gd name="connsiteY0" fmla="*/ 99361 h 217548"/>
                  <a:gd name="connsiteX1" fmla="*/ 86132 w 146445"/>
                  <a:gd name="connsiteY1" fmla="*/ 0 h 217548"/>
                  <a:gd name="connsiteX2" fmla="*/ 123408 w 146445"/>
                  <a:gd name="connsiteY2" fmla="*/ 30372 h 217548"/>
                  <a:gd name="connsiteX3" fmla="*/ 129167 w 146445"/>
                  <a:gd name="connsiteY3" fmla="*/ 50530 h 217548"/>
                  <a:gd name="connsiteX4" fmla="*/ 145005 w 146445"/>
                  <a:gd name="connsiteY4" fmla="*/ 66367 h 217548"/>
                  <a:gd name="connsiteX5" fmla="*/ 146445 w 146445"/>
                  <a:gd name="connsiteY5" fmla="*/ 106682 h 217548"/>
                  <a:gd name="connsiteX6" fmla="*/ 133486 w 146445"/>
                  <a:gd name="connsiteY6" fmla="*/ 132600 h 217548"/>
                  <a:gd name="connsiteX7" fmla="*/ 145005 w 146445"/>
                  <a:gd name="connsiteY7" fmla="*/ 154196 h 217548"/>
                  <a:gd name="connsiteX8" fmla="*/ 145005 w 146445"/>
                  <a:gd name="connsiteY8" fmla="*/ 168595 h 217548"/>
                  <a:gd name="connsiteX9" fmla="*/ 130607 w 146445"/>
                  <a:gd name="connsiteY9" fmla="*/ 177234 h 217548"/>
                  <a:gd name="connsiteX10" fmla="*/ 120528 w 146445"/>
                  <a:gd name="connsiteY10" fmla="*/ 217548 h 217548"/>
                  <a:gd name="connsiteX11" fmla="*/ 100371 w 146445"/>
                  <a:gd name="connsiteY11" fmla="*/ 217548 h 217548"/>
                  <a:gd name="connsiteX12" fmla="*/ 87412 w 146445"/>
                  <a:gd name="connsiteY12" fmla="*/ 208909 h 217548"/>
                  <a:gd name="connsiteX13" fmla="*/ 86132 w 146445"/>
                  <a:gd name="connsiteY13" fmla="*/ 208589 h 217548"/>
                  <a:gd name="connsiteX14" fmla="*/ 91440 w 146445"/>
                  <a:gd name="connsiteY14" fmla="*/ 190801 h 217548"/>
                  <a:gd name="connsiteX0" fmla="*/ 36293 w 96606"/>
                  <a:gd name="connsiteY0" fmla="*/ 0 h 217548"/>
                  <a:gd name="connsiteX1" fmla="*/ 73569 w 96606"/>
                  <a:gd name="connsiteY1" fmla="*/ 30372 h 217548"/>
                  <a:gd name="connsiteX2" fmla="*/ 79328 w 96606"/>
                  <a:gd name="connsiteY2" fmla="*/ 50530 h 217548"/>
                  <a:gd name="connsiteX3" fmla="*/ 95166 w 96606"/>
                  <a:gd name="connsiteY3" fmla="*/ 66367 h 217548"/>
                  <a:gd name="connsiteX4" fmla="*/ 96606 w 96606"/>
                  <a:gd name="connsiteY4" fmla="*/ 106682 h 217548"/>
                  <a:gd name="connsiteX5" fmla="*/ 83647 w 96606"/>
                  <a:gd name="connsiteY5" fmla="*/ 132600 h 217548"/>
                  <a:gd name="connsiteX6" fmla="*/ 95166 w 96606"/>
                  <a:gd name="connsiteY6" fmla="*/ 154196 h 217548"/>
                  <a:gd name="connsiteX7" fmla="*/ 95166 w 96606"/>
                  <a:gd name="connsiteY7" fmla="*/ 168595 h 217548"/>
                  <a:gd name="connsiteX8" fmla="*/ 80768 w 96606"/>
                  <a:gd name="connsiteY8" fmla="*/ 177234 h 217548"/>
                  <a:gd name="connsiteX9" fmla="*/ 70689 w 96606"/>
                  <a:gd name="connsiteY9" fmla="*/ 217548 h 217548"/>
                  <a:gd name="connsiteX10" fmla="*/ 50532 w 96606"/>
                  <a:gd name="connsiteY10" fmla="*/ 217548 h 217548"/>
                  <a:gd name="connsiteX11" fmla="*/ 37573 w 96606"/>
                  <a:gd name="connsiteY11" fmla="*/ 208909 h 217548"/>
                  <a:gd name="connsiteX12" fmla="*/ 36293 w 96606"/>
                  <a:gd name="connsiteY12" fmla="*/ 208589 h 217548"/>
                  <a:gd name="connsiteX13" fmla="*/ 41601 w 96606"/>
                  <a:gd name="connsiteY13" fmla="*/ 190801 h 217548"/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313" h="217548">
                    <a:moveTo>
                      <a:pt x="0" y="0"/>
                    </a:moveTo>
                    <a:lnTo>
                      <a:pt x="37276" y="30372"/>
                    </a:lnTo>
                    <a:lnTo>
                      <a:pt x="43035" y="50530"/>
                    </a:lnTo>
                    <a:lnTo>
                      <a:pt x="58873" y="66367"/>
                    </a:lnTo>
                    <a:lnTo>
                      <a:pt x="60313" y="106682"/>
                    </a:lnTo>
                    <a:lnTo>
                      <a:pt x="47354" y="132600"/>
                    </a:lnTo>
                    <a:lnTo>
                      <a:pt x="58873" y="154196"/>
                    </a:lnTo>
                    <a:lnTo>
                      <a:pt x="58873" y="168595"/>
                    </a:lnTo>
                    <a:lnTo>
                      <a:pt x="44475" y="177234"/>
                    </a:lnTo>
                    <a:lnTo>
                      <a:pt x="34396" y="217548"/>
                    </a:lnTo>
                    <a:lnTo>
                      <a:pt x="14239" y="217548"/>
                    </a:lnTo>
                    <a:lnTo>
                      <a:pt x="1280" y="208909"/>
                    </a:lnTo>
                    <a:lnTo>
                      <a:pt x="0" y="20858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14A9A8D-E809-70BF-52AE-B3B02B198AEA}"/>
                  </a:ext>
                </a:extLst>
              </p:cNvPr>
              <p:cNvSpPr/>
              <p:nvPr/>
            </p:nvSpPr>
            <p:spPr>
              <a:xfrm>
                <a:off x="663981" y="3389913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938" h="159605">
                    <a:moveTo>
                      <a:pt x="21438" y="0"/>
                    </a:move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  <a:lnTo>
                      <a:pt x="0" y="159605"/>
                    </a:lnTo>
                    <a:lnTo>
                      <a:pt x="0" y="8959"/>
                    </a:lnTo>
                    <a:lnTo>
                      <a:pt x="5600" y="5759"/>
                    </a:lnTo>
                    <a:lnTo>
                      <a:pt x="21438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C454769-819F-FA98-51DD-2B227B2418C0}"/>
                  </a:ext>
                </a:extLst>
              </p:cNvPr>
              <p:cNvSpPr/>
              <p:nvPr/>
            </p:nvSpPr>
            <p:spPr>
              <a:xfrm>
                <a:off x="663981" y="3386738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  <a:gd name="connsiteX0" fmla="*/ 97638 w 253138"/>
                  <a:gd name="connsiteY0" fmla="*/ 0 h 318355"/>
                  <a:gd name="connsiteX1" fmla="*/ 112036 w 253138"/>
                  <a:gd name="connsiteY1" fmla="*/ 0 h 318355"/>
                  <a:gd name="connsiteX2" fmla="*/ 127874 w 253138"/>
                  <a:gd name="connsiteY2" fmla="*/ 5759 h 318355"/>
                  <a:gd name="connsiteX3" fmla="*/ 143712 w 253138"/>
                  <a:gd name="connsiteY3" fmla="*/ 20158 h 318355"/>
                  <a:gd name="connsiteX4" fmla="*/ 159550 w 253138"/>
                  <a:gd name="connsiteY4" fmla="*/ 17278 h 318355"/>
                  <a:gd name="connsiteX5" fmla="*/ 184027 w 253138"/>
                  <a:gd name="connsiteY5" fmla="*/ 25917 h 318355"/>
                  <a:gd name="connsiteX6" fmla="*/ 220022 w 253138"/>
                  <a:gd name="connsiteY6" fmla="*/ 18718 h 318355"/>
                  <a:gd name="connsiteX7" fmla="*/ 235860 w 253138"/>
                  <a:gd name="connsiteY7" fmla="*/ 5759 h 318355"/>
                  <a:gd name="connsiteX8" fmla="*/ 248818 w 253138"/>
                  <a:gd name="connsiteY8" fmla="*/ 8639 h 318355"/>
                  <a:gd name="connsiteX9" fmla="*/ 231541 w 253138"/>
                  <a:gd name="connsiteY9" fmla="*/ 31676 h 318355"/>
                  <a:gd name="connsiteX10" fmla="*/ 231541 w 253138"/>
                  <a:gd name="connsiteY10" fmla="*/ 47515 h 318355"/>
                  <a:gd name="connsiteX11" fmla="*/ 224341 w 253138"/>
                  <a:gd name="connsiteY11" fmla="*/ 60472 h 318355"/>
                  <a:gd name="connsiteX12" fmla="*/ 225781 w 253138"/>
                  <a:gd name="connsiteY12" fmla="*/ 73430 h 318355"/>
                  <a:gd name="connsiteX13" fmla="*/ 207064 w 253138"/>
                  <a:gd name="connsiteY13" fmla="*/ 76311 h 318355"/>
                  <a:gd name="connsiteX14" fmla="*/ 199865 w 253138"/>
                  <a:gd name="connsiteY14" fmla="*/ 87829 h 318355"/>
                  <a:gd name="connsiteX15" fmla="*/ 201304 w 253138"/>
                  <a:gd name="connsiteY15" fmla="*/ 107986 h 318355"/>
                  <a:gd name="connsiteX16" fmla="*/ 179707 w 253138"/>
                  <a:gd name="connsiteY16" fmla="*/ 122385 h 318355"/>
                  <a:gd name="connsiteX17" fmla="*/ 215703 w 253138"/>
                  <a:gd name="connsiteY17" fmla="*/ 126704 h 318355"/>
                  <a:gd name="connsiteX18" fmla="*/ 227221 w 253138"/>
                  <a:gd name="connsiteY18" fmla="*/ 122385 h 318355"/>
                  <a:gd name="connsiteX19" fmla="*/ 240179 w 253138"/>
                  <a:gd name="connsiteY19" fmla="*/ 119504 h 318355"/>
                  <a:gd name="connsiteX20" fmla="*/ 245939 w 253138"/>
                  <a:gd name="connsiteY20" fmla="*/ 115185 h 318355"/>
                  <a:gd name="connsiteX21" fmla="*/ 253138 w 253138"/>
                  <a:gd name="connsiteY21" fmla="*/ 126704 h 318355"/>
                  <a:gd name="connsiteX22" fmla="*/ 247378 w 253138"/>
                  <a:gd name="connsiteY22" fmla="*/ 139663 h 318355"/>
                  <a:gd name="connsiteX23" fmla="*/ 237300 w 253138"/>
                  <a:gd name="connsiteY23" fmla="*/ 143982 h 318355"/>
                  <a:gd name="connsiteX24" fmla="*/ 227357 w 253138"/>
                  <a:gd name="connsiteY24" fmla="*/ 159605 h 318355"/>
                  <a:gd name="connsiteX25" fmla="*/ 0 w 253138"/>
                  <a:gd name="connsiteY25" fmla="*/ 318355 h 318355"/>
                  <a:gd name="connsiteX26" fmla="*/ 76200 w 253138"/>
                  <a:gd name="connsiteY26" fmla="*/ 8959 h 318355"/>
                  <a:gd name="connsiteX27" fmla="*/ 81800 w 253138"/>
                  <a:gd name="connsiteY27" fmla="*/ 5759 h 318355"/>
                  <a:gd name="connsiteX28" fmla="*/ 97638 w 253138"/>
                  <a:gd name="connsiteY28" fmla="*/ 0 h 318355"/>
                  <a:gd name="connsiteX0" fmla="*/ 0 w 253138"/>
                  <a:gd name="connsiteY0" fmla="*/ 318355 h 409795"/>
                  <a:gd name="connsiteX1" fmla="*/ 76200 w 253138"/>
                  <a:gd name="connsiteY1" fmla="*/ 8959 h 409795"/>
                  <a:gd name="connsiteX2" fmla="*/ 81800 w 253138"/>
                  <a:gd name="connsiteY2" fmla="*/ 5759 h 409795"/>
                  <a:gd name="connsiteX3" fmla="*/ 97638 w 253138"/>
                  <a:gd name="connsiteY3" fmla="*/ 0 h 409795"/>
                  <a:gd name="connsiteX4" fmla="*/ 112036 w 253138"/>
                  <a:gd name="connsiteY4" fmla="*/ 0 h 409795"/>
                  <a:gd name="connsiteX5" fmla="*/ 127874 w 253138"/>
                  <a:gd name="connsiteY5" fmla="*/ 5759 h 409795"/>
                  <a:gd name="connsiteX6" fmla="*/ 143712 w 253138"/>
                  <a:gd name="connsiteY6" fmla="*/ 20158 h 409795"/>
                  <a:gd name="connsiteX7" fmla="*/ 159550 w 253138"/>
                  <a:gd name="connsiteY7" fmla="*/ 17278 h 409795"/>
                  <a:gd name="connsiteX8" fmla="*/ 184027 w 253138"/>
                  <a:gd name="connsiteY8" fmla="*/ 25917 h 409795"/>
                  <a:gd name="connsiteX9" fmla="*/ 220022 w 253138"/>
                  <a:gd name="connsiteY9" fmla="*/ 18718 h 409795"/>
                  <a:gd name="connsiteX10" fmla="*/ 235860 w 253138"/>
                  <a:gd name="connsiteY10" fmla="*/ 5759 h 409795"/>
                  <a:gd name="connsiteX11" fmla="*/ 248818 w 253138"/>
                  <a:gd name="connsiteY11" fmla="*/ 8639 h 409795"/>
                  <a:gd name="connsiteX12" fmla="*/ 231541 w 253138"/>
                  <a:gd name="connsiteY12" fmla="*/ 31676 h 409795"/>
                  <a:gd name="connsiteX13" fmla="*/ 231541 w 253138"/>
                  <a:gd name="connsiteY13" fmla="*/ 47515 h 409795"/>
                  <a:gd name="connsiteX14" fmla="*/ 224341 w 253138"/>
                  <a:gd name="connsiteY14" fmla="*/ 60472 h 409795"/>
                  <a:gd name="connsiteX15" fmla="*/ 225781 w 253138"/>
                  <a:gd name="connsiteY15" fmla="*/ 73430 h 409795"/>
                  <a:gd name="connsiteX16" fmla="*/ 207064 w 253138"/>
                  <a:gd name="connsiteY16" fmla="*/ 76311 h 409795"/>
                  <a:gd name="connsiteX17" fmla="*/ 199865 w 253138"/>
                  <a:gd name="connsiteY17" fmla="*/ 87829 h 409795"/>
                  <a:gd name="connsiteX18" fmla="*/ 201304 w 253138"/>
                  <a:gd name="connsiteY18" fmla="*/ 107986 h 409795"/>
                  <a:gd name="connsiteX19" fmla="*/ 179707 w 253138"/>
                  <a:gd name="connsiteY19" fmla="*/ 122385 h 409795"/>
                  <a:gd name="connsiteX20" fmla="*/ 215703 w 253138"/>
                  <a:gd name="connsiteY20" fmla="*/ 126704 h 409795"/>
                  <a:gd name="connsiteX21" fmla="*/ 227221 w 253138"/>
                  <a:gd name="connsiteY21" fmla="*/ 122385 h 409795"/>
                  <a:gd name="connsiteX22" fmla="*/ 240179 w 253138"/>
                  <a:gd name="connsiteY22" fmla="*/ 119504 h 409795"/>
                  <a:gd name="connsiteX23" fmla="*/ 245939 w 253138"/>
                  <a:gd name="connsiteY23" fmla="*/ 115185 h 409795"/>
                  <a:gd name="connsiteX24" fmla="*/ 253138 w 253138"/>
                  <a:gd name="connsiteY24" fmla="*/ 126704 h 409795"/>
                  <a:gd name="connsiteX25" fmla="*/ 247378 w 253138"/>
                  <a:gd name="connsiteY25" fmla="*/ 139663 h 409795"/>
                  <a:gd name="connsiteX26" fmla="*/ 237300 w 253138"/>
                  <a:gd name="connsiteY26" fmla="*/ 143982 h 409795"/>
                  <a:gd name="connsiteX27" fmla="*/ 227357 w 253138"/>
                  <a:gd name="connsiteY27" fmla="*/ 159605 h 409795"/>
                  <a:gd name="connsiteX28" fmla="*/ 91440 w 253138"/>
                  <a:gd name="connsiteY28" fmla="*/ 409795 h 409795"/>
                  <a:gd name="connsiteX0" fmla="*/ 0 w 176938"/>
                  <a:gd name="connsiteY0" fmla="*/ 8959 h 409795"/>
                  <a:gd name="connsiteX1" fmla="*/ 5600 w 176938"/>
                  <a:gd name="connsiteY1" fmla="*/ 5759 h 409795"/>
                  <a:gd name="connsiteX2" fmla="*/ 21438 w 176938"/>
                  <a:gd name="connsiteY2" fmla="*/ 0 h 409795"/>
                  <a:gd name="connsiteX3" fmla="*/ 35836 w 176938"/>
                  <a:gd name="connsiteY3" fmla="*/ 0 h 409795"/>
                  <a:gd name="connsiteX4" fmla="*/ 51674 w 176938"/>
                  <a:gd name="connsiteY4" fmla="*/ 5759 h 409795"/>
                  <a:gd name="connsiteX5" fmla="*/ 67512 w 176938"/>
                  <a:gd name="connsiteY5" fmla="*/ 20158 h 409795"/>
                  <a:gd name="connsiteX6" fmla="*/ 83350 w 176938"/>
                  <a:gd name="connsiteY6" fmla="*/ 17278 h 409795"/>
                  <a:gd name="connsiteX7" fmla="*/ 107827 w 176938"/>
                  <a:gd name="connsiteY7" fmla="*/ 25917 h 409795"/>
                  <a:gd name="connsiteX8" fmla="*/ 143822 w 176938"/>
                  <a:gd name="connsiteY8" fmla="*/ 18718 h 409795"/>
                  <a:gd name="connsiteX9" fmla="*/ 159660 w 176938"/>
                  <a:gd name="connsiteY9" fmla="*/ 5759 h 409795"/>
                  <a:gd name="connsiteX10" fmla="*/ 172618 w 176938"/>
                  <a:gd name="connsiteY10" fmla="*/ 8639 h 409795"/>
                  <a:gd name="connsiteX11" fmla="*/ 155341 w 176938"/>
                  <a:gd name="connsiteY11" fmla="*/ 31676 h 409795"/>
                  <a:gd name="connsiteX12" fmla="*/ 155341 w 176938"/>
                  <a:gd name="connsiteY12" fmla="*/ 47515 h 409795"/>
                  <a:gd name="connsiteX13" fmla="*/ 148141 w 176938"/>
                  <a:gd name="connsiteY13" fmla="*/ 60472 h 409795"/>
                  <a:gd name="connsiteX14" fmla="*/ 149581 w 176938"/>
                  <a:gd name="connsiteY14" fmla="*/ 73430 h 409795"/>
                  <a:gd name="connsiteX15" fmla="*/ 130864 w 176938"/>
                  <a:gd name="connsiteY15" fmla="*/ 76311 h 409795"/>
                  <a:gd name="connsiteX16" fmla="*/ 123665 w 176938"/>
                  <a:gd name="connsiteY16" fmla="*/ 87829 h 409795"/>
                  <a:gd name="connsiteX17" fmla="*/ 125104 w 176938"/>
                  <a:gd name="connsiteY17" fmla="*/ 107986 h 409795"/>
                  <a:gd name="connsiteX18" fmla="*/ 103507 w 176938"/>
                  <a:gd name="connsiteY18" fmla="*/ 122385 h 409795"/>
                  <a:gd name="connsiteX19" fmla="*/ 139503 w 176938"/>
                  <a:gd name="connsiteY19" fmla="*/ 126704 h 409795"/>
                  <a:gd name="connsiteX20" fmla="*/ 151021 w 176938"/>
                  <a:gd name="connsiteY20" fmla="*/ 122385 h 409795"/>
                  <a:gd name="connsiteX21" fmla="*/ 163979 w 176938"/>
                  <a:gd name="connsiteY21" fmla="*/ 119504 h 409795"/>
                  <a:gd name="connsiteX22" fmla="*/ 169739 w 176938"/>
                  <a:gd name="connsiteY22" fmla="*/ 115185 h 409795"/>
                  <a:gd name="connsiteX23" fmla="*/ 176938 w 176938"/>
                  <a:gd name="connsiteY23" fmla="*/ 126704 h 409795"/>
                  <a:gd name="connsiteX24" fmla="*/ 171178 w 176938"/>
                  <a:gd name="connsiteY24" fmla="*/ 139663 h 409795"/>
                  <a:gd name="connsiteX25" fmla="*/ 161100 w 176938"/>
                  <a:gd name="connsiteY25" fmla="*/ 143982 h 409795"/>
                  <a:gd name="connsiteX26" fmla="*/ 151157 w 176938"/>
                  <a:gd name="connsiteY26" fmla="*/ 159605 h 409795"/>
                  <a:gd name="connsiteX27" fmla="*/ 15240 w 176938"/>
                  <a:gd name="connsiteY27" fmla="*/ 409795 h 409795"/>
                  <a:gd name="connsiteX0" fmla="*/ 0 w 176938"/>
                  <a:gd name="connsiteY0" fmla="*/ 8959 h 159605"/>
                  <a:gd name="connsiteX1" fmla="*/ 5600 w 176938"/>
                  <a:gd name="connsiteY1" fmla="*/ 5759 h 159605"/>
                  <a:gd name="connsiteX2" fmla="*/ 21438 w 176938"/>
                  <a:gd name="connsiteY2" fmla="*/ 0 h 159605"/>
                  <a:gd name="connsiteX3" fmla="*/ 35836 w 176938"/>
                  <a:gd name="connsiteY3" fmla="*/ 0 h 159605"/>
                  <a:gd name="connsiteX4" fmla="*/ 51674 w 176938"/>
                  <a:gd name="connsiteY4" fmla="*/ 5759 h 159605"/>
                  <a:gd name="connsiteX5" fmla="*/ 67512 w 176938"/>
                  <a:gd name="connsiteY5" fmla="*/ 20158 h 159605"/>
                  <a:gd name="connsiteX6" fmla="*/ 83350 w 176938"/>
                  <a:gd name="connsiteY6" fmla="*/ 17278 h 159605"/>
                  <a:gd name="connsiteX7" fmla="*/ 107827 w 176938"/>
                  <a:gd name="connsiteY7" fmla="*/ 25917 h 159605"/>
                  <a:gd name="connsiteX8" fmla="*/ 143822 w 176938"/>
                  <a:gd name="connsiteY8" fmla="*/ 18718 h 159605"/>
                  <a:gd name="connsiteX9" fmla="*/ 159660 w 176938"/>
                  <a:gd name="connsiteY9" fmla="*/ 5759 h 159605"/>
                  <a:gd name="connsiteX10" fmla="*/ 172618 w 176938"/>
                  <a:gd name="connsiteY10" fmla="*/ 8639 h 159605"/>
                  <a:gd name="connsiteX11" fmla="*/ 155341 w 176938"/>
                  <a:gd name="connsiteY11" fmla="*/ 31676 h 159605"/>
                  <a:gd name="connsiteX12" fmla="*/ 155341 w 176938"/>
                  <a:gd name="connsiteY12" fmla="*/ 47515 h 159605"/>
                  <a:gd name="connsiteX13" fmla="*/ 148141 w 176938"/>
                  <a:gd name="connsiteY13" fmla="*/ 60472 h 159605"/>
                  <a:gd name="connsiteX14" fmla="*/ 149581 w 176938"/>
                  <a:gd name="connsiteY14" fmla="*/ 73430 h 159605"/>
                  <a:gd name="connsiteX15" fmla="*/ 130864 w 176938"/>
                  <a:gd name="connsiteY15" fmla="*/ 76311 h 159605"/>
                  <a:gd name="connsiteX16" fmla="*/ 123665 w 176938"/>
                  <a:gd name="connsiteY16" fmla="*/ 87829 h 159605"/>
                  <a:gd name="connsiteX17" fmla="*/ 125104 w 176938"/>
                  <a:gd name="connsiteY17" fmla="*/ 107986 h 159605"/>
                  <a:gd name="connsiteX18" fmla="*/ 103507 w 176938"/>
                  <a:gd name="connsiteY18" fmla="*/ 122385 h 159605"/>
                  <a:gd name="connsiteX19" fmla="*/ 139503 w 176938"/>
                  <a:gd name="connsiteY19" fmla="*/ 126704 h 159605"/>
                  <a:gd name="connsiteX20" fmla="*/ 151021 w 176938"/>
                  <a:gd name="connsiteY20" fmla="*/ 122385 h 159605"/>
                  <a:gd name="connsiteX21" fmla="*/ 163979 w 176938"/>
                  <a:gd name="connsiteY21" fmla="*/ 119504 h 159605"/>
                  <a:gd name="connsiteX22" fmla="*/ 169739 w 176938"/>
                  <a:gd name="connsiteY22" fmla="*/ 115185 h 159605"/>
                  <a:gd name="connsiteX23" fmla="*/ 176938 w 176938"/>
                  <a:gd name="connsiteY23" fmla="*/ 126704 h 159605"/>
                  <a:gd name="connsiteX24" fmla="*/ 171178 w 176938"/>
                  <a:gd name="connsiteY24" fmla="*/ 139663 h 159605"/>
                  <a:gd name="connsiteX25" fmla="*/ 161100 w 176938"/>
                  <a:gd name="connsiteY25" fmla="*/ 143982 h 159605"/>
                  <a:gd name="connsiteX26" fmla="*/ 151157 w 176938"/>
                  <a:gd name="connsiteY26" fmla="*/ 159605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6938" h="159605">
                    <a:moveTo>
                      <a:pt x="0" y="8959"/>
                    </a:moveTo>
                    <a:lnTo>
                      <a:pt x="5600" y="5759"/>
                    </a:lnTo>
                    <a:lnTo>
                      <a:pt x="21438" y="0"/>
                    </a:ln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D300D47-48F7-BE73-9CA8-D56B3CF9B95E}"/>
                  </a:ext>
                </a:extLst>
              </p:cNvPr>
              <p:cNvSpPr/>
              <p:nvPr/>
            </p:nvSpPr>
            <p:spPr>
              <a:xfrm>
                <a:off x="3361534" y="2680350"/>
                <a:ext cx="27479" cy="67354"/>
              </a:xfrm>
              <a:custGeom>
                <a:avLst/>
                <a:gdLst>
                  <a:gd name="connsiteX0" fmla="*/ 68466 w 68466"/>
                  <a:gd name="connsiteY0" fmla="*/ 0 h 250622"/>
                  <a:gd name="connsiteX1" fmla="*/ 68466 w 68466"/>
                  <a:gd name="connsiteY1" fmla="*/ 62676 h 250622"/>
                  <a:gd name="connsiteX2" fmla="*/ 64024 w 68466"/>
                  <a:gd name="connsiteY2" fmla="*/ 75368 h 250622"/>
                  <a:gd name="connsiteX3" fmla="*/ 42427 w 68466"/>
                  <a:gd name="connsiteY3" fmla="*/ 84007 h 250622"/>
                  <a:gd name="connsiteX4" fmla="*/ 40987 w 68466"/>
                  <a:gd name="connsiteY4" fmla="*/ 105604 h 250622"/>
                  <a:gd name="connsiteX5" fmla="*/ 68466 w 68466"/>
                  <a:gd name="connsiteY5" fmla="*/ 130030 h 250622"/>
                  <a:gd name="connsiteX6" fmla="*/ 68466 w 68466"/>
                  <a:gd name="connsiteY6" fmla="*/ 250622 h 250622"/>
                  <a:gd name="connsiteX7" fmla="*/ 0 w 68466"/>
                  <a:gd name="connsiteY7" fmla="*/ 27101 h 250622"/>
                  <a:gd name="connsiteX8" fmla="*/ 68466 w 68466"/>
                  <a:gd name="connsiteY8" fmla="*/ 0 h 250622"/>
                  <a:gd name="connsiteX0" fmla="*/ 395491 w 395491"/>
                  <a:gd name="connsiteY0" fmla="*/ 0 h 250622"/>
                  <a:gd name="connsiteX1" fmla="*/ 395491 w 395491"/>
                  <a:gd name="connsiteY1" fmla="*/ 62676 h 250622"/>
                  <a:gd name="connsiteX2" fmla="*/ 391049 w 395491"/>
                  <a:gd name="connsiteY2" fmla="*/ 75368 h 250622"/>
                  <a:gd name="connsiteX3" fmla="*/ 369452 w 395491"/>
                  <a:gd name="connsiteY3" fmla="*/ 84007 h 250622"/>
                  <a:gd name="connsiteX4" fmla="*/ 368012 w 395491"/>
                  <a:gd name="connsiteY4" fmla="*/ 105604 h 250622"/>
                  <a:gd name="connsiteX5" fmla="*/ 395491 w 395491"/>
                  <a:gd name="connsiteY5" fmla="*/ 130030 h 250622"/>
                  <a:gd name="connsiteX6" fmla="*/ 395491 w 395491"/>
                  <a:gd name="connsiteY6" fmla="*/ 250622 h 250622"/>
                  <a:gd name="connsiteX7" fmla="*/ 0 w 395491"/>
                  <a:gd name="connsiteY7" fmla="*/ 103301 h 250622"/>
                  <a:gd name="connsiteX8" fmla="*/ 395491 w 395491"/>
                  <a:gd name="connsiteY8" fmla="*/ 0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8" fmla="*/ 91440 w 395491"/>
                  <a:gd name="connsiteY8" fmla="*/ 194741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0" fmla="*/ 27479 w 27479"/>
                  <a:gd name="connsiteY0" fmla="*/ 0 h 250622"/>
                  <a:gd name="connsiteX1" fmla="*/ 27479 w 27479"/>
                  <a:gd name="connsiteY1" fmla="*/ 62676 h 250622"/>
                  <a:gd name="connsiteX2" fmla="*/ 23037 w 27479"/>
                  <a:gd name="connsiteY2" fmla="*/ 75368 h 250622"/>
                  <a:gd name="connsiteX3" fmla="*/ 1440 w 27479"/>
                  <a:gd name="connsiteY3" fmla="*/ 84007 h 250622"/>
                  <a:gd name="connsiteX4" fmla="*/ 0 w 27479"/>
                  <a:gd name="connsiteY4" fmla="*/ 105604 h 250622"/>
                  <a:gd name="connsiteX5" fmla="*/ 27479 w 27479"/>
                  <a:gd name="connsiteY5" fmla="*/ 130030 h 250622"/>
                  <a:gd name="connsiteX6" fmla="*/ 27479 w 27479"/>
                  <a:gd name="connsiteY6" fmla="*/ 250622 h 250622"/>
                  <a:gd name="connsiteX0" fmla="*/ 27479 w 27479"/>
                  <a:gd name="connsiteY0" fmla="*/ 0 h 187946"/>
                  <a:gd name="connsiteX1" fmla="*/ 23037 w 27479"/>
                  <a:gd name="connsiteY1" fmla="*/ 12692 h 187946"/>
                  <a:gd name="connsiteX2" fmla="*/ 1440 w 27479"/>
                  <a:gd name="connsiteY2" fmla="*/ 21331 h 187946"/>
                  <a:gd name="connsiteX3" fmla="*/ 0 w 27479"/>
                  <a:gd name="connsiteY3" fmla="*/ 42928 h 187946"/>
                  <a:gd name="connsiteX4" fmla="*/ 27479 w 27479"/>
                  <a:gd name="connsiteY4" fmla="*/ 67354 h 187946"/>
                  <a:gd name="connsiteX5" fmla="*/ 27479 w 27479"/>
                  <a:gd name="connsiteY5" fmla="*/ 187946 h 187946"/>
                  <a:gd name="connsiteX0" fmla="*/ 27479 w 27479"/>
                  <a:gd name="connsiteY0" fmla="*/ 0 h 67354"/>
                  <a:gd name="connsiteX1" fmla="*/ 23037 w 27479"/>
                  <a:gd name="connsiteY1" fmla="*/ 12692 h 67354"/>
                  <a:gd name="connsiteX2" fmla="*/ 1440 w 27479"/>
                  <a:gd name="connsiteY2" fmla="*/ 21331 h 67354"/>
                  <a:gd name="connsiteX3" fmla="*/ 0 w 27479"/>
                  <a:gd name="connsiteY3" fmla="*/ 42928 h 67354"/>
                  <a:gd name="connsiteX4" fmla="*/ 27479 w 27479"/>
                  <a:gd name="connsiteY4" fmla="*/ 67354 h 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9" h="67354">
                    <a:moveTo>
                      <a:pt x="27479" y="0"/>
                    </a:moveTo>
                    <a:lnTo>
                      <a:pt x="23037" y="12692"/>
                    </a:lnTo>
                    <a:lnTo>
                      <a:pt x="1440" y="21331"/>
                    </a:lnTo>
                    <a:lnTo>
                      <a:pt x="0" y="42928"/>
                    </a:lnTo>
                    <a:lnTo>
                      <a:pt x="27479" y="6735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E71885D6-184D-8F1C-6EFD-863526C62D04}"/>
                  </a:ext>
                </a:extLst>
              </p:cNvPr>
              <p:cNvSpPr/>
              <p:nvPr/>
            </p:nvSpPr>
            <p:spPr>
              <a:xfrm>
                <a:off x="3024618" y="2469526"/>
                <a:ext cx="364396" cy="723795"/>
              </a:xfrm>
              <a:custGeom>
                <a:avLst/>
                <a:gdLst>
                  <a:gd name="connsiteX0" fmla="*/ 364396 w 364396"/>
                  <a:gd name="connsiteY0" fmla="*/ 0 h 723795"/>
                  <a:gd name="connsiteX1" fmla="*/ 364396 w 364396"/>
                  <a:gd name="connsiteY1" fmla="*/ 148148 h 723795"/>
                  <a:gd name="connsiteX2" fmla="*/ 295930 w 364396"/>
                  <a:gd name="connsiteY2" fmla="*/ 175249 h 723795"/>
                  <a:gd name="connsiteX3" fmla="*/ 364396 w 364396"/>
                  <a:gd name="connsiteY3" fmla="*/ 398770 h 723795"/>
                  <a:gd name="connsiteX4" fmla="*/ 364396 w 364396"/>
                  <a:gd name="connsiteY4" fmla="*/ 723795 h 723795"/>
                  <a:gd name="connsiteX5" fmla="*/ 355634 w 364396"/>
                  <a:gd name="connsiteY5" fmla="*/ 721693 h 723795"/>
                  <a:gd name="connsiteX6" fmla="*/ 335477 w 364396"/>
                  <a:gd name="connsiteY6" fmla="*/ 720253 h 723795"/>
                  <a:gd name="connsiteX7" fmla="*/ 295162 w 364396"/>
                  <a:gd name="connsiteY7" fmla="*/ 694336 h 723795"/>
                  <a:gd name="connsiteX8" fmla="*/ 282204 w 364396"/>
                  <a:gd name="connsiteY8" fmla="*/ 694336 h 723795"/>
                  <a:gd name="connsiteX9" fmla="*/ 233250 w 364396"/>
                  <a:gd name="connsiteY9" fmla="*/ 658341 h 723795"/>
                  <a:gd name="connsiteX10" fmla="*/ 226051 w 364396"/>
                  <a:gd name="connsiteY10" fmla="*/ 612266 h 723795"/>
                  <a:gd name="connsiteX11" fmla="*/ 192935 w 364396"/>
                  <a:gd name="connsiteY11" fmla="*/ 594989 h 723795"/>
                  <a:gd name="connsiteX12" fmla="*/ 195815 w 364396"/>
                  <a:gd name="connsiteY12" fmla="*/ 587790 h 723795"/>
                  <a:gd name="connsiteX13" fmla="*/ 203014 w 364396"/>
                  <a:gd name="connsiteY13" fmla="*/ 577711 h 723795"/>
                  <a:gd name="connsiteX14" fmla="*/ 223171 w 364396"/>
                  <a:gd name="connsiteY14" fmla="*/ 576271 h 723795"/>
                  <a:gd name="connsiteX15" fmla="*/ 227491 w 364396"/>
                  <a:gd name="connsiteY15" fmla="*/ 554674 h 723795"/>
                  <a:gd name="connsiteX16" fmla="*/ 223171 w 364396"/>
                  <a:gd name="connsiteY16" fmla="*/ 548915 h 723795"/>
                  <a:gd name="connsiteX17" fmla="*/ 204454 w 364396"/>
                  <a:gd name="connsiteY17" fmla="*/ 541715 h 723795"/>
                  <a:gd name="connsiteX18" fmla="*/ 203014 w 364396"/>
                  <a:gd name="connsiteY18" fmla="*/ 527317 h 723795"/>
                  <a:gd name="connsiteX19" fmla="*/ 182857 w 364396"/>
                  <a:gd name="connsiteY19" fmla="*/ 527317 h 723795"/>
                  <a:gd name="connsiteX20" fmla="*/ 179977 w 364396"/>
                  <a:gd name="connsiteY20" fmla="*/ 515799 h 723795"/>
                  <a:gd name="connsiteX21" fmla="*/ 138222 w 364396"/>
                  <a:gd name="connsiteY21" fmla="*/ 492762 h 723795"/>
                  <a:gd name="connsiteX22" fmla="*/ 122384 w 364396"/>
                  <a:gd name="connsiteY22" fmla="*/ 494201 h 723795"/>
                  <a:gd name="connsiteX23" fmla="*/ 118065 w 364396"/>
                  <a:gd name="connsiteY23" fmla="*/ 484123 h 723795"/>
                  <a:gd name="connsiteX24" fmla="*/ 76310 w 364396"/>
                  <a:gd name="connsiteY24" fmla="*/ 452447 h 723795"/>
                  <a:gd name="connsiteX25" fmla="*/ 54713 w 364396"/>
                  <a:gd name="connsiteY25" fmla="*/ 413572 h 723795"/>
                  <a:gd name="connsiteX26" fmla="*/ 0 w 364396"/>
                  <a:gd name="connsiteY26" fmla="*/ 416451 h 723795"/>
                  <a:gd name="connsiteX27" fmla="*/ 2880 w 364396"/>
                  <a:gd name="connsiteY27" fmla="*/ 403493 h 723795"/>
                  <a:gd name="connsiteX28" fmla="*/ 2880 w 364396"/>
                  <a:gd name="connsiteY28" fmla="*/ 394854 h 723795"/>
                  <a:gd name="connsiteX29" fmla="*/ 10079 w 364396"/>
                  <a:gd name="connsiteY29" fmla="*/ 389095 h 723795"/>
                  <a:gd name="connsiteX30" fmla="*/ 17278 w 364396"/>
                  <a:gd name="connsiteY30" fmla="*/ 368937 h 723795"/>
                  <a:gd name="connsiteX31" fmla="*/ 31676 w 364396"/>
                  <a:gd name="connsiteY31" fmla="*/ 354539 h 723795"/>
                  <a:gd name="connsiteX32" fmla="*/ 11519 w 364396"/>
                  <a:gd name="connsiteY32" fmla="*/ 343021 h 723795"/>
                  <a:gd name="connsiteX33" fmla="*/ 27357 w 364396"/>
                  <a:gd name="connsiteY33" fmla="*/ 318544 h 723795"/>
                  <a:gd name="connsiteX34" fmla="*/ 59033 w 364396"/>
                  <a:gd name="connsiteY34" fmla="*/ 312785 h 723795"/>
                  <a:gd name="connsiteX35" fmla="*/ 70551 w 364396"/>
                  <a:gd name="connsiteY35" fmla="*/ 291187 h 723795"/>
                  <a:gd name="connsiteX36" fmla="*/ 63352 w 364396"/>
                  <a:gd name="connsiteY36" fmla="*/ 281109 h 723795"/>
                  <a:gd name="connsiteX37" fmla="*/ 54713 w 364396"/>
                  <a:gd name="connsiteY37" fmla="*/ 263831 h 723795"/>
                  <a:gd name="connsiteX38" fmla="*/ 20158 w 364396"/>
                  <a:gd name="connsiteY38" fmla="*/ 258071 h 723795"/>
                  <a:gd name="connsiteX39" fmla="*/ 28796 w 364396"/>
                  <a:gd name="connsiteY39" fmla="*/ 245113 h 723795"/>
                  <a:gd name="connsiteX40" fmla="*/ 59033 w 364396"/>
                  <a:gd name="connsiteY40" fmla="*/ 222076 h 723795"/>
                  <a:gd name="connsiteX41" fmla="*/ 48954 w 364396"/>
                  <a:gd name="connsiteY41" fmla="*/ 197599 h 723795"/>
                  <a:gd name="connsiteX42" fmla="*/ 77750 w 364396"/>
                  <a:gd name="connsiteY42" fmla="*/ 203358 h 723795"/>
                  <a:gd name="connsiteX43" fmla="*/ 92148 w 364396"/>
                  <a:gd name="connsiteY43" fmla="*/ 196159 h 723795"/>
                  <a:gd name="connsiteX44" fmla="*/ 84949 w 364396"/>
                  <a:gd name="connsiteY44" fmla="*/ 186081 h 723795"/>
                  <a:gd name="connsiteX45" fmla="*/ 90708 w 364396"/>
                  <a:gd name="connsiteY45" fmla="*/ 180321 h 723795"/>
                  <a:gd name="connsiteX46" fmla="*/ 86389 w 364396"/>
                  <a:gd name="connsiteY46" fmla="*/ 165923 h 723795"/>
                  <a:gd name="connsiteX47" fmla="*/ 57593 w 364396"/>
                  <a:gd name="connsiteY47" fmla="*/ 152965 h 723795"/>
                  <a:gd name="connsiteX48" fmla="*/ 59033 w 364396"/>
                  <a:gd name="connsiteY48" fmla="*/ 135687 h 723795"/>
                  <a:gd name="connsiteX49" fmla="*/ 47514 w 364396"/>
                  <a:gd name="connsiteY49" fmla="*/ 116969 h 723795"/>
                  <a:gd name="connsiteX50" fmla="*/ 33116 w 364396"/>
                  <a:gd name="connsiteY50" fmla="*/ 104011 h 723795"/>
                  <a:gd name="connsiteX51" fmla="*/ 5759 w 364396"/>
                  <a:gd name="connsiteY51" fmla="*/ 86733 h 723795"/>
                  <a:gd name="connsiteX52" fmla="*/ 12958 w 364396"/>
                  <a:gd name="connsiteY52" fmla="*/ 59377 h 723795"/>
                  <a:gd name="connsiteX53" fmla="*/ 27357 w 364396"/>
                  <a:gd name="connsiteY53" fmla="*/ 50738 h 723795"/>
                  <a:gd name="connsiteX54" fmla="*/ 30236 w 364396"/>
                  <a:gd name="connsiteY54" fmla="*/ 72335 h 723795"/>
                  <a:gd name="connsiteX55" fmla="*/ 53273 w 364396"/>
                  <a:gd name="connsiteY55" fmla="*/ 82414 h 723795"/>
                  <a:gd name="connsiteX56" fmla="*/ 70551 w 364396"/>
                  <a:gd name="connsiteY56" fmla="*/ 79534 h 723795"/>
                  <a:gd name="connsiteX57" fmla="*/ 86389 w 364396"/>
                  <a:gd name="connsiteY57" fmla="*/ 86733 h 723795"/>
                  <a:gd name="connsiteX58" fmla="*/ 106546 w 364396"/>
                  <a:gd name="connsiteY58" fmla="*/ 73775 h 723795"/>
                  <a:gd name="connsiteX59" fmla="*/ 112306 w 364396"/>
                  <a:gd name="connsiteY59" fmla="*/ 59377 h 723795"/>
                  <a:gd name="connsiteX60" fmla="*/ 123824 w 364396"/>
                  <a:gd name="connsiteY60" fmla="*/ 60817 h 723795"/>
                  <a:gd name="connsiteX61" fmla="*/ 165579 w 364396"/>
                  <a:gd name="connsiteY61" fmla="*/ 62256 h 723795"/>
                  <a:gd name="connsiteX62" fmla="*/ 184296 w 364396"/>
                  <a:gd name="connsiteY62" fmla="*/ 53617 h 723795"/>
                  <a:gd name="connsiteX63" fmla="*/ 201574 w 364396"/>
                  <a:gd name="connsiteY63" fmla="*/ 40659 h 723795"/>
                  <a:gd name="connsiteX64" fmla="*/ 247648 w 364396"/>
                  <a:gd name="connsiteY64" fmla="*/ 34900 h 723795"/>
                  <a:gd name="connsiteX65" fmla="*/ 251968 w 364396"/>
                  <a:gd name="connsiteY65" fmla="*/ 26261 h 723795"/>
                  <a:gd name="connsiteX66" fmla="*/ 279324 w 364396"/>
                  <a:gd name="connsiteY66" fmla="*/ 23381 h 723795"/>
                  <a:gd name="connsiteX67" fmla="*/ 298042 w 364396"/>
                  <a:gd name="connsiteY67" fmla="*/ 14742 h 723795"/>
                  <a:gd name="connsiteX68" fmla="*/ 306681 w 364396"/>
                  <a:gd name="connsiteY68" fmla="*/ 23381 h 723795"/>
                  <a:gd name="connsiteX69" fmla="*/ 309560 w 364396"/>
                  <a:gd name="connsiteY69" fmla="*/ 39219 h 723795"/>
                  <a:gd name="connsiteX70" fmla="*/ 336917 w 364396"/>
                  <a:gd name="connsiteY70" fmla="*/ 17622 h 723795"/>
                  <a:gd name="connsiteX71" fmla="*/ 351315 w 364396"/>
                  <a:gd name="connsiteY71" fmla="*/ 1784 h 723795"/>
                  <a:gd name="connsiteX72" fmla="*/ 364396 w 364396"/>
                  <a:gd name="connsiteY72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398770 h 723795"/>
                  <a:gd name="connsiteX3" fmla="*/ 364396 w 364396"/>
                  <a:gd name="connsiteY3" fmla="*/ 723795 h 723795"/>
                  <a:gd name="connsiteX4" fmla="*/ 355634 w 364396"/>
                  <a:gd name="connsiteY4" fmla="*/ 721693 h 723795"/>
                  <a:gd name="connsiteX5" fmla="*/ 335477 w 364396"/>
                  <a:gd name="connsiteY5" fmla="*/ 720253 h 723795"/>
                  <a:gd name="connsiteX6" fmla="*/ 295162 w 364396"/>
                  <a:gd name="connsiteY6" fmla="*/ 694336 h 723795"/>
                  <a:gd name="connsiteX7" fmla="*/ 282204 w 364396"/>
                  <a:gd name="connsiteY7" fmla="*/ 694336 h 723795"/>
                  <a:gd name="connsiteX8" fmla="*/ 233250 w 364396"/>
                  <a:gd name="connsiteY8" fmla="*/ 658341 h 723795"/>
                  <a:gd name="connsiteX9" fmla="*/ 226051 w 364396"/>
                  <a:gd name="connsiteY9" fmla="*/ 612266 h 723795"/>
                  <a:gd name="connsiteX10" fmla="*/ 192935 w 364396"/>
                  <a:gd name="connsiteY10" fmla="*/ 594989 h 723795"/>
                  <a:gd name="connsiteX11" fmla="*/ 195815 w 364396"/>
                  <a:gd name="connsiteY11" fmla="*/ 587790 h 723795"/>
                  <a:gd name="connsiteX12" fmla="*/ 203014 w 364396"/>
                  <a:gd name="connsiteY12" fmla="*/ 577711 h 723795"/>
                  <a:gd name="connsiteX13" fmla="*/ 223171 w 364396"/>
                  <a:gd name="connsiteY13" fmla="*/ 576271 h 723795"/>
                  <a:gd name="connsiteX14" fmla="*/ 227491 w 364396"/>
                  <a:gd name="connsiteY14" fmla="*/ 554674 h 723795"/>
                  <a:gd name="connsiteX15" fmla="*/ 223171 w 364396"/>
                  <a:gd name="connsiteY15" fmla="*/ 548915 h 723795"/>
                  <a:gd name="connsiteX16" fmla="*/ 204454 w 364396"/>
                  <a:gd name="connsiteY16" fmla="*/ 541715 h 723795"/>
                  <a:gd name="connsiteX17" fmla="*/ 203014 w 364396"/>
                  <a:gd name="connsiteY17" fmla="*/ 527317 h 723795"/>
                  <a:gd name="connsiteX18" fmla="*/ 182857 w 364396"/>
                  <a:gd name="connsiteY18" fmla="*/ 527317 h 723795"/>
                  <a:gd name="connsiteX19" fmla="*/ 179977 w 364396"/>
                  <a:gd name="connsiteY19" fmla="*/ 515799 h 723795"/>
                  <a:gd name="connsiteX20" fmla="*/ 138222 w 364396"/>
                  <a:gd name="connsiteY20" fmla="*/ 492762 h 723795"/>
                  <a:gd name="connsiteX21" fmla="*/ 122384 w 364396"/>
                  <a:gd name="connsiteY21" fmla="*/ 494201 h 723795"/>
                  <a:gd name="connsiteX22" fmla="*/ 118065 w 364396"/>
                  <a:gd name="connsiteY22" fmla="*/ 484123 h 723795"/>
                  <a:gd name="connsiteX23" fmla="*/ 76310 w 364396"/>
                  <a:gd name="connsiteY23" fmla="*/ 452447 h 723795"/>
                  <a:gd name="connsiteX24" fmla="*/ 54713 w 364396"/>
                  <a:gd name="connsiteY24" fmla="*/ 413572 h 723795"/>
                  <a:gd name="connsiteX25" fmla="*/ 0 w 364396"/>
                  <a:gd name="connsiteY25" fmla="*/ 416451 h 723795"/>
                  <a:gd name="connsiteX26" fmla="*/ 2880 w 364396"/>
                  <a:gd name="connsiteY26" fmla="*/ 403493 h 723795"/>
                  <a:gd name="connsiteX27" fmla="*/ 2880 w 364396"/>
                  <a:gd name="connsiteY27" fmla="*/ 394854 h 723795"/>
                  <a:gd name="connsiteX28" fmla="*/ 10079 w 364396"/>
                  <a:gd name="connsiteY28" fmla="*/ 389095 h 723795"/>
                  <a:gd name="connsiteX29" fmla="*/ 17278 w 364396"/>
                  <a:gd name="connsiteY29" fmla="*/ 368937 h 723795"/>
                  <a:gd name="connsiteX30" fmla="*/ 31676 w 364396"/>
                  <a:gd name="connsiteY30" fmla="*/ 354539 h 723795"/>
                  <a:gd name="connsiteX31" fmla="*/ 11519 w 364396"/>
                  <a:gd name="connsiteY31" fmla="*/ 343021 h 723795"/>
                  <a:gd name="connsiteX32" fmla="*/ 27357 w 364396"/>
                  <a:gd name="connsiteY32" fmla="*/ 318544 h 723795"/>
                  <a:gd name="connsiteX33" fmla="*/ 59033 w 364396"/>
                  <a:gd name="connsiteY33" fmla="*/ 312785 h 723795"/>
                  <a:gd name="connsiteX34" fmla="*/ 70551 w 364396"/>
                  <a:gd name="connsiteY34" fmla="*/ 291187 h 723795"/>
                  <a:gd name="connsiteX35" fmla="*/ 63352 w 364396"/>
                  <a:gd name="connsiteY35" fmla="*/ 281109 h 723795"/>
                  <a:gd name="connsiteX36" fmla="*/ 54713 w 364396"/>
                  <a:gd name="connsiteY36" fmla="*/ 263831 h 723795"/>
                  <a:gd name="connsiteX37" fmla="*/ 20158 w 364396"/>
                  <a:gd name="connsiteY37" fmla="*/ 258071 h 723795"/>
                  <a:gd name="connsiteX38" fmla="*/ 28796 w 364396"/>
                  <a:gd name="connsiteY38" fmla="*/ 245113 h 723795"/>
                  <a:gd name="connsiteX39" fmla="*/ 59033 w 364396"/>
                  <a:gd name="connsiteY39" fmla="*/ 222076 h 723795"/>
                  <a:gd name="connsiteX40" fmla="*/ 48954 w 364396"/>
                  <a:gd name="connsiteY40" fmla="*/ 197599 h 723795"/>
                  <a:gd name="connsiteX41" fmla="*/ 77750 w 364396"/>
                  <a:gd name="connsiteY41" fmla="*/ 203358 h 723795"/>
                  <a:gd name="connsiteX42" fmla="*/ 92148 w 364396"/>
                  <a:gd name="connsiteY42" fmla="*/ 196159 h 723795"/>
                  <a:gd name="connsiteX43" fmla="*/ 84949 w 364396"/>
                  <a:gd name="connsiteY43" fmla="*/ 186081 h 723795"/>
                  <a:gd name="connsiteX44" fmla="*/ 90708 w 364396"/>
                  <a:gd name="connsiteY44" fmla="*/ 180321 h 723795"/>
                  <a:gd name="connsiteX45" fmla="*/ 86389 w 364396"/>
                  <a:gd name="connsiteY45" fmla="*/ 165923 h 723795"/>
                  <a:gd name="connsiteX46" fmla="*/ 57593 w 364396"/>
                  <a:gd name="connsiteY46" fmla="*/ 152965 h 723795"/>
                  <a:gd name="connsiteX47" fmla="*/ 59033 w 364396"/>
                  <a:gd name="connsiteY47" fmla="*/ 135687 h 723795"/>
                  <a:gd name="connsiteX48" fmla="*/ 47514 w 364396"/>
                  <a:gd name="connsiteY48" fmla="*/ 116969 h 723795"/>
                  <a:gd name="connsiteX49" fmla="*/ 33116 w 364396"/>
                  <a:gd name="connsiteY49" fmla="*/ 104011 h 723795"/>
                  <a:gd name="connsiteX50" fmla="*/ 5759 w 364396"/>
                  <a:gd name="connsiteY50" fmla="*/ 86733 h 723795"/>
                  <a:gd name="connsiteX51" fmla="*/ 12958 w 364396"/>
                  <a:gd name="connsiteY51" fmla="*/ 59377 h 723795"/>
                  <a:gd name="connsiteX52" fmla="*/ 27357 w 364396"/>
                  <a:gd name="connsiteY52" fmla="*/ 50738 h 723795"/>
                  <a:gd name="connsiteX53" fmla="*/ 30236 w 364396"/>
                  <a:gd name="connsiteY53" fmla="*/ 72335 h 723795"/>
                  <a:gd name="connsiteX54" fmla="*/ 53273 w 364396"/>
                  <a:gd name="connsiteY54" fmla="*/ 82414 h 723795"/>
                  <a:gd name="connsiteX55" fmla="*/ 70551 w 364396"/>
                  <a:gd name="connsiteY55" fmla="*/ 79534 h 723795"/>
                  <a:gd name="connsiteX56" fmla="*/ 86389 w 364396"/>
                  <a:gd name="connsiteY56" fmla="*/ 86733 h 723795"/>
                  <a:gd name="connsiteX57" fmla="*/ 106546 w 364396"/>
                  <a:gd name="connsiteY57" fmla="*/ 73775 h 723795"/>
                  <a:gd name="connsiteX58" fmla="*/ 112306 w 364396"/>
                  <a:gd name="connsiteY58" fmla="*/ 59377 h 723795"/>
                  <a:gd name="connsiteX59" fmla="*/ 123824 w 364396"/>
                  <a:gd name="connsiteY59" fmla="*/ 60817 h 723795"/>
                  <a:gd name="connsiteX60" fmla="*/ 165579 w 364396"/>
                  <a:gd name="connsiteY60" fmla="*/ 62256 h 723795"/>
                  <a:gd name="connsiteX61" fmla="*/ 184296 w 364396"/>
                  <a:gd name="connsiteY61" fmla="*/ 53617 h 723795"/>
                  <a:gd name="connsiteX62" fmla="*/ 201574 w 364396"/>
                  <a:gd name="connsiteY62" fmla="*/ 40659 h 723795"/>
                  <a:gd name="connsiteX63" fmla="*/ 247648 w 364396"/>
                  <a:gd name="connsiteY63" fmla="*/ 34900 h 723795"/>
                  <a:gd name="connsiteX64" fmla="*/ 251968 w 364396"/>
                  <a:gd name="connsiteY64" fmla="*/ 26261 h 723795"/>
                  <a:gd name="connsiteX65" fmla="*/ 279324 w 364396"/>
                  <a:gd name="connsiteY65" fmla="*/ 23381 h 723795"/>
                  <a:gd name="connsiteX66" fmla="*/ 298042 w 364396"/>
                  <a:gd name="connsiteY66" fmla="*/ 14742 h 723795"/>
                  <a:gd name="connsiteX67" fmla="*/ 306681 w 364396"/>
                  <a:gd name="connsiteY67" fmla="*/ 23381 h 723795"/>
                  <a:gd name="connsiteX68" fmla="*/ 309560 w 364396"/>
                  <a:gd name="connsiteY68" fmla="*/ 39219 h 723795"/>
                  <a:gd name="connsiteX69" fmla="*/ 336917 w 364396"/>
                  <a:gd name="connsiteY69" fmla="*/ 17622 h 723795"/>
                  <a:gd name="connsiteX70" fmla="*/ 351315 w 364396"/>
                  <a:gd name="connsiteY70" fmla="*/ 1784 h 723795"/>
                  <a:gd name="connsiteX71" fmla="*/ 364396 w 364396"/>
                  <a:gd name="connsiteY71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723795 h 723795"/>
                  <a:gd name="connsiteX3" fmla="*/ 355634 w 364396"/>
                  <a:gd name="connsiteY3" fmla="*/ 721693 h 723795"/>
                  <a:gd name="connsiteX4" fmla="*/ 335477 w 364396"/>
                  <a:gd name="connsiteY4" fmla="*/ 720253 h 723795"/>
                  <a:gd name="connsiteX5" fmla="*/ 295162 w 364396"/>
                  <a:gd name="connsiteY5" fmla="*/ 694336 h 723795"/>
                  <a:gd name="connsiteX6" fmla="*/ 282204 w 364396"/>
                  <a:gd name="connsiteY6" fmla="*/ 694336 h 723795"/>
                  <a:gd name="connsiteX7" fmla="*/ 233250 w 364396"/>
                  <a:gd name="connsiteY7" fmla="*/ 658341 h 723795"/>
                  <a:gd name="connsiteX8" fmla="*/ 226051 w 364396"/>
                  <a:gd name="connsiteY8" fmla="*/ 612266 h 723795"/>
                  <a:gd name="connsiteX9" fmla="*/ 192935 w 364396"/>
                  <a:gd name="connsiteY9" fmla="*/ 594989 h 723795"/>
                  <a:gd name="connsiteX10" fmla="*/ 195815 w 364396"/>
                  <a:gd name="connsiteY10" fmla="*/ 587790 h 723795"/>
                  <a:gd name="connsiteX11" fmla="*/ 203014 w 364396"/>
                  <a:gd name="connsiteY11" fmla="*/ 577711 h 723795"/>
                  <a:gd name="connsiteX12" fmla="*/ 223171 w 364396"/>
                  <a:gd name="connsiteY12" fmla="*/ 576271 h 723795"/>
                  <a:gd name="connsiteX13" fmla="*/ 227491 w 364396"/>
                  <a:gd name="connsiteY13" fmla="*/ 554674 h 723795"/>
                  <a:gd name="connsiteX14" fmla="*/ 223171 w 364396"/>
                  <a:gd name="connsiteY14" fmla="*/ 548915 h 723795"/>
                  <a:gd name="connsiteX15" fmla="*/ 204454 w 364396"/>
                  <a:gd name="connsiteY15" fmla="*/ 541715 h 723795"/>
                  <a:gd name="connsiteX16" fmla="*/ 203014 w 364396"/>
                  <a:gd name="connsiteY16" fmla="*/ 527317 h 723795"/>
                  <a:gd name="connsiteX17" fmla="*/ 182857 w 364396"/>
                  <a:gd name="connsiteY17" fmla="*/ 527317 h 723795"/>
                  <a:gd name="connsiteX18" fmla="*/ 179977 w 364396"/>
                  <a:gd name="connsiteY18" fmla="*/ 515799 h 723795"/>
                  <a:gd name="connsiteX19" fmla="*/ 138222 w 364396"/>
                  <a:gd name="connsiteY19" fmla="*/ 492762 h 723795"/>
                  <a:gd name="connsiteX20" fmla="*/ 122384 w 364396"/>
                  <a:gd name="connsiteY20" fmla="*/ 494201 h 723795"/>
                  <a:gd name="connsiteX21" fmla="*/ 118065 w 364396"/>
                  <a:gd name="connsiteY21" fmla="*/ 484123 h 723795"/>
                  <a:gd name="connsiteX22" fmla="*/ 76310 w 364396"/>
                  <a:gd name="connsiteY22" fmla="*/ 452447 h 723795"/>
                  <a:gd name="connsiteX23" fmla="*/ 54713 w 364396"/>
                  <a:gd name="connsiteY23" fmla="*/ 413572 h 723795"/>
                  <a:gd name="connsiteX24" fmla="*/ 0 w 364396"/>
                  <a:gd name="connsiteY24" fmla="*/ 416451 h 723795"/>
                  <a:gd name="connsiteX25" fmla="*/ 2880 w 364396"/>
                  <a:gd name="connsiteY25" fmla="*/ 403493 h 723795"/>
                  <a:gd name="connsiteX26" fmla="*/ 2880 w 364396"/>
                  <a:gd name="connsiteY26" fmla="*/ 394854 h 723795"/>
                  <a:gd name="connsiteX27" fmla="*/ 10079 w 364396"/>
                  <a:gd name="connsiteY27" fmla="*/ 389095 h 723795"/>
                  <a:gd name="connsiteX28" fmla="*/ 17278 w 364396"/>
                  <a:gd name="connsiteY28" fmla="*/ 368937 h 723795"/>
                  <a:gd name="connsiteX29" fmla="*/ 31676 w 364396"/>
                  <a:gd name="connsiteY29" fmla="*/ 354539 h 723795"/>
                  <a:gd name="connsiteX30" fmla="*/ 11519 w 364396"/>
                  <a:gd name="connsiteY30" fmla="*/ 343021 h 723795"/>
                  <a:gd name="connsiteX31" fmla="*/ 27357 w 364396"/>
                  <a:gd name="connsiteY31" fmla="*/ 318544 h 723795"/>
                  <a:gd name="connsiteX32" fmla="*/ 59033 w 364396"/>
                  <a:gd name="connsiteY32" fmla="*/ 312785 h 723795"/>
                  <a:gd name="connsiteX33" fmla="*/ 70551 w 364396"/>
                  <a:gd name="connsiteY33" fmla="*/ 291187 h 723795"/>
                  <a:gd name="connsiteX34" fmla="*/ 63352 w 364396"/>
                  <a:gd name="connsiteY34" fmla="*/ 281109 h 723795"/>
                  <a:gd name="connsiteX35" fmla="*/ 54713 w 364396"/>
                  <a:gd name="connsiteY35" fmla="*/ 263831 h 723795"/>
                  <a:gd name="connsiteX36" fmla="*/ 20158 w 364396"/>
                  <a:gd name="connsiteY36" fmla="*/ 258071 h 723795"/>
                  <a:gd name="connsiteX37" fmla="*/ 28796 w 364396"/>
                  <a:gd name="connsiteY37" fmla="*/ 245113 h 723795"/>
                  <a:gd name="connsiteX38" fmla="*/ 59033 w 364396"/>
                  <a:gd name="connsiteY38" fmla="*/ 222076 h 723795"/>
                  <a:gd name="connsiteX39" fmla="*/ 48954 w 364396"/>
                  <a:gd name="connsiteY39" fmla="*/ 197599 h 723795"/>
                  <a:gd name="connsiteX40" fmla="*/ 77750 w 364396"/>
                  <a:gd name="connsiteY40" fmla="*/ 203358 h 723795"/>
                  <a:gd name="connsiteX41" fmla="*/ 92148 w 364396"/>
                  <a:gd name="connsiteY41" fmla="*/ 196159 h 723795"/>
                  <a:gd name="connsiteX42" fmla="*/ 84949 w 364396"/>
                  <a:gd name="connsiteY42" fmla="*/ 186081 h 723795"/>
                  <a:gd name="connsiteX43" fmla="*/ 90708 w 364396"/>
                  <a:gd name="connsiteY43" fmla="*/ 180321 h 723795"/>
                  <a:gd name="connsiteX44" fmla="*/ 86389 w 364396"/>
                  <a:gd name="connsiteY44" fmla="*/ 165923 h 723795"/>
                  <a:gd name="connsiteX45" fmla="*/ 57593 w 364396"/>
                  <a:gd name="connsiteY45" fmla="*/ 152965 h 723795"/>
                  <a:gd name="connsiteX46" fmla="*/ 59033 w 364396"/>
                  <a:gd name="connsiteY46" fmla="*/ 135687 h 723795"/>
                  <a:gd name="connsiteX47" fmla="*/ 47514 w 364396"/>
                  <a:gd name="connsiteY47" fmla="*/ 116969 h 723795"/>
                  <a:gd name="connsiteX48" fmla="*/ 33116 w 364396"/>
                  <a:gd name="connsiteY48" fmla="*/ 104011 h 723795"/>
                  <a:gd name="connsiteX49" fmla="*/ 5759 w 364396"/>
                  <a:gd name="connsiteY49" fmla="*/ 86733 h 723795"/>
                  <a:gd name="connsiteX50" fmla="*/ 12958 w 364396"/>
                  <a:gd name="connsiteY50" fmla="*/ 59377 h 723795"/>
                  <a:gd name="connsiteX51" fmla="*/ 27357 w 364396"/>
                  <a:gd name="connsiteY51" fmla="*/ 50738 h 723795"/>
                  <a:gd name="connsiteX52" fmla="*/ 30236 w 364396"/>
                  <a:gd name="connsiteY52" fmla="*/ 72335 h 723795"/>
                  <a:gd name="connsiteX53" fmla="*/ 53273 w 364396"/>
                  <a:gd name="connsiteY53" fmla="*/ 82414 h 723795"/>
                  <a:gd name="connsiteX54" fmla="*/ 70551 w 364396"/>
                  <a:gd name="connsiteY54" fmla="*/ 79534 h 723795"/>
                  <a:gd name="connsiteX55" fmla="*/ 86389 w 364396"/>
                  <a:gd name="connsiteY55" fmla="*/ 86733 h 723795"/>
                  <a:gd name="connsiteX56" fmla="*/ 106546 w 364396"/>
                  <a:gd name="connsiteY56" fmla="*/ 73775 h 723795"/>
                  <a:gd name="connsiteX57" fmla="*/ 112306 w 364396"/>
                  <a:gd name="connsiteY57" fmla="*/ 59377 h 723795"/>
                  <a:gd name="connsiteX58" fmla="*/ 123824 w 364396"/>
                  <a:gd name="connsiteY58" fmla="*/ 60817 h 723795"/>
                  <a:gd name="connsiteX59" fmla="*/ 165579 w 364396"/>
                  <a:gd name="connsiteY59" fmla="*/ 62256 h 723795"/>
                  <a:gd name="connsiteX60" fmla="*/ 184296 w 364396"/>
                  <a:gd name="connsiteY60" fmla="*/ 53617 h 723795"/>
                  <a:gd name="connsiteX61" fmla="*/ 201574 w 364396"/>
                  <a:gd name="connsiteY61" fmla="*/ 40659 h 723795"/>
                  <a:gd name="connsiteX62" fmla="*/ 247648 w 364396"/>
                  <a:gd name="connsiteY62" fmla="*/ 34900 h 723795"/>
                  <a:gd name="connsiteX63" fmla="*/ 251968 w 364396"/>
                  <a:gd name="connsiteY63" fmla="*/ 26261 h 723795"/>
                  <a:gd name="connsiteX64" fmla="*/ 279324 w 364396"/>
                  <a:gd name="connsiteY64" fmla="*/ 23381 h 723795"/>
                  <a:gd name="connsiteX65" fmla="*/ 298042 w 364396"/>
                  <a:gd name="connsiteY65" fmla="*/ 14742 h 723795"/>
                  <a:gd name="connsiteX66" fmla="*/ 306681 w 364396"/>
                  <a:gd name="connsiteY66" fmla="*/ 23381 h 723795"/>
                  <a:gd name="connsiteX67" fmla="*/ 309560 w 364396"/>
                  <a:gd name="connsiteY67" fmla="*/ 39219 h 723795"/>
                  <a:gd name="connsiteX68" fmla="*/ 336917 w 364396"/>
                  <a:gd name="connsiteY68" fmla="*/ 17622 h 723795"/>
                  <a:gd name="connsiteX69" fmla="*/ 351315 w 364396"/>
                  <a:gd name="connsiteY69" fmla="*/ 1784 h 723795"/>
                  <a:gd name="connsiteX70" fmla="*/ 364396 w 364396"/>
                  <a:gd name="connsiteY70" fmla="*/ 0 h 723795"/>
                  <a:gd name="connsiteX0" fmla="*/ 364396 w 769005"/>
                  <a:gd name="connsiteY0" fmla="*/ 0 h 723795"/>
                  <a:gd name="connsiteX1" fmla="*/ 769005 w 769005"/>
                  <a:gd name="connsiteY1" fmla="*/ 222874 h 723795"/>
                  <a:gd name="connsiteX2" fmla="*/ 364396 w 769005"/>
                  <a:gd name="connsiteY2" fmla="*/ 723795 h 723795"/>
                  <a:gd name="connsiteX3" fmla="*/ 355634 w 769005"/>
                  <a:gd name="connsiteY3" fmla="*/ 721693 h 723795"/>
                  <a:gd name="connsiteX4" fmla="*/ 335477 w 769005"/>
                  <a:gd name="connsiteY4" fmla="*/ 720253 h 723795"/>
                  <a:gd name="connsiteX5" fmla="*/ 295162 w 769005"/>
                  <a:gd name="connsiteY5" fmla="*/ 694336 h 723795"/>
                  <a:gd name="connsiteX6" fmla="*/ 282204 w 769005"/>
                  <a:gd name="connsiteY6" fmla="*/ 694336 h 723795"/>
                  <a:gd name="connsiteX7" fmla="*/ 233250 w 769005"/>
                  <a:gd name="connsiteY7" fmla="*/ 658341 h 723795"/>
                  <a:gd name="connsiteX8" fmla="*/ 226051 w 769005"/>
                  <a:gd name="connsiteY8" fmla="*/ 612266 h 723795"/>
                  <a:gd name="connsiteX9" fmla="*/ 192935 w 769005"/>
                  <a:gd name="connsiteY9" fmla="*/ 594989 h 723795"/>
                  <a:gd name="connsiteX10" fmla="*/ 195815 w 769005"/>
                  <a:gd name="connsiteY10" fmla="*/ 587790 h 723795"/>
                  <a:gd name="connsiteX11" fmla="*/ 203014 w 769005"/>
                  <a:gd name="connsiteY11" fmla="*/ 577711 h 723795"/>
                  <a:gd name="connsiteX12" fmla="*/ 223171 w 769005"/>
                  <a:gd name="connsiteY12" fmla="*/ 576271 h 723795"/>
                  <a:gd name="connsiteX13" fmla="*/ 227491 w 769005"/>
                  <a:gd name="connsiteY13" fmla="*/ 554674 h 723795"/>
                  <a:gd name="connsiteX14" fmla="*/ 223171 w 769005"/>
                  <a:gd name="connsiteY14" fmla="*/ 548915 h 723795"/>
                  <a:gd name="connsiteX15" fmla="*/ 204454 w 769005"/>
                  <a:gd name="connsiteY15" fmla="*/ 541715 h 723795"/>
                  <a:gd name="connsiteX16" fmla="*/ 203014 w 769005"/>
                  <a:gd name="connsiteY16" fmla="*/ 527317 h 723795"/>
                  <a:gd name="connsiteX17" fmla="*/ 182857 w 769005"/>
                  <a:gd name="connsiteY17" fmla="*/ 527317 h 723795"/>
                  <a:gd name="connsiteX18" fmla="*/ 179977 w 769005"/>
                  <a:gd name="connsiteY18" fmla="*/ 515799 h 723795"/>
                  <a:gd name="connsiteX19" fmla="*/ 138222 w 769005"/>
                  <a:gd name="connsiteY19" fmla="*/ 492762 h 723795"/>
                  <a:gd name="connsiteX20" fmla="*/ 122384 w 769005"/>
                  <a:gd name="connsiteY20" fmla="*/ 494201 h 723795"/>
                  <a:gd name="connsiteX21" fmla="*/ 118065 w 769005"/>
                  <a:gd name="connsiteY21" fmla="*/ 484123 h 723795"/>
                  <a:gd name="connsiteX22" fmla="*/ 76310 w 769005"/>
                  <a:gd name="connsiteY22" fmla="*/ 452447 h 723795"/>
                  <a:gd name="connsiteX23" fmla="*/ 54713 w 769005"/>
                  <a:gd name="connsiteY23" fmla="*/ 413572 h 723795"/>
                  <a:gd name="connsiteX24" fmla="*/ 0 w 769005"/>
                  <a:gd name="connsiteY24" fmla="*/ 416451 h 723795"/>
                  <a:gd name="connsiteX25" fmla="*/ 2880 w 769005"/>
                  <a:gd name="connsiteY25" fmla="*/ 403493 h 723795"/>
                  <a:gd name="connsiteX26" fmla="*/ 2880 w 769005"/>
                  <a:gd name="connsiteY26" fmla="*/ 394854 h 723795"/>
                  <a:gd name="connsiteX27" fmla="*/ 10079 w 769005"/>
                  <a:gd name="connsiteY27" fmla="*/ 389095 h 723795"/>
                  <a:gd name="connsiteX28" fmla="*/ 17278 w 769005"/>
                  <a:gd name="connsiteY28" fmla="*/ 368937 h 723795"/>
                  <a:gd name="connsiteX29" fmla="*/ 31676 w 769005"/>
                  <a:gd name="connsiteY29" fmla="*/ 354539 h 723795"/>
                  <a:gd name="connsiteX30" fmla="*/ 11519 w 769005"/>
                  <a:gd name="connsiteY30" fmla="*/ 343021 h 723795"/>
                  <a:gd name="connsiteX31" fmla="*/ 27357 w 769005"/>
                  <a:gd name="connsiteY31" fmla="*/ 318544 h 723795"/>
                  <a:gd name="connsiteX32" fmla="*/ 59033 w 769005"/>
                  <a:gd name="connsiteY32" fmla="*/ 312785 h 723795"/>
                  <a:gd name="connsiteX33" fmla="*/ 70551 w 769005"/>
                  <a:gd name="connsiteY33" fmla="*/ 291187 h 723795"/>
                  <a:gd name="connsiteX34" fmla="*/ 63352 w 769005"/>
                  <a:gd name="connsiteY34" fmla="*/ 281109 h 723795"/>
                  <a:gd name="connsiteX35" fmla="*/ 54713 w 769005"/>
                  <a:gd name="connsiteY35" fmla="*/ 263831 h 723795"/>
                  <a:gd name="connsiteX36" fmla="*/ 20158 w 769005"/>
                  <a:gd name="connsiteY36" fmla="*/ 258071 h 723795"/>
                  <a:gd name="connsiteX37" fmla="*/ 28796 w 769005"/>
                  <a:gd name="connsiteY37" fmla="*/ 245113 h 723795"/>
                  <a:gd name="connsiteX38" fmla="*/ 59033 w 769005"/>
                  <a:gd name="connsiteY38" fmla="*/ 222076 h 723795"/>
                  <a:gd name="connsiteX39" fmla="*/ 48954 w 769005"/>
                  <a:gd name="connsiteY39" fmla="*/ 197599 h 723795"/>
                  <a:gd name="connsiteX40" fmla="*/ 77750 w 769005"/>
                  <a:gd name="connsiteY40" fmla="*/ 203358 h 723795"/>
                  <a:gd name="connsiteX41" fmla="*/ 92148 w 769005"/>
                  <a:gd name="connsiteY41" fmla="*/ 196159 h 723795"/>
                  <a:gd name="connsiteX42" fmla="*/ 84949 w 769005"/>
                  <a:gd name="connsiteY42" fmla="*/ 186081 h 723795"/>
                  <a:gd name="connsiteX43" fmla="*/ 90708 w 769005"/>
                  <a:gd name="connsiteY43" fmla="*/ 180321 h 723795"/>
                  <a:gd name="connsiteX44" fmla="*/ 86389 w 769005"/>
                  <a:gd name="connsiteY44" fmla="*/ 165923 h 723795"/>
                  <a:gd name="connsiteX45" fmla="*/ 57593 w 769005"/>
                  <a:gd name="connsiteY45" fmla="*/ 152965 h 723795"/>
                  <a:gd name="connsiteX46" fmla="*/ 59033 w 769005"/>
                  <a:gd name="connsiteY46" fmla="*/ 135687 h 723795"/>
                  <a:gd name="connsiteX47" fmla="*/ 47514 w 769005"/>
                  <a:gd name="connsiteY47" fmla="*/ 116969 h 723795"/>
                  <a:gd name="connsiteX48" fmla="*/ 33116 w 769005"/>
                  <a:gd name="connsiteY48" fmla="*/ 104011 h 723795"/>
                  <a:gd name="connsiteX49" fmla="*/ 5759 w 769005"/>
                  <a:gd name="connsiteY49" fmla="*/ 86733 h 723795"/>
                  <a:gd name="connsiteX50" fmla="*/ 12958 w 769005"/>
                  <a:gd name="connsiteY50" fmla="*/ 59377 h 723795"/>
                  <a:gd name="connsiteX51" fmla="*/ 27357 w 769005"/>
                  <a:gd name="connsiteY51" fmla="*/ 50738 h 723795"/>
                  <a:gd name="connsiteX52" fmla="*/ 30236 w 769005"/>
                  <a:gd name="connsiteY52" fmla="*/ 72335 h 723795"/>
                  <a:gd name="connsiteX53" fmla="*/ 53273 w 769005"/>
                  <a:gd name="connsiteY53" fmla="*/ 82414 h 723795"/>
                  <a:gd name="connsiteX54" fmla="*/ 70551 w 769005"/>
                  <a:gd name="connsiteY54" fmla="*/ 79534 h 723795"/>
                  <a:gd name="connsiteX55" fmla="*/ 86389 w 769005"/>
                  <a:gd name="connsiteY55" fmla="*/ 86733 h 723795"/>
                  <a:gd name="connsiteX56" fmla="*/ 106546 w 769005"/>
                  <a:gd name="connsiteY56" fmla="*/ 73775 h 723795"/>
                  <a:gd name="connsiteX57" fmla="*/ 112306 w 769005"/>
                  <a:gd name="connsiteY57" fmla="*/ 59377 h 723795"/>
                  <a:gd name="connsiteX58" fmla="*/ 123824 w 769005"/>
                  <a:gd name="connsiteY58" fmla="*/ 60817 h 723795"/>
                  <a:gd name="connsiteX59" fmla="*/ 165579 w 769005"/>
                  <a:gd name="connsiteY59" fmla="*/ 62256 h 723795"/>
                  <a:gd name="connsiteX60" fmla="*/ 184296 w 769005"/>
                  <a:gd name="connsiteY60" fmla="*/ 53617 h 723795"/>
                  <a:gd name="connsiteX61" fmla="*/ 201574 w 769005"/>
                  <a:gd name="connsiteY61" fmla="*/ 40659 h 723795"/>
                  <a:gd name="connsiteX62" fmla="*/ 247648 w 769005"/>
                  <a:gd name="connsiteY62" fmla="*/ 34900 h 723795"/>
                  <a:gd name="connsiteX63" fmla="*/ 251968 w 769005"/>
                  <a:gd name="connsiteY63" fmla="*/ 26261 h 723795"/>
                  <a:gd name="connsiteX64" fmla="*/ 279324 w 769005"/>
                  <a:gd name="connsiteY64" fmla="*/ 23381 h 723795"/>
                  <a:gd name="connsiteX65" fmla="*/ 298042 w 769005"/>
                  <a:gd name="connsiteY65" fmla="*/ 14742 h 723795"/>
                  <a:gd name="connsiteX66" fmla="*/ 306681 w 769005"/>
                  <a:gd name="connsiteY66" fmla="*/ 23381 h 723795"/>
                  <a:gd name="connsiteX67" fmla="*/ 309560 w 769005"/>
                  <a:gd name="connsiteY67" fmla="*/ 39219 h 723795"/>
                  <a:gd name="connsiteX68" fmla="*/ 336917 w 769005"/>
                  <a:gd name="connsiteY68" fmla="*/ 17622 h 723795"/>
                  <a:gd name="connsiteX69" fmla="*/ 351315 w 769005"/>
                  <a:gd name="connsiteY69" fmla="*/ 1784 h 723795"/>
                  <a:gd name="connsiteX70" fmla="*/ 364396 w 769005"/>
                  <a:gd name="connsiteY70" fmla="*/ 0 h 723795"/>
                  <a:gd name="connsiteX0" fmla="*/ 769005 w 860445"/>
                  <a:gd name="connsiteY0" fmla="*/ 222874 h 723795"/>
                  <a:gd name="connsiteX1" fmla="*/ 364396 w 860445"/>
                  <a:gd name="connsiteY1" fmla="*/ 723795 h 723795"/>
                  <a:gd name="connsiteX2" fmla="*/ 355634 w 860445"/>
                  <a:gd name="connsiteY2" fmla="*/ 721693 h 723795"/>
                  <a:gd name="connsiteX3" fmla="*/ 335477 w 860445"/>
                  <a:gd name="connsiteY3" fmla="*/ 720253 h 723795"/>
                  <a:gd name="connsiteX4" fmla="*/ 295162 w 860445"/>
                  <a:gd name="connsiteY4" fmla="*/ 694336 h 723795"/>
                  <a:gd name="connsiteX5" fmla="*/ 282204 w 860445"/>
                  <a:gd name="connsiteY5" fmla="*/ 694336 h 723795"/>
                  <a:gd name="connsiteX6" fmla="*/ 233250 w 860445"/>
                  <a:gd name="connsiteY6" fmla="*/ 658341 h 723795"/>
                  <a:gd name="connsiteX7" fmla="*/ 226051 w 860445"/>
                  <a:gd name="connsiteY7" fmla="*/ 612266 h 723795"/>
                  <a:gd name="connsiteX8" fmla="*/ 192935 w 860445"/>
                  <a:gd name="connsiteY8" fmla="*/ 594989 h 723795"/>
                  <a:gd name="connsiteX9" fmla="*/ 195815 w 860445"/>
                  <a:gd name="connsiteY9" fmla="*/ 587790 h 723795"/>
                  <a:gd name="connsiteX10" fmla="*/ 203014 w 860445"/>
                  <a:gd name="connsiteY10" fmla="*/ 577711 h 723795"/>
                  <a:gd name="connsiteX11" fmla="*/ 223171 w 860445"/>
                  <a:gd name="connsiteY11" fmla="*/ 576271 h 723795"/>
                  <a:gd name="connsiteX12" fmla="*/ 227491 w 860445"/>
                  <a:gd name="connsiteY12" fmla="*/ 554674 h 723795"/>
                  <a:gd name="connsiteX13" fmla="*/ 223171 w 860445"/>
                  <a:gd name="connsiteY13" fmla="*/ 548915 h 723795"/>
                  <a:gd name="connsiteX14" fmla="*/ 204454 w 860445"/>
                  <a:gd name="connsiteY14" fmla="*/ 541715 h 723795"/>
                  <a:gd name="connsiteX15" fmla="*/ 203014 w 860445"/>
                  <a:gd name="connsiteY15" fmla="*/ 527317 h 723795"/>
                  <a:gd name="connsiteX16" fmla="*/ 182857 w 860445"/>
                  <a:gd name="connsiteY16" fmla="*/ 527317 h 723795"/>
                  <a:gd name="connsiteX17" fmla="*/ 179977 w 860445"/>
                  <a:gd name="connsiteY17" fmla="*/ 515799 h 723795"/>
                  <a:gd name="connsiteX18" fmla="*/ 138222 w 860445"/>
                  <a:gd name="connsiteY18" fmla="*/ 492762 h 723795"/>
                  <a:gd name="connsiteX19" fmla="*/ 122384 w 860445"/>
                  <a:gd name="connsiteY19" fmla="*/ 494201 h 723795"/>
                  <a:gd name="connsiteX20" fmla="*/ 118065 w 860445"/>
                  <a:gd name="connsiteY20" fmla="*/ 484123 h 723795"/>
                  <a:gd name="connsiteX21" fmla="*/ 76310 w 860445"/>
                  <a:gd name="connsiteY21" fmla="*/ 452447 h 723795"/>
                  <a:gd name="connsiteX22" fmla="*/ 54713 w 860445"/>
                  <a:gd name="connsiteY22" fmla="*/ 413572 h 723795"/>
                  <a:gd name="connsiteX23" fmla="*/ 0 w 860445"/>
                  <a:gd name="connsiteY23" fmla="*/ 416451 h 723795"/>
                  <a:gd name="connsiteX24" fmla="*/ 2880 w 860445"/>
                  <a:gd name="connsiteY24" fmla="*/ 403493 h 723795"/>
                  <a:gd name="connsiteX25" fmla="*/ 2880 w 860445"/>
                  <a:gd name="connsiteY25" fmla="*/ 394854 h 723795"/>
                  <a:gd name="connsiteX26" fmla="*/ 10079 w 860445"/>
                  <a:gd name="connsiteY26" fmla="*/ 389095 h 723795"/>
                  <a:gd name="connsiteX27" fmla="*/ 17278 w 860445"/>
                  <a:gd name="connsiteY27" fmla="*/ 368937 h 723795"/>
                  <a:gd name="connsiteX28" fmla="*/ 31676 w 860445"/>
                  <a:gd name="connsiteY28" fmla="*/ 354539 h 723795"/>
                  <a:gd name="connsiteX29" fmla="*/ 11519 w 860445"/>
                  <a:gd name="connsiteY29" fmla="*/ 343021 h 723795"/>
                  <a:gd name="connsiteX30" fmla="*/ 27357 w 860445"/>
                  <a:gd name="connsiteY30" fmla="*/ 318544 h 723795"/>
                  <a:gd name="connsiteX31" fmla="*/ 59033 w 860445"/>
                  <a:gd name="connsiteY31" fmla="*/ 312785 h 723795"/>
                  <a:gd name="connsiteX32" fmla="*/ 70551 w 860445"/>
                  <a:gd name="connsiteY32" fmla="*/ 291187 h 723795"/>
                  <a:gd name="connsiteX33" fmla="*/ 63352 w 860445"/>
                  <a:gd name="connsiteY33" fmla="*/ 281109 h 723795"/>
                  <a:gd name="connsiteX34" fmla="*/ 54713 w 860445"/>
                  <a:gd name="connsiteY34" fmla="*/ 263831 h 723795"/>
                  <a:gd name="connsiteX35" fmla="*/ 20158 w 860445"/>
                  <a:gd name="connsiteY35" fmla="*/ 258071 h 723795"/>
                  <a:gd name="connsiteX36" fmla="*/ 28796 w 860445"/>
                  <a:gd name="connsiteY36" fmla="*/ 245113 h 723795"/>
                  <a:gd name="connsiteX37" fmla="*/ 59033 w 860445"/>
                  <a:gd name="connsiteY37" fmla="*/ 222076 h 723795"/>
                  <a:gd name="connsiteX38" fmla="*/ 48954 w 860445"/>
                  <a:gd name="connsiteY38" fmla="*/ 197599 h 723795"/>
                  <a:gd name="connsiteX39" fmla="*/ 77750 w 860445"/>
                  <a:gd name="connsiteY39" fmla="*/ 203358 h 723795"/>
                  <a:gd name="connsiteX40" fmla="*/ 92148 w 860445"/>
                  <a:gd name="connsiteY40" fmla="*/ 196159 h 723795"/>
                  <a:gd name="connsiteX41" fmla="*/ 84949 w 860445"/>
                  <a:gd name="connsiteY41" fmla="*/ 186081 h 723795"/>
                  <a:gd name="connsiteX42" fmla="*/ 90708 w 860445"/>
                  <a:gd name="connsiteY42" fmla="*/ 180321 h 723795"/>
                  <a:gd name="connsiteX43" fmla="*/ 86389 w 860445"/>
                  <a:gd name="connsiteY43" fmla="*/ 165923 h 723795"/>
                  <a:gd name="connsiteX44" fmla="*/ 57593 w 860445"/>
                  <a:gd name="connsiteY44" fmla="*/ 152965 h 723795"/>
                  <a:gd name="connsiteX45" fmla="*/ 59033 w 860445"/>
                  <a:gd name="connsiteY45" fmla="*/ 135687 h 723795"/>
                  <a:gd name="connsiteX46" fmla="*/ 47514 w 860445"/>
                  <a:gd name="connsiteY46" fmla="*/ 116969 h 723795"/>
                  <a:gd name="connsiteX47" fmla="*/ 33116 w 860445"/>
                  <a:gd name="connsiteY47" fmla="*/ 104011 h 723795"/>
                  <a:gd name="connsiteX48" fmla="*/ 5759 w 860445"/>
                  <a:gd name="connsiteY48" fmla="*/ 86733 h 723795"/>
                  <a:gd name="connsiteX49" fmla="*/ 12958 w 860445"/>
                  <a:gd name="connsiteY49" fmla="*/ 59377 h 723795"/>
                  <a:gd name="connsiteX50" fmla="*/ 27357 w 860445"/>
                  <a:gd name="connsiteY50" fmla="*/ 50738 h 723795"/>
                  <a:gd name="connsiteX51" fmla="*/ 30236 w 860445"/>
                  <a:gd name="connsiteY51" fmla="*/ 72335 h 723795"/>
                  <a:gd name="connsiteX52" fmla="*/ 53273 w 860445"/>
                  <a:gd name="connsiteY52" fmla="*/ 82414 h 723795"/>
                  <a:gd name="connsiteX53" fmla="*/ 70551 w 860445"/>
                  <a:gd name="connsiteY53" fmla="*/ 79534 h 723795"/>
                  <a:gd name="connsiteX54" fmla="*/ 86389 w 860445"/>
                  <a:gd name="connsiteY54" fmla="*/ 86733 h 723795"/>
                  <a:gd name="connsiteX55" fmla="*/ 106546 w 860445"/>
                  <a:gd name="connsiteY55" fmla="*/ 73775 h 723795"/>
                  <a:gd name="connsiteX56" fmla="*/ 112306 w 860445"/>
                  <a:gd name="connsiteY56" fmla="*/ 59377 h 723795"/>
                  <a:gd name="connsiteX57" fmla="*/ 123824 w 860445"/>
                  <a:gd name="connsiteY57" fmla="*/ 60817 h 723795"/>
                  <a:gd name="connsiteX58" fmla="*/ 165579 w 860445"/>
                  <a:gd name="connsiteY58" fmla="*/ 62256 h 723795"/>
                  <a:gd name="connsiteX59" fmla="*/ 184296 w 860445"/>
                  <a:gd name="connsiteY59" fmla="*/ 53617 h 723795"/>
                  <a:gd name="connsiteX60" fmla="*/ 201574 w 860445"/>
                  <a:gd name="connsiteY60" fmla="*/ 40659 h 723795"/>
                  <a:gd name="connsiteX61" fmla="*/ 247648 w 860445"/>
                  <a:gd name="connsiteY61" fmla="*/ 34900 h 723795"/>
                  <a:gd name="connsiteX62" fmla="*/ 251968 w 860445"/>
                  <a:gd name="connsiteY62" fmla="*/ 26261 h 723795"/>
                  <a:gd name="connsiteX63" fmla="*/ 279324 w 860445"/>
                  <a:gd name="connsiteY63" fmla="*/ 23381 h 723795"/>
                  <a:gd name="connsiteX64" fmla="*/ 298042 w 860445"/>
                  <a:gd name="connsiteY64" fmla="*/ 14742 h 723795"/>
                  <a:gd name="connsiteX65" fmla="*/ 306681 w 860445"/>
                  <a:gd name="connsiteY65" fmla="*/ 23381 h 723795"/>
                  <a:gd name="connsiteX66" fmla="*/ 309560 w 860445"/>
                  <a:gd name="connsiteY66" fmla="*/ 39219 h 723795"/>
                  <a:gd name="connsiteX67" fmla="*/ 336917 w 860445"/>
                  <a:gd name="connsiteY67" fmla="*/ 17622 h 723795"/>
                  <a:gd name="connsiteX68" fmla="*/ 351315 w 860445"/>
                  <a:gd name="connsiteY68" fmla="*/ 1784 h 723795"/>
                  <a:gd name="connsiteX69" fmla="*/ 364396 w 860445"/>
                  <a:gd name="connsiteY69" fmla="*/ 0 h 723795"/>
                  <a:gd name="connsiteX70" fmla="*/ 860445 w 860445"/>
                  <a:gd name="connsiteY70" fmla="*/ 314314 h 723795"/>
                  <a:gd name="connsiteX0" fmla="*/ 364396 w 860445"/>
                  <a:gd name="connsiteY0" fmla="*/ 723795 h 723795"/>
                  <a:gd name="connsiteX1" fmla="*/ 355634 w 860445"/>
                  <a:gd name="connsiteY1" fmla="*/ 721693 h 723795"/>
                  <a:gd name="connsiteX2" fmla="*/ 335477 w 860445"/>
                  <a:gd name="connsiteY2" fmla="*/ 720253 h 723795"/>
                  <a:gd name="connsiteX3" fmla="*/ 295162 w 860445"/>
                  <a:gd name="connsiteY3" fmla="*/ 694336 h 723795"/>
                  <a:gd name="connsiteX4" fmla="*/ 282204 w 860445"/>
                  <a:gd name="connsiteY4" fmla="*/ 694336 h 723795"/>
                  <a:gd name="connsiteX5" fmla="*/ 233250 w 860445"/>
                  <a:gd name="connsiteY5" fmla="*/ 658341 h 723795"/>
                  <a:gd name="connsiteX6" fmla="*/ 226051 w 860445"/>
                  <a:gd name="connsiteY6" fmla="*/ 612266 h 723795"/>
                  <a:gd name="connsiteX7" fmla="*/ 192935 w 860445"/>
                  <a:gd name="connsiteY7" fmla="*/ 594989 h 723795"/>
                  <a:gd name="connsiteX8" fmla="*/ 195815 w 860445"/>
                  <a:gd name="connsiteY8" fmla="*/ 587790 h 723795"/>
                  <a:gd name="connsiteX9" fmla="*/ 203014 w 860445"/>
                  <a:gd name="connsiteY9" fmla="*/ 577711 h 723795"/>
                  <a:gd name="connsiteX10" fmla="*/ 223171 w 860445"/>
                  <a:gd name="connsiteY10" fmla="*/ 576271 h 723795"/>
                  <a:gd name="connsiteX11" fmla="*/ 227491 w 860445"/>
                  <a:gd name="connsiteY11" fmla="*/ 554674 h 723795"/>
                  <a:gd name="connsiteX12" fmla="*/ 223171 w 860445"/>
                  <a:gd name="connsiteY12" fmla="*/ 548915 h 723795"/>
                  <a:gd name="connsiteX13" fmla="*/ 204454 w 860445"/>
                  <a:gd name="connsiteY13" fmla="*/ 541715 h 723795"/>
                  <a:gd name="connsiteX14" fmla="*/ 203014 w 860445"/>
                  <a:gd name="connsiteY14" fmla="*/ 527317 h 723795"/>
                  <a:gd name="connsiteX15" fmla="*/ 182857 w 860445"/>
                  <a:gd name="connsiteY15" fmla="*/ 527317 h 723795"/>
                  <a:gd name="connsiteX16" fmla="*/ 179977 w 860445"/>
                  <a:gd name="connsiteY16" fmla="*/ 515799 h 723795"/>
                  <a:gd name="connsiteX17" fmla="*/ 138222 w 860445"/>
                  <a:gd name="connsiteY17" fmla="*/ 492762 h 723795"/>
                  <a:gd name="connsiteX18" fmla="*/ 122384 w 860445"/>
                  <a:gd name="connsiteY18" fmla="*/ 494201 h 723795"/>
                  <a:gd name="connsiteX19" fmla="*/ 118065 w 860445"/>
                  <a:gd name="connsiteY19" fmla="*/ 484123 h 723795"/>
                  <a:gd name="connsiteX20" fmla="*/ 76310 w 860445"/>
                  <a:gd name="connsiteY20" fmla="*/ 452447 h 723795"/>
                  <a:gd name="connsiteX21" fmla="*/ 54713 w 860445"/>
                  <a:gd name="connsiteY21" fmla="*/ 413572 h 723795"/>
                  <a:gd name="connsiteX22" fmla="*/ 0 w 860445"/>
                  <a:gd name="connsiteY22" fmla="*/ 416451 h 723795"/>
                  <a:gd name="connsiteX23" fmla="*/ 2880 w 860445"/>
                  <a:gd name="connsiteY23" fmla="*/ 403493 h 723795"/>
                  <a:gd name="connsiteX24" fmla="*/ 2880 w 860445"/>
                  <a:gd name="connsiteY24" fmla="*/ 394854 h 723795"/>
                  <a:gd name="connsiteX25" fmla="*/ 10079 w 860445"/>
                  <a:gd name="connsiteY25" fmla="*/ 389095 h 723795"/>
                  <a:gd name="connsiteX26" fmla="*/ 17278 w 860445"/>
                  <a:gd name="connsiteY26" fmla="*/ 368937 h 723795"/>
                  <a:gd name="connsiteX27" fmla="*/ 31676 w 860445"/>
                  <a:gd name="connsiteY27" fmla="*/ 354539 h 723795"/>
                  <a:gd name="connsiteX28" fmla="*/ 11519 w 860445"/>
                  <a:gd name="connsiteY28" fmla="*/ 343021 h 723795"/>
                  <a:gd name="connsiteX29" fmla="*/ 27357 w 860445"/>
                  <a:gd name="connsiteY29" fmla="*/ 318544 h 723795"/>
                  <a:gd name="connsiteX30" fmla="*/ 59033 w 860445"/>
                  <a:gd name="connsiteY30" fmla="*/ 312785 h 723795"/>
                  <a:gd name="connsiteX31" fmla="*/ 70551 w 860445"/>
                  <a:gd name="connsiteY31" fmla="*/ 291187 h 723795"/>
                  <a:gd name="connsiteX32" fmla="*/ 63352 w 860445"/>
                  <a:gd name="connsiteY32" fmla="*/ 281109 h 723795"/>
                  <a:gd name="connsiteX33" fmla="*/ 54713 w 860445"/>
                  <a:gd name="connsiteY33" fmla="*/ 263831 h 723795"/>
                  <a:gd name="connsiteX34" fmla="*/ 20158 w 860445"/>
                  <a:gd name="connsiteY34" fmla="*/ 258071 h 723795"/>
                  <a:gd name="connsiteX35" fmla="*/ 28796 w 860445"/>
                  <a:gd name="connsiteY35" fmla="*/ 245113 h 723795"/>
                  <a:gd name="connsiteX36" fmla="*/ 59033 w 860445"/>
                  <a:gd name="connsiteY36" fmla="*/ 222076 h 723795"/>
                  <a:gd name="connsiteX37" fmla="*/ 48954 w 860445"/>
                  <a:gd name="connsiteY37" fmla="*/ 197599 h 723795"/>
                  <a:gd name="connsiteX38" fmla="*/ 77750 w 860445"/>
                  <a:gd name="connsiteY38" fmla="*/ 203358 h 723795"/>
                  <a:gd name="connsiteX39" fmla="*/ 92148 w 860445"/>
                  <a:gd name="connsiteY39" fmla="*/ 196159 h 723795"/>
                  <a:gd name="connsiteX40" fmla="*/ 84949 w 860445"/>
                  <a:gd name="connsiteY40" fmla="*/ 186081 h 723795"/>
                  <a:gd name="connsiteX41" fmla="*/ 90708 w 860445"/>
                  <a:gd name="connsiteY41" fmla="*/ 180321 h 723795"/>
                  <a:gd name="connsiteX42" fmla="*/ 86389 w 860445"/>
                  <a:gd name="connsiteY42" fmla="*/ 165923 h 723795"/>
                  <a:gd name="connsiteX43" fmla="*/ 57593 w 860445"/>
                  <a:gd name="connsiteY43" fmla="*/ 152965 h 723795"/>
                  <a:gd name="connsiteX44" fmla="*/ 59033 w 860445"/>
                  <a:gd name="connsiteY44" fmla="*/ 135687 h 723795"/>
                  <a:gd name="connsiteX45" fmla="*/ 47514 w 860445"/>
                  <a:gd name="connsiteY45" fmla="*/ 116969 h 723795"/>
                  <a:gd name="connsiteX46" fmla="*/ 33116 w 860445"/>
                  <a:gd name="connsiteY46" fmla="*/ 104011 h 723795"/>
                  <a:gd name="connsiteX47" fmla="*/ 5759 w 860445"/>
                  <a:gd name="connsiteY47" fmla="*/ 86733 h 723795"/>
                  <a:gd name="connsiteX48" fmla="*/ 12958 w 860445"/>
                  <a:gd name="connsiteY48" fmla="*/ 59377 h 723795"/>
                  <a:gd name="connsiteX49" fmla="*/ 27357 w 860445"/>
                  <a:gd name="connsiteY49" fmla="*/ 50738 h 723795"/>
                  <a:gd name="connsiteX50" fmla="*/ 30236 w 860445"/>
                  <a:gd name="connsiteY50" fmla="*/ 72335 h 723795"/>
                  <a:gd name="connsiteX51" fmla="*/ 53273 w 860445"/>
                  <a:gd name="connsiteY51" fmla="*/ 82414 h 723795"/>
                  <a:gd name="connsiteX52" fmla="*/ 70551 w 860445"/>
                  <a:gd name="connsiteY52" fmla="*/ 79534 h 723795"/>
                  <a:gd name="connsiteX53" fmla="*/ 86389 w 860445"/>
                  <a:gd name="connsiteY53" fmla="*/ 86733 h 723795"/>
                  <a:gd name="connsiteX54" fmla="*/ 106546 w 860445"/>
                  <a:gd name="connsiteY54" fmla="*/ 73775 h 723795"/>
                  <a:gd name="connsiteX55" fmla="*/ 112306 w 860445"/>
                  <a:gd name="connsiteY55" fmla="*/ 59377 h 723795"/>
                  <a:gd name="connsiteX56" fmla="*/ 123824 w 860445"/>
                  <a:gd name="connsiteY56" fmla="*/ 60817 h 723795"/>
                  <a:gd name="connsiteX57" fmla="*/ 165579 w 860445"/>
                  <a:gd name="connsiteY57" fmla="*/ 62256 h 723795"/>
                  <a:gd name="connsiteX58" fmla="*/ 184296 w 860445"/>
                  <a:gd name="connsiteY58" fmla="*/ 53617 h 723795"/>
                  <a:gd name="connsiteX59" fmla="*/ 201574 w 860445"/>
                  <a:gd name="connsiteY59" fmla="*/ 40659 h 723795"/>
                  <a:gd name="connsiteX60" fmla="*/ 247648 w 860445"/>
                  <a:gd name="connsiteY60" fmla="*/ 34900 h 723795"/>
                  <a:gd name="connsiteX61" fmla="*/ 251968 w 860445"/>
                  <a:gd name="connsiteY61" fmla="*/ 26261 h 723795"/>
                  <a:gd name="connsiteX62" fmla="*/ 279324 w 860445"/>
                  <a:gd name="connsiteY62" fmla="*/ 23381 h 723795"/>
                  <a:gd name="connsiteX63" fmla="*/ 298042 w 860445"/>
                  <a:gd name="connsiteY63" fmla="*/ 14742 h 723795"/>
                  <a:gd name="connsiteX64" fmla="*/ 306681 w 860445"/>
                  <a:gd name="connsiteY64" fmla="*/ 23381 h 723795"/>
                  <a:gd name="connsiteX65" fmla="*/ 309560 w 860445"/>
                  <a:gd name="connsiteY65" fmla="*/ 39219 h 723795"/>
                  <a:gd name="connsiteX66" fmla="*/ 336917 w 860445"/>
                  <a:gd name="connsiteY66" fmla="*/ 17622 h 723795"/>
                  <a:gd name="connsiteX67" fmla="*/ 351315 w 860445"/>
                  <a:gd name="connsiteY67" fmla="*/ 1784 h 723795"/>
                  <a:gd name="connsiteX68" fmla="*/ 364396 w 860445"/>
                  <a:gd name="connsiteY68" fmla="*/ 0 h 723795"/>
                  <a:gd name="connsiteX69" fmla="*/ 860445 w 860445"/>
                  <a:gd name="connsiteY69" fmla="*/ 314314 h 723795"/>
                  <a:gd name="connsiteX0" fmla="*/ 364396 w 364396"/>
                  <a:gd name="connsiteY0" fmla="*/ 723795 h 723795"/>
                  <a:gd name="connsiteX1" fmla="*/ 355634 w 364396"/>
                  <a:gd name="connsiteY1" fmla="*/ 721693 h 723795"/>
                  <a:gd name="connsiteX2" fmla="*/ 335477 w 364396"/>
                  <a:gd name="connsiteY2" fmla="*/ 720253 h 723795"/>
                  <a:gd name="connsiteX3" fmla="*/ 295162 w 364396"/>
                  <a:gd name="connsiteY3" fmla="*/ 694336 h 723795"/>
                  <a:gd name="connsiteX4" fmla="*/ 282204 w 364396"/>
                  <a:gd name="connsiteY4" fmla="*/ 694336 h 723795"/>
                  <a:gd name="connsiteX5" fmla="*/ 233250 w 364396"/>
                  <a:gd name="connsiteY5" fmla="*/ 658341 h 723795"/>
                  <a:gd name="connsiteX6" fmla="*/ 226051 w 364396"/>
                  <a:gd name="connsiteY6" fmla="*/ 612266 h 723795"/>
                  <a:gd name="connsiteX7" fmla="*/ 192935 w 364396"/>
                  <a:gd name="connsiteY7" fmla="*/ 594989 h 723795"/>
                  <a:gd name="connsiteX8" fmla="*/ 195815 w 364396"/>
                  <a:gd name="connsiteY8" fmla="*/ 587790 h 723795"/>
                  <a:gd name="connsiteX9" fmla="*/ 203014 w 364396"/>
                  <a:gd name="connsiteY9" fmla="*/ 577711 h 723795"/>
                  <a:gd name="connsiteX10" fmla="*/ 223171 w 364396"/>
                  <a:gd name="connsiteY10" fmla="*/ 576271 h 723795"/>
                  <a:gd name="connsiteX11" fmla="*/ 227491 w 364396"/>
                  <a:gd name="connsiteY11" fmla="*/ 554674 h 723795"/>
                  <a:gd name="connsiteX12" fmla="*/ 223171 w 364396"/>
                  <a:gd name="connsiteY12" fmla="*/ 548915 h 723795"/>
                  <a:gd name="connsiteX13" fmla="*/ 204454 w 364396"/>
                  <a:gd name="connsiteY13" fmla="*/ 541715 h 723795"/>
                  <a:gd name="connsiteX14" fmla="*/ 203014 w 364396"/>
                  <a:gd name="connsiteY14" fmla="*/ 527317 h 723795"/>
                  <a:gd name="connsiteX15" fmla="*/ 182857 w 364396"/>
                  <a:gd name="connsiteY15" fmla="*/ 527317 h 723795"/>
                  <a:gd name="connsiteX16" fmla="*/ 179977 w 364396"/>
                  <a:gd name="connsiteY16" fmla="*/ 515799 h 723795"/>
                  <a:gd name="connsiteX17" fmla="*/ 138222 w 364396"/>
                  <a:gd name="connsiteY17" fmla="*/ 492762 h 723795"/>
                  <a:gd name="connsiteX18" fmla="*/ 122384 w 364396"/>
                  <a:gd name="connsiteY18" fmla="*/ 494201 h 723795"/>
                  <a:gd name="connsiteX19" fmla="*/ 118065 w 364396"/>
                  <a:gd name="connsiteY19" fmla="*/ 484123 h 723795"/>
                  <a:gd name="connsiteX20" fmla="*/ 76310 w 364396"/>
                  <a:gd name="connsiteY20" fmla="*/ 452447 h 723795"/>
                  <a:gd name="connsiteX21" fmla="*/ 54713 w 364396"/>
                  <a:gd name="connsiteY21" fmla="*/ 413572 h 723795"/>
                  <a:gd name="connsiteX22" fmla="*/ 0 w 364396"/>
                  <a:gd name="connsiteY22" fmla="*/ 416451 h 723795"/>
                  <a:gd name="connsiteX23" fmla="*/ 2880 w 364396"/>
                  <a:gd name="connsiteY23" fmla="*/ 403493 h 723795"/>
                  <a:gd name="connsiteX24" fmla="*/ 2880 w 364396"/>
                  <a:gd name="connsiteY24" fmla="*/ 394854 h 723795"/>
                  <a:gd name="connsiteX25" fmla="*/ 10079 w 364396"/>
                  <a:gd name="connsiteY25" fmla="*/ 389095 h 723795"/>
                  <a:gd name="connsiteX26" fmla="*/ 17278 w 364396"/>
                  <a:gd name="connsiteY26" fmla="*/ 368937 h 723795"/>
                  <a:gd name="connsiteX27" fmla="*/ 31676 w 364396"/>
                  <a:gd name="connsiteY27" fmla="*/ 354539 h 723795"/>
                  <a:gd name="connsiteX28" fmla="*/ 11519 w 364396"/>
                  <a:gd name="connsiteY28" fmla="*/ 343021 h 723795"/>
                  <a:gd name="connsiteX29" fmla="*/ 27357 w 364396"/>
                  <a:gd name="connsiteY29" fmla="*/ 318544 h 723795"/>
                  <a:gd name="connsiteX30" fmla="*/ 59033 w 364396"/>
                  <a:gd name="connsiteY30" fmla="*/ 312785 h 723795"/>
                  <a:gd name="connsiteX31" fmla="*/ 70551 w 364396"/>
                  <a:gd name="connsiteY31" fmla="*/ 291187 h 723795"/>
                  <a:gd name="connsiteX32" fmla="*/ 63352 w 364396"/>
                  <a:gd name="connsiteY32" fmla="*/ 281109 h 723795"/>
                  <a:gd name="connsiteX33" fmla="*/ 54713 w 364396"/>
                  <a:gd name="connsiteY33" fmla="*/ 263831 h 723795"/>
                  <a:gd name="connsiteX34" fmla="*/ 20158 w 364396"/>
                  <a:gd name="connsiteY34" fmla="*/ 258071 h 723795"/>
                  <a:gd name="connsiteX35" fmla="*/ 28796 w 364396"/>
                  <a:gd name="connsiteY35" fmla="*/ 245113 h 723795"/>
                  <a:gd name="connsiteX36" fmla="*/ 59033 w 364396"/>
                  <a:gd name="connsiteY36" fmla="*/ 222076 h 723795"/>
                  <a:gd name="connsiteX37" fmla="*/ 48954 w 364396"/>
                  <a:gd name="connsiteY37" fmla="*/ 197599 h 723795"/>
                  <a:gd name="connsiteX38" fmla="*/ 77750 w 364396"/>
                  <a:gd name="connsiteY38" fmla="*/ 203358 h 723795"/>
                  <a:gd name="connsiteX39" fmla="*/ 92148 w 364396"/>
                  <a:gd name="connsiteY39" fmla="*/ 196159 h 723795"/>
                  <a:gd name="connsiteX40" fmla="*/ 84949 w 364396"/>
                  <a:gd name="connsiteY40" fmla="*/ 186081 h 723795"/>
                  <a:gd name="connsiteX41" fmla="*/ 90708 w 364396"/>
                  <a:gd name="connsiteY41" fmla="*/ 180321 h 723795"/>
                  <a:gd name="connsiteX42" fmla="*/ 86389 w 364396"/>
                  <a:gd name="connsiteY42" fmla="*/ 165923 h 723795"/>
                  <a:gd name="connsiteX43" fmla="*/ 57593 w 364396"/>
                  <a:gd name="connsiteY43" fmla="*/ 152965 h 723795"/>
                  <a:gd name="connsiteX44" fmla="*/ 59033 w 364396"/>
                  <a:gd name="connsiteY44" fmla="*/ 135687 h 723795"/>
                  <a:gd name="connsiteX45" fmla="*/ 47514 w 364396"/>
                  <a:gd name="connsiteY45" fmla="*/ 116969 h 723795"/>
                  <a:gd name="connsiteX46" fmla="*/ 33116 w 364396"/>
                  <a:gd name="connsiteY46" fmla="*/ 104011 h 723795"/>
                  <a:gd name="connsiteX47" fmla="*/ 5759 w 364396"/>
                  <a:gd name="connsiteY47" fmla="*/ 86733 h 723795"/>
                  <a:gd name="connsiteX48" fmla="*/ 12958 w 364396"/>
                  <a:gd name="connsiteY48" fmla="*/ 59377 h 723795"/>
                  <a:gd name="connsiteX49" fmla="*/ 27357 w 364396"/>
                  <a:gd name="connsiteY49" fmla="*/ 50738 h 723795"/>
                  <a:gd name="connsiteX50" fmla="*/ 30236 w 364396"/>
                  <a:gd name="connsiteY50" fmla="*/ 72335 h 723795"/>
                  <a:gd name="connsiteX51" fmla="*/ 53273 w 364396"/>
                  <a:gd name="connsiteY51" fmla="*/ 82414 h 723795"/>
                  <a:gd name="connsiteX52" fmla="*/ 70551 w 364396"/>
                  <a:gd name="connsiteY52" fmla="*/ 79534 h 723795"/>
                  <a:gd name="connsiteX53" fmla="*/ 86389 w 364396"/>
                  <a:gd name="connsiteY53" fmla="*/ 86733 h 723795"/>
                  <a:gd name="connsiteX54" fmla="*/ 106546 w 364396"/>
                  <a:gd name="connsiteY54" fmla="*/ 73775 h 723795"/>
                  <a:gd name="connsiteX55" fmla="*/ 112306 w 364396"/>
                  <a:gd name="connsiteY55" fmla="*/ 59377 h 723795"/>
                  <a:gd name="connsiteX56" fmla="*/ 123824 w 364396"/>
                  <a:gd name="connsiteY56" fmla="*/ 60817 h 723795"/>
                  <a:gd name="connsiteX57" fmla="*/ 165579 w 364396"/>
                  <a:gd name="connsiteY57" fmla="*/ 62256 h 723795"/>
                  <a:gd name="connsiteX58" fmla="*/ 184296 w 364396"/>
                  <a:gd name="connsiteY58" fmla="*/ 53617 h 723795"/>
                  <a:gd name="connsiteX59" fmla="*/ 201574 w 364396"/>
                  <a:gd name="connsiteY59" fmla="*/ 40659 h 723795"/>
                  <a:gd name="connsiteX60" fmla="*/ 247648 w 364396"/>
                  <a:gd name="connsiteY60" fmla="*/ 34900 h 723795"/>
                  <a:gd name="connsiteX61" fmla="*/ 251968 w 364396"/>
                  <a:gd name="connsiteY61" fmla="*/ 26261 h 723795"/>
                  <a:gd name="connsiteX62" fmla="*/ 279324 w 364396"/>
                  <a:gd name="connsiteY62" fmla="*/ 23381 h 723795"/>
                  <a:gd name="connsiteX63" fmla="*/ 298042 w 364396"/>
                  <a:gd name="connsiteY63" fmla="*/ 14742 h 723795"/>
                  <a:gd name="connsiteX64" fmla="*/ 306681 w 364396"/>
                  <a:gd name="connsiteY64" fmla="*/ 23381 h 723795"/>
                  <a:gd name="connsiteX65" fmla="*/ 309560 w 364396"/>
                  <a:gd name="connsiteY65" fmla="*/ 39219 h 723795"/>
                  <a:gd name="connsiteX66" fmla="*/ 336917 w 364396"/>
                  <a:gd name="connsiteY66" fmla="*/ 17622 h 723795"/>
                  <a:gd name="connsiteX67" fmla="*/ 351315 w 364396"/>
                  <a:gd name="connsiteY67" fmla="*/ 1784 h 723795"/>
                  <a:gd name="connsiteX68" fmla="*/ 364396 w 364396"/>
                  <a:gd name="connsiteY68" fmla="*/ 0 h 72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364396" h="723795">
                    <a:moveTo>
                      <a:pt x="364396" y="723795"/>
                    </a:moveTo>
                    <a:lnTo>
                      <a:pt x="355634" y="721693"/>
                    </a:lnTo>
                    <a:lnTo>
                      <a:pt x="335477" y="720253"/>
                    </a:lnTo>
                    <a:lnTo>
                      <a:pt x="295162" y="694336"/>
                    </a:lnTo>
                    <a:lnTo>
                      <a:pt x="282204" y="694336"/>
                    </a:lnTo>
                    <a:lnTo>
                      <a:pt x="233250" y="658341"/>
                    </a:lnTo>
                    <a:lnTo>
                      <a:pt x="226051" y="612266"/>
                    </a:lnTo>
                    <a:lnTo>
                      <a:pt x="192935" y="594989"/>
                    </a:lnTo>
                    <a:lnTo>
                      <a:pt x="195815" y="587790"/>
                    </a:lnTo>
                    <a:lnTo>
                      <a:pt x="203014" y="577711"/>
                    </a:lnTo>
                    <a:lnTo>
                      <a:pt x="223171" y="576271"/>
                    </a:lnTo>
                    <a:lnTo>
                      <a:pt x="227491" y="554674"/>
                    </a:lnTo>
                    <a:lnTo>
                      <a:pt x="223171" y="548915"/>
                    </a:lnTo>
                    <a:lnTo>
                      <a:pt x="204454" y="541715"/>
                    </a:lnTo>
                    <a:lnTo>
                      <a:pt x="203014" y="527317"/>
                    </a:lnTo>
                    <a:lnTo>
                      <a:pt x="182857" y="527317"/>
                    </a:lnTo>
                    <a:lnTo>
                      <a:pt x="179977" y="515799"/>
                    </a:lnTo>
                    <a:lnTo>
                      <a:pt x="138222" y="492762"/>
                    </a:lnTo>
                    <a:lnTo>
                      <a:pt x="122384" y="494201"/>
                    </a:lnTo>
                    <a:lnTo>
                      <a:pt x="118065" y="484123"/>
                    </a:lnTo>
                    <a:lnTo>
                      <a:pt x="76310" y="452447"/>
                    </a:lnTo>
                    <a:lnTo>
                      <a:pt x="54713" y="413572"/>
                    </a:lnTo>
                    <a:lnTo>
                      <a:pt x="0" y="416451"/>
                    </a:lnTo>
                    <a:lnTo>
                      <a:pt x="2880" y="403493"/>
                    </a:lnTo>
                    <a:lnTo>
                      <a:pt x="2880" y="394854"/>
                    </a:lnTo>
                    <a:lnTo>
                      <a:pt x="10079" y="389095"/>
                    </a:lnTo>
                    <a:lnTo>
                      <a:pt x="17278" y="368937"/>
                    </a:lnTo>
                    <a:lnTo>
                      <a:pt x="31676" y="354539"/>
                    </a:lnTo>
                    <a:lnTo>
                      <a:pt x="11519" y="343021"/>
                    </a:lnTo>
                    <a:lnTo>
                      <a:pt x="27357" y="318544"/>
                    </a:lnTo>
                    <a:lnTo>
                      <a:pt x="59033" y="312785"/>
                    </a:lnTo>
                    <a:lnTo>
                      <a:pt x="70551" y="291187"/>
                    </a:lnTo>
                    <a:lnTo>
                      <a:pt x="63352" y="281109"/>
                    </a:lnTo>
                    <a:lnTo>
                      <a:pt x="54713" y="263831"/>
                    </a:lnTo>
                    <a:lnTo>
                      <a:pt x="20158" y="258071"/>
                    </a:lnTo>
                    <a:lnTo>
                      <a:pt x="28796" y="245113"/>
                    </a:lnTo>
                    <a:lnTo>
                      <a:pt x="59033" y="222076"/>
                    </a:lnTo>
                    <a:lnTo>
                      <a:pt x="48954" y="197599"/>
                    </a:lnTo>
                    <a:lnTo>
                      <a:pt x="77750" y="203358"/>
                    </a:lnTo>
                    <a:lnTo>
                      <a:pt x="92148" y="196159"/>
                    </a:lnTo>
                    <a:lnTo>
                      <a:pt x="84949" y="186081"/>
                    </a:lnTo>
                    <a:lnTo>
                      <a:pt x="90708" y="180321"/>
                    </a:lnTo>
                    <a:lnTo>
                      <a:pt x="86389" y="165923"/>
                    </a:lnTo>
                    <a:lnTo>
                      <a:pt x="57593" y="152965"/>
                    </a:lnTo>
                    <a:lnTo>
                      <a:pt x="59033" y="135687"/>
                    </a:lnTo>
                    <a:lnTo>
                      <a:pt x="47514" y="116969"/>
                    </a:lnTo>
                    <a:lnTo>
                      <a:pt x="33116" y="104011"/>
                    </a:lnTo>
                    <a:lnTo>
                      <a:pt x="5759" y="86733"/>
                    </a:lnTo>
                    <a:lnTo>
                      <a:pt x="12958" y="59377"/>
                    </a:lnTo>
                    <a:lnTo>
                      <a:pt x="27357" y="50738"/>
                    </a:lnTo>
                    <a:lnTo>
                      <a:pt x="30236" y="72335"/>
                    </a:lnTo>
                    <a:lnTo>
                      <a:pt x="53273" y="82414"/>
                    </a:lnTo>
                    <a:lnTo>
                      <a:pt x="70551" y="79534"/>
                    </a:lnTo>
                    <a:lnTo>
                      <a:pt x="86389" y="86733"/>
                    </a:lnTo>
                    <a:lnTo>
                      <a:pt x="106546" y="73775"/>
                    </a:lnTo>
                    <a:lnTo>
                      <a:pt x="112306" y="59377"/>
                    </a:lnTo>
                    <a:lnTo>
                      <a:pt x="123824" y="60817"/>
                    </a:lnTo>
                    <a:lnTo>
                      <a:pt x="165579" y="62256"/>
                    </a:lnTo>
                    <a:lnTo>
                      <a:pt x="184296" y="53617"/>
                    </a:lnTo>
                    <a:lnTo>
                      <a:pt x="201574" y="40659"/>
                    </a:lnTo>
                    <a:lnTo>
                      <a:pt x="247648" y="34900"/>
                    </a:lnTo>
                    <a:lnTo>
                      <a:pt x="251968" y="26261"/>
                    </a:lnTo>
                    <a:lnTo>
                      <a:pt x="279324" y="23381"/>
                    </a:lnTo>
                    <a:lnTo>
                      <a:pt x="298042" y="14742"/>
                    </a:lnTo>
                    <a:lnTo>
                      <a:pt x="306681" y="23381"/>
                    </a:lnTo>
                    <a:lnTo>
                      <a:pt x="309560" y="39219"/>
                    </a:lnTo>
                    <a:lnTo>
                      <a:pt x="336917" y="17622"/>
                    </a:lnTo>
                    <a:lnTo>
                      <a:pt x="351315" y="1784"/>
                    </a:lnTo>
                    <a:lnTo>
                      <a:pt x="36439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F7ED6424-2354-9B4B-FCA4-0F5782EF092F}"/>
                </a:ext>
              </a:extLst>
            </p:cNvPr>
            <p:cNvGrpSpPr/>
            <p:nvPr/>
          </p:nvGrpSpPr>
          <p:grpSpPr>
            <a:xfrm>
              <a:off x="4262499" y="1527248"/>
              <a:ext cx="1669911" cy="813042"/>
              <a:chOff x="1319274" y="1527248"/>
              <a:chExt cx="1669911" cy="813042"/>
            </a:xfrm>
          </p:grpSpPr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8D5CA135-F472-0326-921A-8BD124FF013B}"/>
                  </a:ext>
                </a:extLst>
              </p:cNvPr>
              <p:cNvSpPr/>
              <p:nvPr/>
            </p:nvSpPr>
            <p:spPr>
              <a:xfrm>
                <a:off x="2719881" y="1794209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545" name="正方形/長方形 544">
                <a:extLst>
                  <a:ext uri="{FF2B5EF4-FFF2-40B4-BE49-F238E27FC236}">
                    <a16:creationId xmlns:a16="http://schemas.microsoft.com/office/drawing/2014/main" id="{1A88ABC7-1734-D01D-1EE5-399EF0B76B93}"/>
                  </a:ext>
                </a:extLst>
              </p:cNvPr>
              <p:cNvSpPr/>
              <p:nvPr/>
            </p:nvSpPr>
            <p:spPr>
              <a:xfrm>
                <a:off x="2059871" y="1527248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546" name="正方形/長方形 545">
                <a:extLst>
                  <a:ext uri="{FF2B5EF4-FFF2-40B4-BE49-F238E27FC236}">
                    <a16:creationId xmlns:a16="http://schemas.microsoft.com/office/drawing/2014/main" id="{B7DE785C-F471-ACB4-A137-E334820764CB}"/>
                  </a:ext>
                </a:extLst>
              </p:cNvPr>
              <p:cNvSpPr/>
              <p:nvPr/>
            </p:nvSpPr>
            <p:spPr>
              <a:xfrm>
                <a:off x="1944390" y="1952691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DE3D392C-F762-97B7-024A-3C223A39F567}"/>
                  </a:ext>
                </a:extLst>
              </p:cNvPr>
              <p:cNvSpPr/>
              <p:nvPr/>
            </p:nvSpPr>
            <p:spPr>
              <a:xfrm>
                <a:off x="1319274" y="218640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FF034739-0487-AD28-9FBA-D56D5CBB43B7}"/>
              </a:ext>
            </a:extLst>
          </p:cNvPr>
          <p:cNvGrpSpPr/>
          <p:nvPr/>
        </p:nvGrpSpPr>
        <p:grpSpPr>
          <a:xfrm>
            <a:off x="6550431" y="1286342"/>
            <a:ext cx="2725535" cy="2263176"/>
            <a:chOff x="6550431" y="1286342"/>
            <a:chExt cx="2725535" cy="2263176"/>
          </a:xfrm>
        </p:grpSpPr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B782D62B-2CC8-8228-CD59-0F314C532FCA}"/>
                </a:ext>
              </a:extLst>
            </p:cNvPr>
            <p:cNvGrpSpPr/>
            <p:nvPr/>
          </p:nvGrpSpPr>
          <p:grpSpPr>
            <a:xfrm>
              <a:off x="6550431" y="1286342"/>
              <a:ext cx="2725535" cy="2263176"/>
              <a:chOff x="663981" y="1286342"/>
              <a:chExt cx="2725535" cy="2263176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47261572-2ABE-4609-2669-CAD2F53F11E4}"/>
                  </a:ext>
                </a:extLst>
              </p:cNvPr>
              <p:cNvSpPr/>
              <p:nvPr/>
            </p:nvSpPr>
            <p:spPr>
              <a:xfrm>
                <a:off x="3024618" y="2469526"/>
                <a:ext cx="364396" cy="723795"/>
              </a:xfrm>
              <a:custGeom>
                <a:avLst/>
                <a:gdLst>
                  <a:gd name="connsiteX0" fmla="*/ 364396 w 364396"/>
                  <a:gd name="connsiteY0" fmla="*/ 0 h 723795"/>
                  <a:gd name="connsiteX1" fmla="*/ 364396 w 364396"/>
                  <a:gd name="connsiteY1" fmla="*/ 148148 h 723795"/>
                  <a:gd name="connsiteX2" fmla="*/ 295930 w 364396"/>
                  <a:gd name="connsiteY2" fmla="*/ 175249 h 723795"/>
                  <a:gd name="connsiteX3" fmla="*/ 364396 w 364396"/>
                  <a:gd name="connsiteY3" fmla="*/ 398770 h 723795"/>
                  <a:gd name="connsiteX4" fmla="*/ 364396 w 364396"/>
                  <a:gd name="connsiteY4" fmla="*/ 723795 h 723795"/>
                  <a:gd name="connsiteX5" fmla="*/ 355634 w 364396"/>
                  <a:gd name="connsiteY5" fmla="*/ 721693 h 723795"/>
                  <a:gd name="connsiteX6" fmla="*/ 335477 w 364396"/>
                  <a:gd name="connsiteY6" fmla="*/ 720253 h 723795"/>
                  <a:gd name="connsiteX7" fmla="*/ 295162 w 364396"/>
                  <a:gd name="connsiteY7" fmla="*/ 694336 h 723795"/>
                  <a:gd name="connsiteX8" fmla="*/ 282204 w 364396"/>
                  <a:gd name="connsiteY8" fmla="*/ 694336 h 723795"/>
                  <a:gd name="connsiteX9" fmla="*/ 233250 w 364396"/>
                  <a:gd name="connsiteY9" fmla="*/ 658341 h 723795"/>
                  <a:gd name="connsiteX10" fmla="*/ 226051 w 364396"/>
                  <a:gd name="connsiteY10" fmla="*/ 612266 h 723795"/>
                  <a:gd name="connsiteX11" fmla="*/ 192935 w 364396"/>
                  <a:gd name="connsiteY11" fmla="*/ 594989 h 723795"/>
                  <a:gd name="connsiteX12" fmla="*/ 195815 w 364396"/>
                  <a:gd name="connsiteY12" fmla="*/ 587790 h 723795"/>
                  <a:gd name="connsiteX13" fmla="*/ 203014 w 364396"/>
                  <a:gd name="connsiteY13" fmla="*/ 577711 h 723795"/>
                  <a:gd name="connsiteX14" fmla="*/ 223171 w 364396"/>
                  <a:gd name="connsiteY14" fmla="*/ 576271 h 723795"/>
                  <a:gd name="connsiteX15" fmla="*/ 227491 w 364396"/>
                  <a:gd name="connsiteY15" fmla="*/ 554674 h 723795"/>
                  <a:gd name="connsiteX16" fmla="*/ 223171 w 364396"/>
                  <a:gd name="connsiteY16" fmla="*/ 548915 h 723795"/>
                  <a:gd name="connsiteX17" fmla="*/ 204454 w 364396"/>
                  <a:gd name="connsiteY17" fmla="*/ 541715 h 723795"/>
                  <a:gd name="connsiteX18" fmla="*/ 203014 w 364396"/>
                  <a:gd name="connsiteY18" fmla="*/ 527317 h 723795"/>
                  <a:gd name="connsiteX19" fmla="*/ 182857 w 364396"/>
                  <a:gd name="connsiteY19" fmla="*/ 527317 h 723795"/>
                  <a:gd name="connsiteX20" fmla="*/ 179977 w 364396"/>
                  <a:gd name="connsiteY20" fmla="*/ 515799 h 723795"/>
                  <a:gd name="connsiteX21" fmla="*/ 138222 w 364396"/>
                  <a:gd name="connsiteY21" fmla="*/ 492762 h 723795"/>
                  <a:gd name="connsiteX22" fmla="*/ 122384 w 364396"/>
                  <a:gd name="connsiteY22" fmla="*/ 494201 h 723795"/>
                  <a:gd name="connsiteX23" fmla="*/ 118065 w 364396"/>
                  <a:gd name="connsiteY23" fmla="*/ 484123 h 723795"/>
                  <a:gd name="connsiteX24" fmla="*/ 76310 w 364396"/>
                  <a:gd name="connsiteY24" fmla="*/ 452447 h 723795"/>
                  <a:gd name="connsiteX25" fmla="*/ 54713 w 364396"/>
                  <a:gd name="connsiteY25" fmla="*/ 413572 h 723795"/>
                  <a:gd name="connsiteX26" fmla="*/ 0 w 364396"/>
                  <a:gd name="connsiteY26" fmla="*/ 416451 h 723795"/>
                  <a:gd name="connsiteX27" fmla="*/ 2880 w 364396"/>
                  <a:gd name="connsiteY27" fmla="*/ 403493 h 723795"/>
                  <a:gd name="connsiteX28" fmla="*/ 2880 w 364396"/>
                  <a:gd name="connsiteY28" fmla="*/ 394854 h 723795"/>
                  <a:gd name="connsiteX29" fmla="*/ 10079 w 364396"/>
                  <a:gd name="connsiteY29" fmla="*/ 389095 h 723795"/>
                  <a:gd name="connsiteX30" fmla="*/ 17278 w 364396"/>
                  <a:gd name="connsiteY30" fmla="*/ 368937 h 723795"/>
                  <a:gd name="connsiteX31" fmla="*/ 31676 w 364396"/>
                  <a:gd name="connsiteY31" fmla="*/ 354539 h 723795"/>
                  <a:gd name="connsiteX32" fmla="*/ 11519 w 364396"/>
                  <a:gd name="connsiteY32" fmla="*/ 343021 h 723795"/>
                  <a:gd name="connsiteX33" fmla="*/ 27357 w 364396"/>
                  <a:gd name="connsiteY33" fmla="*/ 318544 h 723795"/>
                  <a:gd name="connsiteX34" fmla="*/ 59033 w 364396"/>
                  <a:gd name="connsiteY34" fmla="*/ 312785 h 723795"/>
                  <a:gd name="connsiteX35" fmla="*/ 70551 w 364396"/>
                  <a:gd name="connsiteY35" fmla="*/ 291187 h 723795"/>
                  <a:gd name="connsiteX36" fmla="*/ 63352 w 364396"/>
                  <a:gd name="connsiteY36" fmla="*/ 281109 h 723795"/>
                  <a:gd name="connsiteX37" fmla="*/ 54713 w 364396"/>
                  <a:gd name="connsiteY37" fmla="*/ 263831 h 723795"/>
                  <a:gd name="connsiteX38" fmla="*/ 20158 w 364396"/>
                  <a:gd name="connsiteY38" fmla="*/ 258071 h 723795"/>
                  <a:gd name="connsiteX39" fmla="*/ 28796 w 364396"/>
                  <a:gd name="connsiteY39" fmla="*/ 245113 h 723795"/>
                  <a:gd name="connsiteX40" fmla="*/ 59033 w 364396"/>
                  <a:gd name="connsiteY40" fmla="*/ 222076 h 723795"/>
                  <a:gd name="connsiteX41" fmla="*/ 48954 w 364396"/>
                  <a:gd name="connsiteY41" fmla="*/ 197599 h 723795"/>
                  <a:gd name="connsiteX42" fmla="*/ 77750 w 364396"/>
                  <a:gd name="connsiteY42" fmla="*/ 203358 h 723795"/>
                  <a:gd name="connsiteX43" fmla="*/ 92148 w 364396"/>
                  <a:gd name="connsiteY43" fmla="*/ 196159 h 723795"/>
                  <a:gd name="connsiteX44" fmla="*/ 84949 w 364396"/>
                  <a:gd name="connsiteY44" fmla="*/ 186081 h 723795"/>
                  <a:gd name="connsiteX45" fmla="*/ 90708 w 364396"/>
                  <a:gd name="connsiteY45" fmla="*/ 180321 h 723795"/>
                  <a:gd name="connsiteX46" fmla="*/ 86389 w 364396"/>
                  <a:gd name="connsiteY46" fmla="*/ 165923 h 723795"/>
                  <a:gd name="connsiteX47" fmla="*/ 57593 w 364396"/>
                  <a:gd name="connsiteY47" fmla="*/ 152965 h 723795"/>
                  <a:gd name="connsiteX48" fmla="*/ 59033 w 364396"/>
                  <a:gd name="connsiteY48" fmla="*/ 135687 h 723795"/>
                  <a:gd name="connsiteX49" fmla="*/ 47514 w 364396"/>
                  <a:gd name="connsiteY49" fmla="*/ 116969 h 723795"/>
                  <a:gd name="connsiteX50" fmla="*/ 33116 w 364396"/>
                  <a:gd name="connsiteY50" fmla="*/ 104011 h 723795"/>
                  <a:gd name="connsiteX51" fmla="*/ 5759 w 364396"/>
                  <a:gd name="connsiteY51" fmla="*/ 86733 h 723795"/>
                  <a:gd name="connsiteX52" fmla="*/ 12958 w 364396"/>
                  <a:gd name="connsiteY52" fmla="*/ 59377 h 723795"/>
                  <a:gd name="connsiteX53" fmla="*/ 27357 w 364396"/>
                  <a:gd name="connsiteY53" fmla="*/ 50738 h 723795"/>
                  <a:gd name="connsiteX54" fmla="*/ 30236 w 364396"/>
                  <a:gd name="connsiteY54" fmla="*/ 72335 h 723795"/>
                  <a:gd name="connsiteX55" fmla="*/ 53273 w 364396"/>
                  <a:gd name="connsiteY55" fmla="*/ 82414 h 723795"/>
                  <a:gd name="connsiteX56" fmla="*/ 70551 w 364396"/>
                  <a:gd name="connsiteY56" fmla="*/ 79534 h 723795"/>
                  <a:gd name="connsiteX57" fmla="*/ 86389 w 364396"/>
                  <a:gd name="connsiteY57" fmla="*/ 86733 h 723795"/>
                  <a:gd name="connsiteX58" fmla="*/ 106546 w 364396"/>
                  <a:gd name="connsiteY58" fmla="*/ 73775 h 723795"/>
                  <a:gd name="connsiteX59" fmla="*/ 112306 w 364396"/>
                  <a:gd name="connsiteY59" fmla="*/ 59377 h 723795"/>
                  <a:gd name="connsiteX60" fmla="*/ 123824 w 364396"/>
                  <a:gd name="connsiteY60" fmla="*/ 60817 h 723795"/>
                  <a:gd name="connsiteX61" fmla="*/ 165579 w 364396"/>
                  <a:gd name="connsiteY61" fmla="*/ 62256 h 723795"/>
                  <a:gd name="connsiteX62" fmla="*/ 184296 w 364396"/>
                  <a:gd name="connsiteY62" fmla="*/ 53617 h 723795"/>
                  <a:gd name="connsiteX63" fmla="*/ 201574 w 364396"/>
                  <a:gd name="connsiteY63" fmla="*/ 40659 h 723795"/>
                  <a:gd name="connsiteX64" fmla="*/ 247648 w 364396"/>
                  <a:gd name="connsiteY64" fmla="*/ 34900 h 723795"/>
                  <a:gd name="connsiteX65" fmla="*/ 251968 w 364396"/>
                  <a:gd name="connsiteY65" fmla="*/ 26261 h 723795"/>
                  <a:gd name="connsiteX66" fmla="*/ 279324 w 364396"/>
                  <a:gd name="connsiteY66" fmla="*/ 23381 h 723795"/>
                  <a:gd name="connsiteX67" fmla="*/ 298042 w 364396"/>
                  <a:gd name="connsiteY67" fmla="*/ 14742 h 723795"/>
                  <a:gd name="connsiteX68" fmla="*/ 306681 w 364396"/>
                  <a:gd name="connsiteY68" fmla="*/ 23381 h 723795"/>
                  <a:gd name="connsiteX69" fmla="*/ 309560 w 364396"/>
                  <a:gd name="connsiteY69" fmla="*/ 39219 h 723795"/>
                  <a:gd name="connsiteX70" fmla="*/ 336917 w 364396"/>
                  <a:gd name="connsiteY70" fmla="*/ 17622 h 723795"/>
                  <a:gd name="connsiteX71" fmla="*/ 351315 w 364396"/>
                  <a:gd name="connsiteY71" fmla="*/ 1784 h 723795"/>
                  <a:gd name="connsiteX72" fmla="*/ 364396 w 364396"/>
                  <a:gd name="connsiteY72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398770 h 723795"/>
                  <a:gd name="connsiteX3" fmla="*/ 364396 w 364396"/>
                  <a:gd name="connsiteY3" fmla="*/ 723795 h 723795"/>
                  <a:gd name="connsiteX4" fmla="*/ 355634 w 364396"/>
                  <a:gd name="connsiteY4" fmla="*/ 721693 h 723795"/>
                  <a:gd name="connsiteX5" fmla="*/ 335477 w 364396"/>
                  <a:gd name="connsiteY5" fmla="*/ 720253 h 723795"/>
                  <a:gd name="connsiteX6" fmla="*/ 295162 w 364396"/>
                  <a:gd name="connsiteY6" fmla="*/ 694336 h 723795"/>
                  <a:gd name="connsiteX7" fmla="*/ 282204 w 364396"/>
                  <a:gd name="connsiteY7" fmla="*/ 694336 h 723795"/>
                  <a:gd name="connsiteX8" fmla="*/ 233250 w 364396"/>
                  <a:gd name="connsiteY8" fmla="*/ 658341 h 723795"/>
                  <a:gd name="connsiteX9" fmla="*/ 226051 w 364396"/>
                  <a:gd name="connsiteY9" fmla="*/ 612266 h 723795"/>
                  <a:gd name="connsiteX10" fmla="*/ 192935 w 364396"/>
                  <a:gd name="connsiteY10" fmla="*/ 594989 h 723795"/>
                  <a:gd name="connsiteX11" fmla="*/ 195815 w 364396"/>
                  <a:gd name="connsiteY11" fmla="*/ 587790 h 723795"/>
                  <a:gd name="connsiteX12" fmla="*/ 203014 w 364396"/>
                  <a:gd name="connsiteY12" fmla="*/ 577711 h 723795"/>
                  <a:gd name="connsiteX13" fmla="*/ 223171 w 364396"/>
                  <a:gd name="connsiteY13" fmla="*/ 576271 h 723795"/>
                  <a:gd name="connsiteX14" fmla="*/ 227491 w 364396"/>
                  <a:gd name="connsiteY14" fmla="*/ 554674 h 723795"/>
                  <a:gd name="connsiteX15" fmla="*/ 223171 w 364396"/>
                  <a:gd name="connsiteY15" fmla="*/ 548915 h 723795"/>
                  <a:gd name="connsiteX16" fmla="*/ 204454 w 364396"/>
                  <a:gd name="connsiteY16" fmla="*/ 541715 h 723795"/>
                  <a:gd name="connsiteX17" fmla="*/ 203014 w 364396"/>
                  <a:gd name="connsiteY17" fmla="*/ 527317 h 723795"/>
                  <a:gd name="connsiteX18" fmla="*/ 182857 w 364396"/>
                  <a:gd name="connsiteY18" fmla="*/ 527317 h 723795"/>
                  <a:gd name="connsiteX19" fmla="*/ 179977 w 364396"/>
                  <a:gd name="connsiteY19" fmla="*/ 515799 h 723795"/>
                  <a:gd name="connsiteX20" fmla="*/ 138222 w 364396"/>
                  <a:gd name="connsiteY20" fmla="*/ 492762 h 723795"/>
                  <a:gd name="connsiteX21" fmla="*/ 122384 w 364396"/>
                  <a:gd name="connsiteY21" fmla="*/ 494201 h 723795"/>
                  <a:gd name="connsiteX22" fmla="*/ 118065 w 364396"/>
                  <a:gd name="connsiteY22" fmla="*/ 484123 h 723795"/>
                  <a:gd name="connsiteX23" fmla="*/ 76310 w 364396"/>
                  <a:gd name="connsiteY23" fmla="*/ 452447 h 723795"/>
                  <a:gd name="connsiteX24" fmla="*/ 54713 w 364396"/>
                  <a:gd name="connsiteY24" fmla="*/ 413572 h 723795"/>
                  <a:gd name="connsiteX25" fmla="*/ 0 w 364396"/>
                  <a:gd name="connsiteY25" fmla="*/ 416451 h 723795"/>
                  <a:gd name="connsiteX26" fmla="*/ 2880 w 364396"/>
                  <a:gd name="connsiteY26" fmla="*/ 403493 h 723795"/>
                  <a:gd name="connsiteX27" fmla="*/ 2880 w 364396"/>
                  <a:gd name="connsiteY27" fmla="*/ 394854 h 723795"/>
                  <a:gd name="connsiteX28" fmla="*/ 10079 w 364396"/>
                  <a:gd name="connsiteY28" fmla="*/ 389095 h 723795"/>
                  <a:gd name="connsiteX29" fmla="*/ 17278 w 364396"/>
                  <a:gd name="connsiteY29" fmla="*/ 368937 h 723795"/>
                  <a:gd name="connsiteX30" fmla="*/ 31676 w 364396"/>
                  <a:gd name="connsiteY30" fmla="*/ 354539 h 723795"/>
                  <a:gd name="connsiteX31" fmla="*/ 11519 w 364396"/>
                  <a:gd name="connsiteY31" fmla="*/ 343021 h 723795"/>
                  <a:gd name="connsiteX32" fmla="*/ 27357 w 364396"/>
                  <a:gd name="connsiteY32" fmla="*/ 318544 h 723795"/>
                  <a:gd name="connsiteX33" fmla="*/ 59033 w 364396"/>
                  <a:gd name="connsiteY33" fmla="*/ 312785 h 723795"/>
                  <a:gd name="connsiteX34" fmla="*/ 70551 w 364396"/>
                  <a:gd name="connsiteY34" fmla="*/ 291187 h 723795"/>
                  <a:gd name="connsiteX35" fmla="*/ 63352 w 364396"/>
                  <a:gd name="connsiteY35" fmla="*/ 281109 h 723795"/>
                  <a:gd name="connsiteX36" fmla="*/ 54713 w 364396"/>
                  <a:gd name="connsiteY36" fmla="*/ 263831 h 723795"/>
                  <a:gd name="connsiteX37" fmla="*/ 20158 w 364396"/>
                  <a:gd name="connsiteY37" fmla="*/ 258071 h 723795"/>
                  <a:gd name="connsiteX38" fmla="*/ 28796 w 364396"/>
                  <a:gd name="connsiteY38" fmla="*/ 245113 h 723795"/>
                  <a:gd name="connsiteX39" fmla="*/ 59033 w 364396"/>
                  <a:gd name="connsiteY39" fmla="*/ 222076 h 723795"/>
                  <a:gd name="connsiteX40" fmla="*/ 48954 w 364396"/>
                  <a:gd name="connsiteY40" fmla="*/ 197599 h 723795"/>
                  <a:gd name="connsiteX41" fmla="*/ 77750 w 364396"/>
                  <a:gd name="connsiteY41" fmla="*/ 203358 h 723795"/>
                  <a:gd name="connsiteX42" fmla="*/ 92148 w 364396"/>
                  <a:gd name="connsiteY42" fmla="*/ 196159 h 723795"/>
                  <a:gd name="connsiteX43" fmla="*/ 84949 w 364396"/>
                  <a:gd name="connsiteY43" fmla="*/ 186081 h 723795"/>
                  <a:gd name="connsiteX44" fmla="*/ 90708 w 364396"/>
                  <a:gd name="connsiteY44" fmla="*/ 180321 h 723795"/>
                  <a:gd name="connsiteX45" fmla="*/ 86389 w 364396"/>
                  <a:gd name="connsiteY45" fmla="*/ 165923 h 723795"/>
                  <a:gd name="connsiteX46" fmla="*/ 57593 w 364396"/>
                  <a:gd name="connsiteY46" fmla="*/ 152965 h 723795"/>
                  <a:gd name="connsiteX47" fmla="*/ 59033 w 364396"/>
                  <a:gd name="connsiteY47" fmla="*/ 135687 h 723795"/>
                  <a:gd name="connsiteX48" fmla="*/ 47514 w 364396"/>
                  <a:gd name="connsiteY48" fmla="*/ 116969 h 723795"/>
                  <a:gd name="connsiteX49" fmla="*/ 33116 w 364396"/>
                  <a:gd name="connsiteY49" fmla="*/ 104011 h 723795"/>
                  <a:gd name="connsiteX50" fmla="*/ 5759 w 364396"/>
                  <a:gd name="connsiteY50" fmla="*/ 86733 h 723795"/>
                  <a:gd name="connsiteX51" fmla="*/ 12958 w 364396"/>
                  <a:gd name="connsiteY51" fmla="*/ 59377 h 723795"/>
                  <a:gd name="connsiteX52" fmla="*/ 27357 w 364396"/>
                  <a:gd name="connsiteY52" fmla="*/ 50738 h 723795"/>
                  <a:gd name="connsiteX53" fmla="*/ 30236 w 364396"/>
                  <a:gd name="connsiteY53" fmla="*/ 72335 h 723795"/>
                  <a:gd name="connsiteX54" fmla="*/ 53273 w 364396"/>
                  <a:gd name="connsiteY54" fmla="*/ 82414 h 723795"/>
                  <a:gd name="connsiteX55" fmla="*/ 70551 w 364396"/>
                  <a:gd name="connsiteY55" fmla="*/ 79534 h 723795"/>
                  <a:gd name="connsiteX56" fmla="*/ 86389 w 364396"/>
                  <a:gd name="connsiteY56" fmla="*/ 86733 h 723795"/>
                  <a:gd name="connsiteX57" fmla="*/ 106546 w 364396"/>
                  <a:gd name="connsiteY57" fmla="*/ 73775 h 723795"/>
                  <a:gd name="connsiteX58" fmla="*/ 112306 w 364396"/>
                  <a:gd name="connsiteY58" fmla="*/ 59377 h 723795"/>
                  <a:gd name="connsiteX59" fmla="*/ 123824 w 364396"/>
                  <a:gd name="connsiteY59" fmla="*/ 60817 h 723795"/>
                  <a:gd name="connsiteX60" fmla="*/ 165579 w 364396"/>
                  <a:gd name="connsiteY60" fmla="*/ 62256 h 723795"/>
                  <a:gd name="connsiteX61" fmla="*/ 184296 w 364396"/>
                  <a:gd name="connsiteY61" fmla="*/ 53617 h 723795"/>
                  <a:gd name="connsiteX62" fmla="*/ 201574 w 364396"/>
                  <a:gd name="connsiteY62" fmla="*/ 40659 h 723795"/>
                  <a:gd name="connsiteX63" fmla="*/ 247648 w 364396"/>
                  <a:gd name="connsiteY63" fmla="*/ 34900 h 723795"/>
                  <a:gd name="connsiteX64" fmla="*/ 251968 w 364396"/>
                  <a:gd name="connsiteY64" fmla="*/ 26261 h 723795"/>
                  <a:gd name="connsiteX65" fmla="*/ 279324 w 364396"/>
                  <a:gd name="connsiteY65" fmla="*/ 23381 h 723795"/>
                  <a:gd name="connsiteX66" fmla="*/ 298042 w 364396"/>
                  <a:gd name="connsiteY66" fmla="*/ 14742 h 723795"/>
                  <a:gd name="connsiteX67" fmla="*/ 306681 w 364396"/>
                  <a:gd name="connsiteY67" fmla="*/ 23381 h 723795"/>
                  <a:gd name="connsiteX68" fmla="*/ 309560 w 364396"/>
                  <a:gd name="connsiteY68" fmla="*/ 39219 h 723795"/>
                  <a:gd name="connsiteX69" fmla="*/ 336917 w 364396"/>
                  <a:gd name="connsiteY69" fmla="*/ 17622 h 723795"/>
                  <a:gd name="connsiteX70" fmla="*/ 351315 w 364396"/>
                  <a:gd name="connsiteY70" fmla="*/ 1784 h 723795"/>
                  <a:gd name="connsiteX71" fmla="*/ 364396 w 364396"/>
                  <a:gd name="connsiteY71" fmla="*/ 0 h 723795"/>
                  <a:gd name="connsiteX0" fmla="*/ 364396 w 364396"/>
                  <a:gd name="connsiteY0" fmla="*/ 0 h 723795"/>
                  <a:gd name="connsiteX1" fmla="*/ 295930 w 364396"/>
                  <a:gd name="connsiteY1" fmla="*/ 175249 h 723795"/>
                  <a:gd name="connsiteX2" fmla="*/ 364396 w 364396"/>
                  <a:gd name="connsiteY2" fmla="*/ 723795 h 723795"/>
                  <a:gd name="connsiteX3" fmla="*/ 355634 w 364396"/>
                  <a:gd name="connsiteY3" fmla="*/ 721693 h 723795"/>
                  <a:gd name="connsiteX4" fmla="*/ 335477 w 364396"/>
                  <a:gd name="connsiteY4" fmla="*/ 720253 h 723795"/>
                  <a:gd name="connsiteX5" fmla="*/ 295162 w 364396"/>
                  <a:gd name="connsiteY5" fmla="*/ 694336 h 723795"/>
                  <a:gd name="connsiteX6" fmla="*/ 282204 w 364396"/>
                  <a:gd name="connsiteY6" fmla="*/ 694336 h 723795"/>
                  <a:gd name="connsiteX7" fmla="*/ 233250 w 364396"/>
                  <a:gd name="connsiteY7" fmla="*/ 658341 h 723795"/>
                  <a:gd name="connsiteX8" fmla="*/ 226051 w 364396"/>
                  <a:gd name="connsiteY8" fmla="*/ 612266 h 723795"/>
                  <a:gd name="connsiteX9" fmla="*/ 192935 w 364396"/>
                  <a:gd name="connsiteY9" fmla="*/ 594989 h 723795"/>
                  <a:gd name="connsiteX10" fmla="*/ 195815 w 364396"/>
                  <a:gd name="connsiteY10" fmla="*/ 587790 h 723795"/>
                  <a:gd name="connsiteX11" fmla="*/ 203014 w 364396"/>
                  <a:gd name="connsiteY11" fmla="*/ 577711 h 723795"/>
                  <a:gd name="connsiteX12" fmla="*/ 223171 w 364396"/>
                  <a:gd name="connsiteY12" fmla="*/ 576271 h 723795"/>
                  <a:gd name="connsiteX13" fmla="*/ 227491 w 364396"/>
                  <a:gd name="connsiteY13" fmla="*/ 554674 h 723795"/>
                  <a:gd name="connsiteX14" fmla="*/ 223171 w 364396"/>
                  <a:gd name="connsiteY14" fmla="*/ 548915 h 723795"/>
                  <a:gd name="connsiteX15" fmla="*/ 204454 w 364396"/>
                  <a:gd name="connsiteY15" fmla="*/ 541715 h 723795"/>
                  <a:gd name="connsiteX16" fmla="*/ 203014 w 364396"/>
                  <a:gd name="connsiteY16" fmla="*/ 527317 h 723795"/>
                  <a:gd name="connsiteX17" fmla="*/ 182857 w 364396"/>
                  <a:gd name="connsiteY17" fmla="*/ 527317 h 723795"/>
                  <a:gd name="connsiteX18" fmla="*/ 179977 w 364396"/>
                  <a:gd name="connsiteY18" fmla="*/ 515799 h 723795"/>
                  <a:gd name="connsiteX19" fmla="*/ 138222 w 364396"/>
                  <a:gd name="connsiteY19" fmla="*/ 492762 h 723795"/>
                  <a:gd name="connsiteX20" fmla="*/ 122384 w 364396"/>
                  <a:gd name="connsiteY20" fmla="*/ 494201 h 723795"/>
                  <a:gd name="connsiteX21" fmla="*/ 118065 w 364396"/>
                  <a:gd name="connsiteY21" fmla="*/ 484123 h 723795"/>
                  <a:gd name="connsiteX22" fmla="*/ 76310 w 364396"/>
                  <a:gd name="connsiteY22" fmla="*/ 452447 h 723795"/>
                  <a:gd name="connsiteX23" fmla="*/ 54713 w 364396"/>
                  <a:gd name="connsiteY23" fmla="*/ 413572 h 723795"/>
                  <a:gd name="connsiteX24" fmla="*/ 0 w 364396"/>
                  <a:gd name="connsiteY24" fmla="*/ 416451 h 723795"/>
                  <a:gd name="connsiteX25" fmla="*/ 2880 w 364396"/>
                  <a:gd name="connsiteY25" fmla="*/ 403493 h 723795"/>
                  <a:gd name="connsiteX26" fmla="*/ 2880 w 364396"/>
                  <a:gd name="connsiteY26" fmla="*/ 394854 h 723795"/>
                  <a:gd name="connsiteX27" fmla="*/ 10079 w 364396"/>
                  <a:gd name="connsiteY27" fmla="*/ 389095 h 723795"/>
                  <a:gd name="connsiteX28" fmla="*/ 17278 w 364396"/>
                  <a:gd name="connsiteY28" fmla="*/ 368937 h 723795"/>
                  <a:gd name="connsiteX29" fmla="*/ 31676 w 364396"/>
                  <a:gd name="connsiteY29" fmla="*/ 354539 h 723795"/>
                  <a:gd name="connsiteX30" fmla="*/ 11519 w 364396"/>
                  <a:gd name="connsiteY30" fmla="*/ 343021 h 723795"/>
                  <a:gd name="connsiteX31" fmla="*/ 27357 w 364396"/>
                  <a:gd name="connsiteY31" fmla="*/ 318544 h 723795"/>
                  <a:gd name="connsiteX32" fmla="*/ 59033 w 364396"/>
                  <a:gd name="connsiteY32" fmla="*/ 312785 h 723795"/>
                  <a:gd name="connsiteX33" fmla="*/ 70551 w 364396"/>
                  <a:gd name="connsiteY33" fmla="*/ 291187 h 723795"/>
                  <a:gd name="connsiteX34" fmla="*/ 63352 w 364396"/>
                  <a:gd name="connsiteY34" fmla="*/ 281109 h 723795"/>
                  <a:gd name="connsiteX35" fmla="*/ 54713 w 364396"/>
                  <a:gd name="connsiteY35" fmla="*/ 263831 h 723795"/>
                  <a:gd name="connsiteX36" fmla="*/ 20158 w 364396"/>
                  <a:gd name="connsiteY36" fmla="*/ 258071 h 723795"/>
                  <a:gd name="connsiteX37" fmla="*/ 28796 w 364396"/>
                  <a:gd name="connsiteY37" fmla="*/ 245113 h 723795"/>
                  <a:gd name="connsiteX38" fmla="*/ 59033 w 364396"/>
                  <a:gd name="connsiteY38" fmla="*/ 222076 h 723795"/>
                  <a:gd name="connsiteX39" fmla="*/ 48954 w 364396"/>
                  <a:gd name="connsiteY39" fmla="*/ 197599 h 723795"/>
                  <a:gd name="connsiteX40" fmla="*/ 77750 w 364396"/>
                  <a:gd name="connsiteY40" fmla="*/ 203358 h 723795"/>
                  <a:gd name="connsiteX41" fmla="*/ 92148 w 364396"/>
                  <a:gd name="connsiteY41" fmla="*/ 196159 h 723795"/>
                  <a:gd name="connsiteX42" fmla="*/ 84949 w 364396"/>
                  <a:gd name="connsiteY42" fmla="*/ 186081 h 723795"/>
                  <a:gd name="connsiteX43" fmla="*/ 90708 w 364396"/>
                  <a:gd name="connsiteY43" fmla="*/ 180321 h 723795"/>
                  <a:gd name="connsiteX44" fmla="*/ 86389 w 364396"/>
                  <a:gd name="connsiteY44" fmla="*/ 165923 h 723795"/>
                  <a:gd name="connsiteX45" fmla="*/ 57593 w 364396"/>
                  <a:gd name="connsiteY45" fmla="*/ 152965 h 723795"/>
                  <a:gd name="connsiteX46" fmla="*/ 59033 w 364396"/>
                  <a:gd name="connsiteY46" fmla="*/ 135687 h 723795"/>
                  <a:gd name="connsiteX47" fmla="*/ 47514 w 364396"/>
                  <a:gd name="connsiteY47" fmla="*/ 116969 h 723795"/>
                  <a:gd name="connsiteX48" fmla="*/ 33116 w 364396"/>
                  <a:gd name="connsiteY48" fmla="*/ 104011 h 723795"/>
                  <a:gd name="connsiteX49" fmla="*/ 5759 w 364396"/>
                  <a:gd name="connsiteY49" fmla="*/ 86733 h 723795"/>
                  <a:gd name="connsiteX50" fmla="*/ 12958 w 364396"/>
                  <a:gd name="connsiteY50" fmla="*/ 59377 h 723795"/>
                  <a:gd name="connsiteX51" fmla="*/ 27357 w 364396"/>
                  <a:gd name="connsiteY51" fmla="*/ 50738 h 723795"/>
                  <a:gd name="connsiteX52" fmla="*/ 30236 w 364396"/>
                  <a:gd name="connsiteY52" fmla="*/ 72335 h 723795"/>
                  <a:gd name="connsiteX53" fmla="*/ 53273 w 364396"/>
                  <a:gd name="connsiteY53" fmla="*/ 82414 h 723795"/>
                  <a:gd name="connsiteX54" fmla="*/ 70551 w 364396"/>
                  <a:gd name="connsiteY54" fmla="*/ 79534 h 723795"/>
                  <a:gd name="connsiteX55" fmla="*/ 86389 w 364396"/>
                  <a:gd name="connsiteY55" fmla="*/ 86733 h 723795"/>
                  <a:gd name="connsiteX56" fmla="*/ 106546 w 364396"/>
                  <a:gd name="connsiteY56" fmla="*/ 73775 h 723795"/>
                  <a:gd name="connsiteX57" fmla="*/ 112306 w 364396"/>
                  <a:gd name="connsiteY57" fmla="*/ 59377 h 723795"/>
                  <a:gd name="connsiteX58" fmla="*/ 123824 w 364396"/>
                  <a:gd name="connsiteY58" fmla="*/ 60817 h 723795"/>
                  <a:gd name="connsiteX59" fmla="*/ 165579 w 364396"/>
                  <a:gd name="connsiteY59" fmla="*/ 62256 h 723795"/>
                  <a:gd name="connsiteX60" fmla="*/ 184296 w 364396"/>
                  <a:gd name="connsiteY60" fmla="*/ 53617 h 723795"/>
                  <a:gd name="connsiteX61" fmla="*/ 201574 w 364396"/>
                  <a:gd name="connsiteY61" fmla="*/ 40659 h 723795"/>
                  <a:gd name="connsiteX62" fmla="*/ 247648 w 364396"/>
                  <a:gd name="connsiteY62" fmla="*/ 34900 h 723795"/>
                  <a:gd name="connsiteX63" fmla="*/ 251968 w 364396"/>
                  <a:gd name="connsiteY63" fmla="*/ 26261 h 723795"/>
                  <a:gd name="connsiteX64" fmla="*/ 279324 w 364396"/>
                  <a:gd name="connsiteY64" fmla="*/ 23381 h 723795"/>
                  <a:gd name="connsiteX65" fmla="*/ 298042 w 364396"/>
                  <a:gd name="connsiteY65" fmla="*/ 14742 h 723795"/>
                  <a:gd name="connsiteX66" fmla="*/ 306681 w 364396"/>
                  <a:gd name="connsiteY66" fmla="*/ 23381 h 723795"/>
                  <a:gd name="connsiteX67" fmla="*/ 309560 w 364396"/>
                  <a:gd name="connsiteY67" fmla="*/ 39219 h 723795"/>
                  <a:gd name="connsiteX68" fmla="*/ 336917 w 364396"/>
                  <a:gd name="connsiteY68" fmla="*/ 17622 h 723795"/>
                  <a:gd name="connsiteX69" fmla="*/ 351315 w 364396"/>
                  <a:gd name="connsiteY69" fmla="*/ 1784 h 723795"/>
                  <a:gd name="connsiteX70" fmla="*/ 364396 w 364396"/>
                  <a:gd name="connsiteY70" fmla="*/ 0 h 723795"/>
                  <a:gd name="connsiteX0" fmla="*/ 364396 w 769005"/>
                  <a:gd name="connsiteY0" fmla="*/ 0 h 723795"/>
                  <a:gd name="connsiteX1" fmla="*/ 769005 w 769005"/>
                  <a:gd name="connsiteY1" fmla="*/ 222874 h 723795"/>
                  <a:gd name="connsiteX2" fmla="*/ 364396 w 769005"/>
                  <a:gd name="connsiteY2" fmla="*/ 723795 h 723795"/>
                  <a:gd name="connsiteX3" fmla="*/ 355634 w 769005"/>
                  <a:gd name="connsiteY3" fmla="*/ 721693 h 723795"/>
                  <a:gd name="connsiteX4" fmla="*/ 335477 w 769005"/>
                  <a:gd name="connsiteY4" fmla="*/ 720253 h 723795"/>
                  <a:gd name="connsiteX5" fmla="*/ 295162 w 769005"/>
                  <a:gd name="connsiteY5" fmla="*/ 694336 h 723795"/>
                  <a:gd name="connsiteX6" fmla="*/ 282204 w 769005"/>
                  <a:gd name="connsiteY6" fmla="*/ 694336 h 723795"/>
                  <a:gd name="connsiteX7" fmla="*/ 233250 w 769005"/>
                  <a:gd name="connsiteY7" fmla="*/ 658341 h 723795"/>
                  <a:gd name="connsiteX8" fmla="*/ 226051 w 769005"/>
                  <a:gd name="connsiteY8" fmla="*/ 612266 h 723795"/>
                  <a:gd name="connsiteX9" fmla="*/ 192935 w 769005"/>
                  <a:gd name="connsiteY9" fmla="*/ 594989 h 723795"/>
                  <a:gd name="connsiteX10" fmla="*/ 195815 w 769005"/>
                  <a:gd name="connsiteY10" fmla="*/ 587790 h 723795"/>
                  <a:gd name="connsiteX11" fmla="*/ 203014 w 769005"/>
                  <a:gd name="connsiteY11" fmla="*/ 577711 h 723795"/>
                  <a:gd name="connsiteX12" fmla="*/ 223171 w 769005"/>
                  <a:gd name="connsiteY12" fmla="*/ 576271 h 723795"/>
                  <a:gd name="connsiteX13" fmla="*/ 227491 w 769005"/>
                  <a:gd name="connsiteY13" fmla="*/ 554674 h 723795"/>
                  <a:gd name="connsiteX14" fmla="*/ 223171 w 769005"/>
                  <a:gd name="connsiteY14" fmla="*/ 548915 h 723795"/>
                  <a:gd name="connsiteX15" fmla="*/ 204454 w 769005"/>
                  <a:gd name="connsiteY15" fmla="*/ 541715 h 723795"/>
                  <a:gd name="connsiteX16" fmla="*/ 203014 w 769005"/>
                  <a:gd name="connsiteY16" fmla="*/ 527317 h 723795"/>
                  <a:gd name="connsiteX17" fmla="*/ 182857 w 769005"/>
                  <a:gd name="connsiteY17" fmla="*/ 527317 h 723795"/>
                  <a:gd name="connsiteX18" fmla="*/ 179977 w 769005"/>
                  <a:gd name="connsiteY18" fmla="*/ 515799 h 723795"/>
                  <a:gd name="connsiteX19" fmla="*/ 138222 w 769005"/>
                  <a:gd name="connsiteY19" fmla="*/ 492762 h 723795"/>
                  <a:gd name="connsiteX20" fmla="*/ 122384 w 769005"/>
                  <a:gd name="connsiteY20" fmla="*/ 494201 h 723795"/>
                  <a:gd name="connsiteX21" fmla="*/ 118065 w 769005"/>
                  <a:gd name="connsiteY21" fmla="*/ 484123 h 723795"/>
                  <a:gd name="connsiteX22" fmla="*/ 76310 w 769005"/>
                  <a:gd name="connsiteY22" fmla="*/ 452447 h 723795"/>
                  <a:gd name="connsiteX23" fmla="*/ 54713 w 769005"/>
                  <a:gd name="connsiteY23" fmla="*/ 413572 h 723795"/>
                  <a:gd name="connsiteX24" fmla="*/ 0 w 769005"/>
                  <a:gd name="connsiteY24" fmla="*/ 416451 h 723795"/>
                  <a:gd name="connsiteX25" fmla="*/ 2880 w 769005"/>
                  <a:gd name="connsiteY25" fmla="*/ 403493 h 723795"/>
                  <a:gd name="connsiteX26" fmla="*/ 2880 w 769005"/>
                  <a:gd name="connsiteY26" fmla="*/ 394854 h 723795"/>
                  <a:gd name="connsiteX27" fmla="*/ 10079 w 769005"/>
                  <a:gd name="connsiteY27" fmla="*/ 389095 h 723795"/>
                  <a:gd name="connsiteX28" fmla="*/ 17278 w 769005"/>
                  <a:gd name="connsiteY28" fmla="*/ 368937 h 723795"/>
                  <a:gd name="connsiteX29" fmla="*/ 31676 w 769005"/>
                  <a:gd name="connsiteY29" fmla="*/ 354539 h 723795"/>
                  <a:gd name="connsiteX30" fmla="*/ 11519 w 769005"/>
                  <a:gd name="connsiteY30" fmla="*/ 343021 h 723795"/>
                  <a:gd name="connsiteX31" fmla="*/ 27357 w 769005"/>
                  <a:gd name="connsiteY31" fmla="*/ 318544 h 723795"/>
                  <a:gd name="connsiteX32" fmla="*/ 59033 w 769005"/>
                  <a:gd name="connsiteY32" fmla="*/ 312785 h 723795"/>
                  <a:gd name="connsiteX33" fmla="*/ 70551 w 769005"/>
                  <a:gd name="connsiteY33" fmla="*/ 291187 h 723795"/>
                  <a:gd name="connsiteX34" fmla="*/ 63352 w 769005"/>
                  <a:gd name="connsiteY34" fmla="*/ 281109 h 723795"/>
                  <a:gd name="connsiteX35" fmla="*/ 54713 w 769005"/>
                  <a:gd name="connsiteY35" fmla="*/ 263831 h 723795"/>
                  <a:gd name="connsiteX36" fmla="*/ 20158 w 769005"/>
                  <a:gd name="connsiteY36" fmla="*/ 258071 h 723795"/>
                  <a:gd name="connsiteX37" fmla="*/ 28796 w 769005"/>
                  <a:gd name="connsiteY37" fmla="*/ 245113 h 723795"/>
                  <a:gd name="connsiteX38" fmla="*/ 59033 w 769005"/>
                  <a:gd name="connsiteY38" fmla="*/ 222076 h 723795"/>
                  <a:gd name="connsiteX39" fmla="*/ 48954 w 769005"/>
                  <a:gd name="connsiteY39" fmla="*/ 197599 h 723795"/>
                  <a:gd name="connsiteX40" fmla="*/ 77750 w 769005"/>
                  <a:gd name="connsiteY40" fmla="*/ 203358 h 723795"/>
                  <a:gd name="connsiteX41" fmla="*/ 92148 w 769005"/>
                  <a:gd name="connsiteY41" fmla="*/ 196159 h 723795"/>
                  <a:gd name="connsiteX42" fmla="*/ 84949 w 769005"/>
                  <a:gd name="connsiteY42" fmla="*/ 186081 h 723795"/>
                  <a:gd name="connsiteX43" fmla="*/ 90708 w 769005"/>
                  <a:gd name="connsiteY43" fmla="*/ 180321 h 723795"/>
                  <a:gd name="connsiteX44" fmla="*/ 86389 w 769005"/>
                  <a:gd name="connsiteY44" fmla="*/ 165923 h 723795"/>
                  <a:gd name="connsiteX45" fmla="*/ 57593 w 769005"/>
                  <a:gd name="connsiteY45" fmla="*/ 152965 h 723795"/>
                  <a:gd name="connsiteX46" fmla="*/ 59033 w 769005"/>
                  <a:gd name="connsiteY46" fmla="*/ 135687 h 723795"/>
                  <a:gd name="connsiteX47" fmla="*/ 47514 w 769005"/>
                  <a:gd name="connsiteY47" fmla="*/ 116969 h 723795"/>
                  <a:gd name="connsiteX48" fmla="*/ 33116 w 769005"/>
                  <a:gd name="connsiteY48" fmla="*/ 104011 h 723795"/>
                  <a:gd name="connsiteX49" fmla="*/ 5759 w 769005"/>
                  <a:gd name="connsiteY49" fmla="*/ 86733 h 723795"/>
                  <a:gd name="connsiteX50" fmla="*/ 12958 w 769005"/>
                  <a:gd name="connsiteY50" fmla="*/ 59377 h 723795"/>
                  <a:gd name="connsiteX51" fmla="*/ 27357 w 769005"/>
                  <a:gd name="connsiteY51" fmla="*/ 50738 h 723795"/>
                  <a:gd name="connsiteX52" fmla="*/ 30236 w 769005"/>
                  <a:gd name="connsiteY52" fmla="*/ 72335 h 723795"/>
                  <a:gd name="connsiteX53" fmla="*/ 53273 w 769005"/>
                  <a:gd name="connsiteY53" fmla="*/ 82414 h 723795"/>
                  <a:gd name="connsiteX54" fmla="*/ 70551 w 769005"/>
                  <a:gd name="connsiteY54" fmla="*/ 79534 h 723795"/>
                  <a:gd name="connsiteX55" fmla="*/ 86389 w 769005"/>
                  <a:gd name="connsiteY55" fmla="*/ 86733 h 723795"/>
                  <a:gd name="connsiteX56" fmla="*/ 106546 w 769005"/>
                  <a:gd name="connsiteY56" fmla="*/ 73775 h 723795"/>
                  <a:gd name="connsiteX57" fmla="*/ 112306 w 769005"/>
                  <a:gd name="connsiteY57" fmla="*/ 59377 h 723795"/>
                  <a:gd name="connsiteX58" fmla="*/ 123824 w 769005"/>
                  <a:gd name="connsiteY58" fmla="*/ 60817 h 723795"/>
                  <a:gd name="connsiteX59" fmla="*/ 165579 w 769005"/>
                  <a:gd name="connsiteY59" fmla="*/ 62256 h 723795"/>
                  <a:gd name="connsiteX60" fmla="*/ 184296 w 769005"/>
                  <a:gd name="connsiteY60" fmla="*/ 53617 h 723795"/>
                  <a:gd name="connsiteX61" fmla="*/ 201574 w 769005"/>
                  <a:gd name="connsiteY61" fmla="*/ 40659 h 723795"/>
                  <a:gd name="connsiteX62" fmla="*/ 247648 w 769005"/>
                  <a:gd name="connsiteY62" fmla="*/ 34900 h 723795"/>
                  <a:gd name="connsiteX63" fmla="*/ 251968 w 769005"/>
                  <a:gd name="connsiteY63" fmla="*/ 26261 h 723795"/>
                  <a:gd name="connsiteX64" fmla="*/ 279324 w 769005"/>
                  <a:gd name="connsiteY64" fmla="*/ 23381 h 723795"/>
                  <a:gd name="connsiteX65" fmla="*/ 298042 w 769005"/>
                  <a:gd name="connsiteY65" fmla="*/ 14742 h 723795"/>
                  <a:gd name="connsiteX66" fmla="*/ 306681 w 769005"/>
                  <a:gd name="connsiteY66" fmla="*/ 23381 h 723795"/>
                  <a:gd name="connsiteX67" fmla="*/ 309560 w 769005"/>
                  <a:gd name="connsiteY67" fmla="*/ 39219 h 723795"/>
                  <a:gd name="connsiteX68" fmla="*/ 336917 w 769005"/>
                  <a:gd name="connsiteY68" fmla="*/ 17622 h 723795"/>
                  <a:gd name="connsiteX69" fmla="*/ 351315 w 769005"/>
                  <a:gd name="connsiteY69" fmla="*/ 1784 h 723795"/>
                  <a:gd name="connsiteX70" fmla="*/ 364396 w 769005"/>
                  <a:gd name="connsiteY70" fmla="*/ 0 h 723795"/>
                  <a:gd name="connsiteX0" fmla="*/ 769005 w 860445"/>
                  <a:gd name="connsiteY0" fmla="*/ 222874 h 723795"/>
                  <a:gd name="connsiteX1" fmla="*/ 364396 w 860445"/>
                  <a:gd name="connsiteY1" fmla="*/ 723795 h 723795"/>
                  <a:gd name="connsiteX2" fmla="*/ 355634 w 860445"/>
                  <a:gd name="connsiteY2" fmla="*/ 721693 h 723795"/>
                  <a:gd name="connsiteX3" fmla="*/ 335477 w 860445"/>
                  <a:gd name="connsiteY3" fmla="*/ 720253 h 723795"/>
                  <a:gd name="connsiteX4" fmla="*/ 295162 w 860445"/>
                  <a:gd name="connsiteY4" fmla="*/ 694336 h 723795"/>
                  <a:gd name="connsiteX5" fmla="*/ 282204 w 860445"/>
                  <a:gd name="connsiteY5" fmla="*/ 694336 h 723795"/>
                  <a:gd name="connsiteX6" fmla="*/ 233250 w 860445"/>
                  <a:gd name="connsiteY6" fmla="*/ 658341 h 723795"/>
                  <a:gd name="connsiteX7" fmla="*/ 226051 w 860445"/>
                  <a:gd name="connsiteY7" fmla="*/ 612266 h 723795"/>
                  <a:gd name="connsiteX8" fmla="*/ 192935 w 860445"/>
                  <a:gd name="connsiteY8" fmla="*/ 594989 h 723795"/>
                  <a:gd name="connsiteX9" fmla="*/ 195815 w 860445"/>
                  <a:gd name="connsiteY9" fmla="*/ 587790 h 723795"/>
                  <a:gd name="connsiteX10" fmla="*/ 203014 w 860445"/>
                  <a:gd name="connsiteY10" fmla="*/ 577711 h 723795"/>
                  <a:gd name="connsiteX11" fmla="*/ 223171 w 860445"/>
                  <a:gd name="connsiteY11" fmla="*/ 576271 h 723795"/>
                  <a:gd name="connsiteX12" fmla="*/ 227491 w 860445"/>
                  <a:gd name="connsiteY12" fmla="*/ 554674 h 723795"/>
                  <a:gd name="connsiteX13" fmla="*/ 223171 w 860445"/>
                  <a:gd name="connsiteY13" fmla="*/ 548915 h 723795"/>
                  <a:gd name="connsiteX14" fmla="*/ 204454 w 860445"/>
                  <a:gd name="connsiteY14" fmla="*/ 541715 h 723795"/>
                  <a:gd name="connsiteX15" fmla="*/ 203014 w 860445"/>
                  <a:gd name="connsiteY15" fmla="*/ 527317 h 723795"/>
                  <a:gd name="connsiteX16" fmla="*/ 182857 w 860445"/>
                  <a:gd name="connsiteY16" fmla="*/ 527317 h 723795"/>
                  <a:gd name="connsiteX17" fmla="*/ 179977 w 860445"/>
                  <a:gd name="connsiteY17" fmla="*/ 515799 h 723795"/>
                  <a:gd name="connsiteX18" fmla="*/ 138222 w 860445"/>
                  <a:gd name="connsiteY18" fmla="*/ 492762 h 723795"/>
                  <a:gd name="connsiteX19" fmla="*/ 122384 w 860445"/>
                  <a:gd name="connsiteY19" fmla="*/ 494201 h 723795"/>
                  <a:gd name="connsiteX20" fmla="*/ 118065 w 860445"/>
                  <a:gd name="connsiteY20" fmla="*/ 484123 h 723795"/>
                  <a:gd name="connsiteX21" fmla="*/ 76310 w 860445"/>
                  <a:gd name="connsiteY21" fmla="*/ 452447 h 723795"/>
                  <a:gd name="connsiteX22" fmla="*/ 54713 w 860445"/>
                  <a:gd name="connsiteY22" fmla="*/ 413572 h 723795"/>
                  <a:gd name="connsiteX23" fmla="*/ 0 w 860445"/>
                  <a:gd name="connsiteY23" fmla="*/ 416451 h 723795"/>
                  <a:gd name="connsiteX24" fmla="*/ 2880 w 860445"/>
                  <a:gd name="connsiteY24" fmla="*/ 403493 h 723795"/>
                  <a:gd name="connsiteX25" fmla="*/ 2880 w 860445"/>
                  <a:gd name="connsiteY25" fmla="*/ 394854 h 723795"/>
                  <a:gd name="connsiteX26" fmla="*/ 10079 w 860445"/>
                  <a:gd name="connsiteY26" fmla="*/ 389095 h 723795"/>
                  <a:gd name="connsiteX27" fmla="*/ 17278 w 860445"/>
                  <a:gd name="connsiteY27" fmla="*/ 368937 h 723795"/>
                  <a:gd name="connsiteX28" fmla="*/ 31676 w 860445"/>
                  <a:gd name="connsiteY28" fmla="*/ 354539 h 723795"/>
                  <a:gd name="connsiteX29" fmla="*/ 11519 w 860445"/>
                  <a:gd name="connsiteY29" fmla="*/ 343021 h 723795"/>
                  <a:gd name="connsiteX30" fmla="*/ 27357 w 860445"/>
                  <a:gd name="connsiteY30" fmla="*/ 318544 h 723795"/>
                  <a:gd name="connsiteX31" fmla="*/ 59033 w 860445"/>
                  <a:gd name="connsiteY31" fmla="*/ 312785 h 723795"/>
                  <a:gd name="connsiteX32" fmla="*/ 70551 w 860445"/>
                  <a:gd name="connsiteY32" fmla="*/ 291187 h 723795"/>
                  <a:gd name="connsiteX33" fmla="*/ 63352 w 860445"/>
                  <a:gd name="connsiteY33" fmla="*/ 281109 h 723795"/>
                  <a:gd name="connsiteX34" fmla="*/ 54713 w 860445"/>
                  <a:gd name="connsiteY34" fmla="*/ 263831 h 723795"/>
                  <a:gd name="connsiteX35" fmla="*/ 20158 w 860445"/>
                  <a:gd name="connsiteY35" fmla="*/ 258071 h 723795"/>
                  <a:gd name="connsiteX36" fmla="*/ 28796 w 860445"/>
                  <a:gd name="connsiteY36" fmla="*/ 245113 h 723795"/>
                  <a:gd name="connsiteX37" fmla="*/ 59033 w 860445"/>
                  <a:gd name="connsiteY37" fmla="*/ 222076 h 723795"/>
                  <a:gd name="connsiteX38" fmla="*/ 48954 w 860445"/>
                  <a:gd name="connsiteY38" fmla="*/ 197599 h 723795"/>
                  <a:gd name="connsiteX39" fmla="*/ 77750 w 860445"/>
                  <a:gd name="connsiteY39" fmla="*/ 203358 h 723795"/>
                  <a:gd name="connsiteX40" fmla="*/ 92148 w 860445"/>
                  <a:gd name="connsiteY40" fmla="*/ 196159 h 723795"/>
                  <a:gd name="connsiteX41" fmla="*/ 84949 w 860445"/>
                  <a:gd name="connsiteY41" fmla="*/ 186081 h 723795"/>
                  <a:gd name="connsiteX42" fmla="*/ 90708 w 860445"/>
                  <a:gd name="connsiteY42" fmla="*/ 180321 h 723795"/>
                  <a:gd name="connsiteX43" fmla="*/ 86389 w 860445"/>
                  <a:gd name="connsiteY43" fmla="*/ 165923 h 723795"/>
                  <a:gd name="connsiteX44" fmla="*/ 57593 w 860445"/>
                  <a:gd name="connsiteY44" fmla="*/ 152965 h 723795"/>
                  <a:gd name="connsiteX45" fmla="*/ 59033 w 860445"/>
                  <a:gd name="connsiteY45" fmla="*/ 135687 h 723795"/>
                  <a:gd name="connsiteX46" fmla="*/ 47514 w 860445"/>
                  <a:gd name="connsiteY46" fmla="*/ 116969 h 723795"/>
                  <a:gd name="connsiteX47" fmla="*/ 33116 w 860445"/>
                  <a:gd name="connsiteY47" fmla="*/ 104011 h 723795"/>
                  <a:gd name="connsiteX48" fmla="*/ 5759 w 860445"/>
                  <a:gd name="connsiteY48" fmla="*/ 86733 h 723795"/>
                  <a:gd name="connsiteX49" fmla="*/ 12958 w 860445"/>
                  <a:gd name="connsiteY49" fmla="*/ 59377 h 723795"/>
                  <a:gd name="connsiteX50" fmla="*/ 27357 w 860445"/>
                  <a:gd name="connsiteY50" fmla="*/ 50738 h 723795"/>
                  <a:gd name="connsiteX51" fmla="*/ 30236 w 860445"/>
                  <a:gd name="connsiteY51" fmla="*/ 72335 h 723795"/>
                  <a:gd name="connsiteX52" fmla="*/ 53273 w 860445"/>
                  <a:gd name="connsiteY52" fmla="*/ 82414 h 723795"/>
                  <a:gd name="connsiteX53" fmla="*/ 70551 w 860445"/>
                  <a:gd name="connsiteY53" fmla="*/ 79534 h 723795"/>
                  <a:gd name="connsiteX54" fmla="*/ 86389 w 860445"/>
                  <a:gd name="connsiteY54" fmla="*/ 86733 h 723795"/>
                  <a:gd name="connsiteX55" fmla="*/ 106546 w 860445"/>
                  <a:gd name="connsiteY55" fmla="*/ 73775 h 723795"/>
                  <a:gd name="connsiteX56" fmla="*/ 112306 w 860445"/>
                  <a:gd name="connsiteY56" fmla="*/ 59377 h 723795"/>
                  <a:gd name="connsiteX57" fmla="*/ 123824 w 860445"/>
                  <a:gd name="connsiteY57" fmla="*/ 60817 h 723795"/>
                  <a:gd name="connsiteX58" fmla="*/ 165579 w 860445"/>
                  <a:gd name="connsiteY58" fmla="*/ 62256 h 723795"/>
                  <a:gd name="connsiteX59" fmla="*/ 184296 w 860445"/>
                  <a:gd name="connsiteY59" fmla="*/ 53617 h 723795"/>
                  <a:gd name="connsiteX60" fmla="*/ 201574 w 860445"/>
                  <a:gd name="connsiteY60" fmla="*/ 40659 h 723795"/>
                  <a:gd name="connsiteX61" fmla="*/ 247648 w 860445"/>
                  <a:gd name="connsiteY61" fmla="*/ 34900 h 723795"/>
                  <a:gd name="connsiteX62" fmla="*/ 251968 w 860445"/>
                  <a:gd name="connsiteY62" fmla="*/ 26261 h 723795"/>
                  <a:gd name="connsiteX63" fmla="*/ 279324 w 860445"/>
                  <a:gd name="connsiteY63" fmla="*/ 23381 h 723795"/>
                  <a:gd name="connsiteX64" fmla="*/ 298042 w 860445"/>
                  <a:gd name="connsiteY64" fmla="*/ 14742 h 723795"/>
                  <a:gd name="connsiteX65" fmla="*/ 306681 w 860445"/>
                  <a:gd name="connsiteY65" fmla="*/ 23381 h 723795"/>
                  <a:gd name="connsiteX66" fmla="*/ 309560 w 860445"/>
                  <a:gd name="connsiteY66" fmla="*/ 39219 h 723795"/>
                  <a:gd name="connsiteX67" fmla="*/ 336917 w 860445"/>
                  <a:gd name="connsiteY67" fmla="*/ 17622 h 723795"/>
                  <a:gd name="connsiteX68" fmla="*/ 351315 w 860445"/>
                  <a:gd name="connsiteY68" fmla="*/ 1784 h 723795"/>
                  <a:gd name="connsiteX69" fmla="*/ 364396 w 860445"/>
                  <a:gd name="connsiteY69" fmla="*/ 0 h 723795"/>
                  <a:gd name="connsiteX70" fmla="*/ 860445 w 860445"/>
                  <a:gd name="connsiteY70" fmla="*/ 314314 h 723795"/>
                  <a:gd name="connsiteX0" fmla="*/ 364396 w 860445"/>
                  <a:gd name="connsiteY0" fmla="*/ 723795 h 723795"/>
                  <a:gd name="connsiteX1" fmla="*/ 355634 w 860445"/>
                  <a:gd name="connsiteY1" fmla="*/ 721693 h 723795"/>
                  <a:gd name="connsiteX2" fmla="*/ 335477 w 860445"/>
                  <a:gd name="connsiteY2" fmla="*/ 720253 h 723795"/>
                  <a:gd name="connsiteX3" fmla="*/ 295162 w 860445"/>
                  <a:gd name="connsiteY3" fmla="*/ 694336 h 723795"/>
                  <a:gd name="connsiteX4" fmla="*/ 282204 w 860445"/>
                  <a:gd name="connsiteY4" fmla="*/ 694336 h 723795"/>
                  <a:gd name="connsiteX5" fmla="*/ 233250 w 860445"/>
                  <a:gd name="connsiteY5" fmla="*/ 658341 h 723795"/>
                  <a:gd name="connsiteX6" fmla="*/ 226051 w 860445"/>
                  <a:gd name="connsiteY6" fmla="*/ 612266 h 723795"/>
                  <a:gd name="connsiteX7" fmla="*/ 192935 w 860445"/>
                  <a:gd name="connsiteY7" fmla="*/ 594989 h 723795"/>
                  <a:gd name="connsiteX8" fmla="*/ 195815 w 860445"/>
                  <a:gd name="connsiteY8" fmla="*/ 587790 h 723795"/>
                  <a:gd name="connsiteX9" fmla="*/ 203014 w 860445"/>
                  <a:gd name="connsiteY9" fmla="*/ 577711 h 723795"/>
                  <a:gd name="connsiteX10" fmla="*/ 223171 w 860445"/>
                  <a:gd name="connsiteY10" fmla="*/ 576271 h 723795"/>
                  <a:gd name="connsiteX11" fmla="*/ 227491 w 860445"/>
                  <a:gd name="connsiteY11" fmla="*/ 554674 h 723795"/>
                  <a:gd name="connsiteX12" fmla="*/ 223171 w 860445"/>
                  <a:gd name="connsiteY12" fmla="*/ 548915 h 723795"/>
                  <a:gd name="connsiteX13" fmla="*/ 204454 w 860445"/>
                  <a:gd name="connsiteY13" fmla="*/ 541715 h 723795"/>
                  <a:gd name="connsiteX14" fmla="*/ 203014 w 860445"/>
                  <a:gd name="connsiteY14" fmla="*/ 527317 h 723795"/>
                  <a:gd name="connsiteX15" fmla="*/ 182857 w 860445"/>
                  <a:gd name="connsiteY15" fmla="*/ 527317 h 723795"/>
                  <a:gd name="connsiteX16" fmla="*/ 179977 w 860445"/>
                  <a:gd name="connsiteY16" fmla="*/ 515799 h 723795"/>
                  <a:gd name="connsiteX17" fmla="*/ 138222 w 860445"/>
                  <a:gd name="connsiteY17" fmla="*/ 492762 h 723795"/>
                  <a:gd name="connsiteX18" fmla="*/ 122384 w 860445"/>
                  <a:gd name="connsiteY18" fmla="*/ 494201 h 723795"/>
                  <a:gd name="connsiteX19" fmla="*/ 118065 w 860445"/>
                  <a:gd name="connsiteY19" fmla="*/ 484123 h 723795"/>
                  <a:gd name="connsiteX20" fmla="*/ 76310 w 860445"/>
                  <a:gd name="connsiteY20" fmla="*/ 452447 h 723795"/>
                  <a:gd name="connsiteX21" fmla="*/ 54713 w 860445"/>
                  <a:gd name="connsiteY21" fmla="*/ 413572 h 723795"/>
                  <a:gd name="connsiteX22" fmla="*/ 0 w 860445"/>
                  <a:gd name="connsiteY22" fmla="*/ 416451 h 723795"/>
                  <a:gd name="connsiteX23" fmla="*/ 2880 w 860445"/>
                  <a:gd name="connsiteY23" fmla="*/ 403493 h 723795"/>
                  <a:gd name="connsiteX24" fmla="*/ 2880 w 860445"/>
                  <a:gd name="connsiteY24" fmla="*/ 394854 h 723795"/>
                  <a:gd name="connsiteX25" fmla="*/ 10079 w 860445"/>
                  <a:gd name="connsiteY25" fmla="*/ 389095 h 723795"/>
                  <a:gd name="connsiteX26" fmla="*/ 17278 w 860445"/>
                  <a:gd name="connsiteY26" fmla="*/ 368937 h 723795"/>
                  <a:gd name="connsiteX27" fmla="*/ 31676 w 860445"/>
                  <a:gd name="connsiteY27" fmla="*/ 354539 h 723795"/>
                  <a:gd name="connsiteX28" fmla="*/ 11519 w 860445"/>
                  <a:gd name="connsiteY28" fmla="*/ 343021 h 723795"/>
                  <a:gd name="connsiteX29" fmla="*/ 27357 w 860445"/>
                  <a:gd name="connsiteY29" fmla="*/ 318544 h 723795"/>
                  <a:gd name="connsiteX30" fmla="*/ 59033 w 860445"/>
                  <a:gd name="connsiteY30" fmla="*/ 312785 h 723795"/>
                  <a:gd name="connsiteX31" fmla="*/ 70551 w 860445"/>
                  <a:gd name="connsiteY31" fmla="*/ 291187 h 723795"/>
                  <a:gd name="connsiteX32" fmla="*/ 63352 w 860445"/>
                  <a:gd name="connsiteY32" fmla="*/ 281109 h 723795"/>
                  <a:gd name="connsiteX33" fmla="*/ 54713 w 860445"/>
                  <a:gd name="connsiteY33" fmla="*/ 263831 h 723795"/>
                  <a:gd name="connsiteX34" fmla="*/ 20158 w 860445"/>
                  <a:gd name="connsiteY34" fmla="*/ 258071 h 723795"/>
                  <a:gd name="connsiteX35" fmla="*/ 28796 w 860445"/>
                  <a:gd name="connsiteY35" fmla="*/ 245113 h 723795"/>
                  <a:gd name="connsiteX36" fmla="*/ 59033 w 860445"/>
                  <a:gd name="connsiteY36" fmla="*/ 222076 h 723795"/>
                  <a:gd name="connsiteX37" fmla="*/ 48954 w 860445"/>
                  <a:gd name="connsiteY37" fmla="*/ 197599 h 723795"/>
                  <a:gd name="connsiteX38" fmla="*/ 77750 w 860445"/>
                  <a:gd name="connsiteY38" fmla="*/ 203358 h 723795"/>
                  <a:gd name="connsiteX39" fmla="*/ 92148 w 860445"/>
                  <a:gd name="connsiteY39" fmla="*/ 196159 h 723795"/>
                  <a:gd name="connsiteX40" fmla="*/ 84949 w 860445"/>
                  <a:gd name="connsiteY40" fmla="*/ 186081 h 723795"/>
                  <a:gd name="connsiteX41" fmla="*/ 90708 w 860445"/>
                  <a:gd name="connsiteY41" fmla="*/ 180321 h 723795"/>
                  <a:gd name="connsiteX42" fmla="*/ 86389 w 860445"/>
                  <a:gd name="connsiteY42" fmla="*/ 165923 h 723795"/>
                  <a:gd name="connsiteX43" fmla="*/ 57593 w 860445"/>
                  <a:gd name="connsiteY43" fmla="*/ 152965 h 723795"/>
                  <a:gd name="connsiteX44" fmla="*/ 59033 w 860445"/>
                  <a:gd name="connsiteY44" fmla="*/ 135687 h 723795"/>
                  <a:gd name="connsiteX45" fmla="*/ 47514 w 860445"/>
                  <a:gd name="connsiteY45" fmla="*/ 116969 h 723795"/>
                  <a:gd name="connsiteX46" fmla="*/ 33116 w 860445"/>
                  <a:gd name="connsiteY46" fmla="*/ 104011 h 723795"/>
                  <a:gd name="connsiteX47" fmla="*/ 5759 w 860445"/>
                  <a:gd name="connsiteY47" fmla="*/ 86733 h 723795"/>
                  <a:gd name="connsiteX48" fmla="*/ 12958 w 860445"/>
                  <a:gd name="connsiteY48" fmla="*/ 59377 h 723795"/>
                  <a:gd name="connsiteX49" fmla="*/ 27357 w 860445"/>
                  <a:gd name="connsiteY49" fmla="*/ 50738 h 723795"/>
                  <a:gd name="connsiteX50" fmla="*/ 30236 w 860445"/>
                  <a:gd name="connsiteY50" fmla="*/ 72335 h 723795"/>
                  <a:gd name="connsiteX51" fmla="*/ 53273 w 860445"/>
                  <a:gd name="connsiteY51" fmla="*/ 82414 h 723795"/>
                  <a:gd name="connsiteX52" fmla="*/ 70551 w 860445"/>
                  <a:gd name="connsiteY52" fmla="*/ 79534 h 723795"/>
                  <a:gd name="connsiteX53" fmla="*/ 86389 w 860445"/>
                  <a:gd name="connsiteY53" fmla="*/ 86733 h 723795"/>
                  <a:gd name="connsiteX54" fmla="*/ 106546 w 860445"/>
                  <a:gd name="connsiteY54" fmla="*/ 73775 h 723795"/>
                  <a:gd name="connsiteX55" fmla="*/ 112306 w 860445"/>
                  <a:gd name="connsiteY55" fmla="*/ 59377 h 723795"/>
                  <a:gd name="connsiteX56" fmla="*/ 123824 w 860445"/>
                  <a:gd name="connsiteY56" fmla="*/ 60817 h 723795"/>
                  <a:gd name="connsiteX57" fmla="*/ 165579 w 860445"/>
                  <a:gd name="connsiteY57" fmla="*/ 62256 h 723795"/>
                  <a:gd name="connsiteX58" fmla="*/ 184296 w 860445"/>
                  <a:gd name="connsiteY58" fmla="*/ 53617 h 723795"/>
                  <a:gd name="connsiteX59" fmla="*/ 201574 w 860445"/>
                  <a:gd name="connsiteY59" fmla="*/ 40659 h 723795"/>
                  <a:gd name="connsiteX60" fmla="*/ 247648 w 860445"/>
                  <a:gd name="connsiteY60" fmla="*/ 34900 h 723795"/>
                  <a:gd name="connsiteX61" fmla="*/ 251968 w 860445"/>
                  <a:gd name="connsiteY61" fmla="*/ 26261 h 723795"/>
                  <a:gd name="connsiteX62" fmla="*/ 279324 w 860445"/>
                  <a:gd name="connsiteY62" fmla="*/ 23381 h 723795"/>
                  <a:gd name="connsiteX63" fmla="*/ 298042 w 860445"/>
                  <a:gd name="connsiteY63" fmla="*/ 14742 h 723795"/>
                  <a:gd name="connsiteX64" fmla="*/ 306681 w 860445"/>
                  <a:gd name="connsiteY64" fmla="*/ 23381 h 723795"/>
                  <a:gd name="connsiteX65" fmla="*/ 309560 w 860445"/>
                  <a:gd name="connsiteY65" fmla="*/ 39219 h 723795"/>
                  <a:gd name="connsiteX66" fmla="*/ 336917 w 860445"/>
                  <a:gd name="connsiteY66" fmla="*/ 17622 h 723795"/>
                  <a:gd name="connsiteX67" fmla="*/ 351315 w 860445"/>
                  <a:gd name="connsiteY67" fmla="*/ 1784 h 723795"/>
                  <a:gd name="connsiteX68" fmla="*/ 364396 w 860445"/>
                  <a:gd name="connsiteY68" fmla="*/ 0 h 723795"/>
                  <a:gd name="connsiteX69" fmla="*/ 860445 w 860445"/>
                  <a:gd name="connsiteY69" fmla="*/ 314314 h 723795"/>
                  <a:gd name="connsiteX0" fmla="*/ 364396 w 364396"/>
                  <a:gd name="connsiteY0" fmla="*/ 723795 h 723795"/>
                  <a:gd name="connsiteX1" fmla="*/ 355634 w 364396"/>
                  <a:gd name="connsiteY1" fmla="*/ 721693 h 723795"/>
                  <a:gd name="connsiteX2" fmla="*/ 335477 w 364396"/>
                  <a:gd name="connsiteY2" fmla="*/ 720253 h 723795"/>
                  <a:gd name="connsiteX3" fmla="*/ 295162 w 364396"/>
                  <a:gd name="connsiteY3" fmla="*/ 694336 h 723795"/>
                  <a:gd name="connsiteX4" fmla="*/ 282204 w 364396"/>
                  <a:gd name="connsiteY4" fmla="*/ 694336 h 723795"/>
                  <a:gd name="connsiteX5" fmla="*/ 233250 w 364396"/>
                  <a:gd name="connsiteY5" fmla="*/ 658341 h 723795"/>
                  <a:gd name="connsiteX6" fmla="*/ 226051 w 364396"/>
                  <a:gd name="connsiteY6" fmla="*/ 612266 h 723795"/>
                  <a:gd name="connsiteX7" fmla="*/ 192935 w 364396"/>
                  <a:gd name="connsiteY7" fmla="*/ 594989 h 723795"/>
                  <a:gd name="connsiteX8" fmla="*/ 195815 w 364396"/>
                  <a:gd name="connsiteY8" fmla="*/ 587790 h 723795"/>
                  <a:gd name="connsiteX9" fmla="*/ 203014 w 364396"/>
                  <a:gd name="connsiteY9" fmla="*/ 577711 h 723795"/>
                  <a:gd name="connsiteX10" fmla="*/ 223171 w 364396"/>
                  <a:gd name="connsiteY10" fmla="*/ 576271 h 723795"/>
                  <a:gd name="connsiteX11" fmla="*/ 227491 w 364396"/>
                  <a:gd name="connsiteY11" fmla="*/ 554674 h 723795"/>
                  <a:gd name="connsiteX12" fmla="*/ 223171 w 364396"/>
                  <a:gd name="connsiteY12" fmla="*/ 548915 h 723795"/>
                  <a:gd name="connsiteX13" fmla="*/ 204454 w 364396"/>
                  <a:gd name="connsiteY13" fmla="*/ 541715 h 723795"/>
                  <a:gd name="connsiteX14" fmla="*/ 203014 w 364396"/>
                  <a:gd name="connsiteY14" fmla="*/ 527317 h 723795"/>
                  <a:gd name="connsiteX15" fmla="*/ 182857 w 364396"/>
                  <a:gd name="connsiteY15" fmla="*/ 527317 h 723795"/>
                  <a:gd name="connsiteX16" fmla="*/ 179977 w 364396"/>
                  <a:gd name="connsiteY16" fmla="*/ 515799 h 723795"/>
                  <a:gd name="connsiteX17" fmla="*/ 138222 w 364396"/>
                  <a:gd name="connsiteY17" fmla="*/ 492762 h 723795"/>
                  <a:gd name="connsiteX18" fmla="*/ 122384 w 364396"/>
                  <a:gd name="connsiteY18" fmla="*/ 494201 h 723795"/>
                  <a:gd name="connsiteX19" fmla="*/ 118065 w 364396"/>
                  <a:gd name="connsiteY19" fmla="*/ 484123 h 723795"/>
                  <a:gd name="connsiteX20" fmla="*/ 76310 w 364396"/>
                  <a:gd name="connsiteY20" fmla="*/ 452447 h 723795"/>
                  <a:gd name="connsiteX21" fmla="*/ 54713 w 364396"/>
                  <a:gd name="connsiteY21" fmla="*/ 413572 h 723795"/>
                  <a:gd name="connsiteX22" fmla="*/ 0 w 364396"/>
                  <a:gd name="connsiteY22" fmla="*/ 416451 h 723795"/>
                  <a:gd name="connsiteX23" fmla="*/ 2880 w 364396"/>
                  <a:gd name="connsiteY23" fmla="*/ 403493 h 723795"/>
                  <a:gd name="connsiteX24" fmla="*/ 2880 w 364396"/>
                  <a:gd name="connsiteY24" fmla="*/ 394854 h 723795"/>
                  <a:gd name="connsiteX25" fmla="*/ 10079 w 364396"/>
                  <a:gd name="connsiteY25" fmla="*/ 389095 h 723795"/>
                  <a:gd name="connsiteX26" fmla="*/ 17278 w 364396"/>
                  <a:gd name="connsiteY26" fmla="*/ 368937 h 723795"/>
                  <a:gd name="connsiteX27" fmla="*/ 31676 w 364396"/>
                  <a:gd name="connsiteY27" fmla="*/ 354539 h 723795"/>
                  <a:gd name="connsiteX28" fmla="*/ 11519 w 364396"/>
                  <a:gd name="connsiteY28" fmla="*/ 343021 h 723795"/>
                  <a:gd name="connsiteX29" fmla="*/ 27357 w 364396"/>
                  <a:gd name="connsiteY29" fmla="*/ 318544 h 723795"/>
                  <a:gd name="connsiteX30" fmla="*/ 59033 w 364396"/>
                  <a:gd name="connsiteY30" fmla="*/ 312785 h 723795"/>
                  <a:gd name="connsiteX31" fmla="*/ 70551 w 364396"/>
                  <a:gd name="connsiteY31" fmla="*/ 291187 h 723795"/>
                  <a:gd name="connsiteX32" fmla="*/ 63352 w 364396"/>
                  <a:gd name="connsiteY32" fmla="*/ 281109 h 723795"/>
                  <a:gd name="connsiteX33" fmla="*/ 54713 w 364396"/>
                  <a:gd name="connsiteY33" fmla="*/ 263831 h 723795"/>
                  <a:gd name="connsiteX34" fmla="*/ 20158 w 364396"/>
                  <a:gd name="connsiteY34" fmla="*/ 258071 h 723795"/>
                  <a:gd name="connsiteX35" fmla="*/ 28796 w 364396"/>
                  <a:gd name="connsiteY35" fmla="*/ 245113 h 723795"/>
                  <a:gd name="connsiteX36" fmla="*/ 59033 w 364396"/>
                  <a:gd name="connsiteY36" fmla="*/ 222076 h 723795"/>
                  <a:gd name="connsiteX37" fmla="*/ 48954 w 364396"/>
                  <a:gd name="connsiteY37" fmla="*/ 197599 h 723795"/>
                  <a:gd name="connsiteX38" fmla="*/ 77750 w 364396"/>
                  <a:gd name="connsiteY38" fmla="*/ 203358 h 723795"/>
                  <a:gd name="connsiteX39" fmla="*/ 92148 w 364396"/>
                  <a:gd name="connsiteY39" fmla="*/ 196159 h 723795"/>
                  <a:gd name="connsiteX40" fmla="*/ 84949 w 364396"/>
                  <a:gd name="connsiteY40" fmla="*/ 186081 h 723795"/>
                  <a:gd name="connsiteX41" fmla="*/ 90708 w 364396"/>
                  <a:gd name="connsiteY41" fmla="*/ 180321 h 723795"/>
                  <a:gd name="connsiteX42" fmla="*/ 86389 w 364396"/>
                  <a:gd name="connsiteY42" fmla="*/ 165923 h 723795"/>
                  <a:gd name="connsiteX43" fmla="*/ 57593 w 364396"/>
                  <a:gd name="connsiteY43" fmla="*/ 152965 h 723795"/>
                  <a:gd name="connsiteX44" fmla="*/ 59033 w 364396"/>
                  <a:gd name="connsiteY44" fmla="*/ 135687 h 723795"/>
                  <a:gd name="connsiteX45" fmla="*/ 47514 w 364396"/>
                  <a:gd name="connsiteY45" fmla="*/ 116969 h 723795"/>
                  <a:gd name="connsiteX46" fmla="*/ 33116 w 364396"/>
                  <a:gd name="connsiteY46" fmla="*/ 104011 h 723795"/>
                  <a:gd name="connsiteX47" fmla="*/ 5759 w 364396"/>
                  <a:gd name="connsiteY47" fmla="*/ 86733 h 723795"/>
                  <a:gd name="connsiteX48" fmla="*/ 12958 w 364396"/>
                  <a:gd name="connsiteY48" fmla="*/ 59377 h 723795"/>
                  <a:gd name="connsiteX49" fmla="*/ 27357 w 364396"/>
                  <a:gd name="connsiteY49" fmla="*/ 50738 h 723795"/>
                  <a:gd name="connsiteX50" fmla="*/ 30236 w 364396"/>
                  <a:gd name="connsiteY50" fmla="*/ 72335 h 723795"/>
                  <a:gd name="connsiteX51" fmla="*/ 53273 w 364396"/>
                  <a:gd name="connsiteY51" fmla="*/ 82414 h 723795"/>
                  <a:gd name="connsiteX52" fmla="*/ 70551 w 364396"/>
                  <a:gd name="connsiteY52" fmla="*/ 79534 h 723795"/>
                  <a:gd name="connsiteX53" fmla="*/ 86389 w 364396"/>
                  <a:gd name="connsiteY53" fmla="*/ 86733 h 723795"/>
                  <a:gd name="connsiteX54" fmla="*/ 106546 w 364396"/>
                  <a:gd name="connsiteY54" fmla="*/ 73775 h 723795"/>
                  <a:gd name="connsiteX55" fmla="*/ 112306 w 364396"/>
                  <a:gd name="connsiteY55" fmla="*/ 59377 h 723795"/>
                  <a:gd name="connsiteX56" fmla="*/ 123824 w 364396"/>
                  <a:gd name="connsiteY56" fmla="*/ 60817 h 723795"/>
                  <a:gd name="connsiteX57" fmla="*/ 165579 w 364396"/>
                  <a:gd name="connsiteY57" fmla="*/ 62256 h 723795"/>
                  <a:gd name="connsiteX58" fmla="*/ 184296 w 364396"/>
                  <a:gd name="connsiteY58" fmla="*/ 53617 h 723795"/>
                  <a:gd name="connsiteX59" fmla="*/ 201574 w 364396"/>
                  <a:gd name="connsiteY59" fmla="*/ 40659 h 723795"/>
                  <a:gd name="connsiteX60" fmla="*/ 247648 w 364396"/>
                  <a:gd name="connsiteY60" fmla="*/ 34900 h 723795"/>
                  <a:gd name="connsiteX61" fmla="*/ 251968 w 364396"/>
                  <a:gd name="connsiteY61" fmla="*/ 26261 h 723795"/>
                  <a:gd name="connsiteX62" fmla="*/ 279324 w 364396"/>
                  <a:gd name="connsiteY62" fmla="*/ 23381 h 723795"/>
                  <a:gd name="connsiteX63" fmla="*/ 298042 w 364396"/>
                  <a:gd name="connsiteY63" fmla="*/ 14742 h 723795"/>
                  <a:gd name="connsiteX64" fmla="*/ 306681 w 364396"/>
                  <a:gd name="connsiteY64" fmla="*/ 23381 h 723795"/>
                  <a:gd name="connsiteX65" fmla="*/ 309560 w 364396"/>
                  <a:gd name="connsiteY65" fmla="*/ 39219 h 723795"/>
                  <a:gd name="connsiteX66" fmla="*/ 336917 w 364396"/>
                  <a:gd name="connsiteY66" fmla="*/ 17622 h 723795"/>
                  <a:gd name="connsiteX67" fmla="*/ 351315 w 364396"/>
                  <a:gd name="connsiteY67" fmla="*/ 1784 h 723795"/>
                  <a:gd name="connsiteX68" fmla="*/ 364396 w 364396"/>
                  <a:gd name="connsiteY68" fmla="*/ 0 h 723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364396" h="723795">
                    <a:moveTo>
                      <a:pt x="364396" y="723795"/>
                    </a:moveTo>
                    <a:lnTo>
                      <a:pt x="355634" y="721693"/>
                    </a:lnTo>
                    <a:lnTo>
                      <a:pt x="335477" y="720253"/>
                    </a:lnTo>
                    <a:lnTo>
                      <a:pt x="295162" y="694336"/>
                    </a:lnTo>
                    <a:lnTo>
                      <a:pt x="282204" y="694336"/>
                    </a:lnTo>
                    <a:lnTo>
                      <a:pt x="233250" y="658341"/>
                    </a:lnTo>
                    <a:lnTo>
                      <a:pt x="226051" y="612266"/>
                    </a:lnTo>
                    <a:lnTo>
                      <a:pt x="192935" y="594989"/>
                    </a:lnTo>
                    <a:lnTo>
                      <a:pt x="195815" y="587790"/>
                    </a:lnTo>
                    <a:lnTo>
                      <a:pt x="203014" y="577711"/>
                    </a:lnTo>
                    <a:lnTo>
                      <a:pt x="223171" y="576271"/>
                    </a:lnTo>
                    <a:lnTo>
                      <a:pt x="227491" y="554674"/>
                    </a:lnTo>
                    <a:lnTo>
                      <a:pt x="223171" y="548915"/>
                    </a:lnTo>
                    <a:lnTo>
                      <a:pt x="204454" y="541715"/>
                    </a:lnTo>
                    <a:lnTo>
                      <a:pt x="203014" y="527317"/>
                    </a:lnTo>
                    <a:lnTo>
                      <a:pt x="182857" y="527317"/>
                    </a:lnTo>
                    <a:lnTo>
                      <a:pt x="179977" y="515799"/>
                    </a:lnTo>
                    <a:lnTo>
                      <a:pt x="138222" y="492762"/>
                    </a:lnTo>
                    <a:lnTo>
                      <a:pt x="122384" y="494201"/>
                    </a:lnTo>
                    <a:lnTo>
                      <a:pt x="118065" y="484123"/>
                    </a:lnTo>
                    <a:lnTo>
                      <a:pt x="76310" y="452447"/>
                    </a:lnTo>
                    <a:lnTo>
                      <a:pt x="54713" y="413572"/>
                    </a:lnTo>
                    <a:lnTo>
                      <a:pt x="0" y="416451"/>
                    </a:lnTo>
                    <a:lnTo>
                      <a:pt x="2880" y="403493"/>
                    </a:lnTo>
                    <a:lnTo>
                      <a:pt x="2880" y="394854"/>
                    </a:lnTo>
                    <a:lnTo>
                      <a:pt x="10079" y="389095"/>
                    </a:lnTo>
                    <a:lnTo>
                      <a:pt x="17278" y="368937"/>
                    </a:lnTo>
                    <a:lnTo>
                      <a:pt x="31676" y="354539"/>
                    </a:lnTo>
                    <a:lnTo>
                      <a:pt x="11519" y="343021"/>
                    </a:lnTo>
                    <a:lnTo>
                      <a:pt x="27357" y="318544"/>
                    </a:lnTo>
                    <a:lnTo>
                      <a:pt x="59033" y="312785"/>
                    </a:lnTo>
                    <a:lnTo>
                      <a:pt x="70551" y="291187"/>
                    </a:lnTo>
                    <a:lnTo>
                      <a:pt x="63352" y="281109"/>
                    </a:lnTo>
                    <a:lnTo>
                      <a:pt x="54713" y="263831"/>
                    </a:lnTo>
                    <a:lnTo>
                      <a:pt x="20158" y="258071"/>
                    </a:lnTo>
                    <a:lnTo>
                      <a:pt x="28796" y="245113"/>
                    </a:lnTo>
                    <a:lnTo>
                      <a:pt x="59033" y="222076"/>
                    </a:lnTo>
                    <a:lnTo>
                      <a:pt x="48954" y="197599"/>
                    </a:lnTo>
                    <a:lnTo>
                      <a:pt x="77750" y="203358"/>
                    </a:lnTo>
                    <a:lnTo>
                      <a:pt x="92148" y="196159"/>
                    </a:lnTo>
                    <a:lnTo>
                      <a:pt x="84949" y="186081"/>
                    </a:lnTo>
                    <a:lnTo>
                      <a:pt x="90708" y="180321"/>
                    </a:lnTo>
                    <a:lnTo>
                      <a:pt x="86389" y="165923"/>
                    </a:lnTo>
                    <a:lnTo>
                      <a:pt x="57593" y="152965"/>
                    </a:lnTo>
                    <a:lnTo>
                      <a:pt x="59033" y="135687"/>
                    </a:lnTo>
                    <a:lnTo>
                      <a:pt x="47514" y="116969"/>
                    </a:lnTo>
                    <a:lnTo>
                      <a:pt x="33116" y="104011"/>
                    </a:lnTo>
                    <a:lnTo>
                      <a:pt x="5759" y="86733"/>
                    </a:lnTo>
                    <a:lnTo>
                      <a:pt x="12958" y="59377"/>
                    </a:lnTo>
                    <a:lnTo>
                      <a:pt x="27357" y="50738"/>
                    </a:lnTo>
                    <a:lnTo>
                      <a:pt x="30236" y="72335"/>
                    </a:lnTo>
                    <a:lnTo>
                      <a:pt x="53273" y="82414"/>
                    </a:lnTo>
                    <a:lnTo>
                      <a:pt x="70551" y="79534"/>
                    </a:lnTo>
                    <a:lnTo>
                      <a:pt x="86389" y="86733"/>
                    </a:lnTo>
                    <a:lnTo>
                      <a:pt x="106546" y="73775"/>
                    </a:lnTo>
                    <a:lnTo>
                      <a:pt x="112306" y="59377"/>
                    </a:lnTo>
                    <a:lnTo>
                      <a:pt x="123824" y="60817"/>
                    </a:lnTo>
                    <a:lnTo>
                      <a:pt x="165579" y="62256"/>
                    </a:lnTo>
                    <a:lnTo>
                      <a:pt x="184296" y="53617"/>
                    </a:lnTo>
                    <a:lnTo>
                      <a:pt x="201574" y="40659"/>
                    </a:lnTo>
                    <a:lnTo>
                      <a:pt x="247648" y="34900"/>
                    </a:lnTo>
                    <a:lnTo>
                      <a:pt x="251968" y="26261"/>
                    </a:lnTo>
                    <a:lnTo>
                      <a:pt x="279324" y="23381"/>
                    </a:lnTo>
                    <a:lnTo>
                      <a:pt x="298042" y="14742"/>
                    </a:lnTo>
                    <a:lnTo>
                      <a:pt x="306681" y="23381"/>
                    </a:lnTo>
                    <a:lnTo>
                      <a:pt x="309560" y="39219"/>
                    </a:lnTo>
                    <a:lnTo>
                      <a:pt x="336917" y="17622"/>
                    </a:lnTo>
                    <a:lnTo>
                      <a:pt x="351315" y="1784"/>
                    </a:lnTo>
                    <a:lnTo>
                      <a:pt x="36439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F20FF753-8B5A-9364-C586-62983DA1726B}"/>
                  </a:ext>
                </a:extLst>
              </p:cNvPr>
              <p:cNvGrpSpPr/>
              <p:nvPr/>
            </p:nvGrpSpPr>
            <p:grpSpPr>
              <a:xfrm>
                <a:off x="663981" y="1286342"/>
                <a:ext cx="2725535" cy="2263176"/>
                <a:chOff x="663981" y="1286342"/>
                <a:chExt cx="2725535" cy="2263176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C3AC806C-E1C1-D00E-C89D-B8F342EDE76F}"/>
                    </a:ext>
                  </a:extLst>
                </p:cNvPr>
                <p:cNvSpPr/>
                <p:nvPr/>
              </p:nvSpPr>
              <p:spPr>
                <a:xfrm>
                  <a:off x="2747235" y="2276934"/>
                  <a:ext cx="257008" cy="352036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5EF6796B-E9F4-1004-4D70-EAE028AC79CD}"/>
                    </a:ext>
                  </a:extLst>
                </p:cNvPr>
                <p:cNvSpPr/>
                <p:nvPr/>
              </p:nvSpPr>
              <p:spPr>
                <a:xfrm>
                  <a:off x="2467911" y="1378490"/>
                  <a:ext cx="837973" cy="882608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F933C18-9114-8F8E-1261-C3EB4E8B6D6D}"/>
                    </a:ext>
                  </a:extLst>
                </p:cNvPr>
                <p:cNvSpPr/>
                <p:nvPr/>
              </p:nvSpPr>
              <p:spPr>
                <a:xfrm>
                  <a:off x="1330455" y="2883099"/>
                  <a:ext cx="1179209" cy="666419"/>
                </a:xfrm>
                <a:custGeom>
                  <a:avLst/>
                  <a:gdLst>
                    <a:gd name="connsiteX0" fmla="*/ 728547 w 1179209"/>
                    <a:gd name="connsiteY0" fmla="*/ 0 h 666419"/>
                    <a:gd name="connsiteX1" fmla="*/ 738626 w 1179209"/>
                    <a:gd name="connsiteY1" fmla="*/ 14398 h 666419"/>
                    <a:gd name="connsiteX2" fmla="*/ 750144 w 1179209"/>
                    <a:gd name="connsiteY2" fmla="*/ 27357 h 666419"/>
                    <a:gd name="connsiteX3" fmla="*/ 773181 w 1179209"/>
                    <a:gd name="connsiteY3" fmla="*/ 30236 h 666419"/>
                    <a:gd name="connsiteX4" fmla="*/ 799098 w 1179209"/>
                    <a:gd name="connsiteY4" fmla="*/ 38875 h 666419"/>
                    <a:gd name="connsiteX5" fmla="*/ 817815 w 1179209"/>
                    <a:gd name="connsiteY5" fmla="*/ 38875 h 666419"/>
                    <a:gd name="connsiteX6" fmla="*/ 830774 w 1179209"/>
                    <a:gd name="connsiteY6" fmla="*/ 40315 h 666419"/>
                    <a:gd name="connsiteX7" fmla="*/ 848052 w 1179209"/>
                    <a:gd name="connsiteY7" fmla="*/ 37435 h 666419"/>
                    <a:gd name="connsiteX8" fmla="*/ 878288 w 1179209"/>
                    <a:gd name="connsiteY8" fmla="*/ 66232 h 666419"/>
                    <a:gd name="connsiteX9" fmla="*/ 917163 w 1179209"/>
                    <a:gd name="connsiteY9" fmla="*/ 73431 h 666419"/>
                    <a:gd name="connsiteX10" fmla="*/ 934440 w 1179209"/>
                    <a:gd name="connsiteY10" fmla="*/ 56153 h 666419"/>
                    <a:gd name="connsiteX11" fmla="*/ 935880 w 1179209"/>
                    <a:gd name="connsiteY11" fmla="*/ 43195 h 666419"/>
                    <a:gd name="connsiteX12" fmla="*/ 953158 w 1179209"/>
                    <a:gd name="connsiteY12" fmla="*/ 37435 h 666419"/>
                    <a:gd name="connsiteX13" fmla="*/ 960357 w 1179209"/>
                    <a:gd name="connsiteY13" fmla="*/ 51833 h 666419"/>
                    <a:gd name="connsiteX14" fmla="*/ 970436 w 1179209"/>
                    <a:gd name="connsiteY14" fmla="*/ 50394 h 666419"/>
                    <a:gd name="connsiteX15" fmla="*/ 986274 w 1179209"/>
                    <a:gd name="connsiteY15" fmla="*/ 47514 h 666419"/>
                    <a:gd name="connsiteX16" fmla="*/ 986274 w 1179209"/>
                    <a:gd name="connsiteY16" fmla="*/ 69111 h 666419"/>
                    <a:gd name="connsiteX17" fmla="*/ 999232 w 1179209"/>
                    <a:gd name="connsiteY17" fmla="*/ 79190 h 666419"/>
                    <a:gd name="connsiteX18" fmla="*/ 1007871 w 1179209"/>
                    <a:gd name="connsiteY18" fmla="*/ 139662 h 666419"/>
                    <a:gd name="connsiteX19" fmla="*/ 1002112 w 1179209"/>
                    <a:gd name="connsiteY19" fmla="*/ 159820 h 666419"/>
                    <a:gd name="connsiteX20" fmla="*/ 1049626 w 1179209"/>
                    <a:gd name="connsiteY20" fmla="*/ 159820 h 666419"/>
                    <a:gd name="connsiteX21" fmla="*/ 1079862 w 1179209"/>
                    <a:gd name="connsiteY21" fmla="*/ 171338 h 666419"/>
                    <a:gd name="connsiteX22" fmla="*/ 1079862 w 1179209"/>
                    <a:gd name="connsiteY22" fmla="*/ 187176 h 666419"/>
                    <a:gd name="connsiteX23" fmla="*/ 1089941 w 1179209"/>
                    <a:gd name="connsiteY23" fmla="*/ 198695 h 666419"/>
                    <a:gd name="connsiteX24" fmla="*/ 1069783 w 1179209"/>
                    <a:gd name="connsiteY24" fmla="*/ 214533 h 666419"/>
                    <a:gd name="connsiteX25" fmla="*/ 1072663 w 1179209"/>
                    <a:gd name="connsiteY25" fmla="*/ 226051 h 666419"/>
                    <a:gd name="connsiteX26" fmla="*/ 1082742 w 1179209"/>
                    <a:gd name="connsiteY26" fmla="*/ 228931 h 666419"/>
                    <a:gd name="connsiteX27" fmla="*/ 1101459 w 1179209"/>
                    <a:gd name="connsiteY27" fmla="*/ 263486 h 666419"/>
                    <a:gd name="connsiteX28" fmla="*/ 1117297 w 1179209"/>
                    <a:gd name="connsiteY28" fmla="*/ 263486 h 666419"/>
                    <a:gd name="connsiteX29" fmla="*/ 1133135 w 1179209"/>
                    <a:gd name="connsiteY29" fmla="*/ 276445 h 666419"/>
                    <a:gd name="connsiteX30" fmla="*/ 1179209 w 1179209"/>
                    <a:gd name="connsiteY30" fmla="*/ 273565 h 666419"/>
                    <a:gd name="connsiteX31" fmla="*/ 1170570 w 1179209"/>
                    <a:gd name="connsiteY31" fmla="*/ 285083 h 666419"/>
                    <a:gd name="connsiteX32" fmla="*/ 1151853 w 1179209"/>
                    <a:gd name="connsiteY32" fmla="*/ 305241 h 666419"/>
                    <a:gd name="connsiteX33" fmla="*/ 1114417 w 1179209"/>
                    <a:gd name="connsiteY33" fmla="*/ 395949 h 666419"/>
                    <a:gd name="connsiteX34" fmla="*/ 1095700 w 1179209"/>
                    <a:gd name="connsiteY34" fmla="*/ 465060 h 666419"/>
                    <a:gd name="connsiteX35" fmla="*/ 1087061 w 1179209"/>
                    <a:gd name="connsiteY35" fmla="*/ 531292 h 666419"/>
                    <a:gd name="connsiteX36" fmla="*/ 1055385 w 1179209"/>
                    <a:gd name="connsiteY36" fmla="*/ 489537 h 666419"/>
                    <a:gd name="connsiteX37" fmla="*/ 1035228 w 1179209"/>
                    <a:gd name="connsiteY37" fmla="*/ 483778 h 666419"/>
                    <a:gd name="connsiteX38" fmla="*/ 1035228 w 1179209"/>
                    <a:gd name="connsiteY38" fmla="*/ 467940 h 666419"/>
                    <a:gd name="connsiteX39" fmla="*/ 989153 w 1179209"/>
                    <a:gd name="connsiteY39" fmla="*/ 429065 h 666419"/>
                    <a:gd name="connsiteX40" fmla="*/ 983394 w 1179209"/>
                    <a:gd name="connsiteY40" fmla="*/ 420426 h 666419"/>
                    <a:gd name="connsiteX41" fmla="*/ 983394 w 1179209"/>
                    <a:gd name="connsiteY41" fmla="*/ 395949 h 666419"/>
                    <a:gd name="connsiteX42" fmla="*/ 928681 w 1179209"/>
                    <a:gd name="connsiteY42" fmla="*/ 364273 h 666419"/>
                    <a:gd name="connsiteX43" fmla="*/ 920042 w 1179209"/>
                    <a:gd name="connsiteY43" fmla="*/ 336917 h 666419"/>
                    <a:gd name="connsiteX44" fmla="*/ 912843 w 1179209"/>
                    <a:gd name="connsiteY44" fmla="*/ 326838 h 666419"/>
                    <a:gd name="connsiteX45" fmla="*/ 853811 w 1179209"/>
                    <a:gd name="connsiteY45" fmla="*/ 315320 h 666419"/>
                    <a:gd name="connsiteX46" fmla="*/ 791899 w 1179209"/>
                    <a:gd name="connsiteY46" fmla="*/ 299482 h 666419"/>
                    <a:gd name="connsiteX47" fmla="*/ 780380 w 1179209"/>
                    <a:gd name="connsiteY47" fmla="*/ 286523 h 666419"/>
                    <a:gd name="connsiteX48" fmla="*/ 696871 w 1179209"/>
                    <a:gd name="connsiteY48" fmla="*/ 300921 h 666419"/>
                    <a:gd name="connsiteX49" fmla="*/ 669514 w 1179209"/>
                    <a:gd name="connsiteY49" fmla="*/ 321079 h 666419"/>
                    <a:gd name="connsiteX50" fmla="*/ 580246 w 1179209"/>
                    <a:gd name="connsiteY50" fmla="*/ 368593 h 666419"/>
                    <a:gd name="connsiteX51" fmla="*/ 561528 w 1179209"/>
                    <a:gd name="connsiteY51" fmla="*/ 372912 h 666419"/>
                    <a:gd name="connsiteX52" fmla="*/ 516894 w 1179209"/>
                    <a:gd name="connsiteY52" fmla="*/ 390190 h 666419"/>
                    <a:gd name="connsiteX53" fmla="*/ 508255 w 1179209"/>
                    <a:gd name="connsiteY53" fmla="*/ 400269 h 666419"/>
                    <a:gd name="connsiteX54" fmla="*/ 493857 w 1179209"/>
                    <a:gd name="connsiteY54" fmla="*/ 423306 h 666419"/>
                    <a:gd name="connsiteX55" fmla="*/ 483778 w 1179209"/>
                    <a:gd name="connsiteY55" fmla="*/ 420426 h 666419"/>
                    <a:gd name="connsiteX56" fmla="*/ 466500 w 1179209"/>
                    <a:gd name="connsiteY56" fmla="*/ 414667 h 666419"/>
                    <a:gd name="connsiteX57" fmla="*/ 453542 w 1179209"/>
                    <a:gd name="connsiteY57" fmla="*/ 429065 h 666419"/>
                    <a:gd name="connsiteX58" fmla="*/ 449223 w 1179209"/>
                    <a:gd name="connsiteY58" fmla="*/ 443463 h 666419"/>
                    <a:gd name="connsiteX59" fmla="*/ 442023 w 1179209"/>
                    <a:gd name="connsiteY59" fmla="*/ 453542 h 666419"/>
                    <a:gd name="connsiteX60" fmla="*/ 443463 w 1179209"/>
                    <a:gd name="connsiteY60" fmla="*/ 465060 h 666419"/>
                    <a:gd name="connsiteX61" fmla="*/ 444903 w 1179209"/>
                    <a:gd name="connsiteY61" fmla="*/ 503935 h 666419"/>
                    <a:gd name="connsiteX62" fmla="*/ 450662 w 1179209"/>
                    <a:gd name="connsiteY62" fmla="*/ 509695 h 666419"/>
                    <a:gd name="connsiteX63" fmla="*/ 444903 w 1179209"/>
                    <a:gd name="connsiteY63" fmla="*/ 528412 h 666419"/>
                    <a:gd name="connsiteX64" fmla="*/ 444903 w 1179209"/>
                    <a:gd name="connsiteY64" fmla="*/ 545690 h 666419"/>
                    <a:gd name="connsiteX65" fmla="*/ 434824 w 1179209"/>
                    <a:gd name="connsiteY65" fmla="*/ 570167 h 666419"/>
                    <a:gd name="connsiteX66" fmla="*/ 420426 w 1179209"/>
                    <a:gd name="connsiteY66" fmla="*/ 580245 h 666419"/>
                    <a:gd name="connsiteX67" fmla="*/ 424746 w 1179209"/>
                    <a:gd name="connsiteY67" fmla="*/ 590324 h 666419"/>
                    <a:gd name="connsiteX68" fmla="*/ 420426 w 1179209"/>
                    <a:gd name="connsiteY68" fmla="*/ 611921 h 666419"/>
                    <a:gd name="connsiteX69" fmla="*/ 404588 w 1179209"/>
                    <a:gd name="connsiteY69" fmla="*/ 601843 h 666419"/>
                    <a:gd name="connsiteX70" fmla="*/ 385871 w 1179209"/>
                    <a:gd name="connsiteY70" fmla="*/ 610482 h 666419"/>
                    <a:gd name="connsiteX71" fmla="*/ 365713 w 1179209"/>
                    <a:gd name="connsiteY71" fmla="*/ 655116 h 666419"/>
                    <a:gd name="connsiteX72" fmla="*/ 355635 w 1179209"/>
                    <a:gd name="connsiteY72" fmla="*/ 659435 h 666419"/>
                    <a:gd name="connsiteX73" fmla="*/ 352608 w 1179209"/>
                    <a:gd name="connsiteY73" fmla="*/ 666419 h 666419"/>
                    <a:gd name="connsiteX74" fmla="*/ 40523 w 1179209"/>
                    <a:gd name="connsiteY74" fmla="*/ 666419 h 666419"/>
                    <a:gd name="connsiteX75" fmla="*/ 41755 w 1179209"/>
                    <a:gd name="connsiteY75" fmla="*/ 660875 h 666419"/>
                    <a:gd name="connsiteX76" fmla="*/ 31676 w 1179209"/>
                    <a:gd name="connsiteY76" fmla="*/ 646477 h 666419"/>
                    <a:gd name="connsiteX77" fmla="*/ 10079 w 1179209"/>
                    <a:gd name="connsiteY77" fmla="*/ 617681 h 666419"/>
                    <a:gd name="connsiteX78" fmla="*/ 11519 w 1179209"/>
                    <a:gd name="connsiteY78" fmla="*/ 613361 h 666419"/>
                    <a:gd name="connsiteX79" fmla="*/ 0 w 1179209"/>
                    <a:gd name="connsiteY79" fmla="*/ 590324 h 666419"/>
                    <a:gd name="connsiteX80" fmla="*/ 12959 w 1179209"/>
                    <a:gd name="connsiteY80" fmla="*/ 583125 h 666419"/>
                    <a:gd name="connsiteX81" fmla="*/ 20157 w 1179209"/>
                    <a:gd name="connsiteY81" fmla="*/ 587445 h 666419"/>
                    <a:gd name="connsiteX82" fmla="*/ 53273 w 1179209"/>
                    <a:gd name="connsiteY82" fmla="*/ 616241 h 666419"/>
                    <a:gd name="connsiteX83" fmla="*/ 86389 w 1179209"/>
                    <a:gd name="connsiteY83" fmla="*/ 578806 h 666419"/>
                    <a:gd name="connsiteX84" fmla="*/ 86389 w 1179209"/>
                    <a:gd name="connsiteY84" fmla="*/ 565847 h 666419"/>
                    <a:gd name="connsiteX85" fmla="*/ 112306 w 1179209"/>
                    <a:gd name="connsiteY85" fmla="*/ 568727 h 666419"/>
                    <a:gd name="connsiteX86" fmla="*/ 116625 w 1179209"/>
                    <a:gd name="connsiteY86" fmla="*/ 535611 h 666419"/>
                    <a:gd name="connsiteX87" fmla="*/ 119505 w 1179209"/>
                    <a:gd name="connsiteY87" fmla="*/ 515454 h 666419"/>
                    <a:gd name="connsiteX88" fmla="*/ 133903 w 1179209"/>
                    <a:gd name="connsiteY88" fmla="*/ 502495 h 666419"/>
                    <a:gd name="connsiteX89" fmla="*/ 159820 w 1179209"/>
                    <a:gd name="connsiteY89" fmla="*/ 495296 h 666419"/>
                    <a:gd name="connsiteX90" fmla="*/ 201574 w 1179209"/>
                    <a:gd name="connsiteY90" fmla="*/ 470820 h 666419"/>
                    <a:gd name="connsiteX91" fmla="*/ 203014 w 1179209"/>
                    <a:gd name="connsiteY91" fmla="*/ 452102 h 666419"/>
                    <a:gd name="connsiteX92" fmla="*/ 188616 w 1179209"/>
                    <a:gd name="connsiteY92" fmla="*/ 437704 h 666419"/>
                    <a:gd name="connsiteX93" fmla="*/ 169898 w 1179209"/>
                    <a:gd name="connsiteY93" fmla="*/ 431945 h 666419"/>
                    <a:gd name="connsiteX94" fmla="*/ 167019 w 1179209"/>
                    <a:gd name="connsiteY94" fmla="*/ 410347 h 666419"/>
                    <a:gd name="connsiteX95" fmla="*/ 156940 w 1179209"/>
                    <a:gd name="connsiteY95" fmla="*/ 406028 h 666419"/>
                    <a:gd name="connsiteX96" fmla="*/ 148301 w 1179209"/>
                    <a:gd name="connsiteY96" fmla="*/ 367153 h 666419"/>
                    <a:gd name="connsiteX97" fmla="*/ 138222 w 1179209"/>
                    <a:gd name="connsiteY97" fmla="*/ 352755 h 666419"/>
                    <a:gd name="connsiteX98" fmla="*/ 167019 w 1179209"/>
                    <a:gd name="connsiteY98" fmla="*/ 336917 h 666419"/>
                    <a:gd name="connsiteX99" fmla="*/ 184296 w 1179209"/>
                    <a:gd name="connsiteY99" fmla="*/ 341236 h 666419"/>
                    <a:gd name="connsiteX100" fmla="*/ 204454 w 1179209"/>
                    <a:gd name="connsiteY100" fmla="*/ 342676 h 666419"/>
                    <a:gd name="connsiteX101" fmla="*/ 236130 w 1179209"/>
                    <a:gd name="connsiteY101" fmla="*/ 349875 h 666419"/>
                    <a:gd name="connsiteX102" fmla="*/ 267806 w 1179209"/>
                    <a:gd name="connsiteY102" fmla="*/ 338357 h 666419"/>
                    <a:gd name="connsiteX103" fmla="*/ 313880 w 1179209"/>
                    <a:gd name="connsiteY103" fmla="*/ 283644 h 666419"/>
                    <a:gd name="connsiteX104" fmla="*/ 313880 w 1179209"/>
                    <a:gd name="connsiteY104" fmla="*/ 270685 h 666419"/>
                    <a:gd name="connsiteX105" fmla="*/ 306681 w 1179209"/>
                    <a:gd name="connsiteY105" fmla="*/ 257727 h 666419"/>
                    <a:gd name="connsiteX106" fmla="*/ 312440 w 1179209"/>
                    <a:gd name="connsiteY106" fmla="*/ 241889 h 666419"/>
                    <a:gd name="connsiteX107" fmla="*/ 322519 w 1179209"/>
                    <a:gd name="connsiteY107" fmla="*/ 227491 h 666419"/>
                    <a:gd name="connsiteX108" fmla="*/ 315320 w 1179209"/>
                    <a:gd name="connsiteY108" fmla="*/ 214533 h 666419"/>
                    <a:gd name="connsiteX109" fmla="*/ 338357 w 1179209"/>
                    <a:gd name="connsiteY109" fmla="*/ 190056 h 666419"/>
                    <a:gd name="connsiteX110" fmla="*/ 345556 w 1179209"/>
                    <a:gd name="connsiteY110" fmla="*/ 190056 h 666419"/>
                    <a:gd name="connsiteX111" fmla="*/ 355635 w 1179209"/>
                    <a:gd name="connsiteY111" fmla="*/ 175658 h 666419"/>
                    <a:gd name="connsiteX112" fmla="*/ 357074 w 1179209"/>
                    <a:gd name="connsiteY112" fmla="*/ 156940 h 666419"/>
                    <a:gd name="connsiteX113" fmla="*/ 371473 w 1179209"/>
                    <a:gd name="connsiteY113" fmla="*/ 151181 h 666419"/>
                    <a:gd name="connsiteX114" fmla="*/ 371473 w 1179209"/>
                    <a:gd name="connsiteY114" fmla="*/ 135343 h 666419"/>
                    <a:gd name="connsiteX115" fmla="*/ 381551 w 1179209"/>
                    <a:gd name="connsiteY115" fmla="*/ 122384 h 666419"/>
                    <a:gd name="connsiteX116" fmla="*/ 384431 w 1179209"/>
                    <a:gd name="connsiteY116" fmla="*/ 110866 h 666419"/>
                    <a:gd name="connsiteX117" fmla="*/ 407468 w 1179209"/>
                    <a:gd name="connsiteY117" fmla="*/ 76310 h 666419"/>
                    <a:gd name="connsiteX118" fmla="*/ 424746 w 1179209"/>
                    <a:gd name="connsiteY118" fmla="*/ 84949 h 666419"/>
                    <a:gd name="connsiteX119" fmla="*/ 446343 w 1179209"/>
                    <a:gd name="connsiteY119" fmla="*/ 76310 h 666419"/>
                    <a:gd name="connsiteX120" fmla="*/ 466500 w 1179209"/>
                    <a:gd name="connsiteY120" fmla="*/ 46074 h 666419"/>
                    <a:gd name="connsiteX121" fmla="*/ 499616 w 1179209"/>
                    <a:gd name="connsiteY121" fmla="*/ 54713 h 666419"/>
                    <a:gd name="connsiteX122" fmla="*/ 522653 w 1179209"/>
                    <a:gd name="connsiteY122" fmla="*/ 37435 h 666419"/>
                    <a:gd name="connsiteX123" fmla="*/ 544250 w 1179209"/>
                    <a:gd name="connsiteY123" fmla="*/ 43195 h 666419"/>
                    <a:gd name="connsiteX124" fmla="*/ 552889 w 1179209"/>
                    <a:gd name="connsiteY124" fmla="*/ 33116 h 666419"/>
                    <a:gd name="connsiteX125" fmla="*/ 573047 w 1179209"/>
                    <a:gd name="connsiteY125" fmla="*/ 40315 h 666419"/>
                    <a:gd name="connsiteX126" fmla="*/ 617681 w 1179209"/>
                    <a:gd name="connsiteY126" fmla="*/ 43195 h 666419"/>
                    <a:gd name="connsiteX127" fmla="*/ 647917 w 1179209"/>
                    <a:gd name="connsiteY127" fmla="*/ 1440 h 666419"/>
                    <a:gd name="connsiteX128" fmla="*/ 673834 w 1179209"/>
                    <a:gd name="connsiteY128" fmla="*/ 12958 h 666419"/>
                    <a:gd name="connsiteX129" fmla="*/ 691112 w 1179209"/>
                    <a:gd name="connsiteY129" fmla="*/ 2880 h 666419"/>
                    <a:gd name="connsiteX130" fmla="*/ 711269 w 1179209"/>
                    <a:gd name="connsiteY130" fmla="*/ 7199 h 666419"/>
                    <a:gd name="connsiteX0" fmla="*/ 728547 w 1179209"/>
                    <a:gd name="connsiteY0" fmla="*/ 0 h 831651"/>
                    <a:gd name="connsiteX1" fmla="*/ 738626 w 1179209"/>
                    <a:gd name="connsiteY1" fmla="*/ 14398 h 831651"/>
                    <a:gd name="connsiteX2" fmla="*/ 750144 w 1179209"/>
                    <a:gd name="connsiteY2" fmla="*/ 27357 h 831651"/>
                    <a:gd name="connsiteX3" fmla="*/ 773181 w 1179209"/>
                    <a:gd name="connsiteY3" fmla="*/ 30236 h 831651"/>
                    <a:gd name="connsiteX4" fmla="*/ 799098 w 1179209"/>
                    <a:gd name="connsiteY4" fmla="*/ 38875 h 831651"/>
                    <a:gd name="connsiteX5" fmla="*/ 817815 w 1179209"/>
                    <a:gd name="connsiteY5" fmla="*/ 38875 h 831651"/>
                    <a:gd name="connsiteX6" fmla="*/ 830774 w 1179209"/>
                    <a:gd name="connsiteY6" fmla="*/ 40315 h 831651"/>
                    <a:gd name="connsiteX7" fmla="*/ 848052 w 1179209"/>
                    <a:gd name="connsiteY7" fmla="*/ 37435 h 831651"/>
                    <a:gd name="connsiteX8" fmla="*/ 878288 w 1179209"/>
                    <a:gd name="connsiteY8" fmla="*/ 66232 h 831651"/>
                    <a:gd name="connsiteX9" fmla="*/ 917163 w 1179209"/>
                    <a:gd name="connsiteY9" fmla="*/ 73431 h 831651"/>
                    <a:gd name="connsiteX10" fmla="*/ 934440 w 1179209"/>
                    <a:gd name="connsiteY10" fmla="*/ 56153 h 831651"/>
                    <a:gd name="connsiteX11" fmla="*/ 935880 w 1179209"/>
                    <a:gd name="connsiteY11" fmla="*/ 43195 h 831651"/>
                    <a:gd name="connsiteX12" fmla="*/ 953158 w 1179209"/>
                    <a:gd name="connsiteY12" fmla="*/ 37435 h 831651"/>
                    <a:gd name="connsiteX13" fmla="*/ 960357 w 1179209"/>
                    <a:gd name="connsiteY13" fmla="*/ 51833 h 831651"/>
                    <a:gd name="connsiteX14" fmla="*/ 970436 w 1179209"/>
                    <a:gd name="connsiteY14" fmla="*/ 50394 h 831651"/>
                    <a:gd name="connsiteX15" fmla="*/ 986274 w 1179209"/>
                    <a:gd name="connsiteY15" fmla="*/ 47514 h 831651"/>
                    <a:gd name="connsiteX16" fmla="*/ 986274 w 1179209"/>
                    <a:gd name="connsiteY16" fmla="*/ 69111 h 831651"/>
                    <a:gd name="connsiteX17" fmla="*/ 999232 w 1179209"/>
                    <a:gd name="connsiteY17" fmla="*/ 79190 h 831651"/>
                    <a:gd name="connsiteX18" fmla="*/ 1007871 w 1179209"/>
                    <a:gd name="connsiteY18" fmla="*/ 139662 h 831651"/>
                    <a:gd name="connsiteX19" fmla="*/ 1002112 w 1179209"/>
                    <a:gd name="connsiteY19" fmla="*/ 159820 h 831651"/>
                    <a:gd name="connsiteX20" fmla="*/ 1049626 w 1179209"/>
                    <a:gd name="connsiteY20" fmla="*/ 159820 h 831651"/>
                    <a:gd name="connsiteX21" fmla="*/ 1079862 w 1179209"/>
                    <a:gd name="connsiteY21" fmla="*/ 171338 h 831651"/>
                    <a:gd name="connsiteX22" fmla="*/ 1079862 w 1179209"/>
                    <a:gd name="connsiteY22" fmla="*/ 187176 h 831651"/>
                    <a:gd name="connsiteX23" fmla="*/ 1089941 w 1179209"/>
                    <a:gd name="connsiteY23" fmla="*/ 198695 h 831651"/>
                    <a:gd name="connsiteX24" fmla="*/ 1069783 w 1179209"/>
                    <a:gd name="connsiteY24" fmla="*/ 214533 h 831651"/>
                    <a:gd name="connsiteX25" fmla="*/ 1072663 w 1179209"/>
                    <a:gd name="connsiteY25" fmla="*/ 226051 h 831651"/>
                    <a:gd name="connsiteX26" fmla="*/ 1082742 w 1179209"/>
                    <a:gd name="connsiteY26" fmla="*/ 228931 h 831651"/>
                    <a:gd name="connsiteX27" fmla="*/ 1101459 w 1179209"/>
                    <a:gd name="connsiteY27" fmla="*/ 263486 h 831651"/>
                    <a:gd name="connsiteX28" fmla="*/ 1117297 w 1179209"/>
                    <a:gd name="connsiteY28" fmla="*/ 263486 h 831651"/>
                    <a:gd name="connsiteX29" fmla="*/ 1133135 w 1179209"/>
                    <a:gd name="connsiteY29" fmla="*/ 276445 h 831651"/>
                    <a:gd name="connsiteX30" fmla="*/ 1179209 w 1179209"/>
                    <a:gd name="connsiteY30" fmla="*/ 273565 h 831651"/>
                    <a:gd name="connsiteX31" fmla="*/ 1170570 w 1179209"/>
                    <a:gd name="connsiteY31" fmla="*/ 285083 h 831651"/>
                    <a:gd name="connsiteX32" fmla="*/ 1151853 w 1179209"/>
                    <a:gd name="connsiteY32" fmla="*/ 305241 h 831651"/>
                    <a:gd name="connsiteX33" fmla="*/ 1114417 w 1179209"/>
                    <a:gd name="connsiteY33" fmla="*/ 395949 h 831651"/>
                    <a:gd name="connsiteX34" fmla="*/ 1095700 w 1179209"/>
                    <a:gd name="connsiteY34" fmla="*/ 465060 h 831651"/>
                    <a:gd name="connsiteX35" fmla="*/ 1087061 w 1179209"/>
                    <a:gd name="connsiteY35" fmla="*/ 531292 h 831651"/>
                    <a:gd name="connsiteX36" fmla="*/ 1055385 w 1179209"/>
                    <a:gd name="connsiteY36" fmla="*/ 489537 h 831651"/>
                    <a:gd name="connsiteX37" fmla="*/ 1035228 w 1179209"/>
                    <a:gd name="connsiteY37" fmla="*/ 483778 h 831651"/>
                    <a:gd name="connsiteX38" fmla="*/ 1035228 w 1179209"/>
                    <a:gd name="connsiteY38" fmla="*/ 467940 h 831651"/>
                    <a:gd name="connsiteX39" fmla="*/ 989153 w 1179209"/>
                    <a:gd name="connsiteY39" fmla="*/ 429065 h 831651"/>
                    <a:gd name="connsiteX40" fmla="*/ 983394 w 1179209"/>
                    <a:gd name="connsiteY40" fmla="*/ 420426 h 831651"/>
                    <a:gd name="connsiteX41" fmla="*/ 983394 w 1179209"/>
                    <a:gd name="connsiteY41" fmla="*/ 395949 h 831651"/>
                    <a:gd name="connsiteX42" fmla="*/ 928681 w 1179209"/>
                    <a:gd name="connsiteY42" fmla="*/ 364273 h 831651"/>
                    <a:gd name="connsiteX43" fmla="*/ 920042 w 1179209"/>
                    <a:gd name="connsiteY43" fmla="*/ 336917 h 831651"/>
                    <a:gd name="connsiteX44" fmla="*/ 912843 w 1179209"/>
                    <a:gd name="connsiteY44" fmla="*/ 326838 h 831651"/>
                    <a:gd name="connsiteX45" fmla="*/ 853811 w 1179209"/>
                    <a:gd name="connsiteY45" fmla="*/ 315320 h 831651"/>
                    <a:gd name="connsiteX46" fmla="*/ 791899 w 1179209"/>
                    <a:gd name="connsiteY46" fmla="*/ 299482 h 831651"/>
                    <a:gd name="connsiteX47" fmla="*/ 780380 w 1179209"/>
                    <a:gd name="connsiteY47" fmla="*/ 286523 h 831651"/>
                    <a:gd name="connsiteX48" fmla="*/ 696871 w 1179209"/>
                    <a:gd name="connsiteY48" fmla="*/ 300921 h 831651"/>
                    <a:gd name="connsiteX49" fmla="*/ 669514 w 1179209"/>
                    <a:gd name="connsiteY49" fmla="*/ 321079 h 831651"/>
                    <a:gd name="connsiteX50" fmla="*/ 580246 w 1179209"/>
                    <a:gd name="connsiteY50" fmla="*/ 368593 h 831651"/>
                    <a:gd name="connsiteX51" fmla="*/ 561528 w 1179209"/>
                    <a:gd name="connsiteY51" fmla="*/ 372912 h 831651"/>
                    <a:gd name="connsiteX52" fmla="*/ 516894 w 1179209"/>
                    <a:gd name="connsiteY52" fmla="*/ 390190 h 831651"/>
                    <a:gd name="connsiteX53" fmla="*/ 508255 w 1179209"/>
                    <a:gd name="connsiteY53" fmla="*/ 400269 h 831651"/>
                    <a:gd name="connsiteX54" fmla="*/ 493857 w 1179209"/>
                    <a:gd name="connsiteY54" fmla="*/ 423306 h 831651"/>
                    <a:gd name="connsiteX55" fmla="*/ 483778 w 1179209"/>
                    <a:gd name="connsiteY55" fmla="*/ 420426 h 831651"/>
                    <a:gd name="connsiteX56" fmla="*/ 466500 w 1179209"/>
                    <a:gd name="connsiteY56" fmla="*/ 414667 h 831651"/>
                    <a:gd name="connsiteX57" fmla="*/ 453542 w 1179209"/>
                    <a:gd name="connsiteY57" fmla="*/ 429065 h 831651"/>
                    <a:gd name="connsiteX58" fmla="*/ 449223 w 1179209"/>
                    <a:gd name="connsiteY58" fmla="*/ 443463 h 831651"/>
                    <a:gd name="connsiteX59" fmla="*/ 442023 w 1179209"/>
                    <a:gd name="connsiteY59" fmla="*/ 453542 h 831651"/>
                    <a:gd name="connsiteX60" fmla="*/ 443463 w 1179209"/>
                    <a:gd name="connsiteY60" fmla="*/ 465060 h 831651"/>
                    <a:gd name="connsiteX61" fmla="*/ 444903 w 1179209"/>
                    <a:gd name="connsiteY61" fmla="*/ 503935 h 831651"/>
                    <a:gd name="connsiteX62" fmla="*/ 450662 w 1179209"/>
                    <a:gd name="connsiteY62" fmla="*/ 509695 h 831651"/>
                    <a:gd name="connsiteX63" fmla="*/ 444903 w 1179209"/>
                    <a:gd name="connsiteY63" fmla="*/ 528412 h 831651"/>
                    <a:gd name="connsiteX64" fmla="*/ 444903 w 1179209"/>
                    <a:gd name="connsiteY64" fmla="*/ 545690 h 831651"/>
                    <a:gd name="connsiteX65" fmla="*/ 434824 w 1179209"/>
                    <a:gd name="connsiteY65" fmla="*/ 570167 h 831651"/>
                    <a:gd name="connsiteX66" fmla="*/ 420426 w 1179209"/>
                    <a:gd name="connsiteY66" fmla="*/ 580245 h 831651"/>
                    <a:gd name="connsiteX67" fmla="*/ 424746 w 1179209"/>
                    <a:gd name="connsiteY67" fmla="*/ 590324 h 831651"/>
                    <a:gd name="connsiteX68" fmla="*/ 420426 w 1179209"/>
                    <a:gd name="connsiteY68" fmla="*/ 611921 h 831651"/>
                    <a:gd name="connsiteX69" fmla="*/ 404588 w 1179209"/>
                    <a:gd name="connsiteY69" fmla="*/ 601843 h 831651"/>
                    <a:gd name="connsiteX70" fmla="*/ 385871 w 1179209"/>
                    <a:gd name="connsiteY70" fmla="*/ 610482 h 831651"/>
                    <a:gd name="connsiteX71" fmla="*/ 365713 w 1179209"/>
                    <a:gd name="connsiteY71" fmla="*/ 655116 h 831651"/>
                    <a:gd name="connsiteX72" fmla="*/ 355635 w 1179209"/>
                    <a:gd name="connsiteY72" fmla="*/ 659435 h 831651"/>
                    <a:gd name="connsiteX73" fmla="*/ 352608 w 1179209"/>
                    <a:gd name="connsiteY73" fmla="*/ 666419 h 831651"/>
                    <a:gd name="connsiteX74" fmla="*/ 215770 w 1179209"/>
                    <a:gd name="connsiteY74" fmla="*/ 831651 h 831651"/>
                    <a:gd name="connsiteX75" fmla="*/ 40523 w 1179209"/>
                    <a:gd name="connsiteY75" fmla="*/ 666419 h 831651"/>
                    <a:gd name="connsiteX76" fmla="*/ 41755 w 1179209"/>
                    <a:gd name="connsiteY76" fmla="*/ 660875 h 831651"/>
                    <a:gd name="connsiteX77" fmla="*/ 31676 w 1179209"/>
                    <a:gd name="connsiteY77" fmla="*/ 646477 h 831651"/>
                    <a:gd name="connsiteX78" fmla="*/ 10079 w 1179209"/>
                    <a:gd name="connsiteY78" fmla="*/ 617681 h 831651"/>
                    <a:gd name="connsiteX79" fmla="*/ 11519 w 1179209"/>
                    <a:gd name="connsiteY79" fmla="*/ 613361 h 831651"/>
                    <a:gd name="connsiteX80" fmla="*/ 0 w 1179209"/>
                    <a:gd name="connsiteY80" fmla="*/ 590324 h 831651"/>
                    <a:gd name="connsiteX81" fmla="*/ 12959 w 1179209"/>
                    <a:gd name="connsiteY81" fmla="*/ 583125 h 831651"/>
                    <a:gd name="connsiteX82" fmla="*/ 20157 w 1179209"/>
                    <a:gd name="connsiteY82" fmla="*/ 587445 h 831651"/>
                    <a:gd name="connsiteX83" fmla="*/ 53273 w 1179209"/>
                    <a:gd name="connsiteY83" fmla="*/ 616241 h 831651"/>
                    <a:gd name="connsiteX84" fmla="*/ 86389 w 1179209"/>
                    <a:gd name="connsiteY84" fmla="*/ 578806 h 831651"/>
                    <a:gd name="connsiteX85" fmla="*/ 86389 w 1179209"/>
                    <a:gd name="connsiteY85" fmla="*/ 565847 h 831651"/>
                    <a:gd name="connsiteX86" fmla="*/ 112306 w 1179209"/>
                    <a:gd name="connsiteY86" fmla="*/ 568727 h 831651"/>
                    <a:gd name="connsiteX87" fmla="*/ 116625 w 1179209"/>
                    <a:gd name="connsiteY87" fmla="*/ 535611 h 831651"/>
                    <a:gd name="connsiteX88" fmla="*/ 119505 w 1179209"/>
                    <a:gd name="connsiteY88" fmla="*/ 515454 h 831651"/>
                    <a:gd name="connsiteX89" fmla="*/ 133903 w 1179209"/>
                    <a:gd name="connsiteY89" fmla="*/ 502495 h 831651"/>
                    <a:gd name="connsiteX90" fmla="*/ 159820 w 1179209"/>
                    <a:gd name="connsiteY90" fmla="*/ 495296 h 831651"/>
                    <a:gd name="connsiteX91" fmla="*/ 201574 w 1179209"/>
                    <a:gd name="connsiteY91" fmla="*/ 470820 h 831651"/>
                    <a:gd name="connsiteX92" fmla="*/ 203014 w 1179209"/>
                    <a:gd name="connsiteY92" fmla="*/ 452102 h 831651"/>
                    <a:gd name="connsiteX93" fmla="*/ 188616 w 1179209"/>
                    <a:gd name="connsiteY93" fmla="*/ 437704 h 831651"/>
                    <a:gd name="connsiteX94" fmla="*/ 169898 w 1179209"/>
                    <a:gd name="connsiteY94" fmla="*/ 431945 h 831651"/>
                    <a:gd name="connsiteX95" fmla="*/ 167019 w 1179209"/>
                    <a:gd name="connsiteY95" fmla="*/ 410347 h 831651"/>
                    <a:gd name="connsiteX96" fmla="*/ 156940 w 1179209"/>
                    <a:gd name="connsiteY96" fmla="*/ 406028 h 831651"/>
                    <a:gd name="connsiteX97" fmla="*/ 148301 w 1179209"/>
                    <a:gd name="connsiteY97" fmla="*/ 367153 h 831651"/>
                    <a:gd name="connsiteX98" fmla="*/ 138222 w 1179209"/>
                    <a:gd name="connsiteY98" fmla="*/ 352755 h 831651"/>
                    <a:gd name="connsiteX99" fmla="*/ 167019 w 1179209"/>
                    <a:gd name="connsiteY99" fmla="*/ 336917 h 831651"/>
                    <a:gd name="connsiteX100" fmla="*/ 184296 w 1179209"/>
                    <a:gd name="connsiteY100" fmla="*/ 341236 h 831651"/>
                    <a:gd name="connsiteX101" fmla="*/ 204454 w 1179209"/>
                    <a:gd name="connsiteY101" fmla="*/ 342676 h 831651"/>
                    <a:gd name="connsiteX102" fmla="*/ 236130 w 1179209"/>
                    <a:gd name="connsiteY102" fmla="*/ 349875 h 831651"/>
                    <a:gd name="connsiteX103" fmla="*/ 267806 w 1179209"/>
                    <a:gd name="connsiteY103" fmla="*/ 338357 h 831651"/>
                    <a:gd name="connsiteX104" fmla="*/ 313880 w 1179209"/>
                    <a:gd name="connsiteY104" fmla="*/ 283644 h 831651"/>
                    <a:gd name="connsiteX105" fmla="*/ 313880 w 1179209"/>
                    <a:gd name="connsiteY105" fmla="*/ 270685 h 831651"/>
                    <a:gd name="connsiteX106" fmla="*/ 306681 w 1179209"/>
                    <a:gd name="connsiteY106" fmla="*/ 257727 h 831651"/>
                    <a:gd name="connsiteX107" fmla="*/ 312440 w 1179209"/>
                    <a:gd name="connsiteY107" fmla="*/ 241889 h 831651"/>
                    <a:gd name="connsiteX108" fmla="*/ 322519 w 1179209"/>
                    <a:gd name="connsiteY108" fmla="*/ 227491 h 831651"/>
                    <a:gd name="connsiteX109" fmla="*/ 315320 w 1179209"/>
                    <a:gd name="connsiteY109" fmla="*/ 214533 h 831651"/>
                    <a:gd name="connsiteX110" fmla="*/ 338357 w 1179209"/>
                    <a:gd name="connsiteY110" fmla="*/ 190056 h 831651"/>
                    <a:gd name="connsiteX111" fmla="*/ 345556 w 1179209"/>
                    <a:gd name="connsiteY111" fmla="*/ 190056 h 831651"/>
                    <a:gd name="connsiteX112" fmla="*/ 355635 w 1179209"/>
                    <a:gd name="connsiteY112" fmla="*/ 175658 h 831651"/>
                    <a:gd name="connsiteX113" fmla="*/ 357074 w 1179209"/>
                    <a:gd name="connsiteY113" fmla="*/ 156940 h 831651"/>
                    <a:gd name="connsiteX114" fmla="*/ 371473 w 1179209"/>
                    <a:gd name="connsiteY114" fmla="*/ 151181 h 831651"/>
                    <a:gd name="connsiteX115" fmla="*/ 371473 w 1179209"/>
                    <a:gd name="connsiteY115" fmla="*/ 135343 h 831651"/>
                    <a:gd name="connsiteX116" fmla="*/ 381551 w 1179209"/>
                    <a:gd name="connsiteY116" fmla="*/ 122384 h 831651"/>
                    <a:gd name="connsiteX117" fmla="*/ 384431 w 1179209"/>
                    <a:gd name="connsiteY117" fmla="*/ 110866 h 831651"/>
                    <a:gd name="connsiteX118" fmla="*/ 407468 w 1179209"/>
                    <a:gd name="connsiteY118" fmla="*/ 76310 h 831651"/>
                    <a:gd name="connsiteX119" fmla="*/ 424746 w 1179209"/>
                    <a:gd name="connsiteY119" fmla="*/ 84949 h 831651"/>
                    <a:gd name="connsiteX120" fmla="*/ 446343 w 1179209"/>
                    <a:gd name="connsiteY120" fmla="*/ 76310 h 831651"/>
                    <a:gd name="connsiteX121" fmla="*/ 466500 w 1179209"/>
                    <a:gd name="connsiteY121" fmla="*/ 46074 h 831651"/>
                    <a:gd name="connsiteX122" fmla="*/ 499616 w 1179209"/>
                    <a:gd name="connsiteY122" fmla="*/ 54713 h 831651"/>
                    <a:gd name="connsiteX123" fmla="*/ 522653 w 1179209"/>
                    <a:gd name="connsiteY123" fmla="*/ 37435 h 831651"/>
                    <a:gd name="connsiteX124" fmla="*/ 544250 w 1179209"/>
                    <a:gd name="connsiteY124" fmla="*/ 43195 h 831651"/>
                    <a:gd name="connsiteX125" fmla="*/ 552889 w 1179209"/>
                    <a:gd name="connsiteY125" fmla="*/ 33116 h 831651"/>
                    <a:gd name="connsiteX126" fmla="*/ 573047 w 1179209"/>
                    <a:gd name="connsiteY126" fmla="*/ 40315 h 831651"/>
                    <a:gd name="connsiteX127" fmla="*/ 617681 w 1179209"/>
                    <a:gd name="connsiteY127" fmla="*/ 43195 h 831651"/>
                    <a:gd name="connsiteX128" fmla="*/ 647917 w 1179209"/>
                    <a:gd name="connsiteY128" fmla="*/ 1440 h 831651"/>
                    <a:gd name="connsiteX129" fmla="*/ 673834 w 1179209"/>
                    <a:gd name="connsiteY129" fmla="*/ 12958 h 831651"/>
                    <a:gd name="connsiteX130" fmla="*/ 691112 w 1179209"/>
                    <a:gd name="connsiteY130" fmla="*/ 2880 h 831651"/>
                    <a:gd name="connsiteX131" fmla="*/ 711269 w 1179209"/>
                    <a:gd name="connsiteY131" fmla="*/ 7199 h 831651"/>
                    <a:gd name="connsiteX132" fmla="*/ 728547 w 1179209"/>
                    <a:gd name="connsiteY132" fmla="*/ 0 h 831651"/>
                    <a:gd name="connsiteX0" fmla="*/ 215770 w 1179209"/>
                    <a:gd name="connsiteY0" fmla="*/ 831651 h 923091"/>
                    <a:gd name="connsiteX1" fmla="*/ 40523 w 1179209"/>
                    <a:gd name="connsiteY1" fmla="*/ 666419 h 923091"/>
                    <a:gd name="connsiteX2" fmla="*/ 41755 w 1179209"/>
                    <a:gd name="connsiteY2" fmla="*/ 660875 h 923091"/>
                    <a:gd name="connsiteX3" fmla="*/ 31676 w 1179209"/>
                    <a:gd name="connsiteY3" fmla="*/ 646477 h 923091"/>
                    <a:gd name="connsiteX4" fmla="*/ 10079 w 1179209"/>
                    <a:gd name="connsiteY4" fmla="*/ 617681 h 923091"/>
                    <a:gd name="connsiteX5" fmla="*/ 11519 w 1179209"/>
                    <a:gd name="connsiteY5" fmla="*/ 613361 h 923091"/>
                    <a:gd name="connsiteX6" fmla="*/ 0 w 1179209"/>
                    <a:gd name="connsiteY6" fmla="*/ 590324 h 923091"/>
                    <a:gd name="connsiteX7" fmla="*/ 12959 w 1179209"/>
                    <a:gd name="connsiteY7" fmla="*/ 583125 h 923091"/>
                    <a:gd name="connsiteX8" fmla="*/ 20157 w 1179209"/>
                    <a:gd name="connsiteY8" fmla="*/ 587445 h 923091"/>
                    <a:gd name="connsiteX9" fmla="*/ 53273 w 1179209"/>
                    <a:gd name="connsiteY9" fmla="*/ 616241 h 923091"/>
                    <a:gd name="connsiteX10" fmla="*/ 86389 w 1179209"/>
                    <a:gd name="connsiteY10" fmla="*/ 578806 h 923091"/>
                    <a:gd name="connsiteX11" fmla="*/ 86389 w 1179209"/>
                    <a:gd name="connsiteY11" fmla="*/ 565847 h 923091"/>
                    <a:gd name="connsiteX12" fmla="*/ 112306 w 1179209"/>
                    <a:gd name="connsiteY12" fmla="*/ 568727 h 923091"/>
                    <a:gd name="connsiteX13" fmla="*/ 116625 w 1179209"/>
                    <a:gd name="connsiteY13" fmla="*/ 535611 h 923091"/>
                    <a:gd name="connsiteX14" fmla="*/ 119505 w 1179209"/>
                    <a:gd name="connsiteY14" fmla="*/ 515454 h 923091"/>
                    <a:gd name="connsiteX15" fmla="*/ 133903 w 1179209"/>
                    <a:gd name="connsiteY15" fmla="*/ 502495 h 923091"/>
                    <a:gd name="connsiteX16" fmla="*/ 159820 w 1179209"/>
                    <a:gd name="connsiteY16" fmla="*/ 495296 h 923091"/>
                    <a:gd name="connsiteX17" fmla="*/ 201574 w 1179209"/>
                    <a:gd name="connsiteY17" fmla="*/ 470820 h 923091"/>
                    <a:gd name="connsiteX18" fmla="*/ 203014 w 1179209"/>
                    <a:gd name="connsiteY18" fmla="*/ 452102 h 923091"/>
                    <a:gd name="connsiteX19" fmla="*/ 188616 w 1179209"/>
                    <a:gd name="connsiteY19" fmla="*/ 437704 h 923091"/>
                    <a:gd name="connsiteX20" fmla="*/ 169898 w 1179209"/>
                    <a:gd name="connsiteY20" fmla="*/ 431945 h 923091"/>
                    <a:gd name="connsiteX21" fmla="*/ 167019 w 1179209"/>
                    <a:gd name="connsiteY21" fmla="*/ 410347 h 923091"/>
                    <a:gd name="connsiteX22" fmla="*/ 156940 w 1179209"/>
                    <a:gd name="connsiteY22" fmla="*/ 406028 h 923091"/>
                    <a:gd name="connsiteX23" fmla="*/ 148301 w 1179209"/>
                    <a:gd name="connsiteY23" fmla="*/ 367153 h 923091"/>
                    <a:gd name="connsiteX24" fmla="*/ 138222 w 1179209"/>
                    <a:gd name="connsiteY24" fmla="*/ 352755 h 923091"/>
                    <a:gd name="connsiteX25" fmla="*/ 167019 w 1179209"/>
                    <a:gd name="connsiteY25" fmla="*/ 336917 h 923091"/>
                    <a:gd name="connsiteX26" fmla="*/ 184296 w 1179209"/>
                    <a:gd name="connsiteY26" fmla="*/ 341236 h 923091"/>
                    <a:gd name="connsiteX27" fmla="*/ 204454 w 1179209"/>
                    <a:gd name="connsiteY27" fmla="*/ 342676 h 923091"/>
                    <a:gd name="connsiteX28" fmla="*/ 236130 w 1179209"/>
                    <a:gd name="connsiteY28" fmla="*/ 349875 h 923091"/>
                    <a:gd name="connsiteX29" fmla="*/ 267806 w 1179209"/>
                    <a:gd name="connsiteY29" fmla="*/ 338357 h 923091"/>
                    <a:gd name="connsiteX30" fmla="*/ 313880 w 1179209"/>
                    <a:gd name="connsiteY30" fmla="*/ 283644 h 923091"/>
                    <a:gd name="connsiteX31" fmla="*/ 313880 w 1179209"/>
                    <a:gd name="connsiteY31" fmla="*/ 270685 h 923091"/>
                    <a:gd name="connsiteX32" fmla="*/ 306681 w 1179209"/>
                    <a:gd name="connsiteY32" fmla="*/ 257727 h 923091"/>
                    <a:gd name="connsiteX33" fmla="*/ 312440 w 1179209"/>
                    <a:gd name="connsiteY33" fmla="*/ 241889 h 923091"/>
                    <a:gd name="connsiteX34" fmla="*/ 322519 w 1179209"/>
                    <a:gd name="connsiteY34" fmla="*/ 227491 h 923091"/>
                    <a:gd name="connsiteX35" fmla="*/ 315320 w 1179209"/>
                    <a:gd name="connsiteY35" fmla="*/ 214533 h 923091"/>
                    <a:gd name="connsiteX36" fmla="*/ 338357 w 1179209"/>
                    <a:gd name="connsiteY36" fmla="*/ 190056 h 923091"/>
                    <a:gd name="connsiteX37" fmla="*/ 345556 w 1179209"/>
                    <a:gd name="connsiteY37" fmla="*/ 190056 h 923091"/>
                    <a:gd name="connsiteX38" fmla="*/ 355635 w 1179209"/>
                    <a:gd name="connsiteY38" fmla="*/ 175658 h 923091"/>
                    <a:gd name="connsiteX39" fmla="*/ 357074 w 1179209"/>
                    <a:gd name="connsiteY39" fmla="*/ 156940 h 923091"/>
                    <a:gd name="connsiteX40" fmla="*/ 371473 w 1179209"/>
                    <a:gd name="connsiteY40" fmla="*/ 151181 h 923091"/>
                    <a:gd name="connsiteX41" fmla="*/ 371473 w 1179209"/>
                    <a:gd name="connsiteY41" fmla="*/ 135343 h 923091"/>
                    <a:gd name="connsiteX42" fmla="*/ 381551 w 1179209"/>
                    <a:gd name="connsiteY42" fmla="*/ 122384 h 923091"/>
                    <a:gd name="connsiteX43" fmla="*/ 384431 w 1179209"/>
                    <a:gd name="connsiteY43" fmla="*/ 110866 h 923091"/>
                    <a:gd name="connsiteX44" fmla="*/ 407468 w 1179209"/>
                    <a:gd name="connsiteY44" fmla="*/ 76310 h 923091"/>
                    <a:gd name="connsiteX45" fmla="*/ 424746 w 1179209"/>
                    <a:gd name="connsiteY45" fmla="*/ 84949 h 923091"/>
                    <a:gd name="connsiteX46" fmla="*/ 446343 w 1179209"/>
                    <a:gd name="connsiteY46" fmla="*/ 76310 h 923091"/>
                    <a:gd name="connsiteX47" fmla="*/ 466500 w 1179209"/>
                    <a:gd name="connsiteY47" fmla="*/ 46074 h 923091"/>
                    <a:gd name="connsiteX48" fmla="*/ 499616 w 1179209"/>
                    <a:gd name="connsiteY48" fmla="*/ 54713 h 923091"/>
                    <a:gd name="connsiteX49" fmla="*/ 522653 w 1179209"/>
                    <a:gd name="connsiteY49" fmla="*/ 37435 h 923091"/>
                    <a:gd name="connsiteX50" fmla="*/ 544250 w 1179209"/>
                    <a:gd name="connsiteY50" fmla="*/ 43195 h 923091"/>
                    <a:gd name="connsiteX51" fmla="*/ 552889 w 1179209"/>
                    <a:gd name="connsiteY51" fmla="*/ 33116 h 923091"/>
                    <a:gd name="connsiteX52" fmla="*/ 573047 w 1179209"/>
                    <a:gd name="connsiteY52" fmla="*/ 40315 h 923091"/>
                    <a:gd name="connsiteX53" fmla="*/ 617681 w 1179209"/>
                    <a:gd name="connsiteY53" fmla="*/ 43195 h 923091"/>
                    <a:gd name="connsiteX54" fmla="*/ 647917 w 1179209"/>
                    <a:gd name="connsiteY54" fmla="*/ 1440 h 923091"/>
                    <a:gd name="connsiteX55" fmla="*/ 673834 w 1179209"/>
                    <a:gd name="connsiteY55" fmla="*/ 12958 h 923091"/>
                    <a:gd name="connsiteX56" fmla="*/ 691112 w 1179209"/>
                    <a:gd name="connsiteY56" fmla="*/ 2880 h 923091"/>
                    <a:gd name="connsiteX57" fmla="*/ 711269 w 1179209"/>
                    <a:gd name="connsiteY57" fmla="*/ 7199 h 923091"/>
                    <a:gd name="connsiteX58" fmla="*/ 728547 w 1179209"/>
                    <a:gd name="connsiteY58" fmla="*/ 0 h 923091"/>
                    <a:gd name="connsiteX59" fmla="*/ 738626 w 1179209"/>
                    <a:gd name="connsiteY59" fmla="*/ 14398 h 923091"/>
                    <a:gd name="connsiteX60" fmla="*/ 750144 w 1179209"/>
                    <a:gd name="connsiteY60" fmla="*/ 27357 h 923091"/>
                    <a:gd name="connsiteX61" fmla="*/ 773181 w 1179209"/>
                    <a:gd name="connsiteY61" fmla="*/ 30236 h 923091"/>
                    <a:gd name="connsiteX62" fmla="*/ 799098 w 1179209"/>
                    <a:gd name="connsiteY62" fmla="*/ 38875 h 923091"/>
                    <a:gd name="connsiteX63" fmla="*/ 817815 w 1179209"/>
                    <a:gd name="connsiteY63" fmla="*/ 38875 h 923091"/>
                    <a:gd name="connsiteX64" fmla="*/ 830774 w 1179209"/>
                    <a:gd name="connsiteY64" fmla="*/ 40315 h 923091"/>
                    <a:gd name="connsiteX65" fmla="*/ 848052 w 1179209"/>
                    <a:gd name="connsiteY65" fmla="*/ 37435 h 923091"/>
                    <a:gd name="connsiteX66" fmla="*/ 878288 w 1179209"/>
                    <a:gd name="connsiteY66" fmla="*/ 66232 h 923091"/>
                    <a:gd name="connsiteX67" fmla="*/ 917163 w 1179209"/>
                    <a:gd name="connsiteY67" fmla="*/ 73431 h 923091"/>
                    <a:gd name="connsiteX68" fmla="*/ 934440 w 1179209"/>
                    <a:gd name="connsiteY68" fmla="*/ 56153 h 923091"/>
                    <a:gd name="connsiteX69" fmla="*/ 935880 w 1179209"/>
                    <a:gd name="connsiteY69" fmla="*/ 43195 h 923091"/>
                    <a:gd name="connsiteX70" fmla="*/ 953158 w 1179209"/>
                    <a:gd name="connsiteY70" fmla="*/ 37435 h 923091"/>
                    <a:gd name="connsiteX71" fmla="*/ 960357 w 1179209"/>
                    <a:gd name="connsiteY71" fmla="*/ 51833 h 923091"/>
                    <a:gd name="connsiteX72" fmla="*/ 970436 w 1179209"/>
                    <a:gd name="connsiteY72" fmla="*/ 50394 h 923091"/>
                    <a:gd name="connsiteX73" fmla="*/ 986274 w 1179209"/>
                    <a:gd name="connsiteY73" fmla="*/ 47514 h 923091"/>
                    <a:gd name="connsiteX74" fmla="*/ 986274 w 1179209"/>
                    <a:gd name="connsiteY74" fmla="*/ 69111 h 923091"/>
                    <a:gd name="connsiteX75" fmla="*/ 999232 w 1179209"/>
                    <a:gd name="connsiteY75" fmla="*/ 79190 h 923091"/>
                    <a:gd name="connsiteX76" fmla="*/ 1007871 w 1179209"/>
                    <a:gd name="connsiteY76" fmla="*/ 139662 h 923091"/>
                    <a:gd name="connsiteX77" fmla="*/ 1002112 w 1179209"/>
                    <a:gd name="connsiteY77" fmla="*/ 159820 h 923091"/>
                    <a:gd name="connsiteX78" fmla="*/ 1049626 w 1179209"/>
                    <a:gd name="connsiteY78" fmla="*/ 159820 h 923091"/>
                    <a:gd name="connsiteX79" fmla="*/ 1079862 w 1179209"/>
                    <a:gd name="connsiteY79" fmla="*/ 171338 h 923091"/>
                    <a:gd name="connsiteX80" fmla="*/ 1079862 w 1179209"/>
                    <a:gd name="connsiteY80" fmla="*/ 187176 h 923091"/>
                    <a:gd name="connsiteX81" fmla="*/ 1089941 w 1179209"/>
                    <a:gd name="connsiteY81" fmla="*/ 198695 h 923091"/>
                    <a:gd name="connsiteX82" fmla="*/ 1069783 w 1179209"/>
                    <a:gd name="connsiteY82" fmla="*/ 214533 h 923091"/>
                    <a:gd name="connsiteX83" fmla="*/ 1072663 w 1179209"/>
                    <a:gd name="connsiteY83" fmla="*/ 226051 h 923091"/>
                    <a:gd name="connsiteX84" fmla="*/ 1082742 w 1179209"/>
                    <a:gd name="connsiteY84" fmla="*/ 228931 h 923091"/>
                    <a:gd name="connsiteX85" fmla="*/ 1101459 w 1179209"/>
                    <a:gd name="connsiteY85" fmla="*/ 263486 h 923091"/>
                    <a:gd name="connsiteX86" fmla="*/ 1117297 w 1179209"/>
                    <a:gd name="connsiteY86" fmla="*/ 263486 h 923091"/>
                    <a:gd name="connsiteX87" fmla="*/ 1133135 w 1179209"/>
                    <a:gd name="connsiteY87" fmla="*/ 276445 h 923091"/>
                    <a:gd name="connsiteX88" fmla="*/ 1179209 w 1179209"/>
                    <a:gd name="connsiteY88" fmla="*/ 273565 h 923091"/>
                    <a:gd name="connsiteX89" fmla="*/ 1170570 w 1179209"/>
                    <a:gd name="connsiteY89" fmla="*/ 285083 h 923091"/>
                    <a:gd name="connsiteX90" fmla="*/ 1151853 w 1179209"/>
                    <a:gd name="connsiteY90" fmla="*/ 305241 h 923091"/>
                    <a:gd name="connsiteX91" fmla="*/ 1114417 w 1179209"/>
                    <a:gd name="connsiteY91" fmla="*/ 395949 h 923091"/>
                    <a:gd name="connsiteX92" fmla="*/ 1095700 w 1179209"/>
                    <a:gd name="connsiteY92" fmla="*/ 465060 h 923091"/>
                    <a:gd name="connsiteX93" fmla="*/ 1087061 w 1179209"/>
                    <a:gd name="connsiteY93" fmla="*/ 531292 h 923091"/>
                    <a:gd name="connsiteX94" fmla="*/ 1055385 w 1179209"/>
                    <a:gd name="connsiteY94" fmla="*/ 489537 h 923091"/>
                    <a:gd name="connsiteX95" fmla="*/ 1035228 w 1179209"/>
                    <a:gd name="connsiteY95" fmla="*/ 483778 h 923091"/>
                    <a:gd name="connsiteX96" fmla="*/ 1035228 w 1179209"/>
                    <a:gd name="connsiteY96" fmla="*/ 467940 h 923091"/>
                    <a:gd name="connsiteX97" fmla="*/ 989153 w 1179209"/>
                    <a:gd name="connsiteY97" fmla="*/ 429065 h 923091"/>
                    <a:gd name="connsiteX98" fmla="*/ 983394 w 1179209"/>
                    <a:gd name="connsiteY98" fmla="*/ 420426 h 923091"/>
                    <a:gd name="connsiteX99" fmla="*/ 983394 w 1179209"/>
                    <a:gd name="connsiteY99" fmla="*/ 395949 h 923091"/>
                    <a:gd name="connsiteX100" fmla="*/ 928681 w 1179209"/>
                    <a:gd name="connsiteY100" fmla="*/ 364273 h 923091"/>
                    <a:gd name="connsiteX101" fmla="*/ 920042 w 1179209"/>
                    <a:gd name="connsiteY101" fmla="*/ 336917 h 923091"/>
                    <a:gd name="connsiteX102" fmla="*/ 912843 w 1179209"/>
                    <a:gd name="connsiteY102" fmla="*/ 326838 h 923091"/>
                    <a:gd name="connsiteX103" fmla="*/ 853811 w 1179209"/>
                    <a:gd name="connsiteY103" fmla="*/ 315320 h 923091"/>
                    <a:gd name="connsiteX104" fmla="*/ 791899 w 1179209"/>
                    <a:gd name="connsiteY104" fmla="*/ 299482 h 923091"/>
                    <a:gd name="connsiteX105" fmla="*/ 780380 w 1179209"/>
                    <a:gd name="connsiteY105" fmla="*/ 286523 h 923091"/>
                    <a:gd name="connsiteX106" fmla="*/ 696871 w 1179209"/>
                    <a:gd name="connsiteY106" fmla="*/ 300921 h 923091"/>
                    <a:gd name="connsiteX107" fmla="*/ 669514 w 1179209"/>
                    <a:gd name="connsiteY107" fmla="*/ 321079 h 923091"/>
                    <a:gd name="connsiteX108" fmla="*/ 580246 w 1179209"/>
                    <a:gd name="connsiteY108" fmla="*/ 368593 h 923091"/>
                    <a:gd name="connsiteX109" fmla="*/ 561528 w 1179209"/>
                    <a:gd name="connsiteY109" fmla="*/ 372912 h 923091"/>
                    <a:gd name="connsiteX110" fmla="*/ 516894 w 1179209"/>
                    <a:gd name="connsiteY110" fmla="*/ 390190 h 923091"/>
                    <a:gd name="connsiteX111" fmla="*/ 508255 w 1179209"/>
                    <a:gd name="connsiteY111" fmla="*/ 400269 h 923091"/>
                    <a:gd name="connsiteX112" fmla="*/ 493857 w 1179209"/>
                    <a:gd name="connsiteY112" fmla="*/ 423306 h 923091"/>
                    <a:gd name="connsiteX113" fmla="*/ 483778 w 1179209"/>
                    <a:gd name="connsiteY113" fmla="*/ 420426 h 923091"/>
                    <a:gd name="connsiteX114" fmla="*/ 466500 w 1179209"/>
                    <a:gd name="connsiteY114" fmla="*/ 414667 h 923091"/>
                    <a:gd name="connsiteX115" fmla="*/ 453542 w 1179209"/>
                    <a:gd name="connsiteY115" fmla="*/ 429065 h 923091"/>
                    <a:gd name="connsiteX116" fmla="*/ 449223 w 1179209"/>
                    <a:gd name="connsiteY116" fmla="*/ 443463 h 923091"/>
                    <a:gd name="connsiteX117" fmla="*/ 442023 w 1179209"/>
                    <a:gd name="connsiteY117" fmla="*/ 453542 h 923091"/>
                    <a:gd name="connsiteX118" fmla="*/ 443463 w 1179209"/>
                    <a:gd name="connsiteY118" fmla="*/ 465060 h 923091"/>
                    <a:gd name="connsiteX119" fmla="*/ 444903 w 1179209"/>
                    <a:gd name="connsiteY119" fmla="*/ 503935 h 923091"/>
                    <a:gd name="connsiteX120" fmla="*/ 450662 w 1179209"/>
                    <a:gd name="connsiteY120" fmla="*/ 509695 h 923091"/>
                    <a:gd name="connsiteX121" fmla="*/ 444903 w 1179209"/>
                    <a:gd name="connsiteY121" fmla="*/ 528412 h 923091"/>
                    <a:gd name="connsiteX122" fmla="*/ 444903 w 1179209"/>
                    <a:gd name="connsiteY122" fmla="*/ 545690 h 923091"/>
                    <a:gd name="connsiteX123" fmla="*/ 434824 w 1179209"/>
                    <a:gd name="connsiteY123" fmla="*/ 570167 h 923091"/>
                    <a:gd name="connsiteX124" fmla="*/ 420426 w 1179209"/>
                    <a:gd name="connsiteY124" fmla="*/ 580245 h 923091"/>
                    <a:gd name="connsiteX125" fmla="*/ 424746 w 1179209"/>
                    <a:gd name="connsiteY125" fmla="*/ 590324 h 923091"/>
                    <a:gd name="connsiteX126" fmla="*/ 420426 w 1179209"/>
                    <a:gd name="connsiteY126" fmla="*/ 611921 h 923091"/>
                    <a:gd name="connsiteX127" fmla="*/ 404588 w 1179209"/>
                    <a:gd name="connsiteY127" fmla="*/ 601843 h 923091"/>
                    <a:gd name="connsiteX128" fmla="*/ 385871 w 1179209"/>
                    <a:gd name="connsiteY128" fmla="*/ 610482 h 923091"/>
                    <a:gd name="connsiteX129" fmla="*/ 365713 w 1179209"/>
                    <a:gd name="connsiteY129" fmla="*/ 655116 h 923091"/>
                    <a:gd name="connsiteX130" fmla="*/ 355635 w 1179209"/>
                    <a:gd name="connsiteY130" fmla="*/ 659435 h 923091"/>
                    <a:gd name="connsiteX131" fmla="*/ 352608 w 1179209"/>
                    <a:gd name="connsiteY131" fmla="*/ 666419 h 923091"/>
                    <a:gd name="connsiteX132" fmla="*/ 307210 w 1179209"/>
                    <a:gd name="connsiteY132" fmla="*/ 923091 h 923091"/>
                    <a:gd name="connsiteX0" fmla="*/ 40523 w 1179209"/>
                    <a:gd name="connsiteY0" fmla="*/ 666419 h 923091"/>
                    <a:gd name="connsiteX1" fmla="*/ 41755 w 1179209"/>
                    <a:gd name="connsiteY1" fmla="*/ 660875 h 923091"/>
                    <a:gd name="connsiteX2" fmla="*/ 31676 w 1179209"/>
                    <a:gd name="connsiteY2" fmla="*/ 646477 h 923091"/>
                    <a:gd name="connsiteX3" fmla="*/ 10079 w 1179209"/>
                    <a:gd name="connsiteY3" fmla="*/ 617681 h 923091"/>
                    <a:gd name="connsiteX4" fmla="*/ 11519 w 1179209"/>
                    <a:gd name="connsiteY4" fmla="*/ 613361 h 923091"/>
                    <a:gd name="connsiteX5" fmla="*/ 0 w 1179209"/>
                    <a:gd name="connsiteY5" fmla="*/ 590324 h 923091"/>
                    <a:gd name="connsiteX6" fmla="*/ 12959 w 1179209"/>
                    <a:gd name="connsiteY6" fmla="*/ 583125 h 923091"/>
                    <a:gd name="connsiteX7" fmla="*/ 20157 w 1179209"/>
                    <a:gd name="connsiteY7" fmla="*/ 587445 h 923091"/>
                    <a:gd name="connsiteX8" fmla="*/ 53273 w 1179209"/>
                    <a:gd name="connsiteY8" fmla="*/ 616241 h 923091"/>
                    <a:gd name="connsiteX9" fmla="*/ 86389 w 1179209"/>
                    <a:gd name="connsiteY9" fmla="*/ 578806 h 923091"/>
                    <a:gd name="connsiteX10" fmla="*/ 86389 w 1179209"/>
                    <a:gd name="connsiteY10" fmla="*/ 565847 h 923091"/>
                    <a:gd name="connsiteX11" fmla="*/ 112306 w 1179209"/>
                    <a:gd name="connsiteY11" fmla="*/ 568727 h 923091"/>
                    <a:gd name="connsiteX12" fmla="*/ 116625 w 1179209"/>
                    <a:gd name="connsiteY12" fmla="*/ 535611 h 923091"/>
                    <a:gd name="connsiteX13" fmla="*/ 119505 w 1179209"/>
                    <a:gd name="connsiteY13" fmla="*/ 515454 h 923091"/>
                    <a:gd name="connsiteX14" fmla="*/ 133903 w 1179209"/>
                    <a:gd name="connsiteY14" fmla="*/ 502495 h 923091"/>
                    <a:gd name="connsiteX15" fmla="*/ 159820 w 1179209"/>
                    <a:gd name="connsiteY15" fmla="*/ 495296 h 923091"/>
                    <a:gd name="connsiteX16" fmla="*/ 201574 w 1179209"/>
                    <a:gd name="connsiteY16" fmla="*/ 470820 h 923091"/>
                    <a:gd name="connsiteX17" fmla="*/ 203014 w 1179209"/>
                    <a:gd name="connsiteY17" fmla="*/ 452102 h 923091"/>
                    <a:gd name="connsiteX18" fmla="*/ 188616 w 1179209"/>
                    <a:gd name="connsiteY18" fmla="*/ 437704 h 923091"/>
                    <a:gd name="connsiteX19" fmla="*/ 169898 w 1179209"/>
                    <a:gd name="connsiteY19" fmla="*/ 431945 h 923091"/>
                    <a:gd name="connsiteX20" fmla="*/ 167019 w 1179209"/>
                    <a:gd name="connsiteY20" fmla="*/ 410347 h 923091"/>
                    <a:gd name="connsiteX21" fmla="*/ 156940 w 1179209"/>
                    <a:gd name="connsiteY21" fmla="*/ 406028 h 923091"/>
                    <a:gd name="connsiteX22" fmla="*/ 148301 w 1179209"/>
                    <a:gd name="connsiteY22" fmla="*/ 367153 h 923091"/>
                    <a:gd name="connsiteX23" fmla="*/ 138222 w 1179209"/>
                    <a:gd name="connsiteY23" fmla="*/ 352755 h 923091"/>
                    <a:gd name="connsiteX24" fmla="*/ 167019 w 1179209"/>
                    <a:gd name="connsiteY24" fmla="*/ 336917 h 923091"/>
                    <a:gd name="connsiteX25" fmla="*/ 184296 w 1179209"/>
                    <a:gd name="connsiteY25" fmla="*/ 341236 h 923091"/>
                    <a:gd name="connsiteX26" fmla="*/ 204454 w 1179209"/>
                    <a:gd name="connsiteY26" fmla="*/ 342676 h 923091"/>
                    <a:gd name="connsiteX27" fmla="*/ 236130 w 1179209"/>
                    <a:gd name="connsiteY27" fmla="*/ 349875 h 923091"/>
                    <a:gd name="connsiteX28" fmla="*/ 267806 w 1179209"/>
                    <a:gd name="connsiteY28" fmla="*/ 338357 h 923091"/>
                    <a:gd name="connsiteX29" fmla="*/ 313880 w 1179209"/>
                    <a:gd name="connsiteY29" fmla="*/ 283644 h 923091"/>
                    <a:gd name="connsiteX30" fmla="*/ 313880 w 1179209"/>
                    <a:gd name="connsiteY30" fmla="*/ 270685 h 923091"/>
                    <a:gd name="connsiteX31" fmla="*/ 306681 w 1179209"/>
                    <a:gd name="connsiteY31" fmla="*/ 257727 h 923091"/>
                    <a:gd name="connsiteX32" fmla="*/ 312440 w 1179209"/>
                    <a:gd name="connsiteY32" fmla="*/ 241889 h 923091"/>
                    <a:gd name="connsiteX33" fmla="*/ 322519 w 1179209"/>
                    <a:gd name="connsiteY33" fmla="*/ 227491 h 923091"/>
                    <a:gd name="connsiteX34" fmla="*/ 315320 w 1179209"/>
                    <a:gd name="connsiteY34" fmla="*/ 214533 h 923091"/>
                    <a:gd name="connsiteX35" fmla="*/ 338357 w 1179209"/>
                    <a:gd name="connsiteY35" fmla="*/ 190056 h 923091"/>
                    <a:gd name="connsiteX36" fmla="*/ 345556 w 1179209"/>
                    <a:gd name="connsiteY36" fmla="*/ 190056 h 923091"/>
                    <a:gd name="connsiteX37" fmla="*/ 355635 w 1179209"/>
                    <a:gd name="connsiteY37" fmla="*/ 175658 h 923091"/>
                    <a:gd name="connsiteX38" fmla="*/ 357074 w 1179209"/>
                    <a:gd name="connsiteY38" fmla="*/ 156940 h 923091"/>
                    <a:gd name="connsiteX39" fmla="*/ 371473 w 1179209"/>
                    <a:gd name="connsiteY39" fmla="*/ 151181 h 923091"/>
                    <a:gd name="connsiteX40" fmla="*/ 371473 w 1179209"/>
                    <a:gd name="connsiteY40" fmla="*/ 135343 h 923091"/>
                    <a:gd name="connsiteX41" fmla="*/ 381551 w 1179209"/>
                    <a:gd name="connsiteY41" fmla="*/ 122384 h 923091"/>
                    <a:gd name="connsiteX42" fmla="*/ 384431 w 1179209"/>
                    <a:gd name="connsiteY42" fmla="*/ 110866 h 923091"/>
                    <a:gd name="connsiteX43" fmla="*/ 407468 w 1179209"/>
                    <a:gd name="connsiteY43" fmla="*/ 76310 h 923091"/>
                    <a:gd name="connsiteX44" fmla="*/ 424746 w 1179209"/>
                    <a:gd name="connsiteY44" fmla="*/ 84949 h 923091"/>
                    <a:gd name="connsiteX45" fmla="*/ 446343 w 1179209"/>
                    <a:gd name="connsiteY45" fmla="*/ 76310 h 923091"/>
                    <a:gd name="connsiteX46" fmla="*/ 466500 w 1179209"/>
                    <a:gd name="connsiteY46" fmla="*/ 46074 h 923091"/>
                    <a:gd name="connsiteX47" fmla="*/ 499616 w 1179209"/>
                    <a:gd name="connsiteY47" fmla="*/ 54713 h 923091"/>
                    <a:gd name="connsiteX48" fmla="*/ 522653 w 1179209"/>
                    <a:gd name="connsiteY48" fmla="*/ 37435 h 923091"/>
                    <a:gd name="connsiteX49" fmla="*/ 544250 w 1179209"/>
                    <a:gd name="connsiteY49" fmla="*/ 43195 h 923091"/>
                    <a:gd name="connsiteX50" fmla="*/ 552889 w 1179209"/>
                    <a:gd name="connsiteY50" fmla="*/ 33116 h 923091"/>
                    <a:gd name="connsiteX51" fmla="*/ 573047 w 1179209"/>
                    <a:gd name="connsiteY51" fmla="*/ 40315 h 923091"/>
                    <a:gd name="connsiteX52" fmla="*/ 617681 w 1179209"/>
                    <a:gd name="connsiteY52" fmla="*/ 43195 h 923091"/>
                    <a:gd name="connsiteX53" fmla="*/ 647917 w 1179209"/>
                    <a:gd name="connsiteY53" fmla="*/ 1440 h 923091"/>
                    <a:gd name="connsiteX54" fmla="*/ 673834 w 1179209"/>
                    <a:gd name="connsiteY54" fmla="*/ 12958 h 923091"/>
                    <a:gd name="connsiteX55" fmla="*/ 691112 w 1179209"/>
                    <a:gd name="connsiteY55" fmla="*/ 2880 h 923091"/>
                    <a:gd name="connsiteX56" fmla="*/ 711269 w 1179209"/>
                    <a:gd name="connsiteY56" fmla="*/ 7199 h 923091"/>
                    <a:gd name="connsiteX57" fmla="*/ 728547 w 1179209"/>
                    <a:gd name="connsiteY57" fmla="*/ 0 h 923091"/>
                    <a:gd name="connsiteX58" fmla="*/ 738626 w 1179209"/>
                    <a:gd name="connsiteY58" fmla="*/ 14398 h 923091"/>
                    <a:gd name="connsiteX59" fmla="*/ 750144 w 1179209"/>
                    <a:gd name="connsiteY59" fmla="*/ 27357 h 923091"/>
                    <a:gd name="connsiteX60" fmla="*/ 773181 w 1179209"/>
                    <a:gd name="connsiteY60" fmla="*/ 30236 h 923091"/>
                    <a:gd name="connsiteX61" fmla="*/ 799098 w 1179209"/>
                    <a:gd name="connsiteY61" fmla="*/ 38875 h 923091"/>
                    <a:gd name="connsiteX62" fmla="*/ 817815 w 1179209"/>
                    <a:gd name="connsiteY62" fmla="*/ 38875 h 923091"/>
                    <a:gd name="connsiteX63" fmla="*/ 830774 w 1179209"/>
                    <a:gd name="connsiteY63" fmla="*/ 40315 h 923091"/>
                    <a:gd name="connsiteX64" fmla="*/ 848052 w 1179209"/>
                    <a:gd name="connsiteY64" fmla="*/ 37435 h 923091"/>
                    <a:gd name="connsiteX65" fmla="*/ 878288 w 1179209"/>
                    <a:gd name="connsiteY65" fmla="*/ 66232 h 923091"/>
                    <a:gd name="connsiteX66" fmla="*/ 917163 w 1179209"/>
                    <a:gd name="connsiteY66" fmla="*/ 73431 h 923091"/>
                    <a:gd name="connsiteX67" fmla="*/ 934440 w 1179209"/>
                    <a:gd name="connsiteY67" fmla="*/ 56153 h 923091"/>
                    <a:gd name="connsiteX68" fmla="*/ 935880 w 1179209"/>
                    <a:gd name="connsiteY68" fmla="*/ 43195 h 923091"/>
                    <a:gd name="connsiteX69" fmla="*/ 953158 w 1179209"/>
                    <a:gd name="connsiteY69" fmla="*/ 37435 h 923091"/>
                    <a:gd name="connsiteX70" fmla="*/ 960357 w 1179209"/>
                    <a:gd name="connsiteY70" fmla="*/ 51833 h 923091"/>
                    <a:gd name="connsiteX71" fmla="*/ 970436 w 1179209"/>
                    <a:gd name="connsiteY71" fmla="*/ 50394 h 923091"/>
                    <a:gd name="connsiteX72" fmla="*/ 986274 w 1179209"/>
                    <a:gd name="connsiteY72" fmla="*/ 47514 h 923091"/>
                    <a:gd name="connsiteX73" fmla="*/ 986274 w 1179209"/>
                    <a:gd name="connsiteY73" fmla="*/ 69111 h 923091"/>
                    <a:gd name="connsiteX74" fmla="*/ 999232 w 1179209"/>
                    <a:gd name="connsiteY74" fmla="*/ 79190 h 923091"/>
                    <a:gd name="connsiteX75" fmla="*/ 1007871 w 1179209"/>
                    <a:gd name="connsiteY75" fmla="*/ 139662 h 923091"/>
                    <a:gd name="connsiteX76" fmla="*/ 1002112 w 1179209"/>
                    <a:gd name="connsiteY76" fmla="*/ 159820 h 923091"/>
                    <a:gd name="connsiteX77" fmla="*/ 1049626 w 1179209"/>
                    <a:gd name="connsiteY77" fmla="*/ 159820 h 923091"/>
                    <a:gd name="connsiteX78" fmla="*/ 1079862 w 1179209"/>
                    <a:gd name="connsiteY78" fmla="*/ 171338 h 923091"/>
                    <a:gd name="connsiteX79" fmla="*/ 1079862 w 1179209"/>
                    <a:gd name="connsiteY79" fmla="*/ 187176 h 923091"/>
                    <a:gd name="connsiteX80" fmla="*/ 1089941 w 1179209"/>
                    <a:gd name="connsiteY80" fmla="*/ 198695 h 923091"/>
                    <a:gd name="connsiteX81" fmla="*/ 1069783 w 1179209"/>
                    <a:gd name="connsiteY81" fmla="*/ 214533 h 923091"/>
                    <a:gd name="connsiteX82" fmla="*/ 1072663 w 1179209"/>
                    <a:gd name="connsiteY82" fmla="*/ 226051 h 923091"/>
                    <a:gd name="connsiteX83" fmla="*/ 1082742 w 1179209"/>
                    <a:gd name="connsiteY83" fmla="*/ 228931 h 923091"/>
                    <a:gd name="connsiteX84" fmla="*/ 1101459 w 1179209"/>
                    <a:gd name="connsiteY84" fmla="*/ 263486 h 923091"/>
                    <a:gd name="connsiteX85" fmla="*/ 1117297 w 1179209"/>
                    <a:gd name="connsiteY85" fmla="*/ 263486 h 923091"/>
                    <a:gd name="connsiteX86" fmla="*/ 1133135 w 1179209"/>
                    <a:gd name="connsiteY86" fmla="*/ 276445 h 923091"/>
                    <a:gd name="connsiteX87" fmla="*/ 1179209 w 1179209"/>
                    <a:gd name="connsiteY87" fmla="*/ 273565 h 923091"/>
                    <a:gd name="connsiteX88" fmla="*/ 1170570 w 1179209"/>
                    <a:gd name="connsiteY88" fmla="*/ 285083 h 923091"/>
                    <a:gd name="connsiteX89" fmla="*/ 1151853 w 1179209"/>
                    <a:gd name="connsiteY89" fmla="*/ 305241 h 923091"/>
                    <a:gd name="connsiteX90" fmla="*/ 1114417 w 1179209"/>
                    <a:gd name="connsiteY90" fmla="*/ 395949 h 923091"/>
                    <a:gd name="connsiteX91" fmla="*/ 1095700 w 1179209"/>
                    <a:gd name="connsiteY91" fmla="*/ 465060 h 923091"/>
                    <a:gd name="connsiteX92" fmla="*/ 1087061 w 1179209"/>
                    <a:gd name="connsiteY92" fmla="*/ 531292 h 923091"/>
                    <a:gd name="connsiteX93" fmla="*/ 1055385 w 1179209"/>
                    <a:gd name="connsiteY93" fmla="*/ 489537 h 923091"/>
                    <a:gd name="connsiteX94" fmla="*/ 1035228 w 1179209"/>
                    <a:gd name="connsiteY94" fmla="*/ 483778 h 923091"/>
                    <a:gd name="connsiteX95" fmla="*/ 1035228 w 1179209"/>
                    <a:gd name="connsiteY95" fmla="*/ 467940 h 923091"/>
                    <a:gd name="connsiteX96" fmla="*/ 989153 w 1179209"/>
                    <a:gd name="connsiteY96" fmla="*/ 429065 h 923091"/>
                    <a:gd name="connsiteX97" fmla="*/ 983394 w 1179209"/>
                    <a:gd name="connsiteY97" fmla="*/ 420426 h 923091"/>
                    <a:gd name="connsiteX98" fmla="*/ 983394 w 1179209"/>
                    <a:gd name="connsiteY98" fmla="*/ 395949 h 923091"/>
                    <a:gd name="connsiteX99" fmla="*/ 928681 w 1179209"/>
                    <a:gd name="connsiteY99" fmla="*/ 364273 h 923091"/>
                    <a:gd name="connsiteX100" fmla="*/ 920042 w 1179209"/>
                    <a:gd name="connsiteY100" fmla="*/ 336917 h 923091"/>
                    <a:gd name="connsiteX101" fmla="*/ 912843 w 1179209"/>
                    <a:gd name="connsiteY101" fmla="*/ 326838 h 923091"/>
                    <a:gd name="connsiteX102" fmla="*/ 853811 w 1179209"/>
                    <a:gd name="connsiteY102" fmla="*/ 315320 h 923091"/>
                    <a:gd name="connsiteX103" fmla="*/ 791899 w 1179209"/>
                    <a:gd name="connsiteY103" fmla="*/ 299482 h 923091"/>
                    <a:gd name="connsiteX104" fmla="*/ 780380 w 1179209"/>
                    <a:gd name="connsiteY104" fmla="*/ 286523 h 923091"/>
                    <a:gd name="connsiteX105" fmla="*/ 696871 w 1179209"/>
                    <a:gd name="connsiteY105" fmla="*/ 300921 h 923091"/>
                    <a:gd name="connsiteX106" fmla="*/ 669514 w 1179209"/>
                    <a:gd name="connsiteY106" fmla="*/ 321079 h 923091"/>
                    <a:gd name="connsiteX107" fmla="*/ 580246 w 1179209"/>
                    <a:gd name="connsiteY107" fmla="*/ 368593 h 923091"/>
                    <a:gd name="connsiteX108" fmla="*/ 561528 w 1179209"/>
                    <a:gd name="connsiteY108" fmla="*/ 372912 h 923091"/>
                    <a:gd name="connsiteX109" fmla="*/ 516894 w 1179209"/>
                    <a:gd name="connsiteY109" fmla="*/ 390190 h 923091"/>
                    <a:gd name="connsiteX110" fmla="*/ 508255 w 1179209"/>
                    <a:gd name="connsiteY110" fmla="*/ 400269 h 923091"/>
                    <a:gd name="connsiteX111" fmla="*/ 493857 w 1179209"/>
                    <a:gd name="connsiteY111" fmla="*/ 423306 h 923091"/>
                    <a:gd name="connsiteX112" fmla="*/ 483778 w 1179209"/>
                    <a:gd name="connsiteY112" fmla="*/ 420426 h 923091"/>
                    <a:gd name="connsiteX113" fmla="*/ 466500 w 1179209"/>
                    <a:gd name="connsiteY113" fmla="*/ 414667 h 923091"/>
                    <a:gd name="connsiteX114" fmla="*/ 453542 w 1179209"/>
                    <a:gd name="connsiteY114" fmla="*/ 429065 h 923091"/>
                    <a:gd name="connsiteX115" fmla="*/ 449223 w 1179209"/>
                    <a:gd name="connsiteY115" fmla="*/ 443463 h 923091"/>
                    <a:gd name="connsiteX116" fmla="*/ 442023 w 1179209"/>
                    <a:gd name="connsiteY116" fmla="*/ 453542 h 923091"/>
                    <a:gd name="connsiteX117" fmla="*/ 443463 w 1179209"/>
                    <a:gd name="connsiteY117" fmla="*/ 465060 h 923091"/>
                    <a:gd name="connsiteX118" fmla="*/ 444903 w 1179209"/>
                    <a:gd name="connsiteY118" fmla="*/ 503935 h 923091"/>
                    <a:gd name="connsiteX119" fmla="*/ 450662 w 1179209"/>
                    <a:gd name="connsiteY119" fmla="*/ 509695 h 923091"/>
                    <a:gd name="connsiteX120" fmla="*/ 444903 w 1179209"/>
                    <a:gd name="connsiteY120" fmla="*/ 528412 h 923091"/>
                    <a:gd name="connsiteX121" fmla="*/ 444903 w 1179209"/>
                    <a:gd name="connsiteY121" fmla="*/ 545690 h 923091"/>
                    <a:gd name="connsiteX122" fmla="*/ 434824 w 1179209"/>
                    <a:gd name="connsiteY122" fmla="*/ 570167 h 923091"/>
                    <a:gd name="connsiteX123" fmla="*/ 420426 w 1179209"/>
                    <a:gd name="connsiteY123" fmla="*/ 580245 h 923091"/>
                    <a:gd name="connsiteX124" fmla="*/ 424746 w 1179209"/>
                    <a:gd name="connsiteY124" fmla="*/ 590324 h 923091"/>
                    <a:gd name="connsiteX125" fmla="*/ 420426 w 1179209"/>
                    <a:gd name="connsiteY125" fmla="*/ 611921 h 923091"/>
                    <a:gd name="connsiteX126" fmla="*/ 404588 w 1179209"/>
                    <a:gd name="connsiteY126" fmla="*/ 601843 h 923091"/>
                    <a:gd name="connsiteX127" fmla="*/ 385871 w 1179209"/>
                    <a:gd name="connsiteY127" fmla="*/ 610482 h 923091"/>
                    <a:gd name="connsiteX128" fmla="*/ 365713 w 1179209"/>
                    <a:gd name="connsiteY128" fmla="*/ 655116 h 923091"/>
                    <a:gd name="connsiteX129" fmla="*/ 355635 w 1179209"/>
                    <a:gd name="connsiteY129" fmla="*/ 659435 h 923091"/>
                    <a:gd name="connsiteX130" fmla="*/ 352608 w 1179209"/>
                    <a:gd name="connsiteY130" fmla="*/ 666419 h 923091"/>
                    <a:gd name="connsiteX131" fmla="*/ 307210 w 1179209"/>
                    <a:gd name="connsiteY131" fmla="*/ 923091 h 923091"/>
                    <a:gd name="connsiteX0" fmla="*/ 40523 w 1179209"/>
                    <a:gd name="connsiteY0" fmla="*/ 666419 h 666419"/>
                    <a:gd name="connsiteX1" fmla="*/ 41755 w 1179209"/>
                    <a:gd name="connsiteY1" fmla="*/ 660875 h 666419"/>
                    <a:gd name="connsiteX2" fmla="*/ 31676 w 1179209"/>
                    <a:gd name="connsiteY2" fmla="*/ 646477 h 666419"/>
                    <a:gd name="connsiteX3" fmla="*/ 10079 w 1179209"/>
                    <a:gd name="connsiteY3" fmla="*/ 617681 h 666419"/>
                    <a:gd name="connsiteX4" fmla="*/ 11519 w 1179209"/>
                    <a:gd name="connsiteY4" fmla="*/ 613361 h 666419"/>
                    <a:gd name="connsiteX5" fmla="*/ 0 w 1179209"/>
                    <a:gd name="connsiteY5" fmla="*/ 590324 h 666419"/>
                    <a:gd name="connsiteX6" fmla="*/ 12959 w 1179209"/>
                    <a:gd name="connsiteY6" fmla="*/ 583125 h 666419"/>
                    <a:gd name="connsiteX7" fmla="*/ 20157 w 1179209"/>
                    <a:gd name="connsiteY7" fmla="*/ 587445 h 666419"/>
                    <a:gd name="connsiteX8" fmla="*/ 53273 w 1179209"/>
                    <a:gd name="connsiteY8" fmla="*/ 616241 h 666419"/>
                    <a:gd name="connsiteX9" fmla="*/ 86389 w 1179209"/>
                    <a:gd name="connsiteY9" fmla="*/ 578806 h 666419"/>
                    <a:gd name="connsiteX10" fmla="*/ 86389 w 1179209"/>
                    <a:gd name="connsiteY10" fmla="*/ 565847 h 666419"/>
                    <a:gd name="connsiteX11" fmla="*/ 112306 w 1179209"/>
                    <a:gd name="connsiteY11" fmla="*/ 568727 h 666419"/>
                    <a:gd name="connsiteX12" fmla="*/ 116625 w 1179209"/>
                    <a:gd name="connsiteY12" fmla="*/ 535611 h 666419"/>
                    <a:gd name="connsiteX13" fmla="*/ 119505 w 1179209"/>
                    <a:gd name="connsiteY13" fmla="*/ 515454 h 666419"/>
                    <a:gd name="connsiteX14" fmla="*/ 133903 w 1179209"/>
                    <a:gd name="connsiteY14" fmla="*/ 502495 h 666419"/>
                    <a:gd name="connsiteX15" fmla="*/ 159820 w 1179209"/>
                    <a:gd name="connsiteY15" fmla="*/ 495296 h 666419"/>
                    <a:gd name="connsiteX16" fmla="*/ 201574 w 1179209"/>
                    <a:gd name="connsiteY16" fmla="*/ 470820 h 666419"/>
                    <a:gd name="connsiteX17" fmla="*/ 203014 w 1179209"/>
                    <a:gd name="connsiteY17" fmla="*/ 452102 h 666419"/>
                    <a:gd name="connsiteX18" fmla="*/ 188616 w 1179209"/>
                    <a:gd name="connsiteY18" fmla="*/ 437704 h 666419"/>
                    <a:gd name="connsiteX19" fmla="*/ 169898 w 1179209"/>
                    <a:gd name="connsiteY19" fmla="*/ 431945 h 666419"/>
                    <a:gd name="connsiteX20" fmla="*/ 167019 w 1179209"/>
                    <a:gd name="connsiteY20" fmla="*/ 410347 h 666419"/>
                    <a:gd name="connsiteX21" fmla="*/ 156940 w 1179209"/>
                    <a:gd name="connsiteY21" fmla="*/ 406028 h 666419"/>
                    <a:gd name="connsiteX22" fmla="*/ 148301 w 1179209"/>
                    <a:gd name="connsiteY22" fmla="*/ 367153 h 666419"/>
                    <a:gd name="connsiteX23" fmla="*/ 138222 w 1179209"/>
                    <a:gd name="connsiteY23" fmla="*/ 352755 h 666419"/>
                    <a:gd name="connsiteX24" fmla="*/ 167019 w 1179209"/>
                    <a:gd name="connsiteY24" fmla="*/ 336917 h 666419"/>
                    <a:gd name="connsiteX25" fmla="*/ 184296 w 1179209"/>
                    <a:gd name="connsiteY25" fmla="*/ 341236 h 666419"/>
                    <a:gd name="connsiteX26" fmla="*/ 204454 w 1179209"/>
                    <a:gd name="connsiteY26" fmla="*/ 342676 h 666419"/>
                    <a:gd name="connsiteX27" fmla="*/ 236130 w 1179209"/>
                    <a:gd name="connsiteY27" fmla="*/ 349875 h 666419"/>
                    <a:gd name="connsiteX28" fmla="*/ 267806 w 1179209"/>
                    <a:gd name="connsiteY28" fmla="*/ 338357 h 666419"/>
                    <a:gd name="connsiteX29" fmla="*/ 313880 w 1179209"/>
                    <a:gd name="connsiteY29" fmla="*/ 283644 h 666419"/>
                    <a:gd name="connsiteX30" fmla="*/ 313880 w 1179209"/>
                    <a:gd name="connsiteY30" fmla="*/ 270685 h 666419"/>
                    <a:gd name="connsiteX31" fmla="*/ 306681 w 1179209"/>
                    <a:gd name="connsiteY31" fmla="*/ 257727 h 666419"/>
                    <a:gd name="connsiteX32" fmla="*/ 312440 w 1179209"/>
                    <a:gd name="connsiteY32" fmla="*/ 241889 h 666419"/>
                    <a:gd name="connsiteX33" fmla="*/ 322519 w 1179209"/>
                    <a:gd name="connsiteY33" fmla="*/ 227491 h 666419"/>
                    <a:gd name="connsiteX34" fmla="*/ 315320 w 1179209"/>
                    <a:gd name="connsiteY34" fmla="*/ 214533 h 666419"/>
                    <a:gd name="connsiteX35" fmla="*/ 338357 w 1179209"/>
                    <a:gd name="connsiteY35" fmla="*/ 190056 h 666419"/>
                    <a:gd name="connsiteX36" fmla="*/ 345556 w 1179209"/>
                    <a:gd name="connsiteY36" fmla="*/ 190056 h 666419"/>
                    <a:gd name="connsiteX37" fmla="*/ 355635 w 1179209"/>
                    <a:gd name="connsiteY37" fmla="*/ 175658 h 666419"/>
                    <a:gd name="connsiteX38" fmla="*/ 357074 w 1179209"/>
                    <a:gd name="connsiteY38" fmla="*/ 156940 h 666419"/>
                    <a:gd name="connsiteX39" fmla="*/ 371473 w 1179209"/>
                    <a:gd name="connsiteY39" fmla="*/ 151181 h 666419"/>
                    <a:gd name="connsiteX40" fmla="*/ 371473 w 1179209"/>
                    <a:gd name="connsiteY40" fmla="*/ 135343 h 666419"/>
                    <a:gd name="connsiteX41" fmla="*/ 381551 w 1179209"/>
                    <a:gd name="connsiteY41" fmla="*/ 122384 h 666419"/>
                    <a:gd name="connsiteX42" fmla="*/ 384431 w 1179209"/>
                    <a:gd name="connsiteY42" fmla="*/ 110866 h 666419"/>
                    <a:gd name="connsiteX43" fmla="*/ 407468 w 1179209"/>
                    <a:gd name="connsiteY43" fmla="*/ 76310 h 666419"/>
                    <a:gd name="connsiteX44" fmla="*/ 424746 w 1179209"/>
                    <a:gd name="connsiteY44" fmla="*/ 84949 h 666419"/>
                    <a:gd name="connsiteX45" fmla="*/ 446343 w 1179209"/>
                    <a:gd name="connsiteY45" fmla="*/ 76310 h 666419"/>
                    <a:gd name="connsiteX46" fmla="*/ 466500 w 1179209"/>
                    <a:gd name="connsiteY46" fmla="*/ 46074 h 666419"/>
                    <a:gd name="connsiteX47" fmla="*/ 499616 w 1179209"/>
                    <a:gd name="connsiteY47" fmla="*/ 54713 h 666419"/>
                    <a:gd name="connsiteX48" fmla="*/ 522653 w 1179209"/>
                    <a:gd name="connsiteY48" fmla="*/ 37435 h 666419"/>
                    <a:gd name="connsiteX49" fmla="*/ 544250 w 1179209"/>
                    <a:gd name="connsiteY49" fmla="*/ 43195 h 666419"/>
                    <a:gd name="connsiteX50" fmla="*/ 552889 w 1179209"/>
                    <a:gd name="connsiteY50" fmla="*/ 33116 h 666419"/>
                    <a:gd name="connsiteX51" fmla="*/ 573047 w 1179209"/>
                    <a:gd name="connsiteY51" fmla="*/ 40315 h 666419"/>
                    <a:gd name="connsiteX52" fmla="*/ 617681 w 1179209"/>
                    <a:gd name="connsiteY52" fmla="*/ 43195 h 666419"/>
                    <a:gd name="connsiteX53" fmla="*/ 647917 w 1179209"/>
                    <a:gd name="connsiteY53" fmla="*/ 1440 h 666419"/>
                    <a:gd name="connsiteX54" fmla="*/ 673834 w 1179209"/>
                    <a:gd name="connsiteY54" fmla="*/ 12958 h 666419"/>
                    <a:gd name="connsiteX55" fmla="*/ 691112 w 1179209"/>
                    <a:gd name="connsiteY55" fmla="*/ 2880 h 666419"/>
                    <a:gd name="connsiteX56" fmla="*/ 711269 w 1179209"/>
                    <a:gd name="connsiteY56" fmla="*/ 7199 h 666419"/>
                    <a:gd name="connsiteX57" fmla="*/ 728547 w 1179209"/>
                    <a:gd name="connsiteY57" fmla="*/ 0 h 666419"/>
                    <a:gd name="connsiteX58" fmla="*/ 738626 w 1179209"/>
                    <a:gd name="connsiteY58" fmla="*/ 14398 h 666419"/>
                    <a:gd name="connsiteX59" fmla="*/ 750144 w 1179209"/>
                    <a:gd name="connsiteY59" fmla="*/ 27357 h 666419"/>
                    <a:gd name="connsiteX60" fmla="*/ 773181 w 1179209"/>
                    <a:gd name="connsiteY60" fmla="*/ 30236 h 666419"/>
                    <a:gd name="connsiteX61" fmla="*/ 799098 w 1179209"/>
                    <a:gd name="connsiteY61" fmla="*/ 38875 h 666419"/>
                    <a:gd name="connsiteX62" fmla="*/ 817815 w 1179209"/>
                    <a:gd name="connsiteY62" fmla="*/ 38875 h 666419"/>
                    <a:gd name="connsiteX63" fmla="*/ 830774 w 1179209"/>
                    <a:gd name="connsiteY63" fmla="*/ 40315 h 666419"/>
                    <a:gd name="connsiteX64" fmla="*/ 848052 w 1179209"/>
                    <a:gd name="connsiteY64" fmla="*/ 37435 h 666419"/>
                    <a:gd name="connsiteX65" fmla="*/ 878288 w 1179209"/>
                    <a:gd name="connsiteY65" fmla="*/ 66232 h 666419"/>
                    <a:gd name="connsiteX66" fmla="*/ 917163 w 1179209"/>
                    <a:gd name="connsiteY66" fmla="*/ 73431 h 666419"/>
                    <a:gd name="connsiteX67" fmla="*/ 934440 w 1179209"/>
                    <a:gd name="connsiteY67" fmla="*/ 56153 h 666419"/>
                    <a:gd name="connsiteX68" fmla="*/ 935880 w 1179209"/>
                    <a:gd name="connsiteY68" fmla="*/ 43195 h 666419"/>
                    <a:gd name="connsiteX69" fmla="*/ 953158 w 1179209"/>
                    <a:gd name="connsiteY69" fmla="*/ 37435 h 666419"/>
                    <a:gd name="connsiteX70" fmla="*/ 960357 w 1179209"/>
                    <a:gd name="connsiteY70" fmla="*/ 51833 h 666419"/>
                    <a:gd name="connsiteX71" fmla="*/ 970436 w 1179209"/>
                    <a:gd name="connsiteY71" fmla="*/ 50394 h 666419"/>
                    <a:gd name="connsiteX72" fmla="*/ 986274 w 1179209"/>
                    <a:gd name="connsiteY72" fmla="*/ 47514 h 666419"/>
                    <a:gd name="connsiteX73" fmla="*/ 986274 w 1179209"/>
                    <a:gd name="connsiteY73" fmla="*/ 69111 h 666419"/>
                    <a:gd name="connsiteX74" fmla="*/ 999232 w 1179209"/>
                    <a:gd name="connsiteY74" fmla="*/ 79190 h 666419"/>
                    <a:gd name="connsiteX75" fmla="*/ 1007871 w 1179209"/>
                    <a:gd name="connsiteY75" fmla="*/ 139662 h 666419"/>
                    <a:gd name="connsiteX76" fmla="*/ 1002112 w 1179209"/>
                    <a:gd name="connsiteY76" fmla="*/ 159820 h 666419"/>
                    <a:gd name="connsiteX77" fmla="*/ 1049626 w 1179209"/>
                    <a:gd name="connsiteY77" fmla="*/ 159820 h 666419"/>
                    <a:gd name="connsiteX78" fmla="*/ 1079862 w 1179209"/>
                    <a:gd name="connsiteY78" fmla="*/ 171338 h 666419"/>
                    <a:gd name="connsiteX79" fmla="*/ 1079862 w 1179209"/>
                    <a:gd name="connsiteY79" fmla="*/ 187176 h 666419"/>
                    <a:gd name="connsiteX80" fmla="*/ 1089941 w 1179209"/>
                    <a:gd name="connsiteY80" fmla="*/ 198695 h 666419"/>
                    <a:gd name="connsiteX81" fmla="*/ 1069783 w 1179209"/>
                    <a:gd name="connsiteY81" fmla="*/ 214533 h 666419"/>
                    <a:gd name="connsiteX82" fmla="*/ 1072663 w 1179209"/>
                    <a:gd name="connsiteY82" fmla="*/ 226051 h 666419"/>
                    <a:gd name="connsiteX83" fmla="*/ 1082742 w 1179209"/>
                    <a:gd name="connsiteY83" fmla="*/ 228931 h 666419"/>
                    <a:gd name="connsiteX84" fmla="*/ 1101459 w 1179209"/>
                    <a:gd name="connsiteY84" fmla="*/ 263486 h 666419"/>
                    <a:gd name="connsiteX85" fmla="*/ 1117297 w 1179209"/>
                    <a:gd name="connsiteY85" fmla="*/ 263486 h 666419"/>
                    <a:gd name="connsiteX86" fmla="*/ 1133135 w 1179209"/>
                    <a:gd name="connsiteY86" fmla="*/ 276445 h 666419"/>
                    <a:gd name="connsiteX87" fmla="*/ 1179209 w 1179209"/>
                    <a:gd name="connsiteY87" fmla="*/ 273565 h 666419"/>
                    <a:gd name="connsiteX88" fmla="*/ 1170570 w 1179209"/>
                    <a:gd name="connsiteY88" fmla="*/ 285083 h 666419"/>
                    <a:gd name="connsiteX89" fmla="*/ 1151853 w 1179209"/>
                    <a:gd name="connsiteY89" fmla="*/ 305241 h 666419"/>
                    <a:gd name="connsiteX90" fmla="*/ 1114417 w 1179209"/>
                    <a:gd name="connsiteY90" fmla="*/ 395949 h 666419"/>
                    <a:gd name="connsiteX91" fmla="*/ 1095700 w 1179209"/>
                    <a:gd name="connsiteY91" fmla="*/ 465060 h 666419"/>
                    <a:gd name="connsiteX92" fmla="*/ 1087061 w 1179209"/>
                    <a:gd name="connsiteY92" fmla="*/ 531292 h 666419"/>
                    <a:gd name="connsiteX93" fmla="*/ 1055385 w 1179209"/>
                    <a:gd name="connsiteY93" fmla="*/ 489537 h 666419"/>
                    <a:gd name="connsiteX94" fmla="*/ 1035228 w 1179209"/>
                    <a:gd name="connsiteY94" fmla="*/ 483778 h 666419"/>
                    <a:gd name="connsiteX95" fmla="*/ 1035228 w 1179209"/>
                    <a:gd name="connsiteY95" fmla="*/ 467940 h 666419"/>
                    <a:gd name="connsiteX96" fmla="*/ 989153 w 1179209"/>
                    <a:gd name="connsiteY96" fmla="*/ 429065 h 666419"/>
                    <a:gd name="connsiteX97" fmla="*/ 983394 w 1179209"/>
                    <a:gd name="connsiteY97" fmla="*/ 420426 h 666419"/>
                    <a:gd name="connsiteX98" fmla="*/ 983394 w 1179209"/>
                    <a:gd name="connsiteY98" fmla="*/ 395949 h 666419"/>
                    <a:gd name="connsiteX99" fmla="*/ 928681 w 1179209"/>
                    <a:gd name="connsiteY99" fmla="*/ 364273 h 666419"/>
                    <a:gd name="connsiteX100" fmla="*/ 920042 w 1179209"/>
                    <a:gd name="connsiteY100" fmla="*/ 336917 h 666419"/>
                    <a:gd name="connsiteX101" fmla="*/ 912843 w 1179209"/>
                    <a:gd name="connsiteY101" fmla="*/ 326838 h 666419"/>
                    <a:gd name="connsiteX102" fmla="*/ 853811 w 1179209"/>
                    <a:gd name="connsiteY102" fmla="*/ 315320 h 666419"/>
                    <a:gd name="connsiteX103" fmla="*/ 791899 w 1179209"/>
                    <a:gd name="connsiteY103" fmla="*/ 299482 h 666419"/>
                    <a:gd name="connsiteX104" fmla="*/ 780380 w 1179209"/>
                    <a:gd name="connsiteY104" fmla="*/ 286523 h 666419"/>
                    <a:gd name="connsiteX105" fmla="*/ 696871 w 1179209"/>
                    <a:gd name="connsiteY105" fmla="*/ 300921 h 666419"/>
                    <a:gd name="connsiteX106" fmla="*/ 669514 w 1179209"/>
                    <a:gd name="connsiteY106" fmla="*/ 321079 h 666419"/>
                    <a:gd name="connsiteX107" fmla="*/ 580246 w 1179209"/>
                    <a:gd name="connsiteY107" fmla="*/ 368593 h 666419"/>
                    <a:gd name="connsiteX108" fmla="*/ 561528 w 1179209"/>
                    <a:gd name="connsiteY108" fmla="*/ 372912 h 666419"/>
                    <a:gd name="connsiteX109" fmla="*/ 516894 w 1179209"/>
                    <a:gd name="connsiteY109" fmla="*/ 390190 h 666419"/>
                    <a:gd name="connsiteX110" fmla="*/ 508255 w 1179209"/>
                    <a:gd name="connsiteY110" fmla="*/ 400269 h 666419"/>
                    <a:gd name="connsiteX111" fmla="*/ 493857 w 1179209"/>
                    <a:gd name="connsiteY111" fmla="*/ 423306 h 666419"/>
                    <a:gd name="connsiteX112" fmla="*/ 483778 w 1179209"/>
                    <a:gd name="connsiteY112" fmla="*/ 420426 h 666419"/>
                    <a:gd name="connsiteX113" fmla="*/ 466500 w 1179209"/>
                    <a:gd name="connsiteY113" fmla="*/ 414667 h 666419"/>
                    <a:gd name="connsiteX114" fmla="*/ 453542 w 1179209"/>
                    <a:gd name="connsiteY114" fmla="*/ 429065 h 666419"/>
                    <a:gd name="connsiteX115" fmla="*/ 449223 w 1179209"/>
                    <a:gd name="connsiteY115" fmla="*/ 443463 h 666419"/>
                    <a:gd name="connsiteX116" fmla="*/ 442023 w 1179209"/>
                    <a:gd name="connsiteY116" fmla="*/ 453542 h 666419"/>
                    <a:gd name="connsiteX117" fmla="*/ 443463 w 1179209"/>
                    <a:gd name="connsiteY117" fmla="*/ 465060 h 666419"/>
                    <a:gd name="connsiteX118" fmla="*/ 444903 w 1179209"/>
                    <a:gd name="connsiteY118" fmla="*/ 503935 h 666419"/>
                    <a:gd name="connsiteX119" fmla="*/ 450662 w 1179209"/>
                    <a:gd name="connsiteY119" fmla="*/ 509695 h 666419"/>
                    <a:gd name="connsiteX120" fmla="*/ 444903 w 1179209"/>
                    <a:gd name="connsiteY120" fmla="*/ 528412 h 666419"/>
                    <a:gd name="connsiteX121" fmla="*/ 444903 w 1179209"/>
                    <a:gd name="connsiteY121" fmla="*/ 545690 h 666419"/>
                    <a:gd name="connsiteX122" fmla="*/ 434824 w 1179209"/>
                    <a:gd name="connsiteY122" fmla="*/ 570167 h 666419"/>
                    <a:gd name="connsiteX123" fmla="*/ 420426 w 1179209"/>
                    <a:gd name="connsiteY123" fmla="*/ 580245 h 666419"/>
                    <a:gd name="connsiteX124" fmla="*/ 424746 w 1179209"/>
                    <a:gd name="connsiteY124" fmla="*/ 590324 h 666419"/>
                    <a:gd name="connsiteX125" fmla="*/ 420426 w 1179209"/>
                    <a:gd name="connsiteY125" fmla="*/ 611921 h 666419"/>
                    <a:gd name="connsiteX126" fmla="*/ 404588 w 1179209"/>
                    <a:gd name="connsiteY126" fmla="*/ 601843 h 666419"/>
                    <a:gd name="connsiteX127" fmla="*/ 385871 w 1179209"/>
                    <a:gd name="connsiteY127" fmla="*/ 610482 h 666419"/>
                    <a:gd name="connsiteX128" fmla="*/ 365713 w 1179209"/>
                    <a:gd name="connsiteY128" fmla="*/ 655116 h 666419"/>
                    <a:gd name="connsiteX129" fmla="*/ 355635 w 1179209"/>
                    <a:gd name="connsiteY129" fmla="*/ 659435 h 666419"/>
                    <a:gd name="connsiteX130" fmla="*/ 352608 w 1179209"/>
                    <a:gd name="connsiteY130" fmla="*/ 666419 h 66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</a:cxnLst>
                  <a:rect l="l" t="t" r="r" b="b"/>
                  <a:pathLst>
                    <a:path w="1179209" h="666419">
                      <a:moveTo>
                        <a:pt x="40523" y="666419"/>
                      </a:moveTo>
                      <a:lnTo>
                        <a:pt x="41755" y="660875"/>
                      </a:lnTo>
                      <a:lnTo>
                        <a:pt x="31676" y="646477"/>
                      </a:lnTo>
                      <a:lnTo>
                        <a:pt x="10079" y="617681"/>
                      </a:lnTo>
                      <a:lnTo>
                        <a:pt x="11519" y="613361"/>
                      </a:lnTo>
                      <a:lnTo>
                        <a:pt x="0" y="590324"/>
                      </a:lnTo>
                      <a:lnTo>
                        <a:pt x="12959" y="583125"/>
                      </a:lnTo>
                      <a:lnTo>
                        <a:pt x="20157" y="587445"/>
                      </a:lnTo>
                      <a:lnTo>
                        <a:pt x="53273" y="616241"/>
                      </a:lnTo>
                      <a:lnTo>
                        <a:pt x="86389" y="578806"/>
                      </a:lnTo>
                      <a:lnTo>
                        <a:pt x="86389" y="565847"/>
                      </a:lnTo>
                      <a:lnTo>
                        <a:pt x="112306" y="568727"/>
                      </a:lnTo>
                      <a:lnTo>
                        <a:pt x="116625" y="535611"/>
                      </a:lnTo>
                      <a:lnTo>
                        <a:pt x="119505" y="515454"/>
                      </a:lnTo>
                      <a:lnTo>
                        <a:pt x="133903" y="502495"/>
                      </a:lnTo>
                      <a:lnTo>
                        <a:pt x="159820" y="495296"/>
                      </a:lnTo>
                      <a:lnTo>
                        <a:pt x="201574" y="470820"/>
                      </a:lnTo>
                      <a:lnTo>
                        <a:pt x="203014" y="452102"/>
                      </a:lnTo>
                      <a:lnTo>
                        <a:pt x="188616" y="437704"/>
                      </a:lnTo>
                      <a:lnTo>
                        <a:pt x="169898" y="431945"/>
                      </a:lnTo>
                      <a:lnTo>
                        <a:pt x="167019" y="410347"/>
                      </a:lnTo>
                      <a:lnTo>
                        <a:pt x="156940" y="406028"/>
                      </a:lnTo>
                      <a:lnTo>
                        <a:pt x="148301" y="367153"/>
                      </a:lnTo>
                      <a:lnTo>
                        <a:pt x="138222" y="352755"/>
                      </a:lnTo>
                      <a:lnTo>
                        <a:pt x="167019" y="336917"/>
                      </a:lnTo>
                      <a:lnTo>
                        <a:pt x="184296" y="341236"/>
                      </a:lnTo>
                      <a:lnTo>
                        <a:pt x="204454" y="342676"/>
                      </a:lnTo>
                      <a:lnTo>
                        <a:pt x="236130" y="349875"/>
                      </a:lnTo>
                      <a:lnTo>
                        <a:pt x="267806" y="338357"/>
                      </a:lnTo>
                      <a:lnTo>
                        <a:pt x="313880" y="283644"/>
                      </a:lnTo>
                      <a:lnTo>
                        <a:pt x="313880" y="270685"/>
                      </a:lnTo>
                      <a:lnTo>
                        <a:pt x="306681" y="257727"/>
                      </a:lnTo>
                      <a:lnTo>
                        <a:pt x="312440" y="241889"/>
                      </a:lnTo>
                      <a:lnTo>
                        <a:pt x="322519" y="227491"/>
                      </a:lnTo>
                      <a:lnTo>
                        <a:pt x="315320" y="214533"/>
                      </a:lnTo>
                      <a:lnTo>
                        <a:pt x="338357" y="190056"/>
                      </a:lnTo>
                      <a:lnTo>
                        <a:pt x="345556" y="190056"/>
                      </a:lnTo>
                      <a:lnTo>
                        <a:pt x="355635" y="175658"/>
                      </a:lnTo>
                      <a:lnTo>
                        <a:pt x="357074" y="156940"/>
                      </a:lnTo>
                      <a:lnTo>
                        <a:pt x="371473" y="151181"/>
                      </a:lnTo>
                      <a:lnTo>
                        <a:pt x="371473" y="135343"/>
                      </a:lnTo>
                      <a:lnTo>
                        <a:pt x="381551" y="122384"/>
                      </a:lnTo>
                      <a:lnTo>
                        <a:pt x="384431" y="110866"/>
                      </a:lnTo>
                      <a:lnTo>
                        <a:pt x="407468" y="76310"/>
                      </a:lnTo>
                      <a:lnTo>
                        <a:pt x="424746" y="84949"/>
                      </a:lnTo>
                      <a:lnTo>
                        <a:pt x="446343" y="76310"/>
                      </a:lnTo>
                      <a:lnTo>
                        <a:pt x="466500" y="46074"/>
                      </a:lnTo>
                      <a:lnTo>
                        <a:pt x="499616" y="54713"/>
                      </a:lnTo>
                      <a:lnTo>
                        <a:pt x="522653" y="37435"/>
                      </a:lnTo>
                      <a:lnTo>
                        <a:pt x="544250" y="43195"/>
                      </a:lnTo>
                      <a:lnTo>
                        <a:pt x="552889" y="33116"/>
                      </a:lnTo>
                      <a:lnTo>
                        <a:pt x="573047" y="40315"/>
                      </a:lnTo>
                      <a:lnTo>
                        <a:pt x="617681" y="43195"/>
                      </a:lnTo>
                      <a:lnTo>
                        <a:pt x="647917" y="1440"/>
                      </a:lnTo>
                      <a:lnTo>
                        <a:pt x="673834" y="12958"/>
                      </a:lnTo>
                      <a:lnTo>
                        <a:pt x="691112" y="2880"/>
                      </a:lnTo>
                      <a:lnTo>
                        <a:pt x="711269" y="7199"/>
                      </a:lnTo>
                      <a:lnTo>
                        <a:pt x="728547" y="0"/>
                      </a:lnTo>
                      <a:lnTo>
                        <a:pt x="738626" y="14398"/>
                      </a:lnTo>
                      <a:lnTo>
                        <a:pt x="750144" y="27357"/>
                      </a:lnTo>
                      <a:lnTo>
                        <a:pt x="773181" y="30236"/>
                      </a:lnTo>
                      <a:lnTo>
                        <a:pt x="799098" y="38875"/>
                      </a:lnTo>
                      <a:lnTo>
                        <a:pt x="817815" y="38875"/>
                      </a:lnTo>
                      <a:lnTo>
                        <a:pt x="830774" y="40315"/>
                      </a:lnTo>
                      <a:lnTo>
                        <a:pt x="848052" y="37435"/>
                      </a:lnTo>
                      <a:lnTo>
                        <a:pt x="878288" y="66232"/>
                      </a:lnTo>
                      <a:lnTo>
                        <a:pt x="917163" y="73431"/>
                      </a:lnTo>
                      <a:lnTo>
                        <a:pt x="934440" y="56153"/>
                      </a:lnTo>
                      <a:lnTo>
                        <a:pt x="935880" y="43195"/>
                      </a:lnTo>
                      <a:lnTo>
                        <a:pt x="953158" y="37435"/>
                      </a:lnTo>
                      <a:lnTo>
                        <a:pt x="960357" y="51833"/>
                      </a:lnTo>
                      <a:lnTo>
                        <a:pt x="970436" y="50394"/>
                      </a:lnTo>
                      <a:lnTo>
                        <a:pt x="986274" y="47514"/>
                      </a:lnTo>
                      <a:lnTo>
                        <a:pt x="986274" y="69111"/>
                      </a:lnTo>
                      <a:lnTo>
                        <a:pt x="999232" y="79190"/>
                      </a:lnTo>
                      <a:lnTo>
                        <a:pt x="1007871" y="139662"/>
                      </a:lnTo>
                      <a:lnTo>
                        <a:pt x="1002112" y="159820"/>
                      </a:lnTo>
                      <a:lnTo>
                        <a:pt x="1049626" y="159820"/>
                      </a:lnTo>
                      <a:lnTo>
                        <a:pt x="1079862" y="171338"/>
                      </a:lnTo>
                      <a:lnTo>
                        <a:pt x="1079862" y="187176"/>
                      </a:lnTo>
                      <a:lnTo>
                        <a:pt x="1089941" y="198695"/>
                      </a:lnTo>
                      <a:lnTo>
                        <a:pt x="1069783" y="214533"/>
                      </a:lnTo>
                      <a:lnTo>
                        <a:pt x="1072663" y="226051"/>
                      </a:lnTo>
                      <a:lnTo>
                        <a:pt x="1082742" y="228931"/>
                      </a:lnTo>
                      <a:lnTo>
                        <a:pt x="1101459" y="263486"/>
                      </a:lnTo>
                      <a:lnTo>
                        <a:pt x="1117297" y="263486"/>
                      </a:lnTo>
                      <a:lnTo>
                        <a:pt x="1133135" y="276445"/>
                      </a:lnTo>
                      <a:lnTo>
                        <a:pt x="1179209" y="273565"/>
                      </a:lnTo>
                      <a:lnTo>
                        <a:pt x="1170570" y="285083"/>
                      </a:lnTo>
                      <a:lnTo>
                        <a:pt x="1151853" y="305241"/>
                      </a:lnTo>
                      <a:lnTo>
                        <a:pt x="1114417" y="395949"/>
                      </a:lnTo>
                      <a:lnTo>
                        <a:pt x="1095700" y="465060"/>
                      </a:lnTo>
                      <a:lnTo>
                        <a:pt x="1087061" y="531292"/>
                      </a:lnTo>
                      <a:lnTo>
                        <a:pt x="1055385" y="489537"/>
                      </a:lnTo>
                      <a:lnTo>
                        <a:pt x="1035228" y="483778"/>
                      </a:lnTo>
                      <a:lnTo>
                        <a:pt x="1035228" y="467940"/>
                      </a:lnTo>
                      <a:lnTo>
                        <a:pt x="989153" y="429065"/>
                      </a:lnTo>
                      <a:lnTo>
                        <a:pt x="983394" y="420426"/>
                      </a:lnTo>
                      <a:lnTo>
                        <a:pt x="983394" y="395949"/>
                      </a:lnTo>
                      <a:lnTo>
                        <a:pt x="928681" y="364273"/>
                      </a:lnTo>
                      <a:lnTo>
                        <a:pt x="920042" y="336917"/>
                      </a:lnTo>
                      <a:lnTo>
                        <a:pt x="912843" y="326838"/>
                      </a:lnTo>
                      <a:lnTo>
                        <a:pt x="853811" y="315320"/>
                      </a:lnTo>
                      <a:lnTo>
                        <a:pt x="791899" y="299482"/>
                      </a:lnTo>
                      <a:lnTo>
                        <a:pt x="780380" y="286523"/>
                      </a:lnTo>
                      <a:lnTo>
                        <a:pt x="696871" y="300921"/>
                      </a:lnTo>
                      <a:lnTo>
                        <a:pt x="669514" y="321079"/>
                      </a:lnTo>
                      <a:lnTo>
                        <a:pt x="580246" y="368593"/>
                      </a:lnTo>
                      <a:lnTo>
                        <a:pt x="561528" y="372912"/>
                      </a:lnTo>
                      <a:lnTo>
                        <a:pt x="516894" y="390190"/>
                      </a:lnTo>
                      <a:lnTo>
                        <a:pt x="508255" y="400269"/>
                      </a:lnTo>
                      <a:lnTo>
                        <a:pt x="493857" y="423306"/>
                      </a:lnTo>
                      <a:lnTo>
                        <a:pt x="483778" y="420426"/>
                      </a:lnTo>
                      <a:lnTo>
                        <a:pt x="466500" y="414667"/>
                      </a:lnTo>
                      <a:lnTo>
                        <a:pt x="453542" y="429065"/>
                      </a:lnTo>
                      <a:lnTo>
                        <a:pt x="449223" y="443463"/>
                      </a:lnTo>
                      <a:lnTo>
                        <a:pt x="442023" y="453542"/>
                      </a:lnTo>
                      <a:lnTo>
                        <a:pt x="443463" y="465060"/>
                      </a:lnTo>
                      <a:lnTo>
                        <a:pt x="444903" y="503935"/>
                      </a:lnTo>
                      <a:lnTo>
                        <a:pt x="450662" y="509695"/>
                      </a:lnTo>
                      <a:lnTo>
                        <a:pt x="444903" y="528412"/>
                      </a:lnTo>
                      <a:lnTo>
                        <a:pt x="444903" y="545690"/>
                      </a:lnTo>
                      <a:lnTo>
                        <a:pt x="434824" y="570167"/>
                      </a:lnTo>
                      <a:lnTo>
                        <a:pt x="420426" y="580245"/>
                      </a:lnTo>
                      <a:lnTo>
                        <a:pt x="424746" y="590324"/>
                      </a:lnTo>
                      <a:lnTo>
                        <a:pt x="420426" y="611921"/>
                      </a:lnTo>
                      <a:lnTo>
                        <a:pt x="404588" y="601843"/>
                      </a:lnTo>
                      <a:lnTo>
                        <a:pt x="385871" y="610482"/>
                      </a:lnTo>
                      <a:lnTo>
                        <a:pt x="365713" y="655116"/>
                      </a:lnTo>
                      <a:lnTo>
                        <a:pt x="355635" y="659435"/>
                      </a:lnTo>
                      <a:lnTo>
                        <a:pt x="352608" y="666419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57849BB1-478F-33D5-8781-4B5354F50322}"/>
                    </a:ext>
                  </a:extLst>
                </p:cNvPr>
                <p:cNvSpPr/>
                <p:nvPr/>
              </p:nvSpPr>
              <p:spPr>
                <a:xfrm>
                  <a:off x="2390880" y="2312929"/>
                  <a:ext cx="151180" cy="125983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832E2298-7434-4A77-7473-CAF3D3341F88}"/>
                    </a:ext>
                  </a:extLst>
                </p:cNvPr>
                <p:cNvSpPr/>
                <p:nvPr/>
              </p:nvSpPr>
              <p:spPr>
                <a:xfrm>
                  <a:off x="2060355" y="2580736"/>
                  <a:ext cx="743033" cy="5788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16FA2E17-BA1F-99FE-0F21-509F2BB6B15F}"/>
                    </a:ext>
                  </a:extLst>
                </p:cNvPr>
                <p:cNvSpPr/>
                <p:nvPr/>
              </p:nvSpPr>
              <p:spPr>
                <a:xfrm>
                  <a:off x="1991331" y="2449712"/>
                  <a:ext cx="606975" cy="327983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C1598F27-647A-BEFD-F91B-3754C2301D7C}"/>
                    </a:ext>
                  </a:extLst>
                </p:cNvPr>
                <p:cNvSpPr/>
                <p:nvPr/>
              </p:nvSpPr>
              <p:spPr>
                <a:xfrm>
                  <a:off x="946022" y="2672883"/>
                  <a:ext cx="1133135" cy="876634"/>
                </a:xfrm>
                <a:custGeom>
                  <a:avLst/>
                  <a:gdLst>
                    <a:gd name="connsiteX0" fmla="*/ 1230179 w 1230179"/>
                    <a:gd name="connsiteY0" fmla="*/ 248032 h 876634"/>
                    <a:gd name="connsiteX1" fmla="*/ 1230178 w 1230179"/>
                    <a:gd name="connsiteY1" fmla="*/ 248033 h 876634"/>
                    <a:gd name="connsiteX2" fmla="*/ 1215205 w 1230179"/>
                    <a:gd name="connsiteY2" fmla="*/ 250528 h 876634"/>
                    <a:gd name="connsiteX3" fmla="*/ 617681 w 1230179"/>
                    <a:gd name="connsiteY3" fmla="*/ 0 h 876634"/>
                    <a:gd name="connsiteX4" fmla="*/ 637839 w 1230179"/>
                    <a:gd name="connsiteY4" fmla="*/ 15839 h 876634"/>
                    <a:gd name="connsiteX5" fmla="*/ 657996 w 1230179"/>
                    <a:gd name="connsiteY5" fmla="*/ 51834 h 876634"/>
                    <a:gd name="connsiteX6" fmla="*/ 676714 w 1230179"/>
                    <a:gd name="connsiteY6" fmla="*/ 70551 h 876634"/>
                    <a:gd name="connsiteX7" fmla="*/ 695431 w 1230179"/>
                    <a:gd name="connsiteY7" fmla="*/ 122384 h 876634"/>
                    <a:gd name="connsiteX8" fmla="*/ 695431 w 1230179"/>
                    <a:gd name="connsiteY8" fmla="*/ 133903 h 876634"/>
                    <a:gd name="connsiteX9" fmla="*/ 719908 w 1230179"/>
                    <a:gd name="connsiteY9" fmla="*/ 162699 h 876634"/>
                    <a:gd name="connsiteX10" fmla="*/ 734306 w 1230179"/>
                    <a:gd name="connsiteY10" fmla="*/ 162699 h 876634"/>
                    <a:gd name="connsiteX11" fmla="*/ 741506 w 1230179"/>
                    <a:gd name="connsiteY11" fmla="*/ 168458 h 876634"/>
                    <a:gd name="connsiteX12" fmla="*/ 753024 w 1230179"/>
                    <a:gd name="connsiteY12" fmla="*/ 171339 h 876634"/>
                    <a:gd name="connsiteX13" fmla="*/ 813496 w 1230179"/>
                    <a:gd name="connsiteY13" fmla="*/ 152621 h 876634"/>
                    <a:gd name="connsiteX14" fmla="*/ 840853 w 1230179"/>
                    <a:gd name="connsiteY14" fmla="*/ 133903 h 876634"/>
                    <a:gd name="connsiteX15" fmla="*/ 855251 w 1230179"/>
                    <a:gd name="connsiteY15" fmla="*/ 132463 h 876634"/>
                    <a:gd name="connsiteX16" fmla="*/ 881168 w 1230179"/>
                    <a:gd name="connsiteY16" fmla="*/ 129584 h 876634"/>
                    <a:gd name="connsiteX17" fmla="*/ 950279 w 1230179"/>
                    <a:gd name="connsiteY17" fmla="*/ 122384 h 876634"/>
                    <a:gd name="connsiteX18" fmla="*/ 1004992 w 1230179"/>
                    <a:gd name="connsiteY18" fmla="*/ 138223 h 876634"/>
                    <a:gd name="connsiteX19" fmla="*/ 1029469 w 1230179"/>
                    <a:gd name="connsiteY19" fmla="*/ 115186 h 876634"/>
                    <a:gd name="connsiteX20" fmla="*/ 1046747 w 1230179"/>
                    <a:gd name="connsiteY20" fmla="*/ 93588 h 876634"/>
                    <a:gd name="connsiteX21" fmla="*/ 1074103 w 1230179"/>
                    <a:gd name="connsiteY21" fmla="*/ 82069 h 876634"/>
                    <a:gd name="connsiteX22" fmla="*/ 1075522 w 1230179"/>
                    <a:gd name="connsiteY22" fmla="*/ 81644 h 876634"/>
                    <a:gd name="connsiteX23" fmla="*/ 1084182 w 1230179"/>
                    <a:gd name="connsiteY23" fmla="*/ 87829 h 876634"/>
                    <a:gd name="connsiteX24" fmla="*/ 1095700 w 1230179"/>
                    <a:gd name="connsiteY24" fmla="*/ 89269 h 876634"/>
                    <a:gd name="connsiteX25" fmla="*/ 1098580 w 1230179"/>
                    <a:gd name="connsiteY25" fmla="*/ 95028 h 876634"/>
                    <a:gd name="connsiteX26" fmla="*/ 1115858 w 1230179"/>
                    <a:gd name="connsiteY26" fmla="*/ 89269 h 876634"/>
                    <a:gd name="connsiteX27" fmla="*/ 1131919 w 1230179"/>
                    <a:gd name="connsiteY27" fmla="*/ 104812 h 876634"/>
                    <a:gd name="connsiteX28" fmla="*/ 1121617 w 1230179"/>
                    <a:gd name="connsiteY28" fmla="*/ 126704 h 876634"/>
                    <a:gd name="connsiteX29" fmla="*/ 1127376 w 1230179"/>
                    <a:gd name="connsiteY29" fmla="*/ 146861 h 876634"/>
                    <a:gd name="connsiteX30" fmla="*/ 1133135 w 1230179"/>
                    <a:gd name="connsiteY30" fmla="*/ 161260 h 876634"/>
                    <a:gd name="connsiteX31" fmla="*/ 1127376 w 1230179"/>
                    <a:gd name="connsiteY31" fmla="*/ 179977 h 876634"/>
                    <a:gd name="connsiteX32" fmla="*/ 1133135 w 1230179"/>
                    <a:gd name="connsiteY32" fmla="*/ 190056 h 876634"/>
                    <a:gd name="connsiteX33" fmla="*/ 1118737 w 1230179"/>
                    <a:gd name="connsiteY33" fmla="*/ 201575 h 876634"/>
                    <a:gd name="connsiteX34" fmla="*/ 1114418 w 1230179"/>
                    <a:gd name="connsiteY34" fmla="*/ 211654 h 876634"/>
                    <a:gd name="connsiteX35" fmla="*/ 1114331 w 1230179"/>
                    <a:gd name="connsiteY35" fmla="*/ 212147 h 876634"/>
                    <a:gd name="connsiteX36" fmla="*/ 1112978 w 1230179"/>
                    <a:gd name="connsiteY36" fmla="*/ 210213 h 876634"/>
                    <a:gd name="connsiteX37" fmla="*/ 1095700 w 1230179"/>
                    <a:gd name="connsiteY37" fmla="*/ 217413 h 876634"/>
                    <a:gd name="connsiteX38" fmla="*/ 1075543 w 1230179"/>
                    <a:gd name="connsiteY38" fmla="*/ 213093 h 876634"/>
                    <a:gd name="connsiteX39" fmla="*/ 1058265 w 1230179"/>
                    <a:gd name="connsiteY39" fmla="*/ 223172 h 876634"/>
                    <a:gd name="connsiteX40" fmla="*/ 1032348 w 1230179"/>
                    <a:gd name="connsiteY40" fmla="*/ 211654 h 876634"/>
                    <a:gd name="connsiteX41" fmla="*/ 1002112 w 1230179"/>
                    <a:gd name="connsiteY41" fmla="*/ 253408 h 876634"/>
                    <a:gd name="connsiteX42" fmla="*/ 957478 w 1230179"/>
                    <a:gd name="connsiteY42" fmla="*/ 250528 h 876634"/>
                    <a:gd name="connsiteX43" fmla="*/ 937320 w 1230179"/>
                    <a:gd name="connsiteY43" fmla="*/ 243329 h 876634"/>
                    <a:gd name="connsiteX44" fmla="*/ 928682 w 1230179"/>
                    <a:gd name="connsiteY44" fmla="*/ 253408 h 876634"/>
                    <a:gd name="connsiteX45" fmla="*/ 907084 w 1230179"/>
                    <a:gd name="connsiteY45" fmla="*/ 247649 h 876634"/>
                    <a:gd name="connsiteX46" fmla="*/ 884047 w 1230179"/>
                    <a:gd name="connsiteY46" fmla="*/ 264927 h 876634"/>
                    <a:gd name="connsiteX47" fmla="*/ 850931 w 1230179"/>
                    <a:gd name="connsiteY47" fmla="*/ 256288 h 876634"/>
                    <a:gd name="connsiteX48" fmla="*/ 830774 w 1230179"/>
                    <a:gd name="connsiteY48" fmla="*/ 286524 h 876634"/>
                    <a:gd name="connsiteX49" fmla="*/ 809177 w 1230179"/>
                    <a:gd name="connsiteY49" fmla="*/ 295162 h 876634"/>
                    <a:gd name="connsiteX50" fmla="*/ 791899 w 1230179"/>
                    <a:gd name="connsiteY50" fmla="*/ 286524 h 876634"/>
                    <a:gd name="connsiteX51" fmla="*/ 768862 w 1230179"/>
                    <a:gd name="connsiteY51" fmla="*/ 321080 h 876634"/>
                    <a:gd name="connsiteX52" fmla="*/ 765982 w 1230179"/>
                    <a:gd name="connsiteY52" fmla="*/ 332598 h 876634"/>
                    <a:gd name="connsiteX53" fmla="*/ 755904 w 1230179"/>
                    <a:gd name="connsiteY53" fmla="*/ 345556 h 876634"/>
                    <a:gd name="connsiteX54" fmla="*/ 755904 w 1230179"/>
                    <a:gd name="connsiteY54" fmla="*/ 361395 h 876634"/>
                    <a:gd name="connsiteX55" fmla="*/ 741506 w 1230179"/>
                    <a:gd name="connsiteY55" fmla="*/ 367154 h 876634"/>
                    <a:gd name="connsiteX56" fmla="*/ 740066 w 1230179"/>
                    <a:gd name="connsiteY56" fmla="*/ 385871 h 876634"/>
                    <a:gd name="connsiteX57" fmla="*/ 729987 w 1230179"/>
                    <a:gd name="connsiteY57" fmla="*/ 400269 h 876634"/>
                    <a:gd name="connsiteX58" fmla="*/ 722788 w 1230179"/>
                    <a:gd name="connsiteY58" fmla="*/ 400269 h 876634"/>
                    <a:gd name="connsiteX59" fmla="*/ 699751 w 1230179"/>
                    <a:gd name="connsiteY59" fmla="*/ 424747 h 876634"/>
                    <a:gd name="connsiteX60" fmla="*/ 706950 w 1230179"/>
                    <a:gd name="connsiteY60" fmla="*/ 437705 h 876634"/>
                    <a:gd name="connsiteX61" fmla="*/ 696871 w 1230179"/>
                    <a:gd name="connsiteY61" fmla="*/ 452103 h 876634"/>
                    <a:gd name="connsiteX62" fmla="*/ 691112 w 1230179"/>
                    <a:gd name="connsiteY62" fmla="*/ 467940 h 876634"/>
                    <a:gd name="connsiteX63" fmla="*/ 698311 w 1230179"/>
                    <a:gd name="connsiteY63" fmla="*/ 480899 h 876634"/>
                    <a:gd name="connsiteX64" fmla="*/ 698311 w 1230179"/>
                    <a:gd name="connsiteY64" fmla="*/ 493858 h 876634"/>
                    <a:gd name="connsiteX65" fmla="*/ 652237 w 1230179"/>
                    <a:gd name="connsiteY65" fmla="*/ 548570 h 876634"/>
                    <a:gd name="connsiteX66" fmla="*/ 620561 w 1230179"/>
                    <a:gd name="connsiteY66" fmla="*/ 560089 h 876634"/>
                    <a:gd name="connsiteX67" fmla="*/ 588885 w 1230179"/>
                    <a:gd name="connsiteY67" fmla="*/ 552890 h 876634"/>
                    <a:gd name="connsiteX68" fmla="*/ 568728 w 1230179"/>
                    <a:gd name="connsiteY68" fmla="*/ 551451 h 876634"/>
                    <a:gd name="connsiteX69" fmla="*/ 551450 w 1230179"/>
                    <a:gd name="connsiteY69" fmla="*/ 547131 h 876634"/>
                    <a:gd name="connsiteX70" fmla="*/ 522653 w 1230179"/>
                    <a:gd name="connsiteY70" fmla="*/ 562969 h 876634"/>
                    <a:gd name="connsiteX71" fmla="*/ 532732 w 1230179"/>
                    <a:gd name="connsiteY71" fmla="*/ 577366 h 876634"/>
                    <a:gd name="connsiteX72" fmla="*/ 541371 w 1230179"/>
                    <a:gd name="connsiteY72" fmla="*/ 616242 h 876634"/>
                    <a:gd name="connsiteX73" fmla="*/ 551450 w 1230179"/>
                    <a:gd name="connsiteY73" fmla="*/ 620562 h 876634"/>
                    <a:gd name="connsiteX74" fmla="*/ 554329 w 1230179"/>
                    <a:gd name="connsiteY74" fmla="*/ 642159 h 876634"/>
                    <a:gd name="connsiteX75" fmla="*/ 573047 w 1230179"/>
                    <a:gd name="connsiteY75" fmla="*/ 647918 h 876634"/>
                    <a:gd name="connsiteX76" fmla="*/ 587445 w 1230179"/>
                    <a:gd name="connsiteY76" fmla="*/ 662316 h 876634"/>
                    <a:gd name="connsiteX77" fmla="*/ 586005 w 1230179"/>
                    <a:gd name="connsiteY77" fmla="*/ 681033 h 876634"/>
                    <a:gd name="connsiteX78" fmla="*/ 544251 w 1230179"/>
                    <a:gd name="connsiteY78" fmla="*/ 705511 h 876634"/>
                    <a:gd name="connsiteX79" fmla="*/ 518334 w 1230179"/>
                    <a:gd name="connsiteY79" fmla="*/ 712710 h 876634"/>
                    <a:gd name="connsiteX80" fmla="*/ 503936 w 1230179"/>
                    <a:gd name="connsiteY80" fmla="*/ 725668 h 876634"/>
                    <a:gd name="connsiteX81" fmla="*/ 501056 w 1230179"/>
                    <a:gd name="connsiteY81" fmla="*/ 745826 h 876634"/>
                    <a:gd name="connsiteX82" fmla="*/ 496737 w 1230179"/>
                    <a:gd name="connsiteY82" fmla="*/ 778941 h 876634"/>
                    <a:gd name="connsiteX83" fmla="*/ 470820 w 1230179"/>
                    <a:gd name="connsiteY83" fmla="*/ 776062 h 876634"/>
                    <a:gd name="connsiteX84" fmla="*/ 470820 w 1230179"/>
                    <a:gd name="connsiteY84" fmla="*/ 789020 h 876634"/>
                    <a:gd name="connsiteX85" fmla="*/ 437704 w 1230179"/>
                    <a:gd name="connsiteY85" fmla="*/ 826455 h 876634"/>
                    <a:gd name="connsiteX86" fmla="*/ 404589 w 1230179"/>
                    <a:gd name="connsiteY86" fmla="*/ 797659 h 876634"/>
                    <a:gd name="connsiteX87" fmla="*/ 397389 w 1230179"/>
                    <a:gd name="connsiteY87" fmla="*/ 793340 h 876634"/>
                    <a:gd name="connsiteX88" fmla="*/ 384431 w 1230179"/>
                    <a:gd name="connsiteY88" fmla="*/ 800539 h 876634"/>
                    <a:gd name="connsiteX89" fmla="*/ 395950 w 1230179"/>
                    <a:gd name="connsiteY89" fmla="*/ 823576 h 876634"/>
                    <a:gd name="connsiteX90" fmla="*/ 394510 w 1230179"/>
                    <a:gd name="connsiteY90" fmla="*/ 827896 h 876634"/>
                    <a:gd name="connsiteX91" fmla="*/ 416107 w 1230179"/>
                    <a:gd name="connsiteY91" fmla="*/ 856692 h 876634"/>
                    <a:gd name="connsiteX92" fmla="*/ 426186 w 1230179"/>
                    <a:gd name="connsiteY92" fmla="*/ 871089 h 876634"/>
                    <a:gd name="connsiteX93" fmla="*/ 424954 w 1230179"/>
                    <a:gd name="connsiteY93" fmla="*/ 876634 h 876634"/>
                    <a:gd name="connsiteX94" fmla="*/ 286957 w 1230179"/>
                    <a:gd name="connsiteY94" fmla="*/ 876634 h 876634"/>
                    <a:gd name="connsiteX95" fmla="*/ 282204 w 1230179"/>
                    <a:gd name="connsiteY95" fmla="*/ 871089 h 876634"/>
                    <a:gd name="connsiteX96" fmla="*/ 285084 w 1230179"/>
                    <a:gd name="connsiteY96" fmla="*/ 866770 h 876634"/>
                    <a:gd name="connsiteX97" fmla="*/ 285084 w 1230179"/>
                    <a:gd name="connsiteY97" fmla="*/ 848052 h 876634"/>
                    <a:gd name="connsiteX98" fmla="*/ 300922 w 1230179"/>
                    <a:gd name="connsiteY98" fmla="*/ 842293 h 876634"/>
                    <a:gd name="connsiteX99" fmla="*/ 292283 w 1230179"/>
                    <a:gd name="connsiteY99" fmla="*/ 829335 h 876634"/>
                    <a:gd name="connsiteX100" fmla="*/ 277885 w 1230179"/>
                    <a:gd name="connsiteY100" fmla="*/ 825015 h 876634"/>
                    <a:gd name="connsiteX101" fmla="*/ 267806 w 1230179"/>
                    <a:gd name="connsiteY101" fmla="*/ 822136 h 876634"/>
                    <a:gd name="connsiteX102" fmla="*/ 267806 w 1230179"/>
                    <a:gd name="connsiteY102" fmla="*/ 810618 h 876634"/>
                    <a:gd name="connsiteX103" fmla="*/ 276445 w 1230179"/>
                    <a:gd name="connsiteY103" fmla="*/ 800539 h 876634"/>
                    <a:gd name="connsiteX104" fmla="*/ 290843 w 1230179"/>
                    <a:gd name="connsiteY104" fmla="*/ 801978 h 876634"/>
                    <a:gd name="connsiteX105" fmla="*/ 302362 w 1230179"/>
                    <a:gd name="connsiteY105" fmla="*/ 799099 h 876634"/>
                    <a:gd name="connsiteX106" fmla="*/ 306681 w 1230179"/>
                    <a:gd name="connsiteY106" fmla="*/ 787581 h 876634"/>
                    <a:gd name="connsiteX107" fmla="*/ 315320 w 1230179"/>
                    <a:gd name="connsiteY107" fmla="*/ 765983 h 876634"/>
                    <a:gd name="connsiteX108" fmla="*/ 335477 w 1230179"/>
                    <a:gd name="connsiteY108" fmla="*/ 761663 h 876634"/>
                    <a:gd name="connsiteX109" fmla="*/ 334037 w 1230179"/>
                    <a:gd name="connsiteY109" fmla="*/ 753025 h 876634"/>
                    <a:gd name="connsiteX110" fmla="*/ 323959 w 1230179"/>
                    <a:gd name="connsiteY110" fmla="*/ 745826 h 876634"/>
                    <a:gd name="connsiteX111" fmla="*/ 329718 w 1230179"/>
                    <a:gd name="connsiteY111" fmla="*/ 734307 h 876634"/>
                    <a:gd name="connsiteX112" fmla="*/ 311000 w 1230179"/>
                    <a:gd name="connsiteY112" fmla="*/ 725668 h 876634"/>
                    <a:gd name="connsiteX113" fmla="*/ 292283 w 1230179"/>
                    <a:gd name="connsiteY113" fmla="*/ 719909 h 876634"/>
                    <a:gd name="connsiteX114" fmla="*/ 298042 w 1230179"/>
                    <a:gd name="connsiteY114" fmla="*/ 704070 h 876634"/>
                    <a:gd name="connsiteX115" fmla="*/ 312440 w 1230179"/>
                    <a:gd name="connsiteY115" fmla="*/ 699751 h 876634"/>
                    <a:gd name="connsiteX116" fmla="*/ 319639 w 1230179"/>
                    <a:gd name="connsiteY116" fmla="*/ 688233 h 876634"/>
                    <a:gd name="connsiteX117" fmla="*/ 299482 w 1230179"/>
                    <a:gd name="connsiteY117" fmla="*/ 678155 h 876634"/>
                    <a:gd name="connsiteX118" fmla="*/ 289403 w 1230179"/>
                    <a:gd name="connsiteY118" fmla="*/ 679594 h 876634"/>
                    <a:gd name="connsiteX119" fmla="*/ 256287 w 1230179"/>
                    <a:gd name="connsiteY119" fmla="*/ 679594 h 876634"/>
                    <a:gd name="connsiteX120" fmla="*/ 250528 w 1230179"/>
                    <a:gd name="connsiteY120" fmla="*/ 688233 h 876634"/>
                    <a:gd name="connsiteX121" fmla="*/ 239010 w 1230179"/>
                    <a:gd name="connsiteY121" fmla="*/ 686793 h 876634"/>
                    <a:gd name="connsiteX122" fmla="*/ 226051 w 1230179"/>
                    <a:gd name="connsiteY122" fmla="*/ 675274 h 876634"/>
                    <a:gd name="connsiteX123" fmla="*/ 226051 w 1230179"/>
                    <a:gd name="connsiteY123" fmla="*/ 663755 h 876634"/>
                    <a:gd name="connsiteX124" fmla="*/ 249088 w 1230179"/>
                    <a:gd name="connsiteY124" fmla="*/ 657996 h 876634"/>
                    <a:gd name="connsiteX125" fmla="*/ 249088 w 1230179"/>
                    <a:gd name="connsiteY125" fmla="*/ 639279 h 876634"/>
                    <a:gd name="connsiteX126" fmla="*/ 236130 w 1230179"/>
                    <a:gd name="connsiteY126" fmla="*/ 636399 h 876634"/>
                    <a:gd name="connsiteX127" fmla="*/ 228931 w 1230179"/>
                    <a:gd name="connsiteY127" fmla="*/ 633520 h 876634"/>
                    <a:gd name="connsiteX128" fmla="*/ 233250 w 1230179"/>
                    <a:gd name="connsiteY128" fmla="*/ 622001 h 876634"/>
                    <a:gd name="connsiteX129" fmla="*/ 233250 w 1230179"/>
                    <a:gd name="connsiteY129" fmla="*/ 597525 h 876634"/>
                    <a:gd name="connsiteX130" fmla="*/ 237570 w 1230179"/>
                    <a:gd name="connsiteY130" fmla="*/ 590325 h 876634"/>
                    <a:gd name="connsiteX131" fmla="*/ 243329 w 1230179"/>
                    <a:gd name="connsiteY131" fmla="*/ 567288 h 876634"/>
                    <a:gd name="connsiteX132" fmla="*/ 227491 w 1230179"/>
                    <a:gd name="connsiteY132" fmla="*/ 564409 h 876634"/>
                    <a:gd name="connsiteX133" fmla="*/ 203014 w 1230179"/>
                    <a:gd name="connsiteY133" fmla="*/ 550010 h 876634"/>
                    <a:gd name="connsiteX134" fmla="*/ 171338 w 1230179"/>
                    <a:gd name="connsiteY134" fmla="*/ 557210 h 876634"/>
                    <a:gd name="connsiteX135" fmla="*/ 138222 w 1230179"/>
                    <a:gd name="connsiteY135" fmla="*/ 565848 h 876634"/>
                    <a:gd name="connsiteX136" fmla="*/ 115185 w 1230179"/>
                    <a:gd name="connsiteY136" fmla="*/ 588885 h 876634"/>
                    <a:gd name="connsiteX137" fmla="*/ 93588 w 1230179"/>
                    <a:gd name="connsiteY137" fmla="*/ 603284 h 876634"/>
                    <a:gd name="connsiteX138" fmla="*/ 70551 w 1230179"/>
                    <a:gd name="connsiteY138" fmla="*/ 617681 h 876634"/>
                    <a:gd name="connsiteX139" fmla="*/ 61912 w 1230179"/>
                    <a:gd name="connsiteY139" fmla="*/ 636399 h 876634"/>
                    <a:gd name="connsiteX140" fmla="*/ 34556 w 1230179"/>
                    <a:gd name="connsiteY140" fmla="*/ 634959 h 876634"/>
                    <a:gd name="connsiteX141" fmla="*/ 30236 w 1230179"/>
                    <a:gd name="connsiteY141" fmla="*/ 624881 h 876634"/>
                    <a:gd name="connsiteX142" fmla="*/ 0 w 1230179"/>
                    <a:gd name="connsiteY142" fmla="*/ 630640 h 876634"/>
                    <a:gd name="connsiteX143" fmla="*/ 50394 w 1230179"/>
                    <a:gd name="connsiteY143" fmla="*/ 597525 h 876634"/>
                    <a:gd name="connsiteX144" fmla="*/ 74871 w 1230179"/>
                    <a:gd name="connsiteY144" fmla="*/ 593205 h 876634"/>
                    <a:gd name="connsiteX145" fmla="*/ 79190 w 1230179"/>
                    <a:gd name="connsiteY145" fmla="*/ 575927 h 876634"/>
                    <a:gd name="connsiteX146" fmla="*/ 95028 w 1230179"/>
                    <a:gd name="connsiteY146" fmla="*/ 575927 h 876634"/>
                    <a:gd name="connsiteX147" fmla="*/ 112306 w 1230179"/>
                    <a:gd name="connsiteY147" fmla="*/ 565848 h 876634"/>
                    <a:gd name="connsiteX148" fmla="*/ 182857 w 1230179"/>
                    <a:gd name="connsiteY148" fmla="*/ 529853 h 876634"/>
                    <a:gd name="connsiteX149" fmla="*/ 250528 w 1230179"/>
                    <a:gd name="connsiteY149" fmla="*/ 488099 h 876634"/>
                    <a:gd name="connsiteX150" fmla="*/ 295163 w 1230179"/>
                    <a:gd name="connsiteY150" fmla="*/ 427625 h 876634"/>
                    <a:gd name="connsiteX151" fmla="*/ 372912 w 1230179"/>
                    <a:gd name="connsiteY151" fmla="*/ 394510 h 876634"/>
                    <a:gd name="connsiteX152" fmla="*/ 418987 w 1230179"/>
                    <a:gd name="connsiteY152" fmla="*/ 364273 h 876634"/>
                    <a:gd name="connsiteX153" fmla="*/ 436264 w 1230179"/>
                    <a:gd name="connsiteY153" fmla="*/ 328278 h 876634"/>
                    <a:gd name="connsiteX154" fmla="*/ 446343 w 1230179"/>
                    <a:gd name="connsiteY154" fmla="*/ 312440 h 876634"/>
                    <a:gd name="connsiteX155" fmla="*/ 437704 w 1230179"/>
                    <a:gd name="connsiteY155" fmla="*/ 264927 h 876634"/>
                    <a:gd name="connsiteX156" fmla="*/ 447783 w 1230179"/>
                    <a:gd name="connsiteY156" fmla="*/ 239010 h 876634"/>
                    <a:gd name="connsiteX157" fmla="*/ 443464 w 1230179"/>
                    <a:gd name="connsiteY157" fmla="*/ 223172 h 876634"/>
                    <a:gd name="connsiteX158" fmla="*/ 454982 w 1230179"/>
                    <a:gd name="connsiteY158" fmla="*/ 190056 h 876634"/>
                    <a:gd name="connsiteX159" fmla="*/ 470820 w 1230179"/>
                    <a:gd name="connsiteY159" fmla="*/ 192936 h 876634"/>
                    <a:gd name="connsiteX160" fmla="*/ 482339 w 1230179"/>
                    <a:gd name="connsiteY160" fmla="*/ 188617 h 876634"/>
                    <a:gd name="connsiteX161" fmla="*/ 490977 w 1230179"/>
                    <a:gd name="connsiteY161" fmla="*/ 164139 h 876634"/>
                    <a:gd name="connsiteX162" fmla="*/ 496737 w 1230179"/>
                    <a:gd name="connsiteY162" fmla="*/ 110866 h 876634"/>
                    <a:gd name="connsiteX163" fmla="*/ 529853 w 1230179"/>
                    <a:gd name="connsiteY163" fmla="*/ 87829 h 876634"/>
                    <a:gd name="connsiteX164" fmla="*/ 541371 w 1230179"/>
                    <a:gd name="connsiteY164" fmla="*/ 71991 h 876634"/>
                    <a:gd name="connsiteX165" fmla="*/ 583126 w 1230179"/>
                    <a:gd name="connsiteY165" fmla="*/ 61913 h 876634"/>
                    <a:gd name="connsiteX166" fmla="*/ 591765 w 1230179"/>
                    <a:gd name="connsiteY166" fmla="*/ 61913 h 876634"/>
                    <a:gd name="connsiteX167" fmla="*/ 597524 w 1230179"/>
                    <a:gd name="connsiteY167" fmla="*/ 59032 h 876634"/>
                    <a:gd name="connsiteX168" fmla="*/ 601843 w 1230179"/>
                    <a:gd name="connsiteY168" fmla="*/ 31676 h 876634"/>
                    <a:gd name="connsiteX169" fmla="*/ 598964 w 1230179"/>
                    <a:gd name="connsiteY169" fmla="*/ 12958 h 876634"/>
                    <a:gd name="connsiteX0" fmla="*/ 1215205 w 1230178"/>
                    <a:gd name="connsiteY0" fmla="*/ 250528 h 876634"/>
                    <a:gd name="connsiteX1" fmla="*/ 1230178 w 1230178"/>
                    <a:gd name="connsiteY1" fmla="*/ 248033 h 876634"/>
                    <a:gd name="connsiteX2" fmla="*/ 1215205 w 1230178"/>
                    <a:gd name="connsiteY2" fmla="*/ 250528 h 876634"/>
                    <a:gd name="connsiteX3" fmla="*/ 617681 w 1230178"/>
                    <a:gd name="connsiteY3" fmla="*/ 0 h 876634"/>
                    <a:gd name="connsiteX4" fmla="*/ 637839 w 1230178"/>
                    <a:gd name="connsiteY4" fmla="*/ 15839 h 876634"/>
                    <a:gd name="connsiteX5" fmla="*/ 657996 w 1230178"/>
                    <a:gd name="connsiteY5" fmla="*/ 51834 h 876634"/>
                    <a:gd name="connsiteX6" fmla="*/ 676714 w 1230178"/>
                    <a:gd name="connsiteY6" fmla="*/ 70551 h 876634"/>
                    <a:gd name="connsiteX7" fmla="*/ 695431 w 1230178"/>
                    <a:gd name="connsiteY7" fmla="*/ 122384 h 876634"/>
                    <a:gd name="connsiteX8" fmla="*/ 695431 w 1230178"/>
                    <a:gd name="connsiteY8" fmla="*/ 133903 h 876634"/>
                    <a:gd name="connsiteX9" fmla="*/ 719908 w 1230178"/>
                    <a:gd name="connsiteY9" fmla="*/ 162699 h 876634"/>
                    <a:gd name="connsiteX10" fmla="*/ 734306 w 1230178"/>
                    <a:gd name="connsiteY10" fmla="*/ 162699 h 876634"/>
                    <a:gd name="connsiteX11" fmla="*/ 741506 w 1230178"/>
                    <a:gd name="connsiteY11" fmla="*/ 168458 h 876634"/>
                    <a:gd name="connsiteX12" fmla="*/ 753024 w 1230178"/>
                    <a:gd name="connsiteY12" fmla="*/ 171339 h 876634"/>
                    <a:gd name="connsiteX13" fmla="*/ 813496 w 1230178"/>
                    <a:gd name="connsiteY13" fmla="*/ 152621 h 876634"/>
                    <a:gd name="connsiteX14" fmla="*/ 840853 w 1230178"/>
                    <a:gd name="connsiteY14" fmla="*/ 133903 h 876634"/>
                    <a:gd name="connsiteX15" fmla="*/ 855251 w 1230178"/>
                    <a:gd name="connsiteY15" fmla="*/ 132463 h 876634"/>
                    <a:gd name="connsiteX16" fmla="*/ 881168 w 1230178"/>
                    <a:gd name="connsiteY16" fmla="*/ 129584 h 876634"/>
                    <a:gd name="connsiteX17" fmla="*/ 950279 w 1230178"/>
                    <a:gd name="connsiteY17" fmla="*/ 122384 h 876634"/>
                    <a:gd name="connsiteX18" fmla="*/ 1004992 w 1230178"/>
                    <a:gd name="connsiteY18" fmla="*/ 138223 h 876634"/>
                    <a:gd name="connsiteX19" fmla="*/ 1029469 w 1230178"/>
                    <a:gd name="connsiteY19" fmla="*/ 115186 h 876634"/>
                    <a:gd name="connsiteX20" fmla="*/ 1046747 w 1230178"/>
                    <a:gd name="connsiteY20" fmla="*/ 93588 h 876634"/>
                    <a:gd name="connsiteX21" fmla="*/ 1074103 w 1230178"/>
                    <a:gd name="connsiteY21" fmla="*/ 82069 h 876634"/>
                    <a:gd name="connsiteX22" fmla="*/ 1075522 w 1230178"/>
                    <a:gd name="connsiteY22" fmla="*/ 81644 h 876634"/>
                    <a:gd name="connsiteX23" fmla="*/ 1084182 w 1230178"/>
                    <a:gd name="connsiteY23" fmla="*/ 87829 h 876634"/>
                    <a:gd name="connsiteX24" fmla="*/ 1095700 w 1230178"/>
                    <a:gd name="connsiteY24" fmla="*/ 89269 h 876634"/>
                    <a:gd name="connsiteX25" fmla="*/ 1098580 w 1230178"/>
                    <a:gd name="connsiteY25" fmla="*/ 95028 h 876634"/>
                    <a:gd name="connsiteX26" fmla="*/ 1115858 w 1230178"/>
                    <a:gd name="connsiteY26" fmla="*/ 89269 h 876634"/>
                    <a:gd name="connsiteX27" fmla="*/ 1131919 w 1230178"/>
                    <a:gd name="connsiteY27" fmla="*/ 104812 h 876634"/>
                    <a:gd name="connsiteX28" fmla="*/ 1121617 w 1230178"/>
                    <a:gd name="connsiteY28" fmla="*/ 126704 h 876634"/>
                    <a:gd name="connsiteX29" fmla="*/ 1127376 w 1230178"/>
                    <a:gd name="connsiteY29" fmla="*/ 146861 h 876634"/>
                    <a:gd name="connsiteX30" fmla="*/ 1133135 w 1230178"/>
                    <a:gd name="connsiteY30" fmla="*/ 161260 h 876634"/>
                    <a:gd name="connsiteX31" fmla="*/ 1127376 w 1230178"/>
                    <a:gd name="connsiteY31" fmla="*/ 179977 h 876634"/>
                    <a:gd name="connsiteX32" fmla="*/ 1133135 w 1230178"/>
                    <a:gd name="connsiteY32" fmla="*/ 190056 h 876634"/>
                    <a:gd name="connsiteX33" fmla="*/ 1118737 w 1230178"/>
                    <a:gd name="connsiteY33" fmla="*/ 201575 h 876634"/>
                    <a:gd name="connsiteX34" fmla="*/ 1114418 w 1230178"/>
                    <a:gd name="connsiteY34" fmla="*/ 211654 h 876634"/>
                    <a:gd name="connsiteX35" fmla="*/ 1114331 w 1230178"/>
                    <a:gd name="connsiteY35" fmla="*/ 212147 h 876634"/>
                    <a:gd name="connsiteX36" fmla="*/ 1112978 w 1230178"/>
                    <a:gd name="connsiteY36" fmla="*/ 210213 h 876634"/>
                    <a:gd name="connsiteX37" fmla="*/ 1095700 w 1230178"/>
                    <a:gd name="connsiteY37" fmla="*/ 217413 h 876634"/>
                    <a:gd name="connsiteX38" fmla="*/ 1075543 w 1230178"/>
                    <a:gd name="connsiteY38" fmla="*/ 213093 h 876634"/>
                    <a:gd name="connsiteX39" fmla="*/ 1058265 w 1230178"/>
                    <a:gd name="connsiteY39" fmla="*/ 223172 h 876634"/>
                    <a:gd name="connsiteX40" fmla="*/ 1032348 w 1230178"/>
                    <a:gd name="connsiteY40" fmla="*/ 211654 h 876634"/>
                    <a:gd name="connsiteX41" fmla="*/ 1002112 w 1230178"/>
                    <a:gd name="connsiteY41" fmla="*/ 253408 h 876634"/>
                    <a:gd name="connsiteX42" fmla="*/ 957478 w 1230178"/>
                    <a:gd name="connsiteY42" fmla="*/ 250528 h 876634"/>
                    <a:gd name="connsiteX43" fmla="*/ 937320 w 1230178"/>
                    <a:gd name="connsiteY43" fmla="*/ 243329 h 876634"/>
                    <a:gd name="connsiteX44" fmla="*/ 928682 w 1230178"/>
                    <a:gd name="connsiteY44" fmla="*/ 253408 h 876634"/>
                    <a:gd name="connsiteX45" fmla="*/ 907084 w 1230178"/>
                    <a:gd name="connsiteY45" fmla="*/ 247649 h 876634"/>
                    <a:gd name="connsiteX46" fmla="*/ 884047 w 1230178"/>
                    <a:gd name="connsiteY46" fmla="*/ 264927 h 876634"/>
                    <a:gd name="connsiteX47" fmla="*/ 850931 w 1230178"/>
                    <a:gd name="connsiteY47" fmla="*/ 256288 h 876634"/>
                    <a:gd name="connsiteX48" fmla="*/ 830774 w 1230178"/>
                    <a:gd name="connsiteY48" fmla="*/ 286524 h 876634"/>
                    <a:gd name="connsiteX49" fmla="*/ 809177 w 1230178"/>
                    <a:gd name="connsiteY49" fmla="*/ 295162 h 876634"/>
                    <a:gd name="connsiteX50" fmla="*/ 791899 w 1230178"/>
                    <a:gd name="connsiteY50" fmla="*/ 286524 h 876634"/>
                    <a:gd name="connsiteX51" fmla="*/ 768862 w 1230178"/>
                    <a:gd name="connsiteY51" fmla="*/ 321080 h 876634"/>
                    <a:gd name="connsiteX52" fmla="*/ 765982 w 1230178"/>
                    <a:gd name="connsiteY52" fmla="*/ 332598 h 876634"/>
                    <a:gd name="connsiteX53" fmla="*/ 755904 w 1230178"/>
                    <a:gd name="connsiteY53" fmla="*/ 345556 h 876634"/>
                    <a:gd name="connsiteX54" fmla="*/ 755904 w 1230178"/>
                    <a:gd name="connsiteY54" fmla="*/ 361395 h 876634"/>
                    <a:gd name="connsiteX55" fmla="*/ 741506 w 1230178"/>
                    <a:gd name="connsiteY55" fmla="*/ 367154 h 876634"/>
                    <a:gd name="connsiteX56" fmla="*/ 740066 w 1230178"/>
                    <a:gd name="connsiteY56" fmla="*/ 385871 h 876634"/>
                    <a:gd name="connsiteX57" fmla="*/ 729987 w 1230178"/>
                    <a:gd name="connsiteY57" fmla="*/ 400269 h 876634"/>
                    <a:gd name="connsiteX58" fmla="*/ 722788 w 1230178"/>
                    <a:gd name="connsiteY58" fmla="*/ 400269 h 876634"/>
                    <a:gd name="connsiteX59" fmla="*/ 699751 w 1230178"/>
                    <a:gd name="connsiteY59" fmla="*/ 424747 h 876634"/>
                    <a:gd name="connsiteX60" fmla="*/ 706950 w 1230178"/>
                    <a:gd name="connsiteY60" fmla="*/ 437705 h 876634"/>
                    <a:gd name="connsiteX61" fmla="*/ 696871 w 1230178"/>
                    <a:gd name="connsiteY61" fmla="*/ 452103 h 876634"/>
                    <a:gd name="connsiteX62" fmla="*/ 691112 w 1230178"/>
                    <a:gd name="connsiteY62" fmla="*/ 467940 h 876634"/>
                    <a:gd name="connsiteX63" fmla="*/ 698311 w 1230178"/>
                    <a:gd name="connsiteY63" fmla="*/ 480899 h 876634"/>
                    <a:gd name="connsiteX64" fmla="*/ 698311 w 1230178"/>
                    <a:gd name="connsiteY64" fmla="*/ 493858 h 876634"/>
                    <a:gd name="connsiteX65" fmla="*/ 652237 w 1230178"/>
                    <a:gd name="connsiteY65" fmla="*/ 548570 h 876634"/>
                    <a:gd name="connsiteX66" fmla="*/ 620561 w 1230178"/>
                    <a:gd name="connsiteY66" fmla="*/ 560089 h 876634"/>
                    <a:gd name="connsiteX67" fmla="*/ 588885 w 1230178"/>
                    <a:gd name="connsiteY67" fmla="*/ 552890 h 876634"/>
                    <a:gd name="connsiteX68" fmla="*/ 568728 w 1230178"/>
                    <a:gd name="connsiteY68" fmla="*/ 551451 h 876634"/>
                    <a:gd name="connsiteX69" fmla="*/ 551450 w 1230178"/>
                    <a:gd name="connsiteY69" fmla="*/ 547131 h 876634"/>
                    <a:gd name="connsiteX70" fmla="*/ 522653 w 1230178"/>
                    <a:gd name="connsiteY70" fmla="*/ 562969 h 876634"/>
                    <a:gd name="connsiteX71" fmla="*/ 532732 w 1230178"/>
                    <a:gd name="connsiteY71" fmla="*/ 577366 h 876634"/>
                    <a:gd name="connsiteX72" fmla="*/ 541371 w 1230178"/>
                    <a:gd name="connsiteY72" fmla="*/ 616242 h 876634"/>
                    <a:gd name="connsiteX73" fmla="*/ 551450 w 1230178"/>
                    <a:gd name="connsiteY73" fmla="*/ 620562 h 876634"/>
                    <a:gd name="connsiteX74" fmla="*/ 554329 w 1230178"/>
                    <a:gd name="connsiteY74" fmla="*/ 642159 h 876634"/>
                    <a:gd name="connsiteX75" fmla="*/ 573047 w 1230178"/>
                    <a:gd name="connsiteY75" fmla="*/ 647918 h 876634"/>
                    <a:gd name="connsiteX76" fmla="*/ 587445 w 1230178"/>
                    <a:gd name="connsiteY76" fmla="*/ 662316 h 876634"/>
                    <a:gd name="connsiteX77" fmla="*/ 586005 w 1230178"/>
                    <a:gd name="connsiteY77" fmla="*/ 681033 h 876634"/>
                    <a:gd name="connsiteX78" fmla="*/ 544251 w 1230178"/>
                    <a:gd name="connsiteY78" fmla="*/ 705511 h 876634"/>
                    <a:gd name="connsiteX79" fmla="*/ 518334 w 1230178"/>
                    <a:gd name="connsiteY79" fmla="*/ 712710 h 876634"/>
                    <a:gd name="connsiteX80" fmla="*/ 503936 w 1230178"/>
                    <a:gd name="connsiteY80" fmla="*/ 725668 h 876634"/>
                    <a:gd name="connsiteX81" fmla="*/ 501056 w 1230178"/>
                    <a:gd name="connsiteY81" fmla="*/ 745826 h 876634"/>
                    <a:gd name="connsiteX82" fmla="*/ 496737 w 1230178"/>
                    <a:gd name="connsiteY82" fmla="*/ 778941 h 876634"/>
                    <a:gd name="connsiteX83" fmla="*/ 470820 w 1230178"/>
                    <a:gd name="connsiteY83" fmla="*/ 776062 h 876634"/>
                    <a:gd name="connsiteX84" fmla="*/ 470820 w 1230178"/>
                    <a:gd name="connsiteY84" fmla="*/ 789020 h 876634"/>
                    <a:gd name="connsiteX85" fmla="*/ 437704 w 1230178"/>
                    <a:gd name="connsiteY85" fmla="*/ 826455 h 876634"/>
                    <a:gd name="connsiteX86" fmla="*/ 404589 w 1230178"/>
                    <a:gd name="connsiteY86" fmla="*/ 797659 h 876634"/>
                    <a:gd name="connsiteX87" fmla="*/ 397389 w 1230178"/>
                    <a:gd name="connsiteY87" fmla="*/ 793340 h 876634"/>
                    <a:gd name="connsiteX88" fmla="*/ 384431 w 1230178"/>
                    <a:gd name="connsiteY88" fmla="*/ 800539 h 876634"/>
                    <a:gd name="connsiteX89" fmla="*/ 395950 w 1230178"/>
                    <a:gd name="connsiteY89" fmla="*/ 823576 h 876634"/>
                    <a:gd name="connsiteX90" fmla="*/ 394510 w 1230178"/>
                    <a:gd name="connsiteY90" fmla="*/ 827896 h 876634"/>
                    <a:gd name="connsiteX91" fmla="*/ 416107 w 1230178"/>
                    <a:gd name="connsiteY91" fmla="*/ 856692 h 876634"/>
                    <a:gd name="connsiteX92" fmla="*/ 426186 w 1230178"/>
                    <a:gd name="connsiteY92" fmla="*/ 871089 h 876634"/>
                    <a:gd name="connsiteX93" fmla="*/ 424954 w 1230178"/>
                    <a:gd name="connsiteY93" fmla="*/ 876634 h 876634"/>
                    <a:gd name="connsiteX94" fmla="*/ 286957 w 1230178"/>
                    <a:gd name="connsiteY94" fmla="*/ 876634 h 876634"/>
                    <a:gd name="connsiteX95" fmla="*/ 282204 w 1230178"/>
                    <a:gd name="connsiteY95" fmla="*/ 871089 h 876634"/>
                    <a:gd name="connsiteX96" fmla="*/ 285084 w 1230178"/>
                    <a:gd name="connsiteY96" fmla="*/ 866770 h 876634"/>
                    <a:gd name="connsiteX97" fmla="*/ 285084 w 1230178"/>
                    <a:gd name="connsiteY97" fmla="*/ 848052 h 876634"/>
                    <a:gd name="connsiteX98" fmla="*/ 300922 w 1230178"/>
                    <a:gd name="connsiteY98" fmla="*/ 842293 h 876634"/>
                    <a:gd name="connsiteX99" fmla="*/ 292283 w 1230178"/>
                    <a:gd name="connsiteY99" fmla="*/ 829335 h 876634"/>
                    <a:gd name="connsiteX100" fmla="*/ 277885 w 1230178"/>
                    <a:gd name="connsiteY100" fmla="*/ 825015 h 876634"/>
                    <a:gd name="connsiteX101" fmla="*/ 267806 w 1230178"/>
                    <a:gd name="connsiteY101" fmla="*/ 822136 h 876634"/>
                    <a:gd name="connsiteX102" fmla="*/ 267806 w 1230178"/>
                    <a:gd name="connsiteY102" fmla="*/ 810618 h 876634"/>
                    <a:gd name="connsiteX103" fmla="*/ 276445 w 1230178"/>
                    <a:gd name="connsiteY103" fmla="*/ 800539 h 876634"/>
                    <a:gd name="connsiteX104" fmla="*/ 290843 w 1230178"/>
                    <a:gd name="connsiteY104" fmla="*/ 801978 h 876634"/>
                    <a:gd name="connsiteX105" fmla="*/ 302362 w 1230178"/>
                    <a:gd name="connsiteY105" fmla="*/ 799099 h 876634"/>
                    <a:gd name="connsiteX106" fmla="*/ 306681 w 1230178"/>
                    <a:gd name="connsiteY106" fmla="*/ 787581 h 876634"/>
                    <a:gd name="connsiteX107" fmla="*/ 315320 w 1230178"/>
                    <a:gd name="connsiteY107" fmla="*/ 765983 h 876634"/>
                    <a:gd name="connsiteX108" fmla="*/ 335477 w 1230178"/>
                    <a:gd name="connsiteY108" fmla="*/ 761663 h 876634"/>
                    <a:gd name="connsiteX109" fmla="*/ 334037 w 1230178"/>
                    <a:gd name="connsiteY109" fmla="*/ 753025 h 876634"/>
                    <a:gd name="connsiteX110" fmla="*/ 323959 w 1230178"/>
                    <a:gd name="connsiteY110" fmla="*/ 745826 h 876634"/>
                    <a:gd name="connsiteX111" fmla="*/ 329718 w 1230178"/>
                    <a:gd name="connsiteY111" fmla="*/ 734307 h 876634"/>
                    <a:gd name="connsiteX112" fmla="*/ 311000 w 1230178"/>
                    <a:gd name="connsiteY112" fmla="*/ 725668 h 876634"/>
                    <a:gd name="connsiteX113" fmla="*/ 292283 w 1230178"/>
                    <a:gd name="connsiteY113" fmla="*/ 719909 h 876634"/>
                    <a:gd name="connsiteX114" fmla="*/ 298042 w 1230178"/>
                    <a:gd name="connsiteY114" fmla="*/ 704070 h 876634"/>
                    <a:gd name="connsiteX115" fmla="*/ 312440 w 1230178"/>
                    <a:gd name="connsiteY115" fmla="*/ 699751 h 876634"/>
                    <a:gd name="connsiteX116" fmla="*/ 319639 w 1230178"/>
                    <a:gd name="connsiteY116" fmla="*/ 688233 h 876634"/>
                    <a:gd name="connsiteX117" fmla="*/ 299482 w 1230178"/>
                    <a:gd name="connsiteY117" fmla="*/ 678155 h 876634"/>
                    <a:gd name="connsiteX118" fmla="*/ 289403 w 1230178"/>
                    <a:gd name="connsiteY118" fmla="*/ 679594 h 876634"/>
                    <a:gd name="connsiteX119" fmla="*/ 256287 w 1230178"/>
                    <a:gd name="connsiteY119" fmla="*/ 679594 h 876634"/>
                    <a:gd name="connsiteX120" fmla="*/ 250528 w 1230178"/>
                    <a:gd name="connsiteY120" fmla="*/ 688233 h 876634"/>
                    <a:gd name="connsiteX121" fmla="*/ 239010 w 1230178"/>
                    <a:gd name="connsiteY121" fmla="*/ 686793 h 876634"/>
                    <a:gd name="connsiteX122" fmla="*/ 226051 w 1230178"/>
                    <a:gd name="connsiteY122" fmla="*/ 675274 h 876634"/>
                    <a:gd name="connsiteX123" fmla="*/ 226051 w 1230178"/>
                    <a:gd name="connsiteY123" fmla="*/ 663755 h 876634"/>
                    <a:gd name="connsiteX124" fmla="*/ 249088 w 1230178"/>
                    <a:gd name="connsiteY124" fmla="*/ 657996 h 876634"/>
                    <a:gd name="connsiteX125" fmla="*/ 249088 w 1230178"/>
                    <a:gd name="connsiteY125" fmla="*/ 639279 h 876634"/>
                    <a:gd name="connsiteX126" fmla="*/ 236130 w 1230178"/>
                    <a:gd name="connsiteY126" fmla="*/ 636399 h 876634"/>
                    <a:gd name="connsiteX127" fmla="*/ 228931 w 1230178"/>
                    <a:gd name="connsiteY127" fmla="*/ 633520 h 876634"/>
                    <a:gd name="connsiteX128" fmla="*/ 233250 w 1230178"/>
                    <a:gd name="connsiteY128" fmla="*/ 622001 h 876634"/>
                    <a:gd name="connsiteX129" fmla="*/ 233250 w 1230178"/>
                    <a:gd name="connsiteY129" fmla="*/ 597525 h 876634"/>
                    <a:gd name="connsiteX130" fmla="*/ 237570 w 1230178"/>
                    <a:gd name="connsiteY130" fmla="*/ 590325 h 876634"/>
                    <a:gd name="connsiteX131" fmla="*/ 243329 w 1230178"/>
                    <a:gd name="connsiteY131" fmla="*/ 567288 h 876634"/>
                    <a:gd name="connsiteX132" fmla="*/ 227491 w 1230178"/>
                    <a:gd name="connsiteY132" fmla="*/ 564409 h 876634"/>
                    <a:gd name="connsiteX133" fmla="*/ 203014 w 1230178"/>
                    <a:gd name="connsiteY133" fmla="*/ 550010 h 876634"/>
                    <a:gd name="connsiteX134" fmla="*/ 171338 w 1230178"/>
                    <a:gd name="connsiteY134" fmla="*/ 557210 h 876634"/>
                    <a:gd name="connsiteX135" fmla="*/ 138222 w 1230178"/>
                    <a:gd name="connsiteY135" fmla="*/ 565848 h 876634"/>
                    <a:gd name="connsiteX136" fmla="*/ 115185 w 1230178"/>
                    <a:gd name="connsiteY136" fmla="*/ 588885 h 876634"/>
                    <a:gd name="connsiteX137" fmla="*/ 93588 w 1230178"/>
                    <a:gd name="connsiteY137" fmla="*/ 603284 h 876634"/>
                    <a:gd name="connsiteX138" fmla="*/ 70551 w 1230178"/>
                    <a:gd name="connsiteY138" fmla="*/ 617681 h 876634"/>
                    <a:gd name="connsiteX139" fmla="*/ 61912 w 1230178"/>
                    <a:gd name="connsiteY139" fmla="*/ 636399 h 876634"/>
                    <a:gd name="connsiteX140" fmla="*/ 34556 w 1230178"/>
                    <a:gd name="connsiteY140" fmla="*/ 634959 h 876634"/>
                    <a:gd name="connsiteX141" fmla="*/ 30236 w 1230178"/>
                    <a:gd name="connsiteY141" fmla="*/ 624881 h 876634"/>
                    <a:gd name="connsiteX142" fmla="*/ 0 w 1230178"/>
                    <a:gd name="connsiteY142" fmla="*/ 630640 h 876634"/>
                    <a:gd name="connsiteX143" fmla="*/ 50394 w 1230178"/>
                    <a:gd name="connsiteY143" fmla="*/ 597525 h 876634"/>
                    <a:gd name="connsiteX144" fmla="*/ 74871 w 1230178"/>
                    <a:gd name="connsiteY144" fmla="*/ 593205 h 876634"/>
                    <a:gd name="connsiteX145" fmla="*/ 79190 w 1230178"/>
                    <a:gd name="connsiteY145" fmla="*/ 575927 h 876634"/>
                    <a:gd name="connsiteX146" fmla="*/ 95028 w 1230178"/>
                    <a:gd name="connsiteY146" fmla="*/ 575927 h 876634"/>
                    <a:gd name="connsiteX147" fmla="*/ 112306 w 1230178"/>
                    <a:gd name="connsiteY147" fmla="*/ 565848 h 876634"/>
                    <a:gd name="connsiteX148" fmla="*/ 182857 w 1230178"/>
                    <a:gd name="connsiteY148" fmla="*/ 529853 h 876634"/>
                    <a:gd name="connsiteX149" fmla="*/ 250528 w 1230178"/>
                    <a:gd name="connsiteY149" fmla="*/ 488099 h 876634"/>
                    <a:gd name="connsiteX150" fmla="*/ 295163 w 1230178"/>
                    <a:gd name="connsiteY150" fmla="*/ 427625 h 876634"/>
                    <a:gd name="connsiteX151" fmla="*/ 372912 w 1230178"/>
                    <a:gd name="connsiteY151" fmla="*/ 394510 h 876634"/>
                    <a:gd name="connsiteX152" fmla="*/ 418987 w 1230178"/>
                    <a:gd name="connsiteY152" fmla="*/ 364273 h 876634"/>
                    <a:gd name="connsiteX153" fmla="*/ 436264 w 1230178"/>
                    <a:gd name="connsiteY153" fmla="*/ 328278 h 876634"/>
                    <a:gd name="connsiteX154" fmla="*/ 446343 w 1230178"/>
                    <a:gd name="connsiteY154" fmla="*/ 312440 h 876634"/>
                    <a:gd name="connsiteX155" fmla="*/ 437704 w 1230178"/>
                    <a:gd name="connsiteY155" fmla="*/ 264927 h 876634"/>
                    <a:gd name="connsiteX156" fmla="*/ 447783 w 1230178"/>
                    <a:gd name="connsiteY156" fmla="*/ 239010 h 876634"/>
                    <a:gd name="connsiteX157" fmla="*/ 443464 w 1230178"/>
                    <a:gd name="connsiteY157" fmla="*/ 223172 h 876634"/>
                    <a:gd name="connsiteX158" fmla="*/ 454982 w 1230178"/>
                    <a:gd name="connsiteY158" fmla="*/ 190056 h 876634"/>
                    <a:gd name="connsiteX159" fmla="*/ 470820 w 1230178"/>
                    <a:gd name="connsiteY159" fmla="*/ 192936 h 876634"/>
                    <a:gd name="connsiteX160" fmla="*/ 482339 w 1230178"/>
                    <a:gd name="connsiteY160" fmla="*/ 188617 h 876634"/>
                    <a:gd name="connsiteX161" fmla="*/ 490977 w 1230178"/>
                    <a:gd name="connsiteY161" fmla="*/ 164139 h 876634"/>
                    <a:gd name="connsiteX162" fmla="*/ 496737 w 1230178"/>
                    <a:gd name="connsiteY162" fmla="*/ 110866 h 876634"/>
                    <a:gd name="connsiteX163" fmla="*/ 529853 w 1230178"/>
                    <a:gd name="connsiteY163" fmla="*/ 87829 h 876634"/>
                    <a:gd name="connsiteX164" fmla="*/ 541371 w 1230178"/>
                    <a:gd name="connsiteY164" fmla="*/ 71991 h 876634"/>
                    <a:gd name="connsiteX165" fmla="*/ 583126 w 1230178"/>
                    <a:gd name="connsiteY165" fmla="*/ 61913 h 876634"/>
                    <a:gd name="connsiteX166" fmla="*/ 591765 w 1230178"/>
                    <a:gd name="connsiteY166" fmla="*/ 61913 h 876634"/>
                    <a:gd name="connsiteX167" fmla="*/ 597524 w 1230178"/>
                    <a:gd name="connsiteY167" fmla="*/ 59032 h 876634"/>
                    <a:gd name="connsiteX168" fmla="*/ 601843 w 1230178"/>
                    <a:gd name="connsiteY168" fmla="*/ 31676 h 876634"/>
                    <a:gd name="connsiteX169" fmla="*/ 598964 w 1230178"/>
                    <a:gd name="connsiteY169" fmla="*/ 12958 h 876634"/>
                    <a:gd name="connsiteX170" fmla="*/ 617681 w 1230178"/>
                    <a:gd name="connsiteY170" fmla="*/ 0 h 876634"/>
                    <a:gd name="connsiteX0" fmla="*/ 617681 w 1133135"/>
                    <a:gd name="connsiteY0" fmla="*/ 0 h 876634"/>
                    <a:gd name="connsiteX1" fmla="*/ 637839 w 1133135"/>
                    <a:gd name="connsiteY1" fmla="*/ 15839 h 876634"/>
                    <a:gd name="connsiteX2" fmla="*/ 657996 w 1133135"/>
                    <a:gd name="connsiteY2" fmla="*/ 51834 h 876634"/>
                    <a:gd name="connsiteX3" fmla="*/ 676714 w 1133135"/>
                    <a:gd name="connsiteY3" fmla="*/ 70551 h 876634"/>
                    <a:gd name="connsiteX4" fmla="*/ 695431 w 1133135"/>
                    <a:gd name="connsiteY4" fmla="*/ 122384 h 876634"/>
                    <a:gd name="connsiteX5" fmla="*/ 695431 w 1133135"/>
                    <a:gd name="connsiteY5" fmla="*/ 133903 h 876634"/>
                    <a:gd name="connsiteX6" fmla="*/ 719908 w 1133135"/>
                    <a:gd name="connsiteY6" fmla="*/ 162699 h 876634"/>
                    <a:gd name="connsiteX7" fmla="*/ 734306 w 1133135"/>
                    <a:gd name="connsiteY7" fmla="*/ 162699 h 876634"/>
                    <a:gd name="connsiteX8" fmla="*/ 741506 w 1133135"/>
                    <a:gd name="connsiteY8" fmla="*/ 168458 h 876634"/>
                    <a:gd name="connsiteX9" fmla="*/ 753024 w 1133135"/>
                    <a:gd name="connsiteY9" fmla="*/ 171339 h 876634"/>
                    <a:gd name="connsiteX10" fmla="*/ 813496 w 1133135"/>
                    <a:gd name="connsiteY10" fmla="*/ 152621 h 876634"/>
                    <a:gd name="connsiteX11" fmla="*/ 840853 w 1133135"/>
                    <a:gd name="connsiteY11" fmla="*/ 133903 h 876634"/>
                    <a:gd name="connsiteX12" fmla="*/ 855251 w 1133135"/>
                    <a:gd name="connsiteY12" fmla="*/ 132463 h 876634"/>
                    <a:gd name="connsiteX13" fmla="*/ 881168 w 1133135"/>
                    <a:gd name="connsiteY13" fmla="*/ 129584 h 876634"/>
                    <a:gd name="connsiteX14" fmla="*/ 950279 w 1133135"/>
                    <a:gd name="connsiteY14" fmla="*/ 122384 h 876634"/>
                    <a:gd name="connsiteX15" fmla="*/ 1004992 w 1133135"/>
                    <a:gd name="connsiteY15" fmla="*/ 138223 h 876634"/>
                    <a:gd name="connsiteX16" fmla="*/ 1029469 w 1133135"/>
                    <a:gd name="connsiteY16" fmla="*/ 115186 h 876634"/>
                    <a:gd name="connsiteX17" fmla="*/ 1046747 w 1133135"/>
                    <a:gd name="connsiteY17" fmla="*/ 93588 h 876634"/>
                    <a:gd name="connsiteX18" fmla="*/ 1074103 w 1133135"/>
                    <a:gd name="connsiteY18" fmla="*/ 82069 h 876634"/>
                    <a:gd name="connsiteX19" fmla="*/ 1075522 w 1133135"/>
                    <a:gd name="connsiteY19" fmla="*/ 81644 h 876634"/>
                    <a:gd name="connsiteX20" fmla="*/ 1084182 w 1133135"/>
                    <a:gd name="connsiteY20" fmla="*/ 87829 h 876634"/>
                    <a:gd name="connsiteX21" fmla="*/ 1095700 w 1133135"/>
                    <a:gd name="connsiteY21" fmla="*/ 89269 h 876634"/>
                    <a:gd name="connsiteX22" fmla="*/ 1098580 w 1133135"/>
                    <a:gd name="connsiteY22" fmla="*/ 95028 h 876634"/>
                    <a:gd name="connsiteX23" fmla="*/ 1115858 w 1133135"/>
                    <a:gd name="connsiteY23" fmla="*/ 89269 h 876634"/>
                    <a:gd name="connsiteX24" fmla="*/ 1131919 w 1133135"/>
                    <a:gd name="connsiteY24" fmla="*/ 104812 h 876634"/>
                    <a:gd name="connsiteX25" fmla="*/ 1121617 w 1133135"/>
                    <a:gd name="connsiteY25" fmla="*/ 126704 h 876634"/>
                    <a:gd name="connsiteX26" fmla="*/ 1127376 w 1133135"/>
                    <a:gd name="connsiteY26" fmla="*/ 146861 h 876634"/>
                    <a:gd name="connsiteX27" fmla="*/ 1133135 w 1133135"/>
                    <a:gd name="connsiteY27" fmla="*/ 161260 h 876634"/>
                    <a:gd name="connsiteX28" fmla="*/ 1127376 w 1133135"/>
                    <a:gd name="connsiteY28" fmla="*/ 179977 h 876634"/>
                    <a:gd name="connsiteX29" fmla="*/ 1133135 w 1133135"/>
                    <a:gd name="connsiteY29" fmla="*/ 190056 h 876634"/>
                    <a:gd name="connsiteX30" fmla="*/ 1118737 w 1133135"/>
                    <a:gd name="connsiteY30" fmla="*/ 201575 h 876634"/>
                    <a:gd name="connsiteX31" fmla="*/ 1114418 w 1133135"/>
                    <a:gd name="connsiteY31" fmla="*/ 211654 h 876634"/>
                    <a:gd name="connsiteX32" fmla="*/ 1114331 w 1133135"/>
                    <a:gd name="connsiteY32" fmla="*/ 212147 h 876634"/>
                    <a:gd name="connsiteX33" fmla="*/ 1112978 w 1133135"/>
                    <a:gd name="connsiteY33" fmla="*/ 210213 h 876634"/>
                    <a:gd name="connsiteX34" fmla="*/ 1095700 w 1133135"/>
                    <a:gd name="connsiteY34" fmla="*/ 217413 h 876634"/>
                    <a:gd name="connsiteX35" fmla="*/ 1075543 w 1133135"/>
                    <a:gd name="connsiteY35" fmla="*/ 213093 h 876634"/>
                    <a:gd name="connsiteX36" fmla="*/ 1058265 w 1133135"/>
                    <a:gd name="connsiteY36" fmla="*/ 223172 h 876634"/>
                    <a:gd name="connsiteX37" fmla="*/ 1032348 w 1133135"/>
                    <a:gd name="connsiteY37" fmla="*/ 211654 h 876634"/>
                    <a:gd name="connsiteX38" fmla="*/ 1002112 w 1133135"/>
                    <a:gd name="connsiteY38" fmla="*/ 253408 h 876634"/>
                    <a:gd name="connsiteX39" fmla="*/ 957478 w 1133135"/>
                    <a:gd name="connsiteY39" fmla="*/ 250528 h 876634"/>
                    <a:gd name="connsiteX40" fmla="*/ 937320 w 1133135"/>
                    <a:gd name="connsiteY40" fmla="*/ 243329 h 876634"/>
                    <a:gd name="connsiteX41" fmla="*/ 928682 w 1133135"/>
                    <a:gd name="connsiteY41" fmla="*/ 253408 h 876634"/>
                    <a:gd name="connsiteX42" fmla="*/ 907084 w 1133135"/>
                    <a:gd name="connsiteY42" fmla="*/ 247649 h 876634"/>
                    <a:gd name="connsiteX43" fmla="*/ 884047 w 1133135"/>
                    <a:gd name="connsiteY43" fmla="*/ 264927 h 876634"/>
                    <a:gd name="connsiteX44" fmla="*/ 850931 w 1133135"/>
                    <a:gd name="connsiteY44" fmla="*/ 256288 h 876634"/>
                    <a:gd name="connsiteX45" fmla="*/ 830774 w 1133135"/>
                    <a:gd name="connsiteY45" fmla="*/ 286524 h 876634"/>
                    <a:gd name="connsiteX46" fmla="*/ 809177 w 1133135"/>
                    <a:gd name="connsiteY46" fmla="*/ 295162 h 876634"/>
                    <a:gd name="connsiteX47" fmla="*/ 791899 w 1133135"/>
                    <a:gd name="connsiteY47" fmla="*/ 286524 h 876634"/>
                    <a:gd name="connsiteX48" fmla="*/ 768862 w 1133135"/>
                    <a:gd name="connsiteY48" fmla="*/ 321080 h 876634"/>
                    <a:gd name="connsiteX49" fmla="*/ 765982 w 1133135"/>
                    <a:gd name="connsiteY49" fmla="*/ 332598 h 876634"/>
                    <a:gd name="connsiteX50" fmla="*/ 755904 w 1133135"/>
                    <a:gd name="connsiteY50" fmla="*/ 345556 h 876634"/>
                    <a:gd name="connsiteX51" fmla="*/ 755904 w 1133135"/>
                    <a:gd name="connsiteY51" fmla="*/ 361395 h 876634"/>
                    <a:gd name="connsiteX52" fmla="*/ 741506 w 1133135"/>
                    <a:gd name="connsiteY52" fmla="*/ 367154 h 876634"/>
                    <a:gd name="connsiteX53" fmla="*/ 740066 w 1133135"/>
                    <a:gd name="connsiteY53" fmla="*/ 385871 h 876634"/>
                    <a:gd name="connsiteX54" fmla="*/ 729987 w 1133135"/>
                    <a:gd name="connsiteY54" fmla="*/ 400269 h 876634"/>
                    <a:gd name="connsiteX55" fmla="*/ 722788 w 1133135"/>
                    <a:gd name="connsiteY55" fmla="*/ 400269 h 876634"/>
                    <a:gd name="connsiteX56" fmla="*/ 699751 w 1133135"/>
                    <a:gd name="connsiteY56" fmla="*/ 424747 h 876634"/>
                    <a:gd name="connsiteX57" fmla="*/ 706950 w 1133135"/>
                    <a:gd name="connsiteY57" fmla="*/ 437705 h 876634"/>
                    <a:gd name="connsiteX58" fmla="*/ 696871 w 1133135"/>
                    <a:gd name="connsiteY58" fmla="*/ 452103 h 876634"/>
                    <a:gd name="connsiteX59" fmla="*/ 691112 w 1133135"/>
                    <a:gd name="connsiteY59" fmla="*/ 467940 h 876634"/>
                    <a:gd name="connsiteX60" fmla="*/ 698311 w 1133135"/>
                    <a:gd name="connsiteY60" fmla="*/ 480899 h 876634"/>
                    <a:gd name="connsiteX61" fmla="*/ 698311 w 1133135"/>
                    <a:gd name="connsiteY61" fmla="*/ 493858 h 876634"/>
                    <a:gd name="connsiteX62" fmla="*/ 652237 w 1133135"/>
                    <a:gd name="connsiteY62" fmla="*/ 548570 h 876634"/>
                    <a:gd name="connsiteX63" fmla="*/ 620561 w 1133135"/>
                    <a:gd name="connsiteY63" fmla="*/ 560089 h 876634"/>
                    <a:gd name="connsiteX64" fmla="*/ 588885 w 1133135"/>
                    <a:gd name="connsiteY64" fmla="*/ 552890 h 876634"/>
                    <a:gd name="connsiteX65" fmla="*/ 568728 w 1133135"/>
                    <a:gd name="connsiteY65" fmla="*/ 551451 h 876634"/>
                    <a:gd name="connsiteX66" fmla="*/ 551450 w 1133135"/>
                    <a:gd name="connsiteY66" fmla="*/ 547131 h 876634"/>
                    <a:gd name="connsiteX67" fmla="*/ 522653 w 1133135"/>
                    <a:gd name="connsiteY67" fmla="*/ 562969 h 876634"/>
                    <a:gd name="connsiteX68" fmla="*/ 532732 w 1133135"/>
                    <a:gd name="connsiteY68" fmla="*/ 577366 h 876634"/>
                    <a:gd name="connsiteX69" fmla="*/ 541371 w 1133135"/>
                    <a:gd name="connsiteY69" fmla="*/ 616242 h 876634"/>
                    <a:gd name="connsiteX70" fmla="*/ 551450 w 1133135"/>
                    <a:gd name="connsiteY70" fmla="*/ 620562 h 876634"/>
                    <a:gd name="connsiteX71" fmla="*/ 554329 w 1133135"/>
                    <a:gd name="connsiteY71" fmla="*/ 642159 h 876634"/>
                    <a:gd name="connsiteX72" fmla="*/ 573047 w 1133135"/>
                    <a:gd name="connsiteY72" fmla="*/ 647918 h 876634"/>
                    <a:gd name="connsiteX73" fmla="*/ 587445 w 1133135"/>
                    <a:gd name="connsiteY73" fmla="*/ 662316 h 876634"/>
                    <a:gd name="connsiteX74" fmla="*/ 586005 w 1133135"/>
                    <a:gd name="connsiteY74" fmla="*/ 681033 h 876634"/>
                    <a:gd name="connsiteX75" fmla="*/ 544251 w 1133135"/>
                    <a:gd name="connsiteY75" fmla="*/ 705511 h 876634"/>
                    <a:gd name="connsiteX76" fmla="*/ 518334 w 1133135"/>
                    <a:gd name="connsiteY76" fmla="*/ 712710 h 876634"/>
                    <a:gd name="connsiteX77" fmla="*/ 503936 w 1133135"/>
                    <a:gd name="connsiteY77" fmla="*/ 725668 h 876634"/>
                    <a:gd name="connsiteX78" fmla="*/ 501056 w 1133135"/>
                    <a:gd name="connsiteY78" fmla="*/ 745826 h 876634"/>
                    <a:gd name="connsiteX79" fmla="*/ 496737 w 1133135"/>
                    <a:gd name="connsiteY79" fmla="*/ 778941 h 876634"/>
                    <a:gd name="connsiteX80" fmla="*/ 470820 w 1133135"/>
                    <a:gd name="connsiteY80" fmla="*/ 776062 h 876634"/>
                    <a:gd name="connsiteX81" fmla="*/ 470820 w 1133135"/>
                    <a:gd name="connsiteY81" fmla="*/ 789020 h 876634"/>
                    <a:gd name="connsiteX82" fmla="*/ 437704 w 1133135"/>
                    <a:gd name="connsiteY82" fmla="*/ 826455 h 876634"/>
                    <a:gd name="connsiteX83" fmla="*/ 404589 w 1133135"/>
                    <a:gd name="connsiteY83" fmla="*/ 797659 h 876634"/>
                    <a:gd name="connsiteX84" fmla="*/ 397389 w 1133135"/>
                    <a:gd name="connsiteY84" fmla="*/ 793340 h 876634"/>
                    <a:gd name="connsiteX85" fmla="*/ 384431 w 1133135"/>
                    <a:gd name="connsiteY85" fmla="*/ 800539 h 876634"/>
                    <a:gd name="connsiteX86" fmla="*/ 395950 w 1133135"/>
                    <a:gd name="connsiteY86" fmla="*/ 823576 h 876634"/>
                    <a:gd name="connsiteX87" fmla="*/ 394510 w 1133135"/>
                    <a:gd name="connsiteY87" fmla="*/ 827896 h 876634"/>
                    <a:gd name="connsiteX88" fmla="*/ 416107 w 1133135"/>
                    <a:gd name="connsiteY88" fmla="*/ 856692 h 876634"/>
                    <a:gd name="connsiteX89" fmla="*/ 426186 w 1133135"/>
                    <a:gd name="connsiteY89" fmla="*/ 871089 h 876634"/>
                    <a:gd name="connsiteX90" fmla="*/ 424954 w 1133135"/>
                    <a:gd name="connsiteY90" fmla="*/ 876634 h 876634"/>
                    <a:gd name="connsiteX91" fmla="*/ 286957 w 1133135"/>
                    <a:gd name="connsiteY91" fmla="*/ 876634 h 876634"/>
                    <a:gd name="connsiteX92" fmla="*/ 282204 w 1133135"/>
                    <a:gd name="connsiteY92" fmla="*/ 871089 h 876634"/>
                    <a:gd name="connsiteX93" fmla="*/ 285084 w 1133135"/>
                    <a:gd name="connsiteY93" fmla="*/ 866770 h 876634"/>
                    <a:gd name="connsiteX94" fmla="*/ 285084 w 1133135"/>
                    <a:gd name="connsiteY94" fmla="*/ 848052 h 876634"/>
                    <a:gd name="connsiteX95" fmla="*/ 300922 w 1133135"/>
                    <a:gd name="connsiteY95" fmla="*/ 842293 h 876634"/>
                    <a:gd name="connsiteX96" fmla="*/ 292283 w 1133135"/>
                    <a:gd name="connsiteY96" fmla="*/ 829335 h 876634"/>
                    <a:gd name="connsiteX97" fmla="*/ 277885 w 1133135"/>
                    <a:gd name="connsiteY97" fmla="*/ 825015 h 876634"/>
                    <a:gd name="connsiteX98" fmla="*/ 267806 w 1133135"/>
                    <a:gd name="connsiteY98" fmla="*/ 822136 h 876634"/>
                    <a:gd name="connsiteX99" fmla="*/ 267806 w 1133135"/>
                    <a:gd name="connsiteY99" fmla="*/ 810618 h 876634"/>
                    <a:gd name="connsiteX100" fmla="*/ 276445 w 1133135"/>
                    <a:gd name="connsiteY100" fmla="*/ 800539 h 876634"/>
                    <a:gd name="connsiteX101" fmla="*/ 290843 w 1133135"/>
                    <a:gd name="connsiteY101" fmla="*/ 801978 h 876634"/>
                    <a:gd name="connsiteX102" fmla="*/ 302362 w 1133135"/>
                    <a:gd name="connsiteY102" fmla="*/ 799099 h 876634"/>
                    <a:gd name="connsiteX103" fmla="*/ 306681 w 1133135"/>
                    <a:gd name="connsiteY103" fmla="*/ 787581 h 876634"/>
                    <a:gd name="connsiteX104" fmla="*/ 315320 w 1133135"/>
                    <a:gd name="connsiteY104" fmla="*/ 765983 h 876634"/>
                    <a:gd name="connsiteX105" fmla="*/ 335477 w 1133135"/>
                    <a:gd name="connsiteY105" fmla="*/ 761663 h 876634"/>
                    <a:gd name="connsiteX106" fmla="*/ 334037 w 1133135"/>
                    <a:gd name="connsiteY106" fmla="*/ 753025 h 876634"/>
                    <a:gd name="connsiteX107" fmla="*/ 323959 w 1133135"/>
                    <a:gd name="connsiteY107" fmla="*/ 745826 h 876634"/>
                    <a:gd name="connsiteX108" fmla="*/ 329718 w 1133135"/>
                    <a:gd name="connsiteY108" fmla="*/ 734307 h 876634"/>
                    <a:gd name="connsiteX109" fmla="*/ 311000 w 1133135"/>
                    <a:gd name="connsiteY109" fmla="*/ 725668 h 876634"/>
                    <a:gd name="connsiteX110" fmla="*/ 292283 w 1133135"/>
                    <a:gd name="connsiteY110" fmla="*/ 719909 h 876634"/>
                    <a:gd name="connsiteX111" fmla="*/ 298042 w 1133135"/>
                    <a:gd name="connsiteY111" fmla="*/ 704070 h 876634"/>
                    <a:gd name="connsiteX112" fmla="*/ 312440 w 1133135"/>
                    <a:gd name="connsiteY112" fmla="*/ 699751 h 876634"/>
                    <a:gd name="connsiteX113" fmla="*/ 319639 w 1133135"/>
                    <a:gd name="connsiteY113" fmla="*/ 688233 h 876634"/>
                    <a:gd name="connsiteX114" fmla="*/ 299482 w 1133135"/>
                    <a:gd name="connsiteY114" fmla="*/ 678155 h 876634"/>
                    <a:gd name="connsiteX115" fmla="*/ 289403 w 1133135"/>
                    <a:gd name="connsiteY115" fmla="*/ 679594 h 876634"/>
                    <a:gd name="connsiteX116" fmla="*/ 256287 w 1133135"/>
                    <a:gd name="connsiteY116" fmla="*/ 679594 h 876634"/>
                    <a:gd name="connsiteX117" fmla="*/ 250528 w 1133135"/>
                    <a:gd name="connsiteY117" fmla="*/ 688233 h 876634"/>
                    <a:gd name="connsiteX118" fmla="*/ 239010 w 1133135"/>
                    <a:gd name="connsiteY118" fmla="*/ 686793 h 876634"/>
                    <a:gd name="connsiteX119" fmla="*/ 226051 w 1133135"/>
                    <a:gd name="connsiteY119" fmla="*/ 675274 h 876634"/>
                    <a:gd name="connsiteX120" fmla="*/ 226051 w 1133135"/>
                    <a:gd name="connsiteY120" fmla="*/ 663755 h 876634"/>
                    <a:gd name="connsiteX121" fmla="*/ 249088 w 1133135"/>
                    <a:gd name="connsiteY121" fmla="*/ 657996 h 876634"/>
                    <a:gd name="connsiteX122" fmla="*/ 249088 w 1133135"/>
                    <a:gd name="connsiteY122" fmla="*/ 639279 h 876634"/>
                    <a:gd name="connsiteX123" fmla="*/ 236130 w 1133135"/>
                    <a:gd name="connsiteY123" fmla="*/ 636399 h 876634"/>
                    <a:gd name="connsiteX124" fmla="*/ 228931 w 1133135"/>
                    <a:gd name="connsiteY124" fmla="*/ 633520 h 876634"/>
                    <a:gd name="connsiteX125" fmla="*/ 233250 w 1133135"/>
                    <a:gd name="connsiteY125" fmla="*/ 622001 h 876634"/>
                    <a:gd name="connsiteX126" fmla="*/ 233250 w 1133135"/>
                    <a:gd name="connsiteY126" fmla="*/ 597525 h 876634"/>
                    <a:gd name="connsiteX127" fmla="*/ 237570 w 1133135"/>
                    <a:gd name="connsiteY127" fmla="*/ 590325 h 876634"/>
                    <a:gd name="connsiteX128" fmla="*/ 243329 w 1133135"/>
                    <a:gd name="connsiteY128" fmla="*/ 567288 h 876634"/>
                    <a:gd name="connsiteX129" fmla="*/ 227491 w 1133135"/>
                    <a:gd name="connsiteY129" fmla="*/ 564409 h 876634"/>
                    <a:gd name="connsiteX130" fmla="*/ 203014 w 1133135"/>
                    <a:gd name="connsiteY130" fmla="*/ 550010 h 876634"/>
                    <a:gd name="connsiteX131" fmla="*/ 171338 w 1133135"/>
                    <a:gd name="connsiteY131" fmla="*/ 557210 h 876634"/>
                    <a:gd name="connsiteX132" fmla="*/ 138222 w 1133135"/>
                    <a:gd name="connsiteY132" fmla="*/ 565848 h 876634"/>
                    <a:gd name="connsiteX133" fmla="*/ 115185 w 1133135"/>
                    <a:gd name="connsiteY133" fmla="*/ 588885 h 876634"/>
                    <a:gd name="connsiteX134" fmla="*/ 93588 w 1133135"/>
                    <a:gd name="connsiteY134" fmla="*/ 603284 h 876634"/>
                    <a:gd name="connsiteX135" fmla="*/ 70551 w 1133135"/>
                    <a:gd name="connsiteY135" fmla="*/ 617681 h 876634"/>
                    <a:gd name="connsiteX136" fmla="*/ 61912 w 1133135"/>
                    <a:gd name="connsiteY136" fmla="*/ 636399 h 876634"/>
                    <a:gd name="connsiteX137" fmla="*/ 34556 w 1133135"/>
                    <a:gd name="connsiteY137" fmla="*/ 634959 h 876634"/>
                    <a:gd name="connsiteX138" fmla="*/ 30236 w 1133135"/>
                    <a:gd name="connsiteY138" fmla="*/ 624881 h 876634"/>
                    <a:gd name="connsiteX139" fmla="*/ 0 w 1133135"/>
                    <a:gd name="connsiteY139" fmla="*/ 630640 h 876634"/>
                    <a:gd name="connsiteX140" fmla="*/ 50394 w 1133135"/>
                    <a:gd name="connsiteY140" fmla="*/ 597525 h 876634"/>
                    <a:gd name="connsiteX141" fmla="*/ 74871 w 1133135"/>
                    <a:gd name="connsiteY141" fmla="*/ 593205 h 876634"/>
                    <a:gd name="connsiteX142" fmla="*/ 79190 w 1133135"/>
                    <a:gd name="connsiteY142" fmla="*/ 575927 h 876634"/>
                    <a:gd name="connsiteX143" fmla="*/ 95028 w 1133135"/>
                    <a:gd name="connsiteY143" fmla="*/ 575927 h 876634"/>
                    <a:gd name="connsiteX144" fmla="*/ 112306 w 1133135"/>
                    <a:gd name="connsiteY144" fmla="*/ 565848 h 876634"/>
                    <a:gd name="connsiteX145" fmla="*/ 182857 w 1133135"/>
                    <a:gd name="connsiteY145" fmla="*/ 529853 h 876634"/>
                    <a:gd name="connsiteX146" fmla="*/ 250528 w 1133135"/>
                    <a:gd name="connsiteY146" fmla="*/ 488099 h 876634"/>
                    <a:gd name="connsiteX147" fmla="*/ 295163 w 1133135"/>
                    <a:gd name="connsiteY147" fmla="*/ 427625 h 876634"/>
                    <a:gd name="connsiteX148" fmla="*/ 372912 w 1133135"/>
                    <a:gd name="connsiteY148" fmla="*/ 394510 h 876634"/>
                    <a:gd name="connsiteX149" fmla="*/ 418987 w 1133135"/>
                    <a:gd name="connsiteY149" fmla="*/ 364273 h 876634"/>
                    <a:gd name="connsiteX150" fmla="*/ 436264 w 1133135"/>
                    <a:gd name="connsiteY150" fmla="*/ 328278 h 876634"/>
                    <a:gd name="connsiteX151" fmla="*/ 446343 w 1133135"/>
                    <a:gd name="connsiteY151" fmla="*/ 312440 h 876634"/>
                    <a:gd name="connsiteX152" fmla="*/ 437704 w 1133135"/>
                    <a:gd name="connsiteY152" fmla="*/ 264927 h 876634"/>
                    <a:gd name="connsiteX153" fmla="*/ 447783 w 1133135"/>
                    <a:gd name="connsiteY153" fmla="*/ 239010 h 876634"/>
                    <a:gd name="connsiteX154" fmla="*/ 443464 w 1133135"/>
                    <a:gd name="connsiteY154" fmla="*/ 223172 h 876634"/>
                    <a:gd name="connsiteX155" fmla="*/ 454982 w 1133135"/>
                    <a:gd name="connsiteY155" fmla="*/ 190056 h 876634"/>
                    <a:gd name="connsiteX156" fmla="*/ 470820 w 1133135"/>
                    <a:gd name="connsiteY156" fmla="*/ 192936 h 876634"/>
                    <a:gd name="connsiteX157" fmla="*/ 482339 w 1133135"/>
                    <a:gd name="connsiteY157" fmla="*/ 188617 h 876634"/>
                    <a:gd name="connsiteX158" fmla="*/ 490977 w 1133135"/>
                    <a:gd name="connsiteY158" fmla="*/ 164139 h 876634"/>
                    <a:gd name="connsiteX159" fmla="*/ 496737 w 1133135"/>
                    <a:gd name="connsiteY159" fmla="*/ 110866 h 876634"/>
                    <a:gd name="connsiteX160" fmla="*/ 529853 w 1133135"/>
                    <a:gd name="connsiteY160" fmla="*/ 87829 h 876634"/>
                    <a:gd name="connsiteX161" fmla="*/ 541371 w 1133135"/>
                    <a:gd name="connsiteY161" fmla="*/ 71991 h 876634"/>
                    <a:gd name="connsiteX162" fmla="*/ 583126 w 1133135"/>
                    <a:gd name="connsiteY162" fmla="*/ 61913 h 876634"/>
                    <a:gd name="connsiteX163" fmla="*/ 591765 w 1133135"/>
                    <a:gd name="connsiteY163" fmla="*/ 61913 h 876634"/>
                    <a:gd name="connsiteX164" fmla="*/ 597524 w 1133135"/>
                    <a:gd name="connsiteY164" fmla="*/ 59032 h 876634"/>
                    <a:gd name="connsiteX165" fmla="*/ 601843 w 1133135"/>
                    <a:gd name="connsiteY165" fmla="*/ 31676 h 876634"/>
                    <a:gd name="connsiteX166" fmla="*/ 598964 w 1133135"/>
                    <a:gd name="connsiteY166" fmla="*/ 12958 h 876634"/>
                    <a:gd name="connsiteX167" fmla="*/ 617681 w 1133135"/>
                    <a:gd name="connsiteY167" fmla="*/ 0 h 876634"/>
                    <a:gd name="connsiteX0" fmla="*/ 617681 w 1133135"/>
                    <a:gd name="connsiteY0" fmla="*/ 0 h 1032342"/>
                    <a:gd name="connsiteX1" fmla="*/ 637839 w 1133135"/>
                    <a:gd name="connsiteY1" fmla="*/ 15839 h 1032342"/>
                    <a:gd name="connsiteX2" fmla="*/ 657996 w 1133135"/>
                    <a:gd name="connsiteY2" fmla="*/ 51834 h 1032342"/>
                    <a:gd name="connsiteX3" fmla="*/ 676714 w 1133135"/>
                    <a:gd name="connsiteY3" fmla="*/ 70551 h 1032342"/>
                    <a:gd name="connsiteX4" fmla="*/ 695431 w 1133135"/>
                    <a:gd name="connsiteY4" fmla="*/ 122384 h 1032342"/>
                    <a:gd name="connsiteX5" fmla="*/ 695431 w 1133135"/>
                    <a:gd name="connsiteY5" fmla="*/ 133903 h 1032342"/>
                    <a:gd name="connsiteX6" fmla="*/ 719908 w 1133135"/>
                    <a:gd name="connsiteY6" fmla="*/ 162699 h 1032342"/>
                    <a:gd name="connsiteX7" fmla="*/ 734306 w 1133135"/>
                    <a:gd name="connsiteY7" fmla="*/ 162699 h 1032342"/>
                    <a:gd name="connsiteX8" fmla="*/ 741506 w 1133135"/>
                    <a:gd name="connsiteY8" fmla="*/ 168458 h 1032342"/>
                    <a:gd name="connsiteX9" fmla="*/ 753024 w 1133135"/>
                    <a:gd name="connsiteY9" fmla="*/ 171339 h 1032342"/>
                    <a:gd name="connsiteX10" fmla="*/ 813496 w 1133135"/>
                    <a:gd name="connsiteY10" fmla="*/ 152621 h 1032342"/>
                    <a:gd name="connsiteX11" fmla="*/ 840853 w 1133135"/>
                    <a:gd name="connsiteY11" fmla="*/ 133903 h 1032342"/>
                    <a:gd name="connsiteX12" fmla="*/ 855251 w 1133135"/>
                    <a:gd name="connsiteY12" fmla="*/ 132463 h 1032342"/>
                    <a:gd name="connsiteX13" fmla="*/ 881168 w 1133135"/>
                    <a:gd name="connsiteY13" fmla="*/ 129584 h 1032342"/>
                    <a:gd name="connsiteX14" fmla="*/ 950279 w 1133135"/>
                    <a:gd name="connsiteY14" fmla="*/ 122384 h 1032342"/>
                    <a:gd name="connsiteX15" fmla="*/ 1004992 w 1133135"/>
                    <a:gd name="connsiteY15" fmla="*/ 138223 h 1032342"/>
                    <a:gd name="connsiteX16" fmla="*/ 1029469 w 1133135"/>
                    <a:gd name="connsiteY16" fmla="*/ 115186 h 1032342"/>
                    <a:gd name="connsiteX17" fmla="*/ 1046747 w 1133135"/>
                    <a:gd name="connsiteY17" fmla="*/ 93588 h 1032342"/>
                    <a:gd name="connsiteX18" fmla="*/ 1074103 w 1133135"/>
                    <a:gd name="connsiteY18" fmla="*/ 82069 h 1032342"/>
                    <a:gd name="connsiteX19" fmla="*/ 1075522 w 1133135"/>
                    <a:gd name="connsiteY19" fmla="*/ 81644 h 1032342"/>
                    <a:gd name="connsiteX20" fmla="*/ 1084182 w 1133135"/>
                    <a:gd name="connsiteY20" fmla="*/ 87829 h 1032342"/>
                    <a:gd name="connsiteX21" fmla="*/ 1095700 w 1133135"/>
                    <a:gd name="connsiteY21" fmla="*/ 89269 h 1032342"/>
                    <a:gd name="connsiteX22" fmla="*/ 1098580 w 1133135"/>
                    <a:gd name="connsiteY22" fmla="*/ 95028 h 1032342"/>
                    <a:gd name="connsiteX23" fmla="*/ 1115858 w 1133135"/>
                    <a:gd name="connsiteY23" fmla="*/ 89269 h 1032342"/>
                    <a:gd name="connsiteX24" fmla="*/ 1131919 w 1133135"/>
                    <a:gd name="connsiteY24" fmla="*/ 104812 h 1032342"/>
                    <a:gd name="connsiteX25" fmla="*/ 1121617 w 1133135"/>
                    <a:gd name="connsiteY25" fmla="*/ 126704 h 1032342"/>
                    <a:gd name="connsiteX26" fmla="*/ 1127376 w 1133135"/>
                    <a:gd name="connsiteY26" fmla="*/ 146861 h 1032342"/>
                    <a:gd name="connsiteX27" fmla="*/ 1133135 w 1133135"/>
                    <a:gd name="connsiteY27" fmla="*/ 161260 h 1032342"/>
                    <a:gd name="connsiteX28" fmla="*/ 1127376 w 1133135"/>
                    <a:gd name="connsiteY28" fmla="*/ 179977 h 1032342"/>
                    <a:gd name="connsiteX29" fmla="*/ 1133135 w 1133135"/>
                    <a:gd name="connsiteY29" fmla="*/ 190056 h 1032342"/>
                    <a:gd name="connsiteX30" fmla="*/ 1118737 w 1133135"/>
                    <a:gd name="connsiteY30" fmla="*/ 201575 h 1032342"/>
                    <a:gd name="connsiteX31" fmla="*/ 1114418 w 1133135"/>
                    <a:gd name="connsiteY31" fmla="*/ 211654 h 1032342"/>
                    <a:gd name="connsiteX32" fmla="*/ 1114331 w 1133135"/>
                    <a:gd name="connsiteY32" fmla="*/ 212147 h 1032342"/>
                    <a:gd name="connsiteX33" fmla="*/ 1112978 w 1133135"/>
                    <a:gd name="connsiteY33" fmla="*/ 210213 h 1032342"/>
                    <a:gd name="connsiteX34" fmla="*/ 1095700 w 1133135"/>
                    <a:gd name="connsiteY34" fmla="*/ 217413 h 1032342"/>
                    <a:gd name="connsiteX35" fmla="*/ 1075543 w 1133135"/>
                    <a:gd name="connsiteY35" fmla="*/ 213093 h 1032342"/>
                    <a:gd name="connsiteX36" fmla="*/ 1058265 w 1133135"/>
                    <a:gd name="connsiteY36" fmla="*/ 223172 h 1032342"/>
                    <a:gd name="connsiteX37" fmla="*/ 1032348 w 1133135"/>
                    <a:gd name="connsiteY37" fmla="*/ 211654 h 1032342"/>
                    <a:gd name="connsiteX38" fmla="*/ 1002112 w 1133135"/>
                    <a:gd name="connsiteY38" fmla="*/ 253408 h 1032342"/>
                    <a:gd name="connsiteX39" fmla="*/ 957478 w 1133135"/>
                    <a:gd name="connsiteY39" fmla="*/ 250528 h 1032342"/>
                    <a:gd name="connsiteX40" fmla="*/ 937320 w 1133135"/>
                    <a:gd name="connsiteY40" fmla="*/ 243329 h 1032342"/>
                    <a:gd name="connsiteX41" fmla="*/ 928682 w 1133135"/>
                    <a:gd name="connsiteY41" fmla="*/ 253408 h 1032342"/>
                    <a:gd name="connsiteX42" fmla="*/ 907084 w 1133135"/>
                    <a:gd name="connsiteY42" fmla="*/ 247649 h 1032342"/>
                    <a:gd name="connsiteX43" fmla="*/ 884047 w 1133135"/>
                    <a:gd name="connsiteY43" fmla="*/ 264927 h 1032342"/>
                    <a:gd name="connsiteX44" fmla="*/ 850931 w 1133135"/>
                    <a:gd name="connsiteY44" fmla="*/ 256288 h 1032342"/>
                    <a:gd name="connsiteX45" fmla="*/ 830774 w 1133135"/>
                    <a:gd name="connsiteY45" fmla="*/ 286524 h 1032342"/>
                    <a:gd name="connsiteX46" fmla="*/ 809177 w 1133135"/>
                    <a:gd name="connsiteY46" fmla="*/ 295162 h 1032342"/>
                    <a:gd name="connsiteX47" fmla="*/ 791899 w 1133135"/>
                    <a:gd name="connsiteY47" fmla="*/ 286524 h 1032342"/>
                    <a:gd name="connsiteX48" fmla="*/ 768862 w 1133135"/>
                    <a:gd name="connsiteY48" fmla="*/ 321080 h 1032342"/>
                    <a:gd name="connsiteX49" fmla="*/ 765982 w 1133135"/>
                    <a:gd name="connsiteY49" fmla="*/ 332598 h 1032342"/>
                    <a:gd name="connsiteX50" fmla="*/ 755904 w 1133135"/>
                    <a:gd name="connsiteY50" fmla="*/ 345556 h 1032342"/>
                    <a:gd name="connsiteX51" fmla="*/ 755904 w 1133135"/>
                    <a:gd name="connsiteY51" fmla="*/ 361395 h 1032342"/>
                    <a:gd name="connsiteX52" fmla="*/ 741506 w 1133135"/>
                    <a:gd name="connsiteY52" fmla="*/ 367154 h 1032342"/>
                    <a:gd name="connsiteX53" fmla="*/ 740066 w 1133135"/>
                    <a:gd name="connsiteY53" fmla="*/ 385871 h 1032342"/>
                    <a:gd name="connsiteX54" fmla="*/ 729987 w 1133135"/>
                    <a:gd name="connsiteY54" fmla="*/ 400269 h 1032342"/>
                    <a:gd name="connsiteX55" fmla="*/ 722788 w 1133135"/>
                    <a:gd name="connsiteY55" fmla="*/ 400269 h 1032342"/>
                    <a:gd name="connsiteX56" fmla="*/ 699751 w 1133135"/>
                    <a:gd name="connsiteY56" fmla="*/ 424747 h 1032342"/>
                    <a:gd name="connsiteX57" fmla="*/ 706950 w 1133135"/>
                    <a:gd name="connsiteY57" fmla="*/ 437705 h 1032342"/>
                    <a:gd name="connsiteX58" fmla="*/ 696871 w 1133135"/>
                    <a:gd name="connsiteY58" fmla="*/ 452103 h 1032342"/>
                    <a:gd name="connsiteX59" fmla="*/ 691112 w 1133135"/>
                    <a:gd name="connsiteY59" fmla="*/ 467940 h 1032342"/>
                    <a:gd name="connsiteX60" fmla="*/ 698311 w 1133135"/>
                    <a:gd name="connsiteY60" fmla="*/ 480899 h 1032342"/>
                    <a:gd name="connsiteX61" fmla="*/ 698311 w 1133135"/>
                    <a:gd name="connsiteY61" fmla="*/ 493858 h 1032342"/>
                    <a:gd name="connsiteX62" fmla="*/ 652237 w 1133135"/>
                    <a:gd name="connsiteY62" fmla="*/ 548570 h 1032342"/>
                    <a:gd name="connsiteX63" fmla="*/ 620561 w 1133135"/>
                    <a:gd name="connsiteY63" fmla="*/ 560089 h 1032342"/>
                    <a:gd name="connsiteX64" fmla="*/ 588885 w 1133135"/>
                    <a:gd name="connsiteY64" fmla="*/ 552890 h 1032342"/>
                    <a:gd name="connsiteX65" fmla="*/ 568728 w 1133135"/>
                    <a:gd name="connsiteY65" fmla="*/ 551451 h 1032342"/>
                    <a:gd name="connsiteX66" fmla="*/ 551450 w 1133135"/>
                    <a:gd name="connsiteY66" fmla="*/ 547131 h 1032342"/>
                    <a:gd name="connsiteX67" fmla="*/ 522653 w 1133135"/>
                    <a:gd name="connsiteY67" fmla="*/ 562969 h 1032342"/>
                    <a:gd name="connsiteX68" fmla="*/ 532732 w 1133135"/>
                    <a:gd name="connsiteY68" fmla="*/ 577366 h 1032342"/>
                    <a:gd name="connsiteX69" fmla="*/ 541371 w 1133135"/>
                    <a:gd name="connsiteY69" fmla="*/ 616242 h 1032342"/>
                    <a:gd name="connsiteX70" fmla="*/ 551450 w 1133135"/>
                    <a:gd name="connsiteY70" fmla="*/ 620562 h 1032342"/>
                    <a:gd name="connsiteX71" fmla="*/ 554329 w 1133135"/>
                    <a:gd name="connsiteY71" fmla="*/ 642159 h 1032342"/>
                    <a:gd name="connsiteX72" fmla="*/ 573047 w 1133135"/>
                    <a:gd name="connsiteY72" fmla="*/ 647918 h 1032342"/>
                    <a:gd name="connsiteX73" fmla="*/ 587445 w 1133135"/>
                    <a:gd name="connsiteY73" fmla="*/ 662316 h 1032342"/>
                    <a:gd name="connsiteX74" fmla="*/ 586005 w 1133135"/>
                    <a:gd name="connsiteY74" fmla="*/ 681033 h 1032342"/>
                    <a:gd name="connsiteX75" fmla="*/ 544251 w 1133135"/>
                    <a:gd name="connsiteY75" fmla="*/ 705511 h 1032342"/>
                    <a:gd name="connsiteX76" fmla="*/ 518334 w 1133135"/>
                    <a:gd name="connsiteY76" fmla="*/ 712710 h 1032342"/>
                    <a:gd name="connsiteX77" fmla="*/ 503936 w 1133135"/>
                    <a:gd name="connsiteY77" fmla="*/ 725668 h 1032342"/>
                    <a:gd name="connsiteX78" fmla="*/ 501056 w 1133135"/>
                    <a:gd name="connsiteY78" fmla="*/ 745826 h 1032342"/>
                    <a:gd name="connsiteX79" fmla="*/ 496737 w 1133135"/>
                    <a:gd name="connsiteY79" fmla="*/ 778941 h 1032342"/>
                    <a:gd name="connsiteX80" fmla="*/ 470820 w 1133135"/>
                    <a:gd name="connsiteY80" fmla="*/ 776062 h 1032342"/>
                    <a:gd name="connsiteX81" fmla="*/ 470820 w 1133135"/>
                    <a:gd name="connsiteY81" fmla="*/ 789020 h 1032342"/>
                    <a:gd name="connsiteX82" fmla="*/ 437704 w 1133135"/>
                    <a:gd name="connsiteY82" fmla="*/ 826455 h 1032342"/>
                    <a:gd name="connsiteX83" fmla="*/ 404589 w 1133135"/>
                    <a:gd name="connsiteY83" fmla="*/ 797659 h 1032342"/>
                    <a:gd name="connsiteX84" fmla="*/ 397389 w 1133135"/>
                    <a:gd name="connsiteY84" fmla="*/ 793340 h 1032342"/>
                    <a:gd name="connsiteX85" fmla="*/ 384431 w 1133135"/>
                    <a:gd name="connsiteY85" fmla="*/ 800539 h 1032342"/>
                    <a:gd name="connsiteX86" fmla="*/ 395950 w 1133135"/>
                    <a:gd name="connsiteY86" fmla="*/ 823576 h 1032342"/>
                    <a:gd name="connsiteX87" fmla="*/ 394510 w 1133135"/>
                    <a:gd name="connsiteY87" fmla="*/ 827896 h 1032342"/>
                    <a:gd name="connsiteX88" fmla="*/ 416107 w 1133135"/>
                    <a:gd name="connsiteY88" fmla="*/ 856692 h 1032342"/>
                    <a:gd name="connsiteX89" fmla="*/ 426186 w 1133135"/>
                    <a:gd name="connsiteY89" fmla="*/ 871089 h 1032342"/>
                    <a:gd name="connsiteX90" fmla="*/ 424954 w 1133135"/>
                    <a:gd name="connsiteY90" fmla="*/ 876634 h 1032342"/>
                    <a:gd name="connsiteX91" fmla="*/ 390653 w 1133135"/>
                    <a:gd name="connsiteY91" fmla="*/ 1032342 h 1032342"/>
                    <a:gd name="connsiteX92" fmla="*/ 286957 w 1133135"/>
                    <a:gd name="connsiteY92" fmla="*/ 876634 h 1032342"/>
                    <a:gd name="connsiteX93" fmla="*/ 282204 w 1133135"/>
                    <a:gd name="connsiteY93" fmla="*/ 871089 h 1032342"/>
                    <a:gd name="connsiteX94" fmla="*/ 285084 w 1133135"/>
                    <a:gd name="connsiteY94" fmla="*/ 866770 h 1032342"/>
                    <a:gd name="connsiteX95" fmla="*/ 285084 w 1133135"/>
                    <a:gd name="connsiteY95" fmla="*/ 848052 h 1032342"/>
                    <a:gd name="connsiteX96" fmla="*/ 300922 w 1133135"/>
                    <a:gd name="connsiteY96" fmla="*/ 842293 h 1032342"/>
                    <a:gd name="connsiteX97" fmla="*/ 292283 w 1133135"/>
                    <a:gd name="connsiteY97" fmla="*/ 829335 h 1032342"/>
                    <a:gd name="connsiteX98" fmla="*/ 277885 w 1133135"/>
                    <a:gd name="connsiteY98" fmla="*/ 825015 h 1032342"/>
                    <a:gd name="connsiteX99" fmla="*/ 267806 w 1133135"/>
                    <a:gd name="connsiteY99" fmla="*/ 822136 h 1032342"/>
                    <a:gd name="connsiteX100" fmla="*/ 267806 w 1133135"/>
                    <a:gd name="connsiteY100" fmla="*/ 810618 h 1032342"/>
                    <a:gd name="connsiteX101" fmla="*/ 276445 w 1133135"/>
                    <a:gd name="connsiteY101" fmla="*/ 800539 h 1032342"/>
                    <a:gd name="connsiteX102" fmla="*/ 290843 w 1133135"/>
                    <a:gd name="connsiteY102" fmla="*/ 801978 h 1032342"/>
                    <a:gd name="connsiteX103" fmla="*/ 302362 w 1133135"/>
                    <a:gd name="connsiteY103" fmla="*/ 799099 h 1032342"/>
                    <a:gd name="connsiteX104" fmla="*/ 306681 w 1133135"/>
                    <a:gd name="connsiteY104" fmla="*/ 787581 h 1032342"/>
                    <a:gd name="connsiteX105" fmla="*/ 315320 w 1133135"/>
                    <a:gd name="connsiteY105" fmla="*/ 765983 h 1032342"/>
                    <a:gd name="connsiteX106" fmla="*/ 335477 w 1133135"/>
                    <a:gd name="connsiteY106" fmla="*/ 761663 h 1032342"/>
                    <a:gd name="connsiteX107" fmla="*/ 334037 w 1133135"/>
                    <a:gd name="connsiteY107" fmla="*/ 753025 h 1032342"/>
                    <a:gd name="connsiteX108" fmla="*/ 323959 w 1133135"/>
                    <a:gd name="connsiteY108" fmla="*/ 745826 h 1032342"/>
                    <a:gd name="connsiteX109" fmla="*/ 329718 w 1133135"/>
                    <a:gd name="connsiteY109" fmla="*/ 734307 h 1032342"/>
                    <a:gd name="connsiteX110" fmla="*/ 311000 w 1133135"/>
                    <a:gd name="connsiteY110" fmla="*/ 725668 h 1032342"/>
                    <a:gd name="connsiteX111" fmla="*/ 292283 w 1133135"/>
                    <a:gd name="connsiteY111" fmla="*/ 719909 h 1032342"/>
                    <a:gd name="connsiteX112" fmla="*/ 298042 w 1133135"/>
                    <a:gd name="connsiteY112" fmla="*/ 704070 h 1032342"/>
                    <a:gd name="connsiteX113" fmla="*/ 312440 w 1133135"/>
                    <a:gd name="connsiteY113" fmla="*/ 699751 h 1032342"/>
                    <a:gd name="connsiteX114" fmla="*/ 319639 w 1133135"/>
                    <a:gd name="connsiteY114" fmla="*/ 688233 h 1032342"/>
                    <a:gd name="connsiteX115" fmla="*/ 299482 w 1133135"/>
                    <a:gd name="connsiteY115" fmla="*/ 678155 h 1032342"/>
                    <a:gd name="connsiteX116" fmla="*/ 289403 w 1133135"/>
                    <a:gd name="connsiteY116" fmla="*/ 679594 h 1032342"/>
                    <a:gd name="connsiteX117" fmla="*/ 256287 w 1133135"/>
                    <a:gd name="connsiteY117" fmla="*/ 679594 h 1032342"/>
                    <a:gd name="connsiteX118" fmla="*/ 250528 w 1133135"/>
                    <a:gd name="connsiteY118" fmla="*/ 688233 h 1032342"/>
                    <a:gd name="connsiteX119" fmla="*/ 239010 w 1133135"/>
                    <a:gd name="connsiteY119" fmla="*/ 686793 h 1032342"/>
                    <a:gd name="connsiteX120" fmla="*/ 226051 w 1133135"/>
                    <a:gd name="connsiteY120" fmla="*/ 675274 h 1032342"/>
                    <a:gd name="connsiteX121" fmla="*/ 226051 w 1133135"/>
                    <a:gd name="connsiteY121" fmla="*/ 663755 h 1032342"/>
                    <a:gd name="connsiteX122" fmla="*/ 249088 w 1133135"/>
                    <a:gd name="connsiteY122" fmla="*/ 657996 h 1032342"/>
                    <a:gd name="connsiteX123" fmla="*/ 249088 w 1133135"/>
                    <a:gd name="connsiteY123" fmla="*/ 639279 h 1032342"/>
                    <a:gd name="connsiteX124" fmla="*/ 236130 w 1133135"/>
                    <a:gd name="connsiteY124" fmla="*/ 636399 h 1032342"/>
                    <a:gd name="connsiteX125" fmla="*/ 228931 w 1133135"/>
                    <a:gd name="connsiteY125" fmla="*/ 633520 h 1032342"/>
                    <a:gd name="connsiteX126" fmla="*/ 233250 w 1133135"/>
                    <a:gd name="connsiteY126" fmla="*/ 622001 h 1032342"/>
                    <a:gd name="connsiteX127" fmla="*/ 233250 w 1133135"/>
                    <a:gd name="connsiteY127" fmla="*/ 597525 h 1032342"/>
                    <a:gd name="connsiteX128" fmla="*/ 237570 w 1133135"/>
                    <a:gd name="connsiteY128" fmla="*/ 590325 h 1032342"/>
                    <a:gd name="connsiteX129" fmla="*/ 243329 w 1133135"/>
                    <a:gd name="connsiteY129" fmla="*/ 567288 h 1032342"/>
                    <a:gd name="connsiteX130" fmla="*/ 227491 w 1133135"/>
                    <a:gd name="connsiteY130" fmla="*/ 564409 h 1032342"/>
                    <a:gd name="connsiteX131" fmla="*/ 203014 w 1133135"/>
                    <a:gd name="connsiteY131" fmla="*/ 550010 h 1032342"/>
                    <a:gd name="connsiteX132" fmla="*/ 171338 w 1133135"/>
                    <a:gd name="connsiteY132" fmla="*/ 557210 h 1032342"/>
                    <a:gd name="connsiteX133" fmla="*/ 138222 w 1133135"/>
                    <a:gd name="connsiteY133" fmla="*/ 565848 h 1032342"/>
                    <a:gd name="connsiteX134" fmla="*/ 115185 w 1133135"/>
                    <a:gd name="connsiteY134" fmla="*/ 588885 h 1032342"/>
                    <a:gd name="connsiteX135" fmla="*/ 93588 w 1133135"/>
                    <a:gd name="connsiteY135" fmla="*/ 603284 h 1032342"/>
                    <a:gd name="connsiteX136" fmla="*/ 70551 w 1133135"/>
                    <a:gd name="connsiteY136" fmla="*/ 617681 h 1032342"/>
                    <a:gd name="connsiteX137" fmla="*/ 61912 w 1133135"/>
                    <a:gd name="connsiteY137" fmla="*/ 636399 h 1032342"/>
                    <a:gd name="connsiteX138" fmla="*/ 34556 w 1133135"/>
                    <a:gd name="connsiteY138" fmla="*/ 634959 h 1032342"/>
                    <a:gd name="connsiteX139" fmla="*/ 30236 w 1133135"/>
                    <a:gd name="connsiteY139" fmla="*/ 624881 h 1032342"/>
                    <a:gd name="connsiteX140" fmla="*/ 0 w 1133135"/>
                    <a:gd name="connsiteY140" fmla="*/ 630640 h 1032342"/>
                    <a:gd name="connsiteX141" fmla="*/ 50394 w 1133135"/>
                    <a:gd name="connsiteY141" fmla="*/ 597525 h 1032342"/>
                    <a:gd name="connsiteX142" fmla="*/ 74871 w 1133135"/>
                    <a:gd name="connsiteY142" fmla="*/ 593205 h 1032342"/>
                    <a:gd name="connsiteX143" fmla="*/ 79190 w 1133135"/>
                    <a:gd name="connsiteY143" fmla="*/ 575927 h 1032342"/>
                    <a:gd name="connsiteX144" fmla="*/ 95028 w 1133135"/>
                    <a:gd name="connsiteY144" fmla="*/ 575927 h 1032342"/>
                    <a:gd name="connsiteX145" fmla="*/ 112306 w 1133135"/>
                    <a:gd name="connsiteY145" fmla="*/ 565848 h 1032342"/>
                    <a:gd name="connsiteX146" fmla="*/ 182857 w 1133135"/>
                    <a:gd name="connsiteY146" fmla="*/ 529853 h 1032342"/>
                    <a:gd name="connsiteX147" fmla="*/ 250528 w 1133135"/>
                    <a:gd name="connsiteY147" fmla="*/ 488099 h 1032342"/>
                    <a:gd name="connsiteX148" fmla="*/ 295163 w 1133135"/>
                    <a:gd name="connsiteY148" fmla="*/ 427625 h 1032342"/>
                    <a:gd name="connsiteX149" fmla="*/ 372912 w 1133135"/>
                    <a:gd name="connsiteY149" fmla="*/ 394510 h 1032342"/>
                    <a:gd name="connsiteX150" fmla="*/ 418987 w 1133135"/>
                    <a:gd name="connsiteY150" fmla="*/ 364273 h 1032342"/>
                    <a:gd name="connsiteX151" fmla="*/ 436264 w 1133135"/>
                    <a:gd name="connsiteY151" fmla="*/ 328278 h 1032342"/>
                    <a:gd name="connsiteX152" fmla="*/ 446343 w 1133135"/>
                    <a:gd name="connsiteY152" fmla="*/ 312440 h 1032342"/>
                    <a:gd name="connsiteX153" fmla="*/ 437704 w 1133135"/>
                    <a:gd name="connsiteY153" fmla="*/ 264927 h 1032342"/>
                    <a:gd name="connsiteX154" fmla="*/ 447783 w 1133135"/>
                    <a:gd name="connsiteY154" fmla="*/ 239010 h 1032342"/>
                    <a:gd name="connsiteX155" fmla="*/ 443464 w 1133135"/>
                    <a:gd name="connsiteY155" fmla="*/ 223172 h 1032342"/>
                    <a:gd name="connsiteX156" fmla="*/ 454982 w 1133135"/>
                    <a:gd name="connsiteY156" fmla="*/ 190056 h 1032342"/>
                    <a:gd name="connsiteX157" fmla="*/ 470820 w 1133135"/>
                    <a:gd name="connsiteY157" fmla="*/ 192936 h 1032342"/>
                    <a:gd name="connsiteX158" fmla="*/ 482339 w 1133135"/>
                    <a:gd name="connsiteY158" fmla="*/ 188617 h 1032342"/>
                    <a:gd name="connsiteX159" fmla="*/ 490977 w 1133135"/>
                    <a:gd name="connsiteY159" fmla="*/ 164139 h 1032342"/>
                    <a:gd name="connsiteX160" fmla="*/ 496737 w 1133135"/>
                    <a:gd name="connsiteY160" fmla="*/ 110866 h 1032342"/>
                    <a:gd name="connsiteX161" fmla="*/ 529853 w 1133135"/>
                    <a:gd name="connsiteY161" fmla="*/ 87829 h 1032342"/>
                    <a:gd name="connsiteX162" fmla="*/ 541371 w 1133135"/>
                    <a:gd name="connsiteY162" fmla="*/ 71991 h 1032342"/>
                    <a:gd name="connsiteX163" fmla="*/ 583126 w 1133135"/>
                    <a:gd name="connsiteY163" fmla="*/ 61913 h 1032342"/>
                    <a:gd name="connsiteX164" fmla="*/ 591765 w 1133135"/>
                    <a:gd name="connsiteY164" fmla="*/ 61913 h 1032342"/>
                    <a:gd name="connsiteX165" fmla="*/ 597524 w 1133135"/>
                    <a:gd name="connsiteY165" fmla="*/ 59032 h 1032342"/>
                    <a:gd name="connsiteX166" fmla="*/ 601843 w 1133135"/>
                    <a:gd name="connsiteY166" fmla="*/ 31676 h 1032342"/>
                    <a:gd name="connsiteX167" fmla="*/ 598964 w 1133135"/>
                    <a:gd name="connsiteY167" fmla="*/ 12958 h 1032342"/>
                    <a:gd name="connsiteX168" fmla="*/ 617681 w 1133135"/>
                    <a:gd name="connsiteY168" fmla="*/ 0 h 1032342"/>
                    <a:gd name="connsiteX0" fmla="*/ 390653 w 1133135"/>
                    <a:gd name="connsiteY0" fmla="*/ 1032342 h 1123782"/>
                    <a:gd name="connsiteX1" fmla="*/ 286957 w 1133135"/>
                    <a:gd name="connsiteY1" fmla="*/ 876634 h 1123782"/>
                    <a:gd name="connsiteX2" fmla="*/ 282204 w 1133135"/>
                    <a:gd name="connsiteY2" fmla="*/ 871089 h 1123782"/>
                    <a:gd name="connsiteX3" fmla="*/ 285084 w 1133135"/>
                    <a:gd name="connsiteY3" fmla="*/ 866770 h 1123782"/>
                    <a:gd name="connsiteX4" fmla="*/ 285084 w 1133135"/>
                    <a:gd name="connsiteY4" fmla="*/ 848052 h 1123782"/>
                    <a:gd name="connsiteX5" fmla="*/ 300922 w 1133135"/>
                    <a:gd name="connsiteY5" fmla="*/ 842293 h 1123782"/>
                    <a:gd name="connsiteX6" fmla="*/ 292283 w 1133135"/>
                    <a:gd name="connsiteY6" fmla="*/ 829335 h 1123782"/>
                    <a:gd name="connsiteX7" fmla="*/ 277885 w 1133135"/>
                    <a:gd name="connsiteY7" fmla="*/ 825015 h 1123782"/>
                    <a:gd name="connsiteX8" fmla="*/ 267806 w 1133135"/>
                    <a:gd name="connsiteY8" fmla="*/ 822136 h 1123782"/>
                    <a:gd name="connsiteX9" fmla="*/ 267806 w 1133135"/>
                    <a:gd name="connsiteY9" fmla="*/ 810618 h 1123782"/>
                    <a:gd name="connsiteX10" fmla="*/ 276445 w 1133135"/>
                    <a:gd name="connsiteY10" fmla="*/ 800539 h 1123782"/>
                    <a:gd name="connsiteX11" fmla="*/ 290843 w 1133135"/>
                    <a:gd name="connsiteY11" fmla="*/ 801978 h 1123782"/>
                    <a:gd name="connsiteX12" fmla="*/ 302362 w 1133135"/>
                    <a:gd name="connsiteY12" fmla="*/ 799099 h 1123782"/>
                    <a:gd name="connsiteX13" fmla="*/ 306681 w 1133135"/>
                    <a:gd name="connsiteY13" fmla="*/ 787581 h 1123782"/>
                    <a:gd name="connsiteX14" fmla="*/ 315320 w 1133135"/>
                    <a:gd name="connsiteY14" fmla="*/ 765983 h 1123782"/>
                    <a:gd name="connsiteX15" fmla="*/ 335477 w 1133135"/>
                    <a:gd name="connsiteY15" fmla="*/ 761663 h 1123782"/>
                    <a:gd name="connsiteX16" fmla="*/ 334037 w 1133135"/>
                    <a:gd name="connsiteY16" fmla="*/ 753025 h 1123782"/>
                    <a:gd name="connsiteX17" fmla="*/ 323959 w 1133135"/>
                    <a:gd name="connsiteY17" fmla="*/ 745826 h 1123782"/>
                    <a:gd name="connsiteX18" fmla="*/ 329718 w 1133135"/>
                    <a:gd name="connsiteY18" fmla="*/ 734307 h 1123782"/>
                    <a:gd name="connsiteX19" fmla="*/ 311000 w 1133135"/>
                    <a:gd name="connsiteY19" fmla="*/ 725668 h 1123782"/>
                    <a:gd name="connsiteX20" fmla="*/ 292283 w 1133135"/>
                    <a:gd name="connsiteY20" fmla="*/ 719909 h 1123782"/>
                    <a:gd name="connsiteX21" fmla="*/ 298042 w 1133135"/>
                    <a:gd name="connsiteY21" fmla="*/ 704070 h 1123782"/>
                    <a:gd name="connsiteX22" fmla="*/ 312440 w 1133135"/>
                    <a:gd name="connsiteY22" fmla="*/ 699751 h 1123782"/>
                    <a:gd name="connsiteX23" fmla="*/ 319639 w 1133135"/>
                    <a:gd name="connsiteY23" fmla="*/ 688233 h 1123782"/>
                    <a:gd name="connsiteX24" fmla="*/ 299482 w 1133135"/>
                    <a:gd name="connsiteY24" fmla="*/ 678155 h 1123782"/>
                    <a:gd name="connsiteX25" fmla="*/ 289403 w 1133135"/>
                    <a:gd name="connsiteY25" fmla="*/ 679594 h 1123782"/>
                    <a:gd name="connsiteX26" fmla="*/ 256287 w 1133135"/>
                    <a:gd name="connsiteY26" fmla="*/ 679594 h 1123782"/>
                    <a:gd name="connsiteX27" fmla="*/ 250528 w 1133135"/>
                    <a:gd name="connsiteY27" fmla="*/ 688233 h 1123782"/>
                    <a:gd name="connsiteX28" fmla="*/ 239010 w 1133135"/>
                    <a:gd name="connsiteY28" fmla="*/ 686793 h 1123782"/>
                    <a:gd name="connsiteX29" fmla="*/ 226051 w 1133135"/>
                    <a:gd name="connsiteY29" fmla="*/ 675274 h 1123782"/>
                    <a:gd name="connsiteX30" fmla="*/ 226051 w 1133135"/>
                    <a:gd name="connsiteY30" fmla="*/ 663755 h 1123782"/>
                    <a:gd name="connsiteX31" fmla="*/ 249088 w 1133135"/>
                    <a:gd name="connsiteY31" fmla="*/ 657996 h 1123782"/>
                    <a:gd name="connsiteX32" fmla="*/ 249088 w 1133135"/>
                    <a:gd name="connsiteY32" fmla="*/ 639279 h 1123782"/>
                    <a:gd name="connsiteX33" fmla="*/ 236130 w 1133135"/>
                    <a:gd name="connsiteY33" fmla="*/ 636399 h 1123782"/>
                    <a:gd name="connsiteX34" fmla="*/ 228931 w 1133135"/>
                    <a:gd name="connsiteY34" fmla="*/ 633520 h 1123782"/>
                    <a:gd name="connsiteX35" fmla="*/ 233250 w 1133135"/>
                    <a:gd name="connsiteY35" fmla="*/ 622001 h 1123782"/>
                    <a:gd name="connsiteX36" fmla="*/ 233250 w 1133135"/>
                    <a:gd name="connsiteY36" fmla="*/ 597525 h 1123782"/>
                    <a:gd name="connsiteX37" fmla="*/ 237570 w 1133135"/>
                    <a:gd name="connsiteY37" fmla="*/ 590325 h 1123782"/>
                    <a:gd name="connsiteX38" fmla="*/ 243329 w 1133135"/>
                    <a:gd name="connsiteY38" fmla="*/ 567288 h 1123782"/>
                    <a:gd name="connsiteX39" fmla="*/ 227491 w 1133135"/>
                    <a:gd name="connsiteY39" fmla="*/ 564409 h 1123782"/>
                    <a:gd name="connsiteX40" fmla="*/ 203014 w 1133135"/>
                    <a:gd name="connsiteY40" fmla="*/ 550010 h 1123782"/>
                    <a:gd name="connsiteX41" fmla="*/ 171338 w 1133135"/>
                    <a:gd name="connsiteY41" fmla="*/ 557210 h 1123782"/>
                    <a:gd name="connsiteX42" fmla="*/ 138222 w 1133135"/>
                    <a:gd name="connsiteY42" fmla="*/ 565848 h 1123782"/>
                    <a:gd name="connsiteX43" fmla="*/ 115185 w 1133135"/>
                    <a:gd name="connsiteY43" fmla="*/ 588885 h 1123782"/>
                    <a:gd name="connsiteX44" fmla="*/ 93588 w 1133135"/>
                    <a:gd name="connsiteY44" fmla="*/ 603284 h 1123782"/>
                    <a:gd name="connsiteX45" fmla="*/ 70551 w 1133135"/>
                    <a:gd name="connsiteY45" fmla="*/ 617681 h 1123782"/>
                    <a:gd name="connsiteX46" fmla="*/ 61912 w 1133135"/>
                    <a:gd name="connsiteY46" fmla="*/ 636399 h 1123782"/>
                    <a:gd name="connsiteX47" fmla="*/ 34556 w 1133135"/>
                    <a:gd name="connsiteY47" fmla="*/ 634959 h 1123782"/>
                    <a:gd name="connsiteX48" fmla="*/ 30236 w 1133135"/>
                    <a:gd name="connsiteY48" fmla="*/ 624881 h 1123782"/>
                    <a:gd name="connsiteX49" fmla="*/ 0 w 1133135"/>
                    <a:gd name="connsiteY49" fmla="*/ 630640 h 1123782"/>
                    <a:gd name="connsiteX50" fmla="*/ 50394 w 1133135"/>
                    <a:gd name="connsiteY50" fmla="*/ 597525 h 1123782"/>
                    <a:gd name="connsiteX51" fmla="*/ 74871 w 1133135"/>
                    <a:gd name="connsiteY51" fmla="*/ 593205 h 1123782"/>
                    <a:gd name="connsiteX52" fmla="*/ 79190 w 1133135"/>
                    <a:gd name="connsiteY52" fmla="*/ 575927 h 1123782"/>
                    <a:gd name="connsiteX53" fmla="*/ 95028 w 1133135"/>
                    <a:gd name="connsiteY53" fmla="*/ 575927 h 1123782"/>
                    <a:gd name="connsiteX54" fmla="*/ 112306 w 1133135"/>
                    <a:gd name="connsiteY54" fmla="*/ 565848 h 1123782"/>
                    <a:gd name="connsiteX55" fmla="*/ 182857 w 1133135"/>
                    <a:gd name="connsiteY55" fmla="*/ 529853 h 1123782"/>
                    <a:gd name="connsiteX56" fmla="*/ 250528 w 1133135"/>
                    <a:gd name="connsiteY56" fmla="*/ 488099 h 1123782"/>
                    <a:gd name="connsiteX57" fmla="*/ 295163 w 1133135"/>
                    <a:gd name="connsiteY57" fmla="*/ 427625 h 1123782"/>
                    <a:gd name="connsiteX58" fmla="*/ 372912 w 1133135"/>
                    <a:gd name="connsiteY58" fmla="*/ 394510 h 1123782"/>
                    <a:gd name="connsiteX59" fmla="*/ 418987 w 1133135"/>
                    <a:gd name="connsiteY59" fmla="*/ 364273 h 1123782"/>
                    <a:gd name="connsiteX60" fmla="*/ 436264 w 1133135"/>
                    <a:gd name="connsiteY60" fmla="*/ 328278 h 1123782"/>
                    <a:gd name="connsiteX61" fmla="*/ 446343 w 1133135"/>
                    <a:gd name="connsiteY61" fmla="*/ 312440 h 1123782"/>
                    <a:gd name="connsiteX62" fmla="*/ 437704 w 1133135"/>
                    <a:gd name="connsiteY62" fmla="*/ 264927 h 1123782"/>
                    <a:gd name="connsiteX63" fmla="*/ 447783 w 1133135"/>
                    <a:gd name="connsiteY63" fmla="*/ 239010 h 1123782"/>
                    <a:gd name="connsiteX64" fmla="*/ 443464 w 1133135"/>
                    <a:gd name="connsiteY64" fmla="*/ 223172 h 1123782"/>
                    <a:gd name="connsiteX65" fmla="*/ 454982 w 1133135"/>
                    <a:gd name="connsiteY65" fmla="*/ 190056 h 1123782"/>
                    <a:gd name="connsiteX66" fmla="*/ 470820 w 1133135"/>
                    <a:gd name="connsiteY66" fmla="*/ 192936 h 1123782"/>
                    <a:gd name="connsiteX67" fmla="*/ 482339 w 1133135"/>
                    <a:gd name="connsiteY67" fmla="*/ 188617 h 1123782"/>
                    <a:gd name="connsiteX68" fmla="*/ 490977 w 1133135"/>
                    <a:gd name="connsiteY68" fmla="*/ 164139 h 1123782"/>
                    <a:gd name="connsiteX69" fmla="*/ 496737 w 1133135"/>
                    <a:gd name="connsiteY69" fmla="*/ 110866 h 1123782"/>
                    <a:gd name="connsiteX70" fmla="*/ 529853 w 1133135"/>
                    <a:gd name="connsiteY70" fmla="*/ 87829 h 1123782"/>
                    <a:gd name="connsiteX71" fmla="*/ 541371 w 1133135"/>
                    <a:gd name="connsiteY71" fmla="*/ 71991 h 1123782"/>
                    <a:gd name="connsiteX72" fmla="*/ 583126 w 1133135"/>
                    <a:gd name="connsiteY72" fmla="*/ 61913 h 1123782"/>
                    <a:gd name="connsiteX73" fmla="*/ 591765 w 1133135"/>
                    <a:gd name="connsiteY73" fmla="*/ 61913 h 1123782"/>
                    <a:gd name="connsiteX74" fmla="*/ 597524 w 1133135"/>
                    <a:gd name="connsiteY74" fmla="*/ 59032 h 1123782"/>
                    <a:gd name="connsiteX75" fmla="*/ 601843 w 1133135"/>
                    <a:gd name="connsiteY75" fmla="*/ 31676 h 1123782"/>
                    <a:gd name="connsiteX76" fmla="*/ 598964 w 1133135"/>
                    <a:gd name="connsiteY76" fmla="*/ 12958 h 1123782"/>
                    <a:gd name="connsiteX77" fmla="*/ 617681 w 1133135"/>
                    <a:gd name="connsiteY77" fmla="*/ 0 h 1123782"/>
                    <a:gd name="connsiteX78" fmla="*/ 637839 w 1133135"/>
                    <a:gd name="connsiteY78" fmla="*/ 15839 h 1123782"/>
                    <a:gd name="connsiteX79" fmla="*/ 657996 w 1133135"/>
                    <a:gd name="connsiteY79" fmla="*/ 51834 h 1123782"/>
                    <a:gd name="connsiteX80" fmla="*/ 676714 w 1133135"/>
                    <a:gd name="connsiteY80" fmla="*/ 70551 h 1123782"/>
                    <a:gd name="connsiteX81" fmla="*/ 695431 w 1133135"/>
                    <a:gd name="connsiteY81" fmla="*/ 122384 h 1123782"/>
                    <a:gd name="connsiteX82" fmla="*/ 695431 w 1133135"/>
                    <a:gd name="connsiteY82" fmla="*/ 133903 h 1123782"/>
                    <a:gd name="connsiteX83" fmla="*/ 719908 w 1133135"/>
                    <a:gd name="connsiteY83" fmla="*/ 162699 h 1123782"/>
                    <a:gd name="connsiteX84" fmla="*/ 734306 w 1133135"/>
                    <a:gd name="connsiteY84" fmla="*/ 162699 h 1123782"/>
                    <a:gd name="connsiteX85" fmla="*/ 741506 w 1133135"/>
                    <a:gd name="connsiteY85" fmla="*/ 168458 h 1123782"/>
                    <a:gd name="connsiteX86" fmla="*/ 753024 w 1133135"/>
                    <a:gd name="connsiteY86" fmla="*/ 171339 h 1123782"/>
                    <a:gd name="connsiteX87" fmla="*/ 813496 w 1133135"/>
                    <a:gd name="connsiteY87" fmla="*/ 152621 h 1123782"/>
                    <a:gd name="connsiteX88" fmla="*/ 840853 w 1133135"/>
                    <a:gd name="connsiteY88" fmla="*/ 133903 h 1123782"/>
                    <a:gd name="connsiteX89" fmla="*/ 855251 w 1133135"/>
                    <a:gd name="connsiteY89" fmla="*/ 132463 h 1123782"/>
                    <a:gd name="connsiteX90" fmla="*/ 881168 w 1133135"/>
                    <a:gd name="connsiteY90" fmla="*/ 129584 h 1123782"/>
                    <a:gd name="connsiteX91" fmla="*/ 950279 w 1133135"/>
                    <a:gd name="connsiteY91" fmla="*/ 122384 h 1123782"/>
                    <a:gd name="connsiteX92" fmla="*/ 1004992 w 1133135"/>
                    <a:gd name="connsiteY92" fmla="*/ 138223 h 1123782"/>
                    <a:gd name="connsiteX93" fmla="*/ 1029469 w 1133135"/>
                    <a:gd name="connsiteY93" fmla="*/ 115186 h 1123782"/>
                    <a:gd name="connsiteX94" fmla="*/ 1046747 w 1133135"/>
                    <a:gd name="connsiteY94" fmla="*/ 93588 h 1123782"/>
                    <a:gd name="connsiteX95" fmla="*/ 1074103 w 1133135"/>
                    <a:gd name="connsiteY95" fmla="*/ 82069 h 1123782"/>
                    <a:gd name="connsiteX96" fmla="*/ 1075522 w 1133135"/>
                    <a:gd name="connsiteY96" fmla="*/ 81644 h 1123782"/>
                    <a:gd name="connsiteX97" fmla="*/ 1084182 w 1133135"/>
                    <a:gd name="connsiteY97" fmla="*/ 87829 h 1123782"/>
                    <a:gd name="connsiteX98" fmla="*/ 1095700 w 1133135"/>
                    <a:gd name="connsiteY98" fmla="*/ 89269 h 1123782"/>
                    <a:gd name="connsiteX99" fmla="*/ 1098580 w 1133135"/>
                    <a:gd name="connsiteY99" fmla="*/ 95028 h 1123782"/>
                    <a:gd name="connsiteX100" fmla="*/ 1115858 w 1133135"/>
                    <a:gd name="connsiteY100" fmla="*/ 89269 h 1123782"/>
                    <a:gd name="connsiteX101" fmla="*/ 1131919 w 1133135"/>
                    <a:gd name="connsiteY101" fmla="*/ 104812 h 1123782"/>
                    <a:gd name="connsiteX102" fmla="*/ 1121617 w 1133135"/>
                    <a:gd name="connsiteY102" fmla="*/ 126704 h 1123782"/>
                    <a:gd name="connsiteX103" fmla="*/ 1127376 w 1133135"/>
                    <a:gd name="connsiteY103" fmla="*/ 146861 h 1123782"/>
                    <a:gd name="connsiteX104" fmla="*/ 1133135 w 1133135"/>
                    <a:gd name="connsiteY104" fmla="*/ 161260 h 1123782"/>
                    <a:gd name="connsiteX105" fmla="*/ 1127376 w 1133135"/>
                    <a:gd name="connsiteY105" fmla="*/ 179977 h 1123782"/>
                    <a:gd name="connsiteX106" fmla="*/ 1133135 w 1133135"/>
                    <a:gd name="connsiteY106" fmla="*/ 190056 h 1123782"/>
                    <a:gd name="connsiteX107" fmla="*/ 1118737 w 1133135"/>
                    <a:gd name="connsiteY107" fmla="*/ 201575 h 1123782"/>
                    <a:gd name="connsiteX108" fmla="*/ 1114418 w 1133135"/>
                    <a:gd name="connsiteY108" fmla="*/ 211654 h 1123782"/>
                    <a:gd name="connsiteX109" fmla="*/ 1114331 w 1133135"/>
                    <a:gd name="connsiteY109" fmla="*/ 212147 h 1123782"/>
                    <a:gd name="connsiteX110" fmla="*/ 1112978 w 1133135"/>
                    <a:gd name="connsiteY110" fmla="*/ 210213 h 1123782"/>
                    <a:gd name="connsiteX111" fmla="*/ 1095700 w 1133135"/>
                    <a:gd name="connsiteY111" fmla="*/ 217413 h 1123782"/>
                    <a:gd name="connsiteX112" fmla="*/ 1075543 w 1133135"/>
                    <a:gd name="connsiteY112" fmla="*/ 213093 h 1123782"/>
                    <a:gd name="connsiteX113" fmla="*/ 1058265 w 1133135"/>
                    <a:gd name="connsiteY113" fmla="*/ 223172 h 1123782"/>
                    <a:gd name="connsiteX114" fmla="*/ 1032348 w 1133135"/>
                    <a:gd name="connsiteY114" fmla="*/ 211654 h 1123782"/>
                    <a:gd name="connsiteX115" fmla="*/ 1002112 w 1133135"/>
                    <a:gd name="connsiteY115" fmla="*/ 253408 h 1123782"/>
                    <a:gd name="connsiteX116" fmla="*/ 957478 w 1133135"/>
                    <a:gd name="connsiteY116" fmla="*/ 250528 h 1123782"/>
                    <a:gd name="connsiteX117" fmla="*/ 937320 w 1133135"/>
                    <a:gd name="connsiteY117" fmla="*/ 243329 h 1123782"/>
                    <a:gd name="connsiteX118" fmla="*/ 928682 w 1133135"/>
                    <a:gd name="connsiteY118" fmla="*/ 253408 h 1123782"/>
                    <a:gd name="connsiteX119" fmla="*/ 907084 w 1133135"/>
                    <a:gd name="connsiteY119" fmla="*/ 247649 h 1123782"/>
                    <a:gd name="connsiteX120" fmla="*/ 884047 w 1133135"/>
                    <a:gd name="connsiteY120" fmla="*/ 264927 h 1123782"/>
                    <a:gd name="connsiteX121" fmla="*/ 850931 w 1133135"/>
                    <a:gd name="connsiteY121" fmla="*/ 256288 h 1123782"/>
                    <a:gd name="connsiteX122" fmla="*/ 830774 w 1133135"/>
                    <a:gd name="connsiteY122" fmla="*/ 286524 h 1123782"/>
                    <a:gd name="connsiteX123" fmla="*/ 809177 w 1133135"/>
                    <a:gd name="connsiteY123" fmla="*/ 295162 h 1123782"/>
                    <a:gd name="connsiteX124" fmla="*/ 791899 w 1133135"/>
                    <a:gd name="connsiteY124" fmla="*/ 286524 h 1123782"/>
                    <a:gd name="connsiteX125" fmla="*/ 768862 w 1133135"/>
                    <a:gd name="connsiteY125" fmla="*/ 321080 h 1123782"/>
                    <a:gd name="connsiteX126" fmla="*/ 765982 w 1133135"/>
                    <a:gd name="connsiteY126" fmla="*/ 332598 h 1123782"/>
                    <a:gd name="connsiteX127" fmla="*/ 755904 w 1133135"/>
                    <a:gd name="connsiteY127" fmla="*/ 345556 h 1123782"/>
                    <a:gd name="connsiteX128" fmla="*/ 755904 w 1133135"/>
                    <a:gd name="connsiteY128" fmla="*/ 361395 h 1123782"/>
                    <a:gd name="connsiteX129" fmla="*/ 741506 w 1133135"/>
                    <a:gd name="connsiteY129" fmla="*/ 367154 h 1123782"/>
                    <a:gd name="connsiteX130" fmla="*/ 740066 w 1133135"/>
                    <a:gd name="connsiteY130" fmla="*/ 385871 h 1123782"/>
                    <a:gd name="connsiteX131" fmla="*/ 729987 w 1133135"/>
                    <a:gd name="connsiteY131" fmla="*/ 400269 h 1123782"/>
                    <a:gd name="connsiteX132" fmla="*/ 722788 w 1133135"/>
                    <a:gd name="connsiteY132" fmla="*/ 400269 h 1123782"/>
                    <a:gd name="connsiteX133" fmla="*/ 699751 w 1133135"/>
                    <a:gd name="connsiteY133" fmla="*/ 424747 h 1123782"/>
                    <a:gd name="connsiteX134" fmla="*/ 706950 w 1133135"/>
                    <a:gd name="connsiteY134" fmla="*/ 437705 h 1123782"/>
                    <a:gd name="connsiteX135" fmla="*/ 696871 w 1133135"/>
                    <a:gd name="connsiteY135" fmla="*/ 452103 h 1123782"/>
                    <a:gd name="connsiteX136" fmla="*/ 691112 w 1133135"/>
                    <a:gd name="connsiteY136" fmla="*/ 467940 h 1123782"/>
                    <a:gd name="connsiteX137" fmla="*/ 698311 w 1133135"/>
                    <a:gd name="connsiteY137" fmla="*/ 480899 h 1123782"/>
                    <a:gd name="connsiteX138" fmla="*/ 698311 w 1133135"/>
                    <a:gd name="connsiteY138" fmla="*/ 493858 h 1123782"/>
                    <a:gd name="connsiteX139" fmla="*/ 652237 w 1133135"/>
                    <a:gd name="connsiteY139" fmla="*/ 548570 h 1123782"/>
                    <a:gd name="connsiteX140" fmla="*/ 620561 w 1133135"/>
                    <a:gd name="connsiteY140" fmla="*/ 560089 h 1123782"/>
                    <a:gd name="connsiteX141" fmla="*/ 588885 w 1133135"/>
                    <a:gd name="connsiteY141" fmla="*/ 552890 h 1123782"/>
                    <a:gd name="connsiteX142" fmla="*/ 568728 w 1133135"/>
                    <a:gd name="connsiteY142" fmla="*/ 551451 h 1123782"/>
                    <a:gd name="connsiteX143" fmla="*/ 551450 w 1133135"/>
                    <a:gd name="connsiteY143" fmla="*/ 547131 h 1123782"/>
                    <a:gd name="connsiteX144" fmla="*/ 522653 w 1133135"/>
                    <a:gd name="connsiteY144" fmla="*/ 562969 h 1123782"/>
                    <a:gd name="connsiteX145" fmla="*/ 532732 w 1133135"/>
                    <a:gd name="connsiteY145" fmla="*/ 577366 h 1123782"/>
                    <a:gd name="connsiteX146" fmla="*/ 541371 w 1133135"/>
                    <a:gd name="connsiteY146" fmla="*/ 616242 h 1123782"/>
                    <a:gd name="connsiteX147" fmla="*/ 551450 w 1133135"/>
                    <a:gd name="connsiteY147" fmla="*/ 620562 h 1123782"/>
                    <a:gd name="connsiteX148" fmla="*/ 554329 w 1133135"/>
                    <a:gd name="connsiteY148" fmla="*/ 642159 h 1123782"/>
                    <a:gd name="connsiteX149" fmla="*/ 573047 w 1133135"/>
                    <a:gd name="connsiteY149" fmla="*/ 647918 h 1123782"/>
                    <a:gd name="connsiteX150" fmla="*/ 587445 w 1133135"/>
                    <a:gd name="connsiteY150" fmla="*/ 662316 h 1123782"/>
                    <a:gd name="connsiteX151" fmla="*/ 586005 w 1133135"/>
                    <a:gd name="connsiteY151" fmla="*/ 681033 h 1123782"/>
                    <a:gd name="connsiteX152" fmla="*/ 544251 w 1133135"/>
                    <a:gd name="connsiteY152" fmla="*/ 705511 h 1123782"/>
                    <a:gd name="connsiteX153" fmla="*/ 518334 w 1133135"/>
                    <a:gd name="connsiteY153" fmla="*/ 712710 h 1123782"/>
                    <a:gd name="connsiteX154" fmla="*/ 503936 w 1133135"/>
                    <a:gd name="connsiteY154" fmla="*/ 725668 h 1123782"/>
                    <a:gd name="connsiteX155" fmla="*/ 501056 w 1133135"/>
                    <a:gd name="connsiteY155" fmla="*/ 745826 h 1123782"/>
                    <a:gd name="connsiteX156" fmla="*/ 496737 w 1133135"/>
                    <a:gd name="connsiteY156" fmla="*/ 778941 h 1123782"/>
                    <a:gd name="connsiteX157" fmla="*/ 470820 w 1133135"/>
                    <a:gd name="connsiteY157" fmla="*/ 776062 h 1123782"/>
                    <a:gd name="connsiteX158" fmla="*/ 470820 w 1133135"/>
                    <a:gd name="connsiteY158" fmla="*/ 789020 h 1123782"/>
                    <a:gd name="connsiteX159" fmla="*/ 437704 w 1133135"/>
                    <a:gd name="connsiteY159" fmla="*/ 826455 h 1123782"/>
                    <a:gd name="connsiteX160" fmla="*/ 404589 w 1133135"/>
                    <a:gd name="connsiteY160" fmla="*/ 797659 h 1123782"/>
                    <a:gd name="connsiteX161" fmla="*/ 397389 w 1133135"/>
                    <a:gd name="connsiteY161" fmla="*/ 793340 h 1123782"/>
                    <a:gd name="connsiteX162" fmla="*/ 384431 w 1133135"/>
                    <a:gd name="connsiteY162" fmla="*/ 800539 h 1123782"/>
                    <a:gd name="connsiteX163" fmla="*/ 395950 w 1133135"/>
                    <a:gd name="connsiteY163" fmla="*/ 823576 h 1123782"/>
                    <a:gd name="connsiteX164" fmla="*/ 394510 w 1133135"/>
                    <a:gd name="connsiteY164" fmla="*/ 827896 h 1123782"/>
                    <a:gd name="connsiteX165" fmla="*/ 416107 w 1133135"/>
                    <a:gd name="connsiteY165" fmla="*/ 856692 h 1123782"/>
                    <a:gd name="connsiteX166" fmla="*/ 426186 w 1133135"/>
                    <a:gd name="connsiteY166" fmla="*/ 871089 h 1123782"/>
                    <a:gd name="connsiteX167" fmla="*/ 424954 w 1133135"/>
                    <a:gd name="connsiteY167" fmla="*/ 876634 h 1123782"/>
                    <a:gd name="connsiteX168" fmla="*/ 482093 w 1133135"/>
                    <a:gd name="connsiteY168" fmla="*/ 1123782 h 1123782"/>
                    <a:gd name="connsiteX0" fmla="*/ 286957 w 1133135"/>
                    <a:gd name="connsiteY0" fmla="*/ 876634 h 1123782"/>
                    <a:gd name="connsiteX1" fmla="*/ 282204 w 1133135"/>
                    <a:gd name="connsiteY1" fmla="*/ 871089 h 1123782"/>
                    <a:gd name="connsiteX2" fmla="*/ 285084 w 1133135"/>
                    <a:gd name="connsiteY2" fmla="*/ 866770 h 1123782"/>
                    <a:gd name="connsiteX3" fmla="*/ 285084 w 1133135"/>
                    <a:gd name="connsiteY3" fmla="*/ 848052 h 1123782"/>
                    <a:gd name="connsiteX4" fmla="*/ 300922 w 1133135"/>
                    <a:gd name="connsiteY4" fmla="*/ 842293 h 1123782"/>
                    <a:gd name="connsiteX5" fmla="*/ 292283 w 1133135"/>
                    <a:gd name="connsiteY5" fmla="*/ 829335 h 1123782"/>
                    <a:gd name="connsiteX6" fmla="*/ 277885 w 1133135"/>
                    <a:gd name="connsiteY6" fmla="*/ 825015 h 1123782"/>
                    <a:gd name="connsiteX7" fmla="*/ 267806 w 1133135"/>
                    <a:gd name="connsiteY7" fmla="*/ 822136 h 1123782"/>
                    <a:gd name="connsiteX8" fmla="*/ 267806 w 1133135"/>
                    <a:gd name="connsiteY8" fmla="*/ 810618 h 1123782"/>
                    <a:gd name="connsiteX9" fmla="*/ 276445 w 1133135"/>
                    <a:gd name="connsiteY9" fmla="*/ 800539 h 1123782"/>
                    <a:gd name="connsiteX10" fmla="*/ 290843 w 1133135"/>
                    <a:gd name="connsiteY10" fmla="*/ 801978 h 1123782"/>
                    <a:gd name="connsiteX11" fmla="*/ 302362 w 1133135"/>
                    <a:gd name="connsiteY11" fmla="*/ 799099 h 1123782"/>
                    <a:gd name="connsiteX12" fmla="*/ 306681 w 1133135"/>
                    <a:gd name="connsiteY12" fmla="*/ 787581 h 1123782"/>
                    <a:gd name="connsiteX13" fmla="*/ 315320 w 1133135"/>
                    <a:gd name="connsiteY13" fmla="*/ 765983 h 1123782"/>
                    <a:gd name="connsiteX14" fmla="*/ 335477 w 1133135"/>
                    <a:gd name="connsiteY14" fmla="*/ 761663 h 1123782"/>
                    <a:gd name="connsiteX15" fmla="*/ 334037 w 1133135"/>
                    <a:gd name="connsiteY15" fmla="*/ 753025 h 1123782"/>
                    <a:gd name="connsiteX16" fmla="*/ 323959 w 1133135"/>
                    <a:gd name="connsiteY16" fmla="*/ 745826 h 1123782"/>
                    <a:gd name="connsiteX17" fmla="*/ 329718 w 1133135"/>
                    <a:gd name="connsiteY17" fmla="*/ 734307 h 1123782"/>
                    <a:gd name="connsiteX18" fmla="*/ 311000 w 1133135"/>
                    <a:gd name="connsiteY18" fmla="*/ 725668 h 1123782"/>
                    <a:gd name="connsiteX19" fmla="*/ 292283 w 1133135"/>
                    <a:gd name="connsiteY19" fmla="*/ 719909 h 1123782"/>
                    <a:gd name="connsiteX20" fmla="*/ 298042 w 1133135"/>
                    <a:gd name="connsiteY20" fmla="*/ 704070 h 1123782"/>
                    <a:gd name="connsiteX21" fmla="*/ 312440 w 1133135"/>
                    <a:gd name="connsiteY21" fmla="*/ 699751 h 1123782"/>
                    <a:gd name="connsiteX22" fmla="*/ 319639 w 1133135"/>
                    <a:gd name="connsiteY22" fmla="*/ 688233 h 1123782"/>
                    <a:gd name="connsiteX23" fmla="*/ 299482 w 1133135"/>
                    <a:gd name="connsiteY23" fmla="*/ 678155 h 1123782"/>
                    <a:gd name="connsiteX24" fmla="*/ 289403 w 1133135"/>
                    <a:gd name="connsiteY24" fmla="*/ 679594 h 1123782"/>
                    <a:gd name="connsiteX25" fmla="*/ 256287 w 1133135"/>
                    <a:gd name="connsiteY25" fmla="*/ 679594 h 1123782"/>
                    <a:gd name="connsiteX26" fmla="*/ 250528 w 1133135"/>
                    <a:gd name="connsiteY26" fmla="*/ 688233 h 1123782"/>
                    <a:gd name="connsiteX27" fmla="*/ 239010 w 1133135"/>
                    <a:gd name="connsiteY27" fmla="*/ 686793 h 1123782"/>
                    <a:gd name="connsiteX28" fmla="*/ 226051 w 1133135"/>
                    <a:gd name="connsiteY28" fmla="*/ 675274 h 1123782"/>
                    <a:gd name="connsiteX29" fmla="*/ 226051 w 1133135"/>
                    <a:gd name="connsiteY29" fmla="*/ 663755 h 1123782"/>
                    <a:gd name="connsiteX30" fmla="*/ 249088 w 1133135"/>
                    <a:gd name="connsiteY30" fmla="*/ 657996 h 1123782"/>
                    <a:gd name="connsiteX31" fmla="*/ 249088 w 1133135"/>
                    <a:gd name="connsiteY31" fmla="*/ 639279 h 1123782"/>
                    <a:gd name="connsiteX32" fmla="*/ 236130 w 1133135"/>
                    <a:gd name="connsiteY32" fmla="*/ 636399 h 1123782"/>
                    <a:gd name="connsiteX33" fmla="*/ 228931 w 1133135"/>
                    <a:gd name="connsiteY33" fmla="*/ 633520 h 1123782"/>
                    <a:gd name="connsiteX34" fmla="*/ 233250 w 1133135"/>
                    <a:gd name="connsiteY34" fmla="*/ 622001 h 1123782"/>
                    <a:gd name="connsiteX35" fmla="*/ 233250 w 1133135"/>
                    <a:gd name="connsiteY35" fmla="*/ 597525 h 1123782"/>
                    <a:gd name="connsiteX36" fmla="*/ 237570 w 1133135"/>
                    <a:gd name="connsiteY36" fmla="*/ 590325 h 1123782"/>
                    <a:gd name="connsiteX37" fmla="*/ 243329 w 1133135"/>
                    <a:gd name="connsiteY37" fmla="*/ 567288 h 1123782"/>
                    <a:gd name="connsiteX38" fmla="*/ 227491 w 1133135"/>
                    <a:gd name="connsiteY38" fmla="*/ 564409 h 1123782"/>
                    <a:gd name="connsiteX39" fmla="*/ 203014 w 1133135"/>
                    <a:gd name="connsiteY39" fmla="*/ 550010 h 1123782"/>
                    <a:gd name="connsiteX40" fmla="*/ 171338 w 1133135"/>
                    <a:gd name="connsiteY40" fmla="*/ 557210 h 1123782"/>
                    <a:gd name="connsiteX41" fmla="*/ 138222 w 1133135"/>
                    <a:gd name="connsiteY41" fmla="*/ 565848 h 1123782"/>
                    <a:gd name="connsiteX42" fmla="*/ 115185 w 1133135"/>
                    <a:gd name="connsiteY42" fmla="*/ 588885 h 1123782"/>
                    <a:gd name="connsiteX43" fmla="*/ 93588 w 1133135"/>
                    <a:gd name="connsiteY43" fmla="*/ 603284 h 1123782"/>
                    <a:gd name="connsiteX44" fmla="*/ 70551 w 1133135"/>
                    <a:gd name="connsiteY44" fmla="*/ 617681 h 1123782"/>
                    <a:gd name="connsiteX45" fmla="*/ 61912 w 1133135"/>
                    <a:gd name="connsiteY45" fmla="*/ 636399 h 1123782"/>
                    <a:gd name="connsiteX46" fmla="*/ 34556 w 1133135"/>
                    <a:gd name="connsiteY46" fmla="*/ 634959 h 1123782"/>
                    <a:gd name="connsiteX47" fmla="*/ 30236 w 1133135"/>
                    <a:gd name="connsiteY47" fmla="*/ 624881 h 1123782"/>
                    <a:gd name="connsiteX48" fmla="*/ 0 w 1133135"/>
                    <a:gd name="connsiteY48" fmla="*/ 630640 h 1123782"/>
                    <a:gd name="connsiteX49" fmla="*/ 50394 w 1133135"/>
                    <a:gd name="connsiteY49" fmla="*/ 597525 h 1123782"/>
                    <a:gd name="connsiteX50" fmla="*/ 74871 w 1133135"/>
                    <a:gd name="connsiteY50" fmla="*/ 593205 h 1123782"/>
                    <a:gd name="connsiteX51" fmla="*/ 79190 w 1133135"/>
                    <a:gd name="connsiteY51" fmla="*/ 575927 h 1123782"/>
                    <a:gd name="connsiteX52" fmla="*/ 95028 w 1133135"/>
                    <a:gd name="connsiteY52" fmla="*/ 575927 h 1123782"/>
                    <a:gd name="connsiteX53" fmla="*/ 112306 w 1133135"/>
                    <a:gd name="connsiteY53" fmla="*/ 565848 h 1123782"/>
                    <a:gd name="connsiteX54" fmla="*/ 182857 w 1133135"/>
                    <a:gd name="connsiteY54" fmla="*/ 529853 h 1123782"/>
                    <a:gd name="connsiteX55" fmla="*/ 250528 w 1133135"/>
                    <a:gd name="connsiteY55" fmla="*/ 488099 h 1123782"/>
                    <a:gd name="connsiteX56" fmla="*/ 295163 w 1133135"/>
                    <a:gd name="connsiteY56" fmla="*/ 427625 h 1123782"/>
                    <a:gd name="connsiteX57" fmla="*/ 372912 w 1133135"/>
                    <a:gd name="connsiteY57" fmla="*/ 394510 h 1123782"/>
                    <a:gd name="connsiteX58" fmla="*/ 418987 w 1133135"/>
                    <a:gd name="connsiteY58" fmla="*/ 364273 h 1123782"/>
                    <a:gd name="connsiteX59" fmla="*/ 436264 w 1133135"/>
                    <a:gd name="connsiteY59" fmla="*/ 328278 h 1123782"/>
                    <a:gd name="connsiteX60" fmla="*/ 446343 w 1133135"/>
                    <a:gd name="connsiteY60" fmla="*/ 312440 h 1123782"/>
                    <a:gd name="connsiteX61" fmla="*/ 437704 w 1133135"/>
                    <a:gd name="connsiteY61" fmla="*/ 264927 h 1123782"/>
                    <a:gd name="connsiteX62" fmla="*/ 447783 w 1133135"/>
                    <a:gd name="connsiteY62" fmla="*/ 239010 h 1123782"/>
                    <a:gd name="connsiteX63" fmla="*/ 443464 w 1133135"/>
                    <a:gd name="connsiteY63" fmla="*/ 223172 h 1123782"/>
                    <a:gd name="connsiteX64" fmla="*/ 454982 w 1133135"/>
                    <a:gd name="connsiteY64" fmla="*/ 190056 h 1123782"/>
                    <a:gd name="connsiteX65" fmla="*/ 470820 w 1133135"/>
                    <a:gd name="connsiteY65" fmla="*/ 192936 h 1123782"/>
                    <a:gd name="connsiteX66" fmla="*/ 482339 w 1133135"/>
                    <a:gd name="connsiteY66" fmla="*/ 188617 h 1123782"/>
                    <a:gd name="connsiteX67" fmla="*/ 490977 w 1133135"/>
                    <a:gd name="connsiteY67" fmla="*/ 164139 h 1123782"/>
                    <a:gd name="connsiteX68" fmla="*/ 496737 w 1133135"/>
                    <a:gd name="connsiteY68" fmla="*/ 110866 h 1123782"/>
                    <a:gd name="connsiteX69" fmla="*/ 529853 w 1133135"/>
                    <a:gd name="connsiteY69" fmla="*/ 87829 h 1123782"/>
                    <a:gd name="connsiteX70" fmla="*/ 541371 w 1133135"/>
                    <a:gd name="connsiteY70" fmla="*/ 71991 h 1123782"/>
                    <a:gd name="connsiteX71" fmla="*/ 583126 w 1133135"/>
                    <a:gd name="connsiteY71" fmla="*/ 61913 h 1123782"/>
                    <a:gd name="connsiteX72" fmla="*/ 591765 w 1133135"/>
                    <a:gd name="connsiteY72" fmla="*/ 61913 h 1123782"/>
                    <a:gd name="connsiteX73" fmla="*/ 597524 w 1133135"/>
                    <a:gd name="connsiteY73" fmla="*/ 59032 h 1123782"/>
                    <a:gd name="connsiteX74" fmla="*/ 601843 w 1133135"/>
                    <a:gd name="connsiteY74" fmla="*/ 31676 h 1123782"/>
                    <a:gd name="connsiteX75" fmla="*/ 598964 w 1133135"/>
                    <a:gd name="connsiteY75" fmla="*/ 12958 h 1123782"/>
                    <a:gd name="connsiteX76" fmla="*/ 617681 w 1133135"/>
                    <a:gd name="connsiteY76" fmla="*/ 0 h 1123782"/>
                    <a:gd name="connsiteX77" fmla="*/ 637839 w 1133135"/>
                    <a:gd name="connsiteY77" fmla="*/ 15839 h 1123782"/>
                    <a:gd name="connsiteX78" fmla="*/ 657996 w 1133135"/>
                    <a:gd name="connsiteY78" fmla="*/ 51834 h 1123782"/>
                    <a:gd name="connsiteX79" fmla="*/ 676714 w 1133135"/>
                    <a:gd name="connsiteY79" fmla="*/ 70551 h 1123782"/>
                    <a:gd name="connsiteX80" fmla="*/ 695431 w 1133135"/>
                    <a:gd name="connsiteY80" fmla="*/ 122384 h 1123782"/>
                    <a:gd name="connsiteX81" fmla="*/ 695431 w 1133135"/>
                    <a:gd name="connsiteY81" fmla="*/ 133903 h 1123782"/>
                    <a:gd name="connsiteX82" fmla="*/ 719908 w 1133135"/>
                    <a:gd name="connsiteY82" fmla="*/ 162699 h 1123782"/>
                    <a:gd name="connsiteX83" fmla="*/ 734306 w 1133135"/>
                    <a:gd name="connsiteY83" fmla="*/ 162699 h 1123782"/>
                    <a:gd name="connsiteX84" fmla="*/ 741506 w 1133135"/>
                    <a:gd name="connsiteY84" fmla="*/ 168458 h 1123782"/>
                    <a:gd name="connsiteX85" fmla="*/ 753024 w 1133135"/>
                    <a:gd name="connsiteY85" fmla="*/ 171339 h 1123782"/>
                    <a:gd name="connsiteX86" fmla="*/ 813496 w 1133135"/>
                    <a:gd name="connsiteY86" fmla="*/ 152621 h 1123782"/>
                    <a:gd name="connsiteX87" fmla="*/ 840853 w 1133135"/>
                    <a:gd name="connsiteY87" fmla="*/ 133903 h 1123782"/>
                    <a:gd name="connsiteX88" fmla="*/ 855251 w 1133135"/>
                    <a:gd name="connsiteY88" fmla="*/ 132463 h 1123782"/>
                    <a:gd name="connsiteX89" fmla="*/ 881168 w 1133135"/>
                    <a:gd name="connsiteY89" fmla="*/ 129584 h 1123782"/>
                    <a:gd name="connsiteX90" fmla="*/ 950279 w 1133135"/>
                    <a:gd name="connsiteY90" fmla="*/ 122384 h 1123782"/>
                    <a:gd name="connsiteX91" fmla="*/ 1004992 w 1133135"/>
                    <a:gd name="connsiteY91" fmla="*/ 138223 h 1123782"/>
                    <a:gd name="connsiteX92" fmla="*/ 1029469 w 1133135"/>
                    <a:gd name="connsiteY92" fmla="*/ 115186 h 1123782"/>
                    <a:gd name="connsiteX93" fmla="*/ 1046747 w 1133135"/>
                    <a:gd name="connsiteY93" fmla="*/ 93588 h 1123782"/>
                    <a:gd name="connsiteX94" fmla="*/ 1074103 w 1133135"/>
                    <a:gd name="connsiteY94" fmla="*/ 82069 h 1123782"/>
                    <a:gd name="connsiteX95" fmla="*/ 1075522 w 1133135"/>
                    <a:gd name="connsiteY95" fmla="*/ 81644 h 1123782"/>
                    <a:gd name="connsiteX96" fmla="*/ 1084182 w 1133135"/>
                    <a:gd name="connsiteY96" fmla="*/ 87829 h 1123782"/>
                    <a:gd name="connsiteX97" fmla="*/ 1095700 w 1133135"/>
                    <a:gd name="connsiteY97" fmla="*/ 89269 h 1123782"/>
                    <a:gd name="connsiteX98" fmla="*/ 1098580 w 1133135"/>
                    <a:gd name="connsiteY98" fmla="*/ 95028 h 1123782"/>
                    <a:gd name="connsiteX99" fmla="*/ 1115858 w 1133135"/>
                    <a:gd name="connsiteY99" fmla="*/ 89269 h 1123782"/>
                    <a:gd name="connsiteX100" fmla="*/ 1131919 w 1133135"/>
                    <a:gd name="connsiteY100" fmla="*/ 104812 h 1123782"/>
                    <a:gd name="connsiteX101" fmla="*/ 1121617 w 1133135"/>
                    <a:gd name="connsiteY101" fmla="*/ 126704 h 1123782"/>
                    <a:gd name="connsiteX102" fmla="*/ 1127376 w 1133135"/>
                    <a:gd name="connsiteY102" fmla="*/ 146861 h 1123782"/>
                    <a:gd name="connsiteX103" fmla="*/ 1133135 w 1133135"/>
                    <a:gd name="connsiteY103" fmla="*/ 161260 h 1123782"/>
                    <a:gd name="connsiteX104" fmla="*/ 1127376 w 1133135"/>
                    <a:gd name="connsiteY104" fmla="*/ 179977 h 1123782"/>
                    <a:gd name="connsiteX105" fmla="*/ 1133135 w 1133135"/>
                    <a:gd name="connsiteY105" fmla="*/ 190056 h 1123782"/>
                    <a:gd name="connsiteX106" fmla="*/ 1118737 w 1133135"/>
                    <a:gd name="connsiteY106" fmla="*/ 201575 h 1123782"/>
                    <a:gd name="connsiteX107" fmla="*/ 1114418 w 1133135"/>
                    <a:gd name="connsiteY107" fmla="*/ 211654 h 1123782"/>
                    <a:gd name="connsiteX108" fmla="*/ 1114331 w 1133135"/>
                    <a:gd name="connsiteY108" fmla="*/ 212147 h 1123782"/>
                    <a:gd name="connsiteX109" fmla="*/ 1112978 w 1133135"/>
                    <a:gd name="connsiteY109" fmla="*/ 210213 h 1123782"/>
                    <a:gd name="connsiteX110" fmla="*/ 1095700 w 1133135"/>
                    <a:gd name="connsiteY110" fmla="*/ 217413 h 1123782"/>
                    <a:gd name="connsiteX111" fmla="*/ 1075543 w 1133135"/>
                    <a:gd name="connsiteY111" fmla="*/ 213093 h 1123782"/>
                    <a:gd name="connsiteX112" fmla="*/ 1058265 w 1133135"/>
                    <a:gd name="connsiteY112" fmla="*/ 223172 h 1123782"/>
                    <a:gd name="connsiteX113" fmla="*/ 1032348 w 1133135"/>
                    <a:gd name="connsiteY113" fmla="*/ 211654 h 1123782"/>
                    <a:gd name="connsiteX114" fmla="*/ 1002112 w 1133135"/>
                    <a:gd name="connsiteY114" fmla="*/ 253408 h 1123782"/>
                    <a:gd name="connsiteX115" fmla="*/ 957478 w 1133135"/>
                    <a:gd name="connsiteY115" fmla="*/ 250528 h 1123782"/>
                    <a:gd name="connsiteX116" fmla="*/ 937320 w 1133135"/>
                    <a:gd name="connsiteY116" fmla="*/ 243329 h 1123782"/>
                    <a:gd name="connsiteX117" fmla="*/ 928682 w 1133135"/>
                    <a:gd name="connsiteY117" fmla="*/ 253408 h 1123782"/>
                    <a:gd name="connsiteX118" fmla="*/ 907084 w 1133135"/>
                    <a:gd name="connsiteY118" fmla="*/ 247649 h 1123782"/>
                    <a:gd name="connsiteX119" fmla="*/ 884047 w 1133135"/>
                    <a:gd name="connsiteY119" fmla="*/ 264927 h 1123782"/>
                    <a:gd name="connsiteX120" fmla="*/ 850931 w 1133135"/>
                    <a:gd name="connsiteY120" fmla="*/ 256288 h 1123782"/>
                    <a:gd name="connsiteX121" fmla="*/ 830774 w 1133135"/>
                    <a:gd name="connsiteY121" fmla="*/ 286524 h 1123782"/>
                    <a:gd name="connsiteX122" fmla="*/ 809177 w 1133135"/>
                    <a:gd name="connsiteY122" fmla="*/ 295162 h 1123782"/>
                    <a:gd name="connsiteX123" fmla="*/ 791899 w 1133135"/>
                    <a:gd name="connsiteY123" fmla="*/ 286524 h 1123782"/>
                    <a:gd name="connsiteX124" fmla="*/ 768862 w 1133135"/>
                    <a:gd name="connsiteY124" fmla="*/ 321080 h 1123782"/>
                    <a:gd name="connsiteX125" fmla="*/ 765982 w 1133135"/>
                    <a:gd name="connsiteY125" fmla="*/ 332598 h 1123782"/>
                    <a:gd name="connsiteX126" fmla="*/ 755904 w 1133135"/>
                    <a:gd name="connsiteY126" fmla="*/ 345556 h 1123782"/>
                    <a:gd name="connsiteX127" fmla="*/ 755904 w 1133135"/>
                    <a:gd name="connsiteY127" fmla="*/ 361395 h 1123782"/>
                    <a:gd name="connsiteX128" fmla="*/ 741506 w 1133135"/>
                    <a:gd name="connsiteY128" fmla="*/ 367154 h 1123782"/>
                    <a:gd name="connsiteX129" fmla="*/ 740066 w 1133135"/>
                    <a:gd name="connsiteY129" fmla="*/ 385871 h 1123782"/>
                    <a:gd name="connsiteX130" fmla="*/ 729987 w 1133135"/>
                    <a:gd name="connsiteY130" fmla="*/ 400269 h 1123782"/>
                    <a:gd name="connsiteX131" fmla="*/ 722788 w 1133135"/>
                    <a:gd name="connsiteY131" fmla="*/ 400269 h 1123782"/>
                    <a:gd name="connsiteX132" fmla="*/ 699751 w 1133135"/>
                    <a:gd name="connsiteY132" fmla="*/ 424747 h 1123782"/>
                    <a:gd name="connsiteX133" fmla="*/ 706950 w 1133135"/>
                    <a:gd name="connsiteY133" fmla="*/ 437705 h 1123782"/>
                    <a:gd name="connsiteX134" fmla="*/ 696871 w 1133135"/>
                    <a:gd name="connsiteY134" fmla="*/ 452103 h 1123782"/>
                    <a:gd name="connsiteX135" fmla="*/ 691112 w 1133135"/>
                    <a:gd name="connsiteY135" fmla="*/ 467940 h 1123782"/>
                    <a:gd name="connsiteX136" fmla="*/ 698311 w 1133135"/>
                    <a:gd name="connsiteY136" fmla="*/ 480899 h 1123782"/>
                    <a:gd name="connsiteX137" fmla="*/ 698311 w 1133135"/>
                    <a:gd name="connsiteY137" fmla="*/ 493858 h 1123782"/>
                    <a:gd name="connsiteX138" fmla="*/ 652237 w 1133135"/>
                    <a:gd name="connsiteY138" fmla="*/ 548570 h 1123782"/>
                    <a:gd name="connsiteX139" fmla="*/ 620561 w 1133135"/>
                    <a:gd name="connsiteY139" fmla="*/ 560089 h 1123782"/>
                    <a:gd name="connsiteX140" fmla="*/ 588885 w 1133135"/>
                    <a:gd name="connsiteY140" fmla="*/ 552890 h 1123782"/>
                    <a:gd name="connsiteX141" fmla="*/ 568728 w 1133135"/>
                    <a:gd name="connsiteY141" fmla="*/ 551451 h 1123782"/>
                    <a:gd name="connsiteX142" fmla="*/ 551450 w 1133135"/>
                    <a:gd name="connsiteY142" fmla="*/ 547131 h 1123782"/>
                    <a:gd name="connsiteX143" fmla="*/ 522653 w 1133135"/>
                    <a:gd name="connsiteY143" fmla="*/ 562969 h 1123782"/>
                    <a:gd name="connsiteX144" fmla="*/ 532732 w 1133135"/>
                    <a:gd name="connsiteY144" fmla="*/ 577366 h 1123782"/>
                    <a:gd name="connsiteX145" fmla="*/ 541371 w 1133135"/>
                    <a:gd name="connsiteY145" fmla="*/ 616242 h 1123782"/>
                    <a:gd name="connsiteX146" fmla="*/ 551450 w 1133135"/>
                    <a:gd name="connsiteY146" fmla="*/ 620562 h 1123782"/>
                    <a:gd name="connsiteX147" fmla="*/ 554329 w 1133135"/>
                    <a:gd name="connsiteY147" fmla="*/ 642159 h 1123782"/>
                    <a:gd name="connsiteX148" fmla="*/ 573047 w 1133135"/>
                    <a:gd name="connsiteY148" fmla="*/ 647918 h 1123782"/>
                    <a:gd name="connsiteX149" fmla="*/ 587445 w 1133135"/>
                    <a:gd name="connsiteY149" fmla="*/ 662316 h 1123782"/>
                    <a:gd name="connsiteX150" fmla="*/ 586005 w 1133135"/>
                    <a:gd name="connsiteY150" fmla="*/ 681033 h 1123782"/>
                    <a:gd name="connsiteX151" fmla="*/ 544251 w 1133135"/>
                    <a:gd name="connsiteY151" fmla="*/ 705511 h 1123782"/>
                    <a:gd name="connsiteX152" fmla="*/ 518334 w 1133135"/>
                    <a:gd name="connsiteY152" fmla="*/ 712710 h 1123782"/>
                    <a:gd name="connsiteX153" fmla="*/ 503936 w 1133135"/>
                    <a:gd name="connsiteY153" fmla="*/ 725668 h 1123782"/>
                    <a:gd name="connsiteX154" fmla="*/ 501056 w 1133135"/>
                    <a:gd name="connsiteY154" fmla="*/ 745826 h 1123782"/>
                    <a:gd name="connsiteX155" fmla="*/ 496737 w 1133135"/>
                    <a:gd name="connsiteY155" fmla="*/ 778941 h 1123782"/>
                    <a:gd name="connsiteX156" fmla="*/ 470820 w 1133135"/>
                    <a:gd name="connsiteY156" fmla="*/ 776062 h 1123782"/>
                    <a:gd name="connsiteX157" fmla="*/ 470820 w 1133135"/>
                    <a:gd name="connsiteY157" fmla="*/ 789020 h 1123782"/>
                    <a:gd name="connsiteX158" fmla="*/ 437704 w 1133135"/>
                    <a:gd name="connsiteY158" fmla="*/ 826455 h 1123782"/>
                    <a:gd name="connsiteX159" fmla="*/ 404589 w 1133135"/>
                    <a:gd name="connsiteY159" fmla="*/ 797659 h 1123782"/>
                    <a:gd name="connsiteX160" fmla="*/ 397389 w 1133135"/>
                    <a:gd name="connsiteY160" fmla="*/ 793340 h 1123782"/>
                    <a:gd name="connsiteX161" fmla="*/ 384431 w 1133135"/>
                    <a:gd name="connsiteY161" fmla="*/ 800539 h 1123782"/>
                    <a:gd name="connsiteX162" fmla="*/ 395950 w 1133135"/>
                    <a:gd name="connsiteY162" fmla="*/ 823576 h 1123782"/>
                    <a:gd name="connsiteX163" fmla="*/ 394510 w 1133135"/>
                    <a:gd name="connsiteY163" fmla="*/ 827896 h 1123782"/>
                    <a:gd name="connsiteX164" fmla="*/ 416107 w 1133135"/>
                    <a:gd name="connsiteY164" fmla="*/ 856692 h 1123782"/>
                    <a:gd name="connsiteX165" fmla="*/ 426186 w 1133135"/>
                    <a:gd name="connsiteY165" fmla="*/ 871089 h 1123782"/>
                    <a:gd name="connsiteX166" fmla="*/ 424954 w 1133135"/>
                    <a:gd name="connsiteY166" fmla="*/ 876634 h 1123782"/>
                    <a:gd name="connsiteX167" fmla="*/ 482093 w 1133135"/>
                    <a:gd name="connsiteY167" fmla="*/ 1123782 h 1123782"/>
                    <a:gd name="connsiteX0" fmla="*/ 286957 w 1133135"/>
                    <a:gd name="connsiteY0" fmla="*/ 876634 h 876634"/>
                    <a:gd name="connsiteX1" fmla="*/ 282204 w 1133135"/>
                    <a:gd name="connsiteY1" fmla="*/ 871089 h 876634"/>
                    <a:gd name="connsiteX2" fmla="*/ 285084 w 1133135"/>
                    <a:gd name="connsiteY2" fmla="*/ 866770 h 876634"/>
                    <a:gd name="connsiteX3" fmla="*/ 285084 w 1133135"/>
                    <a:gd name="connsiteY3" fmla="*/ 848052 h 876634"/>
                    <a:gd name="connsiteX4" fmla="*/ 300922 w 1133135"/>
                    <a:gd name="connsiteY4" fmla="*/ 842293 h 876634"/>
                    <a:gd name="connsiteX5" fmla="*/ 292283 w 1133135"/>
                    <a:gd name="connsiteY5" fmla="*/ 829335 h 876634"/>
                    <a:gd name="connsiteX6" fmla="*/ 277885 w 1133135"/>
                    <a:gd name="connsiteY6" fmla="*/ 825015 h 876634"/>
                    <a:gd name="connsiteX7" fmla="*/ 267806 w 1133135"/>
                    <a:gd name="connsiteY7" fmla="*/ 822136 h 876634"/>
                    <a:gd name="connsiteX8" fmla="*/ 267806 w 1133135"/>
                    <a:gd name="connsiteY8" fmla="*/ 810618 h 876634"/>
                    <a:gd name="connsiteX9" fmla="*/ 276445 w 1133135"/>
                    <a:gd name="connsiteY9" fmla="*/ 800539 h 876634"/>
                    <a:gd name="connsiteX10" fmla="*/ 290843 w 1133135"/>
                    <a:gd name="connsiteY10" fmla="*/ 801978 h 876634"/>
                    <a:gd name="connsiteX11" fmla="*/ 302362 w 1133135"/>
                    <a:gd name="connsiteY11" fmla="*/ 799099 h 876634"/>
                    <a:gd name="connsiteX12" fmla="*/ 306681 w 1133135"/>
                    <a:gd name="connsiteY12" fmla="*/ 787581 h 876634"/>
                    <a:gd name="connsiteX13" fmla="*/ 315320 w 1133135"/>
                    <a:gd name="connsiteY13" fmla="*/ 765983 h 876634"/>
                    <a:gd name="connsiteX14" fmla="*/ 335477 w 1133135"/>
                    <a:gd name="connsiteY14" fmla="*/ 761663 h 876634"/>
                    <a:gd name="connsiteX15" fmla="*/ 334037 w 1133135"/>
                    <a:gd name="connsiteY15" fmla="*/ 753025 h 876634"/>
                    <a:gd name="connsiteX16" fmla="*/ 323959 w 1133135"/>
                    <a:gd name="connsiteY16" fmla="*/ 745826 h 876634"/>
                    <a:gd name="connsiteX17" fmla="*/ 329718 w 1133135"/>
                    <a:gd name="connsiteY17" fmla="*/ 734307 h 876634"/>
                    <a:gd name="connsiteX18" fmla="*/ 311000 w 1133135"/>
                    <a:gd name="connsiteY18" fmla="*/ 725668 h 876634"/>
                    <a:gd name="connsiteX19" fmla="*/ 292283 w 1133135"/>
                    <a:gd name="connsiteY19" fmla="*/ 719909 h 876634"/>
                    <a:gd name="connsiteX20" fmla="*/ 298042 w 1133135"/>
                    <a:gd name="connsiteY20" fmla="*/ 704070 h 876634"/>
                    <a:gd name="connsiteX21" fmla="*/ 312440 w 1133135"/>
                    <a:gd name="connsiteY21" fmla="*/ 699751 h 876634"/>
                    <a:gd name="connsiteX22" fmla="*/ 319639 w 1133135"/>
                    <a:gd name="connsiteY22" fmla="*/ 688233 h 876634"/>
                    <a:gd name="connsiteX23" fmla="*/ 299482 w 1133135"/>
                    <a:gd name="connsiteY23" fmla="*/ 678155 h 876634"/>
                    <a:gd name="connsiteX24" fmla="*/ 289403 w 1133135"/>
                    <a:gd name="connsiteY24" fmla="*/ 679594 h 876634"/>
                    <a:gd name="connsiteX25" fmla="*/ 256287 w 1133135"/>
                    <a:gd name="connsiteY25" fmla="*/ 679594 h 876634"/>
                    <a:gd name="connsiteX26" fmla="*/ 250528 w 1133135"/>
                    <a:gd name="connsiteY26" fmla="*/ 688233 h 876634"/>
                    <a:gd name="connsiteX27" fmla="*/ 239010 w 1133135"/>
                    <a:gd name="connsiteY27" fmla="*/ 686793 h 876634"/>
                    <a:gd name="connsiteX28" fmla="*/ 226051 w 1133135"/>
                    <a:gd name="connsiteY28" fmla="*/ 675274 h 876634"/>
                    <a:gd name="connsiteX29" fmla="*/ 226051 w 1133135"/>
                    <a:gd name="connsiteY29" fmla="*/ 663755 h 876634"/>
                    <a:gd name="connsiteX30" fmla="*/ 249088 w 1133135"/>
                    <a:gd name="connsiteY30" fmla="*/ 657996 h 876634"/>
                    <a:gd name="connsiteX31" fmla="*/ 249088 w 1133135"/>
                    <a:gd name="connsiteY31" fmla="*/ 639279 h 876634"/>
                    <a:gd name="connsiteX32" fmla="*/ 236130 w 1133135"/>
                    <a:gd name="connsiteY32" fmla="*/ 636399 h 876634"/>
                    <a:gd name="connsiteX33" fmla="*/ 228931 w 1133135"/>
                    <a:gd name="connsiteY33" fmla="*/ 633520 h 876634"/>
                    <a:gd name="connsiteX34" fmla="*/ 233250 w 1133135"/>
                    <a:gd name="connsiteY34" fmla="*/ 622001 h 876634"/>
                    <a:gd name="connsiteX35" fmla="*/ 233250 w 1133135"/>
                    <a:gd name="connsiteY35" fmla="*/ 597525 h 876634"/>
                    <a:gd name="connsiteX36" fmla="*/ 237570 w 1133135"/>
                    <a:gd name="connsiteY36" fmla="*/ 590325 h 876634"/>
                    <a:gd name="connsiteX37" fmla="*/ 243329 w 1133135"/>
                    <a:gd name="connsiteY37" fmla="*/ 567288 h 876634"/>
                    <a:gd name="connsiteX38" fmla="*/ 227491 w 1133135"/>
                    <a:gd name="connsiteY38" fmla="*/ 564409 h 876634"/>
                    <a:gd name="connsiteX39" fmla="*/ 203014 w 1133135"/>
                    <a:gd name="connsiteY39" fmla="*/ 550010 h 876634"/>
                    <a:gd name="connsiteX40" fmla="*/ 171338 w 1133135"/>
                    <a:gd name="connsiteY40" fmla="*/ 557210 h 876634"/>
                    <a:gd name="connsiteX41" fmla="*/ 138222 w 1133135"/>
                    <a:gd name="connsiteY41" fmla="*/ 565848 h 876634"/>
                    <a:gd name="connsiteX42" fmla="*/ 115185 w 1133135"/>
                    <a:gd name="connsiteY42" fmla="*/ 588885 h 876634"/>
                    <a:gd name="connsiteX43" fmla="*/ 93588 w 1133135"/>
                    <a:gd name="connsiteY43" fmla="*/ 603284 h 876634"/>
                    <a:gd name="connsiteX44" fmla="*/ 70551 w 1133135"/>
                    <a:gd name="connsiteY44" fmla="*/ 617681 h 876634"/>
                    <a:gd name="connsiteX45" fmla="*/ 61912 w 1133135"/>
                    <a:gd name="connsiteY45" fmla="*/ 636399 h 876634"/>
                    <a:gd name="connsiteX46" fmla="*/ 34556 w 1133135"/>
                    <a:gd name="connsiteY46" fmla="*/ 634959 h 876634"/>
                    <a:gd name="connsiteX47" fmla="*/ 30236 w 1133135"/>
                    <a:gd name="connsiteY47" fmla="*/ 624881 h 876634"/>
                    <a:gd name="connsiteX48" fmla="*/ 0 w 1133135"/>
                    <a:gd name="connsiteY48" fmla="*/ 630640 h 876634"/>
                    <a:gd name="connsiteX49" fmla="*/ 50394 w 1133135"/>
                    <a:gd name="connsiteY49" fmla="*/ 597525 h 876634"/>
                    <a:gd name="connsiteX50" fmla="*/ 74871 w 1133135"/>
                    <a:gd name="connsiteY50" fmla="*/ 593205 h 876634"/>
                    <a:gd name="connsiteX51" fmla="*/ 79190 w 1133135"/>
                    <a:gd name="connsiteY51" fmla="*/ 575927 h 876634"/>
                    <a:gd name="connsiteX52" fmla="*/ 95028 w 1133135"/>
                    <a:gd name="connsiteY52" fmla="*/ 575927 h 876634"/>
                    <a:gd name="connsiteX53" fmla="*/ 112306 w 1133135"/>
                    <a:gd name="connsiteY53" fmla="*/ 565848 h 876634"/>
                    <a:gd name="connsiteX54" fmla="*/ 182857 w 1133135"/>
                    <a:gd name="connsiteY54" fmla="*/ 529853 h 876634"/>
                    <a:gd name="connsiteX55" fmla="*/ 250528 w 1133135"/>
                    <a:gd name="connsiteY55" fmla="*/ 488099 h 876634"/>
                    <a:gd name="connsiteX56" fmla="*/ 295163 w 1133135"/>
                    <a:gd name="connsiteY56" fmla="*/ 427625 h 876634"/>
                    <a:gd name="connsiteX57" fmla="*/ 372912 w 1133135"/>
                    <a:gd name="connsiteY57" fmla="*/ 394510 h 876634"/>
                    <a:gd name="connsiteX58" fmla="*/ 418987 w 1133135"/>
                    <a:gd name="connsiteY58" fmla="*/ 364273 h 876634"/>
                    <a:gd name="connsiteX59" fmla="*/ 436264 w 1133135"/>
                    <a:gd name="connsiteY59" fmla="*/ 328278 h 876634"/>
                    <a:gd name="connsiteX60" fmla="*/ 446343 w 1133135"/>
                    <a:gd name="connsiteY60" fmla="*/ 312440 h 876634"/>
                    <a:gd name="connsiteX61" fmla="*/ 437704 w 1133135"/>
                    <a:gd name="connsiteY61" fmla="*/ 264927 h 876634"/>
                    <a:gd name="connsiteX62" fmla="*/ 447783 w 1133135"/>
                    <a:gd name="connsiteY62" fmla="*/ 239010 h 876634"/>
                    <a:gd name="connsiteX63" fmla="*/ 443464 w 1133135"/>
                    <a:gd name="connsiteY63" fmla="*/ 223172 h 876634"/>
                    <a:gd name="connsiteX64" fmla="*/ 454982 w 1133135"/>
                    <a:gd name="connsiteY64" fmla="*/ 190056 h 876634"/>
                    <a:gd name="connsiteX65" fmla="*/ 470820 w 1133135"/>
                    <a:gd name="connsiteY65" fmla="*/ 192936 h 876634"/>
                    <a:gd name="connsiteX66" fmla="*/ 482339 w 1133135"/>
                    <a:gd name="connsiteY66" fmla="*/ 188617 h 876634"/>
                    <a:gd name="connsiteX67" fmla="*/ 490977 w 1133135"/>
                    <a:gd name="connsiteY67" fmla="*/ 164139 h 876634"/>
                    <a:gd name="connsiteX68" fmla="*/ 496737 w 1133135"/>
                    <a:gd name="connsiteY68" fmla="*/ 110866 h 876634"/>
                    <a:gd name="connsiteX69" fmla="*/ 529853 w 1133135"/>
                    <a:gd name="connsiteY69" fmla="*/ 87829 h 876634"/>
                    <a:gd name="connsiteX70" fmla="*/ 541371 w 1133135"/>
                    <a:gd name="connsiteY70" fmla="*/ 71991 h 876634"/>
                    <a:gd name="connsiteX71" fmla="*/ 583126 w 1133135"/>
                    <a:gd name="connsiteY71" fmla="*/ 61913 h 876634"/>
                    <a:gd name="connsiteX72" fmla="*/ 591765 w 1133135"/>
                    <a:gd name="connsiteY72" fmla="*/ 61913 h 876634"/>
                    <a:gd name="connsiteX73" fmla="*/ 597524 w 1133135"/>
                    <a:gd name="connsiteY73" fmla="*/ 59032 h 876634"/>
                    <a:gd name="connsiteX74" fmla="*/ 601843 w 1133135"/>
                    <a:gd name="connsiteY74" fmla="*/ 31676 h 876634"/>
                    <a:gd name="connsiteX75" fmla="*/ 598964 w 1133135"/>
                    <a:gd name="connsiteY75" fmla="*/ 12958 h 876634"/>
                    <a:gd name="connsiteX76" fmla="*/ 617681 w 1133135"/>
                    <a:gd name="connsiteY76" fmla="*/ 0 h 876634"/>
                    <a:gd name="connsiteX77" fmla="*/ 637839 w 1133135"/>
                    <a:gd name="connsiteY77" fmla="*/ 15839 h 876634"/>
                    <a:gd name="connsiteX78" fmla="*/ 657996 w 1133135"/>
                    <a:gd name="connsiteY78" fmla="*/ 51834 h 876634"/>
                    <a:gd name="connsiteX79" fmla="*/ 676714 w 1133135"/>
                    <a:gd name="connsiteY79" fmla="*/ 70551 h 876634"/>
                    <a:gd name="connsiteX80" fmla="*/ 695431 w 1133135"/>
                    <a:gd name="connsiteY80" fmla="*/ 122384 h 876634"/>
                    <a:gd name="connsiteX81" fmla="*/ 695431 w 1133135"/>
                    <a:gd name="connsiteY81" fmla="*/ 133903 h 876634"/>
                    <a:gd name="connsiteX82" fmla="*/ 719908 w 1133135"/>
                    <a:gd name="connsiteY82" fmla="*/ 162699 h 876634"/>
                    <a:gd name="connsiteX83" fmla="*/ 734306 w 1133135"/>
                    <a:gd name="connsiteY83" fmla="*/ 162699 h 876634"/>
                    <a:gd name="connsiteX84" fmla="*/ 741506 w 1133135"/>
                    <a:gd name="connsiteY84" fmla="*/ 168458 h 876634"/>
                    <a:gd name="connsiteX85" fmla="*/ 753024 w 1133135"/>
                    <a:gd name="connsiteY85" fmla="*/ 171339 h 876634"/>
                    <a:gd name="connsiteX86" fmla="*/ 813496 w 1133135"/>
                    <a:gd name="connsiteY86" fmla="*/ 152621 h 876634"/>
                    <a:gd name="connsiteX87" fmla="*/ 840853 w 1133135"/>
                    <a:gd name="connsiteY87" fmla="*/ 133903 h 876634"/>
                    <a:gd name="connsiteX88" fmla="*/ 855251 w 1133135"/>
                    <a:gd name="connsiteY88" fmla="*/ 132463 h 876634"/>
                    <a:gd name="connsiteX89" fmla="*/ 881168 w 1133135"/>
                    <a:gd name="connsiteY89" fmla="*/ 129584 h 876634"/>
                    <a:gd name="connsiteX90" fmla="*/ 950279 w 1133135"/>
                    <a:gd name="connsiteY90" fmla="*/ 122384 h 876634"/>
                    <a:gd name="connsiteX91" fmla="*/ 1004992 w 1133135"/>
                    <a:gd name="connsiteY91" fmla="*/ 138223 h 876634"/>
                    <a:gd name="connsiteX92" fmla="*/ 1029469 w 1133135"/>
                    <a:gd name="connsiteY92" fmla="*/ 115186 h 876634"/>
                    <a:gd name="connsiteX93" fmla="*/ 1046747 w 1133135"/>
                    <a:gd name="connsiteY93" fmla="*/ 93588 h 876634"/>
                    <a:gd name="connsiteX94" fmla="*/ 1074103 w 1133135"/>
                    <a:gd name="connsiteY94" fmla="*/ 82069 h 876634"/>
                    <a:gd name="connsiteX95" fmla="*/ 1075522 w 1133135"/>
                    <a:gd name="connsiteY95" fmla="*/ 81644 h 876634"/>
                    <a:gd name="connsiteX96" fmla="*/ 1084182 w 1133135"/>
                    <a:gd name="connsiteY96" fmla="*/ 87829 h 876634"/>
                    <a:gd name="connsiteX97" fmla="*/ 1095700 w 1133135"/>
                    <a:gd name="connsiteY97" fmla="*/ 89269 h 876634"/>
                    <a:gd name="connsiteX98" fmla="*/ 1098580 w 1133135"/>
                    <a:gd name="connsiteY98" fmla="*/ 95028 h 876634"/>
                    <a:gd name="connsiteX99" fmla="*/ 1115858 w 1133135"/>
                    <a:gd name="connsiteY99" fmla="*/ 89269 h 876634"/>
                    <a:gd name="connsiteX100" fmla="*/ 1131919 w 1133135"/>
                    <a:gd name="connsiteY100" fmla="*/ 104812 h 876634"/>
                    <a:gd name="connsiteX101" fmla="*/ 1121617 w 1133135"/>
                    <a:gd name="connsiteY101" fmla="*/ 126704 h 876634"/>
                    <a:gd name="connsiteX102" fmla="*/ 1127376 w 1133135"/>
                    <a:gd name="connsiteY102" fmla="*/ 146861 h 876634"/>
                    <a:gd name="connsiteX103" fmla="*/ 1133135 w 1133135"/>
                    <a:gd name="connsiteY103" fmla="*/ 161260 h 876634"/>
                    <a:gd name="connsiteX104" fmla="*/ 1127376 w 1133135"/>
                    <a:gd name="connsiteY104" fmla="*/ 179977 h 876634"/>
                    <a:gd name="connsiteX105" fmla="*/ 1133135 w 1133135"/>
                    <a:gd name="connsiteY105" fmla="*/ 190056 h 876634"/>
                    <a:gd name="connsiteX106" fmla="*/ 1118737 w 1133135"/>
                    <a:gd name="connsiteY106" fmla="*/ 201575 h 876634"/>
                    <a:gd name="connsiteX107" fmla="*/ 1114418 w 1133135"/>
                    <a:gd name="connsiteY107" fmla="*/ 211654 h 876634"/>
                    <a:gd name="connsiteX108" fmla="*/ 1114331 w 1133135"/>
                    <a:gd name="connsiteY108" fmla="*/ 212147 h 876634"/>
                    <a:gd name="connsiteX109" fmla="*/ 1112978 w 1133135"/>
                    <a:gd name="connsiteY109" fmla="*/ 210213 h 876634"/>
                    <a:gd name="connsiteX110" fmla="*/ 1095700 w 1133135"/>
                    <a:gd name="connsiteY110" fmla="*/ 217413 h 876634"/>
                    <a:gd name="connsiteX111" fmla="*/ 1075543 w 1133135"/>
                    <a:gd name="connsiteY111" fmla="*/ 213093 h 876634"/>
                    <a:gd name="connsiteX112" fmla="*/ 1058265 w 1133135"/>
                    <a:gd name="connsiteY112" fmla="*/ 223172 h 876634"/>
                    <a:gd name="connsiteX113" fmla="*/ 1032348 w 1133135"/>
                    <a:gd name="connsiteY113" fmla="*/ 211654 h 876634"/>
                    <a:gd name="connsiteX114" fmla="*/ 1002112 w 1133135"/>
                    <a:gd name="connsiteY114" fmla="*/ 253408 h 876634"/>
                    <a:gd name="connsiteX115" fmla="*/ 957478 w 1133135"/>
                    <a:gd name="connsiteY115" fmla="*/ 250528 h 876634"/>
                    <a:gd name="connsiteX116" fmla="*/ 937320 w 1133135"/>
                    <a:gd name="connsiteY116" fmla="*/ 243329 h 876634"/>
                    <a:gd name="connsiteX117" fmla="*/ 928682 w 1133135"/>
                    <a:gd name="connsiteY117" fmla="*/ 253408 h 876634"/>
                    <a:gd name="connsiteX118" fmla="*/ 907084 w 1133135"/>
                    <a:gd name="connsiteY118" fmla="*/ 247649 h 876634"/>
                    <a:gd name="connsiteX119" fmla="*/ 884047 w 1133135"/>
                    <a:gd name="connsiteY119" fmla="*/ 264927 h 876634"/>
                    <a:gd name="connsiteX120" fmla="*/ 850931 w 1133135"/>
                    <a:gd name="connsiteY120" fmla="*/ 256288 h 876634"/>
                    <a:gd name="connsiteX121" fmla="*/ 830774 w 1133135"/>
                    <a:gd name="connsiteY121" fmla="*/ 286524 h 876634"/>
                    <a:gd name="connsiteX122" fmla="*/ 809177 w 1133135"/>
                    <a:gd name="connsiteY122" fmla="*/ 295162 h 876634"/>
                    <a:gd name="connsiteX123" fmla="*/ 791899 w 1133135"/>
                    <a:gd name="connsiteY123" fmla="*/ 286524 h 876634"/>
                    <a:gd name="connsiteX124" fmla="*/ 768862 w 1133135"/>
                    <a:gd name="connsiteY124" fmla="*/ 321080 h 876634"/>
                    <a:gd name="connsiteX125" fmla="*/ 765982 w 1133135"/>
                    <a:gd name="connsiteY125" fmla="*/ 332598 h 876634"/>
                    <a:gd name="connsiteX126" fmla="*/ 755904 w 1133135"/>
                    <a:gd name="connsiteY126" fmla="*/ 345556 h 876634"/>
                    <a:gd name="connsiteX127" fmla="*/ 755904 w 1133135"/>
                    <a:gd name="connsiteY127" fmla="*/ 361395 h 876634"/>
                    <a:gd name="connsiteX128" fmla="*/ 741506 w 1133135"/>
                    <a:gd name="connsiteY128" fmla="*/ 367154 h 876634"/>
                    <a:gd name="connsiteX129" fmla="*/ 740066 w 1133135"/>
                    <a:gd name="connsiteY129" fmla="*/ 385871 h 876634"/>
                    <a:gd name="connsiteX130" fmla="*/ 729987 w 1133135"/>
                    <a:gd name="connsiteY130" fmla="*/ 400269 h 876634"/>
                    <a:gd name="connsiteX131" fmla="*/ 722788 w 1133135"/>
                    <a:gd name="connsiteY131" fmla="*/ 400269 h 876634"/>
                    <a:gd name="connsiteX132" fmla="*/ 699751 w 1133135"/>
                    <a:gd name="connsiteY132" fmla="*/ 424747 h 876634"/>
                    <a:gd name="connsiteX133" fmla="*/ 706950 w 1133135"/>
                    <a:gd name="connsiteY133" fmla="*/ 437705 h 876634"/>
                    <a:gd name="connsiteX134" fmla="*/ 696871 w 1133135"/>
                    <a:gd name="connsiteY134" fmla="*/ 452103 h 876634"/>
                    <a:gd name="connsiteX135" fmla="*/ 691112 w 1133135"/>
                    <a:gd name="connsiteY135" fmla="*/ 467940 h 876634"/>
                    <a:gd name="connsiteX136" fmla="*/ 698311 w 1133135"/>
                    <a:gd name="connsiteY136" fmla="*/ 480899 h 876634"/>
                    <a:gd name="connsiteX137" fmla="*/ 698311 w 1133135"/>
                    <a:gd name="connsiteY137" fmla="*/ 493858 h 876634"/>
                    <a:gd name="connsiteX138" fmla="*/ 652237 w 1133135"/>
                    <a:gd name="connsiteY138" fmla="*/ 548570 h 876634"/>
                    <a:gd name="connsiteX139" fmla="*/ 620561 w 1133135"/>
                    <a:gd name="connsiteY139" fmla="*/ 560089 h 876634"/>
                    <a:gd name="connsiteX140" fmla="*/ 588885 w 1133135"/>
                    <a:gd name="connsiteY140" fmla="*/ 552890 h 876634"/>
                    <a:gd name="connsiteX141" fmla="*/ 568728 w 1133135"/>
                    <a:gd name="connsiteY141" fmla="*/ 551451 h 876634"/>
                    <a:gd name="connsiteX142" fmla="*/ 551450 w 1133135"/>
                    <a:gd name="connsiteY142" fmla="*/ 547131 h 876634"/>
                    <a:gd name="connsiteX143" fmla="*/ 522653 w 1133135"/>
                    <a:gd name="connsiteY143" fmla="*/ 562969 h 876634"/>
                    <a:gd name="connsiteX144" fmla="*/ 532732 w 1133135"/>
                    <a:gd name="connsiteY144" fmla="*/ 577366 h 876634"/>
                    <a:gd name="connsiteX145" fmla="*/ 541371 w 1133135"/>
                    <a:gd name="connsiteY145" fmla="*/ 616242 h 876634"/>
                    <a:gd name="connsiteX146" fmla="*/ 551450 w 1133135"/>
                    <a:gd name="connsiteY146" fmla="*/ 620562 h 876634"/>
                    <a:gd name="connsiteX147" fmla="*/ 554329 w 1133135"/>
                    <a:gd name="connsiteY147" fmla="*/ 642159 h 876634"/>
                    <a:gd name="connsiteX148" fmla="*/ 573047 w 1133135"/>
                    <a:gd name="connsiteY148" fmla="*/ 647918 h 876634"/>
                    <a:gd name="connsiteX149" fmla="*/ 587445 w 1133135"/>
                    <a:gd name="connsiteY149" fmla="*/ 662316 h 876634"/>
                    <a:gd name="connsiteX150" fmla="*/ 586005 w 1133135"/>
                    <a:gd name="connsiteY150" fmla="*/ 681033 h 876634"/>
                    <a:gd name="connsiteX151" fmla="*/ 544251 w 1133135"/>
                    <a:gd name="connsiteY151" fmla="*/ 705511 h 876634"/>
                    <a:gd name="connsiteX152" fmla="*/ 518334 w 1133135"/>
                    <a:gd name="connsiteY152" fmla="*/ 712710 h 876634"/>
                    <a:gd name="connsiteX153" fmla="*/ 503936 w 1133135"/>
                    <a:gd name="connsiteY153" fmla="*/ 725668 h 876634"/>
                    <a:gd name="connsiteX154" fmla="*/ 501056 w 1133135"/>
                    <a:gd name="connsiteY154" fmla="*/ 745826 h 876634"/>
                    <a:gd name="connsiteX155" fmla="*/ 496737 w 1133135"/>
                    <a:gd name="connsiteY155" fmla="*/ 778941 h 876634"/>
                    <a:gd name="connsiteX156" fmla="*/ 470820 w 1133135"/>
                    <a:gd name="connsiteY156" fmla="*/ 776062 h 876634"/>
                    <a:gd name="connsiteX157" fmla="*/ 470820 w 1133135"/>
                    <a:gd name="connsiteY157" fmla="*/ 789020 h 876634"/>
                    <a:gd name="connsiteX158" fmla="*/ 437704 w 1133135"/>
                    <a:gd name="connsiteY158" fmla="*/ 826455 h 876634"/>
                    <a:gd name="connsiteX159" fmla="*/ 404589 w 1133135"/>
                    <a:gd name="connsiteY159" fmla="*/ 797659 h 876634"/>
                    <a:gd name="connsiteX160" fmla="*/ 397389 w 1133135"/>
                    <a:gd name="connsiteY160" fmla="*/ 793340 h 876634"/>
                    <a:gd name="connsiteX161" fmla="*/ 384431 w 1133135"/>
                    <a:gd name="connsiteY161" fmla="*/ 800539 h 876634"/>
                    <a:gd name="connsiteX162" fmla="*/ 395950 w 1133135"/>
                    <a:gd name="connsiteY162" fmla="*/ 823576 h 876634"/>
                    <a:gd name="connsiteX163" fmla="*/ 394510 w 1133135"/>
                    <a:gd name="connsiteY163" fmla="*/ 827896 h 876634"/>
                    <a:gd name="connsiteX164" fmla="*/ 416107 w 1133135"/>
                    <a:gd name="connsiteY164" fmla="*/ 856692 h 876634"/>
                    <a:gd name="connsiteX165" fmla="*/ 426186 w 1133135"/>
                    <a:gd name="connsiteY165" fmla="*/ 871089 h 876634"/>
                    <a:gd name="connsiteX166" fmla="*/ 424954 w 1133135"/>
                    <a:gd name="connsiteY166" fmla="*/ 876634 h 87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1133135" h="876634">
                      <a:moveTo>
                        <a:pt x="286957" y="876634"/>
                      </a:moveTo>
                      <a:lnTo>
                        <a:pt x="282204" y="871089"/>
                      </a:lnTo>
                      <a:lnTo>
                        <a:pt x="285084" y="866770"/>
                      </a:lnTo>
                      <a:lnTo>
                        <a:pt x="285084" y="848052"/>
                      </a:lnTo>
                      <a:lnTo>
                        <a:pt x="300922" y="842293"/>
                      </a:lnTo>
                      <a:lnTo>
                        <a:pt x="292283" y="829335"/>
                      </a:lnTo>
                      <a:lnTo>
                        <a:pt x="277885" y="825015"/>
                      </a:lnTo>
                      <a:lnTo>
                        <a:pt x="267806" y="822136"/>
                      </a:lnTo>
                      <a:lnTo>
                        <a:pt x="267806" y="810618"/>
                      </a:lnTo>
                      <a:lnTo>
                        <a:pt x="276445" y="800539"/>
                      </a:lnTo>
                      <a:lnTo>
                        <a:pt x="290843" y="801978"/>
                      </a:lnTo>
                      <a:lnTo>
                        <a:pt x="302362" y="799099"/>
                      </a:lnTo>
                      <a:lnTo>
                        <a:pt x="306681" y="787581"/>
                      </a:lnTo>
                      <a:lnTo>
                        <a:pt x="315320" y="765983"/>
                      </a:lnTo>
                      <a:lnTo>
                        <a:pt x="335477" y="761663"/>
                      </a:lnTo>
                      <a:lnTo>
                        <a:pt x="334037" y="753025"/>
                      </a:lnTo>
                      <a:lnTo>
                        <a:pt x="323959" y="745826"/>
                      </a:lnTo>
                      <a:lnTo>
                        <a:pt x="329718" y="734307"/>
                      </a:lnTo>
                      <a:lnTo>
                        <a:pt x="311000" y="725668"/>
                      </a:lnTo>
                      <a:lnTo>
                        <a:pt x="292283" y="719909"/>
                      </a:lnTo>
                      <a:lnTo>
                        <a:pt x="298042" y="704070"/>
                      </a:lnTo>
                      <a:lnTo>
                        <a:pt x="312440" y="699751"/>
                      </a:lnTo>
                      <a:lnTo>
                        <a:pt x="319639" y="688233"/>
                      </a:lnTo>
                      <a:lnTo>
                        <a:pt x="299482" y="678155"/>
                      </a:lnTo>
                      <a:lnTo>
                        <a:pt x="289403" y="679594"/>
                      </a:lnTo>
                      <a:lnTo>
                        <a:pt x="256287" y="679594"/>
                      </a:lnTo>
                      <a:lnTo>
                        <a:pt x="250528" y="688233"/>
                      </a:lnTo>
                      <a:lnTo>
                        <a:pt x="239010" y="686793"/>
                      </a:lnTo>
                      <a:lnTo>
                        <a:pt x="226051" y="675274"/>
                      </a:lnTo>
                      <a:lnTo>
                        <a:pt x="226051" y="663755"/>
                      </a:lnTo>
                      <a:lnTo>
                        <a:pt x="249088" y="657996"/>
                      </a:lnTo>
                      <a:lnTo>
                        <a:pt x="249088" y="639279"/>
                      </a:lnTo>
                      <a:lnTo>
                        <a:pt x="236130" y="636399"/>
                      </a:lnTo>
                      <a:lnTo>
                        <a:pt x="228931" y="633520"/>
                      </a:lnTo>
                      <a:lnTo>
                        <a:pt x="233250" y="622001"/>
                      </a:lnTo>
                      <a:lnTo>
                        <a:pt x="233250" y="597525"/>
                      </a:lnTo>
                      <a:lnTo>
                        <a:pt x="237570" y="590325"/>
                      </a:lnTo>
                      <a:lnTo>
                        <a:pt x="243329" y="567288"/>
                      </a:lnTo>
                      <a:lnTo>
                        <a:pt x="227491" y="564409"/>
                      </a:lnTo>
                      <a:lnTo>
                        <a:pt x="203014" y="550010"/>
                      </a:lnTo>
                      <a:lnTo>
                        <a:pt x="171338" y="557210"/>
                      </a:lnTo>
                      <a:lnTo>
                        <a:pt x="138222" y="565848"/>
                      </a:lnTo>
                      <a:lnTo>
                        <a:pt x="115185" y="588885"/>
                      </a:lnTo>
                      <a:lnTo>
                        <a:pt x="93588" y="603284"/>
                      </a:lnTo>
                      <a:lnTo>
                        <a:pt x="70551" y="617681"/>
                      </a:lnTo>
                      <a:lnTo>
                        <a:pt x="61912" y="636399"/>
                      </a:lnTo>
                      <a:lnTo>
                        <a:pt x="34556" y="634959"/>
                      </a:lnTo>
                      <a:lnTo>
                        <a:pt x="30236" y="624881"/>
                      </a:lnTo>
                      <a:lnTo>
                        <a:pt x="0" y="630640"/>
                      </a:lnTo>
                      <a:lnTo>
                        <a:pt x="50394" y="597525"/>
                      </a:lnTo>
                      <a:lnTo>
                        <a:pt x="74871" y="593205"/>
                      </a:lnTo>
                      <a:lnTo>
                        <a:pt x="79190" y="575927"/>
                      </a:lnTo>
                      <a:lnTo>
                        <a:pt x="95028" y="575927"/>
                      </a:lnTo>
                      <a:lnTo>
                        <a:pt x="112306" y="565848"/>
                      </a:lnTo>
                      <a:lnTo>
                        <a:pt x="182857" y="529853"/>
                      </a:lnTo>
                      <a:lnTo>
                        <a:pt x="250528" y="488099"/>
                      </a:lnTo>
                      <a:lnTo>
                        <a:pt x="295163" y="427625"/>
                      </a:lnTo>
                      <a:lnTo>
                        <a:pt x="372912" y="394510"/>
                      </a:lnTo>
                      <a:lnTo>
                        <a:pt x="418987" y="364273"/>
                      </a:lnTo>
                      <a:lnTo>
                        <a:pt x="436264" y="328278"/>
                      </a:lnTo>
                      <a:lnTo>
                        <a:pt x="446343" y="312440"/>
                      </a:lnTo>
                      <a:lnTo>
                        <a:pt x="437704" y="264927"/>
                      </a:lnTo>
                      <a:lnTo>
                        <a:pt x="447783" y="239010"/>
                      </a:lnTo>
                      <a:lnTo>
                        <a:pt x="443464" y="223172"/>
                      </a:lnTo>
                      <a:lnTo>
                        <a:pt x="454982" y="190056"/>
                      </a:lnTo>
                      <a:lnTo>
                        <a:pt x="470820" y="192936"/>
                      </a:lnTo>
                      <a:lnTo>
                        <a:pt x="482339" y="188617"/>
                      </a:lnTo>
                      <a:lnTo>
                        <a:pt x="490977" y="164139"/>
                      </a:lnTo>
                      <a:lnTo>
                        <a:pt x="496737" y="110866"/>
                      </a:lnTo>
                      <a:lnTo>
                        <a:pt x="529853" y="87829"/>
                      </a:lnTo>
                      <a:lnTo>
                        <a:pt x="541371" y="71991"/>
                      </a:lnTo>
                      <a:lnTo>
                        <a:pt x="583126" y="61913"/>
                      </a:lnTo>
                      <a:lnTo>
                        <a:pt x="591765" y="61913"/>
                      </a:lnTo>
                      <a:lnTo>
                        <a:pt x="597524" y="59032"/>
                      </a:lnTo>
                      <a:lnTo>
                        <a:pt x="601843" y="31676"/>
                      </a:lnTo>
                      <a:lnTo>
                        <a:pt x="598964" y="12958"/>
                      </a:lnTo>
                      <a:lnTo>
                        <a:pt x="617681" y="0"/>
                      </a:lnTo>
                      <a:lnTo>
                        <a:pt x="637839" y="15839"/>
                      </a:lnTo>
                      <a:lnTo>
                        <a:pt x="657996" y="51834"/>
                      </a:lnTo>
                      <a:lnTo>
                        <a:pt x="676714" y="70551"/>
                      </a:lnTo>
                      <a:lnTo>
                        <a:pt x="695431" y="122384"/>
                      </a:lnTo>
                      <a:lnTo>
                        <a:pt x="695431" y="133903"/>
                      </a:lnTo>
                      <a:lnTo>
                        <a:pt x="719908" y="162699"/>
                      </a:lnTo>
                      <a:lnTo>
                        <a:pt x="734306" y="162699"/>
                      </a:lnTo>
                      <a:lnTo>
                        <a:pt x="741506" y="168458"/>
                      </a:lnTo>
                      <a:lnTo>
                        <a:pt x="753024" y="171339"/>
                      </a:lnTo>
                      <a:lnTo>
                        <a:pt x="813496" y="152621"/>
                      </a:lnTo>
                      <a:lnTo>
                        <a:pt x="840853" y="133903"/>
                      </a:lnTo>
                      <a:lnTo>
                        <a:pt x="855251" y="132463"/>
                      </a:lnTo>
                      <a:lnTo>
                        <a:pt x="881168" y="129584"/>
                      </a:lnTo>
                      <a:lnTo>
                        <a:pt x="950279" y="122384"/>
                      </a:lnTo>
                      <a:lnTo>
                        <a:pt x="1004992" y="138223"/>
                      </a:lnTo>
                      <a:lnTo>
                        <a:pt x="1029469" y="115186"/>
                      </a:lnTo>
                      <a:lnTo>
                        <a:pt x="1046747" y="93588"/>
                      </a:lnTo>
                      <a:lnTo>
                        <a:pt x="1074103" y="82069"/>
                      </a:lnTo>
                      <a:lnTo>
                        <a:pt x="1075522" y="81644"/>
                      </a:lnTo>
                      <a:lnTo>
                        <a:pt x="1084182" y="87829"/>
                      </a:lnTo>
                      <a:lnTo>
                        <a:pt x="1095700" y="89269"/>
                      </a:lnTo>
                      <a:lnTo>
                        <a:pt x="1098580" y="95028"/>
                      </a:lnTo>
                      <a:lnTo>
                        <a:pt x="1115858" y="89269"/>
                      </a:lnTo>
                      <a:lnTo>
                        <a:pt x="1131919" y="104812"/>
                      </a:lnTo>
                      <a:lnTo>
                        <a:pt x="1121617" y="126704"/>
                      </a:lnTo>
                      <a:lnTo>
                        <a:pt x="1127376" y="146861"/>
                      </a:lnTo>
                      <a:lnTo>
                        <a:pt x="1133135" y="161260"/>
                      </a:lnTo>
                      <a:lnTo>
                        <a:pt x="1127376" y="179977"/>
                      </a:lnTo>
                      <a:lnTo>
                        <a:pt x="1133135" y="190056"/>
                      </a:lnTo>
                      <a:lnTo>
                        <a:pt x="1118737" y="201575"/>
                      </a:lnTo>
                      <a:lnTo>
                        <a:pt x="1114418" y="211654"/>
                      </a:lnTo>
                      <a:cubicBezTo>
                        <a:pt x="1114389" y="211818"/>
                        <a:pt x="1114360" y="211983"/>
                        <a:pt x="1114331" y="212147"/>
                      </a:cubicBezTo>
                      <a:lnTo>
                        <a:pt x="1112978" y="210213"/>
                      </a:lnTo>
                      <a:lnTo>
                        <a:pt x="1095700" y="217413"/>
                      </a:lnTo>
                      <a:lnTo>
                        <a:pt x="1075543" y="213093"/>
                      </a:lnTo>
                      <a:lnTo>
                        <a:pt x="1058265" y="223172"/>
                      </a:lnTo>
                      <a:lnTo>
                        <a:pt x="1032348" y="211654"/>
                      </a:lnTo>
                      <a:lnTo>
                        <a:pt x="1002112" y="253408"/>
                      </a:lnTo>
                      <a:lnTo>
                        <a:pt x="957478" y="250528"/>
                      </a:lnTo>
                      <a:lnTo>
                        <a:pt x="937320" y="243329"/>
                      </a:lnTo>
                      <a:lnTo>
                        <a:pt x="928682" y="253408"/>
                      </a:lnTo>
                      <a:lnTo>
                        <a:pt x="907084" y="247649"/>
                      </a:lnTo>
                      <a:lnTo>
                        <a:pt x="884047" y="264927"/>
                      </a:lnTo>
                      <a:lnTo>
                        <a:pt x="850931" y="256288"/>
                      </a:lnTo>
                      <a:lnTo>
                        <a:pt x="830774" y="286524"/>
                      </a:lnTo>
                      <a:lnTo>
                        <a:pt x="809177" y="295162"/>
                      </a:lnTo>
                      <a:lnTo>
                        <a:pt x="791899" y="286524"/>
                      </a:lnTo>
                      <a:lnTo>
                        <a:pt x="768862" y="321080"/>
                      </a:lnTo>
                      <a:lnTo>
                        <a:pt x="765982" y="332598"/>
                      </a:lnTo>
                      <a:lnTo>
                        <a:pt x="755904" y="345556"/>
                      </a:lnTo>
                      <a:lnTo>
                        <a:pt x="755904" y="361395"/>
                      </a:lnTo>
                      <a:lnTo>
                        <a:pt x="741506" y="367154"/>
                      </a:lnTo>
                      <a:lnTo>
                        <a:pt x="740066" y="385871"/>
                      </a:lnTo>
                      <a:lnTo>
                        <a:pt x="729987" y="400269"/>
                      </a:lnTo>
                      <a:lnTo>
                        <a:pt x="722788" y="400269"/>
                      </a:lnTo>
                      <a:lnTo>
                        <a:pt x="699751" y="424747"/>
                      </a:lnTo>
                      <a:lnTo>
                        <a:pt x="706950" y="437705"/>
                      </a:lnTo>
                      <a:lnTo>
                        <a:pt x="696871" y="452103"/>
                      </a:lnTo>
                      <a:lnTo>
                        <a:pt x="691112" y="467940"/>
                      </a:lnTo>
                      <a:lnTo>
                        <a:pt x="698311" y="480899"/>
                      </a:lnTo>
                      <a:lnTo>
                        <a:pt x="698311" y="493858"/>
                      </a:lnTo>
                      <a:lnTo>
                        <a:pt x="652237" y="548570"/>
                      </a:lnTo>
                      <a:lnTo>
                        <a:pt x="620561" y="560089"/>
                      </a:lnTo>
                      <a:lnTo>
                        <a:pt x="588885" y="552890"/>
                      </a:lnTo>
                      <a:lnTo>
                        <a:pt x="568728" y="551451"/>
                      </a:lnTo>
                      <a:lnTo>
                        <a:pt x="551450" y="547131"/>
                      </a:lnTo>
                      <a:lnTo>
                        <a:pt x="522653" y="562969"/>
                      </a:lnTo>
                      <a:lnTo>
                        <a:pt x="532732" y="577366"/>
                      </a:lnTo>
                      <a:lnTo>
                        <a:pt x="541371" y="616242"/>
                      </a:lnTo>
                      <a:lnTo>
                        <a:pt x="551450" y="620562"/>
                      </a:lnTo>
                      <a:lnTo>
                        <a:pt x="554329" y="642159"/>
                      </a:lnTo>
                      <a:lnTo>
                        <a:pt x="573047" y="647918"/>
                      </a:lnTo>
                      <a:lnTo>
                        <a:pt x="587445" y="662316"/>
                      </a:lnTo>
                      <a:lnTo>
                        <a:pt x="586005" y="681033"/>
                      </a:lnTo>
                      <a:lnTo>
                        <a:pt x="544251" y="705511"/>
                      </a:lnTo>
                      <a:lnTo>
                        <a:pt x="518334" y="712710"/>
                      </a:lnTo>
                      <a:lnTo>
                        <a:pt x="503936" y="725668"/>
                      </a:lnTo>
                      <a:lnTo>
                        <a:pt x="501056" y="745826"/>
                      </a:lnTo>
                      <a:lnTo>
                        <a:pt x="496737" y="778941"/>
                      </a:lnTo>
                      <a:lnTo>
                        <a:pt x="470820" y="776062"/>
                      </a:lnTo>
                      <a:lnTo>
                        <a:pt x="470820" y="789020"/>
                      </a:lnTo>
                      <a:lnTo>
                        <a:pt x="437704" y="826455"/>
                      </a:lnTo>
                      <a:lnTo>
                        <a:pt x="404589" y="797659"/>
                      </a:lnTo>
                      <a:lnTo>
                        <a:pt x="397389" y="793340"/>
                      </a:lnTo>
                      <a:lnTo>
                        <a:pt x="384431" y="800539"/>
                      </a:lnTo>
                      <a:lnTo>
                        <a:pt x="395950" y="823576"/>
                      </a:lnTo>
                      <a:lnTo>
                        <a:pt x="394510" y="827896"/>
                      </a:lnTo>
                      <a:lnTo>
                        <a:pt x="416107" y="856692"/>
                      </a:lnTo>
                      <a:lnTo>
                        <a:pt x="426186" y="871089"/>
                      </a:lnTo>
                      <a:lnTo>
                        <a:pt x="424954" y="87663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5B7D03F0-5057-B9CA-F1CA-DDE50032B168}"/>
                    </a:ext>
                  </a:extLst>
                </p:cNvPr>
                <p:cNvSpPr/>
                <p:nvPr/>
              </p:nvSpPr>
              <p:spPr>
                <a:xfrm>
                  <a:off x="1689546" y="1427377"/>
                  <a:ext cx="959782" cy="464550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821EE8FE-8530-5DD0-0BE4-9FF194B505E3}"/>
                    </a:ext>
                  </a:extLst>
                </p:cNvPr>
                <p:cNvSpPr/>
                <p:nvPr/>
              </p:nvSpPr>
              <p:spPr>
                <a:xfrm>
                  <a:off x="663981" y="2216751"/>
                  <a:ext cx="419113" cy="715301"/>
                </a:xfrm>
                <a:custGeom>
                  <a:avLst/>
                  <a:gdLst>
                    <a:gd name="connsiteX0" fmla="*/ 19996 w 419113"/>
                    <a:gd name="connsiteY0" fmla="*/ 0 h 715301"/>
                    <a:gd name="connsiteX1" fmla="*/ 32090 w 419113"/>
                    <a:gd name="connsiteY1" fmla="*/ 50106 h 715301"/>
                    <a:gd name="connsiteX2" fmla="*/ 45912 w 419113"/>
                    <a:gd name="connsiteY2" fmla="*/ 58745 h 715301"/>
                    <a:gd name="connsiteX3" fmla="*/ 51096 w 419113"/>
                    <a:gd name="connsiteY3" fmla="*/ 89845 h 715301"/>
                    <a:gd name="connsiteX4" fmla="*/ 35546 w 419113"/>
                    <a:gd name="connsiteY4" fmla="*/ 96756 h 715301"/>
                    <a:gd name="connsiteX5" fmla="*/ 37274 w 419113"/>
                    <a:gd name="connsiteY5" fmla="*/ 114034 h 715301"/>
                    <a:gd name="connsiteX6" fmla="*/ 16540 w 419113"/>
                    <a:gd name="connsiteY6" fmla="*/ 139950 h 715301"/>
                    <a:gd name="connsiteX7" fmla="*/ 23451 w 419113"/>
                    <a:gd name="connsiteY7" fmla="*/ 160684 h 715301"/>
                    <a:gd name="connsiteX8" fmla="*/ 32090 w 419113"/>
                    <a:gd name="connsiteY8" fmla="*/ 195239 h 715301"/>
                    <a:gd name="connsiteX9" fmla="*/ 45912 w 419113"/>
                    <a:gd name="connsiteY9" fmla="*/ 210789 h 715301"/>
                    <a:gd name="connsiteX10" fmla="*/ 59735 w 419113"/>
                    <a:gd name="connsiteY10" fmla="*/ 210789 h 715301"/>
                    <a:gd name="connsiteX11" fmla="*/ 66646 w 419113"/>
                    <a:gd name="connsiteY11" fmla="*/ 203878 h 715301"/>
                    <a:gd name="connsiteX12" fmla="*/ 99474 w 419113"/>
                    <a:gd name="connsiteY12" fmla="*/ 203878 h 715301"/>
                    <a:gd name="connsiteX13" fmla="*/ 99474 w 419113"/>
                    <a:gd name="connsiteY13" fmla="*/ 214245 h 715301"/>
                    <a:gd name="connsiteX14" fmla="*/ 80468 w 419113"/>
                    <a:gd name="connsiteY14" fmla="*/ 253984 h 715301"/>
                    <a:gd name="connsiteX15" fmla="*/ 78740 w 419113"/>
                    <a:gd name="connsiteY15" fmla="*/ 262623 h 715301"/>
                    <a:gd name="connsiteX16" fmla="*/ 85651 w 419113"/>
                    <a:gd name="connsiteY16" fmla="*/ 274717 h 715301"/>
                    <a:gd name="connsiteX17" fmla="*/ 89107 w 419113"/>
                    <a:gd name="connsiteY17" fmla="*/ 290267 h 715301"/>
                    <a:gd name="connsiteX18" fmla="*/ 113296 w 419113"/>
                    <a:gd name="connsiteY18" fmla="*/ 312728 h 715301"/>
                    <a:gd name="connsiteX19" fmla="*/ 163402 w 419113"/>
                    <a:gd name="connsiteY19" fmla="*/ 312728 h 715301"/>
                    <a:gd name="connsiteX20" fmla="*/ 161674 w 419113"/>
                    <a:gd name="connsiteY20" fmla="*/ 295451 h 715301"/>
                    <a:gd name="connsiteX21" fmla="*/ 185863 w 419113"/>
                    <a:gd name="connsiteY21" fmla="*/ 290267 h 715301"/>
                    <a:gd name="connsiteX22" fmla="*/ 213507 w 419113"/>
                    <a:gd name="connsiteY22" fmla="*/ 305817 h 715301"/>
                    <a:gd name="connsiteX23" fmla="*/ 237696 w 419113"/>
                    <a:gd name="connsiteY23" fmla="*/ 267806 h 715301"/>
                    <a:gd name="connsiteX24" fmla="*/ 249791 w 419113"/>
                    <a:gd name="connsiteY24" fmla="*/ 259167 h 715301"/>
                    <a:gd name="connsiteX25" fmla="*/ 254974 w 419113"/>
                    <a:gd name="connsiteY25" fmla="*/ 252256 h 715301"/>
                    <a:gd name="connsiteX26" fmla="*/ 234241 w 419113"/>
                    <a:gd name="connsiteY26" fmla="*/ 224612 h 715301"/>
                    <a:gd name="connsiteX27" fmla="*/ 241152 w 419113"/>
                    <a:gd name="connsiteY27" fmla="*/ 210789 h 715301"/>
                    <a:gd name="connsiteX28" fmla="*/ 256702 w 419113"/>
                    <a:gd name="connsiteY28" fmla="*/ 191784 h 715301"/>
                    <a:gd name="connsiteX29" fmla="*/ 263613 w 419113"/>
                    <a:gd name="connsiteY29" fmla="*/ 177961 h 715301"/>
                    <a:gd name="connsiteX30" fmla="*/ 291257 w 419113"/>
                    <a:gd name="connsiteY30" fmla="*/ 177961 h 715301"/>
                    <a:gd name="connsiteX31" fmla="*/ 292985 w 419113"/>
                    <a:gd name="connsiteY31" fmla="*/ 203878 h 715301"/>
                    <a:gd name="connsiteX32" fmla="*/ 292985 w 419113"/>
                    <a:gd name="connsiteY32" fmla="*/ 228067 h 715301"/>
                    <a:gd name="connsiteX33" fmla="*/ 292985 w 419113"/>
                    <a:gd name="connsiteY33" fmla="*/ 253984 h 715301"/>
                    <a:gd name="connsiteX34" fmla="*/ 292985 w 419113"/>
                    <a:gd name="connsiteY34" fmla="*/ 267806 h 715301"/>
                    <a:gd name="connsiteX35" fmla="*/ 311991 w 419113"/>
                    <a:gd name="connsiteY35" fmla="*/ 279901 h 715301"/>
                    <a:gd name="connsiteX36" fmla="*/ 313718 w 419113"/>
                    <a:gd name="connsiteY36" fmla="*/ 291995 h 715301"/>
                    <a:gd name="connsiteX37" fmla="*/ 330996 w 419113"/>
                    <a:gd name="connsiteY37" fmla="*/ 293723 h 715301"/>
                    <a:gd name="connsiteX38" fmla="*/ 325813 w 419113"/>
                    <a:gd name="connsiteY38" fmla="*/ 307545 h 715301"/>
                    <a:gd name="connsiteX39" fmla="*/ 337907 w 419113"/>
                    <a:gd name="connsiteY39" fmla="*/ 338645 h 715301"/>
                    <a:gd name="connsiteX40" fmla="*/ 337907 w 419113"/>
                    <a:gd name="connsiteY40" fmla="*/ 352467 h 715301"/>
                    <a:gd name="connsiteX41" fmla="*/ 343091 w 419113"/>
                    <a:gd name="connsiteY41" fmla="*/ 368017 h 715301"/>
                    <a:gd name="connsiteX42" fmla="*/ 344818 w 419113"/>
                    <a:gd name="connsiteY42" fmla="*/ 374928 h 715301"/>
                    <a:gd name="connsiteX43" fmla="*/ 358641 w 419113"/>
                    <a:gd name="connsiteY43" fmla="*/ 378384 h 715301"/>
                    <a:gd name="connsiteX44" fmla="*/ 379374 w 419113"/>
                    <a:gd name="connsiteY44" fmla="*/ 378384 h 715301"/>
                    <a:gd name="connsiteX45" fmla="*/ 379374 w 419113"/>
                    <a:gd name="connsiteY45" fmla="*/ 392206 h 715301"/>
                    <a:gd name="connsiteX46" fmla="*/ 410474 w 419113"/>
                    <a:gd name="connsiteY46" fmla="*/ 395662 h 715301"/>
                    <a:gd name="connsiteX47" fmla="*/ 403563 w 419113"/>
                    <a:gd name="connsiteY47" fmla="*/ 412940 h 715301"/>
                    <a:gd name="connsiteX48" fmla="*/ 412202 w 419113"/>
                    <a:gd name="connsiteY48" fmla="*/ 428490 h 715301"/>
                    <a:gd name="connsiteX49" fmla="*/ 419113 w 419113"/>
                    <a:gd name="connsiteY49" fmla="*/ 454406 h 715301"/>
                    <a:gd name="connsiteX50" fmla="*/ 384557 w 419113"/>
                    <a:gd name="connsiteY50" fmla="*/ 468229 h 715301"/>
                    <a:gd name="connsiteX51" fmla="*/ 391469 w 419113"/>
                    <a:gd name="connsiteY51" fmla="*/ 535612 h 715301"/>
                    <a:gd name="connsiteX52" fmla="*/ 386285 w 419113"/>
                    <a:gd name="connsiteY52" fmla="*/ 573623 h 715301"/>
                    <a:gd name="connsiteX53" fmla="*/ 372463 w 419113"/>
                    <a:gd name="connsiteY53" fmla="*/ 597812 h 715301"/>
                    <a:gd name="connsiteX54" fmla="*/ 332724 w 419113"/>
                    <a:gd name="connsiteY54" fmla="*/ 609907 h 715301"/>
                    <a:gd name="connsiteX55" fmla="*/ 339635 w 419113"/>
                    <a:gd name="connsiteY55" fmla="*/ 675562 h 715301"/>
                    <a:gd name="connsiteX56" fmla="*/ 344818 w 419113"/>
                    <a:gd name="connsiteY56" fmla="*/ 691112 h 715301"/>
                    <a:gd name="connsiteX57" fmla="*/ 344818 w 419113"/>
                    <a:gd name="connsiteY57" fmla="*/ 708390 h 715301"/>
                    <a:gd name="connsiteX58" fmla="*/ 334452 w 419113"/>
                    <a:gd name="connsiteY58" fmla="*/ 715301 h 715301"/>
                    <a:gd name="connsiteX59" fmla="*/ 318902 w 419113"/>
                    <a:gd name="connsiteY59" fmla="*/ 706662 h 715301"/>
                    <a:gd name="connsiteX60" fmla="*/ 320630 w 419113"/>
                    <a:gd name="connsiteY60" fmla="*/ 680746 h 715301"/>
                    <a:gd name="connsiteX61" fmla="*/ 284346 w 419113"/>
                    <a:gd name="connsiteY61" fmla="*/ 651373 h 715301"/>
                    <a:gd name="connsiteX62" fmla="*/ 268796 w 419113"/>
                    <a:gd name="connsiteY62" fmla="*/ 658284 h 715301"/>
                    <a:gd name="connsiteX63" fmla="*/ 234241 w 419113"/>
                    <a:gd name="connsiteY63" fmla="*/ 637551 h 715301"/>
                    <a:gd name="connsiteX64" fmla="*/ 223874 w 419113"/>
                    <a:gd name="connsiteY64" fmla="*/ 637551 h 715301"/>
                    <a:gd name="connsiteX65" fmla="*/ 216963 w 419113"/>
                    <a:gd name="connsiteY65" fmla="*/ 618545 h 715301"/>
                    <a:gd name="connsiteX66" fmla="*/ 204868 w 419113"/>
                    <a:gd name="connsiteY66" fmla="*/ 623729 h 715301"/>
                    <a:gd name="connsiteX67" fmla="*/ 165129 w 419113"/>
                    <a:gd name="connsiteY67" fmla="*/ 587445 h 715301"/>
                    <a:gd name="connsiteX68" fmla="*/ 146124 w 419113"/>
                    <a:gd name="connsiteY68" fmla="*/ 571895 h 715301"/>
                    <a:gd name="connsiteX69" fmla="*/ 127183 w 419113"/>
                    <a:gd name="connsiteY69" fmla="*/ 561794 h 715301"/>
                    <a:gd name="connsiteX70" fmla="*/ 112864 w 419113"/>
                    <a:gd name="connsiteY70" fmla="*/ 578159 h 715301"/>
                    <a:gd name="connsiteX71" fmla="*/ 93426 w 419113"/>
                    <a:gd name="connsiteY71" fmla="*/ 573839 h 715301"/>
                    <a:gd name="connsiteX72" fmla="*/ 112464 w 419113"/>
                    <a:gd name="connsiteY72" fmla="*/ 548180 h 715301"/>
                    <a:gd name="connsiteX73" fmla="*/ 89107 w 419113"/>
                    <a:gd name="connsiteY73" fmla="*/ 518334 h 715301"/>
                    <a:gd name="connsiteX74" fmla="*/ 80468 w 419113"/>
                    <a:gd name="connsiteY74" fmla="*/ 523518 h 715301"/>
                    <a:gd name="connsiteX75" fmla="*/ 64918 w 419113"/>
                    <a:gd name="connsiteY75" fmla="*/ 516606 h 715301"/>
                    <a:gd name="connsiteX76" fmla="*/ 39001 w 419113"/>
                    <a:gd name="connsiteY76" fmla="*/ 525245 h 715301"/>
                    <a:gd name="connsiteX77" fmla="*/ 990 w 419113"/>
                    <a:gd name="connsiteY77" fmla="*/ 539068 h 715301"/>
                    <a:gd name="connsiteX78" fmla="*/ 0 w 419113"/>
                    <a:gd name="connsiteY78" fmla="*/ 538991 h 715301"/>
                    <a:gd name="connsiteX79" fmla="*/ 0 w 419113"/>
                    <a:gd name="connsiteY79" fmla="*/ 24719 h 715301"/>
                    <a:gd name="connsiteX80" fmla="*/ 7901 w 419113"/>
                    <a:gd name="connsiteY80" fmla="*/ 22461 h 715301"/>
                    <a:gd name="connsiteX0" fmla="*/ 283927 w 683044"/>
                    <a:gd name="connsiteY0" fmla="*/ 0 h 715301"/>
                    <a:gd name="connsiteX1" fmla="*/ 296021 w 683044"/>
                    <a:gd name="connsiteY1" fmla="*/ 50106 h 715301"/>
                    <a:gd name="connsiteX2" fmla="*/ 309843 w 683044"/>
                    <a:gd name="connsiteY2" fmla="*/ 58745 h 715301"/>
                    <a:gd name="connsiteX3" fmla="*/ 315027 w 683044"/>
                    <a:gd name="connsiteY3" fmla="*/ 89845 h 715301"/>
                    <a:gd name="connsiteX4" fmla="*/ 299477 w 683044"/>
                    <a:gd name="connsiteY4" fmla="*/ 96756 h 715301"/>
                    <a:gd name="connsiteX5" fmla="*/ 301205 w 683044"/>
                    <a:gd name="connsiteY5" fmla="*/ 114034 h 715301"/>
                    <a:gd name="connsiteX6" fmla="*/ 280471 w 683044"/>
                    <a:gd name="connsiteY6" fmla="*/ 139950 h 715301"/>
                    <a:gd name="connsiteX7" fmla="*/ 287382 w 683044"/>
                    <a:gd name="connsiteY7" fmla="*/ 160684 h 715301"/>
                    <a:gd name="connsiteX8" fmla="*/ 296021 w 683044"/>
                    <a:gd name="connsiteY8" fmla="*/ 195239 h 715301"/>
                    <a:gd name="connsiteX9" fmla="*/ 309843 w 683044"/>
                    <a:gd name="connsiteY9" fmla="*/ 210789 h 715301"/>
                    <a:gd name="connsiteX10" fmla="*/ 323666 w 683044"/>
                    <a:gd name="connsiteY10" fmla="*/ 210789 h 715301"/>
                    <a:gd name="connsiteX11" fmla="*/ 330577 w 683044"/>
                    <a:gd name="connsiteY11" fmla="*/ 203878 h 715301"/>
                    <a:gd name="connsiteX12" fmla="*/ 363405 w 683044"/>
                    <a:gd name="connsiteY12" fmla="*/ 203878 h 715301"/>
                    <a:gd name="connsiteX13" fmla="*/ 363405 w 683044"/>
                    <a:gd name="connsiteY13" fmla="*/ 214245 h 715301"/>
                    <a:gd name="connsiteX14" fmla="*/ 344399 w 683044"/>
                    <a:gd name="connsiteY14" fmla="*/ 253984 h 715301"/>
                    <a:gd name="connsiteX15" fmla="*/ 342671 w 683044"/>
                    <a:gd name="connsiteY15" fmla="*/ 262623 h 715301"/>
                    <a:gd name="connsiteX16" fmla="*/ 349582 w 683044"/>
                    <a:gd name="connsiteY16" fmla="*/ 274717 h 715301"/>
                    <a:gd name="connsiteX17" fmla="*/ 353038 w 683044"/>
                    <a:gd name="connsiteY17" fmla="*/ 290267 h 715301"/>
                    <a:gd name="connsiteX18" fmla="*/ 377227 w 683044"/>
                    <a:gd name="connsiteY18" fmla="*/ 312728 h 715301"/>
                    <a:gd name="connsiteX19" fmla="*/ 427333 w 683044"/>
                    <a:gd name="connsiteY19" fmla="*/ 312728 h 715301"/>
                    <a:gd name="connsiteX20" fmla="*/ 425605 w 683044"/>
                    <a:gd name="connsiteY20" fmla="*/ 295451 h 715301"/>
                    <a:gd name="connsiteX21" fmla="*/ 449794 w 683044"/>
                    <a:gd name="connsiteY21" fmla="*/ 290267 h 715301"/>
                    <a:gd name="connsiteX22" fmla="*/ 477438 w 683044"/>
                    <a:gd name="connsiteY22" fmla="*/ 305817 h 715301"/>
                    <a:gd name="connsiteX23" fmla="*/ 501627 w 683044"/>
                    <a:gd name="connsiteY23" fmla="*/ 267806 h 715301"/>
                    <a:gd name="connsiteX24" fmla="*/ 513722 w 683044"/>
                    <a:gd name="connsiteY24" fmla="*/ 259167 h 715301"/>
                    <a:gd name="connsiteX25" fmla="*/ 518905 w 683044"/>
                    <a:gd name="connsiteY25" fmla="*/ 252256 h 715301"/>
                    <a:gd name="connsiteX26" fmla="*/ 498172 w 683044"/>
                    <a:gd name="connsiteY26" fmla="*/ 224612 h 715301"/>
                    <a:gd name="connsiteX27" fmla="*/ 505083 w 683044"/>
                    <a:gd name="connsiteY27" fmla="*/ 210789 h 715301"/>
                    <a:gd name="connsiteX28" fmla="*/ 520633 w 683044"/>
                    <a:gd name="connsiteY28" fmla="*/ 191784 h 715301"/>
                    <a:gd name="connsiteX29" fmla="*/ 527544 w 683044"/>
                    <a:gd name="connsiteY29" fmla="*/ 177961 h 715301"/>
                    <a:gd name="connsiteX30" fmla="*/ 555188 w 683044"/>
                    <a:gd name="connsiteY30" fmla="*/ 177961 h 715301"/>
                    <a:gd name="connsiteX31" fmla="*/ 556916 w 683044"/>
                    <a:gd name="connsiteY31" fmla="*/ 203878 h 715301"/>
                    <a:gd name="connsiteX32" fmla="*/ 556916 w 683044"/>
                    <a:gd name="connsiteY32" fmla="*/ 228067 h 715301"/>
                    <a:gd name="connsiteX33" fmla="*/ 556916 w 683044"/>
                    <a:gd name="connsiteY33" fmla="*/ 253984 h 715301"/>
                    <a:gd name="connsiteX34" fmla="*/ 556916 w 683044"/>
                    <a:gd name="connsiteY34" fmla="*/ 267806 h 715301"/>
                    <a:gd name="connsiteX35" fmla="*/ 575922 w 683044"/>
                    <a:gd name="connsiteY35" fmla="*/ 279901 h 715301"/>
                    <a:gd name="connsiteX36" fmla="*/ 577649 w 683044"/>
                    <a:gd name="connsiteY36" fmla="*/ 291995 h 715301"/>
                    <a:gd name="connsiteX37" fmla="*/ 594927 w 683044"/>
                    <a:gd name="connsiteY37" fmla="*/ 293723 h 715301"/>
                    <a:gd name="connsiteX38" fmla="*/ 589744 w 683044"/>
                    <a:gd name="connsiteY38" fmla="*/ 307545 h 715301"/>
                    <a:gd name="connsiteX39" fmla="*/ 601838 w 683044"/>
                    <a:gd name="connsiteY39" fmla="*/ 338645 h 715301"/>
                    <a:gd name="connsiteX40" fmla="*/ 601838 w 683044"/>
                    <a:gd name="connsiteY40" fmla="*/ 352467 h 715301"/>
                    <a:gd name="connsiteX41" fmla="*/ 607022 w 683044"/>
                    <a:gd name="connsiteY41" fmla="*/ 368017 h 715301"/>
                    <a:gd name="connsiteX42" fmla="*/ 608749 w 683044"/>
                    <a:gd name="connsiteY42" fmla="*/ 374928 h 715301"/>
                    <a:gd name="connsiteX43" fmla="*/ 622572 w 683044"/>
                    <a:gd name="connsiteY43" fmla="*/ 378384 h 715301"/>
                    <a:gd name="connsiteX44" fmla="*/ 643305 w 683044"/>
                    <a:gd name="connsiteY44" fmla="*/ 378384 h 715301"/>
                    <a:gd name="connsiteX45" fmla="*/ 643305 w 683044"/>
                    <a:gd name="connsiteY45" fmla="*/ 392206 h 715301"/>
                    <a:gd name="connsiteX46" fmla="*/ 674405 w 683044"/>
                    <a:gd name="connsiteY46" fmla="*/ 395662 h 715301"/>
                    <a:gd name="connsiteX47" fmla="*/ 667494 w 683044"/>
                    <a:gd name="connsiteY47" fmla="*/ 412940 h 715301"/>
                    <a:gd name="connsiteX48" fmla="*/ 676133 w 683044"/>
                    <a:gd name="connsiteY48" fmla="*/ 428490 h 715301"/>
                    <a:gd name="connsiteX49" fmla="*/ 683044 w 683044"/>
                    <a:gd name="connsiteY49" fmla="*/ 454406 h 715301"/>
                    <a:gd name="connsiteX50" fmla="*/ 648488 w 683044"/>
                    <a:gd name="connsiteY50" fmla="*/ 468229 h 715301"/>
                    <a:gd name="connsiteX51" fmla="*/ 655400 w 683044"/>
                    <a:gd name="connsiteY51" fmla="*/ 535612 h 715301"/>
                    <a:gd name="connsiteX52" fmla="*/ 650216 w 683044"/>
                    <a:gd name="connsiteY52" fmla="*/ 573623 h 715301"/>
                    <a:gd name="connsiteX53" fmla="*/ 636394 w 683044"/>
                    <a:gd name="connsiteY53" fmla="*/ 597812 h 715301"/>
                    <a:gd name="connsiteX54" fmla="*/ 596655 w 683044"/>
                    <a:gd name="connsiteY54" fmla="*/ 609907 h 715301"/>
                    <a:gd name="connsiteX55" fmla="*/ 603566 w 683044"/>
                    <a:gd name="connsiteY55" fmla="*/ 675562 h 715301"/>
                    <a:gd name="connsiteX56" fmla="*/ 608749 w 683044"/>
                    <a:gd name="connsiteY56" fmla="*/ 691112 h 715301"/>
                    <a:gd name="connsiteX57" fmla="*/ 608749 w 683044"/>
                    <a:gd name="connsiteY57" fmla="*/ 708390 h 715301"/>
                    <a:gd name="connsiteX58" fmla="*/ 598383 w 683044"/>
                    <a:gd name="connsiteY58" fmla="*/ 715301 h 715301"/>
                    <a:gd name="connsiteX59" fmla="*/ 582833 w 683044"/>
                    <a:gd name="connsiteY59" fmla="*/ 706662 h 715301"/>
                    <a:gd name="connsiteX60" fmla="*/ 584561 w 683044"/>
                    <a:gd name="connsiteY60" fmla="*/ 680746 h 715301"/>
                    <a:gd name="connsiteX61" fmla="*/ 548277 w 683044"/>
                    <a:gd name="connsiteY61" fmla="*/ 651373 h 715301"/>
                    <a:gd name="connsiteX62" fmla="*/ 532727 w 683044"/>
                    <a:gd name="connsiteY62" fmla="*/ 658284 h 715301"/>
                    <a:gd name="connsiteX63" fmla="*/ 498172 w 683044"/>
                    <a:gd name="connsiteY63" fmla="*/ 637551 h 715301"/>
                    <a:gd name="connsiteX64" fmla="*/ 487805 w 683044"/>
                    <a:gd name="connsiteY64" fmla="*/ 637551 h 715301"/>
                    <a:gd name="connsiteX65" fmla="*/ 480894 w 683044"/>
                    <a:gd name="connsiteY65" fmla="*/ 618545 h 715301"/>
                    <a:gd name="connsiteX66" fmla="*/ 468799 w 683044"/>
                    <a:gd name="connsiteY66" fmla="*/ 623729 h 715301"/>
                    <a:gd name="connsiteX67" fmla="*/ 429060 w 683044"/>
                    <a:gd name="connsiteY67" fmla="*/ 587445 h 715301"/>
                    <a:gd name="connsiteX68" fmla="*/ 410055 w 683044"/>
                    <a:gd name="connsiteY68" fmla="*/ 571895 h 715301"/>
                    <a:gd name="connsiteX69" fmla="*/ 391114 w 683044"/>
                    <a:gd name="connsiteY69" fmla="*/ 561794 h 715301"/>
                    <a:gd name="connsiteX70" fmla="*/ 376795 w 683044"/>
                    <a:gd name="connsiteY70" fmla="*/ 578159 h 715301"/>
                    <a:gd name="connsiteX71" fmla="*/ 357357 w 683044"/>
                    <a:gd name="connsiteY71" fmla="*/ 573839 h 715301"/>
                    <a:gd name="connsiteX72" fmla="*/ 376395 w 683044"/>
                    <a:gd name="connsiteY72" fmla="*/ 548180 h 715301"/>
                    <a:gd name="connsiteX73" fmla="*/ 353038 w 683044"/>
                    <a:gd name="connsiteY73" fmla="*/ 518334 h 715301"/>
                    <a:gd name="connsiteX74" fmla="*/ 344399 w 683044"/>
                    <a:gd name="connsiteY74" fmla="*/ 523518 h 715301"/>
                    <a:gd name="connsiteX75" fmla="*/ 328849 w 683044"/>
                    <a:gd name="connsiteY75" fmla="*/ 516606 h 715301"/>
                    <a:gd name="connsiteX76" fmla="*/ 302932 w 683044"/>
                    <a:gd name="connsiteY76" fmla="*/ 525245 h 715301"/>
                    <a:gd name="connsiteX77" fmla="*/ 264921 w 683044"/>
                    <a:gd name="connsiteY77" fmla="*/ 539068 h 715301"/>
                    <a:gd name="connsiteX78" fmla="*/ 263931 w 683044"/>
                    <a:gd name="connsiteY78" fmla="*/ 538991 h 715301"/>
                    <a:gd name="connsiteX79" fmla="*/ 0 w 683044"/>
                    <a:gd name="connsiteY79" fmla="*/ 350237 h 715301"/>
                    <a:gd name="connsiteX80" fmla="*/ 263931 w 683044"/>
                    <a:gd name="connsiteY80" fmla="*/ 24719 h 715301"/>
                    <a:gd name="connsiteX81" fmla="*/ 271832 w 683044"/>
                    <a:gd name="connsiteY81" fmla="*/ 22461 h 715301"/>
                    <a:gd name="connsiteX82" fmla="*/ 283927 w 683044"/>
                    <a:gd name="connsiteY82" fmla="*/ 0 h 715301"/>
                    <a:gd name="connsiteX0" fmla="*/ 0 w 683044"/>
                    <a:gd name="connsiteY0" fmla="*/ 350237 h 715301"/>
                    <a:gd name="connsiteX1" fmla="*/ 263931 w 683044"/>
                    <a:gd name="connsiteY1" fmla="*/ 24719 h 715301"/>
                    <a:gd name="connsiteX2" fmla="*/ 271832 w 683044"/>
                    <a:gd name="connsiteY2" fmla="*/ 22461 h 715301"/>
                    <a:gd name="connsiteX3" fmla="*/ 283927 w 683044"/>
                    <a:gd name="connsiteY3" fmla="*/ 0 h 715301"/>
                    <a:gd name="connsiteX4" fmla="*/ 296021 w 683044"/>
                    <a:gd name="connsiteY4" fmla="*/ 50106 h 715301"/>
                    <a:gd name="connsiteX5" fmla="*/ 309843 w 683044"/>
                    <a:gd name="connsiteY5" fmla="*/ 58745 h 715301"/>
                    <a:gd name="connsiteX6" fmla="*/ 315027 w 683044"/>
                    <a:gd name="connsiteY6" fmla="*/ 89845 h 715301"/>
                    <a:gd name="connsiteX7" fmla="*/ 299477 w 683044"/>
                    <a:gd name="connsiteY7" fmla="*/ 96756 h 715301"/>
                    <a:gd name="connsiteX8" fmla="*/ 301205 w 683044"/>
                    <a:gd name="connsiteY8" fmla="*/ 114034 h 715301"/>
                    <a:gd name="connsiteX9" fmla="*/ 280471 w 683044"/>
                    <a:gd name="connsiteY9" fmla="*/ 139950 h 715301"/>
                    <a:gd name="connsiteX10" fmla="*/ 287382 w 683044"/>
                    <a:gd name="connsiteY10" fmla="*/ 160684 h 715301"/>
                    <a:gd name="connsiteX11" fmla="*/ 296021 w 683044"/>
                    <a:gd name="connsiteY11" fmla="*/ 195239 h 715301"/>
                    <a:gd name="connsiteX12" fmla="*/ 309843 w 683044"/>
                    <a:gd name="connsiteY12" fmla="*/ 210789 h 715301"/>
                    <a:gd name="connsiteX13" fmla="*/ 323666 w 683044"/>
                    <a:gd name="connsiteY13" fmla="*/ 210789 h 715301"/>
                    <a:gd name="connsiteX14" fmla="*/ 330577 w 683044"/>
                    <a:gd name="connsiteY14" fmla="*/ 203878 h 715301"/>
                    <a:gd name="connsiteX15" fmla="*/ 363405 w 683044"/>
                    <a:gd name="connsiteY15" fmla="*/ 203878 h 715301"/>
                    <a:gd name="connsiteX16" fmla="*/ 363405 w 683044"/>
                    <a:gd name="connsiteY16" fmla="*/ 214245 h 715301"/>
                    <a:gd name="connsiteX17" fmla="*/ 344399 w 683044"/>
                    <a:gd name="connsiteY17" fmla="*/ 253984 h 715301"/>
                    <a:gd name="connsiteX18" fmla="*/ 342671 w 683044"/>
                    <a:gd name="connsiteY18" fmla="*/ 262623 h 715301"/>
                    <a:gd name="connsiteX19" fmla="*/ 349582 w 683044"/>
                    <a:gd name="connsiteY19" fmla="*/ 274717 h 715301"/>
                    <a:gd name="connsiteX20" fmla="*/ 353038 w 683044"/>
                    <a:gd name="connsiteY20" fmla="*/ 290267 h 715301"/>
                    <a:gd name="connsiteX21" fmla="*/ 377227 w 683044"/>
                    <a:gd name="connsiteY21" fmla="*/ 312728 h 715301"/>
                    <a:gd name="connsiteX22" fmla="*/ 427333 w 683044"/>
                    <a:gd name="connsiteY22" fmla="*/ 312728 h 715301"/>
                    <a:gd name="connsiteX23" fmla="*/ 425605 w 683044"/>
                    <a:gd name="connsiteY23" fmla="*/ 295451 h 715301"/>
                    <a:gd name="connsiteX24" fmla="*/ 449794 w 683044"/>
                    <a:gd name="connsiteY24" fmla="*/ 290267 h 715301"/>
                    <a:gd name="connsiteX25" fmla="*/ 477438 w 683044"/>
                    <a:gd name="connsiteY25" fmla="*/ 305817 h 715301"/>
                    <a:gd name="connsiteX26" fmla="*/ 501627 w 683044"/>
                    <a:gd name="connsiteY26" fmla="*/ 267806 h 715301"/>
                    <a:gd name="connsiteX27" fmla="*/ 513722 w 683044"/>
                    <a:gd name="connsiteY27" fmla="*/ 259167 h 715301"/>
                    <a:gd name="connsiteX28" fmla="*/ 518905 w 683044"/>
                    <a:gd name="connsiteY28" fmla="*/ 252256 h 715301"/>
                    <a:gd name="connsiteX29" fmla="*/ 498172 w 683044"/>
                    <a:gd name="connsiteY29" fmla="*/ 224612 h 715301"/>
                    <a:gd name="connsiteX30" fmla="*/ 505083 w 683044"/>
                    <a:gd name="connsiteY30" fmla="*/ 210789 h 715301"/>
                    <a:gd name="connsiteX31" fmla="*/ 520633 w 683044"/>
                    <a:gd name="connsiteY31" fmla="*/ 191784 h 715301"/>
                    <a:gd name="connsiteX32" fmla="*/ 527544 w 683044"/>
                    <a:gd name="connsiteY32" fmla="*/ 177961 h 715301"/>
                    <a:gd name="connsiteX33" fmla="*/ 555188 w 683044"/>
                    <a:gd name="connsiteY33" fmla="*/ 177961 h 715301"/>
                    <a:gd name="connsiteX34" fmla="*/ 556916 w 683044"/>
                    <a:gd name="connsiteY34" fmla="*/ 203878 h 715301"/>
                    <a:gd name="connsiteX35" fmla="*/ 556916 w 683044"/>
                    <a:gd name="connsiteY35" fmla="*/ 228067 h 715301"/>
                    <a:gd name="connsiteX36" fmla="*/ 556916 w 683044"/>
                    <a:gd name="connsiteY36" fmla="*/ 253984 h 715301"/>
                    <a:gd name="connsiteX37" fmla="*/ 556916 w 683044"/>
                    <a:gd name="connsiteY37" fmla="*/ 267806 h 715301"/>
                    <a:gd name="connsiteX38" fmla="*/ 575922 w 683044"/>
                    <a:gd name="connsiteY38" fmla="*/ 279901 h 715301"/>
                    <a:gd name="connsiteX39" fmla="*/ 577649 w 683044"/>
                    <a:gd name="connsiteY39" fmla="*/ 291995 h 715301"/>
                    <a:gd name="connsiteX40" fmla="*/ 594927 w 683044"/>
                    <a:gd name="connsiteY40" fmla="*/ 293723 h 715301"/>
                    <a:gd name="connsiteX41" fmla="*/ 589744 w 683044"/>
                    <a:gd name="connsiteY41" fmla="*/ 307545 h 715301"/>
                    <a:gd name="connsiteX42" fmla="*/ 601838 w 683044"/>
                    <a:gd name="connsiteY42" fmla="*/ 338645 h 715301"/>
                    <a:gd name="connsiteX43" fmla="*/ 601838 w 683044"/>
                    <a:gd name="connsiteY43" fmla="*/ 352467 h 715301"/>
                    <a:gd name="connsiteX44" fmla="*/ 607022 w 683044"/>
                    <a:gd name="connsiteY44" fmla="*/ 368017 h 715301"/>
                    <a:gd name="connsiteX45" fmla="*/ 608749 w 683044"/>
                    <a:gd name="connsiteY45" fmla="*/ 374928 h 715301"/>
                    <a:gd name="connsiteX46" fmla="*/ 622572 w 683044"/>
                    <a:gd name="connsiteY46" fmla="*/ 378384 h 715301"/>
                    <a:gd name="connsiteX47" fmla="*/ 643305 w 683044"/>
                    <a:gd name="connsiteY47" fmla="*/ 378384 h 715301"/>
                    <a:gd name="connsiteX48" fmla="*/ 643305 w 683044"/>
                    <a:gd name="connsiteY48" fmla="*/ 392206 h 715301"/>
                    <a:gd name="connsiteX49" fmla="*/ 674405 w 683044"/>
                    <a:gd name="connsiteY49" fmla="*/ 395662 h 715301"/>
                    <a:gd name="connsiteX50" fmla="*/ 667494 w 683044"/>
                    <a:gd name="connsiteY50" fmla="*/ 412940 h 715301"/>
                    <a:gd name="connsiteX51" fmla="*/ 676133 w 683044"/>
                    <a:gd name="connsiteY51" fmla="*/ 428490 h 715301"/>
                    <a:gd name="connsiteX52" fmla="*/ 683044 w 683044"/>
                    <a:gd name="connsiteY52" fmla="*/ 454406 h 715301"/>
                    <a:gd name="connsiteX53" fmla="*/ 648488 w 683044"/>
                    <a:gd name="connsiteY53" fmla="*/ 468229 h 715301"/>
                    <a:gd name="connsiteX54" fmla="*/ 655400 w 683044"/>
                    <a:gd name="connsiteY54" fmla="*/ 535612 h 715301"/>
                    <a:gd name="connsiteX55" fmla="*/ 650216 w 683044"/>
                    <a:gd name="connsiteY55" fmla="*/ 573623 h 715301"/>
                    <a:gd name="connsiteX56" fmla="*/ 636394 w 683044"/>
                    <a:gd name="connsiteY56" fmla="*/ 597812 h 715301"/>
                    <a:gd name="connsiteX57" fmla="*/ 596655 w 683044"/>
                    <a:gd name="connsiteY57" fmla="*/ 609907 h 715301"/>
                    <a:gd name="connsiteX58" fmla="*/ 603566 w 683044"/>
                    <a:gd name="connsiteY58" fmla="*/ 675562 h 715301"/>
                    <a:gd name="connsiteX59" fmla="*/ 608749 w 683044"/>
                    <a:gd name="connsiteY59" fmla="*/ 691112 h 715301"/>
                    <a:gd name="connsiteX60" fmla="*/ 608749 w 683044"/>
                    <a:gd name="connsiteY60" fmla="*/ 708390 h 715301"/>
                    <a:gd name="connsiteX61" fmla="*/ 598383 w 683044"/>
                    <a:gd name="connsiteY61" fmla="*/ 715301 h 715301"/>
                    <a:gd name="connsiteX62" fmla="*/ 582833 w 683044"/>
                    <a:gd name="connsiteY62" fmla="*/ 706662 h 715301"/>
                    <a:gd name="connsiteX63" fmla="*/ 584561 w 683044"/>
                    <a:gd name="connsiteY63" fmla="*/ 680746 h 715301"/>
                    <a:gd name="connsiteX64" fmla="*/ 548277 w 683044"/>
                    <a:gd name="connsiteY64" fmla="*/ 651373 h 715301"/>
                    <a:gd name="connsiteX65" fmla="*/ 532727 w 683044"/>
                    <a:gd name="connsiteY65" fmla="*/ 658284 h 715301"/>
                    <a:gd name="connsiteX66" fmla="*/ 498172 w 683044"/>
                    <a:gd name="connsiteY66" fmla="*/ 637551 h 715301"/>
                    <a:gd name="connsiteX67" fmla="*/ 487805 w 683044"/>
                    <a:gd name="connsiteY67" fmla="*/ 637551 h 715301"/>
                    <a:gd name="connsiteX68" fmla="*/ 480894 w 683044"/>
                    <a:gd name="connsiteY68" fmla="*/ 618545 h 715301"/>
                    <a:gd name="connsiteX69" fmla="*/ 468799 w 683044"/>
                    <a:gd name="connsiteY69" fmla="*/ 623729 h 715301"/>
                    <a:gd name="connsiteX70" fmla="*/ 429060 w 683044"/>
                    <a:gd name="connsiteY70" fmla="*/ 587445 h 715301"/>
                    <a:gd name="connsiteX71" fmla="*/ 410055 w 683044"/>
                    <a:gd name="connsiteY71" fmla="*/ 571895 h 715301"/>
                    <a:gd name="connsiteX72" fmla="*/ 391114 w 683044"/>
                    <a:gd name="connsiteY72" fmla="*/ 561794 h 715301"/>
                    <a:gd name="connsiteX73" fmla="*/ 376795 w 683044"/>
                    <a:gd name="connsiteY73" fmla="*/ 578159 h 715301"/>
                    <a:gd name="connsiteX74" fmla="*/ 357357 w 683044"/>
                    <a:gd name="connsiteY74" fmla="*/ 573839 h 715301"/>
                    <a:gd name="connsiteX75" fmla="*/ 376395 w 683044"/>
                    <a:gd name="connsiteY75" fmla="*/ 548180 h 715301"/>
                    <a:gd name="connsiteX76" fmla="*/ 353038 w 683044"/>
                    <a:gd name="connsiteY76" fmla="*/ 518334 h 715301"/>
                    <a:gd name="connsiteX77" fmla="*/ 344399 w 683044"/>
                    <a:gd name="connsiteY77" fmla="*/ 523518 h 715301"/>
                    <a:gd name="connsiteX78" fmla="*/ 328849 w 683044"/>
                    <a:gd name="connsiteY78" fmla="*/ 516606 h 715301"/>
                    <a:gd name="connsiteX79" fmla="*/ 302932 w 683044"/>
                    <a:gd name="connsiteY79" fmla="*/ 525245 h 715301"/>
                    <a:gd name="connsiteX80" fmla="*/ 264921 w 683044"/>
                    <a:gd name="connsiteY80" fmla="*/ 539068 h 715301"/>
                    <a:gd name="connsiteX81" fmla="*/ 263931 w 683044"/>
                    <a:gd name="connsiteY81" fmla="*/ 538991 h 715301"/>
                    <a:gd name="connsiteX82" fmla="*/ 91440 w 683044"/>
                    <a:gd name="connsiteY82" fmla="*/ 441677 h 715301"/>
                    <a:gd name="connsiteX0" fmla="*/ 191148 w 610261"/>
                    <a:gd name="connsiteY0" fmla="*/ 24719 h 715301"/>
                    <a:gd name="connsiteX1" fmla="*/ 199049 w 610261"/>
                    <a:gd name="connsiteY1" fmla="*/ 22461 h 715301"/>
                    <a:gd name="connsiteX2" fmla="*/ 211144 w 610261"/>
                    <a:gd name="connsiteY2" fmla="*/ 0 h 715301"/>
                    <a:gd name="connsiteX3" fmla="*/ 223238 w 610261"/>
                    <a:gd name="connsiteY3" fmla="*/ 50106 h 715301"/>
                    <a:gd name="connsiteX4" fmla="*/ 237060 w 610261"/>
                    <a:gd name="connsiteY4" fmla="*/ 58745 h 715301"/>
                    <a:gd name="connsiteX5" fmla="*/ 242244 w 610261"/>
                    <a:gd name="connsiteY5" fmla="*/ 89845 h 715301"/>
                    <a:gd name="connsiteX6" fmla="*/ 226694 w 610261"/>
                    <a:gd name="connsiteY6" fmla="*/ 96756 h 715301"/>
                    <a:gd name="connsiteX7" fmla="*/ 228422 w 610261"/>
                    <a:gd name="connsiteY7" fmla="*/ 114034 h 715301"/>
                    <a:gd name="connsiteX8" fmla="*/ 207688 w 610261"/>
                    <a:gd name="connsiteY8" fmla="*/ 139950 h 715301"/>
                    <a:gd name="connsiteX9" fmla="*/ 214599 w 610261"/>
                    <a:gd name="connsiteY9" fmla="*/ 160684 h 715301"/>
                    <a:gd name="connsiteX10" fmla="*/ 223238 w 610261"/>
                    <a:gd name="connsiteY10" fmla="*/ 195239 h 715301"/>
                    <a:gd name="connsiteX11" fmla="*/ 237060 w 610261"/>
                    <a:gd name="connsiteY11" fmla="*/ 210789 h 715301"/>
                    <a:gd name="connsiteX12" fmla="*/ 250883 w 610261"/>
                    <a:gd name="connsiteY12" fmla="*/ 210789 h 715301"/>
                    <a:gd name="connsiteX13" fmla="*/ 257794 w 610261"/>
                    <a:gd name="connsiteY13" fmla="*/ 203878 h 715301"/>
                    <a:gd name="connsiteX14" fmla="*/ 290622 w 610261"/>
                    <a:gd name="connsiteY14" fmla="*/ 203878 h 715301"/>
                    <a:gd name="connsiteX15" fmla="*/ 290622 w 610261"/>
                    <a:gd name="connsiteY15" fmla="*/ 214245 h 715301"/>
                    <a:gd name="connsiteX16" fmla="*/ 271616 w 610261"/>
                    <a:gd name="connsiteY16" fmla="*/ 253984 h 715301"/>
                    <a:gd name="connsiteX17" fmla="*/ 269888 w 610261"/>
                    <a:gd name="connsiteY17" fmla="*/ 262623 h 715301"/>
                    <a:gd name="connsiteX18" fmla="*/ 276799 w 610261"/>
                    <a:gd name="connsiteY18" fmla="*/ 274717 h 715301"/>
                    <a:gd name="connsiteX19" fmla="*/ 280255 w 610261"/>
                    <a:gd name="connsiteY19" fmla="*/ 290267 h 715301"/>
                    <a:gd name="connsiteX20" fmla="*/ 304444 w 610261"/>
                    <a:gd name="connsiteY20" fmla="*/ 312728 h 715301"/>
                    <a:gd name="connsiteX21" fmla="*/ 354550 w 610261"/>
                    <a:gd name="connsiteY21" fmla="*/ 312728 h 715301"/>
                    <a:gd name="connsiteX22" fmla="*/ 352822 w 610261"/>
                    <a:gd name="connsiteY22" fmla="*/ 295451 h 715301"/>
                    <a:gd name="connsiteX23" fmla="*/ 377011 w 610261"/>
                    <a:gd name="connsiteY23" fmla="*/ 290267 h 715301"/>
                    <a:gd name="connsiteX24" fmla="*/ 404655 w 610261"/>
                    <a:gd name="connsiteY24" fmla="*/ 305817 h 715301"/>
                    <a:gd name="connsiteX25" fmla="*/ 428844 w 610261"/>
                    <a:gd name="connsiteY25" fmla="*/ 267806 h 715301"/>
                    <a:gd name="connsiteX26" fmla="*/ 440939 w 610261"/>
                    <a:gd name="connsiteY26" fmla="*/ 259167 h 715301"/>
                    <a:gd name="connsiteX27" fmla="*/ 446122 w 610261"/>
                    <a:gd name="connsiteY27" fmla="*/ 252256 h 715301"/>
                    <a:gd name="connsiteX28" fmla="*/ 425389 w 610261"/>
                    <a:gd name="connsiteY28" fmla="*/ 224612 h 715301"/>
                    <a:gd name="connsiteX29" fmla="*/ 432300 w 610261"/>
                    <a:gd name="connsiteY29" fmla="*/ 210789 h 715301"/>
                    <a:gd name="connsiteX30" fmla="*/ 447850 w 610261"/>
                    <a:gd name="connsiteY30" fmla="*/ 191784 h 715301"/>
                    <a:gd name="connsiteX31" fmla="*/ 454761 w 610261"/>
                    <a:gd name="connsiteY31" fmla="*/ 177961 h 715301"/>
                    <a:gd name="connsiteX32" fmla="*/ 482405 w 610261"/>
                    <a:gd name="connsiteY32" fmla="*/ 177961 h 715301"/>
                    <a:gd name="connsiteX33" fmla="*/ 484133 w 610261"/>
                    <a:gd name="connsiteY33" fmla="*/ 203878 h 715301"/>
                    <a:gd name="connsiteX34" fmla="*/ 484133 w 610261"/>
                    <a:gd name="connsiteY34" fmla="*/ 228067 h 715301"/>
                    <a:gd name="connsiteX35" fmla="*/ 484133 w 610261"/>
                    <a:gd name="connsiteY35" fmla="*/ 253984 h 715301"/>
                    <a:gd name="connsiteX36" fmla="*/ 484133 w 610261"/>
                    <a:gd name="connsiteY36" fmla="*/ 267806 h 715301"/>
                    <a:gd name="connsiteX37" fmla="*/ 503139 w 610261"/>
                    <a:gd name="connsiteY37" fmla="*/ 279901 h 715301"/>
                    <a:gd name="connsiteX38" fmla="*/ 504866 w 610261"/>
                    <a:gd name="connsiteY38" fmla="*/ 291995 h 715301"/>
                    <a:gd name="connsiteX39" fmla="*/ 522144 w 610261"/>
                    <a:gd name="connsiteY39" fmla="*/ 293723 h 715301"/>
                    <a:gd name="connsiteX40" fmla="*/ 516961 w 610261"/>
                    <a:gd name="connsiteY40" fmla="*/ 307545 h 715301"/>
                    <a:gd name="connsiteX41" fmla="*/ 529055 w 610261"/>
                    <a:gd name="connsiteY41" fmla="*/ 338645 h 715301"/>
                    <a:gd name="connsiteX42" fmla="*/ 529055 w 610261"/>
                    <a:gd name="connsiteY42" fmla="*/ 352467 h 715301"/>
                    <a:gd name="connsiteX43" fmla="*/ 534239 w 610261"/>
                    <a:gd name="connsiteY43" fmla="*/ 368017 h 715301"/>
                    <a:gd name="connsiteX44" fmla="*/ 535966 w 610261"/>
                    <a:gd name="connsiteY44" fmla="*/ 374928 h 715301"/>
                    <a:gd name="connsiteX45" fmla="*/ 549789 w 610261"/>
                    <a:gd name="connsiteY45" fmla="*/ 378384 h 715301"/>
                    <a:gd name="connsiteX46" fmla="*/ 570522 w 610261"/>
                    <a:gd name="connsiteY46" fmla="*/ 378384 h 715301"/>
                    <a:gd name="connsiteX47" fmla="*/ 570522 w 610261"/>
                    <a:gd name="connsiteY47" fmla="*/ 392206 h 715301"/>
                    <a:gd name="connsiteX48" fmla="*/ 601622 w 610261"/>
                    <a:gd name="connsiteY48" fmla="*/ 395662 h 715301"/>
                    <a:gd name="connsiteX49" fmla="*/ 594711 w 610261"/>
                    <a:gd name="connsiteY49" fmla="*/ 412940 h 715301"/>
                    <a:gd name="connsiteX50" fmla="*/ 603350 w 610261"/>
                    <a:gd name="connsiteY50" fmla="*/ 428490 h 715301"/>
                    <a:gd name="connsiteX51" fmla="*/ 610261 w 610261"/>
                    <a:gd name="connsiteY51" fmla="*/ 454406 h 715301"/>
                    <a:gd name="connsiteX52" fmla="*/ 575705 w 610261"/>
                    <a:gd name="connsiteY52" fmla="*/ 468229 h 715301"/>
                    <a:gd name="connsiteX53" fmla="*/ 582617 w 610261"/>
                    <a:gd name="connsiteY53" fmla="*/ 535612 h 715301"/>
                    <a:gd name="connsiteX54" fmla="*/ 577433 w 610261"/>
                    <a:gd name="connsiteY54" fmla="*/ 573623 h 715301"/>
                    <a:gd name="connsiteX55" fmla="*/ 563611 w 610261"/>
                    <a:gd name="connsiteY55" fmla="*/ 597812 h 715301"/>
                    <a:gd name="connsiteX56" fmla="*/ 523872 w 610261"/>
                    <a:gd name="connsiteY56" fmla="*/ 609907 h 715301"/>
                    <a:gd name="connsiteX57" fmla="*/ 530783 w 610261"/>
                    <a:gd name="connsiteY57" fmla="*/ 675562 h 715301"/>
                    <a:gd name="connsiteX58" fmla="*/ 535966 w 610261"/>
                    <a:gd name="connsiteY58" fmla="*/ 691112 h 715301"/>
                    <a:gd name="connsiteX59" fmla="*/ 535966 w 610261"/>
                    <a:gd name="connsiteY59" fmla="*/ 708390 h 715301"/>
                    <a:gd name="connsiteX60" fmla="*/ 525600 w 610261"/>
                    <a:gd name="connsiteY60" fmla="*/ 715301 h 715301"/>
                    <a:gd name="connsiteX61" fmla="*/ 510050 w 610261"/>
                    <a:gd name="connsiteY61" fmla="*/ 706662 h 715301"/>
                    <a:gd name="connsiteX62" fmla="*/ 511778 w 610261"/>
                    <a:gd name="connsiteY62" fmla="*/ 680746 h 715301"/>
                    <a:gd name="connsiteX63" fmla="*/ 475494 w 610261"/>
                    <a:gd name="connsiteY63" fmla="*/ 651373 h 715301"/>
                    <a:gd name="connsiteX64" fmla="*/ 459944 w 610261"/>
                    <a:gd name="connsiteY64" fmla="*/ 658284 h 715301"/>
                    <a:gd name="connsiteX65" fmla="*/ 425389 w 610261"/>
                    <a:gd name="connsiteY65" fmla="*/ 637551 h 715301"/>
                    <a:gd name="connsiteX66" fmla="*/ 415022 w 610261"/>
                    <a:gd name="connsiteY66" fmla="*/ 637551 h 715301"/>
                    <a:gd name="connsiteX67" fmla="*/ 408111 w 610261"/>
                    <a:gd name="connsiteY67" fmla="*/ 618545 h 715301"/>
                    <a:gd name="connsiteX68" fmla="*/ 396016 w 610261"/>
                    <a:gd name="connsiteY68" fmla="*/ 623729 h 715301"/>
                    <a:gd name="connsiteX69" fmla="*/ 356277 w 610261"/>
                    <a:gd name="connsiteY69" fmla="*/ 587445 h 715301"/>
                    <a:gd name="connsiteX70" fmla="*/ 337272 w 610261"/>
                    <a:gd name="connsiteY70" fmla="*/ 571895 h 715301"/>
                    <a:gd name="connsiteX71" fmla="*/ 318331 w 610261"/>
                    <a:gd name="connsiteY71" fmla="*/ 561794 h 715301"/>
                    <a:gd name="connsiteX72" fmla="*/ 304012 w 610261"/>
                    <a:gd name="connsiteY72" fmla="*/ 578159 h 715301"/>
                    <a:gd name="connsiteX73" fmla="*/ 284574 w 610261"/>
                    <a:gd name="connsiteY73" fmla="*/ 573839 h 715301"/>
                    <a:gd name="connsiteX74" fmla="*/ 303612 w 610261"/>
                    <a:gd name="connsiteY74" fmla="*/ 548180 h 715301"/>
                    <a:gd name="connsiteX75" fmla="*/ 280255 w 610261"/>
                    <a:gd name="connsiteY75" fmla="*/ 518334 h 715301"/>
                    <a:gd name="connsiteX76" fmla="*/ 271616 w 610261"/>
                    <a:gd name="connsiteY76" fmla="*/ 523518 h 715301"/>
                    <a:gd name="connsiteX77" fmla="*/ 256066 w 610261"/>
                    <a:gd name="connsiteY77" fmla="*/ 516606 h 715301"/>
                    <a:gd name="connsiteX78" fmla="*/ 230149 w 610261"/>
                    <a:gd name="connsiteY78" fmla="*/ 525245 h 715301"/>
                    <a:gd name="connsiteX79" fmla="*/ 192138 w 610261"/>
                    <a:gd name="connsiteY79" fmla="*/ 539068 h 715301"/>
                    <a:gd name="connsiteX80" fmla="*/ 191148 w 610261"/>
                    <a:gd name="connsiteY80" fmla="*/ 538991 h 715301"/>
                    <a:gd name="connsiteX81" fmla="*/ 18657 w 610261"/>
                    <a:gd name="connsiteY81" fmla="*/ 441677 h 715301"/>
                    <a:gd name="connsiteX0" fmla="*/ 0 w 419113"/>
                    <a:gd name="connsiteY0" fmla="*/ 24719 h 715301"/>
                    <a:gd name="connsiteX1" fmla="*/ 7901 w 419113"/>
                    <a:gd name="connsiteY1" fmla="*/ 22461 h 715301"/>
                    <a:gd name="connsiteX2" fmla="*/ 19996 w 419113"/>
                    <a:gd name="connsiteY2" fmla="*/ 0 h 715301"/>
                    <a:gd name="connsiteX3" fmla="*/ 32090 w 419113"/>
                    <a:gd name="connsiteY3" fmla="*/ 50106 h 715301"/>
                    <a:gd name="connsiteX4" fmla="*/ 45912 w 419113"/>
                    <a:gd name="connsiteY4" fmla="*/ 58745 h 715301"/>
                    <a:gd name="connsiteX5" fmla="*/ 51096 w 419113"/>
                    <a:gd name="connsiteY5" fmla="*/ 89845 h 715301"/>
                    <a:gd name="connsiteX6" fmla="*/ 35546 w 419113"/>
                    <a:gd name="connsiteY6" fmla="*/ 96756 h 715301"/>
                    <a:gd name="connsiteX7" fmla="*/ 37274 w 419113"/>
                    <a:gd name="connsiteY7" fmla="*/ 114034 h 715301"/>
                    <a:gd name="connsiteX8" fmla="*/ 16540 w 419113"/>
                    <a:gd name="connsiteY8" fmla="*/ 139950 h 715301"/>
                    <a:gd name="connsiteX9" fmla="*/ 23451 w 419113"/>
                    <a:gd name="connsiteY9" fmla="*/ 160684 h 715301"/>
                    <a:gd name="connsiteX10" fmla="*/ 32090 w 419113"/>
                    <a:gd name="connsiteY10" fmla="*/ 195239 h 715301"/>
                    <a:gd name="connsiteX11" fmla="*/ 45912 w 419113"/>
                    <a:gd name="connsiteY11" fmla="*/ 210789 h 715301"/>
                    <a:gd name="connsiteX12" fmla="*/ 59735 w 419113"/>
                    <a:gd name="connsiteY12" fmla="*/ 210789 h 715301"/>
                    <a:gd name="connsiteX13" fmla="*/ 66646 w 419113"/>
                    <a:gd name="connsiteY13" fmla="*/ 203878 h 715301"/>
                    <a:gd name="connsiteX14" fmla="*/ 99474 w 419113"/>
                    <a:gd name="connsiteY14" fmla="*/ 203878 h 715301"/>
                    <a:gd name="connsiteX15" fmla="*/ 99474 w 419113"/>
                    <a:gd name="connsiteY15" fmla="*/ 214245 h 715301"/>
                    <a:gd name="connsiteX16" fmla="*/ 80468 w 419113"/>
                    <a:gd name="connsiteY16" fmla="*/ 253984 h 715301"/>
                    <a:gd name="connsiteX17" fmla="*/ 78740 w 419113"/>
                    <a:gd name="connsiteY17" fmla="*/ 262623 h 715301"/>
                    <a:gd name="connsiteX18" fmla="*/ 85651 w 419113"/>
                    <a:gd name="connsiteY18" fmla="*/ 274717 h 715301"/>
                    <a:gd name="connsiteX19" fmla="*/ 89107 w 419113"/>
                    <a:gd name="connsiteY19" fmla="*/ 290267 h 715301"/>
                    <a:gd name="connsiteX20" fmla="*/ 113296 w 419113"/>
                    <a:gd name="connsiteY20" fmla="*/ 312728 h 715301"/>
                    <a:gd name="connsiteX21" fmla="*/ 163402 w 419113"/>
                    <a:gd name="connsiteY21" fmla="*/ 312728 h 715301"/>
                    <a:gd name="connsiteX22" fmla="*/ 161674 w 419113"/>
                    <a:gd name="connsiteY22" fmla="*/ 295451 h 715301"/>
                    <a:gd name="connsiteX23" fmla="*/ 185863 w 419113"/>
                    <a:gd name="connsiteY23" fmla="*/ 290267 h 715301"/>
                    <a:gd name="connsiteX24" fmla="*/ 213507 w 419113"/>
                    <a:gd name="connsiteY24" fmla="*/ 305817 h 715301"/>
                    <a:gd name="connsiteX25" fmla="*/ 237696 w 419113"/>
                    <a:gd name="connsiteY25" fmla="*/ 267806 h 715301"/>
                    <a:gd name="connsiteX26" fmla="*/ 249791 w 419113"/>
                    <a:gd name="connsiteY26" fmla="*/ 259167 h 715301"/>
                    <a:gd name="connsiteX27" fmla="*/ 254974 w 419113"/>
                    <a:gd name="connsiteY27" fmla="*/ 252256 h 715301"/>
                    <a:gd name="connsiteX28" fmla="*/ 234241 w 419113"/>
                    <a:gd name="connsiteY28" fmla="*/ 224612 h 715301"/>
                    <a:gd name="connsiteX29" fmla="*/ 241152 w 419113"/>
                    <a:gd name="connsiteY29" fmla="*/ 210789 h 715301"/>
                    <a:gd name="connsiteX30" fmla="*/ 256702 w 419113"/>
                    <a:gd name="connsiteY30" fmla="*/ 191784 h 715301"/>
                    <a:gd name="connsiteX31" fmla="*/ 263613 w 419113"/>
                    <a:gd name="connsiteY31" fmla="*/ 177961 h 715301"/>
                    <a:gd name="connsiteX32" fmla="*/ 291257 w 419113"/>
                    <a:gd name="connsiteY32" fmla="*/ 177961 h 715301"/>
                    <a:gd name="connsiteX33" fmla="*/ 292985 w 419113"/>
                    <a:gd name="connsiteY33" fmla="*/ 203878 h 715301"/>
                    <a:gd name="connsiteX34" fmla="*/ 292985 w 419113"/>
                    <a:gd name="connsiteY34" fmla="*/ 228067 h 715301"/>
                    <a:gd name="connsiteX35" fmla="*/ 292985 w 419113"/>
                    <a:gd name="connsiteY35" fmla="*/ 253984 h 715301"/>
                    <a:gd name="connsiteX36" fmla="*/ 292985 w 419113"/>
                    <a:gd name="connsiteY36" fmla="*/ 267806 h 715301"/>
                    <a:gd name="connsiteX37" fmla="*/ 311991 w 419113"/>
                    <a:gd name="connsiteY37" fmla="*/ 279901 h 715301"/>
                    <a:gd name="connsiteX38" fmla="*/ 313718 w 419113"/>
                    <a:gd name="connsiteY38" fmla="*/ 291995 h 715301"/>
                    <a:gd name="connsiteX39" fmla="*/ 330996 w 419113"/>
                    <a:gd name="connsiteY39" fmla="*/ 293723 h 715301"/>
                    <a:gd name="connsiteX40" fmla="*/ 325813 w 419113"/>
                    <a:gd name="connsiteY40" fmla="*/ 307545 h 715301"/>
                    <a:gd name="connsiteX41" fmla="*/ 337907 w 419113"/>
                    <a:gd name="connsiteY41" fmla="*/ 338645 h 715301"/>
                    <a:gd name="connsiteX42" fmla="*/ 337907 w 419113"/>
                    <a:gd name="connsiteY42" fmla="*/ 352467 h 715301"/>
                    <a:gd name="connsiteX43" fmla="*/ 343091 w 419113"/>
                    <a:gd name="connsiteY43" fmla="*/ 368017 h 715301"/>
                    <a:gd name="connsiteX44" fmla="*/ 344818 w 419113"/>
                    <a:gd name="connsiteY44" fmla="*/ 374928 h 715301"/>
                    <a:gd name="connsiteX45" fmla="*/ 358641 w 419113"/>
                    <a:gd name="connsiteY45" fmla="*/ 378384 h 715301"/>
                    <a:gd name="connsiteX46" fmla="*/ 379374 w 419113"/>
                    <a:gd name="connsiteY46" fmla="*/ 378384 h 715301"/>
                    <a:gd name="connsiteX47" fmla="*/ 379374 w 419113"/>
                    <a:gd name="connsiteY47" fmla="*/ 392206 h 715301"/>
                    <a:gd name="connsiteX48" fmla="*/ 410474 w 419113"/>
                    <a:gd name="connsiteY48" fmla="*/ 395662 h 715301"/>
                    <a:gd name="connsiteX49" fmla="*/ 403563 w 419113"/>
                    <a:gd name="connsiteY49" fmla="*/ 412940 h 715301"/>
                    <a:gd name="connsiteX50" fmla="*/ 412202 w 419113"/>
                    <a:gd name="connsiteY50" fmla="*/ 428490 h 715301"/>
                    <a:gd name="connsiteX51" fmla="*/ 419113 w 419113"/>
                    <a:gd name="connsiteY51" fmla="*/ 454406 h 715301"/>
                    <a:gd name="connsiteX52" fmla="*/ 384557 w 419113"/>
                    <a:gd name="connsiteY52" fmla="*/ 468229 h 715301"/>
                    <a:gd name="connsiteX53" fmla="*/ 391469 w 419113"/>
                    <a:gd name="connsiteY53" fmla="*/ 535612 h 715301"/>
                    <a:gd name="connsiteX54" fmla="*/ 386285 w 419113"/>
                    <a:gd name="connsiteY54" fmla="*/ 573623 h 715301"/>
                    <a:gd name="connsiteX55" fmla="*/ 372463 w 419113"/>
                    <a:gd name="connsiteY55" fmla="*/ 597812 h 715301"/>
                    <a:gd name="connsiteX56" fmla="*/ 332724 w 419113"/>
                    <a:gd name="connsiteY56" fmla="*/ 609907 h 715301"/>
                    <a:gd name="connsiteX57" fmla="*/ 339635 w 419113"/>
                    <a:gd name="connsiteY57" fmla="*/ 675562 h 715301"/>
                    <a:gd name="connsiteX58" fmla="*/ 344818 w 419113"/>
                    <a:gd name="connsiteY58" fmla="*/ 691112 h 715301"/>
                    <a:gd name="connsiteX59" fmla="*/ 344818 w 419113"/>
                    <a:gd name="connsiteY59" fmla="*/ 708390 h 715301"/>
                    <a:gd name="connsiteX60" fmla="*/ 334452 w 419113"/>
                    <a:gd name="connsiteY60" fmla="*/ 715301 h 715301"/>
                    <a:gd name="connsiteX61" fmla="*/ 318902 w 419113"/>
                    <a:gd name="connsiteY61" fmla="*/ 706662 h 715301"/>
                    <a:gd name="connsiteX62" fmla="*/ 320630 w 419113"/>
                    <a:gd name="connsiteY62" fmla="*/ 680746 h 715301"/>
                    <a:gd name="connsiteX63" fmla="*/ 284346 w 419113"/>
                    <a:gd name="connsiteY63" fmla="*/ 651373 h 715301"/>
                    <a:gd name="connsiteX64" fmla="*/ 268796 w 419113"/>
                    <a:gd name="connsiteY64" fmla="*/ 658284 h 715301"/>
                    <a:gd name="connsiteX65" fmla="*/ 234241 w 419113"/>
                    <a:gd name="connsiteY65" fmla="*/ 637551 h 715301"/>
                    <a:gd name="connsiteX66" fmla="*/ 223874 w 419113"/>
                    <a:gd name="connsiteY66" fmla="*/ 637551 h 715301"/>
                    <a:gd name="connsiteX67" fmla="*/ 216963 w 419113"/>
                    <a:gd name="connsiteY67" fmla="*/ 618545 h 715301"/>
                    <a:gd name="connsiteX68" fmla="*/ 204868 w 419113"/>
                    <a:gd name="connsiteY68" fmla="*/ 623729 h 715301"/>
                    <a:gd name="connsiteX69" fmla="*/ 165129 w 419113"/>
                    <a:gd name="connsiteY69" fmla="*/ 587445 h 715301"/>
                    <a:gd name="connsiteX70" fmla="*/ 146124 w 419113"/>
                    <a:gd name="connsiteY70" fmla="*/ 571895 h 715301"/>
                    <a:gd name="connsiteX71" fmla="*/ 127183 w 419113"/>
                    <a:gd name="connsiteY71" fmla="*/ 561794 h 715301"/>
                    <a:gd name="connsiteX72" fmla="*/ 112864 w 419113"/>
                    <a:gd name="connsiteY72" fmla="*/ 578159 h 715301"/>
                    <a:gd name="connsiteX73" fmla="*/ 93426 w 419113"/>
                    <a:gd name="connsiteY73" fmla="*/ 573839 h 715301"/>
                    <a:gd name="connsiteX74" fmla="*/ 112464 w 419113"/>
                    <a:gd name="connsiteY74" fmla="*/ 548180 h 715301"/>
                    <a:gd name="connsiteX75" fmla="*/ 89107 w 419113"/>
                    <a:gd name="connsiteY75" fmla="*/ 518334 h 715301"/>
                    <a:gd name="connsiteX76" fmla="*/ 80468 w 419113"/>
                    <a:gd name="connsiteY76" fmla="*/ 523518 h 715301"/>
                    <a:gd name="connsiteX77" fmla="*/ 64918 w 419113"/>
                    <a:gd name="connsiteY77" fmla="*/ 516606 h 715301"/>
                    <a:gd name="connsiteX78" fmla="*/ 39001 w 419113"/>
                    <a:gd name="connsiteY78" fmla="*/ 525245 h 715301"/>
                    <a:gd name="connsiteX79" fmla="*/ 990 w 419113"/>
                    <a:gd name="connsiteY79" fmla="*/ 539068 h 715301"/>
                    <a:gd name="connsiteX80" fmla="*/ 0 w 419113"/>
                    <a:gd name="connsiteY80" fmla="*/ 538991 h 715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419113" h="715301">
                      <a:moveTo>
                        <a:pt x="0" y="24719"/>
                      </a:moveTo>
                      <a:lnTo>
                        <a:pt x="7901" y="22461"/>
                      </a:lnTo>
                      <a:lnTo>
                        <a:pt x="19996" y="0"/>
                      </a:lnTo>
                      <a:lnTo>
                        <a:pt x="32090" y="50106"/>
                      </a:lnTo>
                      <a:lnTo>
                        <a:pt x="45912" y="58745"/>
                      </a:lnTo>
                      <a:lnTo>
                        <a:pt x="51096" y="89845"/>
                      </a:lnTo>
                      <a:lnTo>
                        <a:pt x="35546" y="96756"/>
                      </a:lnTo>
                      <a:lnTo>
                        <a:pt x="37274" y="114034"/>
                      </a:lnTo>
                      <a:lnTo>
                        <a:pt x="16540" y="139950"/>
                      </a:lnTo>
                      <a:lnTo>
                        <a:pt x="23451" y="160684"/>
                      </a:lnTo>
                      <a:lnTo>
                        <a:pt x="32090" y="195239"/>
                      </a:lnTo>
                      <a:lnTo>
                        <a:pt x="45912" y="210789"/>
                      </a:lnTo>
                      <a:lnTo>
                        <a:pt x="59735" y="210789"/>
                      </a:lnTo>
                      <a:lnTo>
                        <a:pt x="66646" y="203878"/>
                      </a:lnTo>
                      <a:lnTo>
                        <a:pt x="99474" y="203878"/>
                      </a:lnTo>
                      <a:lnTo>
                        <a:pt x="99474" y="214245"/>
                      </a:lnTo>
                      <a:lnTo>
                        <a:pt x="80468" y="253984"/>
                      </a:lnTo>
                      <a:lnTo>
                        <a:pt x="78740" y="262623"/>
                      </a:lnTo>
                      <a:lnTo>
                        <a:pt x="85651" y="274717"/>
                      </a:lnTo>
                      <a:lnTo>
                        <a:pt x="89107" y="290267"/>
                      </a:lnTo>
                      <a:lnTo>
                        <a:pt x="113296" y="312728"/>
                      </a:lnTo>
                      <a:lnTo>
                        <a:pt x="163402" y="312728"/>
                      </a:lnTo>
                      <a:lnTo>
                        <a:pt x="161674" y="295451"/>
                      </a:lnTo>
                      <a:lnTo>
                        <a:pt x="185863" y="290267"/>
                      </a:lnTo>
                      <a:lnTo>
                        <a:pt x="213507" y="305817"/>
                      </a:lnTo>
                      <a:lnTo>
                        <a:pt x="237696" y="267806"/>
                      </a:lnTo>
                      <a:lnTo>
                        <a:pt x="249791" y="259167"/>
                      </a:lnTo>
                      <a:lnTo>
                        <a:pt x="254974" y="252256"/>
                      </a:lnTo>
                      <a:lnTo>
                        <a:pt x="234241" y="224612"/>
                      </a:lnTo>
                      <a:lnTo>
                        <a:pt x="241152" y="210789"/>
                      </a:lnTo>
                      <a:lnTo>
                        <a:pt x="256702" y="191784"/>
                      </a:lnTo>
                      <a:lnTo>
                        <a:pt x="263613" y="177961"/>
                      </a:lnTo>
                      <a:lnTo>
                        <a:pt x="291257" y="177961"/>
                      </a:lnTo>
                      <a:lnTo>
                        <a:pt x="292985" y="203878"/>
                      </a:lnTo>
                      <a:lnTo>
                        <a:pt x="292985" y="228067"/>
                      </a:lnTo>
                      <a:lnTo>
                        <a:pt x="292985" y="253984"/>
                      </a:lnTo>
                      <a:lnTo>
                        <a:pt x="292985" y="267806"/>
                      </a:lnTo>
                      <a:lnTo>
                        <a:pt x="311991" y="279901"/>
                      </a:lnTo>
                      <a:lnTo>
                        <a:pt x="313718" y="291995"/>
                      </a:lnTo>
                      <a:lnTo>
                        <a:pt x="330996" y="293723"/>
                      </a:lnTo>
                      <a:lnTo>
                        <a:pt x="325813" y="307545"/>
                      </a:lnTo>
                      <a:lnTo>
                        <a:pt x="337907" y="338645"/>
                      </a:lnTo>
                      <a:lnTo>
                        <a:pt x="337907" y="352467"/>
                      </a:lnTo>
                      <a:lnTo>
                        <a:pt x="343091" y="368017"/>
                      </a:lnTo>
                      <a:lnTo>
                        <a:pt x="344818" y="374928"/>
                      </a:lnTo>
                      <a:lnTo>
                        <a:pt x="358641" y="378384"/>
                      </a:lnTo>
                      <a:lnTo>
                        <a:pt x="379374" y="378384"/>
                      </a:lnTo>
                      <a:lnTo>
                        <a:pt x="379374" y="392206"/>
                      </a:lnTo>
                      <a:lnTo>
                        <a:pt x="410474" y="395662"/>
                      </a:lnTo>
                      <a:lnTo>
                        <a:pt x="403563" y="412940"/>
                      </a:lnTo>
                      <a:lnTo>
                        <a:pt x="412202" y="428490"/>
                      </a:lnTo>
                      <a:lnTo>
                        <a:pt x="419113" y="454406"/>
                      </a:lnTo>
                      <a:lnTo>
                        <a:pt x="384557" y="468229"/>
                      </a:lnTo>
                      <a:lnTo>
                        <a:pt x="391469" y="535612"/>
                      </a:lnTo>
                      <a:lnTo>
                        <a:pt x="386285" y="573623"/>
                      </a:lnTo>
                      <a:lnTo>
                        <a:pt x="372463" y="597812"/>
                      </a:lnTo>
                      <a:lnTo>
                        <a:pt x="332724" y="609907"/>
                      </a:lnTo>
                      <a:lnTo>
                        <a:pt x="339635" y="675562"/>
                      </a:lnTo>
                      <a:lnTo>
                        <a:pt x="344818" y="691112"/>
                      </a:lnTo>
                      <a:lnTo>
                        <a:pt x="344818" y="708390"/>
                      </a:lnTo>
                      <a:lnTo>
                        <a:pt x="334452" y="715301"/>
                      </a:lnTo>
                      <a:lnTo>
                        <a:pt x="318902" y="706662"/>
                      </a:lnTo>
                      <a:lnTo>
                        <a:pt x="320630" y="680746"/>
                      </a:lnTo>
                      <a:lnTo>
                        <a:pt x="284346" y="651373"/>
                      </a:lnTo>
                      <a:lnTo>
                        <a:pt x="268796" y="658284"/>
                      </a:lnTo>
                      <a:lnTo>
                        <a:pt x="234241" y="637551"/>
                      </a:lnTo>
                      <a:lnTo>
                        <a:pt x="223874" y="637551"/>
                      </a:lnTo>
                      <a:lnTo>
                        <a:pt x="216963" y="618545"/>
                      </a:lnTo>
                      <a:lnTo>
                        <a:pt x="204868" y="623729"/>
                      </a:lnTo>
                      <a:lnTo>
                        <a:pt x="165129" y="587445"/>
                      </a:lnTo>
                      <a:lnTo>
                        <a:pt x="146124" y="571895"/>
                      </a:lnTo>
                      <a:lnTo>
                        <a:pt x="127183" y="561794"/>
                      </a:lnTo>
                      <a:lnTo>
                        <a:pt x="112864" y="578159"/>
                      </a:lnTo>
                      <a:lnTo>
                        <a:pt x="93426" y="573839"/>
                      </a:lnTo>
                      <a:lnTo>
                        <a:pt x="112464" y="548180"/>
                      </a:lnTo>
                      <a:lnTo>
                        <a:pt x="89107" y="518334"/>
                      </a:lnTo>
                      <a:lnTo>
                        <a:pt x="80468" y="523518"/>
                      </a:lnTo>
                      <a:lnTo>
                        <a:pt x="64918" y="516606"/>
                      </a:lnTo>
                      <a:lnTo>
                        <a:pt x="39001" y="525245"/>
                      </a:lnTo>
                      <a:lnTo>
                        <a:pt x="990" y="539068"/>
                      </a:lnTo>
                      <a:lnTo>
                        <a:pt x="0" y="53899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E5ADAD19-0D14-6820-5C2B-234EF823B00C}"/>
                    </a:ext>
                  </a:extLst>
                </p:cNvPr>
                <p:cNvSpPr/>
                <p:nvPr/>
              </p:nvSpPr>
              <p:spPr>
                <a:xfrm>
                  <a:off x="3296381" y="1470352"/>
                  <a:ext cx="93135" cy="159353"/>
                </a:xfrm>
                <a:custGeom>
                  <a:avLst/>
                  <a:gdLst>
                    <a:gd name="connsiteX0" fmla="*/ 25917 w 93135"/>
                    <a:gd name="connsiteY0" fmla="*/ 0 h 159353"/>
                    <a:gd name="connsiteX1" fmla="*/ 32828 w 93135"/>
                    <a:gd name="connsiteY1" fmla="*/ 27644 h 159353"/>
                    <a:gd name="connsiteX2" fmla="*/ 50106 w 93135"/>
                    <a:gd name="connsiteY2" fmla="*/ 20733 h 159353"/>
                    <a:gd name="connsiteX3" fmla="*/ 50106 w 93135"/>
                    <a:gd name="connsiteY3" fmla="*/ 44922 h 159353"/>
                    <a:gd name="connsiteX4" fmla="*/ 50106 w 93135"/>
                    <a:gd name="connsiteY4" fmla="*/ 51833 h 159353"/>
                    <a:gd name="connsiteX5" fmla="*/ 91696 w 93135"/>
                    <a:gd name="connsiteY5" fmla="*/ 51833 h 159353"/>
                    <a:gd name="connsiteX6" fmla="*/ 93135 w 93135"/>
                    <a:gd name="connsiteY6" fmla="*/ 50574 h 159353"/>
                    <a:gd name="connsiteX7" fmla="*/ 93135 w 93135"/>
                    <a:gd name="connsiteY7" fmla="*/ 159353 h 159353"/>
                    <a:gd name="connsiteX8" fmla="*/ 51834 w 93135"/>
                    <a:gd name="connsiteY8" fmla="*/ 153772 h 159353"/>
                    <a:gd name="connsiteX9" fmla="*/ 48378 w 93135"/>
                    <a:gd name="connsiteY9" fmla="*/ 119216 h 159353"/>
                    <a:gd name="connsiteX10" fmla="*/ 6911 w 93135"/>
                    <a:gd name="connsiteY10" fmla="*/ 82933 h 159353"/>
                    <a:gd name="connsiteX11" fmla="*/ 10367 w 93135"/>
                    <a:gd name="connsiteY11" fmla="*/ 55288 h 159353"/>
                    <a:gd name="connsiteX12" fmla="*/ 0 w 93135"/>
                    <a:gd name="connsiteY12" fmla="*/ 32827 h 159353"/>
                    <a:gd name="connsiteX0" fmla="*/ 25917 w 482663"/>
                    <a:gd name="connsiteY0" fmla="*/ 0 h 159353"/>
                    <a:gd name="connsiteX1" fmla="*/ 32828 w 482663"/>
                    <a:gd name="connsiteY1" fmla="*/ 27644 h 159353"/>
                    <a:gd name="connsiteX2" fmla="*/ 50106 w 482663"/>
                    <a:gd name="connsiteY2" fmla="*/ 20733 h 159353"/>
                    <a:gd name="connsiteX3" fmla="*/ 50106 w 482663"/>
                    <a:gd name="connsiteY3" fmla="*/ 44922 h 159353"/>
                    <a:gd name="connsiteX4" fmla="*/ 50106 w 482663"/>
                    <a:gd name="connsiteY4" fmla="*/ 51833 h 159353"/>
                    <a:gd name="connsiteX5" fmla="*/ 91696 w 482663"/>
                    <a:gd name="connsiteY5" fmla="*/ 51833 h 159353"/>
                    <a:gd name="connsiteX6" fmla="*/ 93135 w 482663"/>
                    <a:gd name="connsiteY6" fmla="*/ 50574 h 159353"/>
                    <a:gd name="connsiteX7" fmla="*/ 482663 w 482663"/>
                    <a:gd name="connsiteY7" fmla="*/ 89367 h 159353"/>
                    <a:gd name="connsiteX8" fmla="*/ 93135 w 482663"/>
                    <a:gd name="connsiteY8" fmla="*/ 159353 h 159353"/>
                    <a:gd name="connsiteX9" fmla="*/ 51834 w 482663"/>
                    <a:gd name="connsiteY9" fmla="*/ 153772 h 159353"/>
                    <a:gd name="connsiteX10" fmla="*/ 48378 w 482663"/>
                    <a:gd name="connsiteY10" fmla="*/ 119216 h 159353"/>
                    <a:gd name="connsiteX11" fmla="*/ 6911 w 482663"/>
                    <a:gd name="connsiteY11" fmla="*/ 82933 h 159353"/>
                    <a:gd name="connsiteX12" fmla="*/ 10367 w 482663"/>
                    <a:gd name="connsiteY12" fmla="*/ 55288 h 159353"/>
                    <a:gd name="connsiteX13" fmla="*/ 0 w 482663"/>
                    <a:gd name="connsiteY13" fmla="*/ 32827 h 159353"/>
                    <a:gd name="connsiteX14" fmla="*/ 25917 w 482663"/>
                    <a:gd name="connsiteY14" fmla="*/ 0 h 159353"/>
                    <a:gd name="connsiteX0" fmla="*/ 482663 w 574103"/>
                    <a:gd name="connsiteY0" fmla="*/ 89367 h 180807"/>
                    <a:gd name="connsiteX1" fmla="*/ 93135 w 574103"/>
                    <a:gd name="connsiteY1" fmla="*/ 159353 h 180807"/>
                    <a:gd name="connsiteX2" fmla="*/ 51834 w 574103"/>
                    <a:gd name="connsiteY2" fmla="*/ 153772 h 180807"/>
                    <a:gd name="connsiteX3" fmla="*/ 48378 w 574103"/>
                    <a:gd name="connsiteY3" fmla="*/ 119216 h 180807"/>
                    <a:gd name="connsiteX4" fmla="*/ 6911 w 574103"/>
                    <a:gd name="connsiteY4" fmla="*/ 82933 h 180807"/>
                    <a:gd name="connsiteX5" fmla="*/ 10367 w 574103"/>
                    <a:gd name="connsiteY5" fmla="*/ 55288 h 180807"/>
                    <a:gd name="connsiteX6" fmla="*/ 0 w 574103"/>
                    <a:gd name="connsiteY6" fmla="*/ 32827 h 180807"/>
                    <a:gd name="connsiteX7" fmla="*/ 25917 w 574103"/>
                    <a:gd name="connsiteY7" fmla="*/ 0 h 180807"/>
                    <a:gd name="connsiteX8" fmla="*/ 32828 w 574103"/>
                    <a:gd name="connsiteY8" fmla="*/ 27644 h 180807"/>
                    <a:gd name="connsiteX9" fmla="*/ 50106 w 574103"/>
                    <a:gd name="connsiteY9" fmla="*/ 20733 h 180807"/>
                    <a:gd name="connsiteX10" fmla="*/ 50106 w 574103"/>
                    <a:gd name="connsiteY10" fmla="*/ 44922 h 180807"/>
                    <a:gd name="connsiteX11" fmla="*/ 50106 w 574103"/>
                    <a:gd name="connsiteY11" fmla="*/ 51833 h 180807"/>
                    <a:gd name="connsiteX12" fmla="*/ 91696 w 574103"/>
                    <a:gd name="connsiteY12" fmla="*/ 51833 h 180807"/>
                    <a:gd name="connsiteX13" fmla="*/ 93135 w 574103"/>
                    <a:gd name="connsiteY13" fmla="*/ 50574 h 180807"/>
                    <a:gd name="connsiteX14" fmla="*/ 574103 w 574103"/>
                    <a:gd name="connsiteY14" fmla="*/ 180807 h 180807"/>
                    <a:gd name="connsiteX0" fmla="*/ 93135 w 574103"/>
                    <a:gd name="connsiteY0" fmla="*/ 159353 h 180807"/>
                    <a:gd name="connsiteX1" fmla="*/ 51834 w 574103"/>
                    <a:gd name="connsiteY1" fmla="*/ 153772 h 180807"/>
                    <a:gd name="connsiteX2" fmla="*/ 48378 w 574103"/>
                    <a:gd name="connsiteY2" fmla="*/ 119216 h 180807"/>
                    <a:gd name="connsiteX3" fmla="*/ 6911 w 574103"/>
                    <a:gd name="connsiteY3" fmla="*/ 82933 h 180807"/>
                    <a:gd name="connsiteX4" fmla="*/ 10367 w 574103"/>
                    <a:gd name="connsiteY4" fmla="*/ 55288 h 180807"/>
                    <a:gd name="connsiteX5" fmla="*/ 0 w 574103"/>
                    <a:gd name="connsiteY5" fmla="*/ 32827 h 180807"/>
                    <a:gd name="connsiteX6" fmla="*/ 25917 w 574103"/>
                    <a:gd name="connsiteY6" fmla="*/ 0 h 180807"/>
                    <a:gd name="connsiteX7" fmla="*/ 32828 w 574103"/>
                    <a:gd name="connsiteY7" fmla="*/ 27644 h 180807"/>
                    <a:gd name="connsiteX8" fmla="*/ 50106 w 574103"/>
                    <a:gd name="connsiteY8" fmla="*/ 20733 h 180807"/>
                    <a:gd name="connsiteX9" fmla="*/ 50106 w 574103"/>
                    <a:gd name="connsiteY9" fmla="*/ 44922 h 180807"/>
                    <a:gd name="connsiteX10" fmla="*/ 50106 w 574103"/>
                    <a:gd name="connsiteY10" fmla="*/ 51833 h 180807"/>
                    <a:gd name="connsiteX11" fmla="*/ 91696 w 574103"/>
                    <a:gd name="connsiteY11" fmla="*/ 51833 h 180807"/>
                    <a:gd name="connsiteX12" fmla="*/ 93135 w 574103"/>
                    <a:gd name="connsiteY12" fmla="*/ 50574 h 180807"/>
                    <a:gd name="connsiteX13" fmla="*/ 574103 w 574103"/>
                    <a:gd name="connsiteY13" fmla="*/ 180807 h 180807"/>
                    <a:gd name="connsiteX0" fmla="*/ 93135 w 93135"/>
                    <a:gd name="connsiteY0" fmla="*/ 159353 h 159353"/>
                    <a:gd name="connsiteX1" fmla="*/ 51834 w 93135"/>
                    <a:gd name="connsiteY1" fmla="*/ 153772 h 159353"/>
                    <a:gd name="connsiteX2" fmla="*/ 48378 w 93135"/>
                    <a:gd name="connsiteY2" fmla="*/ 119216 h 159353"/>
                    <a:gd name="connsiteX3" fmla="*/ 6911 w 93135"/>
                    <a:gd name="connsiteY3" fmla="*/ 82933 h 159353"/>
                    <a:gd name="connsiteX4" fmla="*/ 10367 w 93135"/>
                    <a:gd name="connsiteY4" fmla="*/ 55288 h 159353"/>
                    <a:gd name="connsiteX5" fmla="*/ 0 w 93135"/>
                    <a:gd name="connsiteY5" fmla="*/ 32827 h 159353"/>
                    <a:gd name="connsiteX6" fmla="*/ 25917 w 93135"/>
                    <a:gd name="connsiteY6" fmla="*/ 0 h 159353"/>
                    <a:gd name="connsiteX7" fmla="*/ 32828 w 93135"/>
                    <a:gd name="connsiteY7" fmla="*/ 27644 h 159353"/>
                    <a:gd name="connsiteX8" fmla="*/ 50106 w 93135"/>
                    <a:gd name="connsiteY8" fmla="*/ 20733 h 159353"/>
                    <a:gd name="connsiteX9" fmla="*/ 50106 w 93135"/>
                    <a:gd name="connsiteY9" fmla="*/ 44922 h 159353"/>
                    <a:gd name="connsiteX10" fmla="*/ 50106 w 93135"/>
                    <a:gd name="connsiteY10" fmla="*/ 51833 h 159353"/>
                    <a:gd name="connsiteX11" fmla="*/ 91696 w 93135"/>
                    <a:gd name="connsiteY11" fmla="*/ 51833 h 159353"/>
                    <a:gd name="connsiteX12" fmla="*/ 93135 w 93135"/>
                    <a:gd name="connsiteY12" fmla="*/ 50574 h 159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3135" h="159353">
                      <a:moveTo>
                        <a:pt x="93135" y="159353"/>
                      </a:moveTo>
                      <a:lnTo>
                        <a:pt x="51834" y="153772"/>
                      </a:lnTo>
                      <a:lnTo>
                        <a:pt x="48378" y="119216"/>
                      </a:lnTo>
                      <a:lnTo>
                        <a:pt x="6911" y="82933"/>
                      </a:lnTo>
                      <a:lnTo>
                        <a:pt x="10367" y="55288"/>
                      </a:lnTo>
                      <a:lnTo>
                        <a:pt x="0" y="32827"/>
                      </a:lnTo>
                      <a:lnTo>
                        <a:pt x="25917" y="0"/>
                      </a:lnTo>
                      <a:lnTo>
                        <a:pt x="32828" y="27644"/>
                      </a:lnTo>
                      <a:lnTo>
                        <a:pt x="50106" y="20733"/>
                      </a:lnTo>
                      <a:lnTo>
                        <a:pt x="50106" y="44922"/>
                      </a:lnTo>
                      <a:lnTo>
                        <a:pt x="50106" y="51833"/>
                      </a:lnTo>
                      <a:lnTo>
                        <a:pt x="91696" y="51833"/>
                      </a:lnTo>
                      <a:lnTo>
                        <a:pt x="93135" y="5057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3F48CCC4-DB85-3D06-36C4-A0111797F0E7}"/>
                    </a:ext>
                  </a:extLst>
                </p:cNvPr>
                <p:cNvSpPr/>
                <p:nvPr/>
              </p:nvSpPr>
              <p:spPr>
                <a:xfrm>
                  <a:off x="680522" y="1439681"/>
                  <a:ext cx="1145949" cy="1089796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86D47C55-4601-9D78-942B-EBB9065DAF3A}"/>
                    </a:ext>
                  </a:extLst>
                </p:cNvPr>
                <p:cNvSpPr/>
                <p:nvPr/>
              </p:nvSpPr>
              <p:spPr>
                <a:xfrm>
                  <a:off x="1787017" y="1648312"/>
                  <a:ext cx="809038" cy="769726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17F081EF-DD8E-82DF-480C-87878BDBBD44}"/>
                    </a:ext>
                  </a:extLst>
                </p:cNvPr>
                <p:cNvSpPr/>
                <p:nvPr/>
              </p:nvSpPr>
              <p:spPr>
                <a:xfrm>
                  <a:off x="930187" y="1856509"/>
                  <a:ext cx="990325" cy="766271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29393B9F-51DC-7E2D-5BAC-4E66F26B238A}"/>
                    </a:ext>
                  </a:extLst>
                </p:cNvPr>
                <p:cNvSpPr/>
                <p:nvPr/>
              </p:nvSpPr>
              <p:spPr>
                <a:xfrm>
                  <a:off x="3052648" y="1901252"/>
                  <a:ext cx="336868" cy="655008"/>
                </a:xfrm>
                <a:custGeom>
                  <a:avLst/>
                  <a:gdLst>
                    <a:gd name="connsiteX0" fmla="*/ 187843 w 336868"/>
                    <a:gd name="connsiteY0" fmla="*/ 0 h 655008"/>
                    <a:gd name="connsiteX1" fmla="*/ 194923 w 336868"/>
                    <a:gd name="connsiteY1" fmla="*/ 2771 h 655008"/>
                    <a:gd name="connsiteX2" fmla="*/ 198163 w 336868"/>
                    <a:gd name="connsiteY2" fmla="*/ 20048 h 655008"/>
                    <a:gd name="connsiteX3" fmla="*/ 193843 w 336868"/>
                    <a:gd name="connsiteY3" fmla="*/ 27607 h 655008"/>
                    <a:gd name="connsiteX4" fmla="*/ 203562 w 336868"/>
                    <a:gd name="connsiteY4" fmla="*/ 35167 h 655008"/>
                    <a:gd name="connsiteX5" fmla="*/ 220840 w 336868"/>
                    <a:gd name="connsiteY5" fmla="*/ 34086 h 655008"/>
                    <a:gd name="connsiteX6" fmla="*/ 226239 w 336868"/>
                    <a:gd name="connsiteY6" fmla="*/ 38406 h 655008"/>
                    <a:gd name="connsiteX7" fmla="*/ 235958 w 336868"/>
                    <a:gd name="connsiteY7" fmla="*/ 35167 h 655008"/>
                    <a:gd name="connsiteX8" fmla="*/ 274833 w 336868"/>
                    <a:gd name="connsiteY8" fmla="*/ 54604 h 655008"/>
                    <a:gd name="connsiteX9" fmla="*/ 268354 w 336868"/>
                    <a:gd name="connsiteY9" fmla="*/ 89160 h 655008"/>
                    <a:gd name="connsiteX10" fmla="*/ 286712 w 336868"/>
                    <a:gd name="connsiteY10" fmla="*/ 94559 h 655008"/>
                    <a:gd name="connsiteX11" fmla="*/ 310469 w 336868"/>
                    <a:gd name="connsiteY11" fmla="*/ 110757 h 655008"/>
                    <a:gd name="connsiteX12" fmla="*/ 332066 w 336868"/>
                    <a:gd name="connsiteY12" fmla="*/ 113996 h 655008"/>
                    <a:gd name="connsiteX13" fmla="*/ 335306 w 336868"/>
                    <a:gd name="connsiteY13" fmla="*/ 98879 h 655008"/>
                    <a:gd name="connsiteX14" fmla="*/ 322347 w 336868"/>
                    <a:gd name="connsiteY14" fmla="*/ 96719 h 655008"/>
                    <a:gd name="connsiteX15" fmla="*/ 320187 w 336868"/>
                    <a:gd name="connsiteY15" fmla="*/ 87000 h 655008"/>
                    <a:gd name="connsiteX16" fmla="*/ 328826 w 336868"/>
                    <a:gd name="connsiteY16" fmla="*/ 84840 h 655008"/>
                    <a:gd name="connsiteX17" fmla="*/ 325586 w 336868"/>
                    <a:gd name="connsiteY17" fmla="*/ 74041 h 655008"/>
                    <a:gd name="connsiteX18" fmla="*/ 334225 w 336868"/>
                    <a:gd name="connsiteY18" fmla="*/ 65402 h 655008"/>
                    <a:gd name="connsiteX19" fmla="*/ 336868 w 336868"/>
                    <a:gd name="connsiteY19" fmla="*/ 68045 h 655008"/>
                    <a:gd name="connsiteX20" fmla="*/ 336868 w 336868"/>
                    <a:gd name="connsiteY20" fmla="*/ 568275 h 655008"/>
                    <a:gd name="connsiteX21" fmla="*/ 323787 w 336868"/>
                    <a:gd name="connsiteY21" fmla="*/ 570058 h 655008"/>
                    <a:gd name="connsiteX22" fmla="*/ 309389 w 336868"/>
                    <a:gd name="connsiteY22" fmla="*/ 585896 h 655008"/>
                    <a:gd name="connsiteX23" fmla="*/ 282032 w 336868"/>
                    <a:gd name="connsiteY23" fmla="*/ 607494 h 655008"/>
                    <a:gd name="connsiteX24" fmla="*/ 279153 w 336868"/>
                    <a:gd name="connsiteY24" fmla="*/ 591656 h 655008"/>
                    <a:gd name="connsiteX25" fmla="*/ 270514 w 336868"/>
                    <a:gd name="connsiteY25" fmla="*/ 583017 h 655008"/>
                    <a:gd name="connsiteX26" fmla="*/ 251796 w 336868"/>
                    <a:gd name="connsiteY26" fmla="*/ 591656 h 655008"/>
                    <a:gd name="connsiteX27" fmla="*/ 224440 w 336868"/>
                    <a:gd name="connsiteY27" fmla="*/ 594535 h 655008"/>
                    <a:gd name="connsiteX28" fmla="*/ 220120 w 336868"/>
                    <a:gd name="connsiteY28" fmla="*/ 603174 h 655008"/>
                    <a:gd name="connsiteX29" fmla="*/ 174046 w 336868"/>
                    <a:gd name="connsiteY29" fmla="*/ 608934 h 655008"/>
                    <a:gd name="connsiteX30" fmla="*/ 156768 w 336868"/>
                    <a:gd name="connsiteY30" fmla="*/ 621892 h 655008"/>
                    <a:gd name="connsiteX31" fmla="*/ 138050 w 336868"/>
                    <a:gd name="connsiteY31" fmla="*/ 630531 h 655008"/>
                    <a:gd name="connsiteX32" fmla="*/ 96296 w 336868"/>
                    <a:gd name="connsiteY32" fmla="*/ 629091 h 655008"/>
                    <a:gd name="connsiteX33" fmla="*/ 84777 w 336868"/>
                    <a:gd name="connsiteY33" fmla="*/ 627651 h 655008"/>
                    <a:gd name="connsiteX34" fmla="*/ 79018 w 336868"/>
                    <a:gd name="connsiteY34" fmla="*/ 642049 h 655008"/>
                    <a:gd name="connsiteX35" fmla="*/ 58860 w 336868"/>
                    <a:gd name="connsiteY35" fmla="*/ 655008 h 655008"/>
                    <a:gd name="connsiteX36" fmla="*/ 43022 w 336868"/>
                    <a:gd name="connsiteY36" fmla="*/ 647809 h 655008"/>
                    <a:gd name="connsiteX37" fmla="*/ 25745 w 336868"/>
                    <a:gd name="connsiteY37" fmla="*/ 650688 h 655008"/>
                    <a:gd name="connsiteX38" fmla="*/ 2707 w 336868"/>
                    <a:gd name="connsiteY38" fmla="*/ 640609 h 655008"/>
                    <a:gd name="connsiteX39" fmla="*/ 0 w 336868"/>
                    <a:gd name="connsiteY39" fmla="*/ 620305 h 655008"/>
                    <a:gd name="connsiteX40" fmla="*/ 18906 w 336868"/>
                    <a:gd name="connsiteY40" fmla="*/ 615052 h 655008"/>
                    <a:gd name="connsiteX41" fmla="*/ 26464 w 336868"/>
                    <a:gd name="connsiteY41" fmla="*/ 618292 h 655008"/>
                    <a:gd name="connsiteX42" fmla="*/ 40502 w 336868"/>
                    <a:gd name="connsiteY42" fmla="*/ 610733 h 655008"/>
                    <a:gd name="connsiteX43" fmla="*/ 89096 w 336868"/>
                    <a:gd name="connsiteY43" fmla="*/ 594535 h 655008"/>
                    <a:gd name="connsiteX44" fmla="*/ 95576 w 336868"/>
                    <a:gd name="connsiteY44" fmla="*/ 577258 h 655008"/>
                    <a:gd name="connsiteX45" fmla="*/ 130131 w 336868"/>
                    <a:gd name="connsiteY45" fmla="*/ 549181 h 655008"/>
                    <a:gd name="connsiteX46" fmla="*/ 156048 w 336868"/>
                    <a:gd name="connsiteY46" fmla="*/ 521105 h 655008"/>
                    <a:gd name="connsiteX47" fmla="*/ 173326 w 336868"/>
                    <a:gd name="connsiteY47" fmla="*/ 510306 h 655008"/>
                    <a:gd name="connsiteX48" fmla="*/ 186285 w 336868"/>
                    <a:gd name="connsiteY48" fmla="*/ 499507 h 655008"/>
                    <a:gd name="connsiteX49" fmla="*/ 187364 w 336868"/>
                    <a:gd name="connsiteY49" fmla="*/ 468192 h 655008"/>
                    <a:gd name="connsiteX50" fmla="*/ 208962 w 336868"/>
                    <a:gd name="connsiteY50" fmla="*/ 450914 h 655008"/>
                    <a:gd name="connsiteX51" fmla="*/ 228399 w 336868"/>
                    <a:gd name="connsiteY51" fmla="*/ 437955 h 655008"/>
                    <a:gd name="connsiteX52" fmla="*/ 233798 w 336868"/>
                    <a:gd name="connsiteY52" fmla="*/ 424997 h 655008"/>
                    <a:gd name="connsiteX53" fmla="*/ 237038 w 336868"/>
                    <a:gd name="connsiteY53" fmla="*/ 413118 h 655008"/>
                    <a:gd name="connsiteX54" fmla="*/ 244597 w 336868"/>
                    <a:gd name="connsiteY54" fmla="*/ 405559 h 655008"/>
                    <a:gd name="connsiteX55" fmla="*/ 244597 w 336868"/>
                    <a:gd name="connsiteY55" fmla="*/ 393681 h 655008"/>
                    <a:gd name="connsiteX56" fmla="*/ 232719 w 336868"/>
                    <a:gd name="connsiteY56" fmla="*/ 388281 h 655008"/>
                    <a:gd name="connsiteX57" fmla="*/ 232719 w 336868"/>
                    <a:gd name="connsiteY57" fmla="*/ 380723 h 655008"/>
                    <a:gd name="connsiteX58" fmla="*/ 230558 w 336868"/>
                    <a:gd name="connsiteY58" fmla="*/ 371004 h 655008"/>
                    <a:gd name="connsiteX59" fmla="*/ 242437 w 336868"/>
                    <a:gd name="connsiteY59" fmla="*/ 364525 h 655008"/>
                    <a:gd name="connsiteX60" fmla="*/ 246757 w 336868"/>
                    <a:gd name="connsiteY60" fmla="*/ 345087 h 655008"/>
                    <a:gd name="connsiteX61" fmla="*/ 228399 w 336868"/>
                    <a:gd name="connsiteY61" fmla="*/ 333208 h 655008"/>
                    <a:gd name="connsiteX62" fmla="*/ 229479 w 336868"/>
                    <a:gd name="connsiteY62" fmla="*/ 324569 h 655008"/>
                    <a:gd name="connsiteX63" fmla="*/ 215441 w 336868"/>
                    <a:gd name="connsiteY63" fmla="*/ 321330 h 655008"/>
                    <a:gd name="connsiteX64" fmla="*/ 221920 w 336868"/>
                    <a:gd name="connsiteY64" fmla="*/ 312691 h 655008"/>
                    <a:gd name="connsiteX65" fmla="*/ 210717 w 336868"/>
                    <a:gd name="connsiteY65" fmla="*/ 295593 h 655008"/>
                    <a:gd name="connsiteX66" fmla="*/ 220120 w 336868"/>
                    <a:gd name="connsiteY66" fmla="*/ 292174 h 655008"/>
                    <a:gd name="connsiteX67" fmla="*/ 247476 w 336868"/>
                    <a:gd name="connsiteY67" fmla="*/ 272016 h 655008"/>
                    <a:gd name="connsiteX68" fmla="*/ 248916 w 336868"/>
                    <a:gd name="connsiteY68" fmla="*/ 246100 h 655008"/>
                    <a:gd name="connsiteX69" fmla="*/ 237398 w 336868"/>
                    <a:gd name="connsiteY69" fmla="*/ 237461 h 655008"/>
                    <a:gd name="connsiteX70" fmla="*/ 240278 w 336868"/>
                    <a:gd name="connsiteY70" fmla="*/ 225942 h 655008"/>
                    <a:gd name="connsiteX71" fmla="*/ 227319 w 336868"/>
                    <a:gd name="connsiteY71" fmla="*/ 205785 h 655008"/>
                    <a:gd name="connsiteX72" fmla="*/ 231639 w 336868"/>
                    <a:gd name="connsiteY72" fmla="*/ 169789 h 655008"/>
                    <a:gd name="connsiteX73" fmla="*/ 237398 w 336868"/>
                    <a:gd name="connsiteY73" fmla="*/ 140993 h 655008"/>
                    <a:gd name="connsiteX74" fmla="*/ 220120 w 336868"/>
                    <a:gd name="connsiteY74" fmla="*/ 117956 h 655008"/>
                    <a:gd name="connsiteX75" fmla="*/ 228759 w 336868"/>
                    <a:gd name="connsiteY75" fmla="*/ 113636 h 655008"/>
                    <a:gd name="connsiteX76" fmla="*/ 251796 w 336868"/>
                    <a:gd name="connsiteY76" fmla="*/ 115076 h 655008"/>
                    <a:gd name="connsiteX77" fmla="*/ 253235 w 336868"/>
                    <a:gd name="connsiteY77" fmla="*/ 104998 h 655008"/>
                    <a:gd name="connsiteX78" fmla="*/ 244597 w 336868"/>
                    <a:gd name="connsiteY78" fmla="*/ 100678 h 655008"/>
                    <a:gd name="connsiteX79" fmla="*/ 208602 w 336868"/>
                    <a:gd name="connsiteY79" fmla="*/ 90599 h 655008"/>
                    <a:gd name="connsiteX80" fmla="*/ 198522 w 336868"/>
                    <a:gd name="connsiteY80" fmla="*/ 80521 h 655008"/>
                    <a:gd name="connsiteX81" fmla="*/ 184124 w 336868"/>
                    <a:gd name="connsiteY81" fmla="*/ 83400 h 655008"/>
                    <a:gd name="connsiteX82" fmla="*/ 172606 w 336868"/>
                    <a:gd name="connsiteY82" fmla="*/ 69002 h 655008"/>
                    <a:gd name="connsiteX83" fmla="*/ 181245 w 336868"/>
                    <a:gd name="connsiteY83" fmla="*/ 56044 h 655008"/>
                    <a:gd name="connsiteX84" fmla="*/ 175485 w 336868"/>
                    <a:gd name="connsiteY84" fmla="*/ 24368 h 655008"/>
                    <a:gd name="connsiteX85" fmla="*/ 162527 w 336868"/>
                    <a:gd name="connsiteY85" fmla="*/ 14289 h 655008"/>
                    <a:gd name="connsiteX86" fmla="*/ 172606 w 336868"/>
                    <a:gd name="connsiteY86" fmla="*/ 2771 h 655008"/>
                    <a:gd name="connsiteX0" fmla="*/ 187843 w 798627"/>
                    <a:gd name="connsiteY0" fmla="*/ 0 h 655008"/>
                    <a:gd name="connsiteX1" fmla="*/ 194923 w 798627"/>
                    <a:gd name="connsiteY1" fmla="*/ 2771 h 655008"/>
                    <a:gd name="connsiteX2" fmla="*/ 198163 w 798627"/>
                    <a:gd name="connsiteY2" fmla="*/ 20048 h 655008"/>
                    <a:gd name="connsiteX3" fmla="*/ 193843 w 798627"/>
                    <a:gd name="connsiteY3" fmla="*/ 27607 h 655008"/>
                    <a:gd name="connsiteX4" fmla="*/ 203562 w 798627"/>
                    <a:gd name="connsiteY4" fmla="*/ 35167 h 655008"/>
                    <a:gd name="connsiteX5" fmla="*/ 220840 w 798627"/>
                    <a:gd name="connsiteY5" fmla="*/ 34086 h 655008"/>
                    <a:gd name="connsiteX6" fmla="*/ 226239 w 798627"/>
                    <a:gd name="connsiteY6" fmla="*/ 38406 h 655008"/>
                    <a:gd name="connsiteX7" fmla="*/ 235958 w 798627"/>
                    <a:gd name="connsiteY7" fmla="*/ 35167 h 655008"/>
                    <a:gd name="connsiteX8" fmla="*/ 274833 w 798627"/>
                    <a:gd name="connsiteY8" fmla="*/ 54604 h 655008"/>
                    <a:gd name="connsiteX9" fmla="*/ 268354 w 798627"/>
                    <a:gd name="connsiteY9" fmla="*/ 89160 h 655008"/>
                    <a:gd name="connsiteX10" fmla="*/ 286712 w 798627"/>
                    <a:gd name="connsiteY10" fmla="*/ 94559 h 655008"/>
                    <a:gd name="connsiteX11" fmla="*/ 310469 w 798627"/>
                    <a:gd name="connsiteY11" fmla="*/ 110757 h 655008"/>
                    <a:gd name="connsiteX12" fmla="*/ 332066 w 798627"/>
                    <a:gd name="connsiteY12" fmla="*/ 113996 h 655008"/>
                    <a:gd name="connsiteX13" fmla="*/ 335306 w 798627"/>
                    <a:gd name="connsiteY13" fmla="*/ 98879 h 655008"/>
                    <a:gd name="connsiteX14" fmla="*/ 322347 w 798627"/>
                    <a:gd name="connsiteY14" fmla="*/ 96719 h 655008"/>
                    <a:gd name="connsiteX15" fmla="*/ 320187 w 798627"/>
                    <a:gd name="connsiteY15" fmla="*/ 87000 h 655008"/>
                    <a:gd name="connsiteX16" fmla="*/ 328826 w 798627"/>
                    <a:gd name="connsiteY16" fmla="*/ 84840 h 655008"/>
                    <a:gd name="connsiteX17" fmla="*/ 325586 w 798627"/>
                    <a:gd name="connsiteY17" fmla="*/ 74041 h 655008"/>
                    <a:gd name="connsiteX18" fmla="*/ 334225 w 798627"/>
                    <a:gd name="connsiteY18" fmla="*/ 65402 h 655008"/>
                    <a:gd name="connsiteX19" fmla="*/ 336868 w 798627"/>
                    <a:gd name="connsiteY19" fmla="*/ 68045 h 655008"/>
                    <a:gd name="connsiteX20" fmla="*/ 798627 w 798627"/>
                    <a:gd name="connsiteY20" fmla="*/ 286323 h 655008"/>
                    <a:gd name="connsiteX21" fmla="*/ 336868 w 798627"/>
                    <a:gd name="connsiteY21" fmla="*/ 568275 h 655008"/>
                    <a:gd name="connsiteX22" fmla="*/ 323787 w 798627"/>
                    <a:gd name="connsiteY22" fmla="*/ 570058 h 655008"/>
                    <a:gd name="connsiteX23" fmla="*/ 309389 w 798627"/>
                    <a:gd name="connsiteY23" fmla="*/ 585896 h 655008"/>
                    <a:gd name="connsiteX24" fmla="*/ 282032 w 798627"/>
                    <a:gd name="connsiteY24" fmla="*/ 607494 h 655008"/>
                    <a:gd name="connsiteX25" fmla="*/ 279153 w 798627"/>
                    <a:gd name="connsiteY25" fmla="*/ 591656 h 655008"/>
                    <a:gd name="connsiteX26" fmla="*/ 270514 w 798627"/>
                    <a:gd name="connsiteY26" fmla="*/ 583017 h 655008"/>
                    <a:gd name="connsiteX27" fmla="*/ 251796 w 798627"/>
                    <a:gd name="connsiteY27" fmla="*/ 591656 h 655008"/>
                    <a:gd name="connsiteX28" fmla="*/ 224440 w 798627"/>
                    <a:gd name="connsiteY28" fmla="*/ 594535 h 655008"/>
                    <a:gd name="connsiteX29" fmla="*/ 220120 w 798627"/>
                    <a:gd name="connsiteY29" fmla="*/ 603174 h 655008"/>
                    <a:gd name="connsiteX30" fmla="*/ 174046 w 798627"/>
                    <a:gd name="connsiteY30" fmla="*/ 608934 h 655008"/>
                    <a:gd name="connsiteX31" fmla="*/ 156768 w 798627"/>
                    <a:gd name="connsiteY31" fmla="*/ 621892 h 655008"/>
                    <a:gd name="connsiteX32" fmla="*/ 138050 w 798627"/>
                    <a:gd name="connsiteY32" fmla="*/ 630531 h 655008"/>
                    <a:gd name="connsiteX33" fmla="*/ 96296 w 798627"/>
                    <a:gd name="connsiteY33" fmla="*/ 629091 h 655008"/>
                    <a:gd name="connsiteX34" fmla="*/ 84777 w 798627"/>
                    <a:gd name="connsiteY34" fmla="*/ 627651 h 655008"/>
                    <a:gd name="connsiteX35" fmla="*/ 79018 w 798627"/>
                    <a:gd name="connsiteY35" fmla="*/ 642049 h 655008"/>
                    <a:gd name="connsiteX36" fmla="*/ 58860 w 798627"/>
                    <a:gd name="connsiteY36" fmla="*/ 655008 h 655008"/>
                    <a:gd name="connsiteX37" fmla="*/ 43022 w 798627"/>
                    <a:gd name="connsiteY37" fmla="*/ 647809 h 655008"/>
                    <a:gd name="connsiteX38" fmla="*/ 25745 w 798627"/>
                    <a:gd name="connsiteY38" fmla="*/ 650688 h 655008"/>
                    <a:gd name="connsiteX39" fmla="*/ 2707 w 798627"/>
                    <a:gd name="connsiteY39" fmla="*/ 640609 h 655008"/>
                    <a:gd name="connsiteX40" fmla="*/ 0 w 798627"/>
                    <a:gd name="connsiteY40" fmla="*/ 620305 h 655008"/>
                    <a:gd name="connsiteX41" fmla="*/ 18906 w 798627"/>
                    <a:gd name="connsiteY41" fmla="*/ 615052 h 655008"/>
                    <a:gd name="connsiteX42" fmla="*/ 26464 w 798627"/>
                    <a:gd name="connsiteY42" fmla="*/ 618292 h 655008"/>
                    <a:gd name="connsiteX43" fmla="*/ 40502 w 798627"/>
                    <a:gd name="connsiteY43" fmla="*/ 610733 h 655008"/>
                    <a:gd name="connsiteX44" fmla="*/ 89096 w 798627"/>
                    <a:gd name="connsiteY44" fmla="*/ 594535 h 655008"/>
                    <a:gd name="connsiteX45" fmla="*/ 95576 w 798627"/>
                    <a:gd name="connsiteY45" fmla="*/ 577258 h 655008"/>
                    <a:gd name="connsiteX46" fmla="*/ 130131 w 798627"/>
                    <a:gd name="connsiteY46" fmla="*/ 549181 h 655008"/>
                    <a:gd name="connsiteX47" fmla="*/ 156048 w 798627"/>
                    <a:gd name="connsiteY47" fmla="*/ 521105 h 655008"/>
                    <a:gd name="connsiteX48" fmla="*/ 173326 w 798627"/>
                    <a:gd name="connsiteY48" fmla="*/ 510306 h 655008"/>
                    <a:gd name="connsiteX49" fmla="*/ 186285 w 798627"/>
                    <a:gd name="connsiteY49" fmla="*/ 499507 h 655008"/>
                    <a:gd name="connsiteX50" fmla="*/ 187364 w 798627"/>
                    <a:gd name="connsiteY50" fmla="*/ 468192 h 655008"/>
                    <a:gd name="connsiteX51" fmla="*/ 208962 w 798627"/>
                    <a:gd name="connsiteY51" fmla="*/ 450914 h 655008"/>
                    <a:gd name="connsiteX52" fmla="*/ 228399 w 798627"/>
                    <a:gd name="connsiteY52" fmla="*/ 437955 h 655008"/>
                    <a:gd name="connsiteX53" fmla="*/ 233798 w 798627"/>
                    <a:gd name="connsiteY53" fmla="*/ 424997 h 655008"/>
                    <a:gd name="connsiteX54" fmla="*/ 237038 w 798627"/>
                    <a:gd name="connsiteY54" fmla="*/ 413118 h 655008"/>
                    <a:gd name="connsiteX55" fmla="*/ 244597 w 798627"/>
                    <a:gd name="connsiteY55" fmla="*/ 405559 h 655008"/>
                    <a:gd name="connsiteX56" fmla="*/ 244597 w 798627"/>
                    <a:gd name="connsiteY56" fmla="*/ 393681 h 655008"/>
                    <a:gd name="connsiteX57" fmla="*/ 232719 w 798627"/>
                    <a:gd name="connsiteY57" fmla="*/ 388281 h 655008"/>
                    <a:gd name="connsiteX58" fmla="*/ 232719 w 798627"/>
                    <a:gd name="connsiteY58" fmla="*/ 380723 h 655008"/>
                    <a:gd name="connsiteX59" fmla="*/ 230558 w 798627"/>
                    <a:gd name="connsiteY59" fmla="*/ 371004 h 655008"/>
                    <a:gd name="connsiteX60" fmla="*/ 242437 w 798627"/>
                    <a:gd name="connsiteY60" fmla="*/ 364525 h 655008"/>
                    <a:gd name="connsiteX61" fmla="*/ 246757 w 798627"/>
                    <a:gd name="connsiteY61" fmla="*/ 345087 h 655008"/>
                    <a:gd name="connsiteX62" fmla="*/ 228399 w 798627"/>
                    <a:gd name="connsiteY62" fmla="*/ 333208 h 655008"/>
                    <a:gd name="connsiteX63" fmla="*/ 229479 w 798627"/>
                    <a:gd name="connsiteY63" fmla="*/ 324569 h 655008"/>
                    <a:gd name="connsiteX64" fmla="*/ 215441 w 798627"/>
                    <a:gd name="connsiteY64" fmla="*/ 321330 h 655008"/>
                    <a:gd name="connsiteX65" fmla="*/ 221920 w 798627"/>
                    <a:gd name="connsiteY65" fmla="*/ 312691 h 655008"/>
                    <a:gd name="connsiteX66" fmla="*/ 210717 w 798627"/>
                    <a:gd name="connsiteY66" fmla="*/ 295593 h 655008"/>
                    <a:gd name="connsiteX67" fmla="*/ 220120 w 798627"/>
                    <a:gd name="connsiteY67" fmla="*/ 292174 h 655008"/>
                    <a:gd name="connsiteX68" fmla="*/ 247476 w 798627"/>
                    <a:gd name="connsiteY68" fmla="*/ 272016 h 655008"/>
                    <a:gd name="connsiteX69" fmla="*/ 248916 w 798627"/>
                    <a:gd name="connsiteY69" fmla="*/ 246100 h 655008"/>
                    <a:gd name="connsiteX70" fmla="*/ 237398 w 798627"/>
                    <a:gd name="connsiteY70" fmla="*/ 237461 h 655008"/>
                    <a:gd name="connsiteX71" fmla="*/ 240278 w 798627"/>
                    <a:gd name="connsiteY71" fmla="*/ 225942 h 655008"/>
                    <a:gd name="connsiteX72" fmla="*/ 227319 w 798627"/>
                    <a:gd name="connsiteY72" fmla="*/ 205785 h 655008"/>
                    <a:gd name="connsiteX73" fmla="*/ 231639 w 798627"/>
                    <a:gd name="connsiteY73" fmla="*/ 169789 h 655008"/>
                    <a:gd name="connsiteX74" fmla="*/ 237398 w 798627"/>
                    <a:gd name="connsiteY74" fmla="*/ 140993 h 655008"/>
                    <a:gd name="connsiteX75" fmla="*/ 220120 w 798627"/>
                    <a:gd name="connsiteY75" fmla="*/ 117956 h 655008"/>
                    <a:gd name="connsiteX76" fmla="*/ 228759 w 798627"/>
                    <a:gd name="connsiteY76" fmla="*/ 113636 h 655008"/>
                    <a:gd name="connsiteX77" fmla="*/ 251796 w 798627"/>
                    <a:gd name="connsiteY77" fmla="*/ 115076 h 655008"/>
                    <a:gd name="connsiteX78" fmla="*/ 253235 w 798627"/>
                    <a:gd name="connsiteY78" fmla="*/ 104998 h 655008"/>
                    <a:gd name="connsiteX79" fmla="*/ 244597 w 798627"/>
                    <a:gd name="connsiteY79" fmla="*/ 100678 h 655008"/>
                    <a:gd name="connsiteX80" fmla="*/ 208602 w 798627"/>
                    <a:gd name="connsiteY80" fmla="*/ 90599 h 655008"/>
                    <a:gd name="connsiteX81" fmla="*/ 198522 w 798627"/>
                    <a:gd name="connsiteY81" fmla="*/ 80521 h 655008"/>
                    <a:gd name="connsiteX82" fmla="*/ 184124 w 798627"/>
                    <a:gd name="connsiteY82" fmla="*/ 83400 h 655008"/>
                    <a:gd name="connsiteX83" fmla="*/ 172606 w 798627"/>
                    <a:gd name="connsiteY83" fmla="*/ 69002 h 655008"/>
                    <a:gd name="connsiteX84" fmla="*/ 181245 w 798627"/>
                    <a:gd name="connsiteY84" fmla="*/ 56044 h 655008"/>
                    <a:gd name="connsiteX85" fmla="*/ 175485 w 798627"/>
                    <a:gd name="connsiteY85" fmla="*/ 24368 h 655008"/>
                    <a:gd name="connsiteX86" fmla="*/ 162527 w 798627"/>
                    <a:gd name="connsiteY86" fmla="*/ 14289 h 655008"/>
                    <a:gd name="connsiteX87" fmla="*/ 172606 w 798627"/>
                    <a:gd name="connsiteY87" fmla="*/ 2771 h 655008"/>
                    <a:gd name="connsiteX88" fmla="*/ 187843 w 798627"/>
                    <a:gd name="connsiteY88" fmla="*/ 0 h 655008"/>
                    <a:gd name="connsiteX0" fmla="*/ 798627 w 890067"/>
                    <a:gd name="connsiteY0" fmla="*/ 286323 h 655008"/>
                    <a:gd name="connsiteX1" fmla="*/ 336868 w 890067"/>
                    <a:gd name="connsiteY1" fmla="*/ 568275 h 655008"/>
                    <a:gd name="connsiteX2" fmla="*/ 323787 w 890067"/>
                    <a:gd name="connsiteY2" fmla="*/ 570058 h 655008"/>
                    <a:gd name="connsiteX3" fmla="*/ 309389 w 890067"/>
                    <a:gd name="connsiteY3" fmla="*/ 585896 h 655008"/>
                    <a:gd name="connsiteX4" fmla="*/ 282032 w 890067"/>
                    <a:gd name="connsiteY4" fmla="*/ 607494 h 655008"/>
                    <a:gd name="connsiteX5" fmla="*/ 279153 w 890067"/>
                    <a:gd name="connsiteY5" fmla="*/ 591656 h 655008"/>
                    <a:gd name="connsiteX6" fmla="*/ 270514 w 890067"/>
                    <a:gd name="connsiteY6" fmla="*/ 583017 h 655008"/>
                    <a:gd name="connsiteX7" fmla="*/ 251796 w 890067"/>
                    <a:gd name="connsiteY7" fmla="*/ 591656 h 655008"/>
                    <a:gd name="connsiteX8" fmla="*/ 224440 w 890067"/>
                    <a:gd name="connsiteY8" fmla="*/ 594535 h 655008"/>
                    <a:gd name="connsiteX9" fmla="*/ 220120 w 890067"/>
                    <a:gd name="connsiteY9" fmla="*/ 603174 h 655008"/>
                    <a:gd name="connsiteX10" fmla="*/ 174046 w 890067"/>
                    <a:gd name="connsiteY10" fmla="*/ 608934 h 655008"/>
                    <a:gd name="connsiteX11" fmla="*/ 156768 w 890067"/>
                    <a:gd name="connsiteY11" fmla="*/ 621892 h 655008"/>
                    <a:gd name="connsiteX12" fmla="*/ 138050 w 890067"/>
                    <a:gd name="connsiteY12" fmla="*/ 630531 h 655008"/>
                    <a:gd name="connsiteX13" fmla="*/ 96296 w 890067"/>
                    <a:gd name="connsiteY13" fmla="*/ 629091 h 655008"/>
                    <a:gd name="connsiteX14" fmla="*/ 84777 w 890067"/>
                    <a:gd name="connsiteY14" fmla="*/ 627651 h 655008"/>
                    <a:gd name="connsiteX15" fmla="*/ 79018 w 890067"/>
                    <a:gd name="connsiteY15" fmla="*/ 642049 h 655008"/>
                    <a:gd name="connsiteX16" fmla="*/ 58860 w 890067"/>
                    <a:gd name="connsiteY16" fmla="*/ 655008 h 655008"/>
                    <a:gd name="connsiteX17" fmla="*/ 43022 w 890067"/>
                    <a:gd name="connsiteY17" fmla="*/ 647809 h 655008"/>
                    <a:gd name="connsiteX18" fmla="*/ 25745 w 890067"/>
                    <a:gd name="connsiteY18" fmla="*/ 650688 h 655008"/>
                    <a:gd name="connsiteX19" fmla="*/ 2707 w 890067"/>
                    <a:gd name="connsiteY19" fmla="*/ 640609 h 655008"/>
                    <a:gd name="connsiteX20" fmla="*/ 0 w 890067"/>
                    <a:gd name="connsiteY20" fmla="*/ 620305 h 655008"/>
                    <a:gd name="connsiteX21" fmla="*/ 18906 w 890067"/>
                    <a:gd name="connsiteY21" fmla="*/ 615052 h 655008"/>
                    <a:gd name="connsiteX22" fmla="*/ 26464 w 890067"/>
                    <a:gd name="connsiteY22" fmla="*/ 618292 h 655008"/>
                    <a:gd name="connsiteX23" fmla="*/ 40502 w 890067"/>
                    <a:gd name="connsiteY23" fmla="*/ 610733 h 655008"/>
                    <a:gd name="connsiteX24" fmla="*/ 89096 w 890067"/>
                    <a:gd name="connsiteY24" fmla="*/ 594535 h 655008"/>
                    <a:gd name="connsiteX25" fmla="*/ 95576 w 890067"/>
                    <a:gd name="connsiteY25" fmla="*/ 577258 h 655008"/>
                    <a:gd name="connsiteX26" fmla="*/ 130131 w 890067"/>
                    <a:gd name="connsiteY26" fmla="*/ 549181 h 655008"/>
                    <a:gd name="connsiteX27" fmla="*/ 156048 w 890067"/>
                    <a:gd name="connsiteY27" fmla="*/ 521105 h 655008"/>
                    <a:gd name="connsiteX28" fmla="*/ 173326 w 890067"/>
                    <a:gd name="connsiteY28" fmla="*/ 510306 h 655008"/>
                    <a:gd name="connsiteX29" fmla="*/ 186285 w 890067"/>
                    <a:gd name="connsiteY29" fmla="*/ 499507 h 655008"/>
                    <a:gd name="connsiteX30" fmla="*/ 187364 w 890067"/>
                    <a:gd name="connsiteY30" fmla="*/ 468192 h 655008"/>
                    <a:gd name="connsiteX31" fmla="*/ 208962 w 890067"/>
                    <a:gd name="connsiteY31" fmla="*/ 450914 h 655008"/>
                    <a:gd name="connsiteX32" fmla="*/ 228399 w 890067"/>
                    <a:gd name="connsiteY32" fmla="*/ 437955 h 655008"/>
                    <a:gd name="connsiteX33" fmla="*/ 233798 w 890067"/>
                    <a:gd name="connsiteY33" fmla="*/ 424997 h 655008"/>
                    <a:gd name="connsiteX34" fmla="*/ 237038 w 890067"/>
                    <a:gd name="connsiteY34" fmla="*/ 413118 h 655008"/>
                    <a:gd name="connsiteX35" fmla="*/ 244597 w 890067"/>
                    <a:gd name="connsiteY35" fmla="*/ 405559 h 655008"/>
                    <a:gd name="connsiteX36" fmla="*/ 244597 w 890067"/>
                    <a:gd name="connsiteY36" fmla="*/ 393681 h 655008"/>
                    <a:gd name="connsiteX37" fmla="*/ 232719 w 890067"/>
                    <a:gd name="connsiteY37" fmla="*/ 388281 h 655008"/>
                    <a:gd name="connsiteX38" fmla="*/ 232719 w 890067"/>
                    <a:gd name="connsiteY38" fmla="*/ 380723 h 655008"/>
                    <a:gd name="connsiteX39" fmla="*/ 230558 w 890067"/>
                    <a:gd name="connsiteY39" fmla="*/ 371004 h 655008"/>
                    <a:gd name="connsiteX40" fmla="*/ 242437 w 890067"/>
                    <a:gd name="connsiteY40" fmla="*/ 364525 h 655008"/>
                    <a:gd name="connsiteX41" fmla="*/ 246757 w 890067"/>
                    <a:gd name="connsiteY41" fmla="*/ 345087 h 655008"/>
                    <a:gd name="connsiteX42" fmla="*/ 228399 w 890067"/>
                    <a:gd name="connsiteY42" fmla="*/ 333208 h 655008"/>
                    <a:gd name="connsiteX43" fmla="*/ 229479 w 890067"/>
                    <a:gd name="connsiteY43" fmla="*/ 324569 h 655008"/>
                    <a:gd name="connsiteX44" fmla="*/ 215441 w 890067"/>
                    <a:gd name="connsiteY44" fmla="*/ 321330 h 655008"/>
                    <a:gd name="connsiteX45" fmla="*/ 221920 w 890067"/>
                    <a:gd name="connsiteY45" fmla="*/ 312691 h 655008"/>
                    <a:gd name="connsiteX46" fmla="*/ 210717 w 890067"/>
                    <a:gd name="connsiteY46" fmla="*/ 295593 h 655008"/>
                    <a:gd name="connsiteX47" fmla="*/ 220120 w 890067"/>
                    <a:gd name="connsiteY47" fmla="*/ 292174 h 655008"/>
                    <a:gd name="connsiteX48" fmla="*/ 247476 w 890067"/>
                    <a:gd name="connsiteY48" fmla="*/ 272016 h 655008"/>
                    <a:gd name="connsiteX49" fmla="*/ 248916 w 890067"/>
                    <a:gd name="connsiteY49" fmla="*/ 246100 h 655008"/>
                    <a:gd name="connsiteX50" fmla="*/ 237398 w 890067"/>
                    <a:gd name="connsiteY50" fmla="*/ 237461 h 655008"/>
                    <a:gd name="connsiteX51" fmla="*/ 240278 w 890067"/>
                    <a:gd name="connsiteY51" fmla="*/ 225942 h 655008"/>
                    <a:gd name="connsiteX52" fmla="*/ 227319 w 890067"/>
                    <a:gd name="connsiteY52" fmla="*/ 205785 h 655008"/>
                    <a:gd name="connsiteX53" fmla="*/ 231639 w 890067"/>
                    <a:gd name="connsiteY53" fmla="*/ 169789 h 655008"/>
                    <a:gd name="connsiteX54" fmla="*/ 237398 w 890067"/>
                    <a:gd name="connsiteY54" fmla="*/ 140993 h 655008"/>
                    <a:gd name="connsiteX55" fmla="*/ 220120 w 890067"/>
                    <a:gd name="connsiteY55" fmla="*/ 117956 h 655008"/>
                    <a:gd name="connsiteX56" fmla="*/ 228759 w 890067"/>
                    <a:gd name="connsiteY56" fmla="*/ 113636 h 655008"/>
                    <a:gd name="connsiteX57" fmla="*/ 251796 w 890067"/>
                    <a:gd name="connsiteY57" fmla="*/ 115076 h 655008"/>
                    <a:gd name="connsiteX58" fmla="*/ 253235 w 890067"/>
                    <a:gd name="connsiteY58" fmla="*/ 104998 h 655008"/>
                    <a:gd name="connsiteX59" fmla="*/ 244597 w 890067"/>
                    <a:gd name="connsiteY59" fmla="*/ 100678 h 655008"/>
                    <a:gd name="connsiteX60" fmla="*/ 208602 w 890067"/>
                    <a:gd name="connsiteY60" fmla="*/ 90599 h 655008"/>
                    <a:gd name="connsiteX61" fmla="*/ 198522 w 890067"/>
                    <a:gd name="connsiteY61" fmla="*/ 80521 h 655008"/>
                    <a:gd name="connsiteX62" fmla="*/ 184124 w 890067"/>
                    <a:gd name="connsiteY62" fmla="*/ 83400 h 655008"/>
                    <a:gd name="connsiteX63" fmla="*/ 172606 w 890067"/>
                    <a:gd name="connsiteY63" fmla="*/ 69002 h 655008"/>
                    <a:gd name="connsiteX64" fmla="*/ 181245 w 890067"/>
                    <a:gd name="connsiteY64" fmla="*/ 56044 h 655008"/>
                    <a:gd name="connsiteX65" fmla="*/ 175485 w 890067"/>
                    <a:gd name="connsiteY65" fmla="*/ 24368 h 655008"/>
                    <a:gd name="connsiteX66" fmla="*/ 162527 w 890067"/>
                    <a:gd name="connsiteY66" fmla="*/ 14289 h 655008"/>
                    <a:gd name="connsiteX67" fmla="*/ 172606 w 890067"/>
                    <a:gd name="connsiteY67" fmla="*/ 2771 h 655008"/>
                    <a:gd name="connsiteX68" fmla="*/ 187843 w 890067"/>
                    <a:gd name="connsiteY68" fmla="*/ 0 h 655008"/>
                    <a:gd name="connsiteX69" fmla="*/ 194923 w 890067"/>
                    <a:gd name="connsiteY69" fmla="*/ 2771 h 655008"/>
                    <a:gd name="connsiteX70" fmla="*/ 198163 w 890067"/>
                    <a:gd name="connsiteY70" fmla="*/ 20048 h 655008"/>
                    <a:gd name="connsiteX71" fmla="*/ 193843 w 890067"/>
                    <a:gd name="connsiteY71" fmla="*/ 27607 h 655008"/>
                    <a:gd name="connsiteX72" fmla="*/ 203562 w 890067"/>
                    <a:gd name="connsiteY72" fmla="*/ 35167 h 655008"/>
                    <a:gd name="connsiteX73" fmla="*/ 220840 w 890067"/>
                    <a:gd name="connsiteY73" fmla="*/ 34086 h 655008"/>
                    <a:gd name="connsiteX74" fmla="*/ 226239 w 890067"/>
                    <a:gd name="connsiteY74" fmla="*/ 38406 h 655008"/>
                    <a:gd name="connsiteX75" fmla="*/ 235958 w 890067"/>
                    <a:gd name="connsiteY75" fmla="*/ 35167 h 655008"/>
                    <a:gd name="connsiteX76" fmla="*/ 274833 w 890067"/>
                    <a:gd name="connsiteY76" fmla="*/ 54604 h 655008"/>
                    <a:gd name="connsiteX77" fmla="*/ 268354 w 890067"/>
                    <a:gd name="connsiteY77" fmla="*/ 89160 h 655008"/>
                    <a:gd name="connsiteX78" fmla="*/ 286712 w 890067"/>
                    <a:gd name="connsiteY78" fmla="*/ 94559 h 655008"/>
                    <a:gd name="connsiteX79" fmla="*/ 310469 w 890067"/>
                    <a:gd name="connsiteY79" fmla="*/ 110757 h 655008"/>
                    <a:gd name="connsiteX80" fmla="*/ 332066 w 890067"/>
                    <a:gd name="connsiteY80" fmla="*/ 113996 h 655008"/>
                    <a:gd name="connsiteX81" fmla="*/ 335306 w 890067"/>
                    <a:gd name="connsiteY81" fmla="*/ 98879 h 655008"/>
                    <a:gd name="connsiteX82" fmla="*/ 322347 w 890067"/>
                    <a:gd name="connsiteY82" fmla="*/ 96719 h 655008"/>
                    <a:gd name="connsiteX83" fmla="*/ 320187 w 890067"/>
                    <a:gd name="connsiteY83" fmla="*/ 87000 h 655008"/>
                    <a:gd name="connsiteX84" fmla="*/ 328826 w 890067"/>
                    <a:gd name="connsiteY84" fmla="*/ 84840 h 655008"/>
                    <a:gd name="connsiteX85" fmla="*/ 325586 w 890067"/>
                    <a:gd name="connsiteY85" fmla="*/ 74041 h 655008"/>
                    <a:gd name="connsiteX86" fmla="*/ 334225 w 890067"/>
                    <a:gd name="connsiteY86" fmla="*/ 65402 h 655008"/>
                    <a:gd name="connsiteX87" fmla="*/ 336868 w 890067"/>
                    <a:gd name="connsiteY87" fmla="*/ 68045 h 655008"/>
                    <a:gd name="connsiteX88" fmla="*/ 890067 w 890067"/>
                    <a:gd name="connsiteY88" fmla="*/ 377763 h 655008"/>
                    <a:gd name="connsiteX0" fmla="*/ 336868 w 890067"/>
                    <a:gd name="connsiteY0" fmla="*/ 568275 h 655008"/>
                    <a:gd name="connsiteX1" fmla="*/ 323787 w 890067"/>
                    <a:gd name="connsiteY1" fmla="*/ 570058 h 655008"/>
                    <a:gd name="connsiteX2" fmla="*/ 309389 w 890067"/>
                    <a:gd name="connsiteY2" fmla="*/ 585896 h 655008"/>
                    <a:gd name="connsiteX3" fmla="*/ 282032 w 890067"/>
                    <a:gd name="connsiteY3" fmla="*/ 607494 h 655008"/>
                    <a:gd name="connsiteX4" fmla="*/ 279153 w 890067"/>
                    <a:gd name="connsiteY4" fmla="*/ 591656 h 655008"/>
                    <a:gd name="connsiteX5" fmla="*/ 270514 w 890067"/>
                    <a:gd name="connsiteY5" fmla="*/ 583017 h 655008"/>
                    <a:gd name="connsiteX6" fmla="*/ 251796 w 890067"/>
                    <a:gd name="connsiteY6" fmla="*/ 591656 h 655008"/>
                    <a:gd name="connsiteX7" fmla="*/ 224440 w 890067"/>
                    <a:gd name="connsiteY7" fmla="*/ 594535 h 655008"/>
                    <a:gd name="connsiteX8" fmla="*/ 220120 w 890067"/>
                    <a:gd name="connsiteY8" fmla="*/ 603174 h 655008"/>
                    <a:gd name="connsiteX9" fmla="*/ 174046 w 890067"/>
                    <a:gd name="connsiteY9" fmla="*/ 608934 h 655008"/>
                    <a:gd name="connsiteX10" fmla="*/ 156768 w 890067"/>
                    <a:gd name="connsiteY10" fmla="*/ 621892 h 655008"/>
                    <a:gd name="connsiteX11" fmla="*/ 138050 w 890067"/>
                    <a:gd name="connsiteY11" fmla="*/ 630531 h 655008"/>
                    <a:gd name="connsiteX12" fmla="*/ 96296 w 890067"/>
                    <a:gd name="connsiteY12" fmla="*/ 629091 h 655008"/>
                    <a:gd name="connsiteX13" fmla="*/ 84777 w 890067"/>
                    <a:gd name="connsiteY13" fmla="*/ 627651 h 655008"/>
                    <a:gd name="connsiteX14" fmla="*/ 79018 w 890067"/>
                    <a:gd name="connsiteY14" fmla="*/ 642049 h 655008"/>
                    <a:gd name="connsiteX15" fmla="*/ 58860 w 890067"/>
                    <a:gd name="connsiteY15" fmla="*/ 655008 h 655008"/>
                    <a:gd name="connsiteX16" fmla="*/ 43022 w 890067"/>
                    <a:gd name="connsiteY16" fmla="*/ 647809 h 655008"/>
                    <a:gd name="connsiteX17" fmla="*/ 25745 w 890067"/>
                    <a:gd name="connsiteY17" fmla="*/ 650688 h 655008"/>
                    <a:gd name="connsiteX18" fmla="*/ 2707 w 890067"/>
                    <a:gd name="connsiteY18" fmla="*/ 640609 h 655008"/>
                    <a:gd name="connsiteX19" fmla="*/ 0 w 890067"/>
                    <a:gd name="connsiteY19" fmla="*/ 620305 h 655008"/>
                    <a:gd name="connsiteX20" fmla="*/ 18906 w 890067"/>
                    <a:gd name="connsiteY20" fmla="*/ 615052 h 655008"/>
                    <a:gd name="connsiteX21" fmla="*/ 26464 w 890067"/>
                    <a:gd name="connsiteY21" fmla="*/ 618292 h 655008"/>
                    <a:gd name="connsiteX22" fmla="*/ 40502 w 890067"/>
                    <a:gd name="connsiteY22" fmla="*/ 610733 h 655008"/>
                    <a:gd name="connsiteX23" fmla="*/ 89096 w 890067"/>
                    <a:gd name="connsiteY23" fmla="*/ 594535 h 655008"/>
                    <a:gd name="connsiteX24" fmla="*/ 95576 w 890067"/>
                    <a:gd name="connsiteY24" fmla="*/ 577258 h 655008"/>
                    <a:gd name="connsiteX25" fmla="*/ 130131 w 890067"/>
                    <a:gd name="connsiteY25" fmla="*/ 549181 h 655008"/>
                    <a:gd name="connsiteX26" fmla="*/ 156048 w 890067"/>
                    <a:gd name="connsiteY26" fmla="*/ 521105 h 655008"/>
                    <a:gd name="connsiteX27" fmla="*/ 173326 w 890067"/>
                    <a:gd name="connsiteY27" fmla="*/ 510306 h 655008"/>
                    <a:gd name="connsiteX28" fmla="*/ 186285 w 890067"/>
                    <a:gd name="connsiteY28" fmla="*/ 499507 h 655008"/>
                    <a:gd name="connsiteX29" fmla="*/ 187364 w 890067"/>
                    <a:gd name="connsiteY29" fmla="*/ 468192 h 655008"/>
                    <a:gd name="connsiteX30" fmla="*/ 208962 w 890067"/>
                    <a:gd name="connsiteY30" fmla="*/ 450914 h 655008"/>
                    <a:gd name="connsiteX31" fmla="*/ 228399 w 890067"/>
                    <a:gd name="connsiteY31" fmla="*/ 437955 h 655008"/>
                    <a:gd name="connsiteX32" fmla="*/ 233798 w 890067"/>
                    <a:gd name="connsiteY32" fmla="*/ 424997 h 655008"/>
                    <a:gd name="connsiteX33" fmla="*/ 237038 w 890067"/>
                    <a:gd name="connsiteY33" fmla="*/ 413118 h 655008"/>
                    <a:gd name="connsiteX34" fmla="*/ 244597 w 890067"/>
                    <a:gd name="connsiteY34" fmla="*/ 405559 h 655008"/>
                    <a:gd name="connsiteX35" fmla="*/ 244597 w 890067"/>
                    <a:gd name="connsiteY35" fmla="*/ 393681 h 655008"/>
                    <a:gd name="connsiteX36" fmla="*/ 232719 w 890067"/>
                    <a:gd name="connsiteY36" fmla="*/ 388281 h 655008"/>
                    <a:gd name="connsiteX37" fmla="*/ 232719 w 890067"/>
                    <a:gd name="connsiteY37" fmla="*/ 380723 h 655008"/>
                    <a:gd name="connsiteX38" fmla="*/ 230558 w 890067"/>
                    <a:gd name="connsiteY38" fmla="*/ 371004 h 655008"/>
                    <a:gd name="connsiteX39" fmla="*/ 242437 w 890067"/>
                    <a:gd name="connsiteY39" fmla="*/ 364525 h 655008"/>
                    <a:gd name="connsiteX40" fmla="*/ 246757 w 890067"/>
                    <a:gd name="connsiteY40" fmla="*/ 345087 h 655008"/>
                    <a:gd name="connsiteX41" fmla="*/ 228399 w 890067"/>
                    <a:gd name="connsiteY41" fmla="*/ 333208 h 655008"/>
                    <a:gd name="connsiteX42" fmla="*/ 229479 w 890067"/>
                    <a:gd name="connsiteY42" fmla="*/ 324569 h 655008"/>
                    <a:gd name="connsiteX43" fmla="*/ 215441 w 890067"/>
                    <a:gd name="connsiteY43" fmla="*/ 321330 h 655008"/>
                    <a:gd name="connsiteX44" fmla="*/ 221920 w 890067"/>
                    <a:gd name="connsiteY44" fmla="*/ 312691 h 655008"/>
                    <a:gd name="connsiteX45" fmla="*/ 210717 w 890067"/>
                    <a:gd name="connsiteY45" fmla="*/ 295593 h 655008"/>
                    <a:gd name="connsiteX46" fmla="*/ 220120 w 890067"/>
                    <a:gd name="connsiteY46" fmla="*/ 292174 h 655008"/>
                    <a:gd name="connsiteX47" fmla="*/ 247476 w 890067"/>
                    <a:gd name="connsiteY47" fmla="*/ 272016 h 655008"/>
                    <a:gd name="connsiteX48" fmla="*/ 248916 w 890067"/>
                    <a:gd name="connsiteY48" fmla="*/ 246100 h 655008"/>
                    <a:gd name="connsiteX49" fmla="*/ 237398 w 890067"/>
                    <a:gd name="connsiteY49" fmla="*/ 237461 h 655008"/>
                    <a:gd name="connsiteX50" fmla="*/ 240278 w 890067"/>
                    <a:gd name="connsiteY50" fmla="*/ 225942 h 655008"/>
                    <a:gd name="connsiteX51" fmla="*/ 227319 w 890067"/>
                    <a:gd name="connsiteY51" fmla="*/ 205785 h 655008"/>
                    <a:gd name="connsiteX52" fmla="*/ 231639 w 890067"/>
                    <a:gd name="connsiteY52" fmla="*/ 169789 h 655008"/>
                    <a:gd name="connsiteX53" fmla="*/ 237398 w 890067"/>
                    <a:gd name="connsiteY53" fmla="*/ 140993 h 655008"/>
                    <a:gd name="connsiteX54" fmla="*/ 220120 w 890067"/>
                    <a:gd name="connsiteY54" fmla="*/ 117956 h 655008"/>
                    <a:gd name="connsiteX55" fmla="*/ 228759 w 890067"/>
                    <a:gd name="connsiteY55" fmla="*/ 113636 h 655008"/>
                    <a:gd name="connsiteX56" fmla="*/ 251796 w 890067"/>
                    <a:gd name="connsiteY56" fmla="*/ 115076 h 655008"/>
                    <a:gd name="connsiteX57" fmla="*/ 253235 w 890067"/>
                    <a:gd name="connsiteY57" fmla="*/ 104998 h 655008"/>
                    <a:gd name="connsiteX58" fmla="*/ 244597 w 890067"/>
                    <a:gd name="connsiteY58" fmla="*/ 100678 h 655008"/>
                    <a:gd name="connsiteX59" fmla="*/ 208602 w 890067"/>
                    <a:gd name="connsiteY59" fmla="*/ 90599 h 655008"/>
                    <a:gd name="connsiteX60" fmla="*/ 198522 w 890067"/>
                    <a:gd name="connsiteY60" fmla="*/ 80521 h 655008"/>
                    <a:gd name="connsiteX61" fmla="*/ 184124 w 890067"/>
                    <a:gd name="connsiteY61" fmla="*/ 83400 h 655008"/>
                    <a:gd name="connsiteX62" fmla="*/ 172606 w 890067"/>
                    <a:gd name="connsiteY62" fmla="*/ 69002 h 655008"/>
                    <a:gd name="connsiteX63" fmla="*/ 181245 w 890067"/>
                    <a:gd name="connsiteY63" fmla="*/ 56044 h 655008"/>
                    <a:gd name="connsiteX64" fmla="*/ 175485 w 890067"/>
                    <a:gd name="connsiteY64" fmla="*/ 24368 h 655008"/>
                    <a:gd name="connsiteX65" fmla="*/ 162527 w 890067"/>
                    <a:gd name="connsiteY65" fmla="*/ 14289 h 655008"/>
                    <a:gd name="connsiteX66" fmla="*/ 172606 w 890067"/>
                    <a:gd name="connsiteY66" fmla="*/ 2771 h 655008"/>
                    <a:gd name="connsiteX67" fmla="*/ 187843 w 890067"/>
                    <a:gd name="connsiteY67" fmla="*/ 0 h 655008"/>
                    <a:gd name="connsiteX68" fmla="*/ 194923 w 890067"/>
                    <a:gd name="connsiteY68" fmla="*/ 2771 h 655008"/>
                    <a:gd name="connsiteX69" fmla="*/ 198163 w 890067"/>
                    <a:gd name="connsiteY69" fmla="*/ 20048 h 655008"/>
                    <a:gd name="connsiteX70" fmla="*/ 193843 w 890067"/>
                    <a:gd name="connsiteY70" fmla="*/ 27607 h 655008"/>
                    <a:gd name="connsiteX71" fmla="*/ 203562 w 890067"/>
                    <a:gd name="connsiteY71" fmla="*/ 35167 h 655008"/>
                    <a:gd name="connsiteX72" fmla="*/ 220840 w 890067"/>
                    <a:gd name="connsiteY72" fmla="*/ 34086 h 655008"/>
                    <a:gd name="connsiteX73" fmla="*/ 226239 w 890067"/>
                    <a:gd name="connsiteY73" fmla="*/ 38406 h 655008"/>
                    <a:gd name="connsiteX74" fmla="*/ 235958 w 890067"/>
                    <a:gd name="connsiteY74" fmla="*/ 35167 h 655008"/>
                    <a:gd name="connsiteX75" fmla="*/ 274833 w 890067"/>
                    <a:gd name="connsiteY75" fmla="*/ 54604 h 655008"/>
                    <a:gd name="connsiteX76" fmla="*/ 268354 w 890067"/>
                    <a:gd name="connsiteY76" fmla="*/ 89160 h 655008"/>
                    <a:gd name="connsiteX77" fmla="*/ 286712 w 890067"/>
                    <a:gd name="connsiteY77" fmla="*/ 94559 h 655008"/>
                    <a:gd name="connsiteX78" fmla="*/ 310469 w 890067"/>
                    <a:gd name="connsiteY78" fmla="*/ 110757 h 655008"/>
                    <a:gd name="connsiteX79" fmla="*/ 332066 w 890067"/>
                    <a:gd name="connsiteY79" fmla="*/ 113996 h 655008"/>
                    <a:gd name="connsiteX80" fmla="*/ 335306 w 890067"/>
                    <a:gd name="connsiteY80" fmla="*/ 98879 h 655008"/>
                    <a:gd name="connsiteX81" fmla="*/ 322347 w 890067"/>
                    <a:gd name="connsiteY81" fmla="*/ 96719 h 655008"/>
                    <a:gd name="connsiteX82" fmla="*/ 320187 w 890067"/>
                    <a:gd name="connsiteY82" fmla="*/ 87000 h 655008"/>
                    <a:gd name="connsiteX83" fmla="*/ 328826 w 890067"/>
                    <a:gd name="connsiteY83" fmla="*/ 84840 h 655008"/>
                    <a:gd name="connsiteX84" fmla="*/ 325586 w 890067"/>
                    <a:gd name="connsiteY84" fmla="*/ 74041 h 655008"/>
                    <a:gd name="connsiteX85" fmla="*/ 334225 w 890067"/>
                    <a:gd name="connsiteY85" fmla="*/ 65402 h 655008"/>
                    <a:gd name="connsiteX86" fmla="*/ 336868 w 890067"/>
                    <a:gd name="connsiteY86" fmla="*/ 68045 h 655008"/>
                    <a:gd name="connsiteX87" fmla="*/ 890067 w 890067"/>
                    <a:gd name="connsiteY87" fmla="*/ 377763 h 655008"/>
                    <a:gd name="connsiteX0" fmla="*/ 336868 w 336868"/>
                    <a:gd name="connsiteY0" fmla="*/ 568275 h 655008"/>
                    <a:gd name="connsiteX1" fmla="*/ 323787 w 336868"/>
                    <a:gd name="connsiteY1" fmla="*/ 570058 h 655008"/>
                    <a:gd name="connsiteX2" fmla="*/ 309389 w 336868"/>
                    <a:gd name="connsiteY2" fmla="*/ 585896 h 655008"/>
                    <a:gd name="connsiteX3" fmla="*/ 282032 w 336868"/>
                    <a:gd name="connsiteY3" fmla="*/ 607494 h 655008"/>
                    <a:gd name="connsiteX4" fmla="*/ 279153 w 336868"/>
                    <a:gd name="connsiteY4" fmla="*/ 591656 h 655008"/>
                    <a:gd name="connsiteX5" fmla="*/ 270514 w 336868"/>
                    <a:gd name="connsiteY5" fmla="*/ 583017 h 655008"/>
                    <a:gd name="connsiteX6" fmla="*/ 251796 w 336868"/>
                    <a:gd name="connsiteY6" fmla="*/ 591656 h 655008"/>
                    <a:gd name="connsiteX7" fmla="*/ 224440 w 336868"/>
                    <a:gd name="connsiteY7" fmla="*/ 594535 h 655008"/>
                    <a:gd name="connsiteX8" fmla="*/ 220120 w 336868"/>
                    <a:gd name="connsiteY8" fmla="*/ 603174 h 655008"/>
                    <a:gd name="connsiteX9" fmla="*/ 174046 w 336868"/>
                    <a:gd name="connsiteY9" fmla="*/ 608934 h 655008"/>
                    <a:gd name="connsiteX10" fmla="*/ 156768 w 336868"/>
                    <a:gd name="connsiteY10" fmla="*/ 621892 h 655008"/>
                    <a:gd name="connsiteX11" fmla="*/ 138050 w 336868"/>
                    <a:gd name="connsiteY11" fmla="*/ 630531 h 655008"/>
                    <a:gd name="connsiteX12" fmla="*/ 96296 w 336868"/>
                    <a:gd name="connsiteY12" fmla="*/ 629091 h 655008"/>
                    <a:gd name="connsiteX13" fmla="*/ 84777 w 336868"/>
                    <a:gd name="connsiteY13" fmla="*/ 627651 h 655008"/>
                    <a:gd name="connsiteX14" fmla="*/ 79018 w 336868"/>
                    <a:gd name="connsiteY14" fmla="*/ 642049 h 655008"/>
                    <a:gd name="connsiteX15" fmla="*/ 58860 w 336868"/>
                    <a:gd name="connsiteY15" fmla="*/ 655008 h 655008"/>
                    <a:gd name="connsiteX16" fmla="*/ 43022 w 336868"/>
                    <a:gd name="connsiteY16" fmla="*/ 647809 h 655008"/>
                    <a:gd name="connsiteX17" fmla="*/ 25745 w 336868"/>
                    <a:gd name="connsiteY17" fmla="*/ 650688 h 655008"/>
                    <a:gd name="connsiteX18" fmla="*/ 2707 w 336868"/>
                    <a:gd name="connsiteY18" fmla="*/ 640609 h 655008"/>
                    <a:gd name="connsiteX19" fmla="*/ 0 w 336868"/>
                    <a:gd name="connsiteY19" fmla="*/ 620305 h 655008"/>
                    <a:gd name="connsiteX20" fmla="*/ 18906 w 336868"/>
                    <a:gd name="connsiteY20" fmla="*/ 615052 h 655008"/>
                    <a:gd name="connsiteX21" fmla="*/ 26464 w 336868"/>
                    <a:gd name="connsiteY21" fmla="*/ 618292 h 655008"/>
                    <a:gd name="connsiteX22" fmla="*/ 40502 w 336868"/>
                    <a:gd name="connsiteY22" fmla="*/ 610733 h 655008"/>
                    <a:gd name="connsiteX23" fmla="*/ 89096 w 336868"/>
                    <a:gd name="connsiteY23" fmla="*/ 594535 h 655008"/>
                    <a:gd name="connsiteX24" fmla="*/ 95576 w 336868"/>
                    <a:gd name="connsiteY24" fmla="*/ 577258 h 655008"/>
                    <a:gd name="connsiteX25" fmla="*/ 130131 w 336868"/>
                    <a:gd name="connsiteY25" fmla="*/ 549181 h 655008"/>
                    <a:gd name="connsiteX26" fmla="*/ 156048 w 336868"/>
                    <a:gd name="connsiteY26" fmla="*/ 521105 h 655008"/>
                    <a:gd name="connsiteX27" fmla="*/ 173326 w 336868"/>
                    <a:gd name="connsiteY27" fmla="*/ 510306 h 655008"/>
                    <a:gd name="connsiteX28" fmla="*/ 186285 w 336868"/>
                    <a:gd name="connsiteY28" fmla="*/ 499507 h 655008"/>
                    <a:gd name="connsiteX29" fmla="*/ 187364 w 336868"/>
                    <a:gd name="connsiteY29" fmla="*/ 468192 h 655008"/>
                    <a:gd name="connsiteX30" fmla="*/ 208962 w 336868"/>
                    <a:gd name="connsiteY30" fmla="*/ 450914 h 655008"/>
                    <a:gd name="connsiteX31" fmla="*/ 228399 w 336868"/>
                    <a:gd name="connsiteY31" fmla="*/ 437955 h 655008"/>
                    <a:gd name="connsiteX32" fmla="*/ 233798 w 336868"/>
                    <a:gd name="connsiteY32" fmla="*/ 424997 h 655008"/>
                    <a:gd name="connsiteX33" fmla="*/ 237038 w 336868"/>
                    <a:gd name="connsiteY33" fmla="*/ 413118 h 655008"/>
                    <a:gd name="connsiteX34" fmla="*/ 244597 w 336868"/>
                    <a:gd name="connsiteY34" fmla="*/ 405559 h 655008"/>
                    <a:gd name="connsiteX35" fmla="*/ 244597 w 336868"/>
                    <a:gd name="connsiteY35" fmla="*/ 393681 h 655008"/>
                    <a:gd name="connsiteX36" fmla="*/ 232719 w 336868"/>
                    <a:gd name="connsiteY36" fmla="*/ 388281 h 655008"/>
                    <a:gd name="connsiteX37" fmla="*/ 232719 w 336868"/>
                    <a:gd name="connsiteY37" fmla="*/ 380723 h 655008"/>
                    <a:gd name="connsiteX38" fmla="*/ 230558 w 336868"/>
                    <a:gd name="connsiteY38" fmla="*/ 371004 h 655008"/>
                    <a:gd name="connsiteX39" fmla="*/ 242437 w 336868"/>
                    <a:gd name="connsiteY39" fmla="*/ 364525 h 655008"/>
                    <a:gd name="connsiteX40" fmla="*/ 246757 w 336868"/>
                    <a:gd name="connsiteY40" fmla="*/ 345087 h 655008"/>
                    <a:gd name="connsiteX41" fmla="*/ 228399 w 336868"/>
                    <a:gd name="connsiteY41" fmla="*/ 333208 h 655008"/>
                    <a:gd name="connsiteX42" fmla="*/ 229479 w 336868"/>
                    <a:gd name="connsiteY42" fmla="*/ 324569 h 655008"/>
                    <a:gd name="connsiteX43" fmla="*/ 215441 w 336868"/>
                    <a:gd name="connsiteY43" fmla="*/ 321330 h 655008"/>
                    <a:gd name="connsiteX44" fmla="*/ 221920 w 336868"/>
                    <a:gd name="connsiteY44" fmla="*/ 312691 h 655008"/>
                    <a:gd name="connsiteX45" fmla="*/ 210717 w 336868"/>
                    <a:gd name="connsiteY45" fmla="*/ 295593 h 655008"/>
                    <a:gd name="connsiteX46" fmla="*/ 220120 w 336868"/>
                    <a:gd name="connsiteY46" fmla="*/ 292174 h 655008"/>
                    <a:gd name="connsiteX47" fmla="*/ 247476 w 336868"/>
                    <a:gd name="connsiteY47" fmla="*/ 272016 h 655008"/>
                    <a:gd name="connsiteX48" fmla="*/ 248916 w 336868"/>
                    <a:gd name="connsiteY48" fmla="*/ 246100 h 655008"/>
                    <a:gd name="connsiteX49" fmla="*/ 237398 w 336868"/>
                    <a:gd name="connsiteY49" fmla="*/ 237461 h 655008"/>
                    <a:gd name="connsiteX50" fmla="*/ 240278 w 336868"/>
                    <a:gd name="connsiteY50" fmla="*/ 225942 h 655008"/>
                    <a:gd name="connsiteX51" fmla="*/ 227319 w 336868"/>
                    <a:gd name="connsiteY51" fmla="*/ 205785 h 655008"/>
                    <a:gd name="connsiteX52" fmla="*/ 231639 w 336868"/>
                    <a:gd name="connsiteY52" fmla="*/ 169789 h 655008"/>
                    <a:gd name="connsiteX53" fmla="*/ 237398 w 336868"/>
                    <a:gd name="connsiteY53" fmla="*/ 140993 h 655008"/>
                    <a:gd name="connsiteX54" fmla="*/ 220120 w 336868"/>
                    <a:gd name="connsiteY54" fmla="*/ 117956 h 655008"/>
                    <a:gd name="connsiteX55" fmla="*/ 228759 w 336868"/>
                    <a:gd name="connsiteY55" fmla="*/ 113636 h 655008"/>
                    <a:gd name="connsiteX56" fmla="*/ 251796 w 336868"/>
                    <a:gd name="connsiteY56" fmla="*/ 115076 h 655008"/>
                    <a:gd name="connsiteX57" fmla="*/ 253235 w 336868"/>
                    <a:gd name="connsiteY57" fmla="*/ 104998 h 655008"/>
                    <a:gd name="connsiteX58" fmla="*/ 244597 w 336868"/>
                    <a:gd name="connsiteY58" fmla="*/ 100678 h 655008"/>
                    <a:gd name="connsiteX59" fmla="*/ 208602 w 336868"/>
                    <a:gd name="connsiteY59" fmla="*/ 90599 h 655008"/>
                    <a:gd name="connsiteX60" fmla="*/ 198522 w 336868"/>
                    <a:gd name="connsiteY60" fmla="*/ 80521 h 655008"/>
                    <a:gd name="connsiteX61" fmla="*/ 184124 w 336868"/>
                    <a:gd name="connsiteY61" fmla="*/ 83400 h 655008"/>
                    <a:gd name="connsiteX62" fmla="*/ 172606 w 336868"/>
                    <a:gd name="connsiteY62" fmla="*/ 69002 h 655008"/>
                    <a:gd name="connsiteX63" fmla="*/ 181245 w 336868"/>
                    <a:gd name="connsiteY63" fmla="*/ 56044 h 655008"/>
                    <a:gd name="connsiteX64" fmla="*/ 175485 w 336868"/>
                    <a:gd name="connsiteY64" fmla="*/ 24368 h 655008"/>
                    <a:gd name="connsiteX65" fmla="*/ 162527 w 336868"/>
                    <a:gd name="connsiteY65" fmla="*/ 14289 h 655008"/>
                    <a:gd name="connsiteX66" fmla="*/ 172606 w 336868"/>
                    <a:gd name="connsiteY66" fmla="*/ 2771 h 655008"/>
                    <a:gd name="connsiteX67" fmla="*/ 187843 w 336868"/>
                    <a:gd name="connsiteY67" fmla="*/ 0 h 655008"/>
                    <a:gd name="connsiteX68" fmla="*/ 194923 w 336868"/>
                    <a:gd name="connsiteY68" fmla="*/ 2771 h 655008"/>
                    <a:gd name="connsiteX69" fmla="*/ 198163 w 336868"/>
                    <a:gd name="connsiteY69" fmla="*/ 20048 h 655008"/>
                    <a:gd name="connsiteX70" fmla="*/ 193843 w 336868"/>
                    <a:gd name="connsiteY70" fmla="*/ 27607 h 655008"/>
                    <a:gd name="connsiteX71" fmla="*/ 203562 w 336868"/>
                    <a:gd name="connsiteY71" fmla="*/ 35167 h 655008"/>
                    <a:gd name="connsiteX72" fmla="*/ 220840 w 336868"/>
                    <a:gd name="connsiteY72" fmla="*/ 34086 h 655008"/>
                    <a:gd name="connsiteX73" fmla="*/ 226239 w 336868"/>
                    <a:gd name="connsiteY73" fmla="*/ 38406 h 655008"/>
                    <a:gd name="connsiteX74" fmla="*/ 235958 w 336868"/>
                    <a:gd name="connsiteY74" fmla="*/ 35167 h 655008"/>
                    <a:gd name="connsiteX75" fmla="*/ 274833 w 336868"/>
                    <a:gd name="connsiteY75" fmla="*/ 54604 h 655008"/>
                    <a:gd name="connsiteX76" fmla="*/ 268354 w 336868"/>
                    <a:gd name="connsiteY76" fmla="*/ 89160 h 655008"/>
                    <a:gd name="connsiteX77" fmla="*/ 286712 w 336868"/>
                    <a:gd name="connsiteY77" fmla="*/ 94559 h 655008"/>
                    <a:gd name="connsiteX78" fmla="*/ 310469 w 336868"/>
                    <a:gd name="connsiteY78" fmla="*/ 110757 h 655008"/>
                    <a:gd name="connsiteX79" fmla="*/ 332066 w 336868"/>
                    <a:gd name="connsiteY79" fmla="*/ 113996 h 655008"/>
                    <a:gd name="connsiteX80" fmla="*/ 335306 w 336868"/>
                    <a:gd name="connsiteY80" fmla="*/ 98879 h 655008"/>
                    <a:gd name="connsiteX81" fmla="*/ 322347 w 336868"/>
                    <a:gd name="connsiteY81" fmla="*/ 96719 h 655008"/>
                    <a:gd name="connsiteX82" fmla="*/ 320187 w 336868"/>
                    <a:gd name="connsiteY82" fmla="*/ 87000 h 655008"/>
                    <a:gd name="connsiteX83" fmla="*/ 328826 w 336868"/>
                    <a:gd name="connsiteY83" fmla="*/ 84840 h 655008"/>
                    <a:gd name="connsiteX84" fmla="*/ 325586 w 336868"/>
                    <a:gd name="connsiteY84" fmla="*/ 74041 h 655008"/>
                    <a:gd name="connsiteX85" fmla="*/ 334225 w 336868"/>
                    <a:gd name="connsiteY85" fmla="*/ 65402 h 655008"/>
                    <a:gd name="connsiteX86" fmla="*/ 336868 w 336868"/>
                    <a:gd name="connsiteY86" fmla="*/ 68045 h 655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336868" h="655008">
                      <a:moveTo>
                        <a:pt x="336868" y="568275"/>
                      </a:moveTo>
                      <a:lnTo>
                        <a:pt x="323787" y="570058"/>
                      </a:lnTo>
                      <a:lnTo>
                        <a:pt x="309389" y="585896"/>
                      </a:lnTo>
                      <a:lnTo>
                        <a:pt x="282032" y="607494"/>
                      </a:lnTo>
                      <a:lnTo>
                        <a:pt x="279153" y="591656"/>
                      </a:lnTo>
                      <a:lnTo>
                        <a:pt x="270514" y="583017"/>
                      </a:lnTo>
                      <a:lnTo>
                        <a:pt x="251796" y="591656"/>
                      </a:lnTo>
                      <a:lnTo>
                        <a:pt x="224440" y="594535"/>
                      </a:lnTo>
                      <a:lnTo>
                        <a:pt x="220120" y="603174"/>
                      </a:lnTo>
                      <a:lnTo>
                        <a:pt x="174046" y="608934"/>
                      </a:lnTo>
                      <a:lnTo>
                        <a:pt x="156768" y="621892"/>
                      </a:lnTo>
                      <a:lnTo>
                        <a:pt x="138050" y="630531"/>
                      </a:lnTo>
                      <a:lnTo>
                        <a:pt x="96296" y="629091"/>
                      </a:lnTo>
                      <a:lnTo>
                        <a:pt x="84777" y="627651"/>
                      </a:lnTo>
                      <a:lnTo>
                        <a:pt x="79018" y="642049"/>
                      </a:lnTo>
                      <a:lnTo>
                        <a:pt x="58860" y="655008"/>
                      </a:lnTo>
                      <a:lnTo>
                        <a:pt x="43022" y="647809"/>
                      </a:lnTo>
                      <a:lnTo>
                        <a:pt x="25745" y="650688"/>
                      </a:lnTo>
                      <a:lnTo>
                        <a:pt x="2707" y="640609"/>
                      </a:lnTo>
                      <a:lnTo>
                        <a:pt x="0" y="620305"/>
                      </a:lnTo>
                      <a:lnTo>
                        <a:pt x="18906" y="615052"/>
                      </a:lnTo>
                      <a:lnTo>
                        <a:pt x="26464" y="618292"/>
                      </a:lnTo>
                      <a:lnTo>
                        <a:pt x="40502" y="610733"/>
                      </a:lnTo>
                      <a:lnTo>
                        <a:pt x="89096" y="594535"/>
                      </a:lnTo>
                      <a:lnTo>
                        <a:pt x="95576" y="577258"/>
                      </a:lnTo>
                      <a:lnTo>
                        <a:pt x="130131" y="549181"/>
                      </a:lnTo>
                      <a:lnTo>
                        <a:pt x="156048" y="521105"/>
                      </a:lnTo>
                      <a:lnTo>
                        <a:pt x="173326" y="510306"/>
                      </a:lnTo>
                      <a:lnTo>
                        <a:pt x="186285" y="499507"/>
                      </a:lnTo>
                      <a:cubicBezTo>
                        <a:pt x="186645" y="489069"/>
                        <a:pt x="187004" y="478630"/>
                        <a:pt x="187364" y="468192"/>
                      </a:cubicBezTo>
                      <a:lnTo>
                        <a:pt x="208962" y="450914"/>
                      </a:lnTo>
                      <a:lnTo>
                        <a:pt x="228399" y="437955"/>
                      </a:lnTo>
                      <a:lnTo>
                        <a:pt x="233798" y="424997"/>
                      </a:lnTo>
                      <a:lnTo>
                        <a:pt x="237038" y="413118"/>
                      </a:lnTo>
                      <a:lnTo>
                        <a:pt x="244597" y="405559"/>
                      </a:lnTo>
                      <a:lnTo>
                        <a:pt x="244597" y="393681"/>
                      </a:lnTo>
                      <a:lnTo>
                        <a:pt x="232719" y="388281"/>
                      </a:lnTo>
                      <a:lnTo>
                        <a:pt x="232719" y="380723"/>
                      </a:lnTo>
                      <a:lnTo>
                        <a:pt x="230558" y="371004"/>
                      </a:lnTo>
                      <a:lnTo>
                        <a:pt x="242437" y="364525"/>
                      </a:lnTo>
                      <a:lnTo>
                        <a:pt x="246757" y="345087"/>
                      </a:lnTo>
                      <a:lnTo>
                        <a:pt x="228399" y="333208"/>
                      </a:lnTo>
                      <a:lnTo>
                        <a:pt x="229479" y="324569"/>
                      </a:lnTo>
                      <a:lnTo>
                        <a:pt x="215441" y="321330"/>
                      </a:lnTo>
                      <a:lnTo>
                        <a:pt x="221920" y="312691"/>
                      </a:lnTo>
                      <a:lnTo>
                        <a:pt x="210717" y="295593"/>
                      </a:lnTo>
                      <a:lnTo>
                        <a:pt x="220120" y="292174"/>
                      </a:lnTo>
                      <a:lnTo>
                        <a:pt x="247476" y="272016"/>
                      </a:lnTo>
                      <a:lnTo>
                        <a:pt x="248916" y="246100"/>
                      </a:lnTo>
                      <a:lnTo>
                        <a:pt x="237398" y="237461"/>
                      </a:lnTo>
                      <a:lnTo>
                        <a:pt x="240278" y="225942"/>
                      </a:lnTo>
                      <a:lnTo>
                        <a:pt x="227319" y="205785"/>
                      </a:lnTo>
                      <a:lnTo>
                        <a:pt x="231639" y="169789"/>
                      </a:lnTo>
                      <a:lnTo>
                        <a:pt x="237398" y="140993"/>
                      </a:lnTo>
                      <a:lnTo>
                        <a:pt x="220120" y="117956"/>
                      </a:lnTo>
                      <a:lnTo>
                        <a:pt x="228759" y="113636"/>
                      </a:lnTo>
                      <a:lnTo>
                        <a:pt x="251796" y="115076"/>
                      </a:lnTo>
                      <a:lnTo>
                        <a:pt x="253235" y="104998"/>
                      </a:lnTo>
                      <a:lnTo>
                        <a:pt x="244597" y="100678"/>
                      </a:lnTo>
                      <a:lnTo>
                        <a:pt x="208602" y="90599"/>
                      </a:lnTo>
                      <a:lnTo>
                        <a:pt x="198522" y="80521"/>
                      </a:lnTo>
                      <a:lnTo>
                        <a:pt x="184124" y="83400"/>
                      </a:lnTo>
                      <a:lnTo>
                        <a:pt x="172606" y="69002"/>
                      </a:lnTo>
                      <a:lnTo>
                        <a:pt x="181245" y="56044"/>
                      </a:lnTo>
                      <a:lnTo>
                        <a:pt x="175485" y="24368"/>
                      </a:lnTo>
                      <a:lnTo>
                        <a:pt x="162527" y="14289"/>
                      </a:lnTo>
                      <a:lnTo>
                        <a:pt x="172606" y="2771"/>
                      </a:lnTo>
                      <a:lnTo>
                        <a:pt x="187843" y="0"/>
                      </a:lnTo>
                      <a:lnTo>
                        <a:pt x="194923" y="2771"/>
                      </a:lnTo>
                      <a:lnTo>
                        <a:pt x="198163" y="20048"/>
                      </a:lnTo>
                      <a:lnTo>
                        <a:pt x="193843" y="27607"/>
                      </a:lnTo>
                      <a:lnTo>
                        <a:pt x="203562" y="35167"/>
                      </a:lnTo>
                      <a:lnTo>
                        <a:pt x="220840" y="34086"/>
                      </a:lnTo>
                      <a:lnTo>
                        <a:pt x="226239" y="38406"/>
                      </a:lnTo>
                      <a:lnTo>
                        <a:pt x="235958" y="35167"/>
                      </a:lnTo>
                      <a:lnTo>
                        <a:pt x="274833" y="54604"/>
                      </a:lnTo>
                      <a:lnTo>
                        <a:pt x="268354" y="89160"/>
                      </a:lnTo>
                      <a:lnTo>
                        <a:pt x="286712" y="94559"/>
                      </a:lnTo>
                      <a:lnTo>
                        <a:pt x="310469" y="110757"/>
                      </a:lnTo>
                      <a:lnTo>
                        <a:pt x="332066" y="113996"/>
                      </a:lnTo>
                      <a:lnTo>
                        <a:pt x="335306" y="98879"/>
                      </a:lnTo>
                      <a:lnTo>
                        <a:pt x="322347" y="96719"/>
                      </a:lnTo>
                      <a:lnTo>
                        <a:pt x="320187" y="87000"/>
                      </a:lnTo>
                      <a:lnTo>
                        <a:pt x="328826" y="84840"/>
                      </a:lnTo>
                      <a:lnTo>
                        <a:pt x="325586" y="74041"/>
                      </a:lnTo>
                      <a:lnTo>
                        <a:pt x="334225" y="65402"/>
                      </a:lnTo>
                      <a:lnTo>
                        <a:pt x="336868" y="68045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00809B4F-DCBE-E6A9-B6BE-B27A1BCC8915}"/>
                    </a:ext>
                  </a:extLst>
                </p:cNvPr>
                <p:cNvSpPr/>
                <p:nvPr/>
              </p:nvSpPr>
              <p:spPr>
                <a:xfrm>
                  <a:off x="2881138" y="1286342"/>
                  <a:ext cx="508378" cy="728906"/>
                </a:xfrm>
                <a:custGeom>
                  <a:avLst/>
                  <a:gdLst>
                    <a:gd name="connsiteX0" fmla="*/ 263486 w 508378"/>
                    <a:gd name="connsiteY0" fmla="*/ 0 h 728906"/>
                    <a:gd name="connsiteX1" fmla="*/ 305241 w 508378"/>
                    <a:gd name="connsiteY1" fmla="*/ 40315 h 728906"/>
                    <a:gd name="connsiteX2" fmla="*/ 303801 w 508378"/>
                    <a:gd name="connsiteY2" fmla="*/ 48954 h 728906"/>
                    <a:gd name="connsiteX3" fmla="*/ 318199 w 508378"/>
                    <a:gd name="connsiteY3" fmla="*/ 66232 h 728906"/>
                    <a:gd name="connsiteX4" fmla="*/ 311000 w 508378"/>
                    <a:gd name="connsiteY4" fmla="*/ 84949 h 728906"/>
                    <a:gd name="connsiteX5" fmla="*/ 285084 w 508378"/>
                    <a:gd name="connsiteY5" fmla="*/ 96468 h 728906"/>
                    <a:gd name="connsiteX6" fmla="*/ 279324 w 508378"/>
                    <a:gd name="connsiteY6" fmla="*/ 103667 h 728906"/>
                    <a:gd name="connsiteX7" fmla="*/ 275005 w 508378"/>
                    <a:gd name="connsiteY7" fmla="*/ 118065 h 728906"/>
                    <a:gd name="connsiteX8" fmla="*/ 276445 w 508378"/>
                    <a:gd name="connsiteY8" fmla="*/ 123824 h 728906"/>
                    <a:gd name="connsiteX9" fmla="*/ 243329 w 508378"/>
                    <a:gd name="connsiteY9" fmla="*/ 164139 h 728906"/>
                    <a:gd name="connsiteX10" fmla="*/ 233250 w 508378"/>
                    <a:gd name="connsiteY10" fmla="*/ 172778 h 728906"/>
                    <a:gd name="connsiteX11" fmla="*/ 234690 w 508378"/>
                    <a:gd name="connsiteY11" fmla="*/ 197255 h 728906"/>
                    <a:gd name="connsiteX12" fmla="*/ 243329 w 508378"/>
                    <a:gd name="connsiteY12" fmla="*/ 197255 h 728906"/>
                    <a:gd name="connsiteX13" fmla="*/ 246209 w 508378"/>
                    <a:gd name="connsiteY13" fmla="*/ 184296 h 728906"/>
                    <a:gd name="connsiteX14" fmla="*/ 259167 w 508378"/>
                    <a:gd name="connsiteY14" fmla="*/ 178537 h 728906"/>
                    <a:gd name="connsiteX15" fmla="*/ 259167 w 508378"/>
                    <a:gd name="connsiteY15" fmla="*/ 165579 h 728906"/>
                    <a:gd name="connsiteX16" fmla="*/ 279324 w 508378"/>
                    <a:gd name="connsiteY16" fmla="*/ 154060 h 728906"/>
                    <a:gd name="connsiteX17" fmla="*/ 279324 w 508378"/>
                    <a:gd name="connsiteY17" fmla="*/ 167019 h 728906"/>
                    <a:gd name="connsiteX18" fmla="*/ 289403 w 508378"/>
                    <a:gd name="connsiteY18" fmla="*/ 179977 h 728906"/>
                    <a:gd name="connsiteX19" fmla="*/ 286523 w 508378"/>
                    <a:gd name="connsiteY19" fmla="*/ 190056 h 728906"/>
                    <a:gd name="connsiteX20" fmla="*/ 270686 w 508378"/>
                    <a:gd name="connsiteY20" fmla="*/ 185736 h 728906"/>
                    <a:gd name="connsiteX21" fmla="*/ 267806 w 508378"/>
                    <a:gd name="connsiteY21" fmla="*/ 194375 h 728906"/>
                    <a:gd name="connsiteX22" fmla="*/ 276445 w 508378"/>
                    <a:gd name="connsiteY22" fmla="*/ 203014 h 728906"/>
                    <a:gd name="connsiteX23" fmla="*/ 289403 w 508378"/>
                    <a:gd name="connsiteY23" fmla="*/ 203014 h 728906"/>
                    <a:gd name="connsiteX24" fmla="*/ 302361 w 508378"/>
                    <a:gd name="connsiteY24" fmla="*/ 220292 h 728906"/>
                    <a:gd name="connsiteX25" fmla="*/ 323959 w 508378"/>
                    <a:gd name="connsiteY25" fmla="*/ 220292 h 728906"/>
                    <a:gd name="connsiteX26" fmla="*/ 331158 w 508378"/>
                    <a:gd name="connsiteY26" fmla="*/ 217412 h 728906"/>
                    <a:gd name="connsiteX27" fmla="*/ 332598 w 508378"/>
                    <a:gd name="connsiteY27" fmla="*/ 228931 h 728906"/>
                    <a:gd name="connsiteX28" fmla="*/ 323959 w 508378"/>
                    <a:gd name="connsiteY28" fmla="*/ 266366 h 728906"/>
                    <a:gd name="connsiteX29" fmla="*/ 336917 w 508378"/>
                    <a:gd name="connsiteY29" fmla="*/ 259167 h 728906"/>
                    <a:gd name="connsiteX30" fmla="*/ 344116 w 508378"/>
                    <a:gd name="connsiteY30" fmla="*/ 240449 h 728906"/>
                    <a:gd name="connsiteX31" fmla="*/ 372912 w 508378"/>
                    <a:gd name="connsiteY31" fmla="*/ 247648 h 728906"/>
                    <a:gd name="connsiteX32" fmla="*/ 375792 w 508378"/>
                    <a:gd name="connsiteY32" fmla="*/ 236130 h 728906"/>
                    <a:gd name="connsiteX33" fmla="*/ 346996 w 508378"/>
                    <a:gd name="connsiteY33" fmla="*/ 224611 h 728906"/>
                    <a:gd name="connsiteX34" fmla="*/ 342676 w 508378"/>
                    <a:gd name="connsiteY34" fmla="*/ 203014 h 728906"/>
                    <a:gd name="connsiteX35" fmla="*/ 400269 w 508378"/>
                    <a:gd name="connsiteY35" fmla="*/ 172778 h 728906"/>
                    <a:gd name="connsiteX36" fmla="*/ 410348 w 508378"/>
                    <a:gd name="connsiteY36" fmla="*/ 162699 h 728906"/>
                    <a:gd name="connsiteX37" fmla="*/ 417547 w 508378"/>
                    <a:gd name="connsiteY37" fmla="*/ 171338 h 728906"/>
                    <a:gd name="connsiteX38" fmla="*/ 437704 w 508378"/>
                    <a:gd name="connsiteY38" fmla="*/ 182856 h 728906"/>
                    <a:gd name="connsiteX39" fmla="*/ 437842 w 508378"/>
                    <a:gd name="connsiteY39" fmla="*/ 188212 h 728906"/>
                    <a:gd name="connsiteX40" fmla="*/ 415243 w 508378"/>
                    <a:gd name="connsiteY40" fmla="*/ 216836 h 728906"/>
                    <a:gd name="connsiteX41" fmla="*/ 425610 w 508378"/>
                    <a:gd name="connsiteY41" fmla="*/ 239297 h 728906"/>
                    <a:gd name="connsiteX42" fmla="*/ 422154 w 508378"/>
                    <a:gd name="connsiteY42" fmla="*/ 266942 h 728906"/>
                    <a:gd name="connsiteX43" fmla="*/ 463621 w 508378"/>
                    <a:gd name="connsiteY43" fmla="*/ 303225 h 728906"/>
                    <a:gd name="connsiteX44" fmla="*/ 467076 w 508378"/>
                    <a:gd name="connsiteY44" fmla="*/ 337781 h 728906"/>
                    <a:gd name="connsiteX45" fmla="*/ 508378 w 508378"/>
                    <a:gd name="connsiteY45" fmla="*/ 343362 h 728906"/>
                    <a:gd name="connsiteX46" fmla="*/ 508378 w 508378"/>
                    <a:gd name="connsiteY46" fmla="*/ 682955 h 728906"/>
                    <a:gd name="connsiteX47" fmla="*/ 505735 w 508378"/>
                    <a:gd name="connsiteY47" fmla="*/ 680312 h 728906"/>
                    <a:gd name="connsiteX48" fmla="*/ 497096 w 508378"/>
                    <a:gd name="connsiteY48" fmla="*/ 688951 h 728906"/>
                    <a:gd name="connsiteX49" fmla="*/ 500336 w 508378"/>
                    <a:gd name="connsiteY49" fmla="*/ 699750 h 728906"/>
                    <a:gd name="connsiteX50" fmla="*/ 491697 w 508378"/>
                    <a:gd name="connsiteY50" fmla="*/ 701910 h 728906"/>
                    <a:gd name="connsiteX51" fmla="*/ 493856 w 508378"/>
                    <a:gd name="connsiteY51" fmla="*/ 711628 h 728906"/>
                    <a:gd name="connsiteX52" fmla="*/ 506815 w 508378"/>
                    <a:gd name="connsiteY52" fmla="*/ 713788 h 728906"/>
                    <a:gd name="connsiteX53" fmla="*/ 503576 w 508378"/>
                    <a:gd name="connsiteY53" fmla="*/ 728906 h 728906"/>
                    <a:gd name="connsiteX54" fmla="*/ 481979 w 508378"/>
                    <a:gd name="connsiteY54" fmla="*/ 725666 h 728906"/>
                    <a:gd name="connsiteX55" fmla="*/ 458222 w 508378"/>
                    <a:gd name="connsiteY55" fmla="*/ 709468 h 728906"/>
                    <a:gd name="connsiteX56" fmla="*/ 439864 w 508378"/>
                    <a:gd name="connsiteY56" fmla="*/ 704069 h 728906"/>
                    <a:gd name="connsiteX57" fmla="*/ 446343 w 508378"/>
                    <a:gd name="connsiteY57" fmla="*/ 669514 h 728906"/>
                    <a:gd name="connsiteX58" fmla="*/ 407468 w 508378"/>
                    <a:gd name="connsiteY58" fmla="*/ 650076 h 728906"/>
                    <a:gd name="connsiteX59" fmla="*/ 397749 w 508378"/>
                    <a:gd name="connsiteY59" fmla="*/ 653316 h 728906"/>
                    <a:gd name="connsiteX60" fmla="*/ 392350 w 508378"/>
                    <a:gd name="connsiteY60" fmla="*/ 648996 h 728906"/>
                    <a:gd name="connsiteX61" fmla="*/ 375072 w 508378"/>
                    <a:gd name="connsiteY61" fmla="*/ 650076 h 728906"/>
                    <a:gd name="connsiteX62" fmla="*/ 365353 w 508378"/>
                    <a:gd name="connsiteY62" fmla="*/ 642517 h 728906"/>
                    <a:gd name="connsiteX63" fmla="*/ 369673 w 508378"/>
                    <a:gd name="connsiteY63" fmla="*/ 634958 h 728906"/>
                    <a:gd name="connsiteX64" fmla="*/ 366433 w 508378"/>
                    <a:gd name="connsiteY64" fmla="*/ 617680 h 728906"/>
                    <a:gd name="connsiteX65" fmla="*/ 359353 w 508378"/>
                    <a:gd name="connsiteY65" fmla="*/ 614910 h 728906"/>
                    <a:gd name="connsiteX66" fmla="*/ 359954 w 508378"/>
                    <a:gd name="connsiteY66" fmla="*/ 614801 h 728906"/>
                    <a:gd name="connsiteX67" fmla="*/ 381551 w 508378"/>
                    <a:gd name="connsiteY67" fmla="*/ 587444 h 728906"/>
                    <a:gd name="connsiteX68" fmla="*/ 374352 w 508378"/>
                    <a:gd name="connsiteY68" fmla="*/ 564407 h 728906"/>
                    <a:gd name="connsiteX69" fmla="*/ 378672 w 508378"/>
                    <a:gd name="connsiteY69" fmla="*/ 548569 h 728906"/>
                    <a:gd name="connsiteX70" fmla="*/ 338357 w 508378"/>
                    <a:gd name="connsiteY70" fmla="*/ 542810 h 728906"/>
                    <a:gd name="connsiteX71" fmla="*/ 329718 w 508378"/>
                    <a:gd name="connsiteY71" fmla="*/ 531292 h 728906"/>
                    <a:gd name="connsiteX72" fmla="*/ 309561 w 508378"/>
                    <a:gd name="connsiteY72" fmla="*/ 537051 h 728906"/>
                    <a:gd name="connsiteX73" fmla="*/ 295162 w 508378"/>
                    <a:gd name="connsiteY73" fmla="*/ 532731 h 728906"/>
                    <a:gd name="connsiteX74" fmla="*/ 309561 w 508378"/>
                    <a:gd name="connsiteY74" fmla="*/ 518333 h 728906"/>
                    <a:gd name="connsiteX75" fmla="*/ 289403 w 508378"/>
                    <a:gd name="connsiteY75" fmla="*/ 508254 h 728906"/>
                    <a:gd name="connsiteX76" fmla="*/ 264926 w 508378"/>
                    <a:gd name="connsiteY76" fmla="*/ 509694 h 728906"/>
                    <a:gd name="connsiteX77" fmla="*/ 260607 w 508378"/>
                    <a:gd name="connsiteY77" fmla="*/ 518333 h 728906"/>
                    <a:gd name="connsiteX78" fmla="*/ 250528 w 508378"/>
                    <a:gd name="connsiteY78" fmla="*/ 521213 h 728906"/>
                    <a:gd name="connsiteX79" fmla="*/ 234690 w 508378"/>
                    <a:gd name="connsiteY79" fmla="*/ 505375 h 728906"/>
                    <a:gd name="connsiteX80" fmla="*/ 243329 w 508378"/>
                    <a:gd name="connsiteY80" fmla="*/ 485217 h 728906"/>
                    <a:gd name="connsiteX81" fmla="*/ 231810 w 508378"/>
                    <a:gd name="connsiteY81" fmla="*/ 475139 h 728906"/>
                    <a:gd name="connsiteX82" fmla="*/ 207334 w 508378"/>
                    <a:gd name="connsiteY82" fmla="*/ 466500 h 728906"/>
                    <a:gd name="connsiteX83" fmla="*/ 218852 w 508378"/>
                    <a:gd name="connsiteY83" fmla="*/ 454981 h 728906"/>
                    <a:gd name="connsiteX84" fmla="*/ 214533 w 508378"/>
                    <a:gd name="connsiteY84" fmla="*/ 437704 h 728906"/>
                    <a:gd name="connsiteX85" fmla="*/ 181417 w 508378"/>
                    <a:gd name="connsiteY85" fmla="*/ 437704 h 728906"/>
                    <a:gd name="connsiteX86" fmla="*/ 156940 w 508378"/>
                    <a:gd name="connsiteY86" fmla="*/ 452102 h 728906"/>
                    <a:gd name="connsiteX87" fmla="*/ 139662 w 508378"/>
                    <a:gd name="connsiteY87" fmla="*/ 433384 h 728906"/>
                    <a:gd name="connsiteX88" fmla="*/ 116625 w 508378"/>
                    <a:gd name="connsiteY88" fmla="*/ 433384 h 728906"/>
                    <a:gd name="connsiteX89" fmla="*/ 109426 w 508378"/>
                    <a:gd name="connsiteY89" fmla="*/ 418986 h 728906"/>
                    <a:gd name="connsiteX90" fmla="*/ 50394 w 508378"/>
                    <a:gd name="connsiteY90" fmla="*/ 395949 h 728906"/>
                    <a:gd name="connsiteX91" fmla="*/ 51833 w 508378"/>
                    <a:gd name="connsiteY91" fmla="*/ 372912 h 728906"/>
                    <a:gd name="connsiteX92" fmla="*/ 43195 w 508378"/>
                    <a:gd name="connsiteY92" fmla="*/ 365713 h 728906"/>
                    <a:gd name="connsiteX93" fmla="*/ 50394 w 508378"/>
                    <a:gd name="connsiteY93" fmla="*/ 357074 h 728906"/>
                    <a:gd name="connsiteX94" fmla="*/ 53273 w 508378"/>
                    <a:gd name="connsiteY94" fmla="*/ 318199 h 728906"/>
                    <a:gd name="connsiteX95" fmla="*/ 63352 w 508378"/>
                    <a:gd name="connsiteY95" fmla="*/ 306681 h 728906"/>
                    <a:gd name="connsiteX96" fmla="*/ 95028 w 508378"/>
                    <a:gd name="connsiteY96" fmla="*/ 325398 h 728906"/>
                    <a:gd name="connsiteX97" fmla="*/ 99347 w 508378"/>
                    <a:gd name="connsiteY97" fmla="*/ 332597 h 728906"/>
                    <a:gd name="connsiteX98" fmla="*/ 122384 w 508378"/>
                    <a:gd name="connsiteY98" fmla="*/ 313880 h 728906"/>
                    <a:gd name="connsiteX99" fmla="*/ 138222 w 508378"/>
                    <a:gd name="connsiteY99" fmla="*/ 313880 h 728906"/>
                    <a:gd name="connsiteX100" fmla="*/ 142542 w 508378"/>
                    <a:gd name="connsiteY100" fmla="*/ 276444 h 728906"/>
                    <a:gd name="connsiteX101" fmla="*/ 129584 w 508378"/>
                    <a:gd name="connsiteY101" fmla="*/ 257727 h 728906"/>
                    <a:gd name="connsiteX102" fmla="*/ 123824 w 508378"/>
                    <a:gd name="connsiteY102" fmla="*/ 233250 h 728906"/>
                    <a:gd name="connsiteX103" fmla="*/ 135343 w 508378"/>
                    <a:gd name="connsiteY103" fmla="*/ 221731 h 728906"/>
                    <a:gd name="connsiteX104" fmla="*/ 125264 w 508378"/>
                    <a:gd name="connsiteY104" fmla="*/ 201574 h 728906"/>
                    <a:gd name="connsiteX105" fmla="*/ 103667 w 508378"/>
                    <a:gd name="connsiteY105" fmla="*/ 203014 h 728906"/>
                    <a:gd name="connsiteX106" fmla="*/ 54713 w 508378"/>
                    <a:gd name="connsiteY106" fmla="*/ 228931 h 728906"/>
                    <a:gd name="connsiteX107" fmla="*/ 44634 w 508378"/>
                    <a:gd name="connsiteY107" fmla="*/ 218852 h 728906"/>
                    <a:gd name="connsiteX108" fmla="*/ 46074 w 508378"/>
                    <a:gd name="connsiteY108" fmla="*/ 201574 h 728906"/>
                    <a:gd name="connsiteX109" fmla="*/ 0 w 508378"/>
                    <a:gd name="connsiteY109" fmla="*/ 155500 h 728906"/>
                    <a:gd name="connsiteX110" fmla="*/ 17278 w 508378"/>
                    <a:gd name="connsiteY110" fmla="*/ 132463 h 728906"/>
                    <a:gd name="connsiteX111" fmla="*/ 7625 w 508378"/>
                    <a:gd name="connsiteY111" fmla="*/ 100749 h 728906"/>
                    <a:gd name="connsiteX112" fmla="*/ 23037 w 508378"/>
                    <a:gd name="connsiteY112" fmla="*/ 99347 h 728906"/>
                    <a:gd name="connsiteX113" fmla="*/ 40315 w 508378"/>
                    <a:gd name="connsiteY113" fmla="*/ 110866 h 728906"/>
                    <a:gd name="connsiteX114" fmla="*/ 83509 w 508378"/>
                    <a:gd name="connsiteY114" fmla="*/ 96468 h 728906"/>
                    <a:gd name="connsiteX115" fmla="*/ 92148 w 508378"/>
                    <a:gd name="connsiteY115" fmla="*/ 71991 h 728906"/>
                    <a:gd name="connsiteX116" fmla="*/ 122384 w 508378"/>
                    <a:gd name="connsiteY116" fmla="*/ 70551 h 728906"/>
                    <a:gd name="connsiteX117" fmla="*/ 129584 w 508378"/>
                    <a:gd name="connsiteY117" fmla="*/ 66232 h 728906"/>
                    <a:gd name="connsiteX118" fmla="*/ 151181 w 508378"/>
                    <a:gd name="connsiteY118" fmla="*/ 54713 h 728906"/>
                    <a:gd name="connsiteX119" fmla="*/ 164139 w 508378"/>
                    <a:gd name="connsiteY119" fmla="*/ 41755 h 728906"/>
                    <a:gd name="connsiteX120" fmla="*/ 165579 w 508378"/>
                    <a:gd name="connsiteY120" fmla="*/ 30236 h 728906"/>
                    <a:gd name="connsiteX121" fmla="*/ 194375 w 508378"/>
                    <a:gd name="connsiteY121" fmla="*/ 18718 h 728906"/>
                    <a:gd name="connsiteX122" fmla="*/ 223172 w 508378"/>
                    <a:gd name="connsiteY122" fmla="*/ 12958 h 728906"/>
                    <a:gd name="connsiteX123" fmla="*/ 243329 w 508378"/>
                    <a:gd name="connsiteY123" fmla="*/ 4320 h 728906"/>
                    <a:gd name="connsiteX0" fmla="*/ 263486 w 895525"/>
                    <a:gd name="connsiteY0" fmla="*/ 0 h 728906"/>
                    <a:gd name="connsiteX1" fmla="*/ 305241 w 895525"/>
                    <a:gd name="connsiteY1" fmla="*/ 40315 h 728906"/>
                    <a:gd name="connsiteX2" fmla="*/ 303801 w 895525"/>
                    <a:gd name="connsiteY2" fmla="*/ 48954 h 728906"/>
                    <a:gd name="connsiteX3" fmla="*/ 318199 w 895525"/>
                    <a:gd name="connsiteY3" fmla="*/ 66232 h 728906"/>
                    <a:gd name="connsiteX4" fmla="*/ 311000 w 895525"/>
                    <a:gd name="connsiteY4" fmla="*/ 84949 h 728906"/>
                    <a:gd name="connsiteX5" fmla="*/ 285084 w 895525"/>
                    <a:gd name="connsiteY5" fmla="*/ 96468 h 728906"/>
                    <a:gd name="connsiteX6" fmla="*/ 279324 w 895525"/>
                    <a:gd name="connsiteY6" fmla="*/ 103667 h 728906"/>
                    <a:gd name="connsiteX7" fmla="*/ 275005 w 895525"/>
                    <a:gd name="connsiteY7" fmla="*/ 118065 h 728906"/>
                    <a:gd name="connsiteX8" fmla="*/ 276445 w 895525"/>
                    <a:gd name="connsiteY8" fmla="*/ 123824 h 728906"/>
                    <a:gd name="connsiteX9" fmla="*/ 243329 w 895525"/>
                    <a:gd name="connsiteY9" fmla="*/ 164139 h 728906"/>
                    <a:gd name="connsiteX10" fmla="*/ 233250 w 895525"/>
                    <a:gd name="connsiteY10" fmla="*/ 172778 h 728906"/>
                    <a:gd name="connsiteX11" fmla="*/ 234690 w 895525"/>
                    <a:gd name="connsiteY11" fmla="*/ 197255 h 728906"/>
                    <a:gd name="connsiteX12" fmla="*/ 243329 w 895525"/>
                    <a:gd name="connsiteY12" fmla="*/ 197255 h 728906"/>
                    <a:gd name="connsiteX13" fmla="*/ 246209 w 895525"/>
                    <a:gd name="connsiteY13" fmla="*/ 184296 h 728906"/>
                    <a:gd name="connsiteX14" fmla="*/ 259167 w 895525"/>
                    <a:gd name="connsiteY14" fmla="*/ 178537 h 728906"/>
                    <a:gd name="connsiteX15" fmla="*/ 259167 w 895525"/>
                    <a:gd name="connsiteY15" fmla="*/ 165579 h 728906"/>
                    <a:gd name="connsiteX16" fmla="*/ 279324 w 895525"/>
                    <a:gd name="connsiteY16" fmla="*/ 154060 h 728906"/>
                    <a:gd name="connsiteX17" fmla="*/ 279324 w 895525"/>
                    <a:gd name="connsiteY17" fmla="*/ 167019 h 728906"/>
                    <a:gd name="connsiteX18" fmla="*/ 289403 w 895525"/>
                    <a:gd name="connsiteY18" fmla="*/ 179977 h 728906"/>
                    <a:gd name="connsiteX19" fmla="*/ 286523 w 895525"/>
                    <a:gd name="connsiteY19" fmla="*/ 190056 h 728906"/>
                    <a:gd name="connsiteX20" fmla="*/ 270686 w 895525"/>
                    <a:gd name="connsiteY20" fmla="*/ 185736 h 728906"/>
                    <a:gd name="connsiteX21" fmla="*/ 267806 w 895525"/>
                    <a:gd name="connsiteY21" fmla="*/ 194375 h 728906"/>
                    <a:gd name="connsiteX22" fmla="*/ 276445 w 895525"/>
                    <a:gd name="connsiteY22" fmla="*/ 203014 h 728906"/>
                    <a:gd name="connsiteX23" fmla="*/ 289403 w 895525"/>
                    <a:gd name="connsiteY23" fmla="*/ 203014 h 728906"/>
                    <a:gd name="connsiteX24" fmla="*/ 302361 w 895525"/>
                    <a:gd name="connsiteY24" fmla="*/ 220292 h 728906"/>
                    <a:gd name="connsiteX25" fmla="*/ 323959 w 895525"/>
                    <a:gd name="connsiteY25" fmla="*/ 220292 h 728906"/>
                    <a:gd name="connsiteX26" fmla="*/ 331158 w 895525"/>
                    <a:gd name="connsiteY26" fmla="*/ 217412 h 728906"/>
                    <a:gd name="connsiteX27" fmla="*/ 332598 w 895525"/>
                    <a:gd name="connsiteY27" fmla="*/ 228931 h 728906"/>
                    <a:gd name="connsiteX28" fmla="*/ 323959 w 895525"/>
                    <a:gd name="connsiteY28" fmla="*/ 266366 h 728906"/>
                    <a:gd name="connsiteX29" fmla="*/ 336917 w 895525"/>
                    <a:gd name="connsiteY29" fmla="*/ 259167 h 728906"/>
                    <a:gd name="connsiteX30" fmla="*/ 344116 w 895525"/>
                    <a:gd name="connsiteY30" fmla="*/ 240449 h 728906"/>
                    <a:gd name="connsiteX31" fmla="*/ 372912 w 895525"/>
                    <a:gd name="connsiteY31" fmla="*/ 247648 h 728906"/>
                    <a:gd name="connsiteX32" fmla="*/ 375792 w 895525"/>
                    <a:gd name="connsiteY32" fmla="*/ 236130 h 728906"/>
                    <a:gd name="connsiteX33" fmla="*/ 346996 w 895525"/>
                    <a:gd name="connsiteY33" fmla="*/ 224611 h 728906"/>
                    <a:gd name="connsiteX34" fmla="*/ 342676 w 895525"/>
                    <a:gd name="connsiteY34" fmla="*/ 203014 h 728906"/>
                    <a:gd name="connsiteX35" fmla="*/ 400269 w 895525"/>
                    <a:gd name="connsiteY35" fmla="*/ 172778 h 728906"/>
                    <a:gd name="connsiteX36" fmla="*/ 410348 w 895525"/>
                    <a:gd name="connsiteY36" fmla="*/ 162699 h 728906"/>
                    <a:gd name="connsiteX37" fmla="*/ 417547 w 895525"/>
                    <a:gd name="connsiteY37" fmla="*/ 171338 h 728906"/>
                    <a:gd name="connsiteX38" fmla="*/ 437704 w 895525"/>
                    <a:gd name="connsiteY38" fmla="*/ 182856 h 728906"/>
                    <a:gd name="connsiteX39" fmla="*/ 437842 w 895525"/>
                    <a:gd name="connsiteY39" fmla="*/ 188212 h 728906"/>
                    <a:gd name="connsiteX40" fmla="*/ 415243 w 895525"/>
                    <a:gd name="connsiteY40" fmla="*/ 216836 h 728906"/>
                    <a:gd name="connsiteX41" fmla="*/ 425610 w 895525"/>
                    <a:gd name="connsiteY41" fmla="*/ 239297 h 728906"/>
                    <a:gd name="connsiteX42" fmla="*/ 422154 w 895525"/>
                    <a:gd name="connsiteY42" fmla="*/ 266942 h 728906"/>
                    <a:gd name="connsiteX43" fmla="*/ 463621 w 895525"/>
                    <a:gd name="connsiteY43" fmla="*/ 303225 h 728906"/>
                    <a:gd name="connsiteX44" fmla="*/ 467076 w 895525"/>
                    <a:gd name="connsiteY44" fmla="*/ 337781 h 728906"/>
                    <a:gd name="connsiteX45" fmla="*/ 508378 w 895525"/>
                    <a:gd name="connsiteY45" fmla="*/ 343362 h 728906"/>
                    <a:gd name="connsiteX46" fmla="*/ 895525 w 895525"/>
                    <a:gd name="connsiteY46" fmla="*/ 437683 h 728906"/>
                    <a:gd name="connsiteX47" fmla="*/ 508378 w 895525"/>
                    <a:gd name="connsiteY47" fmla="*/ 682955 h 728906"/>
                    <a:gd name="connsiteX48" fmla="*/ 505735 w 895525"/>
                    <a:gd name="connsiteY48" fmla="*/ 680312 h 728906"/>
                    <a:gd name="connsiteX49" fmla="*/ 497096 w 895525"/>
                    <a:gd name="connsiteY49" fmla="*/ 688951 h 728906"/>
                    <a:gd name="connsiteX50" fmla="*/ 500336 w 895525"/>
                    <a:gd name="connsiteY50" fmla="*/ 699750 h 728906"/>
                    <a:gd name="connsiteX51" fmla="*/ 491697 w 895525"/>
                    <a:gd name="connsiteY51" fmla="*/ 701910 h 728906"/>
                    <a:gd name="connsiteX52" fmla="*/ 493856 w 895525"/>
                    <a:gd name="connsiteY52" fmla="*/ 711628 h 728906"/>
                    <a:gd name="connsiteX53" fmla="*/ 506815 w 895525"/>
                    <a:gd name="connsiteY53" fmla="*/ 713788 h 728906"/>
                    <a:gd name="connsiteX54" fmla="*/ 503576 w 895525"/>
                    <a:gd name="connsiteY54" fmla="*/ 728906 h 728906"/>
                    <a:gd name="connsiteX55" fmla="*/ 481979 w 895525"/>
                    <a:gd name="connsiteY55" fmla="*/ 725666 h 728906"/>
                    <a:gd name="connsiteX56" fmla="*/ 458222 w 895525"/>
                    <a:gd name="connsiteY56" fmla="*/ 709468 h 728906"/>
                    <a:gd name="connsiteX57" fmla="*/ 439864 w 895525"/>
                    <a:gd name="connsiteY57" fmla="*/ 704069 h 728906"/>
                    <a:gd name="connsiteX58" fmla="*/ 446343 w 895525"/>
                    <a:gd name="connsiteY58" fmla="*/ 669514 h 728906"/>
                    <a:gd name="connsiteX59" fmla="*/ 407468 w 895525"/>
                    <a:gd name="connsiteY59" fmla="*/ 650076 h 728906"/>
                    <a:gd name="connsiteX60" fmla="*/ 397749 w 895525"/>
                    <a:gd name="connsiteY60" fmla="*/ 653316 h 728906"/>
                    <a:gd name="connsiteX61" fmla="*/ 392350 w 895525"/>
                    <a:gd name="connsiteY61" fmla="*/ 648996 h 728906"/>
                    <a:gd name="connsiteX62" fmla="*/ 375072 w 895525"/>
                    <a:gd name="connsiteY62" fmla="*/ 650076 h 728906"/>
                    <a:gd name="connsiteX63" fmla="*/ 365353 w 895525"/>
                    <a:gd name="connsiteY63" fmla="*/ 642517 h 728906"/>
                    <a:gd name="connsiteX64" fmla="*/ 369673 w 895525"/>
                    <a:gd name="connsiteY64" fmla="*/ 634958 h 728906"/>
                    <a:gd name="connsiteX65" fmla="*/ 366433 w 895525"/>
                    <a:gd name="connsiteY65" fmla="*/ 617680 h 728906"/>
                    <a:gd name="connsiteX66" fmla="*/ 359353 w 895525"/>
                    <a:gd name="connsiteY66" fmla="*/ 614910 h 728906"/>
                    <a:gd name="connsiteX67" fmla="*/ 359954 w 895525"/>
                    <a:gd name="connsiteY67" fmla="*/ 614801 h 728906"/>
                    <a:gd name="connsiteX68" fmla="*/ 381551 w 895525"/>
                    <a:gd name="connsiteY68" fmla="*/ 587444 h 728906"/>
                    <a:gd name="connsiteX69" fmla="*/ 374352 w 895525"/>
                    <a:gd name="connsiteY69" fmla="*/ 564407 h 728906"/>
                    <a:gd name="connsiteX70" fmla="*/ 378672 w 895525"/>
                    <a:gd name="connsiteY70" fmla="*/ 548569 h 728906"/>
                    <a:gd name="connsiteX71" fmla="*/ 338357 w 895525"/>
                    <a:gd name="connsiteY71" fmla="*/ 542810 h 728906"/>
                    <a:gd name="connsiteX72" fmla="*/ 329718 w 895525"/>
                    <a:gd name="connsiteY72" fmla="*/ 531292 h 728906"/>
                    <a:gd name="connsiteX73" fmla="*/ 309561 w 895525"/>
                    <a:gd name="connsiteY73" fmla="*/ 537051 h 728906"/>
                    <a:gd name="connsiteX74" fmla="*/ 295162 w 895525"/>
                    <a:gd name="connsiteY74" fmla="*/ 532731 h 728906"/>
                    <a:gd name="connsiteX75" fmla="*/ 309561 w 895525"/>
                    <a:gd name="connsiteY75" fmla="*/ 518333 h 728906"/>
                    <a:gd name="connsiteX76" fmla="*/ 289403 w 895525"/>
                    <a:gd name="connsiteY76" fmla="*/ 508254 h 728906"/>
                    <a:gd name="connsiteX77" fmla="*/ 264926 w 895525"/>
                    <a:gd name="connsiteY77" fmla="*/ 509694 h 728906"/>
                    <a:gd name="connsiteX78" fmla="*/ 260607 w 895525"/>
                    <a:gd name="connsiteY78" fmla="*/ 518333 h 728906"/>
                    <a:gd name="connsiteX79" fmla="*/ 250528 w 895525"/>
                    <a:gd name="connsiteY79" fmla="*/ 521213 h 728906"/>
                    <a:gd name="connsiteX80" fmla="*/ 234690 w 895525"/>
                    <a:gd name="connsiteY80" fmla="*/ 505375 h 728906"/>
                    <a:gd name="connsiteX81" fmla="*/ 243329 w 895525"/>
                    <a:gd name="connsiteY81" fmla="*/ 485217 h 728906"/>
                    <a:gd name="connsiteX82" fmla="*/ 231810 w 895525"/>
                    <a:gd name="connsiteY82" fmla="*/ 475139 h 728906"/>
                    <a:gd name="connsiteX83" fmla="*/ 207334 w 895525"/>
                    <a:gd name="connsiteY83" fmla="*/ 466500 h 728906"/>
                    <a:gd name="connsiteX84" fmla="*/ 218852 w 895525"/>
                    <a:gd name="connsiteY84" fmla="*/ 454981 h 728906"/>
                    <a:gd name="connsiteX85" fmla="*/ 214533 w 895525"/>
                    <a:gd name="connsiteY85" fmla="*/ 437704 h 728906"/>
                    <a:gd name="connsiteX86" fmla="*/ 181417 w 895525"/>
                    <a:gd name="connsiteY86" fmla="*/ 437704 h 728906"/>
                    <a:gd name="connsiteX87" fmla="*/ 156940 w 895525"/>
                    <a:gd name="connsiteY87" fmla="*/ 452102 h 728906"/>
                    <a:gd name="connsiteX88" fmla="*/ 139662 w 895525"/>
                    <a:gd name="connsiteY88" fmla="*/ 433384 h 728906"/>
                    <a:gd name="connsiteX89" fmla="*/ 116625 w 895525"/>
                    <a:gd name="connsiteY89" fmla="*/ 433384 h 728906"/>
                    <a:gd name="connsiteX90" fmla="*/ 109426 w 895525"/>
                    <a:gd name="connsiteY90" fmla="*/ 418986 h 728906"/>
                    <a:gd name="connsiteX91" fmla="*/ 50394 w 895525"/>
                    <a:gd name="connsiteY91" fmla="*/ 395949 h 728906"/>
                    <a:gd name="connsiteX92" fmla="*/ 51833 w 895525"/>
                    <a:gd name="connsiteY92" fmla="*/ 372912 h 728906"/>
                    <a:gd name="connsiteX93" fmla="*/ 43195 w 895525"/>
                    <a:gd name="connsiteY93" fmla="*/ 365713 h 728906"/>
                    <a:gd name="connsiteX94" fmla="*/ 50394 w 895525"/>
                    <a:gd name="connsiteY94" fmla="*/ 357074 h 728906"/>
                    <a:gd name="connsiteX95" fmla="*/ 53273 w 895525"/>
                    <a:gd name="connsiteY95" fmla="*/ 318199 h 728906"/>
                    <a:gd name="connsiteX96" fmla="*/ 63352 w 895525"/>
                    <a:gd name="connsiteY96" fmla="*/ 306681 h 728906"/>
                    <a:gd name="connsiteX97" fmla="*/ 95028 w 895525"/>
                    <a:gd name="connsiteY97" fmla="*/ 325398 h 728906"/>
                    <a:gd name="connsiteX98" fmla="*/ 99347 w 895525"/>
                    <a:gd name="connsiteY98" fmla="*/ 332597 h 728906"/>
                    <a:gd name="connsiteX99" fmla="*/ 122384 w 895525"/>
                    <a:gd name="connsiteY99" fmla="*/ 313880 h 728906"/>
                    <a:gd name="connsiteX100" fmla="*/ 138222 w 895525"/>
                    <a:gd name="connsiteY100" fmla="*/ 313880 h 728906"/>
                    <a:gd name="connsiteX101" fmla="*/ 142542 w 895525"/>
                    <a:gd name="connsiteY101" fmla="*/ 276444 h 728906"/>
                    <a:gd name="connsiteX102" fmla="*/ 129584 w 895525"/>
                    <a:gd name="connsiteY102" fmla="*/ 257727 h 728906"/>
                    <a:gd name="connsiteX103" fmla="*/ 123824 w 895525"/>
                    <a:gd name="connsiteY103" fmla="*/ 233250 h 728906"/>
                    <a:gd name="connsiteX104" fmla="*/ 135343 w 895525"/>
                    <a:gd name="connsiteY104" fmla="*/ 221731 h 728906"/>
                    <a:gd name="connsiteX105" fmla="*/ 125264 w 895525"/>
                    <a:gd name="connsiteY105" fmla="*/ 201574 h 728906"/>
                    <a:gd name="connsiteX106" fmla="*/ 103667 w 895525"/>
                    <a:gd name="connsiteY106" fmla="*/ 203014 h 728906"/>
                    <a:gd name="connsiteX107" fmla="*/ 54713 w 895525"/>
                    <a:gd name="connsiteY107" fmla="*/ 228931 h 728906"/>
                    <a:gd name="connsiteX108" fmla="*/ 44634 w 895525"/>
                    <a:gd name="connsiteY108" fmla="*/ 218852 h 728906"/>
                    <a:gd name="connsiteX109" fmla="*/ 46074 w 895525"/>
                    <a:gd name="connsiteY109" fmla="*/ 201574 h 728906"/>
                    <a:gd name="connsiteX110" fmla="*/ 0 w 895525"/>
                    <a:gd name="connsiteY110" fmla="*/ 155500 h 728906"/>
                    <a:gd name="connsiteX111" fmla="*/ 17278 w 895525"/>
                    <a:gd name="connsiteY111" fmla="*/ 132463 h 728906"/>
                    <a:gd name="connsiteX112" fmla="*/ 7625 w 895525"/>
                    <a:gd name="connsiteY112" fmla="*/ 100749 h 728906"/>
                    <a:gd name="connsiteX113" fmla="*/ 23037 w 895525"/>
                    <a:gd name="connsiteY113" fmla="*/ 99347 h 728906"/>
                    <a:gd name="connsiteX114" fmla="*/ 40315 w 895525"/>
                    <a:gd name="connsiteY114" fmla="*/ 110866 h 728906"/>
                    <a:gd name="connsiteX115" fmla="*/ 83509 w 895525"/>
                    <a:gd name="connsiteY115" fmla="*/ 96468 h 728906"/>
                    <a:gd name="connsiteX116" fmla="*/ 92148 w 895525"/>
                    <a:gd name="connsiteY116" fmla="*/ 71991 h 728906"/>
                    <a:gd name="connsiteX117" fmla="*/ 122384 w 895525"/>
                    <a:gd name="connsiteY117" fmla="*/ 70551 h 728906"/>
                    <a:gd name="connsiteX118" fmla="*/ 129584 w 895525"/>
                    <a:gd name="connsiteY118" fmla="*/ 66232 h 728906"/>
                    <a:gd name="connsiteX119" fmla="*/ 151181 w 895525"/>
                    <a:gd name="connsiteY119" fmla="*/ 54713 h 728906"/>
                    <a:gd name="connsiteX120" fmla="*/ 164139 w 895525"/>
                    <a:gd name="connsiteY120" fmla="*/ 41755 h 728906"/>
                    <a:gd name="connsiteX121" fmla="*/ 165579 w 895525"/>
                    <a:gd name="connsiteY121" fmla="*/ 30236 h 728906"/>
                    <a:gd name="connsiteX122" fmla="*/ 194375 w 895525"/>
                    <a:gd name="connsiteY122" fmla="*/ 18718 h 728906"/>
                    <a:gd name="connsiteX123" fmla="*/ 223172 w 895525"/>
                    <a:gd name="connsiteY123" fmla="*/ 12958 h 728906"/>
                    <a:gd name="connsiteX124" fmla="*/ 243329 w 895525"/>
                    <a:gd name="connsiteY124" fmla="*/ 4320 h 728906"/>
                    <a:gd name="connsiteX125" fmla="*/ 263486 w 895525"/>
                    <a:gd name="connsiteY125" fmla="*/ 0 h 728906"/>
                    <a:gd name="connsiteX0" fmla="*/ 895525 w 986965"/>
                    <a:gd name="connsiteY0" fmla="*/ 437683 h 728906"/>
                    <a:gd name="connsiteX1" fmla="*/ 508378 w 986965"/>
                    <a:gd name="connsiteY1" fmla="*/ 682955 h 728906"/>
                    <a:gd name="connsiteX2" fmla="*/ 505735 w 986965"/>
                    <a:gd name="connsiteY2" fmla="*/ 680312 h 728906"/>
                    <a:gd name="connsiteX3" fmla="*/ 497096 w 986965"/>
                    <a:gd name="connsiteY3" fmla="*/ 688951 h 728906"/>
                    <a:gd name="connsiteX4" fmla="*/ 500336 w 986965"/>
                    <a:gd name="connsiteY4" fmla="*/ 699750 h 728906"/>
                    <a:gd name="connsiteX5" fmla="*/ 491697 w 986965"/>
                    <a:gd name="connsiteY5" fmla="*/ 701910 h 728906"/>
                    <a:gd name="connsiteX6" fmla="*/ 493856 w 986965"/>
                    <a:gd name="connsiteY6" fmla="*/ 711628 h 728906"/>
                    <a:gd name="connsiteX7" fmla="*/ 506815 w 986965"/>
                    <a:gd name="connsiteY7" fmla="*/ 713788 h 728906"/>
                    <a:gd name="connsiteX8" fmla="*/ 503576 w 986965"/>
                    <a:gd name="connsiteY8" fmla="*/ 728906 h 728906"/>
                    <a:gd name="connsiteX9" fmla="*/ 481979 w 986965"/>
                    <a:gd name="connsiteY9" fmla="*/ 725666 h 728906"/>
                    <a:gd name="connsiteX10" fmla="*/ 458222 w 986965"/>
                    <a:gd name="connsiteY10" fmla="*/ 709468 h 728906"/>
                    <a:gd name="connsiteX11" fmla="*/ 439864 w 986965"/>
                    <a:gd name="connsiteY11" fmla="*/ 704069 h 728906"/>
                    <a:gd name="connsiteX12" fmla="*/ 446343 w 986965"/>
                    <a:gd name="connsiteY12" fmla="*/ 669514 h 728906"/>
                    <a:gd name="connsiteX13" fmla="*/ 407468 w 986965"/>
                    <a:gd name="connsiteY13" fmla="*/ 650076 h 728906"/>
                    <a:gd name="connsiteX14" fmla="*/ 397749 w 986965"/>
                    <a:gd name="connsiteY14" fmla="*/ 653316 h 728906"/>
                    <a:gd name="connsiteX15" fmla="*/ 392350 w 986965"/>
                    <a:gd name="connsiteY15" fmla="*/ 648996 h 728906"/>
                    <a:gd name="connsiteX16" fmla="*/ 375072 w 986965"/>
                    <a:gd name="connsiteY16" fmla="*/ 650076 h 728906"/>
                    <a:gd name="connsiteX17" fmla="*/ 365353 w 986965"/>
                    <a:gd name="connsiteY17" fmla="*/ 642517 h 728906"/>
                    <a:gd name="connsiteX18" fmla="*/ 369673 w 986965"/>
                    <a:gd name="connsiteY18" fmla="*/ 634958 h 728906"/>
                    <a:gd name="connsiteX19" fmla="*/ 366433 w 986965"/>
                    <a:gd name="connsiteY19" fmla="*/ 617680 h 728906"/>
                    <a:gd name="connsiteX20" fmla="*/ 359353 w 986965"/>
                    <a:gd name="connsiteY20" fmla="*/ 614910 h 728906"/>
                    <a:gd name="connsiteX21" fmla="*/ 359954 w 986965"/>
                    <a:gd name="connsiteY21" fmla="*/ 614801 h 728906"/>
                    <a:gd name="connsiteX22" fmla="*/ 381551 w 986965"/>
                    <a:gd name="connsiteY22" fmla="*/ 587444 h 728906"/>
                    <a:gd name="connsiteX23" fmla="*/ 374352 w 986965"/>
                    <a:gd name="connsiteY23" fmla="*/ 564407 h 728906"/>
                    <a:gd name="connsiteX24" fmla="*/ 378672 w 986965"/>
                    <a:gd name="connsiteY24" fmla="*/ 548569 h 728906"/>
                    <a:gd name="connsiteX25" fmla="*/ 338357 w 986965"/>
                    <a:gd name="connsiteY25" fmla="*/ 542810 h 728906"/>
                    <a:gd name="connsiteX26" fmla="*/ 329718 w 986965"/>
                    <a:gd name="connsiteY26" fmla="*/ 531292 h 728906"/>
                    <a:gd name="connsiteX27" fmla="*/ 309561 w 986965"/>
                    <a:gd name="connsiteY27" fmla="*/ 537051 h 728906"/>
                    <a:gd name="connsiteX28" fmla="*/ 295162 w 986965"/>
                    <a:gd name="connsiteY28" fmla="*/ 532731 h 728906"/>
                    <a:gd name="connsiteX29" fmla="*/ 309561 w 986965"/>
                    <a:gd name="connsiteY29" fmla="*/ 518333 h 728906"/>
                    <a:gd name="connsiteX30" fmla="*/ 289403 w 986965"/>
                    <a:gd name="connsiteY30" fmla="*/ 508254 h 728906"/>
                    <a:gd name="connsiteX31" fmla="*/ 264926 w 986965"/>
                    <a:gd name="connsiteY31" fmla="*/ 509694 h 728906"/>
                    <a:gd name="connsiteX32" fmla="*/ 260607 w 986965"/>
                    <a:gd name="connsiteY32" fmla="*/ 518333 h 728906"/>
                    <a:gd name="connsiteX33" fmla="*/ 250528 w 986965"/>
                    <a:gd name="connsiteY33" fmla="*/ 521213 h 728906"/>
                    <a:gd name="connsiteX34" fmla="*/ 234690 w 986965"/>
                    <a:gd name="connsiteY34" fmla="*/ 505375 h 728906"/>
                    <a:gd name="connsiteX35" fmla="*/ 243329 w 986965"/>
                    <a:gd name="connsiteY35" fmla="*/ 485217 h 728906"/>
                    <a:gd name="connsiteX36" fmla="*/ 231810 w 986965"/>
                    <a:gd name="connsiteY36" fmla="*/ 475139 h 728906"/>
                    <a:gd name="connsiteX37" fmla="*/ 207334 w 986965"/>
                    <a:gd name="connsiteY37" fmla="*/ 466500 h 728906"/>
                    <a:gd name="connsiteX38" fmla="*/ 218852 w 986965"/>
                    <a:gd name="connsiteY38" fmla="*/ 454981 h 728906"/>
                    <a:gd name="connsiteX39" fmla="*/ 214533 w 986965"/>
                    <a:gd name="connsiteY39" fmla="*/ 437704 h 728906"/>
                    <a:gd name="connsiteX40" fmla="*/ 181417 w 986965"/>
                    <a:gd name="connsiteY40" fmla="*/ 437704 h 728906"/>
                    <a:gd name="connsiteX41" fmla="*/ 156940 w 986965"/>
                    <a:gd name="connsiteY41" fmla="*/ 452102 h 728906"/>
                    <a:gd name="connsiteX42" fmla="*/ 139662 w 986965"/>
                    <a:gd name="connsiteY42" fmla="*/ 433384 h 728906"/>
                    <a:gd name="connsiteX43" fmla="*/ 116625 w 986965"/>
                    <a:gd name="connsiteY43" fmla="*/ 433384 h 728906"/>
                    <a:gd name="connsiteX44" fmla="*/ 109426 w 986965"/>
                    <a:gd name="connsiteY44" fmla="*/ 418986 h 728906"/>
                    <a:gd name="connsiteX45" fmla="*/ 50394 w 986965"/>
                    <a:gd name="connsiteY45" fmla="*/ 395949 h 728906"/>
                    <a:gd name="connsiteX46" fmla="*/ 51833 w 986965"/>
                    <a:gd name="connsiteY46" fmla="*/ 372912 h 728906"/>
                    <a:gd name="connsiteX47" fmla="*/ 43195 w 986965"/>
                    <a:gd name="connsiteY47" fmla="*/ 365713 h 728906"/>
                    <a:gd name="connsiteX48" fmla="*/ 50394 w 986965"/>
                    <a:gd name="connsiteY48" fmla="*/ 357074 h 728906"/>
                    <a:gd name="connsiteX49" fmla="*/ 53273 w 986965"/>
                    <a:gd name="connsiteY49" fmla="*/ 318199 h 728906"/>
                    <a:gd name="connsiteX50" fmla="*/ 63352 w 986965"/>
                    <a:gd name="connsiteY50" fmla="*/ 306681 h 728906"/>
                    <a:gd name="connsiteX51" fmla="*/ 95028 w 986965"/>
                    <a:gd name="connsiteY51" fmla="*/ 325398 h 728906"/>
                    <a:gd name="connsiteX52" fmla="*/ 99347 w 986965"/>
                    <a:gd name="connsiteY52" fmla="*/ 332597 h 728906"/>
                    <a:gd name="connsiteX53" fmla="*/ 122384 w 986965"/>
                    <a:gd name="connsiteY53" fmla="*/ 313880 h 728906"/>
                    <a:gd name="connsiteX54" fmla="*/ 138222 w 986965"/>
                    <a:gd name="connsiteY54" fmla="*/ 313880 h 728906"/>
                    <a:gd name="connsiteX55" fmla="*/ 142542 w 986965"/>
                    <a:gd name="connsiteY55" fmla="*/ 276444 h 728906"/>
                    <a:gd name="connsiteX56" fmla="*/ 129584 w 986965"/>
                    <a:gd name="connsiteY56" fmla="*/ 257727 h 728906"/>
                    <a:gd name="connsiteX57" fmla="*/ 123824 w 986965"/>
                    <a:gd name="connsiteY57" fmla="*/ 233250 h 728906"/>
                    <a:gd name="connsiteX58" fmla="*/ 135343 w 986965"/>
                    <a:gd name="connsiteY58" fmla="*/ 221731 h 728906"/>
                    <a:gd name="connsiteX59" fmla="*/ 125264 w 986965"/>
                    <a:gd name="connsiteY59" fmla="*/ 201574 h 728906"/>
                    <a:gd name="connsiteX60" fmla="*/ 103667 w 986965"/>
                    <a:gd name="connsiteY60" fmla="*/ 203014 h 728906"/>
                    <a:gd name="connsiteX61" fmla="*/ 54713 w 986965"/>
                    <a:gd name="connsiteY61" fmla="*/ 228931 h 728906"/>
                    <a:gd name="connsiteX62" fmla="*/ 44634 w 986965"/>
                    <a:gd name="connsiteY62" fmla="*/ 218852 h 728906"/>
                    <a:gd name="connsiteX63" fmla="*/ 46074 w 986965"/>
                    <a:gd name="connsiteY63" fmla="*/ 201574 h 728906"/>
                    <a:gd name="connsiteX64" fmla="*/ 0 w 986965"/>
                    <a:gd name="connsiteY64" fmla="*/ 155500 h 728906"/>
                    <a:gd name="connsiteX65" fmla="*/ 17278 w 986965"/>
                    <a:gd name="connsiteY65" fmla="*/ 132463 h 728906"/>
                    <a:gd name="connsiteX66" fmla="*/ 7625 w 986965"/>
                    <a:gd name="connsiteY66" fmla="*/ 100749 h 728906"/>
                    <a:gd name="connsiteX67" fmla="*/ 23037 w 986965"/>
                    <a:gd name="connsiteY67" fmla="*/ 99347 h 728906"/>
                    <a:gd name="connsiteX68" fmla="*/ 40315 w 986965"/>
                    <a:gd name="connsiteY68" fmla="*/ 110866 h 728906"/>
                    <a:gd name="connsiteX69" fmla="*/ 83509 w 986965"/>
                    <a:gd name="connsiteY69" fmla="*/ 96468 h 728906"/>
                    <a:gd name="connsiteX70" fmla="*/ 92148 w 986965"/>
                    <a:gd name="connsiteY70" fmla="*/ 71991 h 728906"/>
                    <a:gd name="connsiteX71" fmla="*/ 122384 w 986965"/>
                    <a:gd name="connsiteY71" fmla="*/ 70551 h 728906"/>
                    <a:gd name="connsiteX72" fmla="*/ 129584 w 986965"/>
                    <a:gd name="connsiteY72" fmla="*/ 66232 h 728906"/>
                    <a:gd name="connsiteX73" fmla="*/ 151181 w 986965"/>
                    <a:gd name="connsiteY73" fmla="*/ 54713 h 728906"/>
                    <a:gd name="connsiteX74" fmla="*/ 164139 w 986965"/>
                    <a:gd name="connsiteY74" fmla="*/ 41755 h 728906"/>
                    <a:gd name="connsiteX75" fmla="*/ 165579 w 986965"/>
                    <a:gd name="connsiteY75" fmla="*/ 30236 h 728906"/>
                    <a:gd name="connsiteX76" fmla="*/ 194375 w 986965"/>
                    <a:gd name="connsiteY76" fmla="*/ 18718 h 728906"/>
                    <a:gd name="connsiteX77" fmla="*/ 223172 w 986965"/>
                    <a:gd name="connsiteY77" fmla="*/ 12958 h 728906"/>
                    <a:gd name="connsiteX78" fmla="*/ 243329 w 986965"/>
                    <a:gd name="connsiteY78" fmla="*/ 4320 h 728906"/>
                    <a:gd name="connsiteX79" fmla="*/ 263486 w 986965"/>
                    <a:gd name="connsiteY79" fmla="*/ 0 h 728906"/>
                    <a:gd name="connsiteX80" fmla="*/ 305241 w 986965"/>
                    <a:gd name="connsiteY80" fmla="*/ 40315 h 728906"/>
                    <a:gd name="connsiteX81" fmla="*/ 303801 w 986965"/>
                    <a:gd name="connsiteY81" fmla="*/ 48954 h 728906"/>
                    <a:gd name="connsiteX82" fmla="*/ 318199 w 986965"/>
                    <a:gd name="connsiteY82" fmla="*/ 66232 h 728906"/>
                    <a:gd name="connsiteX83" fmla="*/ 311000 w 986965"/>
                    <a:gd name="connsiteY83" fmla="*/ 84949 h 728906"/>
                    <a:gd name="connsiteX84" fmla="*/ 285084 w 986965"/>
                    <a:gd name="connsiteY84" fmla="*/ 96468 h 728906"/>
                    <a:gd name="connsiteX85" fmla="*/ 279324 w 986965"/>
                    <a:gd name="connsiteY85" fmla="*/ 103667 h 728906"/>
                    <a:gd name="connsiteX86" fmla="*/ 275005 w 986965"/>
                    <a:gd name="connsiteY86" fmla="*/ 118065 h 728906"/>
                    <a:gd name="connsiteX87" fmla="*/ 276445 w 986965"/>
                    <a:gd name="connsiteY87" fmla="*/ 123824 h 728906"/>
                    <a:gd name="connsiteX88" fmla="*/ 243329 w 986965"/>
                    <a:gd name="connsiteY88" fmla="*/ 164139 h 728906"/>
                    <a:gd name="connsiteX89" fmla="*/ 233250 w 986965"/>
                    <a:gd name="connsiteY89" fmla="*/ 172778 h 728906"/>
                    <a:gd name="connsiteX90" fmla="*/ 234690 w 986965"/>
                    <a:gd name="connsiteY90" fmla="*/ 197255 h 728906"/>
                    <a:gd name="connsiteX91" fmla="*/ 243329 w 986965"/>
                    <a:gd name="connsiteY91" fmla="*/ 197255 h 728906"/>
                    <a:gd name="connsiteX92" fmla="*/ 246209 w 986965"/>
                    <a:gd name="connsiteY92" fmla="*/ 184296 h 728906"/>
                    <a:gd name="connsiteX93" fmla="*/ 259167 w 986965"/>
                    <a:gd name="connsiteY93" fmla="*/ 178537 h 728906"/>
                    <a:gd name="connsiteX94" fmla="*/ 259167 w 986965"/>
                    <a:gd name="connsiteY94" fmla="*/ 165579 h 728906"/>
                    <a:gd name="connsiteX95" fmla="*/ 279324 w 986965"/>
                    <a:gd name="connsiteY95" fmla="*/ 154060 h 728906"/>
                    <a:gd name="connsiteX96" fmla="*/ 279324 w 986965"/>
                    <a:gd name="connsiteY96" fmla="*/ 167019 h 728906"/>
                    <a:gd name="connsiteX97" fmla="*/ 289403 w 986965"/>
                    <a:gd name="connsiteY97" fmla="*/ 179977 h 728906"/>
                    <a:gd name="connsiteX98" fmla="*/ 286523 w 986965"/>
                    <a:gd name="connsiteY98" fmla="*/ 190056 h 728906"/>
                    <a:gd name="connsiteX99" fmla="*/ 270686 w 986965"/>
                    <a:gd name="connsiteY99" fmla="*/ 185736 h 728906"/>
                    <a:gd name="connsiteX100" fmla="*/ 267806 w 986965"/>
                    <a:gd name="connsiteY100" fmla="*/ 194375 h 728906"/>
                    <a:gd name="connsiteX101" fmla="*/ 276445 w 986965"/>
                    <a:gd name="connsiteY101" fmla="*/ 203014 h 728906"/>
                    <a:gd name="connsiteX102" fmla="*/ 289403 w 986965"/>
                    <a:gd name="connsiteY102" fmla="*/ 203014 h 728906"/>
                    <a:gd name="connsiteX103" fmla="*/ 302361 w 986965"/>
                    <a:gd name="connsiteY103" fmla="*/ 220292 h 728906"/>
                    <a:gd name="connsiteX104" fmla="*/ 323959 w 986965"/>
                    <a:gd name="connsiteY104" fmla="*/ 220292 h 728906"/>
                    <a:gd name="connsiteX105" fmla="*/ 331158 w 986965"/>
                    <a:gd name="connsiteY105" fmla="*/ 217412 h 728906"/>
                    <a:gd name="connsiteX106" fmla="*/ 332598 w 986965"/>
                    <a:gd name="connsiteY106" fmla="*/ 228931 h 728906"/>
                    <a:gd name="connsiteX107" fmla="*/ 323959 w 986965"/>
                    <a:gd name="connsiteY107" fmla="*/ 266366 h 728906"/>
                    <a:gd name="connsiteX108" fmla="*/ 336917 w 986965"/>
                    <a:gd name="connsiteY108" fmla="*/ 259167 h 728906"/>
                    <a:gd name="connsiteX109" fmla="*/ 344116 w 986965"/>
                    <a:gd name="connsiteY109" fmla="*/ 240449 h 728906"/>
                    <a:gd name="connsiteX110" fmla="*/ 372912 w 986965"/>
                    <a:gd name="connsiteY110" fmla="*/ 247648 h 728906"/>
                    <a:gd name="connsiteX111" fmla="*/ 375792 w 986965"/>
                    <a:gd name="connsiteY111" fmla="*/ 236130 h 728906"/>
                    <a:gd name="connsiteX112" fmla="*/ 346996 w 986965"/>
                    <a:gd name="connsiteY112" fmla="*/ 224611 h 728906"/>
                    <a:gd name="connsiteX113" fmla="*/ 342676 w 986965"/>
                    <a:gd name="connsiteY113" fmla="*/ 203014 h 728906"/>
                    <a:gd name="connsiteX114" fmla="*/ 400269 w 986965"/>
                    <a:gd name="connsiteY114" fmla="*/ 172778 h 728906"/>
                    <a:gd name="connsiteX115" fmla="*/ 410348 w 986965"/>
                    <a:gd name="connsiteY115" fmla="*/ 162699 h 728906"/>
                    <a:gd name="connsiteX116" fmla="*/ 417547 w 986965"/>
                    <a:gd name="connsiteY116" fmla="*/ 171338 h 728906"/>
                    <a:gd name="connsiteX117" fmla="*/ 437704 w 986965"/>
                    <a:gd name="connsiteY117" fmla="*/ 182856 h 728906"/>
                    <a:gd name="connsiteX118" fmla="*/ 437842 w 986965"/>
                    <a:gd name="connsiteY118" fmla="*/ 188212 h 728906"/>
                    <a:gd name="connsiteX119" fmla="*/ 415243 w 986965"/>
                    <a:gd name="connsiteY119" fmla="*/ 216836 h 728906"/>
                    <a:gd name="connsiteX120" fmla="*/ 425610 w 986965"/>
                    <a:gd name="connsiteY120" fmla="*/ 239297 h 728906"/>
                    <a:gd name="connsiteX121" fmla="*/ 422154 w 986965"/>
                    <a:gd name="connsiteY121" fmla="*/ 266942 h 728906"/>
                    <a:gd name="connsiteX122" fmla="*/ 463621 w 986965"/>
                    <a:gd name="connsiteY122" fmla="*/ 303225 h 728906"/>
                    <a:gd name="connsiteX123" fmla="*/ 467076 w 986965"/>
                    <a:gd name="connsiteY123" fmla="*/ 337781 h 728906"/>
                    <a:gd name="connsiteX124" fmla="*/ 508378 w 986965"/>
                    <a:gd name="connsiteY124" fmla="*/ 343362 h 728906"/>
                    <a:gd name="connsiteX125" fmla="*/ 986965 w 986965"/>
                    <a:gd name="connsiteY125" fmla="*/ 529123 h 728906"/>
                    <a:gd name="connsiteX0" fmla="*/ 508378 w 986965"/>
                    <a:gd name="connsiteY0" fmla="*/ 682955 h 728906"/>
                    <a:gd name="connsiteX1" fmla="*/ 505735 w 986965"/>
                    <a:gd name="connsiteY1" fmla="*/ 680312 h 728906"/>
                    <a:gd name="connsiteX2" fmla="*/ 497096 w 986965"/>
                    <a:gd name="connsiteY2" fmla="*/ 688951 h 728906"/>
                    <a:gd name="connsiteX3" fmla="*/ 500336 w 986965"/>
                    <a:gd name="connsiteY3" fmla="*/ 699750 h 728906"/>
                    <a:gd name="connsiteX4" fmla="*/ 491697 w 986965"/>
                    <a:gd name="connsiteY4" fmla="*/ 701910 h 728906"/>
                    <a:gd name="connsiteX5" fmla="*/ 493856 w 986965"/>
                    <a:gd name="connsiteY5" fmla="*/ 711628 h 728906"/>
                    <a:gd name="connsiteX6" fmla="*/ 506815 w 986965"/>
                    <a:gd name="connsiteY6" fmla="*/ 713788 h 728906"/>
                    <a:gd name="connsiteX7" fmla="*/ 503576 w 986965"/>
                    <a:gd name="connsiteY7" fmla="*/ 728906 h 728906"/>
                    <a:gd name="connsiteX8" fmla="*/ 481979 w 986965"/>
                    <a:gd name="connsiteY8" fmla="*/ 725666 h 728906"/>
                    <a:gd name="connsiteX9" fmla="*/ 458222 w 986965"/>
                    <a:gd name="connsiteY9" fmla="*/ 709468 h 728906"/>
                    <a:gd name="connsiteX10" fmla="*/ 439864 w 986965"/>
                    <a:gd name="connsiteY10" fmla="*/ 704069 h 728906"/>
                    <a:gd name="connsiteX11" fmla="*/ 446343 w 986965"/>
                    <a:gd name="connsiteY11" fmla="*/ 669514 h 728906"/>
                    <a:gd name="connsiteX12" fmla="*/ 407468 w 986965"/>
                    <a:gd name="connsiteY12" fmla="*/ 650076 h 728906"/>
                    <a:gd name="connsiteX13" fmla="*/ 397749 w 986965"/>
                    <a:gd name="connsiteY13" fmla="*/ 653316 h 728906"/>
                    <a:gd name="connsiteX14" fmla="*/ 392350 w 986965"/>
                    <a:gd name="connsiteY14" fmla="*/ 648996 h 728906"/>
                    <a:gd name="connsiteX15" fmla="*/ 375072 w 986965"/>
                    <a:gd name="connsiteY15" fmla="*/ 650076 h 728906"/>
                    <a:gd name="connsiteX16" fmla="*/ 365353 w 986965"/>
                    <a:gd name="connsiteY16" fmla="*/ 642517 h 728906"/>
                    <a:gd name="connsiteX17" fmla="*/ 369673 w 986965"/>
                    <a:gd name="connsiteY17" fmla="*/ 634958 h 728906"/>
                    <a:gd name="connsiteX18" fmla="*/ 366433 w 986965"/>
                    <a:gd name="connsiteY18" fmla="*/ 617680 h 728906"/>
                    <a:gd name="connsiteX19" fmla="*/ 359353 w 986965"/>
                    <a:gd name="connsiteY19" fmla="*/ 614910 h 728906"/>
                    <a:gd name="connsiteX20" fmla="*/ 359954 w 986965"/>
                    <a:gd name="connsiteY20" fmla="*/ 614801 h 728906"/>
                    <a:gd name="connsiteX21" fmla="*/ 381551 w 986965"/>
                    <a:gd name="connsiteY21" fmla="*/ 587444 h 728906"/>
                    <a:gd name="connsiteX22" fmla="*/ 374352 w 986965"/>
                    <a:gd name="connsiteY22" fmla="*/ 564407 h 728906"/>
                    <a:gd name="connsiteX23" fmla="*/ 378672 w 986965"/>
                    <a:gd name="connsiteY23" fmla="*/ 548569 h 728906"/>
                    <a:gd name="connsiteX24" fmla="*/ 338357 w 986965"/>
                    <a:gd name="connsiteY24" fmla="*/ 542810 h 728906"/>
                    <a:gd name="connsiteX25" fmla="*/ 329718 w 986965"/>
                    <a:gd name="connsiteY25" fmla="*/ 531292 h 728906"/>
                    <a:gd name="connsiteX26" fmla="*/ 309561 w 986965"/>
                    <a:gd name="connsiteY26" fmla="*/ 537051 h 728906"/>
                    <a:gd name="connsiteX27" fmla="*/ 295162 w 986965"/>
                    <a:gd name="connsiteY27" fmla="*/ 532731 h 728906"/>
                    <a:gd name="connsiteX28" fmla="*/ 309561 w 986965"/>
                    <a:gd name="connsiteY28" fmla="*/ 518333 h 728906"/>
                    <a:gd name="connsiteX29" fmla="*/ 289403 w 986965"/>
                    <a:gd name="connsiteY29" fmla="*/ 508254 h 728906"/>
                    <a:gd name="connsiteX30" fmla="*/ 264926 w 986965"/>
                    <a:gd name="connsiteY30" fmla="*/ 509694 h 728906"/>
                    <a:gd name="connsiteX31" fmla="*/ 260607 w 986965"/>
                    <a:gd name="connsiteY31" fmla="*/ 518333 h 728906"/>
                    <a:gd name="connsiteX32" fmla="*/ 250528 w 986965"/>
                    <a:gd name="connsiteY32" fmla="*/ 521213 h 728906"/>
                    <a:gd name="connsiteX33" fmla="*/ 234690 w 986965"/>
                    <a:gd name="connsiteY33" fmla="*/ 505375 h 728906"/>
                    <a:gd name="connsiteX34" fmla="*/ 243329 w 986965"/>
                    <a:gd name="connsiteY34" fmla="*/ 485217 h 728906"/>
                    <a:gd name="connsiteX35" fmla="*/ 231810 w 986965"/>
                    <a:gd name="connsiteY35" fmla="*/ 475139 h 728906"/>
                    <a:gd name="connsiteX36" fmla="*/ 207334 w 986965"/>
                    <a:gd name="connsiteY36" fmla="*/ 466500 h 728906"/>
                    <a:gd name="connsiteX37" fmla="*/ 218852 w 986965"/>
                    <a:gd name="connsiteY37" fmla="*/ 454981 h 728906"/>
                    <a:gd name="connsiteX38" fmla="*/ 214533 w 986965"/>
                    <a:gd name="connsiteY38" fmla="*/ 437704 h 728906"/>
                    <a:gd name="connsiteX39" fmla="*/ 181417 w 986965"/>
                    <a:gd name="connsiteY39" fmla="*/ 437704 h 728906"/>
                    <a:gd name="connsiteX40" fmla="*/ 156940 w 986965"/>
                    <a:gd name="connsiteY40" fmla="*/ 452102 h 728906"/>
                    <a:gd name="connsiteX41" fmla="*/ 139662 w 986965"/>
                    <a:gd name="connsiteY41" fmla="*/ 433384 h 728906"/>
                    <a:gd name="connsiteX42" fmla="*/ 116625 w 986965"/>
                    <a:gd name="connsiteY42" fmla="*/ 433384 h 728906"/>
                    <a:gd name="connsiteX43" fmla="*/ 109426 w 986965"/>
                    <a:gd name="connsiteY43" fmla="*/ 418986 h 728906"/>
                    <a:gd name="connsiteX44" fmla="*/ 50394 w 986965"/>
                    <a:gd name="connsiteY44" fmla="*/ 395949 h 728906"/>
                    <a:gd name="connsiteX45" fmla="*/ 51833 w 986965"/>
                    <a:gd name="connsiteY45" fmla="*/ 372912 h 728906"/>
                    <a:gd name="connsiteX46" fmla="*/ 43195 w 986965"/>
                    <a:gd name="connsiteY46" fmla="*/ 365713 h 728906"/>
                    <a:gd name="connsiteX47" fmla="*/ 50394 w 986965"/>
                    <a:gd name="connsiteY47" fmla="*/ 357074 h 728906"/>
                    <a:gd name="connsiteX48" fmla="*/ 53273 w 986965"/>
                    <a:gd name="connsiteY48" fmla="*/ 318199 h 728906"/>
                    <a:gd name="connsiteX49" fmla="*/ 63352 w 986965"/>
                    <a:gd name="connsiteY49" fmla="*/ 306681 h 728906"/>
                    <a:gd name="connsiteX50" fmla="*/ 95028 w 986965"/>
                    <a:gd name="connsiteY50" fmla="*/ 325398 h 728906"/>
                    <a:gd name="connsiteX51" fmla="*/ 99347 w 986965"/>
                    <a:gd name="connsiteY51" fmla="*/ 332597 h 728906"/>
                    <a:gd name="connsiteX52" fmla="*/ 122384 w 986965"/>
                    <a:gd name="connsiteY52" fmla="*/ 313880 h 728906"/>
                    <a:gd name="connsiteX53" fmla="*/ 138222 w 986965"/>
                    <a:gd name="connsiteY53" fmla="*/ 313880 h 728906"/>
                    <a:gd name="connsiteX54" fmla="*/ 142542 w 986965"/>
                    <a:gd name="connsiteY54" fmla="*/ 276444 h 728906"/>
                    <a:gd name="connsiteX55" fmla="*/ 129584 w 986965"/>
                    <a:gd name="connsiteY55" fmla="*/ 257727 h 728906"/>
                    <a:gd name="connsiteX56" fmla="*/ 123824 w 986965"/>
                    <a:gd name="connsiteY56" fmla="*/ 233250 h 728906"/>
                    <a:gd name="connsiteX57" fmla="*/ 135343 w 986965"/>
                    <a:gd name="connsiteY57" fmla="*/ 221731 h 728906"/>
                    <a:gd name="connsiteX58" fmla="*/ 125264 w 986965"/>
                    <a:gd name="connsiteY58" fmla="*/ 201574 h 728906"/>
                    <a:gd name="connsiteX59" fmla="*/ 103667 w 986965"/>
                    <a:gd name="connsiteY59" fmla="*/ 203014 h 728906"/>
                    <a:gd name="connsiteX60" fmla="*/ 54713 w 986965"/>
                    <a:gd name="connsiteY60" fmla="*/ 228931 h 728906"/>
                    <a:gd name="connsiteX61" fmla="*/ 44634 w 986965"/>
                    <a:gd name="connsiteY61" fmla="*/ 218852 h 728906"/>
                    <a:gd name="connsiteX62" fmla="*/ 46074 w 986965"/>
                    <a:gd name="connsiteY62" fmla="*/ 201574 h 728906"/>
                    <a:gd name="connsiteX63" fmla="*/ 0 w 986965"/>
                    <a:gd name="connsiteY63" fmla="*/ 155500 h 728906"/>
                    <a:gd name="connsiteX64" fmla="*/ 17278 w 986965"/>
                    <a:gd name="connsiteY64" fmla="*/ 132463 h 728906"/>
                    <a:gd name="connsiteX65" fmla="*/ 7625 w 986965"/>
                    <a:gd name="connsiteY65" fmla="*/ 100749 h 728906"/>
                    <a:gd name="connsiteX66" fmla="*/ 23037 w 986965"/>
                    <a:gd name="connsiteY66" fmla="*/ 99347 h 728906"/>
                    <a:gd name="connsiteX67" fmla="*/ 40315 w 986965"/>
                    <a:gd name="connsiteY67" fmla="*/ 110866 h 728906"/>
                    <a:gd name="connsiteX68" fmla="*/ 83509 w 986965"/>
                    <a:gd name="connsiteY68" fmla="*/ 96468 h 728906"/>
                    <a:gd name="connsiteX69" fmla="*/ 92148 w 986965"/>
                    <a:gd name="connsiteY69" fmla="*/ 71991 h 728906"/>
                    <a:gd name="connsiteX70" fmla="*/ 122384 w 986965"/>
                    <a:gd name="connsiteY70" fmla="*/ 70551 h 728906"/>
                    <a:gd name="connsiteX71" fmla="*/ 129584 w 986965"/>
                    <a:gd name="connsiteY71" fmla="*/ 66232 h 728906"/>
                    <a:gd name="connsiteX72" fmla="*/ 151181 w 986965"/>
                    <a:gd name="connsiteY72" fmla="*/ 54713 h 728906"/>
                    <a:gd name="connsiteX73" fmla="*/ 164139 w 986965"/>
                    <a:gd name="connsiteY73" fmla="*/ 41755 h 728906"/>
                    <a:gd name="connsiteX74" fmla="*/ 165579 w 986965"/>
                    <a:gd name="connsiteY74" fmla="*/ 30236 h 728906"/>
                    <a:gd name="connsiteX75" fmla="*/ 194375 w 986965"/>
                    <a:gd name="connsiteY75" fmla="*/ 18718 h 728906"/>
                    <a:gd name="connsiteX76" fmla="*/ 223172 w 986965"/>
                    <a:gd name="connsiteY76" fmla="*/ 12958 h 728906"/>
                    <a:gd name="connsiteX77" fmla="*/ 243329 w 986965"/>
                    <a:gd name="connsiteY77" fmla="*/ 4320 h 728906"/>
                    <a:gd name="connsiteX78" fmla="*/ 263486 w 986965"/>
                    <a:gd name="connsiteY78" fmla="*/ 0 h 728906"/>
                    <a:gd name="connsiteX79" fmla="*/ 305241 w 986965"/>
                    <a:gd name="connsiteY79" fmla="*/ 40315 h 728906"/>
                    <a:gd name="connsiteX80" fmla="*/ 303801 w 986965"/>
                    <a:gd name="connsiteY80" fmla="*/ 48954 h 728906"/>
                    <a:gd name="connsiteX81" fmla="*/ 318199 w 986965"/>
                    <a:gd name="connsiteY81" fmla="*/ 66232 h 728906"/>
                    <a:gd name="connsiteX82" fmla="*/ 311000 w 986965"/>
                    <a:gd name="connsiteY82" fmla="*/ 84949 h 728906"/>
                    <a:gd name="connsiteX83" fmla="*/ 285084 w 986965"/>
                    <a:gd name="connsiteY83" fmla="*/ 96468 h 728906"/>
                    <a:gd name="connsiteX84" fmla="*/ 279324 w 986965"/>
                    <a:gd name="connsiteY84" fmla="*/ 103667 h 728906"/>
                    <a:gd name="connsiteX85" fmla="*/ 275005 w 986965"/>
                    <a:gd name="connsiteY85" fmla="*/ 118065 h 728906"/>
                    <a:gd name="connsiteX86" fmla="*/ 276445 w 986965"/>
                    <a:gd name="connsiteY86" fmla="*/ 123824 h 728906"/>
                    <a:gd name="connsiteX87" fmla="*/ 243329 w 986965"/>
                    <a:gd name="connsiteY87" fmla="*/ 164139 h 728906"/>
                    <a:gd name="connsiteX88" fmla="*/ 233250 w 986965"/>
                    <a:gd name="connsiteY88" fmla="*/ 172778 h 728906"/>
                    <a:gd name="connsiteX89" fmla="*/ 234690 w 986965"/>
                    <a:gd name="connsiteY89" fmla="*/ 197255 h 728906"/>
                    <a:gd name="connsiteX90" fmla="*/ 243329 w 986965"/>
                    <a:gd name="connsiteY90" fmla="*/ 197255 h 728906"/>
                    <a:gd name="connsiteX91" fmla="*/ 246209 w 986965"/>
                    <a:gd name="connsiteY91" fmla="*/ 184296 h 728906"/>
                    <a:gd name="connsiteX92" fmla="*/ 259167 w 986965"/>
                    <a:gd name="connsiteY92" fmla="*/ 178537 h 728906"/>
                    <a:gd name="connsiteX93" fmla="*/ 259167 w 986965"/>
                    <a:gd name="connsiteY93" fmla="*/ 165579 h 728906"/>
                    <a:gd name="connsiteX94" fmla="*/ 279324 w 986965"/>
                    <a:gd name="connsiteY94" fmla="*/ 154060 h 728906"/>
                    <a:gd name="connsiteX95" fmla="*/ 279324 w 986965"/>
                    <a:gd name="connsiteY95" fmla="*/ 167019 h 728906"/>
                    <a:gd name="connsiteX96" fmla="*/ 289403 w 986965"/>
                    <a:gd name="connsiteY96" fmla="*/ 179977 h 728906"/>
                    <a:gd name="connsiteX97" fmla="*/ 286523 w 986965"/>
                    <a:gd name="connsiteY97" fmla="*/ 190056 h 728906"/>
                    <a:gd name="connsiteX98" fmla="*/ 270686 w 986965"/>
                    <a:gd name="connsiteY98" fmla="*/ 185736 h 728906"/>
                    <a:gd name="connsiteX99" fmla="*/ 267806 w 986965"/>
                    <a:gd name="connsiteY99" fmla="*/ 194375 h 728906"/>
                    <a:gd name="connsiteX100" fmla="*/ 276445 w 986965"/>
                    <a:gd name="connsiteY100" fmla="*/ 203014 h 728906"/>
                    <a:gd name="connsiteX101" fmla="*/ 289403 w 986965"/>
                    <a:gd name="connsiteY101" fmla="*/ 203014 h 728906"/>
                    <a:gd name="connsiteX102" fmla="*/ 302361 w 986965"/>
                    <a:gd name="connsiteY102" fmla="*/ 220292 h 728906"/>
                    <a:gd name="connsiteX103" fmla="*/ 323959 w 986965"/>
                    <a:gd name="connsiteY103" fmla="*/ 220292 h 728906"/>
                    <a:gd name="connsiteX104" fmla="*/ 331158 w 986965"/>
                    <a:gd name="connsiteY104" fmla="*/ 217412 h 728906"/>
                    <a:gd name="connsiteX105" fmla="*/ 332598 w 986965"/>
                    <a:gd name="connsiteY105" fmla="*/ 228931 h 728906"/>
                    <a:gd name="connsiteX106" fmla="*/ 323959 w 986965"/>
                    <a:gd name="connsiteY106" fmla="*/ 266366 h 728906"/>
                    <a:gd name="connsiteX107" fmla="*/ 336917 w 986965"/>
                    <a:gd name="connsiteY107" fmla="*/ 259167 h 728906"/>
                    <a:gd name="connsiteX108" fmla="*/ 344116 w 986965"/>
                    <a:gd name="connsiteY108" fmla="*/ 240449 h 728906"/>
                    <a:gd name="connsiteX109" fmla="*/ 372912 w 986965"/>
                    <a:gd name="connsiteY109" fmla="*/ 247648 h 728906"/>
                    <a:gd name="connsiteX110" fmla="*/ 375792 w 986965"/>
                    <a:gd name="connsiteY110" fmla="*/ 236130 h 728906"/>
                    <a:gd name="connsiteX111" fmla="*/ 346996 w 986965"/>
                    <a:gd name="connsiteY111" fmla="*/ 224611 h 728906"/>
                    <a:gd name="connsiteX112" fmla="*/ 342676 w 986965"/>
                    <a:gd name="connsiteY112" fmla="*/ 203014 h 728906"/>
                    <a:gd name="connsiteX113" fmla="*/ 400269 w 986965"/>
                    <a:gd name="connsiteY113" fmla="*/ 172778 h 728906"/>
                    <a:gd name="connsiteX114" fmla="*/ 410348 w 986965"/>
                    <a:gd name="connsiteY114" fmla="*/ 162699 h 728906"/>
                    <a:gd name="connsiteX115" fmla="*/ 417547 w 986965"/>
                    <a:gd name="connsiteY115" fmla="*/ 171338 h 728906"/>
                    <a:gd name="connsiteX116" fmla="*/ 437704 w 986965"/>
                    <a:gd name="connsiteY116" fmla="*/ 182856 h 728906"/>
                    <a:gd name="connsiteX117" fmla="*/ 437842 w 986965"/>
                    <a:gd name="connsiteY117" fmla="*/ 188212 h 728906"/>
                    <a:gd name="connsiteX118" fmla="*/ 415243 w 986965"/>
                    <a:gd name="connsiteY118" fmla="*/ 216836 h 728906"/>
                    <a:gd name="connsiteX119" fmla="*/ 425610 w 986965"/>
                    <a:gd name="connsiteY119" fmla="*/ 239297 h 728906"/>
                    <a:gd name="connsiteX120" fmla="*/ 422154 w 986965"/>
                    <a:gd name="connsiteY120" fmla="*/ 266942 h 728906"/>
                    <a:gd name="connsiteX121" fmla="*/ 463621 w 986965"/>
                    <a:gd name="connsiteY121" fmla="*/ 303225 h 728906"/>
                    <a:gd name="connsiteX122" fmla="*/ 467076 w 986965"/>
                    <a:gd name="connsiteY122" fmla="*/ 337781 h 728906"/>
                    <a:gd name="connsiteX123" fmla="*/ 508378 w 986965"/>
                    <a:gd name="connsiteY123" fmla="*/ 343362 h 728906"/>
                    <a:gd name="connsiteX124" fmla="*/ 986965 w 986965"/>
                    <a:gd name="connsiteY124" fmla="*/ 529123 h 728906"/>
                    <a:gd name="connsiteX0" fmla="*/ 508378 w 508378"/>
                    <a:gd name="connsiteY0" fmla="*/ 682955 h 728906"/>
                    <a:gd name="connsiteX1" fmla="*/ 505735 w 508378"/>
                    <a:gd name="connsiteY1" fmla="*/ 680312 h 728906"/>
                    <a:gd name="connsiteX2" fmla="*/ 497096 w 508378"/>
                    <a:gd name="connsiteY2" fmla="*/ 688951 h 728906"/>
                    <a:gd name="connsiteX3" fmla="*/ 500336 w 508378"/>
                    <a:gd name="connsiteY3" fmla="*/ 699750 h 728906"/>
                    <a:gd name="connsiteX4" fmla="*/ 491697 w 508378"/>
                    <a:gd name="connsiteY4" fmla="*/ 701910 h 728906"/>
                    <a:gd name="connsiteX5" fmla="*/ 493856 w 508378"/>
                    <a:gd name="connsiteY5" fmla="*/ 711628 h 728906"/>
                    <a:gd name="connsiteX6" fmla="*/ 506815 w 508378"/>
                    <a:gd name="connsiteY6" fmla="*/ 713788 h 728906"/>
                    <a:gd name="connsiteX7" fmla="*/ 503576 w 508378"/>
                    <a:gd name="connsiteY7" fmla="*/ 728906 h 728906"/>
                    <a:gd name="connsiteX8" fmla="*/ 481979 w 508378"/>
                    <a:gd name="connsiteY8" fmla="*/ 725666 h 728906"/>
                    <a:gd name="connsiteX9" fmla="*/ 458222 w 508378"/>
                    <a:gd name="connsiteY9" fmla="*/ 709468 h 728906"/>
                    <a:gd name="connsiteX10" fmla="*/ 439864 w 508378"/>
                    <a:gd name="connsiteY10" fmla="*/ 704069 h 728906"/>
                    <a:gd name="connsiteX11" fmla="*/ 446343 w 508378"/>
                    <a:gd name="connsiteY11" fmla="*/ 669514 h 728906"/>
                    <a:gd name="connsiteX12" fmla="*/ 407468 w 508378"/>
                    <a:gd name="connsiteY12" fmla="*/ 650076 h 728906"/>
                    <a:gd name="connsiteX13" fmla="*/ 397749 w 508378"/>
                    <a:gd name="connsiteY13" fmla="*/ 653316 h 728906"/>
                    <a:gd name="connsiteX14" fmla="*/ 392350 w 508378"/>
                    <a:gd name="connsiteY14" fmla="*/ 648996 h 728906"/>
                    <a:gd name="connsiteX15" fmla="*/ 375072 w 508378"/>
                    <a:gd name="connsiteY15" fmla="*/ 650076 h 728906"/>
                    <a:gd name="connsiteX16" fmla="*/ 365353 w 508378"/>
                    <a:gd name="connsiteY16" fmla="*/ 642517 h 728906"/>
                    <a:gd name="connsiteX17" fmla="*/ 369673 w 508378"/>
                    <a:gd name="connsiteY17" fmla="*/ 634958 h 728906"/>
                    <a:gd name="connsiteX18" fmla="*/ 366433 w 508378"/>
                    <a:gd name="connsiteY18" fmla="*/ 617680 h 728906"/>
                    <a:gd name="connsiteX19" fmla="*/ 359353 w 508378"/>
                    <a:gd name="connsiteY19" fmla="*/ 614910 h 728906"/>
                    <a:gd name="connsiteX20" fmla="*/ 359954 w 508378"/>
                    <a:gd name="connsiteY20" fmla="*/ 614801 h 728906"/>
                    <a:gd name="connsiteX21" fmla="*/ 381551 w 508378"/>
                    <a:gd name="connsiteY21" fmla="*/ 587444 h 728906"/>
                    <a:gd name="connsiteX22" fmla="*/ 374352 w 508378"/>
                    <a:gd name="connsiteY22" fmla="*/ 564407 h 728906"/>
                    <a:gd name="connsiteX23" fmla="*/ 378672 w 508378"/>
                    <a:gd name="connsiteY23" fmla="*/ 548569 h 728906"/>
                    <a:gd name="connsiteX24" fmla="*/ 338357 w 508378"/>
                    <a:gd name="connsiteY24" fmla="*/ 542810 h 728906"/>
                    <a:gd name="connsiteX25" fmla="*/ 329718 w 508378"/>
                    <a:gd name="connsiteY25" fmla="*/ 531292 h 728906"/>
                    <a:gd name="connsiteX26" fmla="*/ 309561 w 508378"/>
                    <a:gd name="connsiteY26" fmla="*/ 537051 h 728906"/>
                    <a:gd name="connsiteX27" fmla="*/ 295162 w 508378"/>
                    <a:gd name="connsiteY27" fmla="*/ 532731 h 728906"/>
                    <a:gd name="connsiteX28" fmla="*/ 309561 w 508378"/>
                    <a:gd name="connsiteY28" fmla="*/ 518333 h 728906"/>
                    <a:gd name="connsiteX29" fmla="*/ 289403 w 508378"/>
                    <a:gd name="connsiteY29" fmla="*/ 508254 h 728906"/>
                    <a:gd name="connsiteX30" fmla="*/ 264926 w 508378"/>
                    <a:gd name="connsiteY30" fmla="*/ 509694 h 728906"/>
                    <a:gd name="connsiteX31" fmla="*/ 260607 w 508378"/>
                    <a:gd name="connsiteY31" fmla="*/ 518333 h 728906"/>
                    <a:gd name="connsiteX32" fmla="*/ 250528 w 508378"/>
                    <a:gd name="connsiteY32" fmla="*/ 521213 h 728906"/>
                    <a:gd name="connsiteX33" fmla="*/ 234690 w 508378"/>
                    <a:gd name="connsiteY33" fmla="*/ 505375 h 728906"/>
                    <a:gd name="connsiteX34" fmla="*/ 243329 w 508378"/>
                    <a:gd name="connsiteY34" fmla="*/ 485217 h 728906"/>
                    <a:gd name="connsiteX35" fmla="*/ 231810 w 508378"/>
                    <a:gd name="connsiteY35" fmla="*/ 475139 h 728906"/>
                    <a:gd name="connsiteX36" fmla="*/ 207334 w 508378"/>
                    <a:gd name="connsiteY36" fmla="*/ 466500 h 728906"/>
                    <a:gd name="connsiteX37" fmla="*/ 218852 w 508378"/>
                    <a:gd name="connsiteY37" fmla="*/ 454981 h 728906"/>
                    <a:gd name="connsiteX38" fmla="*/ 214533 w 508378"/>
                    <a:gd name="connsiteY38" fmla="*/ 437704 h 728906"/>
                    <a:gd name="connsiteX39" fmla="*/ 181417 w 508378"/>
                    <a:gd name="connsiteY39" fmla="*/ 437704 h 728906"/>
                    <a:gd name="connsiteX40" fmla="*/ 156940 w 508378"/>
                    <a:gd name="connsiteY40" fmla="*/ 452102 h 728906"/>
                    <a:gd name="connsiteX41" fmla="*/ 139662 w 508378"/>
                    <a:gd name="connsiteY41" fmla="*/ 433384 h 728906"/>
                    <a:gd name="connsiteX42" fmla="*/ 116625 w 508378"/>
                    <a:gd name="connsiteY42" fmla="*/ 433384 h 728906"/>
                    <a:gd name="connsiteX43" fmla="*/ 109426 w 508378"/>
                    <a:gd name="connsiteY43" fmla="*/ 418986 h 728906"/>
                    <a:gd name="connsiteX44" fmla="*/ 50394 w 508378"/>
                    <a:gd name="connsiteY44" fmla="*/ 395949 h 728906"/>
                    <a:gd name="connsiteX45" fmla="*/ 51833 w 508378"/>
                    <a:gd name="connsiteY45" fmla="*/ 372912 h 728906"/>
                    <a:gd name="connsiteX46" fmla="*/ 43195 w 508378"/>
                    <a:gd name="connsiteY46" fmla="*/ 365713 h 728906"/>
                    <a:gd name="connsiteX47" fmla="*/ 50394 w 508378"/>
                    <a:gd name="connsiteY47" fmla="*/ 357074 h 728906"/>
                    <a:gd name="connsiteX48" fmla="*/ 53273 w 508378"/>
                    <a:gd name="connsiteY48" fmla="*/ 318199 h 728906"/>
                    <a:gd name="connsiteX49" fmla="*/ 63352 w 508378"/>
                    <a:gd name="connsiteY49" fmla="*/ 306681 h 728906"/>
                    <a:gd name="connsiteX50" fmla="*/ 95028 w 508378"/>
                    <a:gd name="connsiteY50" fmla="*/ 325398 h 728906"/>
                    <a:gd name="connsiteX51" fmla="*/ 99347 w 508378"/>
                    <a:gd name="connsiteY51" fmla="*/ 332597 h 728906"/>
                    <a:gd name="connsiteX52" fmla="*/ 122384 w 508378"/>
                    <a:gd name="connsiteY52" fmla="*/ 313880 h 728906"/>
                    <a:gd name="connsiteX53" fmla="*/ 138222 w 508378"/>
                    <a:gd name="connsiteY53" fmla="*/ 313880 h 728906"/>
                    <a:gd name="connsiteX54" fmla="*/ 142542 w 508378"/>
                    <a:gd name="connsiteY54" fmla="*/ 276444 h 728906"/>
                    <a:gd name="connsiteX55" fmla="*/ 129584 w 508378"/>
                    <a:gd name="connsiteY55" fmla="*/ 257727 h 728906"/>
                    <a:gd name="connsiteX56" fmla="*/ 123824 w 508378"/>
                    <a:gd name="connsiteY56" fmla="*/ 233250 h 728906"/>
                    <a:gd name="connsiteX57" fmla="*/ 135343 w 508378"/>
                    <a:gd name="connsiteY57" fmla="*/ 221731 h 728906"/>
                    <a:gd name="connsiteX58" fmla="*/ 125264 w 508378"/>
                    <a:gd name="connsiteY58" fmla="*/ 201574 h 728906"/>
                    <a:gd name="connsiteX59" fmla="*/ 103667 w 508378"/>
                    <a:gd name="connsiteY59" fmla="*/ 203014 h 728906"/>
                    <a:gd name="connsiteX60" fmla="*/ 54713 w 508378"/>
                    <a:gd name="connsiteY60" fmla="*/ 228931 h 728906"/>
                    <a:gd name="connsiteX61" fmla="*/ 44634 w 508378"/>
                    <a:gd name="connsiteY61" fmla="*/ 218852 h 728906"/>
                    <a:gd name="connsiteX62" fmla="*/ 46074 w 508378"/>
                    <a:gd name="connsiteY62" fmla="*/ 201574 h 728906"/>
                    <a:gd name="connsiteX63" fmla="*/ 0 w 508378"/>
                    <a:gd name="connsiteY63" fmla="*/ 155500 h 728906"/>
                    <a:gd name="connsiteX64" fmla="*/ 17278 w 508378"/>
                    <a:gd name="connsiteY64" fmla="*/ 132463 h 728906"/>
                    <a:gd name="connsiteX65" fmla="*/ 7625 w 508378"/>
                    <a:gd name="connsiteY65" fmla="*/ 100749 h 728906"/>
                    <a:gd name="connsiteX66" fmla="*/ 23037 w 508378"/>
                    <a:gd name="connsiteY66" fmla="*/ 99347 h 728906"/>
                    <a:gd name="connsiteX67" fmla="*/ 40315 w 508378"/>
                    <a:gd name="connsiteY67" fmla="*/ 110866 h 728906"/>
                    <a:gd name="connsiteX68" fmla="*/ 83509 w 508378"/>
                    <a:gd name="connsiteY68" fmla="*/ 96468 h 728906"/>
                    <a:gd name="connsiteX69" fmla="*/ 92148 w 508378"/>
                    <a:gd name="connsiteY69" fmla="*/ 71991 h 728906"/>
                    <a:gd name="connsiteX70" fmla="*/ 122384 w 508378"/>
                    <a:gd name="connsiteY70" fmla="*/ 70551 h 728906"/>
                    <a:gd name="connsiteX71" fmla="*/ 129584 w 508378"/>
                    <a:gd name="connsiteY71" fmla="*/ 66232 h 728906"/>
                    <a:gd name="connsiteX72" fmla="*/ 151181 w 508378"/>
                    <a:gd name="connsiteY72" fmla="*/ 54713 h 728906"/>
                    <a:gd name="connsiteX73" fmla="*/ 164139 w 508378"/>
                    <a:gd name="connsiteY73" fmla="*/ 41755 h 728906"/>
                    <a:gd name="connsiteX74" fmla="*/ 165579 w 508378"/>
                    <a:gd name="connsiteY74" fmla="*/ 30236 h 728906"/>
                    <a:gd name="connsiteX75" fmla="*/ 194375 w 508378"/>
                    <a:gd name="connsiteY75" fmla="*/ 18718 h 728906"/>
                    <a:gd name="connsiteX76" fmla="*/ 223172 w 508378"/>
                    <a:gd name="connsiteY76" fmla="*/ 12958 h 728906"/>
                    <a:gd name="connsiteX77" fmla="*/ 243329 w 508378"/>
                    <a:gd name="connsiteY77" fmla="*/ 4320 h 728906"/>
                    <a:gd name="connsiteX78" fmla="*/ 263486 w 508378"/>
                    <a:gd name="connsiteY78" fmla="*/ 0 h 728906"/>
                    <a:gd name="connsiteX79" fmla="*/ 305241 w 508378"/>
                    <a:gd name="connsiteY79" fmla="*/ 40315 h 728906"/>
                    <a:gd name="connsiteX80" fmla="*/ 303801 w 508378"/>
                    <a:gd name="connsiteY80" fmla="*/ 48954 h 728906"/>
                    <a:gd name="connsiteX81" fmla="*/ 318199 w 508378"/>
                    <a:gd name="connsiteY81" fmla="*/ 66232 h 728906"/>
                    <a:gd name="connsiteX82" fmla="*/ 311000 w 508378"/>
                    <a:gd name="connsiteY82" fmla="*/ 84949 h 728906"/>
                    <a:gd name="connsiteX83" fmla="*/ 285084 w 508378"/>
                    <a:gd name="connsiteY83" fmla="*/ 96468 h 728906"/>
                    <a:gd name="connsiteX84" fmla="*/ 279324 w 508378"/>
                    <a:gd name="connsiteY84" fmla="*/ 103667 h 728906"/>
                    <a:gd name="connsiteX85" fmla="*/ 275005 w 508378"/>
                    <a:gd name="connsiteY85" fmla="*/ 118065 h 728906"/>
                    <a:gd name="connsiteX86" fmla="*/ 276445 w 508378"/>
                    <a:gd name="connsiteY86" fmla="*/ 123824 h 728906"/>
                    <a:gd name="connsiteX87" fmla="*/ 243329 w 508378"/>
                    <a:gd name="connsiteY87" fmla="*/ 164139 h 728906"/>
                    <a:gd name="connsiteX88" fmla="*/ 233250 w 508378"/>
                    <a:gd name="connsiteY88" fmla="*/ 172778 h 728906"/>
                    <a:gd name="connsiteX89" fmla="*/ 234690 w 508378"/>
                    <a:gd name="connsiteY89" fmla="*/ 197255 h 728906"/>
                    <a:gd name="connsiteX90" fmla="*/ 243329 w 508378"/>
                    <a:gd name="connsiteY90" fmla="*/ 197255 h 728906"/>
                    <a:gd name="connsiteX91" fmla="*/ 246209 w 508378"/>
                    <a:gd name="connsiteY91" fmla="*/ 184296 h 728906"/>
                    <a:gd name="connsiteX92" fmla="*/ 259167 w 508378"/>
                    <a:gd name="connsiteY92" fmla="*/ 178537 h 728906"/>
                    <a:gd name="connsiteX93" fmla="*/ 259167 w 508378"/>
                    <a:gd name="connsiteY93" fmla="*/ 165579 h 728906"/>
                    <a:gd name="connsiteX94" fmla="*/ 279324 w 508378"/>
                    <a:gd name="connsiteY94" fmla="*/ 154060 h 728906"/>
                    <a:gd name="connsiteX95" fmla="*/ 279324 w 508378"/>
                    <a:gd name="connsiteY95" fmla="*/ 167019 h 728906"/>
                    <a:gd name="connsiteX96" fmla="*/ 289403 w 508378"/>
                    <a:gd name="connsiteY96" fmla="*/ 179977 h 728906"/>
                    <a:gd name="connsiteX97" fmla="*/ 286523 w 508378"/>
                    <a:gd name="connsiteY97" fmla="*/ 190056 h 728906"/>
                    <a:gd name="connsiteX98" fmla="*/ 270686 w 508378"/>
                    <a:gd name="connsiteY98" fmla="*/ 185736 h 728906"/>
                    <a:gd name="connsiteX99" fmla="*/ 267806 w 508378"/>
                    <a:gd name="connsiteY99" fmla="*/ 194375 h 728906"/>
                    <a:gd name="connsiteX100" fmla="*/ 276445 w 508378"/>
                    <a:gd name="connsiteY100" fmla="*/ 203014 h 728906"/>
                    <a:gd name="connsiteX101" fmla="*/ 289403 w 508378"/>
                    <a:gd name="connsiteY101" fmla="*/ 203014 h 728906"/>
                    <a:gd name="connsiteX102" fmla="*/ 302361 w 508378"/>
                    <a:gd name="connsiteY102" fmla="*/ 220292 h 728906"/>
                    <a:gd name="connsiteX103" fmla="*/ 323959 w 508378"/>
                    <a:gd name="connsiteY103" fmla="*/ 220292 h 728906"/>
                    <a:gd name="connsiteX104" fmla="*/ 331158 w 508378"/>
                    <a:gd name="connsiteY104" fmla="*/ 217412 h 728906"/>
                    <a:gd name="connsiteX105" fmla="*/ 332598 w 508378"/>
                    <a:gd name="connsiteY105" fmla="*/ 228931 h 728906"/>
                    <a:gd name="connsiteX106" fmla="*/ 323959 w 508378"/>
                    <a:gd name="connsiteY106" fmla="*/ 266366 h 728906"/>
                    <a:gd name="connsiteX107" fmla="*/ 336917 w 508378"/>
                    <a:gd name="connsiteY107" fmla="*/ 259167 h 728906"/>
                    <a:gd name="connsiteX108" fmla="*/ 344116 w 508378"/>
                    <a:gd name="connsiteY108" fmla="*/ 240449 h 728906"/>
                    <a:gd name="connsiteX109" fmla="*/ 372912 w 508378"/>
                    <a:gd name="connsiteY109" fmla="*/ 247648 h 728906"/>
                    <a:gd name="connsiteX110" fmla="*/ 375792 w 508378"/>
                    <a:gd name="connsiteY110" fmla="*/ 236130 h 728906"/>
                    <a:gd name="connsiteX111" fmla="*/ 346996 w 508378"/>
                    <a:gd name="connsiteY111" fmla="*/ 224611 h 728906"/>
                    <a:gd name="connsiteX112" fmla="*/ 342676 w 508378"/>
                    <a:gd name="connsiteY112" fmla="*/ 203014 h 728906"/>
                    <a:gd name="connsiteX113" fmla="*/ 400269 w 508378"/>
                    <a:gd name="connsiteY113" fmla="*/ 172778 h 728906"/>
                    <a:gd name="connsiteX114" fmla="*/ 410348 w 508378"/>
                    <a:gd name="connsiteY114" fmla="*/ 162699 h 728906"/>
                    <a:gd name="connsiteX115" fmla="*/ 417547 w 508378"/>
                    <a:gd name="connsiteY115" fmla="*/ 171338 h 728906"/>
                    <a:gd name="connsiteX116" fmla="*/ 437704 w 508378"/>
                    <a:gd name="connsiteY116" fmla="*/ 182856 h 728906"/>
                    <a:gd name="connsiteX117" fmla="*/ 437842 w 508378"/>
                    <a:gd name="connsiteY117" fmla="*/ 188212 h 728906"/>
                    <a:gd name="connsiteX118" fmla="*/ 415243 w 508378"/>
                    <a:gd name="connsiteY118" fmla="*/ 216836 h 728906"/>
                    <a:gd name="connsiteX119" fmla="*/ 425610 w 508378"/>
                    <a:gd name="connsiteY119" fmla="*/ 239297 h 728906"/>
                    <a:gd name="connsiteX120" fmla="*/ 422154 w 508378"/>
                    <a:gd name="connsiteY120" fmla="*/ 266942 h 728906"/>
                    <a:gd name="connsiteX121" fmla="*/ 463621 w 508378"/>
                    <a:gd name="connsiteY121" fmla="*/ 303225 h 728906"/>
                    <a:gd name="connsiteX122" fmla="*/ 467076 w 508378"/>
                    <a:gd name="connsiteY122" fmla="*/ 337781 h 728906"/>
                    <a:gd name="connsiteX123" fmla="*/ 508378 w 508378"/>
                    <a:gd name="connsiteY123" fmla="*/ 343362 h 72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508378" h="728906">
                      <a:moveTo>
                        <a:pt x="508378" y="682955"/>
                      </a:moveTo>
                      <a:lnTo>
                        <a:pt x="505735" y="680312"/>
                      </a:lnTo>
                      <a:lnTo>
                        <a:pt x="497096" y="688951"/>
                      </a:lnTo>
                      <a:lnTo>
                        <a:pt x="500336" y="699750"/>
                      </a:lnTo>
                      <a:lnTo>
                        <a:pt x="491697" y="701910"/>
                      </a:lnTo>
                      <a:lnTo>
                        <a:pt x="493856" y="711628"/>
                      </a:lnTo>
                      <a:lnTo>
                        <a:pt x="506815" y="713788"/>
                      </a:lnTo>
                      <a:lnTo>
                        <a:pt x="503576" y="728906"/>
                      </a:lnTo>
                      <a:lnTo>
                        <a:pt x="481979" y="725666"/>
                      </a:lnTo>
                      <a:lnTo>
                        <a:pt x="458222" y="709468"/>
                      </a:lnTo>
                      <a:lnTo>
                        <a:pt x="439864" y="704069"/>
                      </a:lnTo>
                      <a:lnTo>
                        <a:pt x="446343" y="669514"/>
                      </a:lnTo>
                      <a:lnTo>
                        <a:pt x="407468" y="650076"/>
                      </a:lnTo>
                      <a:lnTo>
                        <a:pt x="397749" y="653316"/>
                      </a:lnTo>
                      <a:lnTo>
                        <a:pt x="392350" y="648996"/>
                      </a:lnTo>
                      <a:lnTo>
                        <a:pt x="375072" y="650076"/>
                      </a:lnTo>
                      <a:lnTo>
                        <a:pt x="365353" y="642517"/>
                      </a:lnTo>
                      <a:lnTo>
                        <a:pt x="369673" y="634958"/>
                      </a:lnTo>
                      <a:lnTo>
                        <a:pt x="366433" y="617680"/>
                      </a:lnTo>
                      <a:lnTo>
                        <a:pt x="359353" y="614910"/>
                      </a:lnTo>
                      <a:lnTo>
                        <a:pt x="359954" y="614801"/>
                      </a:lnTo>
                      <a:lnTo>
                        <a:pt x="381551" y="587444"/>
                      </a:lnTo>
                      <a:lnTo>
                        <a:pt x="374352" y="564407"/>
                      </a:lnTo>
                      <a:lnTo>
                        <a:pt x="378672" y="548569"/>
                      </a:lnTo>
                      <a:lnTo>
                        <a:pt x="338357" y="542810"/>
                      </a:lnTo>
                      <a:lnTo>
                        <a:pt x="329718" y="531292"/>
                      </a:lnTo>
                      <a:lnTo>
                        <a:pt x="309561" y="537051"/>
                      </a:lnTo>
                      <a:lnTo>
                        <a:pt x="295162" y="532731"/>
                      </a:lnTo>
                      <a:lnTo>
                        <a:pt x="309561" y="518333"/>
                      </a:lnTo>
                      <a:lnTo>
                        <a:pt x="289403" y="508254"/>
                      </a:lnTo>
                      <a:lnTo>
                        <a:pt x="264926" y="509694"/>
                      </a:lnTo>
                      <a:lnTo>
                        <a:pt x="260607" y="518333"/>
                      </a:lnTo>
                      <a:lnTo>
                        <a:pt x="250528" y="521213"/>
                      </a:lnTo>
                      <a:lnTo>
                        <a:pt x="234690" y="505375"/>
                      </a:lnTo>
                      <a:lnTo>
                        <a:pt x="243329" y="485217"/>
                      </a:lnTo>
                      <a:lnTo>
                        <a:pt x="231810" y="475139"/>
                      </a:lnTo>
                      <a:lnTo>
                        <a:pt x="207334" y="466500"/>
                      </a:lnTo>
                      <a:lnTo>
                        <a:pt x="218852" y="454981"/>
                      </a:lnTo>
                      <a:lnTo>
                        <a:pt x="214533" y="437704"/>
                      </a:lnTo>
                      <a:lnTo>
                        <a:pt x="181417" y="437704"/>
                      </a:lnTo>
                      <a:lnTo>
                        <a:pt x="156940" y="452102"/>
                      </a:lnTo>
                      <a:lnTo>
                        <a:pt x="139662" y="433384"/>
                      </a:lnTo>
                      <a:lnTo>
                        <a:pt x="116625" y="433384"/>
                      </a:lnTo>
                      <a:lnTo>
                        <a:pt x="109426" y="418986"/>
                      </a:lnTo>
                      <a:lnTo>
                        <a:pt x="50394" y="395949"/>
                      </a:lnTo>
                      <a:cubicBezTo>
                        <a:pt x="50874" y="388270"/>
                        <a:pt x="51353" y="380591"/>
                        <a:pt x="51833" y="372912"/>
                      </a:cubicBezTo>
                      <a:lnTo>
                        <a:pt x="43195" y="365713"/>
                      </a:lnTo>
                      <a:lnTo>
                        <a:pt x="50394" y="357074"/>
                      </a:lnTo>
                      <a:lnTo>
                        <a:pt x="53273" y="318199"/>
                      </a:lnTo>
                      <a:lnTo>
                        <a:pt x="63352" y="306681"/>
                      </a:lnTo>
                      <a:lnTo>
                        <a:pt x="95028" y="325398"/>
                      </a:lnTo>
                      <a:lnTo>
                        <a:pt x="99347" y="332597"/>
                      </a:lnTo>
                      <a:lnTo>
                        <a:pt x="122384" y="313880"/>
                      </a:lnTo>
                      <a:lnTo>
                        <a:pt x="138222" y="313880"/>
                      </a:lnTo>
                      <a:lnTo>
                        <a:pt x="142542" y="276444"/>
                      </a:lnTo>
                      <a:lnTo>
                        <a:pt x="129584" y="257727"/>
                      </a:lnTo>
                      <a:lnTo>
                        <a:pt x="123824" y="233250"/>
                      </a:lnTo>
                      <a:lnTo>
                        <a:pt x="135343" y="221731"/>
                      </a:lnTo>
                      <a:lnTo>
                        <a:pt x="125264" y="201574"/>
                      </a:lnTo>
                      <a:lnTo>
                        <a:pt x="103667" y="203014"/>
                      </a:lnTo>
                      <a:lnTo>
                        <a:pt x="54713" y="228931"/>
                      </a:lnTo>
                      <a:lnTo>
                        <a:pt x="44634" y="218852"/>
                      </a:lnTo>
                      <a:lnTo>
                        <a:pt x="46074" y="201574"/>
                      </a:lnTo>
                      <a:lnTo>
                        <a:pt x="0" y="155500"/>
                      </a:lnTo>
                      <a:lnTo>
                        <a:pt x="17278" y="132463"/>
                      </a:lnTo>
                      <a:lnTo>
                        <a:pt x="7625" y="100749"/>
                      </a:lnTo>
                      <a:lnTo>
                        <a:pt x="23037" y="99347"/>
                      </a:lnTo>
                      <a:lnTo>
                        <a:pt x="40315" y="110866"/>
                      </a:lnTo>
                      <a:lnTo>
                        <a:pt x="83509" y="96468"/>
                      </a:lnTo>
                      <a:lnTo>
                        <a:pt x="92148" y="71991"/>
                      </a:lnTo>
                      <a:lnTo>
                        <a:pt x="122384" y="70551"/>
                      </a:lnTo>
                      <a:lnTo>
                        <a:pt x="129584" y="66232"/>
                      </a:lnTo>
                      <a:lnTo>
                        <a:pt x="151181" y="54713"/>
                      </a:lnTo>
                      <a:lnTo>
                        <a:pt x="164139" y="41755"/>
                      </a:lnTo>
                      <a:lnTo>
                        <a:pt x="165579" y="30236"/>
                      </a:lnTo>
                      <a:lnTo>
                        <a:pt x="194375" y="18718"/>
                      </a:lnTo>
                      <a:lnTo>
                        <a:pt x="223172" y="12958"/>
                      </a:lnTo>
                      <a:lnTo>
                        <a:pt x="243329" y="4320"/>
                      </a:lnTo>
                      <a:lnTo>
                        <a:pt x="263486" y="0"/>
                      </a:lnTo>
                      <a:lnTo>
                        <a:pt x="305241" y="40315"/>
                      </a:lnTo>
                      <a:lnTo>
                        <a:pt x="303801" y="48954"/>
                      </a:lnTo>
                      <a:lnTo>
                        <a:pt x="318199" y="66232"/>
                      </a:lnTo>
                      <a:lnTo>
                        <a:pt x="311000" y="84949"/>
                      </a:lnTo>
                      <a:lnTo>
                        <a:pt x="285084" y="96468"/>
                      </a:lnTo>
                      <a:lnTo>
                        <a:pt x="279324" y="103667"/>
                      </a:lnTo>
                      <a:lnTo>
                        <a:pt x="275005" y="118065"/>
                      </a:lnTo>
                      <a:lnTo>
                        <a:pt x="276445" y="123824"/>
                      </a:lnTo>
                      <a:lnTo>
                        <a:pt x="243329" y="164139"/>
                      </a:lnTo>
                      <a:lnTo>
                        <a:pt x="233250" y="172778"/>
                      </a:lnTo>
                      <a:lnTo>
                        <a:pt x="234690" y="197255"/>
                      </a:lnTo>
                      <a:lnTo>
                        <a:pt x="243329" y="197255"/>
                      </a:lnTo>
                      <a:lnTo>
                        <a:pt x="246209" y="184296"/>
                      </a:lnTo>
                      <a:lnTo>
                        <a:pt x="259167" y="178537"/>
                      </a:lnTo>
                      <a:lnTo>
                        <a:pt x="259167" y="165579"/>
                      </a:lnTo>
                      <a:lnTo>
                        <a:pt x="279324" y="154060"/>
                      </a:lnTo>
                      <a:lnTo>
                        <a:pt x="279324" y="167019"/>
                      </a:lnTo>
                      <a:lnTo>
                        <a:pt x="289403" y="179977"/>
                      </a:lnTo>
                      <a:lnTo>
                        <a:pt x="286523" y="190056"/>
                      </a:lnTo>
                      <a:lnTo>
                        <a:pt x="270686" y="185736"/>
                      </a:lnTo>
                      <a:lnTo>
                        <a:pt x="267806" y="194375"/>
                      </a:lnTo>
                      <a:lnTo>
                        <a:pt x="276445" y="203014"/>
                      </a:lnTo>
                      <a:lnTo>
                        <a:pt x="289403" y="203014"/>
                      </a:lnTo>
                      <a:lnTo>
                        <a:pt x="302361" y="220292"/>
                      </a:lnTo>
                      <a:lnTo>
                        <a:pt x="323959" y="220292"/>
                      </a:lnTo>
                      <a:lnTo>
                        <a:pt x="331158" y="217412"/>
                      </a:lnTo>
                      <a:lnTo>
                        <a:pt x="332598" y="228931"/>
                      </a:lnTo>
                      <a:lnTo>
                        <a:pt x="323959" y="266366"/>
                      </a:lnTo>
                      <a:lnTo>
                        <a:pt x="336917" y="259167"/>
                      </a:lnTo>
                      <a:lnTo>
                        <a:pt x="344116" y="240449"/>
                      </a:lnTo>
                      <a:lnTo>
                        <a:pt x="372912" y="247648"/>
                      </a:lnTo>
                      <a:lnTo>
                        <a:pt x="375792" y="236130"/>
                      </a:lnTo>
                      <a:lnTo>
                        <a:pt x="346996" y="224611"/>
                      </a:lnTo>
                      <a:lnTo>
                        <a:pt x="342676" y="203014"/>
                      </a:lnTo>
                      <a:lnTo>
                        <a:pt x="400269" y="172778"/>
                      </a:lnTo>
                      <a:lnTo>
                        <a:pt x="410348" y="162699"/>
                      </a:lnTo>
                      <a:lnTo>
                        <a:pt x="417547" y="171338"/>
                      </a:lnTo>
                      <a:lnTo>
                        <a:pt x="437704" y="182856"/>
                      </a:lnTo>
                      <a:lnTo>
                        <a:pt x="437842" y="188212"/>
                      </a:lnTo>
                      <a:lnTo>
                        <a:pt x="415243" y="216836"/>
                      </a:lnTo>
                      <a:lnTo>
                        <a:pt x="425610" y="239297"/>
                      </a:lnTo>
                      <a:lnTo>
                        <a:pt x="422154" y="266942"/>
                      </a:lnTo>
                      <a:lnTo>
                        <a:pt x="463621" y="303225"/>
                      </a:lnTo>
                      <a:lnTo>
                        <a:pt x="467076" y="337781"/>
                      </a:lnTo>
                      <a:lnTo>
                        <a:pt x="508378" y="343362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26577051-F560-30C0-2EDE-C56F4A6AEEEE}"/>
                  </a:ext>
                </a:extLst>
              </p:cNvPr>
              <p:cNvSpPr/>
              <p:nvPr/>
            </p:nvSpPr>
            <p:spPr>
              <a:xfrm>
                <a:off x="663983" y="3062939"/>
                <a:ext cx="60313" cy="217548"/>
              </a:xfrm>
              <a:custGeom>
                <a:avLst/>
                <a:gdLst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  <a:gd name="connsiteX13" fmla="*/ 0 w 60313"/>
                  <a:gd name="connsiteY13" fmla="*/ 0 h 217548"/>
                  <a:gd name="connsiteX0" fmla="*/ 86132 w 146445"/>
                  <a:gd name="connsiteY0" fmla="*/ 0 h 217548"/>
                  <a:gd name="connsiteX1" fmla="*/ 123408 w 146445"/>
                  <a:gd name="connsiteY1" fmla="*/ 30372 h 217548"/>
                  <a:gd name="connsiteX2" fmla="*/ 129167 w 146445"/>
                  <a:gd name="connsiteY2" fmla="*/ 50530 h 217548"/>
                  <a:gd name="connsiteX3" fmla="*/ 145005 w 146445"/>
                  <a:gd name="connsiteY3" fmla="*/ 66367 h 217548"/>
                  <a:gd name="connsiteX4" fmla="*/ 146445 w 146445"/>
                  <a:gd name="connsiteY4" fmla="*/ 106682 h 217548"/>
                  <a:gd name="connsiteX5" fmla="*/ 133486 w 146445"/>
                  <a:gd name="connsiteY5" fmla="*/ 132600 h 217548"/>
                  <a:gd name="connsiteX6" fmla="*/ 145005 w 146445"/>
                  <a:gd name="connsiteY6" fmla="*/ 154196 h 217548"/>
                  <a:gd name="connsiteX7" fmla="*/ 145005 w 146445"/>
                  <a:gd name="connsiteY7" fmla="*/ 168595 h 217548"/>
                  <a:gd name="connsiteX8" fmla="*/ 130607 w 146445"/>
                  <a:gd name="connsiteY8" fmla="*/ 177234 h 217548"/>
                  <a:gd name="connsiteX9" fmla="*/ 120528 w 146445"/>
                  <a:gd name="connsiteY9" fmla="*/ 217548 h 217548"/>
                  <a:gd name="connsiteX10" fmla="*/ 100371 w 146445"/>
                  <a:gd name="connsiteY10" fmla="*/ 217548 h 217548"/>
                  <a:gd name="connsiteX11" fmla="*/ 87412 w 146445"/>
                  <a:gd name="connsiteY11" fmla="*/ 208909 h 217548"/>
                  <a:gd name="connsiteX12" fmla="*/ 86132 w 146445"/>
                  <a:gd name="connsiteY12" fmla="*/ 208589 h 217548"/>
                  <a:gd name="connsiteX13" fmla="*/ 0 w 146445"/>
                  <a:gd name="connsiteY13" fmla="*/ 99361 h 217548"/>
                  <a:gd name="connsiteX14" fmla="*/ 86132 w 146445"/>
                  <a:gd name="connsiteY14" fmla="*/ 0 h 217548"/>
                  <a:gd name="connsiteX0" fmla="*/ 0 w 146445"/>
                  <a:gd name="connsiteY0" fmla="*/ 99361 h 217548"/>
                  <a:gd name="connsiteX1" fmla="*/ 86132 w 146445"/>
                  <a:gd name="connsiteY1" fmla="*/ 0 h 217548"/>
                  <a:gd name="connsiteX2" fmla="*/ 123408 w 146445"/>
                  <a:gd name="connsiteY2" fmla="*/ 30372 h 217548"/>
                  <a:gd name="connsiteX3" fmla="*/ 129167 w 146445"/>
                  <a:gd name="connsiteY3" fmla="*/ 50530 h 217548"/>
                  <a:gd name="connsiteX4" fmla="*/ 145005 w 146445"/>
                  <a:gd name="connsiteY4" fmla="*/ 66367 h 217548"/>
                  <a:gd name="connsiteX5" fmla="*/ 146445 w 146445"/>
                  <a:gd name="connsiteY5" fmla="*/ 106682 h 217548"/>
                  <a:gd name="connsiteX6" fmla="*/ 133486 w 146445"/>
                  <a:gd name="connsiteY6" fmla="*/ 132600 h 217548"/>
                  <a:gd name="connsiteX7" fmla="*/ 145005 w 146445"/>
                  <a:gd name="connsiteY7" fmla="*/ 154196 h 217548"/>
                  <a:gd name="connsiteX8" fmla="*/ 145005 w 146445"/>
                  <a:gd name="connsiteY8" fmla="*/ 168595 h 217548"/>
                  <a:gd name="connsiteX9" fmla="*/ 130607 w 146445"/>
                  <a:gd name="connsiteY9" fmla="*/ 177234 h 217548"/>
                  <a:gd name="connsiteX10" fmla="*/ 120528 w 146445"/>
                  <a:gd name="connsiteY10" fmla="*/ 217548 h 217548"/>
                  <a:gd name="connsiteX11" fmla="*/ 100371 w 146445"/>
                  <a:gd name="connsiteY11" fmla="*/ 217548 h 217548"/>
                  <a:gd name="connsiteX12" fmla="*/ 87412 w 146445"/>
                  <a:gd name="connsiteY12" fmla="*/ 208909 h 217548"/>
                  <a:gd name="connsiteX13" fmla="*/ 86132 w 146445"/>
                  <a:gd name="connsiteY13" fmla="*/ 208589 h 217548"/>
                  <a:gd name="connsiteX14" fmla="*/ 91440 w 146445"/>
                  <a:gd name="connsiteY14" fmla="*/ 190801 h 217548"/>
                  <a:gd name="connsiteX0" fmla="*/ 36293 w 96606"/>
                  <a:gd name="connsiteY0" fmla="*/ 0 h 217548"/>
                  <a:gd name="connsiteX1" fmla="*/ 73569 w 96606"/>
                  <a:gd name="connsiteY1" fmla="*/ 30372 h 217548"/>
                  <a:gd name="connsiteX2" fmla="*/ 79328 w 96606"/>
                  <a:gd name="connsiteY2" fmla="*/ 50530 h 217548"/>
                  <a:gd name="connsiteX3" fmla="*/ 95166 w 96606"/>
                  <a:gd name="connsiteY3" fmla="*/ 66367 h 217548"/>
                  <a:gd name="connsiteX4" fmla="*/ 96606 w 96606"/>
                  <a:gd name="connsiteY4" fmla="*/ 106682 h 217548"/>
                  <a:gd name="connsiteX5" fmla="*/ 83647 w 96606"/>
                  <a:gd name="connsiteY5" fmla="*/ 132600 h 217548"/>
                  <a:gd name="connsiteX6" fmla="*/ 95166 w 96606"/>
                  <a:gd name="connsiteY6" fmla="*/ 154196 h 217548"/>
                  <a:gd name="connsiteX7" fmla="*/ 95166 w 96606"/>
                  <a:gd name="connsiteY7" fmla="*/ 168595 h 217548"/>
                  <a:gd name="connsiteX8" fmla="*/ 80768 w 96606"/>
                  <a:gd name="connsiteY8" fmla="*/ 177234 h 217548"/>
                  <a:gd name="connsiteX9" fmla="*/ 70689 w 96606"/>
                  <a:gd name="connsiteY9" fmla="*/ 217548 h 217548"/>
                  <a:gd name="connsiteX10" fmla="*/ 50532 w 96606"/>
                  <a:gd name="connsiteY10" fmla="*/ 217548 h 217548"/>
                  <a:gd name="connsiteX11" fmla="*/ 37573 w 96606"/>
                  <a:gd name="connsiteY11" fmla="*/ 208909 h 217548"/>
                  <a:gd name="connsiteX12" fmla="*/ 36293 w 96606"/>
                  <a:gd name="connsiteY12" fmla="*/ 208589 h 217548"/>
                  <a:gd name="connsiteX13" fmla="*/ 41601 w 96606"/>
                  <a:gd name="connsiteY13" fmla="*/ 190801 h 217548"/>
                  <a:gd name="connsiteX0" fmla="*/ 0 w 60313"/>
                  <a:gd name="connsiteY0" fmla="*/ 0 h 217548"/>
                  <a:gd name="connsiteX1" fmla="*/ 37276 w 60313"/>
                  <a:gd name="connsiteY1" fmla="*/ 30372 h 217548"/>
                  <a:gd name="connsiteX2" fmla="*/ 43035 w 60313"/>
                  <a:gd name="connsiteY2" fmla="*/ 50530 h 217548"/>
                  <a:gd name="connsiteX3" fmla="*/ 58873 w 60313"/>
                  <a:gd name="connsiteY3" fmla="*/ 66367 h 217548"/>
                  <a:gd name="connsiteX4" fmla="*/ 60313 w 60313"/>
                  <a:gd name="connsiteY4" fmla="*/ 106682 h 217548"/>
                  <a:gd name="connsiteX5" fmla="*/ 47354 w 60313"/>
                  <a:gd name="connsiteY5" fmla="*/ 132600 h 217548"/>
                  <a:gd name="connsiteX6" fmla="*/ 58873 w 60313"/>
                  <a:gd name="connsiteY6" fmla="*/ 154196 h 217548"/>
                  <a:gd name="connsiteX7" fmla="*/ 58873 w 60313"/>
                  <a:gd name="connsiteY7" fmla="*/ 168595 h 217548"/>
                  <a:gd name="connsiteX8" fmla="*/ 44475 w 60313"/>
                  <a:gd name="connsiteY8" fmla="*/ 177234 h 217548"/>
                  <a:gd name="connsiteX9" fmla="*/ 34396 w 60313"/>
                  <a:gd name="connsiteY9" fmla="*/ 217548 h 217548"/>
                  <a:gd name="connsiteX10" fmla="*/ 14239 w 60313"/>
                  <a:gd name="connsiteY10" fmla="*/ 217548 h 217548"/>
                  <a:gd name="connsiteX11" fmla="*/ 1280 w 60313"/>
                  <a:gd name="connsiteY11" fmla="*/ 208909 h 217548"/>
                  <a:gd name="connsiteX12" fmla="*/ 0 w 60313"/>
                  <a:gd name="connsiteY12" fmla="*/ 208589 h 21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313" h="217548">
                    <a:moveTo>
                      <a:pt x="0" y="0"/>
                    </a:moveTo>
                    <a:lnTo>
                      <a:pt x="37276" y="30372"/>
                    </a:lnTo>
                    <a:lnTo>
                      <a:pt x="43035" y="50530"/>
                    </a:lnTo>
                    <a:lnTo>
                      <a:pt x="58873" y="66367"/>
                    </a:lnTo>
                    <a:lnTo>
                      <a:pt x="60313" y="106682"/>
                    </a:lnTo>
                    <a:lnTo>
                      <a:pt x="47354" y="132600"/>
                    </a:lnTo>
                    <a:lnTo>
                      <a:pt x="58873" y="154196"/>
                    </a:lnTo>
                    <a:lnTo>
                      <a:pt x="58873" y="168595"/>
                    </a:lnTo>
                    <a:lnTo>
                      <a:pt x="44475" y="177234"/>
                    </a:lnTo>
                    <a:lnTo>
                      <a:pt x="34396" y="217548"/>
                    </a:lnTo>
                    <a:lnTo>
                      <a:pt x="14239" y="217548"/>
                    </a:lnTo>
                    <a:lnTo>
                      <a:pt x="1280" y="208909"/>
                    </a:lnTo>
                    <a:lnTo>
                      <a:pt x="0" y="20858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7A64869D-A2D7-E501-4660-38F27880AA84}"/>
                  </a:ext>
                </a:extLst>
              </p:cNvPr>
              <p:cNvSpPr/>
              <p:nvPr/>
            </p:nvSpPr>
            <p:spPr>
              <a:xfrm>
                <a:off x="663981" y="3389913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938" h="159605">
                    <a:moveTo>
                      <a:pt x="21438" y="0"/>
                    </a:move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  <a:lnTo>
                      <a:pt x="0" y="159605"/>
                    </a:lnTo>
                    <a:lnTo>
                      <a:pt x="0" y="8959"/>
                    </a:lnTo>
                    <a:lnTo>
                      <a:pt x="5600" y="5759"/>
                    </a:lnTo>
                    <a:lnTo>
                      <a:pt x="2143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E2A25D72-153B-9C7A-C1D0-8F7F6A9DC08A}"/>
                  </a:ext>
                </a:extLst>
              </p:cNvPr>
              <p:cNvSpPr/>
              <p:nvPr/>
            </p:nvSpPr>
            <p:spPr>
              <a:xfrm>
                <a:off x="663981" y="3386738"/>
                <a:ext cx="176938" cy="159605"/>
              </a:xfrm>
              <a:custGeom>
                <a:avLst/>
                <a:gdLst>
                  <a:gd name="connsiteX0" fmla="*/ 21438 w 176938"/>
                  <a:gd name="connsiteY0" fmla="*/ 0 h 159605"/>
                  <a:gd name="connsiteX1" fmla="*/ 35836 w 176938"/>
                  <a:gd name="connsiteY1" fmla="*/ 0 h 159605"/>
                  <a:gd name="connsiteX2" fmla="*/ 51674 w 176938"/>
                  <a:gd name="connsiteY2" fmla="*/ 5759 h 159605"/>
                  <a:gd name="connsiteX3" fmla="*/ 67512 w 176938"/>
                  <a:gd name="connsiteY3" fmla="*/ 20158 h 159605"/>
                  <a:gd name="connsiteX4" fmla="*/ 83350 w 176938"/>
                  <a:gd name="connsiteY4" fmla="*/ 17278 h 159605"/>
                  <a:gd name="connsiteX5" fmla="*/ 107827 w 176938"/>
                  <a:gd name="connsiteY5" fmla="*/ 25917 h 159605"/>
                  <a:gd name="connsiteX6" fmla="*/ 143822 w 176938"/>
                  <a:gd name="connsiteY6" fmla="*/ 18718 h 159605"/>
                  <a:gd name="connsiteX7" fmla="*/ 159660 w 176938"/>
                  <a:gd name="connsiteY7" fmla="*/ 5759 h 159605"/>
                  <a:gd name="connsiteX8" fmla="*/ 172618 w 176938"/>
                  <a:gd name="connsiteY8" fmla="*/ 8639 h 159605"/>
                  <a:gd name="connsiteX9" fmla="*/ 155341 w 176938"/>
                  <a:gd name="connsiteY9" fmla="*/ 31676 h 159605"/>
                  <a:gd name="connsiteX10" fmla="*/ 155341 w 176938"/>
                  <a:gd name="connsiteY10" fmla="*/ 47515 h 159605"/>
                  <a:gd name="connsiteX11" fmla="*/ 148141 w 176938"/>
                  <a:gd name="connsiteY11" fmla="*/ 60472 h 159605"/>
                  <a:gd name="connsiteX12" fmla="*/ 149581 w 176938"/>
                  <a:gd name="connsiteY12" fmla="*/ 73430 h 159605"/>
                  <a:gd name="connsiteX13" fmla="*/ 130864 w 176938"/>
                  <a:gd name="connsiteY13" fmla="*/ 76311 h 159605"/>
                  <a:gd name="connsiteX14" fmla="*/ 123665 w 176938"/>
                  <a:gd name="connsiteY14" fmla="*/ 87829 h 159605"/>
                  <a:gd name="connsiteX15" fmla="*/ 125104 w 176938"/>
                  <a:gd name="connsiteY15" fmla="*/ 107986 h 159605"/>
                  <a:gd name="connsiteX16" fmla="*/ 103507 w 176938"/>
                  <a:gd name="connsiteY16" fmla="*/ 122385 h 159605"/>
                  <a:gd name="connsiteX17" fmla="*/ 139503 w 176938"/>
                  <a:gd name="connsiteY17" fmla="*/ 126704 h 159605"/>
                  <a:gd name="connsiteX18" fmla="*/ 151021 w 176938"/>
                  <a:gd name="connsiteY18" fmla="*/ 122385 h 159605"/>
                  <a:gd name="connsiteX19" fmla="*/ 163979 w 176938"/>
                  <a:gd name="connsiteY19" fmla="*/ 119504 h 159605"/>
                  <a:gd name="connsiteX20" fmla="*/ 169739 w 176938"/>
                  <a:gd name="connsiteY20" fmla="*/ 115185 h 159605"/>
                  <a:gd name="connsiteX21" fmla="*/ 176938 w 176938"/>
                  <a:gd name="connsiteY21" fmla="*/ 126704 h 159605"/>
                  <a:gd name="connsiteX22" fmla="*/ 171178 w 176938"/>
                  <a:gd name="connsiteY22" fmla="*/ 139663 h 159605"/>
                  <a:gd name="connsiteX23" fmla="*/ 161100 w 176938"/>
                  <a:gd name="connsiteY23" fmla="*/ 143982 h 159605"/>
                  <a:gd name="connsiteX24" fmla="*/ 151157 w 176938"/>
                  <a:gd name="connsiteY24" fmla="*/ 159605 h 159605"/>
                  <a:gd name="connsiteX25" fmla="*/ 0 w 176938"/>
                  <a:gd name="connsiteY25" fmla="*/ 159605 h 159605"/>
                  <a:gd name="connsiteX26" fmla="*/ 0 w 176938"/>
                  <a:gd name="connsiteY26" fmla="*/ 8959 h 159605"/>
                  <a:gd name="connsiteX27" fmla="*/ 5600 w 176938"/>
                  <a:gd name="connsiteY27" fmla="*/ 5759 h 159605"/>
                  <a:gd name="connsiteX28" fmla="*/ 21438 w 176938"/>
                  <a:gd name="connsiteY28" fmla="*/ 0 h 159605"/>
                  <a:gd name="connsiteX0" fmla="*/ 97638 w 253138"/>
                  <a:gd name="connsiteY0" fmla="*/ 0 h 318355"/>
                  <a:gd name="connsiteX1" fmla="*/ 112036 w 253138"/>
                  <a:gd name="connsiteY1" fmla="*/ 0 h 318355"/>
                  <a:gd name="connsiteX2" fmla="*/ 127874 w 253138"/>
                  <a:gd name="connsiteY2" fmla="*/ 5759 h 318355"/>
                  <a:gd name="connsiteX3" fmla="*/ 143712 w 253138"/>
                  <a:gd name="connsiteY3" fmla="*/ 20158 h 318355"/>
                  <a:gd name="connsiteX4" fmla="*/ 159550 w 253138"/>
                  <a:gd name="connsiteY4" fmla="*/ 17278 h 318355"/>
                  <a:gd name="connsiteX5" fmla="*/ 184027 w 253138"/>
                  <a:gd name="connsiteY5" fmla="*/ 25917 h 318355"/>
                  <a:gd name="connsiteX6" fmla="*/ 220022 w 253138"/>
                  <a:gd name="connsiteY6" fmla="*/ 18718 h 318355"/>
                  <a:gd name="connsiteX7" fmla="*/ 235860 w 253138"/>
                  <a:gd name="connsiteY7" fmla="*/ 5759 h 318355"/>
                  <a:gd name="connsiteX8" fmla="*/ 248818 w 253138"/>
                  <a:gd name="connsiteY8" fmla="*/ 8639 h 318355"/>
                  <a:gd name="connsiteX9" fmla="*/ 231541 w 253138"/>
                  <a:gd name="connsiteY9" fmla="*/ 31676 h 318355"/>
                  <a:gd name="connsiteX10" fmla="*/ 231541 w 253138"/>
                  <a:gd name="connsiteY10" fmla="*/ 47515 h 318355"/>
                  <a:gd name="connsiteX11" fmla="*/ 224341 w 253138"/>
                  <a:gd name="connsiteY11" fmla="*/ 60472 h 318355"/>
                  <a:gd name="connsiteX12" fmla="*/ 225781 w 253138"/>
                  <a:gd name="connsiteY12" fmla="*/ 73430 h 318355"/>
                  <a:gd name="connsiteX13" fmla="*/ 207064 w 253138"/>
                  <a:gd name="connsiteY13" fmla="*/ 76311 h 318355"/>
                  <a:gd name="connsiteX14" fmla="*/ 199865 w 253138"/>
                  <a:gd name="connsiteY14" fmla="*/ 87829 h 318355"/>
                  <a:gd name="connsiteX15" fmla="*/ 201304 w 253138"/>
                  <a:gd name="connsiteY15" fmla="*/ 107986 h 318355"/>
                  <a:gd name="connsiteX16" fmla="*/ 179707 w 253138"/>
                  <a:gd name="connsiteY16" fmla="*/ 122385 h 318355"/>
                  <a:gd name="connsiteX17" fmla="*/ 215703 w 253138"/>
                  <a:gd name="connsiteY17" fmla="*/ 126704 h 318355"/>
                  <a:gd name="connsiteX18" fmla="*/ 227221 w 253138"/>
                  <a:gd name="connsiteY18" fmla="*/ 122385 h 318355"/>
                  <a:gd name="connsiteX19" fmla="*/ 240179 w 253138"/>
                  <a:gd name="connsiteY19" fmla="*/ 119504 h 318355"/>
                  <a:gd name="connsiteX20" fmla="*/ 245939 w 253138"/>
                  <a:gd name="connsiteY20" fmla="*/ 115185 h 318355"/>
                  <a:gd name="connsiteX21" fmla="*/ 253138 w 253138"/>
                  <a:gd name="connsiteY21" fmla="*/ 126704 h 318355"/>
                  <a:gd name="connsiteX22" fmla="*/ 247378 w 253138"/>
                  <a:gd name="connsiteY22" fmla="*/ 139663 h 318355"/>
                  <a:gd name="connsiteX23" fmla="*/ 237300 w 253138"/>
                  <a:gd name="connsiteY23" fmla="*/ 143982 h 318355"/>
                  <a:gd name="connsiteX24" fmla="*/ 227357 w 253138"/>
                  <a:gd name="connsiteY24" fmla="*/ 159605 h 318355"/>
                  <a:gd name="connsiteX25" fmla="*/ 0 w 253138"/>
                  <a:gd name="connsiteY25" fmla="*/ 318355 h 318355"/>
                  <a:gd name="connsiteX26" fmla="*/ 76200 w 253138"/>
                  <a:gd name="connsiteY26" fmla="*/ 8959 h 318355"/>
                  <a:gd name="connsiteX27" fmla="*/ 81800 w 253138"/>
                  <a:gd name="connsiteY27" fmla="*/ 5759 h 318355"/>
                  <a:gd name="connsiteX28" fmla="*/ 97638 w 253138"/>
                  <a:gd name="connsiteY28" fmla="*/ 0 h 318355"/>
                  <a:gd name="connsiteX0" fmla="*/ 0 w 253138"/>
                  <a:gd name="connsiteY0" fmla="*/ 318355 h 409795"/>
                  <a:gd name="connsiteX1" fmla="*/ 76200 w 253138"/>
                  <a:gd name="connsiteY1" fmla="*/ 8959 h 409795"/>
                  <a:gd name="connsiteX2" fmla="*/ 81800 w 253138"/>
                  <a:gd name="connsiteY2" fmla="*/ 5759 h 409795"/>
                  <a:gd name="connsiteX3" fmla="*/ 97638 w 253138"/>
                  <a:gd name="connsiteY3" fmla="*/ 0 h 409795"/>
                  <a:gd name="connsiteX4" fmla="*/ 112036 w 253138"/>
                  <a:gd name="connsiteY4" fmla="*/ 0 h 409795"/>
                  <a:gd name="connsiteX5" fmla="*/ 127874 w 253138"/>
                  <a:gd name="connsiteY5" fmla="*/ 5759 h 409795"/>
                  <a:gd name="connsiteX6" fmla="*/ 143712 w 253138"/>
                  <a:gd name="connsiteY6" fmla="*/ 20158 h 409795"/>
                  <a:gd name="connsiteX7" fmla="*/ 159550 w 253138"/>
                  <a:gd name="connsiteY7" fmla="*/ 17278 h 409795"/>
                  <a:gd name="connsiteX8" fmla="*/ 184027 w 253138"/>
                  <a:gd name="connsiteY8" fmla="*/ 25917 h 409795"/>
                  <a:gd name="connsiteX9" fmla="*/ 220022 w 253138"/>
                  <a:gd name="connsiteY9" fmla="*/ 18718 h 409795"/>
                  <a:gd name="connsiteX10" fmla="*/ 235860 w 253138"/>
                  <a:gd name="connsiteY10" fmla="*/ 5759 h 409795"/>
                  <a:gd name="connsiteX11" fmla="*/ 248818 w 253138"/>
                  <a:gd name="connsiteY11" fmla="*/ 8639 h 409795"/>
                  <a:gd name="connsiteX12" fmla="*/ 231541 w 253138"/>
                  <a:gd name="connsiteY12" fmla="*/ 31676 h 409795"/>
                  <a:gd name="connsiteX13" fmla="*/ 231541 w 253138"/>
                  <a:gd name="connsiteY13" fmla="*/ 47515 h 409795"/>
                  <a:gd name="connsiteX14" fmla="*/ 224341 w 253138"/>
                  <a:gd name="connsiteY14" fmla="*/ 60472 h 409795"/>
                  <a:gd name="connsiteX15" fmla="*/ 225781 w 253138"/>
                  <a:gd name="connsiteY15" fmla="*/ 73430 h 409795"/>
                  <a:gd name="connsiteX16" fmla="*/ 207064 w 253138"/>
                  <a:gd name="connsiteY16" fmla="*/ 76311 h 409795"/>
                  <a:gd name="connsiteX17" fmla="*/ 199865 w 253138"/>
                  <a:gd name="connsiteY17" fmla="*/ 87829 h 409795"/>
                  <a:gd name="connsiteX18" fmla="*/ 201304 w 253138"/>
                  <a:gd name="connsiteY18" fmla="*/ 107986 h 409795"/>
                  <a:gd name="connsiteX19" fmla="*/ 179707 w 253138"/>
                  <a:gd name="connsiteY19" fmla="*/ 122385 h 409795"/>
                  <a:gd name="connsiteX20" fmla="*/ 215703 w 253138"/>
                  <a:gd name="connsiteY20" fmla="*/ 126704 h 409795"/>
                  <a:gd name="connsiteX21" fmla="*/ 227221 w 253138"/>
                  <a:gd name="connsiteY21" fmla="*/ 122385 h 409795"/>
                  <a:gd name="connsiteX22" fmla="*/ 240179 w 253138"/>
                  <a:gd name="connsiteY22" fmla="*/ 119504 h 409795"/>
                  <a:gd name="connsiteX23" fmla="*/ 245939 w 253138"/>
                  <a:gd name="connsiteY23" fmla="*/ 115185 h 409795"/>
                  <a:gd name="connsiteX24" fmla="*/ 253138 w 253138"/>
                  <a:gd name="connsiteY24" fmla="*/ 126704 h 409795"/>
                  <a:gd name="connsiteX25" fmla="*/ 247378 w 253138"/>
                  <a:gd name="connsiteY25" fmla="*/ 139663 h 409795"/>
                  <a:gd name="connsiteX26" fmla="*/ 237300 w 253138"/>
                  <a:gd name="connsiteY26" fmla="*/ 143982 h 409795"/>
                  <a:gd name="connsiteX27" fmla="*/ 227357 w 253138"/>
                  <a:gd name="connsiteY27" fmla="*/ 159605 h 409795"/>
                  <a:gd name="connsiteX28" fmla="*/ 91440 w 253138"/>
                  <a:gd name="connsiteY28" fmla="*/ 409795 h 409795"/>
                  <a:gd name="connsiteX0" fmla="*/ 0 w 176938"/>
                  <a:gd name="connsiteY0" fmla="*/ 8959 h 409795"/>
                  <a:gd name="connsiteX1" fmla="*/ 5600 w 176938"/>
                  <a:gd name="connsiteY1" fmla="*/ 5759 h 409795"/>
                  <a:gd name="connsiteX2" fmla="*/ 21438 w 176938"/>
                  <a:gd name="connsiteY2" fmla="*/ 0 h 409795"/>
                  <a:gd name="connsiteX3" fmla="*/ 35836 w 176938"/>
                  <a:gd name="connsiteY3" fmla="*/ 0 h 409795"/>
                  <a:gd name="connsiteX4" fmla="*/ 51674 w 176938"/>
                  <a:gd name="connsiteY4" fmla="*/ 5759 h 409795"/>
                  <a:gd name="connsiteX5" fmla="*/ 67512 w 176938"/>
                  <a:gd name="connsiteY5" fmla="*/ 20158 h 409795"/>
                  <a:gd name="connsiteX6" fmla="*/ 83350 w 176938"/>
                  <a:gd name="connsiteY6" fmla="*/ 17278 h 409795"/>
                  <a:gd name="connsiteX7" fmla="*/ 107827 w 176938"/>
                  <a:gd name="connsiteY7" fmla="*/ 25917 h 409795"/>
                  <a:gd name="connsiteX8" fmla="*/ 143822 w 176938"/>
                  <a:gd name="connsiteY8" fmla="*/ 18718 h 409795"/>
                  <a:gd name="connsiteX9" fmla="*/ 159660 w 176938"/>
                  <a:gd name="connsiteY9" fmla="*/ 5759 h 409795"/>
                  <a:gd name="connsiteX10" fmla="*/ 172618 w 176938"/>
                  <a:gd name="connsiteY10" fmla="*/ 8639 h 409795"/>
                  <a:gd name="connsiteX11" fmla="*/ 155341 w 176938"/>
                  <a:gd name="connsiteY11" fmla="*/ 31676 h 409795"/>
                  <a:gd name="connsiteX12" fmla="*/ 155341 w 176938"/>
                  <a:gd name="connsiteY12" fmla="*/ 47515 h 409795"/>
                  <a:gd name="connsiteX13" fmla="*/ 148141 w 176938"/>
                  <a:gd name="connsiteY13" fmla="*/ 60472 h 409795"/>
                  <a:gd name="connsiteX14" fmla="*/ 149581 w 176938"/>
                  <a:gd name="connsiteY14" fmla="*/ 73430 h 409795"/>
                  <a:gd name="connsiteX15" fmla="*/ 130864 w 176938"/>
                  <a:gd name="connsiteY15" fmla="*/ 76311 h 409795"/>
                  <a:gd name="connsiteX16" fmla="*/ 123665 w 176938"/>
                  <a:gd name="connsiteY16" fmla="*/ 87829 h 409795"/>
                  <a:gd name="connsiteX17" fmla="*/ 125104 w 176938"/>
                  <a:gd name="connsiteY17" fmla="*/ 107986 h 409795"/>
                  <a:gd name="connsiteX18" fmla="*/ 103507 w 176938"/>
                  <a:gd name="connsiteY18" fmla="*/ 122385 h 409795"/>
                  <a:gd name="connsiteX19" fmla="*/ 139503 w 176938"/>
                  <a:gd name="connsiteY19" fmla="*/ 126704 h 409795"/>
                  <a:gd name="connsiteX20" fmla="*/ 151021 w 176938"/>
                  <a:gd name="connsiteY20" fmla="*/ 122385 h 409795"/>
                  <a:gd name="connsiteX21" fmla="*/ 163979 w 176938"/>
                  <a:gd name="connsiteY21" fmla="*/ 119504 h 409795"/>
                  <a:gd name="connsiteX22" fmla="*/ 169739 w 176938"/>
                  <a:gd name="connsiteY22" fmla="*/ 115185 h 409795"/>
                  <a:gd name="connsiteX23" fmla="*/ 176938 w 176938"/>
                  <a:gd name="connsiteY23" fmla="*/ 126704 h 409795"/>
                  <a:gd name="connsiteX24" fmla="*/ 171178 w 176938"/>
                  <a:gd name="connsiteY24" fmla="*/ 139663 h 409795"/>
                  <a:gd name="connsiteX25" fmla="*/ 161100 w 176938"/>
                  <a:gd name="connsiteY25" fmla="*/ 143982 h 409795"/>
                  <a:gd name="connsiteX26" fmla="*/ 151157 w 176938"/>
                  <a:gd name="connsiteY26" fmla="*/ 159605 h 409795"/>
                  <a:gd name="connsiteX27" fmla="*/ 15240 w 176938"/>
                  <a:gd name="connsiteY27" fmla="*/ 409795 h 409795"/>
                  <a:gd name="connsiteX0" fmla="*/ 0 w 176938"/>
                  <a:gd name="connsiteY0" fmla="*/ 8959 h 159605"/>
                  <a:gd name="connsiteX1" fmla="*/ 5600 w 176938"/>
                  <a:gd name="connsiteY1" fmla="*/ 5759 h 159605"/>
                  <a:gd name="connsiteX2" fmla="*/ 21438 w 176938"/>
                  <a:gd name="connsiteY2" fmla="*/ 0 h 159605"/>
                  <a:gd name="connsiteX3" fmla="*/ 35836 w 176938"/>
                  <a:gd name="connsiteY3" fmla="*/ 0 h 159605"/>
                  <a:gd name="connsiteX4" fmla="*/ 51674 w 176938"/>
                  <a:gd name="connsiteY4" fmla="*/ 5759 h 159605"/>
                  <a:gd name="connsiteX5" fmla="*/ 67512 w 176938"/>
                  <a:gd name="connsiteY5" fmla="*/ 20158 h 159605"/>
                  <a:gd name="connsiteX6" fmla="*/ 83350 w 176938"/>
                  <a:gd name="connsiteY6" fmla="*/ 17278 h 159605"/>
                  <a:gd name="connsiteX7" fmla="*/ 107827 w 176938"/>
                  <a:gd name="connsiteY7" fmla="*/ 25917 h 159605"/>
                  <a:gd name="connsiteX8" fmla="*/ 143822 w 176938"/>
                  <a:gd name="connsiteY8" fmla="*/ 18718 h 159605"/>
                  <a:gd name="connsiteX9" fmla="*/ 159660 w 176938"/>
                  <a:gd name="connsiteY9" fmla="*/ 5759 h 159605"/>
                  <a:gd name="connsiteX10" fmla="*/ 172618 w 176938"/>
                  <a:gd name="connsiteY10" fmla="*/ 8639 h 159605"/>
                  <a:gd name="connsiteX11" fmla="*/ 155341 w 176938"/>
                  <a:gd name="connsiteY11" fmla="*/ 31676 h 159605"/>
                  <a:gd name="connsiteX12" fmla="*/ 155341 w 176938"/>
                  <a:gd name="connsiteY12" fmla="*/ 47515 h 159605"/>
                  <a:gd name="connsiteX13" fmla="*/ 148141 w 176938"/>
                  <a:gd name="connsiteY13" fmla="*/ 60472 h 159605"/>
                  <a:gd name="connsiteX14" fmla="*/ 149581 w 176938"/>
                  <a:gd name="connsiteY14" fmla="*/ 73430 h 159605"/>
                  <a:gd name="connsiteX15" fmla="*/ 130864 w 176938"/>
                  <a:gd name="connsiteY15" fmla="*/ 76311 h 159605"/>
                  <a:gd name="connsiteX16" fmla="*/ 123665 w 176938"/>
                  <a:gd name="connsiteY16" fmla="*/ 87829 h 159605"/>
                  <a:gd name="connsiteX17" fmla="*/ 125104 w 176938"/>
                  <a:gd name="connsiteY17" fmla="*/ 107986 h 159605"/>
                  <a:gd name="connsiteX18" fmla="*/ 103507 w 176938"/>
                  <a:gd name="connsiteY18" fmla="*/ 122385 h 159605"/>
                  <a:gd name="connsiteX19" fmla="*/ 139503 w 176938"/>
                  <a:gd name="connsiteY19" fmla="*/ 126704 h 159605"/>
                  <a:gd name="connsiteX20" fmla="*/ 151021 w 176938"/>
                  <a:gd name="connsiteY20" fmla="*/ 122385 h 159605"/>
                  <a:gd name="connsiteX21" fmla="*/ 163979 w 176938"/>
                  <a:gd name="connsiteY21" fmla="*/ 119504 h 159605"/>
                  <a:gd name="connsiteX22" fmla="*/ 169739 w 176938"/>
                  <a:gd name="connsiteY22" fmla="*/ 115185 h 159605"/>
                  <a:gd name="connsiteX23" fmla="*/ 176938 w 176938"/>
                  <a:gd name="connsiteY23" fmla="*/ 126704 h 159605"/>
                  <a:gd name="connsiteX24" fmla="*/ 171178 w 176938"/>
                  <a:gd name="connsiteY24" fmla="*/ 139663 h 159605"/>
                  <a:gd name="connsiteX25" fmla="*/ 161100 w 176938"/>
                  <a:gd name="connsiteY25" fmla="*/ 143982 h 159605"/>
                  <a:gd name="connsiteX26" fmla="*/ 151157 w 176938"/>
                  <a:gd name="connsiteY26" fmla="*/ 159605 h 1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76938" h="159605">
                    <a:moveTo>
                      <a:pt x="0" y="8959"/>
                    </a:moveTo>
                    <a:lnTo>
                      <a:pt x="5600" y="5759"/>
                    </a:lnTo>
                    <a:lnTo>
                      <a:pt x="21438" y="0"/>
                    </a:lnTo>
                    <a:lnTo>
                      <a:pt x="35836" y="0"/>
                    </a:lnTo>
                    <a:lnTo>
                      <a:pt x="51674" y="5759"/>
                    </a:lnTo>
                    <a:lnTo>
                      <a:pt x="67512" y="20158"/>
                    </a:lnTo>
                    <a:lnTo>
                      <a:pt x="83350" y="17278"/>
                    </a:lnTo>
                    <a:lnTo>
                      <a:pt x="107827" y="25917"/>
                    </a:lnTo>
                    <a:lnTo>
                      <a:pt x="143822" y="18718"/>
                    </a:lnTo>
                    <a:lnTo>
                      <a:pt x="159660" y="5759"/>
                    </a:lnTo>
                    <a:lnTo>
                      <a:pt x="172618" y="8639"/>
                    </a:lnTo>
                    <a:lnTo>
                      <a:pt x="155341" y="31676"/>
                    </a:lnTo>
                    <a:lnTo>
                      <a:pt x="155341" y="47515"/>
                    </a:lnTo>
                    <a:lnTo>
                      <a:pt x="148141" y="60472"/>
                    </a:lnTo>
                    <a:lnTo>
                      <a:pt x="149581" y="73430"/>
                    </a:lnTo>
                    <a:lnTo>
                      <a:pt x="130864" y="76311"/>
                    </a:lnTo>
                    <a:lnTo>
                      <a:pt x="123665" y="87829"/>
                    </a:lnTo>
                    <a:lnTo>
                      <a:pt x="125104" y="107986"/>
                    </a:lnTo>
                    <a:lnTo>
                      <a:pt x="103507" y="122385"/>
                    </a:lnTo>
                    <a:lnTo>
                      <a:pt x="139503" y="126704"/>
                    </a:lnTo>
                    <a:lnTo>
                      <a:pt x="151021" y="122385"/>
                    </a:lnTo>
                    <a:lnTo>
                      <a:pt x="163979" y="119504"/>
                    </a:lnTo>
                    <a:lnTo>
                      <a:pt x="169739" y="115185"/>
                    </a:lnTo>
                    <a:lnTo>
                      <a:pt x="176938" y="126704"/>
                    </a:lnTo>
                    <a:lnTo>
                      <a:pt x="171178" y="139663"/>
                    </a:lnTo>
                    <a:lnTo>
                      <a:pt x="161100" y="143982"/>
                    </a:lnTo>
                    <a:lnTo>
                      <a:pt x="151157" y="15960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9CD07FE5-8A4A-CD44-3FFF-22EF41088DAD}"/>
                  </a:ext>
                </a:extLst>
              </p:cNvPr>
              <p:cNvSpPr/>
              <p:nvPr/>
            </p:nvSpPr>
            <p:spPr>
              <a:xfrm>
                <a:off x="3361534" y="2680350"/>
                <a:ext cx="27479" cy="67354"/>
              </a:xfrm>
              <a:custGeom>
                <a:avLst/>
                <a:gdLst>
                  <a:gd name="connsiteX0" fmla="*/ 68466 w 68466"/>
                  <a:gd name="connsiteY0" fmla="*/ 0 h 250622"/>
                  <a:gd name="connsiteX1" fmla="*/ 68466 w 68466"/>
                  <a:gd name="connsiteY1" fmla="*/ 62676 h 250622"/>
                  <a:gd name="connsiteX2" fmla="*/ 64024 w 68466"/>
                  <a:gd name="connsiteY2" fmla="*/ 75368 h 250622"/>
                  <a:gd name="connsiteX3" fmla="*/ 42427 w 68466"/>
                  <a:gd name="connsiteY3" fmla="*/ 84007 h 250622"/>
                  <a:gd name="connsiteX4" fmla="*/ 40987 w 68466"/>
                  <a:gd name="connsiteY4" fmla="*/ 105604 h 250622"/>
                  <a:gd name="connsiteX5" fmla="*/ 68466 w 68466"/>
                  <a:gd name="connsiteY5" fmla="*/ 130030 h 250622"/>
                  <a:gd name="connsiteX6" fmla="*/ 68466 w 68466"/>
                  <a:gd name="connsiteY6" fmla="*/ 250622 h 250622"/>
                  <a:gd name="connsiteX7" fmla="*/ 0 w 68466"/>
                  <a:gd name="connsiteY7" fmla="*/ 27101 h 250622"/>
                  <a:gd name="connsiteX8" fmla="*/ 68466 w 68466"/>
                  <a:gd name="connsiteY8" fmla="*/ 0 h 250622"/>
                  <a:gd name="connsiteX0" fmla="*/ 395491 w 395491"/>
                  <a:gd name="connsiteY0" fmla="*/ 0 h 250622"/>
                  <a:gd name="connsiteX1" fmla="*/ 395491 w 395491"/>
                  <a:gd name="connsiteY1" fmla="*/ 62676 h 250622"/>
                  <a:gd name="connsiteX2" fmla="*/ 391049 w 395491"/>
                  <a:gd name="connsiteY2" fmla="*/ 75368 h 250622"/>
                  <a:gd name="connsiteX3" fmla="*/ 369452 w 395491"/>
                  <a:gd name="connsiteY3" fmla="*/ 84007 h 250622"/>
                  <a:gd name="connsiteX4" fmla="*/ 368012 w 395491"/>
                  <a:gd name="connsiteY4" fmla="*/ 105604 h 250622"/>
                  <a:gd name="connsiteX5" fmla="*/ 395491 w 395491"/>
                  <a:gd name="connsiteY5" fmla="*/ 130030 h 250622"/>
                  <a:gd name="connsiteX6" fmla="*/ 395491 w 395491"/>
                  <a:gd name="connsiteY6" fmla="*/ 250622 h 250622"/>
                  <a:gd name="connsiteX7" fmla="*/ 0 w 395491"/>
                  <a:gd name="connsiteY7" fmla="*/ 103301 h 250622"/>
                  <a:gd name="connsiteX8" fmla="*/ 395491 w 395491"/>
                  <a:gd name="connsiteY8" fmla="*/ 0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8" fmla="*/ 91440 w 395491"/>
                  <a:gd name="connsiteY8" fmla="*/ 194741 h 250622"/>
                  <a:gd name="connsiteX0" fmla="*/ 0 w 395491"/>
                  <a:gd name="connsiteY0" fmla="*/ 103301 h 250622"/>
                  <a:gd name="connsiteX1" fmla="*/ 395491 w 395491"/>
                  <a:gd name="connsiteY1" fmla="*/ 0 h 250622"/>
                  <a:gd name="connsiteX2" fmla="*/ 395491 w 395491"/>
                  <a:gd name="connsiteY2" fmla="*/ 62676 h 250622"/>
                  <a:gd name="connsiteX3" fmla="*/ 391049 w 395491"/>
                  <a:gd name="connsiteY3" fmla="*/ 75368 h 250622"/>
                  <a:gd name="connsiteX4" fmla="*/ 369452 w 395491"/>
                  <a:gd name="connsiteY4" fmla="*/ 84007 h 250622"/>
                  <a:gd name="connsiteX5" fmla="*/ 368012 w 395491"/>
                  <a:gd name="connsiteY5" fmla="*/ 105604 h 250622"/>
                  <a:gd name="connsiteX6" fmla="*/ 395491 w 395491"/>
                  <a:gd name="connsiteY6" fmla="*/ 130030 h 250622"/>
                  <a:gd name="connsiteX7" fmla="*/ 395491 w 395491"/>
                  <a:gd name="connsiteY7" fmla="*/ 250622 h 250622"/>
                  <a:gd name="connsiteX0" fmla="*/ 27479 w 27479"/>
                  <a:gd name="connsiteY0" fmla="*/ 0 h 250622"/>
                  <a:gd name="connsiteX1" fmla="*/ 27479 w 27479"/>
                  <a:gd name="connsiteY1" fmla="*/ 62676 h 250622"/>
                  <a:gd name="connsiteX2" fmla="*/ 23037 w 27479"/>
                  <a:gd name="connsiteY2" fmla="*/ 75368 h 250622"/>
                  <a:gd name="connsiteX3" fmla="*/ 1440 w 27479"/>
                  <a:gd name="connsiteY3" fmla="*/ 84007 h 250622"/>
                  <a:gd name="connsiteX4" fmla="*/ 0 w 27479"/>
                  <a:gd name="connsiteY4" fmla="*/ 105604 h 250622"/>
                  <a:gd name="connsiteX5" fmla="*/ 27479 w 27479"/>
                  <a:gd name="connsiteY5" fmla="*/ 130030 h 250622"/>
                  <a:gd name="connsiteX6" fmla="*/ 27479 w 27479"/>
                  <a:gd name="connsiteY6" fmla="*/ 250622 h 250622"/>
                  <a:gd name="connsiteX0" fmla="*/ 27479 w 27479"/>
                  <a:gd name="connsiteY0" fmla="*/ 0 h 187946"/>
                  <a:gd name="connsiteX1" fmla="*/ 23037 w 27479"/>
                  <a:gd name="connsiteY1" fmla="*/ 12692 h 187946"/>
                  <a:gd name="connsiteX2" fmla="*/ 1440 w 27479"/>
                  <a:gd name="connsiteY2" fmla="*/ 21331 h 187946"/>
                  <a:gd name="connsiteX3" fmla="*/ 0 w 27479"/>
                  <a:gd name="connsiteY3" fmla="*/ 42928 h 187946"/>
                  <a:gd name="connsiteX4" fmla="*/ 27479 w 27479"/>
                  <a:gd name="connsiteY4" fmla="*/ 67354 h 187946"/>
                  <a:gd name="connsiteX5" fmla="*/ 27479 w 27479"/>
                  <a:gd name="connsiteY5" fmla="*/ 187946 h 187946"/>
                  <a:gd name="connsiteX0" fmla="*/ 27479 w 27479"/>
                  <a:gd name="connsiteY0" fmla="*/ 0 h 67354"/>
                  <a:gd name="connsiteX1" fmla="*/ 23037 w 27479"/>
                  <a:gd name="connsiteY1" fmla="*/ 12692 h 67354"/>
                  <a:gd name="connsiteX2" fmla="*/ 1440 w 27479"/>
                  <a:gd name="connsiteY2" fmla="*/ 21331 h 67354"/>
                  <a:gd name="connsiteX3" fmla="*/ 0 w 27479"/>
                  <a:gd name="connsiteY3" fmla="*/ 42928 h 67354"/>
                  <a:gd name="connsiteX4" fmla="*/ 27479 w 27479"/>
                  <a:gd name="connsiteY4" fmla="*/ 67354 h 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479" h="67354">
                    <a:moveTo>
                      <a:pt x="27479" y="0"/>
                    </a:moveTo>
                    <a:lnTo>
                      <a:pt x="23037" y="12692"/>
                    </a:lnTo>
                    <a:lnTo>
                      <a:pt x="1440" y="21331"/>
                    </a:lnTo>
                    <a:lnTo>
                      <a:pt x="0" y="42928"/>
                    </a:lnTo>
                    <a:lnTo>
                      <a:pt x="27479" y="6735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7DC30657-807A-F585-9E24-BAFA4B209FC2}"/>
                </a:ext>
              </a:extLst>
            </p:cNvPr>
            <p:cNvGrpSpPr/>
            <p:nvPr/>
          </p:nvGrpSpPr>
          <p:grpSpPr>
            <a:xfrm>
              <a:off x="7205724" y="1527248"/>
              <a:ext cx="1669911" cy="813042"/>
              <a:chOff x="1319274" y="1527248"/>
              <a:chExt cx="1669911" cy="813042"/>
            </a:xfrm>
          </p:grpSpPr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923A69C0-0CB8-C7A3-32CF-85136E5ADFD1}"/>
                  </a:ext>
                </a:extLst>
              </p:cNvPr>
              <p:cNvSpPr/>
              <p:nvPr/>
            </p:nvSpPr>
            <p:spPr>
              <a:xfrm>
                <a:off x="2719881" y="1794209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36986AF7-5E77-563E-C5A4-70E4FE27C80F}"/>
                  </a:ext>
                </a:extLst>
              </p:cNvPr>
              <p:cNvSpPr/>
              <p:nvPr/>
            </p:nvSpPr>
            <p:spPr>
              <a:xfrm>
                <a:off x="2059871" y="1527248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77892E25-8132-33CA-3A92-D3262FA58131}"/>
                  </a:ext>
                </a:extLst>
              </p:cNvPr>
              <p:cNvSpPr/>
              <p:nvPr/>
            </p:nvSpPr>
            <p:spPr>
              <a:xfrm>
                <a:off x="1944390" y="1952691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87345F76-EDA1-FA80-40DA-033CEADA569A}"/>
                  </a:ext>
                </a:extLst>
              </p:cNvPr>
              <p:cNvSpPr/>
              <p:nvPr/>
            </p:nvSpPr>
            <p:spPr>
              <a:xfrm>
                <a:off x="1319274" y="2186403"/>
                <a:ext cx="269304" cy="15388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70E41D38-AC6F-A2A0-1D42-166388441FCB}"/>
              </a:ext>
            </a:extLst>
          </p:cNvPr>
          <p:cNvGrpSpPr/>
          <p:nvPr/>
        </p:nvGrpSpPr>
        <p:grpSpPr>
          <a:xfrm>
            <a:off x="3623311" y="3778477"/>
            <a:ext cx="2707089" cy="2660118"/>
            <a:chOff x="3623311" y="3778477"/>
            <a:chExt cx="2707089" cy="2660118"/>
          </a:xfrm>
        </p:grpSpPr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D9ECD1A6-C1A2-DBCD-772D-9F4C0BE57078}"/>
                </a:ext>
              </a:extLst>
            </p:cNvPr>
            <p:cNvGrpSpPr/>
            <p:nvPr/>
          </p:nvGrpSpPr>
          <p:grpSpPr>
            <a:xfrm>
              <a:off x="3623311" y="3778477"/>
              <a:ext cx="2707089" cy="2660118"/>
              <a:chOff x="670561" y="3778477"/>
              <a:chExt cx="2707089" cy="2660118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E06DECCC-EDB4-EC5D-18B1-EE4FADB9CDDA}"/>
                  </a:ext>
                </a:extLst>
              </p:cNvPr>
              <p:cNvSpPr/>
              <p:nvPr/>
            </p:nvSpPr>
            <p:spPr>
              <a:xfrm>
                <a:off x="2693320" y="3778477"/>
                <a:ext cx="684330" cy="1811630"/>
              </a:xfrm>
              <a:custGeom>
                <a:avLst/>
                <a:gdLst>
                  <a:gd name="connsiteX0" fmla="*/ 419328 w 684330"/>
                  <a:gd name="connsiteY0" fmla="*/ 0 h 1811630"/>
                  <a:gd name="connsiteX1" fmla="*/ 461916 w 684330"/>
                  <a:gd name="connsiteY1" fmla="*/ 0 h 1811630"/>
                  <a:gd name="connsiteX2" fmla="*/ 481572 w 684330"/>
                  <a:gd name="connsiteY2" fmla="*/ 29484 h 1811630"/>
                  <a:gd name="connsiteX3" fmla="*/ 524160 w 684330"/>
                  <a:gd name="connsiteY3" fmla="*/ 16380 h 1811630"/>
                  <a:gd name="connsiteX4" fmla="*/ 576576 w 684330"/>
                  <a:gd name="connsiteY4" fmla="*/ 49140 h 1811630"/>
                  <a:gd name="connsiteX5" fmla="*/ 635544 w 684330"/>
                  <a:gd name="connsiteY5" fmla="*/ 22932 h 1811630"/>
                  <a:gd name="connsiteX6" fmla="*/ 684330 w 684330"/>
                  <a:gd name="connsiteY6" fmla="*/ 22932 h 1811630"/>
                  <a:gd name="connsiteX7" fmla="*/ 684330 w 684330"/>
                  <a:gd name="connsiteY7" fmla="*/ 1735744 h 1811630"/>
                  <a:gd name="connsiteX8" fmla="*/ 599508 w 684330"/>
                  <a:gd name="connsiteY8" fmla="*/ 1723178 h 1811630"/>
                  <a:gd name="connsiteX9" fmla="*/ 520884 w 684330"/>
                  <a:gd name="connsiteY9" fmla="*/ 1755938 h 1811630"/>
                  <a:gd name="connsiteX10" fmla="*/ 435708 w 684330"/>
                  <a:gd name="connsiteY10" fmla="*/ 1716626 h 1811630"/>
                  <a:gd name="connsiteX11" fmla="*/ 406224 w 684330"/>
                  <a:gd name="connsiteY11" fmla="*/ 1733006 h 1811630"/>
                  <a:gd name="connsiteX12" fmla="*/ 363636 w 684330"/>
                  <a:gd name="connsiteY12" fmla="*/ 1733006 h 1811630"/>
                  <a:gd name="connsiteX13" fmla="*/ 343980 w 684330"/>
                  <a:gd name="connsiteY13" fmla="*/ 1723178 h 1811630"/>
                  <a:gd name="connsiteX14" fmla="*/ 294840 w 684330"/>
                  <a:gd name="connsiteY14" fmla="*/ 1736282 h 1811630"/>
                  <a:gd name="connsiteX15" fmla="*/ 285012 w 684330"/>
                  <a:gd name="connsiteY15" fmla="*/ 1755938 h 1811630"/>
                  <a:gd name="connsiteX16" fmla="*/ 285012 w 684330"/>
                  <a:gd name="connsiteY16" fmla="*/ 1778870 h 1811630"/>
                  <a:gd name="connsiteX17" fmla="*/ 252252 w 684330"/>
                  <a:gd name="connsiteY17" fmla="*/ 1798526 h 1811630"/>
                  <a:gd name="connsiteX18" fmla="*/ 206388 w 684330"/>
                  <a:gd name="connsiteY18" fmla="*/ 1811630 h 1811630"/>
                  <a:gd name="connsiteX19" fmla="*/ 173628 w 684330"/>
                  <a:gd name="connsiteY19" fmla="*/ 1772318 h 1811630"/>
                  <a:gd name="connsiteX20" fmla="*/ 131040 w 684330"/>
                  <a:gd name="connsiteY20" fmla="*/ 1798526 h 1811630"/>
                  <a:gd name="connsiteX21" fmla="*/ 104832 w 684330"/>
                  <a:gd name="connsiteY21" fmla="*/ 1798526 h 1811630"/>
                  <a:gd name="connsiteX22" fmla="*/ 101556 w 684330"/>
                  <a:gd name="connsiteY22" fmla="*/ 1762490 h 1811630"/>
                  <a:gd name="connsiteX23" fmla="*/ 124488 w 684330"/>
                  <a:gd name="connsiteY23" fmla="*/ 1736282 h 1811630"/>
                  <a:gd name="connsiteX24" fmla="*/ 95004 w 684330"/>
                  <a:gd name="connsiteY24" fmla="*/ 1716626 h 1811630"/>
                  <a:gd name="connsiteX25" fmla="*/ 95004 w 684330"/>
                  <a:gd name="connsiteY25" fmla="*/ 1667486 h 1811630"/>
                  <a:gd name="connsiteX26" fmla="*/ 49140 w 684330"/>
                  <a:gd name="connsiteY26" fmla="*/ 1621622 h 1811630"/>
                  <a:gd name="connsiteX27" fmla="*/ 22932 w 684330"/>
                  <a:gd name="connsiteY27" fmla="*/ 1621622 h 1811630"/>
                  <a:gd name="connsiteX28" fmla="*/ 19656 w 684330"/>
                  <a:gd name="connsiteY28" fmla="*/ 1592138 h 1811630"/>
                  <a:gd name="connsiteX29" fmla="*/ 3276 w 684330"/>
                  <a:gd name="connsiteY29" fmla="*/ 1575758 h 1811630"/>
                  <a:gd name="connsiteX30" fmla="*/ 6552 w 684330"/>
                  <a:gd name="connsiteY30" fmla="*/ 1533170 h 1811630"/>
                  <a:gd name="connsiteX31" fmla="*/ 29484 w 684330"/>
                  <a:gd name="connsiteY31" fmla="*/ 1487306 h 1811630"/>
                  <a:gd name="connsiteX32" fmla="*/ 72072 w 684330"/>
                  <a:gd name="connsiteY32" fmla="*/ 1474202 h 1811630"/>
                  <a:gd name="connsiteX33" fmla="*/ 32760 w 684330"/>
                  <a:gd name="connsiteY33" fmla="*/ 1418510 h 1811630"/>
                  <a:gd name="connsiteX34" fmla="*/ 0 w 684330"/>
                  <a:gd name="connsiteY34" fmla="*/ 1411958 h 1811630"/>
                  <a:gd name="connsiteX35" fmla="*/ 26208 w 684330"/>
                  <a:gd name="connsiteY35" fmla="*/ 1369370 h 1811630"/>
                  <a:gd name="connsiteX36" fmla="*/ 26208 w 684330"/>
                  <a:gd name="connsiteY36" fmla="*/ 1323506 h 1811630"/>
                  <a:gd name="connsiteX37" fmla="*/ 52416 w 684330"/>
                  <a:gd name="connsiteY37" fmla="*/ 1297297 h 1811630"/>
                  <a:gd name="connsiteX38" fmla="*/ 19656 w 684330"/>
                  <a:gd name="connsiteY38" fmla="*/ 1284193 h 1811630"/>
                  <a:gd name="connsiteX39" fmla="*/ 22932 w 684330"/>
                  <a:gd name="connsiteY39" fmla="*/ 1261261 h 1811630"/>
                  <a:gd name="connsiteX40" fmla="*/ 39312 w 684330"/>
                  <a:gd name="connsiteY40" fmla="*/ 1228501 h 1811630"/>
                  <a:gd name="connsiteX41" fmla="*/ 91728 w 684330"/>
                  <a:gd name="connsiteY41" fmla="*/ 1205569 h 1811630"/>
                  <a:gd name="connsiteX42" fmla="*/ 104832 w 684330"/>
                  <a:gd name="connsiteY42" fmla="*/ 1153153 h 1811630"/>
                  <a:gd name="connsiteX43" fmla="*/ 124488 w 684330"/>
                  <a:gd name="connsiteY43" fmla="*/ 1113841 h 1811630"/>
                  <a:gd name="connsiteX44" fmla="*/ 153972 w 684330"/>
                  <a:gd name="connsiteY44" fmla="*/ 1104013 h 1811630"/>
                  <a:gd name="connsiteX45" fmla="*/ 173628 w 684330"/>
                  <a:gd name="connsiteY45" fmla="*/ 1041769 h 1811630"/>
                  <a:gd name="connsiteX46" fmla="*/ 173628 w 684330"/>
                  <a:gd name="connsiteY46" fmla="*/ 1012285 h 1811630"/>
                  <a:gd name="connsiteX47" fmla="*/ 209664 w 684330"/>
                  <a:gd name="connsiteY47" fmla="*/ 986077 h 1811630"/>
                  <a:gd name="connsiteX48" fmla="*/ 245700 w 684330"/>
                  <a:gd name="connsiteY48" fmla="*/ 1002457 h 1811630"/>
                  <a:gd name="connsiteX49" fmla="*/ 245700 w 684330"/>
                  <a:gd name="connsiteY49" fmla="*/ 979525 h 1811630"/>
                  <a:gd name="connsiteX50" fmla="*/ 239148 w 684330"/>
                  <a:gd name="connsiteY50" fmla="*/ 963145 h 1811630"/>
                  <a:gd name="connsiteX51" fmla="*/ 242424 w 684330"/>
                  <a:gd name="connsiteY51" fmla="*/ 943489 h 1811630"/>
                  <a:gd name="connsiteX52" fmla="*/ 206388 w 684330"/>
                  <a:gd name="connsiteY52" fmla="*/ 917281 h 1811630"/>
                  <a:gd name="connsiteX53" fmla="*/ 193284 w 684330"/>
                  <a:gd name="connsiteY53" fmla="*/ 874693 h 1811630"/>
                  <a:gd name="connsiteX54" fmla="*/ 242424 w 684330"/>
                  <a:gd name="connsiteY54" fmla="*/ 832105 h 1811630"/>
                  <a:gd name="connsiteX55" fmla="*/ 291564 w 684330"/>
                  <a:gd name="connsiteY55" fmla="*/ 845209 h 1811630"/>
                  <a:gd name="connsiteX56" fmla="*/ 337428 w 684330"/>
                  <a:gd name="connsiteY56" fmla="*/ 819001 h 1811630"/>
                  <a:gd name="connsiteX57" fmla="*/ 406224 w 684330"/>
                  <a:gd name="connsiteY57" fmla="*/ 756757 h 1811630"/>
                  <a:gd name="connsiteX58" fmla="*/ 412776 w 684330"/>
                  <a:gd name="connsiteY58" fmla="*/ 691237 h 1811630"/>
                  <a:gd name="connsiteX59" fmla="*/ 386568 w 684330"/>
                  <a:gd name="connsiteY59" fmla="*/ 674857 h 1811630"/>
                  <a:gd name="connsiteX60" fmla="*/ 406224 w 684330"/>
                  <a:gd name="connsiteY60" fmla="*/ 599509 h 1811630"/>
                  <a:gd name="connsiteX61" fmla="*/ 350532 w 684330"/>
                  <a:gd name="connsiteY61" fmla="*/ 566749 h 1811630"/>
                  <a:gd name="connsiteX62" fmla="*/ 353808 w 684330"/>
                  <a:gd name="connsiteY62" fmla="*/ 471745 h 1811630"/>
                  <a:gd name="connsiteX63" fmla="*/ 298116 w 684330"/>
                  <a:gd name="connsiteY63" fmla="*/ 438985 h 1811630"/>
                  <a:gd name="connsiteX64" fmla="*/ 275184 w 684330"/>
                  <a:gd name="connsiteY64" fmla="*/ 314496 h 1811630"/>
                  <a:gd name="connsiteX65" fmla="*/ 239148 w 684330"/>
                  <a:gd name="connsiteY65" fmla="*/ 294840 h 1811630"/>
                  <a:gd name="connsiteX66" fmla="*/ 271908 w 684330"/>
                  <a:gd name="connsiteY66" fmla="*/ 262080 h 1811630"/>
                  <a:gd name="connsiteX67" fmla="*/ 268632 w 684330"/>
                  <a:gd name="connsiteY67" fmla="*/ 203112 h 1811630"/>
                  <a:gd name="connsiteX68" fmla="*/ 235872 w 684330"/>
                  <a:gd name="connsiteY68" fmla="*/ 193284 h 1811630"/>
                  <a:gd name="connsiteX69" fmla="*/ 242424 w 684330"/>
                  <a:gd name="connsiteY69" fmla="*/ 153972 h 1811630"/>
                  <a:gd name="connsiteX70" fmla="*/ 190008 w 684330"/>
                  <a:gd name="connsiteY70" fmla="*/ 108108 h 1811630"/>
                  <a:gd name="connsiteX71" fmla="*/ 248976 w 684330"/>
                  <a:gd name="connsiteY71" fmla="*/ 88452 h 1811630"/>
                  <a:gd name="connsiteX72" fmla="*/ 321048 w 684330"/>
                  <a:gd name="connsiteY72" fmla="*/ 72072 h 1811630"/>
                  <a:gd name="connsiteX0" fmla="*/ 419328 w 949993"/>
                  <a:gd name="connsiteY0" fmla="*/ 0 h 1811630"/>
                  <a:gd name="connsiteX1" fmla="*/ 461916 w 949993"/>
                  <a:gd name="connsiteY1" fmla="*/ 0 h 1811630"/>
                  <a:gd name="connsiteX2" fmla="*/ 481572 w 949993"/>
                  <a:gd name="connsiteY2" fmla="*/ 29484 h 1811630"/>
                  <a:gd name="connsiteX3" fmla="*/ 524160 w 949993"/>
                  <a:gd name="connsiteY3" fmla="*/ 16380 h 1811630"/>
                  <a:gd name="connsiteX4" fmla="*/ 576576 w 949993"/>
                  <a:gd name="connsiteY4" fmla="*/ 49140 h 1811630"/>
                  <a:gd name="connsiteX5" fmla="*/ 635544 w 949993"/>
                  <a:gd name="connsiteY5" fmla="*/ 22932 h 1811630"/>
                  <a:gd name="connsiteX6" fmla="*/ 684330 w 949993"/>
                  <a:gd name="connsiteY6" fmla="*/ 22932 h 1811630"/>
                  <a:gd name="connsiteX7" fmla="*/ 949993 w 949993"/>
                  <a:gd name="connsiteY7" fmla="*/ 741136 h 1811630"/>
                  <a:gd name="connsiteX8" fmla="*/ 684330 w 949993"/>
                  <a:gd name="connsiteY8" fmla="*/ 1735744 h 1811630"/>
                  <a:gd name="connsiteX9" fmla="*/ 599508 w 949993"/>
                  <a:gd name="connsiteY9" fmla="*/ 1723178 h 1811630"/>
                  <a:gd name="connsiteX10" fmla="*/ 520884 w 949993"/>
                  <a:gd name="connsiteY10" fmla="*/ 1755938 h 1811630"/>
                  <a:gd name="connsiteX11" fmla="*/ 435708 w 949993"/>
                  <a:gd name="connsiteY11" fmla="*/ 1716626 h 1811630"/>
                  <a:gd name="connsiteX12" fmla="*/ 406224 w 949993"/>
                  <a:gd name="connsiteY12" fmla="*/ 1733006 h 1811630"/>
                  <a:gd name="connsiteX13" fmla="*/ 363636 w 949993"/>
                  <a:gd name="connsiteY13" fmla="*/ 1733006 h 1811630"/>
                  <a:gd name="connsiteX14" fmla="*/ 343980 w 949993"/>
                  <a:gd name="connsiteY14" fmla="*/ 1723178 h 1811630"/>
                  <a:gd name="connsiteX15" fmla="*/ 294840 w 949993"/>
                  <a:gd name="connsiteY15" fmla="*/ 1736282 h 1811630"/>
                  <a:gd name="connsiteX16" fmla="*/ 285012 w 949993"/>
                  <a:gd name="connsiteY16" fmla="*/ 1755938 h 1811630"/>
                  <a:gd name="connsiteX17" fmla="*/ 285012 w 949993"/>
                  <a:gd name="connsiteY17" fmla="*/ 1778870 h 1811630"/>
                  <a:gd name="connsiteX18" fmla="*/ 252252 w 949993"/>
                  <a:gd name="connsiteY18" fmla="*/ 1798526 h 1811630"/>
                  <a:gd name="connsiteX19" fmla="*/ 206388 w 949993"/>
                  <a:gd name="connsiteY19" fmla="*/ 1811630 h 1811630"/>
                  <a:gd name="connsiteX20" fmla="*/ 173628 w 949993"/>
                  <a:gd name="connsiteY20" fmla="*/ 1772318 h 1811630"/>
                  <a:gd name="connsiteX21" fmla="*/ 131040 w 949993"/>
                  <a:gd name="connsiteY21" fmla="*/ 1798526 h 1811630"/>
                  <a:gd name="connsiteX22" fmla="*/ 104832 w 949993"/>
                  <a:gd name="connsiteY22" fmla="*/ 1798526 h 1811630"/>
                  <a:gd name="connsiteX23" fmla="*/ 101556 w 949993"/>
                  <a:gd name="connsiteY23" fmla="*/ 1762490 h 1811630"/>
                  <a:gd name="connsiteX24" fmla="*/ 124488 w 949993"/>
                  <a:gd name="connsiteY24" fmla="*/ 1736282 h 1811630"/>
                  <a:gd name="connsiteX25" fmla="*/ 95004 w 949993"/>
                  <a:gd name="connsiteY25" fmla="*/ 1716626 h 1811630"/>
                  <a:gd name="connsiteX26" fmla="*/ 95004 w 949993"/>
                  <a:gd name="connsiteY26" fmla="*/ 1667486 h 1811630"/>
                  <a:gd name="connsiteX27" fmla="*/ 49140 w 949993"/>
                  <a:gd name="connsiteY27" fmla="*/ 1621622 h 1811630"/>
                  <a:gd name="connsiteX28" fmla="*/ 22932 w 949993"/>
                  <a:gd name="connsiteY28" fmla="*/ 1621622 h 1811630"/>
                  <a:gd name="connsiteX29" fmla="*/ 19656 w 949993"/>
                  <a:gd name="connsiteY29" fmla="*/ 1592138 h 1811630"/>
                  <a:gd name="connsiteX30" fmla="*/ 3276 w 949993"/>
                  <a:gd name="connsiteY30" fmla="*/ 1575758 h 1811630"/>
                  <a:gd name="connsiteX31" fmla="*/ 6552 w 949993"/>
                  <a:gd name="connsiteY31" fmla="*/ 1533170 h 1811630"/>
                  <a:gd name="connsiteX32" fmla="*/ 29484 w 949993"/>
                  <a:gd name="connsiteY32" fmla="*/ 1487306 h 1811630"/>
                  <a:gd name="connsiteX33" fmla="*/ 72072 w 949993"/>
                  <a:gd name="connsiteY33" fmla="*/ 1474202 h 1811630"/>
                  <a:gd name="connsiteX34" fmla="*/ 32760 w 949993"/>
                  <a:gd name="connsiteY34" fmla="*/ 1418510 h 1811630"/>
                  <a:gd name="connsiteX35" fmla="*/ 0 w 949993"/>
                  <a:gd name="connsiteY35" fmla="*/ 1411958 h 1811630"/>
                  <a:gd name="connsiteX36" fmla="*/ 26208 w 949993"/>
                  <a:gd name="connsiteY36" fmla="*/ 1369370 h 1811630"/>
                  <a:gd name="connsiteX37" fmla="*/ 26208 w 949993"/>
                  <a:gd name="connsiteY37" fmla="*/ 1323506 h 1811630"/>
                  <a:gd name="connsiteX38" fmla="*/ 52416 w 949993"/>
                  <a:gd name="connsiteY38" fmla="*/ 1297297 h 1811630"/>
                  <a:gd name="connsiteX39" fmla="*/ 19656 w 949993"/>
                  <a:gd name="connsiteY39" fmla="*/ 1284193 h 1811630"/>
                  <a:gd name="connsiteX40" fmla="*/ 22932 w 949993"/>
                  <a:gd name="connsiteY40" fmla="*/ 1261261 h 1811630"/>
                  <a:gd name="connsiteX41" fmla="*/ 39312 w 949993"/>
                  <a:gd name="connsiteY41" fmla="*/ 1228501 h 1811630"/>
                  <a:gd name="connsiteX42" fmla="*/ 91728 w 949993"/>
                  <a:gd name="connsiteY42" fmla="*/ 1205569 h 1811630"/>
                  <a:gd name="connsiteX43" fmla="*/ 104832 w 949993"/>
                  <a:gd name="connsiteY43" fmla="*/ 1153153 h 1811630"/>
                  <a:gd name="connsiteX44" fmla="*/ 124488 w 949993"/>
                  <a:gd name="connsiteY44" fmla="*/ 1113841 h 1811630"/>
                  <a:gd name="connsiteX45" fmla="*/ 153972 w 949993"/>
                  <a:gd name="connsiteY45" fmla="*/ 1104013 h 1811630"/>
                  <a:gd name="connsiteX46" fmla="*/ 173628 w 949993"/>
                  <a:gd name="connsiteY46" fmla="*/ 1041769 h 1811630"/>
                  <a:gd name="connsiteX47" fmla="*/ 173628 w 949993"/>
                  <a:gd name="connsiteY47" fmla="*/ 1012285 h 1811630"/>
                  <a:gd name="connsiteX48" fmla="*/ 209664 w 949993"/>
                  <a:gd name="connsiteY48" fmla="*/ 986077 h 1811630"/>
                  <a:gd name="connsiteX49" fmla="*/ 245700 w 949993"/>
                  <a:gd name="connsiteY49" fmla="*/ 1002457 h 1811630"/>
                  <a:gd name="connsiteX50" fmla="*/ 245700 w 949993"/>
                  <a:gd name="connsiteY50" fmla="*/ 979525 h 1811630"/>
                  <a:gd name="connsiteX51" fmla="*/ 239148 w 949993"/>
                  <a:gd name="connsiteY51" fmla="*/ 963145 h 1811630"/>
                  <a:gd name="connsiteX52" fmla="*/ 242424 w 949993"/>
                  <a:gd name="connsiteY52" fmla="*/ 943489 h 1811630"/>
                  <a:gd name="connsiteX53" fmla="*/ 206388 w 949993"/>
                  <a:gd name="connsiteY53" fmla="*/ 917281 h 1811630"/>
                  <a:gd name="connsiteX54" fmla="*/ 193284 w 949993"/>
                  <a:gd name="connsiteY54" fmla="*/ 874693 h 1811630"/>
                  <a:gd name="connsiteX55" fmla="*/ 242424 w 949993"/>
                  <a:gd name="connsiteY55" fmla="*/ 832105 h 1811630"/>
                  <a:gd name="connsiteX56" fmla="*/ 291564 w 949993"/>
                  <a:gd name="connsiteY56" fmla="*/ 845209 h 1811630"/>
                  <a:gd name="connsiteX57" fmla="*/ 337428 w 949993"/>
                  <a:gd name="connsiteY57" fmla="*/ 819001 h 1811630"/>
                  <a:gd name="connsiteX58" fmla="*/ 406224 w 949993"/>
                  <a:gd name="connsiteY58" fmla="*/ 756757 h 1811630"/>
                  <a:gd name="connsiteX59" fmla="*/ 412776 w 949993"/>
                  <a:gd name="connsiteY59" fmla="*/ 691237 h 1811630"/>
                  <a:gd name="connsiteX60" fmla="*/ 386568 w 949993"/>
                  <a:gd name="connsiteY60" fmla="*/ 674857 h 1811630"/>
                  <a:gd name="connsiteX61" fmla="*/ 406224 w 949993"/>
                  <a:gd name="connsiteY61" fmla="*/ 599509 h 1811630"/>
                  <a:gd name="connsiteX62" fmla="*/ 350532 w 949993"/>
                  <a:gd name="connsiteY62" fmla="*/ 566749 h 1811630"/>
                  <a:gd name="connsiteX63" fmla="*/ 353808 w 949993"/>
                  <a:gd name="connsiteY63" fmla="*/ 471745 h 1811630"/>
                  <a:gd name="connsiteX64" fmla="*/ 298116 w 949993"/>
                  <a:gd name="connsiteY64" fmla="*/ 438985 h 1811630"/>
                  <a:gd name="connsiteX65" fmla="*/ 275184 w 949993"/>
                  <a:gd name="connsiteY65" fmla="*/ 314496 h 1811630"/>
                  <a:gd name="connsiteX66" fmla="*/ 239148 w 949993"/>
                  <a:gd name="connsiteY66" fmla="*/ 294840 h 1811630"/>
                  <a:gd name="connsiteX67" fmla="*/ 271908 w 949993"/>
                  <a:gd name="connsiteY67" fmla="*/ 262080 h 1811630"/>
                  <a:gd name="connsiteX68" fmla="*/ 268632 w 949993"/>
                  <a:gd name="connsiteY68" fmla="*/ 203112 h 1811630"/>
                  <a:gd name="connsiteX69" fmla="*/ 235872 w 949993"/>
                  <a:gd name="connsiteY69" fmla="*/ 193284 h 1811630"/>
                  <a:gd name="connsiteX70" fmla="*/ 242424 w 949993"/>
                  <a:gd name="connsiteY70" fmla="*/ 153972 h 1811630"/>
                  <a:gd name="connsiteX71" fmla="*/ 190008 w 949993"/>
                  <a:gd name="connsiteY71" fmla="*/ 108108 h 1811630"/>
                  <a:gd name="connsiteX72" fmla="*/ 248976 w 949993"/>
                  <a:gd name="connsiteY72" fmla="*/ 88452 h 1811630"/>
                  <a:gd name="connsiteX73" fmla="*/ 321048 w 949993"/>
                  <a:gd name="connsiteY73" fmla="*/ 72072 h 1811630"/>
                  <a:gd name="connsiteX74" fmla="*/ 419328 w 949993"/>
                  <a:gd name="connsiteY74" fmla="*/ 0 h 1811630"/>
                  <a:gd name="connsiteX0" fmla="*/ 949993 w 1041433"/>
                  <a:gd name="connsiteY0" fmla="*/ 741136 h 1811630"/>
                  <a:gd name="connsiteX1" fmla="*/ 684330 w 1041433"/>
                  <a:gd name="connsiteY1" fmla="*/ 1735744 h 1811630"/>
                  <a:gd name="connsiteX2" fmla="*/ 599508 w 1041433"/>
                  <a:gd name="connsiteY2" fmla="*/ 1723178 h 1811630"/>
                  <a:gd name="connsiteX3" fmla="*/ 520884 w 1041433"/>
                  <a:gd name="connsiteY3" fmla="*/ 1755938 h 1811630"/>
                  <a:gd name="connsiteX4" fmla="*/ 435708 w 1041433"/>
                  <a:gd name="connsiteY4" fmla="*/ 1716626 h 1811630"/>
                  <a:gd name="connsiteX5" fmla="*/ 406224 w 1041433"/>
                  <a:gd name="connsiteY5" fmla="*/ 1733006 h 1811630"/>
                  <a:gd name="connsiteX6" fmla="*/ 363636 w 1041433"/>
                  <a:gd name="connsiteY6" fmla="*/ 1733006 h 1811630"/>
                  <a:gd name="connsiteX7" fmla="*/ 343980 w 1041433"/>
                  <a:gd name="connsiteY7" fmla="*/ 1723178 h 1811630"/>
                  <a:gd name="connsiteX8" fmla="*/ 294840 w 1041433"/>
                  <a:gd name="connsiteY8" fmla="*/ 1736282 h 1811630"/>
                  <a:gd name="connsiteX9" fmla="*/ 285012 w 1041433"/>
                  <a:gd name="connsiteY9" fmla="*/ 1755938 h 1811630"/>
                  <a:gd name="connsiteX10" fmla="*/ 285012 w 1041433"/>
                  <a:gd name="connsiteY10" fmla="*/ 1778870 h 1811630"/>
                  <a:gd name="connsiteX11" fmla="*/ 252252 w 1041433"/>
                  <a:gd name="connsiteY11" fmla="*/ 1798526 h 1811630"/>
                  <a:gd name="connsiteX12" fmla="*/ 206388 w 1041433"/>
                  <a:gd name="connsiteY12" fmla="*/ 1811630 h 1811630"/>
                  <a:gd name="connsiteX13" fmla="*/ 173628 w 1041433"/>
                  <a:gd name="connsiteY13" fmla="*/ 1772318 h 1811630"/>
                  <a:gd name="connsiteX14" fmla="*/ 131040 w 1041433"/>
                  <a:gd name="connsiteY14" fmla="*/ 1798526 h 1811630"/>
                  <a:gd name="connsiteX15" fmla="*/ 104832 w 1041433"/>
                  <a:gd name="connsiteY15" fmla="*/ 1798526 h 1811630"/>
                  <a:gd name="connsiteX16" fmla="*/ 101556 w 1041433"/>
                  <a:gd name="connsiteY16" fmla="*/ 1762490 h 1811630"/>
                  <a:gd name="connsiteX17" fmla="*/ 124488 w 1041433"/>
                  <a:gd name="connsiteY17" fmla="*/ 1736282 h 1811630"/>
                  <a:gd name="connsiteX18" fmla="*/ 95004 w 1041433"/>
                  <a:gd name="connsiteY18" fmla="*/ 1716626 h 1811630"/>
                  <a:gd name="connsiteX19" fmla="*/ 95004 w 1041433"/>
                  <a:gd name="connsiteY19" fmla="*/ 1667486 h 1811630"/>
                  <a:gd name="connsiteX20" fmla="*/ 49140 w 1041433"/>
                  <a:gd name="connsiteY20" fmla="*/ 1621622 h 1811630"/>
                  <a:gd name="connsiteX21" fmla="*/ 22932 w 1041433"/>
                  <a:gd name="connsiteY21" fmla="*/ 1621622 h 1811630"/>
                  <a:gd name="connsiteX22" fmla="*/ 19656 w 1041433"/>
                  <a:gd name="connsiteY22" fmla="*/ 1592138 h 1811630"/>
                  <a:gd name="connsiteX23" fmla="*/ 3276 w 1041433"/>
                  <a:gd name="connsiteY23" fmla="*/ 1575758 h 1811630"/>
                  <a:gd name="connsiteX24" fmla="*/ 6552 w 1041433"/>
                  <a:gd name="connsiteY24" fmla="*/ 1533170 h 1811630"/>
                  <a:gd name="connsiteX25" fmla="*/ 29484 w 1041433"/>
                  <a:gd name="connsiteY25" fmla="*/ 1487306 h 1811630"/>
                  <a:gd name="connsiteX26" fmla="*/ 72072 w 1041433"/>
                  <a:gd name="connsiteY26" fmla="*/ 1474202 h 1811630"/>
                  <a:gd name="connsiteX27" fmla="*/ 32760 w 1041433"/>
                  <a:gd name="connsiteY27" fmla="*/ 1418510 h 1811630"/>
                  <a:gd name="connsiteX28" fmla="*/ 0 w 1041433"/>
                  <a:gd name="connsiteY28" fmla="*/ 1411958 h 1811630"/>
                  <a:gd name="connsiteX29" fmla="*/ 26208 w 1041433"/>
                  <a:gd name="connsiteY29" fmla="*/ 1369370 h 1811630"/>
                  <a:gd name="connsiteX30" fmla="*/ 26208 w 1041433"/>
                  <a:gd name="connsiteY30" fmla="*/ 1323506 h 1811630"/>
                  <a:gd name="connsiteX31" fmla="*/ 52416 w 1041433"/>
                  <a:gd name="connsiteY31" fmla="*/ 1297297 h 1811630"/>
                  <a:gd name="connsiteX32" fmla="*/ 19656 w 1041433"/>
                  <a:gd name="connsiteY32" fmla="*/ 1284193 h 1811630"/>
                  <a:gd name="connsiteX33" fmla="*/ 22932 w 1041433"/>
                  <a:gd name="connsiteY33" fmla="*/ 1261261 h 1811630"/>
                  <a:gd name="connsiteX34" fmla="*/ 39312 w 1041433"/>
                  <a:gd name="connsiteY34" fmla="*/ 1228501 h 1811630"/>
                  <a:gd name="connsiteX35" fmla="*/ 91728 w 1041433"/>
                  <a:gd name="connsiteY35" fmla="*/ 1205569 h 1811630"/>
                  <a:gd name="connsiteX36" fmla="*/ 104832 w 1041433"/>
                  <a:gd name="connsiteY36" fmla="*/ 1153153 h 1811630"/>
                  <a:gd name="connsiteX37" fmla="*/ 124488 w 1041433"/>
                  <a:gd name="connsiteY37" fmla="*/ 1113841 h 1811630"/>
                  <a:gd name="connsiteX38" fmla="*/ 153972 w 1041433"/>
                  <a:gd name="connsiteY38" fmla="*/ 1104013 h 1811630"/>
                  <a:gd name="connsiteX39" fmla="*/ 173628 w 1041433"/>
                  <a:gd name="connsiteY39" fmla="*/ 1041769 h 1811630"/>
                  <a:gd name="connsiteX40" fmla="*/ 173628 w 1041433"/>
                  <a:gd name="connsiteY40" fmla="*/ 1012285 h 1811630"/>
                  <a:gd name="connsiteX41" fmla="*/ 209664 w 1041433"/>
                  <a:gd name="connsiteY41" fmla="*/ 986077 h 1811630"/>
                  <a:gd name="connsiteX42" fmla="*/ 245700 w 1041433"/>
                  <a:gd name="connsiteY42" fmla="*/ 1002457 h 1811630"/>
                  <a:gd name="connsiteX43" fmla="*/ 245700 w 1041433"/>
                  <a:gd name="connsiteY43" fmla="*/ 979525 h 1811630"/>
                  <a:gd name="connsiteX44" fmla="*/ 239148 w 1041433"/>
                  <a:gd name="connsiteY44" fmla="*/ 963145 h 1811630"/>
                  <a:gd name="connsiteX45" fmla="*/ 242424 w 1041433"/>
                  <a:gd name="connsiteY45" fmla="*/ 943489 h 1811630"/>
                  <a:gd name="connsiteX46" fmla="*/ 206388 w 1041433"/>
                  <a:gd name="connsiteY46" fmla="*/ 917281 h 1811630"/>
                  <a:gd name="connsiteX47" fmla="*/ 193284 w 1041433"/>
                  <a:gd name="connsiteY47" fmla="*/ 874693 h 1811630"/>
                  <a:gd name="connsiteX48" fmla="*/ 242424 w 1041433"/>
                  <a:gd name="connsiteY48" fmla="*/ 832105 h 1811630"/>
                  <a:gd name="connsiteX49" fmla="*/ 291564 w 1041433"/>
                  <a:gd name="connsiteY49" fmla="*/ 845209 h 1811630"/>
                  <a:gd name="connsiteX50" fmla="*/ 337428 w 1041433"/>
                  <a:gd name="connsiteY50" fmla="*/ 819001 h 1811630"/>
                  <a:gd name="connsiteX51" fmla="*/ 406224 w 1041433"/>
                  <a:gd name="connsiteY51" fmla="*/ 756757 h 1811630"/>
                  <a:gd name="connsiteX52" fmla="*/ 412776 w 1041433"/>
                  <a:gd name="connsiteY52" fmla="*/ 691237 h 1811630"/>
                  <a:gd name="connsiteX53" fmla="*/ 386568 w 1041433"/>
                  <a:gd name="connsiteY53" fmla="*/ 674857 h 1811630"/>
                  <a:gd name="connsiteX54" fmla="*/ 406224 w 1041433"/>
                  <a:gd name="connsiteY54" fmla="*/ 599509 h 1811630"/>
                  <a:gd name="connsiteX55" fmla="*/ 350532 w 1041433"/>
                  <a:gd name="connsiteY55" fmla="*/ 566749 h 1811630"/>
                  <a:gd name="connsiteX56" fmla="*/ 353808 w 1041433"/>
                  <a:gd name="connsiteY56" fmla="*/ 471745 h 1811630"/>
                  <a:gd name="connsiteX57" fmla="*/ 298116 w 1041433"/>
                  <a:gd name="connsiteY57" fmla="*/ 438985 h 1811630"/>
                  <a:gd name="connsiteX58" fmla="*/ 275184 w 1041433"/>
                  <a:gd name="connsiteY58" fmla="*/ 314496 h 1811630"/>
                  <a:gd name="connsiteX59" fmla="*/ 239148 w 1041433"/>
                  <a:gd name="connsiteY59" fmla="*/ 294840 h 1811630"/>
                  <a:gd name="connsiteX60" fmla="*/ 271908 w 1041433"/>
                  <a:gd name="connsiteY60" fmla="*/ 262080 h 1811630"/>
                  <a:gd name="connsiteX61" fmla="*/ 268632 w 1041433"/>
                  <a:gd name="connsiteY61" fmla="*/ 203112 h 1811630"/>
                  <a:gd name="connsiteX62" fmla="*/ 235872 w 1041433"/>
                  <a:gd name="connsiteY62" fmla="*/ 193284 h 1811630"/>
                  <a:gd name="connsiteX63" fmla="*/ 242424 w 1041433"/>
                  <a:gd name="connsiteY63" fmla="*/ 153972 h 1811630"/>
                  <a:gd name="connsiteX64" fmla="*/ 190008 w 1041433"/>
                  <a:gd name="connsiteY64" fmla="*/ 108108 h 1811630"/>
                  <a:gd name="connsiteX65" fmla="*/ 248976 w 1041433"/>
                  <a:gd name="connsiteY65" fmla="*/ 88452 h 1811630"/>
                  <a:gd name="connsiteX66" fmla="*/ 321048 w 1041433"/>
                  <a:gd name="connsiteY66" fmla="*/ 72072 h 1811630"/>
                  <a:gd name="connsiteX67" fmla="*/ 419328 w 1041433"/>
                  <a:gd name="connsiteY67" fmla="*/ 0 h 1811630"/>
                  <a:gd name="connsiteX68" fmla="*/ 461916 w 1041433"/>
                  <a:gd name="connsiteY68" fmla="*/ 0 h 1811630"/>
                  <a:gd name="connsiteX69" fmla="*/ 481572 w 1041433"/>
                  <a:gd name="connsiteY69" fmla="*/ 29484 h 1811630"/>
                  <a:gd name="connsiteX70" fmla="*/ 524160 w 1041433"/>
                  <a:gd name="connsiteY70" fmla="*/ 16380 h 1811630"/>
                  <a:gd name="connsiteX71" fmla="*/ 576576 w 1041433"/>
                  <a:gd name="connsiteY71" fmla="*/ 49140 h 1811630"/>
                  <a:gd name="connsiteX72" fmla="*/ 635544 w 1041433"/>
                  <a:gd name="connsiteY72" fmla="*/ 22932 h 1811630"/>
                  <a:gd name="connsiteX73" fmla="*/ 684330 w 1041433"/>
                  <a:gd name="connsiteY73" fmla="*/ 22932 h 1811630"/>
                  <a:gd name="connsiteX74" fmla="*/ 1041433 w 1041433"/>
                  <a:gd name="connsiteY74" fmla="*/ 832576 h 1811630"/>
                  <a:gd name="connsiteX0" fmla="*/ 684330 w 1041433"/>
                  <a:gd name="connsiteY0" fmla="*/ 1735744 h 1811630"/>
                  <a:gd name="connsiteX1" fmla="*/ 599508 w 1041433"/>
                  <a:gd name="connsiteY1" fmla="*/ 1723178 h 1811630"/>
                  <a:gd name="connsiteX2" fmla="*/ 520884 w 1041433"/>
                  <a:gd name="connsiteY2" fmla="*/ 1755938 h 1811630"/>
                  <a:gd name="connsiteX3" fmla="*/ 435708 w 1041433"/>
                  <a:gd name="connsiteY3" fmla="*/ 1716626 h 1811630"/>
                  <a:gd name="connsiteX4" fmla="*/ 406224 w 1041433"/>
                  <a:gd name="connsiteY4" fmla="*/ 1733006 h 1811630"/>
                  <a:gd name="connsiteX5" fmla="*/ 363636 w 1041433"/>
                  <a:gd name="connsiteY5" fmla="*/ 1733006 h 1811630"/>
                  <a:gd name="connsiteX6" fmla="*/ 343980 w 1041433"/>
                  <a:gd name="connsiteY6" fmla="*/ 1723178 h 1811630"/>
                  <a:gd name="connsiteX7" fmla="*/ 294840 w 1041433"/>
                  <a:gd name="connsiteY7" fmla="*/ 1736282 h 1811630"/>
                  <a:gd name="connsiteX8" fmla="*/ 285012 w 1041433"/>
                  <a:gd name="connsiteY8" fmla="*/ 1755938 h 1811630"/>
                  <a:gd name="connsiteX9" fmla="*/ 285012 w 1041433"/>
                  <a:gd name="connsiteY9" fmla="*/ 1778870 h 1811630"/>
                  <a:gd name="connsiteX10" fmla="*/ 252252 w 1041433"/>
                  <a:gd name="connsiteY10" fmla="*/ 1798526 h 1811630"/>
                  <a:gd name="connsiteX11" fmla="*/ 206388 w 1041433"/>
                  <a:gd name="connsiteY11" fmla="*/ 1811630 h 1811630"/>
                  <a:gd name="connsiteX12" fmla="*/ 173628 w 1041433"/>
                  <a:gd name="connsiteY12" fmla="*/ 1772318 h 1811630"/>
                  <a:gd name="connsiteX13" fmla="*/ 131040 w 1041433"/>
                  <a:gd name="connsiteY13" fmla="*/ 1798526 h 1811630"/>
                  <a:gd name="connsiteX14" fmla="*/ 104832 w 1041433"/>
                  <a:gd name="connsiteY14" fmla="*/ 1798526 h 1811630"/>
                  <a:gd name="connsiteX15" fmla="*/ 101556 w 1041433"/>
                  <a:gd name="connsiteY15" fmla="*/ 1762490 h 1811630"/>
                  <a:gd name="connsiteX16" fmla="*/ 124488 w 1041433"/>
                  <a:gd name="connsiteY16" fmla="*/ 1736282 h 1811630"/>
                  <a:gd name="connsiteX17" fmla="*/ 95004 w 1041433"/>
                  <a:gd name="connsiteY17" fmla="*/ 1716626 h 1811630"/>
                  <a:gd name="connsiteX18" fmla="*/ 95004 w 1041433"/>
                  <a:gd name="connsiteY18" fmla="*/ 1667486 h 1811630"/>
                  <a:gd name="connsiteX19" fmla="*/ 49140 w 1041433"/>
                  <a:gd name="connsiteY19" fmla="*/ 1621622 h 1811630"/>
                  <a:gd name="connsiteX20" fmla="*/ 22932 w 1041433"/>
                  <a:gd name="connsiteY20" fmla="*/ 1621622 h 1811630"/>
                  <a:gd name="connsiteX21" fmla="*/ 19656 w 1041433"/>
                  <a:gd name="connsiteY21" fmla="*/ 1592138 h 1811630"/>
                  <a:gd name="connsiteX22" fmla="*/ 3276 w 1041433"/>
                  <a:gd name="connsiteY22" fmla="*/ 1575758 h 1811630"/>
                  <a:gd name="connsiteX23" fmla="*/ 6552 w 1041433"/>
                  <a:gd name="connsiteY23" fmla="*/ 1533170 h 1811630"/>
                  <a:gd name="connsiteX24" fmla="*/ 29484 w 1041433"/>
                  <a:gd name="connsiteY24" fmla="*/ 1487306 h 1811630"/>
                  <a:gd name="connsiteX25" fmla="*/ 72072 w 1041433"/>
                  <a:gd name="connsiteY25" fmla="*/ 1474202 h 1811630"/>
                  <a:gd name="connsiteX26" fmla="*/ 32760 w 1041433"/>
                  <a:gd name="connsiteY26" fmla="*/ 1418510 h 1811630"/>
                  <a:gd name="connsiteX27" fmla="*/ 0 w 1041433"/>
                  <a:gd name="connsiteY27" fmla="*/ 1411958 h 1811630"/>
                  <a:gd name="connsiteX28" fmla="*/ 26208 w 1041433"/>
                  <a:gd name="connsiteY28" fmla="*/ 1369370 h 1811630"/>
                  <a:gd name="connsiteX29" fmla="*/ 26208 w 1041433"/>
                  <a:gd name="connsiteY29" fmla="*/ 1323506 h 1811630"/>
                  <a:gd name="connsiteX30" fmla="*/ 52416 w 1041433"/>
                  <a:gd name="connsiteY30" fmla="*/ 1297297 h 1811630"/>
                  <a:gd name="connsiteX31" fmla="*/ 19656 w 1041433"/>
                  <a:gd name="connsiteY31" fmla="*/ 1284193 h 1811630"/>
                  <a:gd name="connsiteX32" fmla="*/ 22932 w 1041433"/>
                  <a:gd name="connsiteY32" fmla="*/ 1261261 h 1811630"/>
                  <a:gd name="connsiteX33" fmla="*/ 39312 w 1041433"/>
                  <a:gd name="connsiteY33" fmla="*/ 1228501 h 1811630"/>
                  <a:gd name="connsiteX34" fmla="*/ 91728 w 1041433"/>
                  <a:gd name="connsiteY34" fmla="*/ 1205569 h 1811630"/>
                  <a:gd name="connsiteX35" fmla="*/ 104832 w 1041433"/>
                  <a:gd name="connsiteY35" fmla="*/ 1153153 h 1811630"/>
                  <a:gd name="connsiteX36" fmla="*/ 124488 w 1041433"/>
                  <a:gd name="connsiteY36" fmla="*/ 1113841 h 1811630"/>
                  <a:gd name="connsiteX37" fmla="*/ 153972 w 1041433"/>
                  <a:gd name="connsiteY37" fmla="*/ 1104013 h 1811630"/>
                  <a:gd name="connsiteX38" fmla="*/ 173628 w 1041433"/>
                  <a:gd name="connsiteY38" fmla="*/ 1041769 h 1811630"/>
                  <a:gd name="connsiteX39" fmla="*/ 173628 w 1041433"/>
                  <a:gd name="connsiteY39" fmla="*/ 1012285 h 1811630"/>
                  <a:gd name="connsiteX40" fmla="*/ 209664 w 1041433"/>
                  <a:gd name="connsiteY40" fmla="*/ 986077 h 1811630"/>
                  <a:gd name="connsiteX41" fmla="*/ 245700 w 1041433"/>
                  <a:gd name="connsiteY41" fmla="*/ 1002457 h 1811630"/>
                  <a:gd name="connsiteX42" fmla="*/ 245700 w 1041433"/>
                  <a:gd name="connsiteY42" fmla="*/ 979525 h 1811630"/>
                  <a:gd name="connsiteX43" fmla="*/ 239148 w 1041433"/>
                  <a:gd name="connsiteY43" fmla="*/ 963145 h 1811630"/>
                  <a:gd name="connsiteX44" fmla="*/ 242424 w 1041433"/>
                  <a:gd name="connsiteY44" fmla="*/ 943489 h 1811630"/>
                  <a:gd name="connsiteX45" fmla="*/ 206388 w 1041433"/>
                  <a:gd name="connsiteY45" fmla="*/ 917281 h 1811630"/>
                  <a:gd name="connsiteX46" fmla="*/ 193284 w 1041433"/>
                  <a:gd name="connsiteY46" fmla="*/ 874693 h 1811630"/>
                  <a:gd name="connsiteX47" fmla="*/ 242424 w 1041433"/>
                  <a:gd name="connsiteY47" fmla="*/ 832105 h 1811630"/>
                  <a:gd name="connsiteX48" fmla="*/ 291564 w 1041433"/>
                  <a:gd name="connsiteY48" fmla="*/ 845209 h 1811630"/>
                  <a:gd name="connsiteX49" fmla="*/ 337428 w 1041433"/>
                  <a:gd name="connsiteY49" fmla="*/ 819001 h 1811630"/>
                  <a:gd name="connsiteX50" fmla="*/ 406224 w 1041433"/>
                  <a:gd name="connsiteY50" fmla="*/ 756757 h 1811630"/>
                  <a:gd name="connsiteX51" fmla="*/ 412776 w 1041433"/>
                  <a:gd name="connsiteY51" fmla="*/ 691237 h 1811630"/>
                  <a:gd name="connsiteX52" fmla="*/ 386568 w 1041433"/>
                  <a:gd name="connsiteY52" fmla="*/ 674857 h 1811630"/>
                  <a:gd name="connsiteX53" fmla="*/ 406224 w 1041433"/>
                  <a:gd name="connsiteY53" fmla="*/ 599509 h 1811630"/>
                  <a:gd name="connsiteX54" fmla="*/ 350532 w 1041433"/>
                  <a:gd name="connsiteY54" fmla="*/ 566749 h 1811630"/>
                  <a:gd name="connsiteX55" fmla="*/ 353808 w 1041433"/>
                  <a:gd name="connsiteY55" fmla="*/ 471745 h 1811630"/>
                  <a:gd name="connsiteX56" fmla="*/ 298116 w 1041433"/>
                  <a:gd name="connsiteY56" fmla="*/ 438985 h 1811630"/>
                  <a:gd name="connsiteX57" fmla="*/ 275184 w 1041433"/>
                  <a:gd name="connsiteY57" fmla="*/ 314496 h 1811630"/>
                  <a:gd name="connsiteX58" fmla="*/ 239148 w 1041433"/>
                  <a:gd name="connsiteY58" fmla="*/ 294840 h 1811630"/>
                  <a:gd name="connsiteX59" fmla="*/ 271908 w 1041433"/>
                  <a:gd name="connsiteY59" fmla="*/ 262080 h 1811630"/>
                  <a:gd name="connsiteX60" fmla="*/ 268632 w 1041433"/>
                  <a:gd name="connsiteY60" fmla="*/ 203112 h 1811630"/>
                  <a:gd name="connsiteX61" fmla="*/ 235872 w 1041433"/>
                  <a:gd name="connsiteY61" fmla="*/ 193284 h 1811630"/>
                  <a:gd name="connsiteX62" fmla="*/ 242424 w 1041433"/>
                  <a:gd name="connsiteY62" fmla="*/ 153972 h 1811630"/>
                  <a:gd name="connsiteX63" fmla="*/ 190008 w 1041433"/>
                  <a:gd name="connsiteY63" fmla="*/ 108108 h 1811630"/>
                  <a:gd name="connsiteX64" fmla="*/ 248976 w 1041433"/>
                  <a:gd name="connsiteY64" fmla="*/ 88452 h 1811630"/>
                  <a:gd name="connsiteX65" fmla="*/ 321048 w 1041433"/>
                  <a:gd name="connsiteY65" fmla="*/ 72072 h 1811630"/>
                  <a:gd name="connsiteX66" fmla="*/ 419328 w 1041433"/>
                  <a:gd name="connsiteY66" fmla="*/ 0 h 1811630"/>
                  <a:gd name="connsiteX67" fmla="*/ 461916 w 1041433"/>
                  <a:gd name="connsiteY67" fmla="*/ 0 h 1811630"/>
                  <a:gd name="connsiteX68" fmla="*/ 481572 w 1041433"/>
                  <a:gd name="connsiteY68" fmla="*/ 29484 h 1811630"/>
                  <a:gd name="connsiteX69" fmla="*/ 524160 w 1041433"/>
                  <a:gd name="connsiteY69" fmla="*/ 16380 h 1811630"/>
                  <a:gd name="connsiteX70" fmla="*/ 576576 w 1041433"/>
                  <a:gd name="connsiteY70" fmla="*/ 49140 h 1811630"/>
                  <a:gd name="connsiteX71" fmla="*/ 635544 w 1041433"/>
                  <a:gd name="connsiteY71" fmla="*/ 22932 h 1811630"/>
                  <a:gd name="connsiteX72" fmla="*/ 684330 w 1041433"/>
                  <a:gd name="connsiteY72" fmla="*/ 22932 h 1811630"/>
                  <a:gd name="connsiteX73" fmla="*/ 1041433 w 1041433"/>
                  <a:gd name="connsiteY73" fmla="*/ 832576 h 1811630"/>
                  <a:gd name="connsiteX0" fmla="*/ 684330 w 684330"/>
                  <a:gd name="connsiteY0" fmla="*/ 1735744 h 1811630"/>
                  <a:gd name="connsiteX1" fmla="*/ 599508 w 684330"/>
                  <a:gd name="connsiteY1" fmla="*/ 1723178 h 1811630"/>
                  <a:gd name="connsiteX2" fmla="*/ 520884 w 684330"/>
                  <a:gd name="connsiteY2" fmla="*/ 1755938 h 1811630"/>
                  <a:gd name="connsiteX3" fmla="*/ 435708 w 684330"/>
                  <a:gd name="connsiteY3" fmla="*/ 1716626 h 1811630"/>
                  <a:gd name="connsiteX4" fmla="*/ 406224 w 684330"/>
                  <a:gd name="connsiteY4" fmla="*/ 1733006 h 1811630"/>
                  <a:gd name="connsiteX5" fmla="*/ 363636 w 684330"/>
                  <a:gd name="connsiteY5" fmla="*/ 1733006 h 1811630"/>
                  <a:gd name="connsiteX6" fmla="*/ 343980 w 684330"/>
                  <a:gd name="connsiteY6" fmla="*/ 1723178 h 1811630"/>
                  <a:gd name="connsiteX7" fmla="*/ 294840 w 684330"/>
                  <a:gd name="connsiteY7" fmla="*/ 1736282 h 1811630"/>
                  <a:gd name="connsiteX8" fmla="*/ 285012 w 684330"/>
                  <a:gd name="connsiteY8" fmla="*/ 1755938 h 1811630"/>
                  <a:gd name="connsiteX9" fmla="*/ 285012 w 684330"/>
                  <a:gd name="connsiteY9" fmla="*/ 1778870 h 1811630"/>
                  <a:gd name="connsiteX10" fmla="*/ 252252 w 684330"/>
                  <a:gd name="connsiteY10" fmla="*/ 1798526 h 1811630"/>
                  <a:gd name="connsiteX11" fmla="*/ 206388 w 684330"/>
                  <a:gd name="connsiteY11" fmla="*/ 1811630 h 1811630"/>
                  <a:gd name="connsiteX12" fmla="*/ 173628 w 684330"/>
                  <a:gd name="connsiteY12" fmla="*/ 1772318 h 1811630"/>
                  <a:gd name="connsiteX13" fmla="*/ 131040 w 684330"/>
                  <a:gd name="connsiteY13" fmla="*/ 1798526 h 1811630"/>
                  <a:gd name="connsiteX14" fmla="*/ 104832 w 684330"/>
                  <a:gd name="connsiteY14" fmla="*/ 1798526 h 1811630"/>
                  <a:gd name="connsiteX15" fmla="*/ 101556 w 684330"/>
                  <a:gd name="connsiteY15" fmla="*/ 1762490 h 1811630"/>
                  <a:gd name="connsiteX16" fmla="*/ 124488 w 684330"/>
                  <a:gd name="connsiteY16" fmla="*/ 1736282 h 1811630"/>
                  <a:gd name="connsiteX17" fmla="*/ 95004 w 684330"/>
                  <a:gd name="connsiteY17" fmla="*/ 1716626 h 1811630"/>
                  <a:gd name="connsiteX18" fmla="*/ 95004 w 684330"/>
                  <a:gd name="connsiteY18" fmla="*/ 1667486 h 1811630"/>
                  <a:gd name="connsiteX19" fmla="*/ 49140 w 684330"/>
                  <a:gd name="connsiteY19" fmla="*/ 1621622 h 1811630"/>
                  <a:gd name="connsiteX20" fmla="*/ 22932 w 684330"/>
                  <a:gd name="connsiteY20" fmla="*/ 1621622 h 1811630"/>
                  <a:gd name="connsiteX21" fmla="*/ 19656 w 684330"/>
                  <a:gd name="connsiteY21" fmla="*/ 1592138 h 1811630"/>
                  <a:gd name="connsiteX22" fmla="*/ 3276 w 684330"/>
                  <a:gd name="connsiteY22" fmla="*/ 1575758 h 1811630"/>
                  <a:gd name="connsiteX23" fmla="*/ 6552 w 684330"/>
                  <a:gd name="connsiteY23" fmla="*/ 1533170 h 1811630"/>
                  <a:gd name="connsiteX24" fmla="*/ 29484 w 684330"/>
                  <a:gd name="connsiteY24" fmla="*/ 1487306 h 1811630"/>
                  <a:gd name="connsiteX25" fmla="*/ 72072 w 684330"/>
                  <a:gd name="connsiteY25" fmla="*/ 1474202 h 1811630"/>
                  <a:gd name="connsiteX26" fmla="*/ 32760 w 684330"/>
                  <a:gd name="connsiteY26" fmla="*/ 1418510 h 1811630"/>
                  <a:gd name="connsiteX27" fmla="*/ 0 w 684330"/>
                  <a:gd name="connsiteY27" fmla="*/ 1411958 h 1811630"/>
                  <a:gd name="connsiteX28" fmla="*/ 26208 w 684330"/>
                  <a:gd name="connsiteY28" fmla="*/ 1369370 h 1811630"/>
                  <a:gd name="connsiteX29" fmla="*/ 26208 w 684330"/>
                  <a:gd name="connsiteY29" fmla="*/ 1323506 h 1811630"/>
                  <a:gd name="connsiteX30" fmla="*/ 52416 w 684330"/>
                  <a:gd name="connsiteY30" fmla="*/ 1297297 h 1811630"/>
                  <a:gd name="connsiteX31" fmla="*/ 19656 w 684330"/>
                  <a:gd name="connsiteY31" fmla="*/ 1284193 h 1811630"/>
                  <a:gd name="connsiteX32" fmla="*/ 22932 w 684330"/>
                  <a:gd name="connsiteY32" fmla="*/ 1261261 h 1811630"/>
                  <a:gd name="connsiteX33" fmla="*/ 39312 w 684330"/>
                  <a:gd name="connsiteY33" fmla="*/ 1228501 h 1811630"/>
                  <a:gd name="connsiteX34" fmla="*/ 91728 w 684330"/>
                  <a:gd name="connsiteY34" fmla="*/ 1205569 h 1811630"/>
                  <a:gd name="connsiteX35" fmla="*/ 104832 w 684330"/>
                  <a:gd name="connsiteY35" fmla="*/ 1153153 h 1811630"/>
                  <a:gd name="connsiteX36" fmla="*/ 124488 w 684330"/>
                  <a:gd name="connsiteY36" fmla="*/ 1113841 h 1811630"/>
                  <a:gd name="connsiteX37" fmla="*/ 153972 w 684330"/>
                  <a:gd name="connsiteY37" fmla="*/ 1104013 h 1811630"/>
                  <a:gd name="connsiteX38" fmla="*/ 173628 w 684330"/>
                  <a:gd name="connsiteY38" fmla="*/ 1041769 h 1811630"/>
                  <a:gd name="connsiteX39" fmla="*/ 173628 w 684330"/>
                  <a:gd name="connsiteY39" fmla="*/ 1012285 h 1811630"/>
                  <a:gd name="connsiteX40" fmla="*/ 209664 w 684330"/>
                  <a:gd name="connsiteY40" fmla="*/ 986077 h 1811630"/>
                  <a:gd name="connsiteX41" fmla="*/ 245700 w 684330"/>
                  <a:gd name="connsiteY41" fmla="*/ 1002457 h 1811630"/>
                  <a:gd name="connsiteX42" fmla="*/ 245700 w 684330"/>
                  <a:gd name="connsiteY42" fmla="*/ 979525 h 1811630"/>
                  <a:gd name="connsiteX43" fmla="*/ 239148 w 684330"/>
                  <a:gd name="connsiteY43" fmla="*/ 963145 h 1811630"/>
                  <a:gd name="connsiteX44" fmla="*/ 242424 w 684330"/>
                  <a:gd name="connsiteY44" fmla="*/ 943489 h 1811630"/>
                  <a:gd name="connsiteX45" fmla="*/ 206388 w 684330"/>
                  <a:gd name="connsiteY45" fmla="*/ 917281 h 1811630"/>
                  <a:gd name="connsiteX46" fmla="*/ 193284 w 684330"/>
                  <a:gd name="connsiteY46" fmla="*/ 874693 h 1811630"/>
                  <a:gd name="connsiteX47" fmla="*/ 242424 w 684330"/>
                  <a:gd name="connsiteY47" fmla="*/ 832105 h 1811630"/>
                  <a:gd name="connsiteX48" fmla="*/ 291564 w 684330"/>
                  <a:gd name="connsiteY48" fmla="*/ 845209 h 1811630"/>
                  <a:gd name="connsiteX49" fmla="*/ 337428 w 684330"/>
                  <a:gd name="connsiteY49" fmla="*/ 819001 h 1811630"/>
                  <a:gd name="connsiteX50" fmla="*/ 406224 w 684330"/>
                  <a:gd name="connsiteY50" fmla="*/ 756757 h 1811630"/>
                  <a:gd name="connsiteX51" fmla="*/ 412776 w 684330"/>
                  <a:gd name="connsiteY51" fmla="*/ 691237 h 1811630"/>
                  <a:gd name="connsiteX52" fmla="*/ 386568 w 684330"/>
                  <a:gd name="connsiteY52" fmla="*/ 674857 h 1811630"/>
                  <a:gd name="connsiteX53" fmla="*/ 406224 w 684330"/>
                  <a:gd name="connsiteY53" fmla="*/ 599509 h 1811630"/>
                  <a:gd name="connsiteX54" fmla="*/ 350532 w 684330"/>
                  <a:gd name="connsiteY54" fmla="*/ 566749 h 1811630"/>
                  <a:gd name="connsiteX55" fmla="*/ 353808 w 684330"/>
                  <a:gd name="connsiteY55" fmla="*/ 471745 h 1811630"/>
                  <a:gd name="connsiteX56" fmla="*/ 298116 w 684330"/>
                  <a:gd name="connsiteY56" fmla="*/ 438985 h 1811630"/>
                  <a:gd name="connsiteX57" fmla="*/ 275184 w 684330"/>
                  <a:gd name="connsiteY57" fmla="*/ 314496 h 1811630"/>
                  <a:gd name="connsiteX58" fmla="*/ 239148 w 684330"/>
                  <a:gd name="connsiteY58" fmla="*/ 294840 h 1811630"/>
                  <a:gd name="connsiteX59" fmla="*/ 271908 w 684330"/>
                  <a:gd name="connsiteY59" fmla="*/ 262080 h 1811630"/>
                  <a:gd name="connsiteX60" fmla="*/ 268632 w 684330"/>
                  <a:gd name="connsiteY60" fmla="*/ 203112 h 1811630"/>
                  <a:gd name="connsiteX61" fmla="*/ 235872 w 684330"/>
                  <a:gd name="connsiteY61" fmla="*/ 193284 h 1811630"/>
                  <a:gd name="connsiteX62" fmla="*/ 242424 w 684330"/>
                  <a:gd name="connsiteY62" fmla="*/ 153972 h 1811630"/>
                  <a:gd name="connsiteX63" fmla="*/ 190008 w 684330"/>
                  <a:gd name="connsiteY63" fmla="*/ 108108 h 1811630"/>
                  <a:gd name="connsiteX64" fmla="*/ 248976 w 684330"/>
                  <a:gd name="connsiteY64" fmla="*/ 88452 h 1811630"/>
                  <a:gd name="connsiteX65" fmla="*/ 321048 w 684330"/>
                  <a:gd name="connsiteY65" fmla="*/ 72072 h 1811630"/>
                  <a:gd name="connsiteX66" fmla="*/ 419328 w 684330"/>
                  <a:gd name="connsiteY66" fmla="*/ 0 h 1811630"/>
                  <a:gd name="connsiteX67" fmla="*/ 461916 w 684330"/>
                  <a:gd name="connsiteY67" fmla="*/ 0 h 1811630"/>
                  <a:gd name="connsiteX68" fmla="*/ 481572 w 684330"/>
                  <a:gd name="connsiteY68" fmla="*/ 29484 h 1811630"/>
                  <a:gd name="connsiteX69" fmla="*/ 524160 w 684330"/>
                  <a:gd name="connsiteY69" fmla="*/ 16380 h 1811630"/>
                  <a:gd name="connsiteX70" fmla="*/ 576576 w 684330"/>
                  <a:gd name="connsiteY70" fmla="*/ 49140 h 1811630"/>
                  <a:gd name="connsiteX71" fmla="*/ 635544 w 684330"/>
                  <a:gd name="connsiteY71" fmla="*/ 22932 h 1811630"/>
                  <a:gd name="connsiteX72" fmla="*/ 684330 w 684330"/>
                  <a:gd name="connsiteY72" fmla="*/ 22932 h 1811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84330" h="1811630">
                    <a:moveTo>
                      <a:pt x="684330" y="1735744"/>
                    </a:moveTo>
                    <a:lnTo>
                      <a:pt x="599508" y="1723178"/>
                    </a:lnTo>
                    <a:lnTo>
                      <a:pt x="520884" y="1755938"/>
                    </a:lnTo>
                    <a:lnTo>
                      <a:pt x="435708" y="1716626"/>
                    </a:lnTo>
                    <a:lnTo>
                      <a:pt x="406224" y="1733006"/>
                    </a:lnTo>
                    <a:lnTo>
                      <a:pt x="363636" y="1733006"/>
                    </a:lnTo>
                    <a:lnTo>
                      <a:pt x="343980" y="1723178"/>
                    </a:lnTo>
                    <a:lnTo>
                      <a:pt x="294840" y="1736282"/>
                    </a:lnTo>
                    <a:lnTo>
                      <a:pt x="285012" y="1755938"/>
                    </a:lnTo>
                    <a:lnTo>
                      <a:pt x="285012" y="1778870"/>
                    </a:lnTo>
                    <a:lnTo>
                      <a:pt x="252252" y="1798526"/>
                    </a:lnTo>
                    <a:lnTo>
                      <a:pt x="206388" y="1811630"/>
                    </a:lnTo>
                    <a:lnTo>
                      <a:pt x="173628" y="1772318"/>
                    </a:lnTo>
                    <a:lnTo>
                      <a:pt x="131040" y="1798526"/>
                    </a:lnTo>
                    <a:lnTo>
                      <a:pt x="104832" y="1798526"/>
                    </a:lnTo>
                    <a:lnTo>
                      <a:pt x="101556" y="1762490"/>
                    </a:lnTo>
                    <a:lnTo>
                      <a:pt x="124488" y="1736282"/>
                    </a:lnTo>
                    <a:lnTo>
                      <a:pt x="95004" y="1716626"/>
                    </a:lnTo>
                    <a:lnTo>
                      <a:pt x="95004" y="1667486"/>
                    </a:lnTo>
                    <a:lnTo>
                      <a:pt x="49140" y="1621622"/>
                    </a:lnTo>
                    <a:lnTo>
                      <a:pt x="22932" y="1621622"/>
                    </a:lnTo>
                    <a:lnTo>
                      <a:pt x="19656" y="1592138"/>
                    </a:lnTo>
                    <a:lnTo>
                      <a:pt x="3276" y="1575758"/>
                    </a:lnTo>
                    <a:lnTo>
                      <a:pt x="6552" y="1533170"/>
                    </a:lnTo>
                    <a:lnTo>
                      <a:pt x="29484" y="1487306"/>
                    </a:lnTo>
                    <a:lnTo>
                      <a:pt x="72072" y="1474202"/>
                    </a:lnTo>
                    <a:lnTo>
                      <a:pt x="32760" y="1418510"/>
                    </a:lnTo>
                    <a:lnTo>
                      <a:pt x="0" y="1411958"/>
                    </a:lnTo>
                    <a:lnTo>
                      <a:pt x="26208" y="1369370"/>
                    </a:lnTo>
                    <a:lnTo>
                      <a:pt x="26208" y="1323506"/>
                    </a:lnTo>
                    <a:lnTo>
                      <a:pt x="52416" y="1297297"/>
                    </a:lnTo>
                    <a:lnTo>
                      <a:pt x="19656" y="1284193"/>
                    </a:lnTo>
                    <a:lnTo>
                      <a:pt x="22932" y="1261261"/>
                    </a:lnTo>
                    <a:lnTo>
                      <a:pt x="39312" y="1228501"/>
                    </a:lnTo>
                    <a:lnTo>
                      <a:pt x="91728" y="1205569"/>
                    </a:lnTo>
                    <a:lnTo>
                      <a:pt x="104832" y="1153153"/>
                    </a:lnTo>
                    <a:lnTo>
                      <a:pt x="124488" y="1113841"/>
                    </a:lnTo>
                    <a:lnTo>
                      <a:pt x="153972" y="1104013"/>
                    </a:lnTo>
                    <a:lnTo>
                      <a:pt x="173628" y="1041769"/>
                    </a:lnTo>
                    <a:lnTo>
                      <a:pt x="173628" y="1012285"/>
                    </a:lnTo>
                    <a:lnTo>
                      <a:pt x="209664" y="986077"/>
                    </a:lnTo>
                    <a:lnTo>
                      <a:pt x="245700" y="1002457"/>
                    </a:lnTo>
                    <a:lnTo>
                      <a:pt x="245700" y="979525"/>
                    </a:lnTo>
                    <a:lnTo>
                      <a:pt x="239148" y="963145"/>
                    </a:lnTo>
                    <a:lnTo>
                      <a:pt x="242424" y="943489"/>
                    </a:lnTo>
                    <a:lnTo>
                      <a:pt x="206388" y="917281"/>
                    </a:lnTo>
                    <a:lnTo>
                      <a:pt x="193284" y="874693"/>
                    </a:lnTo>
                    <a:lnTo>
                      <a:pt x="242424" y="832105"/>
                    </a:lnTo>
                    <a:lnTo>
                      <a:pt x="291564" y="845209"/>
                    </a:lnTo>
                    <a:lnTo>
                      <a:pt x="337428" y="819001"/>
                    </a:lnTo>
                    <a:lnTo>
                      <a:pt x="406224" y="756757"/>
                    </a:lnTo>
                    <a:lnTo>
                      <a:pt x="412776" y="691237"/>
                    </a:lnTo>
                    <a:lnTo>
                      <a:pt x="386568" y="674857"/>
                    </a:lnTo>
                    <a:lnTo>
                      <a:pt x="406224" y="599509"/>
                    </a:lnTo>
                    <a:lnTo>
                      <a:pt x="350532" y="566749"/>
                    </a:lnTo>
                    <a:lnTo>
                      <a:pt x="353808" y="471745"/>
                    </a:lnTo>
                    <a:lnTo>
                      <a:pt x="298116" y="438985"/>
                    </a:lnTo>
                    <a:lnTo>
                      <a:pt x="275184" y="314496"/>
                    </a:lnTo>
                    <a:lnTo>
                      <a:pt x="239148" y="294840"/>
                    </a:lnTo>
                    <a:lnTo>
                      <a:pt x="271908" y="262080"/>
                    </a:lnTo>
                    <a:lnTo>
                      <a:pt x="268632" y="203112"/>
                    </a:lnTo>
                    <a:lnTo>
                      <a:pt x="235872" y="193284"/>
                    </a:lnTo>
                    <a:lnTo>
                      <a:pt x="242424" y="153972"/>
                    </a:lnTo>
                    <a:lnTo>
                      <a:pt x="190008" y="108108"/>
                    </a:lnTo>
                    <a:lnTo>
                      <a:pt x="248976" y="88452"/>
                    </a:lnTo>
                    <a:lnTo>
                      <a:pt x="321048" y="72072"/>
                    </a:lnTo>
                    <a:lnTo>
                      <a:pt x="419328" y="0"/>
                    </a:lnTo>
                    <a:lnTo>
                      <a:pt x="461916" y="0"/>
                    </a:lnTo>
                    <a:lnTo>
                      <a:pt x="481572" y="29484"/>
                    </a:lnTo>
                    <a:lnTo>
                      <a:pt x="524160" y="16380"/>
                    </a:lnTo>
                    <a:lnTo>
                      <a:pt x="576576" y="49140"/>
                    </a:lnTo>
                    <a:lnTo>
                      <a:pt x="635544" y="22932"/>
                    </a:lnTo>
                    <a:lnTo>
                      <a:pt x="684330" y="22932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DF0C64AD-4B22-E5EF-A329-EE92A4728F9B}"/>
                  </a:ext>
                </a:extLst>
              </p:cNvPr>
              <p:cNvSpPr/>
              <p:nvPr/>
            </p:nvSpPr>
            <p:spPr>
              <a:xfrm>
                <a:off x="2518052" y="5904597"/>
                <a:ext cx="343979" cy="28664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565E1EB4-30F5-3902-60D0-C5CB5856C94B}"/>
                  </a:ext>
                </a:extLst>
              </p:cNvPr>
              <p:cNvSpPr/>
              <p:nvPr/>
            </p:nvSpPr>
            <p:spPr>
              <a:xfrm>
                <a:off x="1923443" y="6215818"/>
                <a:ext cx="796098" cy="222777"/>
              </a:xfrm>
              <a:custGeom>
                <a:avLst/>
                <a:gdLst>
                  <a:gd name="connsiteX0" fmla="*/ 570040 w 796098"/>
                  <a:gd name="connsiteY0" fmla="*/ 0 h 222777"/>
                  <a:gd name="connsiteX1" fmla="*/ 629008 w 796098"/>
                  <a:gd name="connsiteY1" fmla="*/ 42588 h 222777"/>
                  <a:gd name="connsiteX2" fmla="*/ 619180 w 796098"/>
                  <a:gd name="connsiteY2" fmla="*/ 81900 h 222777"/>
                  <a:gd name="connsiteX3" fmla="*/ 609352 w 796098"/>
                  <a:gd name="connsiteY3" fmla="*/ 104832 h 222777"/>
                  <a:gd name="connsiteX4" fmla="*/ 615904 w 796098"/>
                  <a:gd name="connsiteY4" fmla="*/ 134316 h 222777"/>
                  <a:gd name="connsiteX5" fmla="*/ 632284 w 796098"/>
                  <a:gd name="connsiteY5" fmla="*/ 144144 h 222777"/>
                  <a:gd name="connsiteX6" fmla="*/ 665044 w 796098"/>
                  <a:gd name="connsiteY6" fmla="*/ 144144 h 222777"/>
                  <a:gd name="connsiteX7" fmla="*/ 678148 w 796098"/>
                  <a:gd name="connsiteY7" fmla="*/ 108108 h 222777"/>
                  <a:gd name="connsiteX8" fmla="*/ 697804 w 796098"/>
                  <a:gd name="connsiteY8" fmla="*/ 108108 h 222777"/>
                  <a:gd name="connsiteX9" fmla="*/ 730564 w 796098"/>
                  <a:gd name="connsiteY9" fmla="*/ 124488 h 222777"/>
                  <a:gd name="connsiteX10" fmla="*/ 763325 w 796098"/>
                  <a:gd name="connsiteY10" fmla="*/ 104832 h 222777"/>
                  <a:gd name="connsiteX11" fmla="*/ 782981 w 796098"/>
                  <a:gd name="connsiteY11" fmla="*/ 117936 h 222777"/>
                  <a:gd name="connsiteX12" fmla="*/ 779705 w 796098"/>
                  <a:gd name="connsiteY12" fmla="*/ 170351 h 222777"/>
                  <a:gd name="connsiteX13" fmla="*/ 760049 w 796098"/>
                  <a:gd name="connsiteY13" fmla="*/ 186732 h 222777"/>
                  <a:gd name="connsiteX14" fmla="*/ 776429 w 796098"/>
                  <a:gd name="connsiteY14" fmla="*/ 216217 h 222777"/>
                  <a:gd name="connsiteX15" fmla="*/ 796085 w 796098"/>
                  <a:gd name="connsiteY15" fmla="*/ 222767 h 222777"/>
                  <a:gd name="connsiteX16" fmla="*/ 796098 w 796098"/>
                  <a:gd name="connsiteY16" fmla="*/ 222777 h 222777"/>
                  <a:gd name="connsiteX17" fmla="*/ 0 w 796098"/>
                  <a:gd name="connsiteY17" fmla="*/ 222777 h 222777"/>
                  <a:gd name="connsiteX18" fmla="*/ 29499 w 796098"/>
                  <a:gd name="connsiteY18" fmla="*/ 203113 h 222777"/>
                  <a:gd name="connsiteX19" fmla="*/ 85191 w 796098"/>
                  <a:gd name="connsiteY19" fmla="*/ 157247 h 222777"/>
                  <a:gd name="connsiteX20" fmla="*/ 131055 w 796098"/>
                  <a:gd name="connsiteY20" fmla="*/ 147420 h 222777"/>
                  <a:gd name="connsiteX21" fmla="*/ 196575 w 796098"/>
                  <a:gd name="connsiteY21" fmla="*/ 95004 h 222777"/>
                  <a:gd name="connsiteX22" fmla="*/ 206403 w 796098"/>
                  <a:gd name="connsiteY22" fmla="*/ 75348 h 222777"/>
                  <a:gd name="connsiteX23" fmla="*/ 193299 w 796098"/>
                  <a:gd name="connsiteY23" fmla="*/ 45864 h 222777"/>
                  <a:gd name="connsiteX24" fmla="*/ 242439 w 796098"/>
                  <a:gd name="connsiteY24" fmla="*/ 45864 h 222777"/>
                  <a:gd name="connsiteX25" fmla="*/ 278475 w 796098"/>
                  <a:gd name="connsiteY25" fmla="*/ 39312 h 222777"/>
                  <a:gd name="connsiteX26" fmla="*/ 343996 w 796098"/>
                  <a:gd name="connsiteY26" fmla="*/ 75348 h 222777"/>
                  <a:gd name="connsiteX27" fmla="*/ 370204 w 796098"/>
                  <a:gd name="connsiteY27" fmla="*/ 85176 h 222777"/>
                  <a:gd name="connsiteX28" fmla="*/ 455380 w 796098"/>
                  <a:gd name="connsiteY28" fmla="*/ 95004 h 222777"/>
                  <a:gd name="connsiteX29" fmla="*/ 530728 w 796098"/>
                  <a:gd name="connsiteY29" fmla="*/ 85176 h 222777"/>
                  <a:gd name="connsiteX30" fmla="*/ 514348 w 796098"/>
                  <a:gd name="connsiteY30" fmla="*/ 62244 h 222777"/>
                  <a:gd name="connsiteX31" fmla="*/ 543832 w 796098"/>
                  <a:gd name="connsiteY31" fmla="*/ 52416 h 222777"/>
                  <a:gd name="connsiteX32" fmla="*/ 560212 w 796098"/>
                  <a:gd name="connsiteY32" fmla="*/ 42588 h 222777"/>
                  <a:gd name="connsiteX33" fmla="*/ 560212 w 796098"/>
                  <a:gd name="connsiteY33" fmla="*/ 16380 h 222777"/>
                  <a:gd name="connsiteX0" fmla="*/ 570040 w 796098"/>
                  <a:gd name="connsiteY0" fmla="*/ 0 h 485026"/>
                  <a:gd name="connsiteX1" fmla="*/ 629008 w 796098"/>
                  <a:gd name="connsiteY1" fmla="*/ 42588 h 485026"/>
                  <a:gd name="connsiteX2" fmla="*/ 619180 w 796098"/>
                  <a:gd name="connsiteY2" fmla="*/ 81900 h 485026"/>
                  <a:gd name="connsiteX3" fmla="*/ 609352 w 796098"/>
                  <a:gd name="connsiteY3" fmla="*/ 104832 h 485026"/>
                  <a:gd name="connsiteX4" fmla="*/ 615904 w 796098"/>
                  <a:gd name="connsiteY4" fmla="*/ 134316 h 485026"/>
                  <a:gd name="connsiteX5" fmla="*/ 632284 w 796098"/>
                  <a:gd name="connsiteY5" fmla="*/ 144144 h 485026"/>
                  <a:gd name="connsiteX6" fmla="*/ 665044 w 796098"/>
                  <a:gd name="connsiteY6" fmla="*/ 144144 h 485026"/>
                  <a:gd name="connsiteX7" fmla="*/ 678148 w 796098"/>
                  <a:gd name="connsiteY7" fmla="*/ 108108 h 485026"/>
                  <a:gd name="connsiteX8" fmla="*/ 697804 w 796098"/>
                  <a:gd name="connsiteY8" fmla="*/ 108108 h 485026"/>
                  <a:gd name="connsiteX9" fmla="*/ 730564 w 796098"/>
                  <a:gd name="connsiteY9" fmla="*/ 124488 h 485026"/>
                  <a:gd name="connsiteX10" fmla="*/ 763325 w 796098"/>
                  <a:gd name="connsiteY10" fmla="*/ 104832 h 485026"/>
                  <a:gd name="connsiteX11" fmla="*/ 782981 w 796098"/>
                  <a:gd name="connsiteY11" fmla="*/ 117936 h 485026"/>
                  <a:gd name="connsiteX12" fmla="*/ 779705 w 796098"/>
                  <a:gd name="connsiteY12" fmla="*/ 170351 h 485026"/>
                  <a:gd name="connsiteX13" fmla="*/ 760049 w 796098"/>
                  <a:gd name="connsiteY13" fmla="*/ 186732 h 485026"/>
                  <a:gd name="connsiteX14" fmla="*/ 776429 w 796098"/>
                  <a:gd name="connsiteY14" fmla="*/ 216217 h 485026"/>
                  <a:gd name="connsiteX15" fmla="*/ 796085 w 796098"/>
                  <a:gd name="connsiteY15" fmla="*/ 222767 h 485026"/>
                  <a:gd name="connsiteX16" fmla="*/ 796098 w 796098"/>
                  <a:gd name="connsiteY16" fmla="*/ 222777 h 485026"/>
                  <a:gd name="connsiteX17" fmla="*/ 362557 w 796098"/>
                  <a:gd name="connsiteY17" fmla="*/ 485020 h 485026"/>
                  <a:gd name="connsiteX18" fmla="*/ 0 w 796098"/>
                  <a:gd name="connsiteY18" fmla="*/ 222777 h 485026"/>
                  <a:gd name="connsiteX19" fmla="*/ 29499 w 796098"/>
                  <a:gd name="connsiteY19" fmla="*/ 203113 h 485026"/>
                  <a:gd name="connsiteX20" fmla="*/ 85191 w 796098"/>
                  <a:gd name="connsiteY20" fmla="*/ 157247 h 485026"/>
                  <a:gd name="connsiteX21" fmla="*/ 131055 w 796098"/>
                  <a:gd name="connsiteY21" fmla="*/ 147420 h 485026"/>
                  <a:gd name="connsiteX22" fmla="*/ 196575 w 796098"/>
                  <a:gd name="connsiteY22" fmla="*/ 95004 h 485026"/>
                  <a:gd name="connsiteX23" fmla="*/ 206403 w 796098"/>
                  <a:gd name="connsiteY23" fmla="*/ 75348 h 485026"/>
                  <a:gd name="connsiteX24" fmla="*/ 193299 w 796098"/>
                  <a:gd name="connsiteY24" fmla="*/ 45864 h 485026"/>
                  <a:gd name="connsiteX25" fmla="*/ 242439 w 796098"/>
                  <a:gd name="connsiteY25" fmla="*/ 45864 h 485026"/>
                  <a:gd name="connsiteX26" fmla="*/ 278475 w 796098"/>
                  <a:gd name="connsiteY26" fmla="*/ 39312 h 485026"/>
                  <a:gd name="connsiteX27" fmla="*/ 343996 w 796098"/>
                  <a:gd name="connsiteY27" fmla="*/ 75348 h 485026"/>
                  <a:gd name="connsiteX28" fmla="*/ 370204 w 796098"/>
                  <a:gd name="connsiteY28" fmla="*/ 85176 h 485026"/>
                  <a:gd name="connsiteX29" fmla="*/ 455380 w 796098"/>
                  <a:gd name="connsiteY29" fmla="*/ 95004 h 485026"/>
                  <a:gd name="connsiteX30" fmla="*/ 530728 w 796098"/>
                  <a:gd name="connsiteY30" fmla="*/ 85176 h 485026"/>
                  <a:gd name="connsiteX31" fmla="*/ 514348 w 796098"/>
                  <a:gd name="connsiteY31" fmla="*/ 62244 h 485026"/>
                  <a:gd name="connsiteX32" fmla="*/ 543832 w 796098"/>
                  <a:gd name="connsiteY32" fmla="*/ 52416 h 485026"/>
                  <a:gd name="connsiteX33" fmla="*/ 560212 w 796098"/>
                  <a:gd name="connsiteY33" fmla="*/ 42588 h 485026"/>
                  <a:gd name="connsiteX34" fmla="*/ 560212 w 796098"/>
                  <a:gd name="connsiteY34" fmla="*/ 16380 h 485026"/>
                  <a:gd name="connsiteX35" fmla="*/ 570040 w 796098"/>
                  <a:gd name="connsiteY35" fmla="*/ 0 h 485026"/>
                  <a:gd name="connsiteX0" fmla="*/ 362557 w 796098"/>
                  <a:gd name="connsiteY0" fmla="*/ 485020 h 576460"/>
                  <a:gd name="connsiteX1" fmla="*/ 0 w 796098"/>
                  <a:gd name="connsiteY1" fmla="*/ 222777 h 576460"/>
                  <a:gd name="connsiteX2" fmla="*/ 29499 w 796098"/>
                  <a:gd name="connsiteY2" fmla="*/ 203113 h 576460"/>
                  <a:gd name="connsiteX3" fmla="*/ 85191 w 796098"/>
                  <a:gd name="connsiteY3" fmla="*/ 157247 h 576460"/>
                  <a:gd name="connsiteX4" fmla="*/ 131055 w 796098"/>
                  <a:gd name="connsiteY4" fmla="*/ 147420 h 576460"/>
                  <a:gd name="connsiteX5" fmla="*/ 196575 w 796098"/>
                  <a:gd name="connsiteY5" fmla="*/ 95004 h 576460"/>
                  <a:gd name="connsiteX6" fmla="*/ 206403 w 796098"/>
                  <a:gd name="connsiteY6" fmla="*/ 75348 h 576460"/>
                  <a:gd name="connsiteX7" fmla="*/ 193299 w 796098"/>
                  <a:gd name="connsiteY7" fmla="*/ 45864 h 576460"/>
                  <a:gd name="connsiteX8" fmla="*/ 242439 w 796098"/>
                  <a:gd name="connsiteY8" fmla="*/ 45864 h 576460"/>
                  <a:gd name="connsiteX9" fmla="*/ 278475 w 796098"/>
                  <a:gd name="connsiteY9" fmla="*/ 39312 h 576460"/>
                  <a:gd name="connsiteX10" fmla="*/ 343996 w 796098"/>
                  <a:gd name="connsiteY10" fmla="*/ 75348 h 576460"/>
                  <a:gd name="connsiteX11" fmla="*/ 370204 w 796098"/>
                  <a:gd name="connsiteY11" fmla="*/ 85176 h 576460"/>
                  <a:gd name="connsiteX12" fmla="*/ 455380 w 796098"/>
                  <a:gd name="connsiteY12" fmla="*/ 95004 h 576460"/>
                  <a:gd name="connsiteX13" fmla="*/ 530728 w 796098"/>
                  <a:gd name="connsiteY13" fmla="*/ 85176 h 576460"/>
                  <a:gd name="connsiteX14" fmla="*/ 514348 w 796098"/>
                  <a:gd name="connsiteY14" fmla="*/ 62244 h 576460"/>
                  <a:gd name="connsiteX15" fmla="*/ 543832 w 796098"/>
                  <a:gd name="connsiteY15" fmla="*/ 52416 h 576460"/>
                  <a:gd name="connsiteX16" fmla="*/ 560212 w 796098"/>
                  <a:gd name="connsiteY16" fmla="*/ 42588 h 576460"/>
                  <a:gd name="connsiteX17" fmla="*/ 560212 w 796098"/>
                  <a:gd name="connsiteY17" fmla="*/ 16380 h 576460"/>
                  <a:gd name="connsiteX18" fmla="*/ 570040 w 796098"/>
                  <a:gd name="connsiteY18" fmla="*/ 0 h 576460"/>
                  <a:gd name="connsiteX19" fmla="*/ 629008 w 796098"/>
                  <a:gd name="connsiteY19" fmla="*/ 42588 h 576460"/>
                  <a:gd name="connsiteX20" fmla="*/ 619180 w 796098"/>
                  <a:gd name="connsiteY20" fmla="*/ 81900 h 576460"/>
                  <a:gd name="connsiteX21" fmla="*/ 609352 w 796098"/>
                  <a:gd name="connsiteY21" fmla="*/ 104832 h 576460"/>
                  <a:gd name="connsiteX22" fmla="*/ 615904 w 796098"/>
                  <a:gd name="connsiteY22" fmla="*/ 134316 h 576460"/>
                  <a:gd name="connsiteX23" fmla="*/ 632284 w 796098"/>
                  <a:gd name="connsiteY23" fmla="*/ 144144 h 576460"/>
                  <a:gd name="connsiteX24" fmla="*/ 665044 w 796098"/>
                  <a:gd name="connsiteY24" fmla="*/ 144144 h 576460"/>
                  <a:gd name="connsiteX25" fmla="*/ 678148 w 796098"/>
                  <a:gd name="connsiteY25" fmla="*/ 108108 h 576460"/>
                  <a:gd name="connsiteX26" fmla="*/ 697804 w 796098"/>
                  <a:gd name="connsiteY26" fmla="*/ 108108 h 576460"/>
                  <a:gd name="connsiteX27" fmla="*/ 730564 w 796098"/>
                  <a:gd name="connsiteY27" fmla="*/ 124488 h 576460"/>
                  <a:gd name="connsiteX28" fmla="*/ 763325 w 796098"/>
                  <a:gd name="connsiteY28" fmla="*/ 104832 h 576460"/>
                  <a:gd name="connsiteX29" fmla="*/ 782981 w 796098"/>
                  <a:gd name="connsiteY29" fmla="*/ 117936 h 576460"/>
                  <a:gd name="connsiteX30" fmla="*/ 779705 w 796098"/>
                  <a:gd name="connsiteY30" fmla="*/ 170351 h 576460"/>
                  <a:gd name="connsiteX31" fmla="*/ 760049 w 796098"/>
                  <a:gd name="connsiteY31" fmla="*/ 186732 h 576460"/>
                  <a:gd name="connsiteX32" fmla="*/ 776429 w 796098"/>
                  <a:gd name="connsiteY32" fmla="*/ 216217 h 576460"/>
                  <a:gd name="connsiteX33" fmla="*/ 796085 w 796098"/>
                  <a:gd name="connsiteY33" fmla="*/ 222767 h 576460"/>
                  <a:gd name="connsiteX34" fmla="*/ 796098 w 796098"/>
                  <a:gd name="connsiteY34" fmla="*/ 222777 h 576460"/>
                  <a:gd name="connsiteX35" fmla="*/ 453997 w 796098"/>
                  <a:gd name="connsiteY35" fmla="*/ 576460 h 576460"/>
                  <a:gd name="connsiteX0" fmla="*/ 0 w 796098"/>
                  <a:gd name="connsiteY0" fmla="*/ 222777 h 576460"/>
                  <a:gd name="connsiteX1" fmla="*/ 29499 w 796098"/>
                  <a:gd name="connsiteY1" fmla="*/ 203113 h 576460"/>
                  <a:gd name="connsiteX2" fmla="*/ 85191 w 796098"/>
                  <a:gd name="connsiteY2" fmla="*/ 157247 h 576460"/>
                  <a:gd name="connsiteX3" fmla="*/ 131055 w 796098"/>
                  <a:gd name="connsiteY3" fmla="*/ 147420 h 576460"/>
                  <a:gd name="connsiteX4" fmla="*/ 196575 w 796098"/>
                  <a:gd name="connsiteY4" fmla="*/ 95004 h 576460"/>
                  <a:gd name="connsiteX5" fmla="*/ 206403 w 796098"/>
                  <a:gd name="connsiteY5" fmla="*/ 75348 h 576460"/>
                  <a:gd name="connsiteX6" fmla="*/ 193299 w 796098"/>
                  <a:gd name="connsiteY6" fmla="*/ 45864 h 576460"/>
                  <a:gd name="connsiteX7" fmla="*/ 242439 w 796098"/>
                  <a:gd name="connsiteY7" fmla="*/ 45864 h 576460"/>
                  <a:gd name="connsiteX8" fmla="*/ 278475 w 796098"/>
                  <a:gd name="connsiteY8" fmla="*/ 39312 h 576460"/>
                  <a:gd name="connsiteX9" fmla="*/ 343996 w 796098"/>
                  <a:gd name="connsiteY9" fmla="*/ 75348 h 576460"/>
                  <a:gd name="connsiteX10" fmla="*/ 370204 w 796098"/>
                  <a:gd name="connsiteY10" fmla="*/ 85176 h 576460"/>
                  <a:gd name="connsiteX11" fmla="*/ 455380 w 796098"/>
                  <a:gd name="connsiteY11" fmla="*/ 95004 h 576460"/>
                  <a:gd name="connsiteX12" fmla="*/ 530728 w 796098"/>
                  <a:gd name="connsiteY12" fmla="*/ 85176 h 576460"/>
                  <a:gd name="connsiteX13" fmla="*/ 514348 w 796098"/>
                  <a:gd name="connsiteY13" fmla="*/ 62244 h 576460"/>
                  <a:gd name="connsiteX14" fmla="*/ 543832 w 796098"/>
                  <a:gd name="connsiteY14" fmla="*/ 52416 h 576460"/>
                  <a:gd name="connsiteX15" fmla="*/ 560212 w 796098"/>
                  <a:gd name="connsiteY15" fmla="*/ 42588 h 576460"/>
                  <a:gd name="connsiteX16" fmla="*/ 560212 w 796098"/>
                  <a:gd name="connsiteY16" fmla="*/ 16380 h 576460"/>
                  <a:gd name="connsiteX17" fmla="*/ 570040 w 796098"/>
                  <a:gd name="connsiteY17" fmla="*/ 0 h 576460"/>
                  <a:gd name="connsiteX18" fmla="*/ 629008 w 796098"/>
                  <a:gd name="connsiteY18" fmla="*/ 42588 h 576460"/>
                  <a:gd name="connsiteX19" fmla="*/ 619180 w 796098"/>
                  <a:gd name="connsiteY19" fmla="*/ 81900 h 576460"/>
                  <a:gd name="connsiteX20" fmla="*/ 609352 w 796098"/>
                  <a:gd name="connsiteY20" fmla="*/ 104832 h 576460"/>
                  <a:gd name="connsiteX21" fmla="*/ 615904 w 796098"/>
                  <a:gd name="connsiteY21" fmla="*/ 134316 h 576460"/>
                  <a:gd name="connsiteX22" fmla="*/ 632284 w 796098"/>
                  <a:gd name="connsiteY22" fmla="*/ 144144 h 576460"/>
                  <a:gd name="connsiteX23" fmla="*/ 665044 w 796098"/>
                  <a:gd name="connsiteY23" fmla="*/ 144144 h 576460"/>
                  <a:gd name="connsiteX24" fmla="*/ 678148 w 796098"/>
                  <a:gd name="connsiteY24" fmla="*/ 108108 h 576460"/>
                  <a:gd name="connsiteX25" fmla="*/ 697804 w 796098"/>
                  <a:gd name="connsiteY25" fmla="*/ 108108 h 576460"/>
                  <a:gd name="connsiteX26" fmla="*/ 730564 w 796098"/>
                  <a:gd name="connsiteY26" fmla="*/ 124488 h 576460"/>
                  <a:gd name="connsiteX27" fmla="*/ 763325 w 796098"/>
                  <a:gd name="connsiteY27" fmla="*/ 104832 h 576460"/>
                  <a:gd name="connsiteX28" fmla="*/ 782981 w 796098"/>
                  <a:gd name="connsiteY28" fmla="*/ 117936 h 576460"/>
                  <a:gd name="connsiteX29" fmla="*/ 779705 w 796098"/>
                  <a:gd name="connsiteY29" fmla="*/ 170351 h 576460"/>
                  <a:gd name="connsiteX30" fmla="*/ 760049 w 796098"/>
                  <a:gd name="connsiteY30" fmla="*/ 186732 h 576460"/>
                  <a:gd name="connsiteX31" fmla="*/ 776429 w 796098"/>
                  <a:gd name="connsiteY31" fmla="*/ 216217 h 576460"/>
                  <a:gd name="connsiteX32" fmla="*/ 796085 w 796098"/>
                  <a:gd name="connsiteY32" fmla="*/ 222767 h 576460"/>
                  <a:gd name="connsiteX33" fmla="*/ 796098 w 796098"/>
                  <a:gd name="connsiteY33" fmla="*/ 222777 h 576460"/>
                  <a:gd name="connsiteX34" fmla="*/ 453997 w 796098"/>
                  <a:gd name="connsiteY34" fmla="*/ 576460 h 576460"/>
                  <a:gd name="connsiteX0" fmla="*/ 0 w 796098"/>
                  <a:gd name="connsiteY0" fmla="*/ 222777 h 222777"/>
                  <a:gd name="connsiteX1" fmla="*/ 29499 w 796098"/>
                  <a:gd name="connsiteY1" fmla="*/ 203113 h 222777"/>
                  <a:gd name="connsiteX2" fmla="*/ 85191 w 796098"/>
                  <a:gd name="connsiteY2" fmla="*/ 157247 h 222777"/>
                  <a:gd name="connsiteX3" fmla="*/ 131055 w 796098"/>
                  <a:gd name="connsiteY3" fmla="*/ 147420 h 222777"/>
                  <a:gd name="connsiteX4" fmla="*/ 196575 w 796098"/>
                  <a:gd name="connsiteY4" fmla="*/ 95004 h 222777"/>
                  <a:gd name="connsiteX5" fmla="*/ 206403 w 796098"/>
                  <a:gd name="connsiteY5" fmla="*/ 75348 h 222777"/>
                  <a:gd name="connsiteX6" fmla="*/ 193299 w 796098"/>
                  <a:gd name="connsiteY6" fmla="*/ 45864 h 222777"/>
                  <a:gd name="connsiteX7" fmla="*/ 242439 w 796098"/>
                  <a:gd name="connsiteY7" fmla="*/ 45864 h 222777"/>
                  <a:gd name="connsiteX8" fmla="*/ 278475 w 796098"/>
                  <a:gd name="connsiteY8" fmla="*/ 39312 h 222777"/>
                  <a:gd name="connsiteX9" fmla="*/ 343996 w 796098"/>
                  <a:gd name="connsiteY9" fmla="*/ 75348 h 222777"/>
                  <a:gd name="connsiteX10" fmla="*/ 370204 w 796098"/>
                  <a:gd name="connsiteY10" fmla="*/ 85176 h 222777"/>
                  <a:gd name="connsiteX11" fmla="*/ 455380 w 796098"/>
                  <a:gd name="connsiteY11" fmla="*/ 95004 h 222777"/>
                  <a:gd name="connsiteX12" fmla="*/ 530728 w 796098"/>
                  <a:gd name="connsiteY12" fmla="*/ 85176 h 222777"/>
                  <a:gd name="connsiteX13" fmla="*/ 514348 w 796098"/>
                  <a:gd name="connsiteY13" fmla="*/ 62244 h 222777"/>
                  <a:gd name="connsiteX14" fmla="*/ 543832 w 796098"/>
                  <a:gd name="connsiteY14" fmla="*/ 52416 h 222777"/>
                  <a:gd name="connsiteX15" fmla="*/ 560212 w 796098"/>
                  <a:gd name="connsiteY15" fmla="*/ 42588 h 222777"/>
                  <a:gd name="connsiteX16" fmla="*/ 560212 w 796098"/>
                  <a:gd name="connsiteY16" fmla="*/ 16380 h 222777"/>
                  <a:gd name="connsiteX17" fmla="*/ 570040 w 796098"/>
                  <a:gd name="connsiteY17" fmla="*/ 0 h 222777"/>
                  <a:gd name="connsiteX18" fmla="*/ 629008 w 796098"/>
                  <a:gd name="connsiteY18" fmla="*/ 42588 h 222777"/>
                  <a:gd name="connsiteX19" fmla="*/ 619180 w 796098"/>
                  <a:gd name="connsiteY19" fmla="*/ 81900 h 222777"/>
                  <a:gd name="connsiteX20" fmla="*/ 609352 w 796098"/>
                  <a:gd name="connsiteY20" fmla="*/ 104832 h 222777"/>
                  <a:gd name="connsiteX21" fmla="*/ 615904 w 796098"/>
                  <a:gd name="connsiteY21" fmla="*/ 134316 h 222777"/>
                  <a:gd name="connsiteX22" fmla="*/ 632284 w 796098"/>
                  <a:gd name="connsiteY22" fmla="*/ 144144 h 222777"/>
                  <a:gd name="connsiteX23" fmla="*/ 665044 w 796098"/>
                  <a:gd name="connsiteY23" fmla="*/ 144144 h 222777"/>
                  <a:gd name="connsiteX24" fmla="*/ 678148 w 796098"/>
                  <a:gd name="connsiteY24" fmla="*/ 108108 h 222777"/>
                  <a:gd name="connsiteX25" fmla="*/ 697804 w 796098"/>
                  <a:gd name="connsiteY25" fmla="*/ 108108 h 222777"/>
                  <a:gd name="connsiteX26" fmla="*/ 730564 w 796098"/>
                  <a:gd name="connsiteY26" fmla="*/ 124488 h 222777"/>
                  <a:gd name="connsiteX27" fmla="*/ 763325 w 796098"/>
                  <a:gd name="connsiteY27" fmla="*/ 104832 h 222777"/>
                  <a:gd name="connsiteX28" fmla="*/ 782981 w 796098"/>
                  <a:gd name="connsiteY28" fmla="*/ 117936 h 222777"/>
                  <a:gd name="connsiteX29" fmla="*/ 779705 w 796098"/>
                  <a:gd name="connsiteY29" fmla="*/ 170351 h 222777"/>
                  <a:gd name="connsiteX30" fmla="*/ 760049 w 796098"/>
                  <a:gd name="connsiteY30" fmla="*/ 186732 h 222777"/>
                  <a:gd name="connsiteX31" fmla="*/ 776429 w 796098"/>
                  <a:gd name="connsiteY31" fmla="*/ 216217 h 222777"/>
                  <a:gd name="connsiteX32" fmla="*/ 796085 w 796098"/>
                  <a:gd name="connsiteY32" fmla="*/ 222767 h 222777"/>
                  <a:gd name="connsiteX33" fmla="*/ 796098 w 796098"/>
                  <a:gd name="connsiteY33" fmla="*/ 222777 h 22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96098" h="222777">
                    <a:moveTo>
                      <a:pt x="0" y="222777"/>
                    </a:moveTo>
                    <a:lnTo>
                      <a:pt x="29499" y="203113"/>
                    </a:lnTo>
                    <a:lnTo>
                      <a:pt x="85191" y="157247"/>
                    </a:lnTo>
                    <a:lnTo>
                      <a:pt x="131055" y="147420"/>
                    </a:lnTo>
                    <a:lnTo>
                      <a:pt x="196575" y="95004"/>
                    </a:lnTo>
                    <a:lnTo>
                      <a:pt x="206403" y="75348"/>
                    </a:lnTo>
                    <a:lnTo>
                      <a:pt x="193299" y="45864"/>
                    </a:lnTo>
                    <a:lnTo>
                      <a:pt x="242439" y="45864"/>
                    </a:lnTo>
                    <a:lnTo>
                      <a:pt x="278475" y="39312"/>
                    </a:lnTo>
                    <a:lnTo>
                      <a:pt x="343996" y="75348"/>
                    </a:lnTo>
                    <a:lnTo>
                      <a:pt x="370204" y="85176"/>
                    </a:lnTo>
                    <a:lnTo>
                      <a:pt x="455380" y="95004"/>
                    </a:lnTo>
                    <a:lnTo>
                      <a:pt x="530728" y="85176"/>
                    </a:lnTo>
                    <a:lnTo>
                      <a:pt x="514348" y="62244"/>
                    </a:lnTo>
                    <a:lnTo>
                      <a:pt x="543832" y="52416"/>
                    </a:lnTo>
                    <a:lnTo>
                      <a:pt x="560212" y="42588"/>
                    </a:lnTo>
                    <a:lnTo>
                      <a:pt x="560212" y="16380"/>
                    </a:lnTo>
                    <a:lnTo>
                      <a:pt x="570040" y="0"/>
                    </a:lnTo>
                    <a:lnTo>
                      <a:pt x="629008" y="42588"/>
                    </a:lnTo>
                    <a:lnTo>
                      <a:pt x="619180" y="81900"/>
                    </a:lnTo>
                    <a:lnTo>
                      <a:pt x="609352" y="104832"/>
                    </a:lnTo>
                    <a:lnTo>
                      <a:pt x="615904" y="134316"/>
                    </a:lnTo>
                    <a:lnTo>
                      <a:pt x="632284" y="144144"/>
                    </a:lnTo>
                    <a:lnTo>
                      <a:pt x="665044" y="144144"/>
                    </a:lnTo>
                    <a:lnTo>
                      <a:pt x="678148" y="108108"/>
                    </a:lnTo>
                    <a:lnTo>
                      <a:pt x="697804" y="108108"/>
                    </a:lnTo>
                    <a:lnTo>
                      <a:pt x="730564" y="124488"/>
                    </a:lnTo>
                    <a:lnTo>
                      <a:pt x="763325" y="104832"/>
                    </a:lnTo>
                    <a:lnTo>
                      <a:pt x="782981" y="117936"/>
                    </a:lnTo>
                    <a:lnTo>
                      <a:pt x="779705" y="170351"/>
                    </a:lnTo>
                    <a:lnTo>
                      <a:pt x="760049" y="186732"/>
                    </a:lnTo>
                    <a:lnTo>
                      <a:pt x="776429" y="216217"/>
                    </a:lnTo>
                    <a:lnTo>
                      <a:pt x="796085" y="222767"/>
                    </a:lnTo>
                    <a:cubicBezTo>
                      <a:pt x="796089" y="222770"/>
                      <a:pt x="796094" y="222774"/>
                      <a:pt x="796098" y="222777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B350C0D3-C421-4C17-3081-49ECF1E8E2C5}"/>
                  </a:ext>
                </a:extLst>
              </p:cNvPr>
              <p:cNvSpPr/>
              <p:nvPr/>
            </p:nvSpPr>
            <p:spPr>
              <a:xfrm>
                <a:off x="922312" y="3889709"/>
                <a:ext cx="2183784" cy="105698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6D997DEB-F832-2BBF-0332-57F20E18C997}"/>
                  </a:ext>
                </a:extLst>
              </p:cNvPr>
              <p:cNvSpPr/>
              <p:nvPr/>
            </p:nvSpPr>
            <p:spPr>
              <a:xfrm>
                <a:off x="670562" y="3917704"/>
                <a:ext cx="563296" cy="1022111"/>
              </a:xfrm>
              <a:custGeom>
                <a:avLst/>
                <a:gdLst>
                  <a:gd name="connsiteX0" fmla="*/ 209488 w 563296"/>
                  <a:gd name="connsiteY0" fmla="*/ 0 h 1022111"/>
                  <a:gd name="connsiteX1" fmla="*/ 268456 w 563296"/>
                  <a:gd name="connsiteY1" fmla="*/ 44226 h 1022111"/>
                  <a:gd name="connsiteX2" fmla="*/ 435533 w 563296"/>
                  <a:gd name="connsiteY2" fmla="*/ 24570 h 1022111"/>
                  <a:gd name="connsiteX3" fmla="*/ 563296 w 563296"/>
                  <a:gd name="connsiteY3" fmla="*/ 49141 h 1022111"/>
                  <a:gd name="connsiteX4" fmla="*/ 469931 w 563296"/>
                  <a:gd name="connsiteY4" fmla="*/ 83538 h 1022111"/>
                  <a:gd name="connsiteX5" fmla="*/ 455546 w 563296"/>
                  <a:gd name="connsiteY5" fmla="*/ 96006 h 1022111"/>
                  <a:gd name="connsiteX6" fmla="*/ 456171 w 563296"/>
                  <a:gd name="connsiteY6" fmla="*/ 89435 h 1022111"/>
                  <a:gd name="connsiteX7" fmla="*/ 397203 w 563296"/>
                  <a:gd name="connsiteY7" fmla="*/ 89435 h 1022111"/>
                  <a:gd name="connsiteX8" fmla="*/ 353960 w 563296"/>
                  <a:gd name="connsiteY8" fmla="*/ 120885 h 1022111"/>
                  <a:gd name="connsiteX9" fmla="*/ 408997 w 563296"/>
                  <a:gd name="connsiteY9" fmla="*/ 238821 h 1022111"/>
                  <a:gd name="connsiteX10" fmla="*/ 519071 w 563296"/>
                  <a:gd name="connsiteY10" fmla="*/ 321376 h 1022111"/>
                  <a:gd name="connsiteX11" fmla="*/ 554451 w 563296"/>
                  <a:gd name="connsiteY11" fmla="*/ 376413 h 1022111"/>
                  <a:gd name="connsiteX12" fmla="*/ 546589 w 563296"/>
                  <a:gd name="connsiteY12" fmla="*/ 407862 h 1022111"/>
                  <a:gd name="connsiteX13" fmla="*/ 554451 w 563296"/>
                  <a:gd name="connsiteY13" fmla="*/ 427518 h 1022111"/>
                  <a:gd name="connsiteX14" fmla="*/ 523002 w 563296"/>
                  <a:gd name="connsiteY14" fmla="*/ 466830 h 1022111"/>
                  <a:gd name="connsiteX15" fmla="*/ 523002 w 563296"/>
                  <a:gd name="connsiteY15" fmla="*/ 631941 h 1022111"/>
                  <a:gd name="connsiteX16" fmla="*/ 405066 w 563296"/>
                  <a:gd name="connsiteY16" fmla="*/ 675184 h 1022111"/>
                  <a:gd name="connsiteX17" fmla="*/ 314648 w 563296"/>
                  <a:gd name="connsiteY17" fmla="*/ 714496 h 1022111"/>
                  <a:gd name="connsiteX18" fmla="*/ 294992 w 563296"/>
                  <a:gd name="connsiteY18" fmla="*/ 745945 h 1022111"/>
                  <a:gd name="connsiteX19" fmla="*/ 322511 w 563296"/>
                  <a:gd name="connsiteY19" fmla="*/ 749877 h 1022111"/>
                  <a:gd name="connsiteX20" fmla="*/ 342167 w 563296"/>
                  <a:gd name="connsiteY20" fmla="*/ 824569 h 1022111"/>
                  <a:gd name="connsiteX21" fmla="*/ 279267 w 563296"/>
                  <a:gd name="connsiteY21" fmla="*/ 871744 h 1022111"/>
                  <a:gd name="connsiteX22" fmla="*/ 255283 w 563296"/>
                  <a:gd name="connsiteY22" fmla="*/ 988237 h 1022111"/>
                  <a:gd name="connsiteX23" fmla="*/ 209488 w 563296"/>
                  <a:gd name="connsiteY23" fmla="*/ 972972 h 1022111"/>
                  <a:gd name="connsiteX24" fmla="*/ 125950 w 563296"/>
                  <a:gd name="connsiteY24" fmla="*/ 1022111 h 1022111"/>
                  <a:gd name="connsiteX25" fmla="*/ 42413 w 563296"/>
                  <a:gd name="connsiteY25" fmla="*/ 963143 h 1022111"/>
                  <a:gd name="connsiteX26" fmla="*/ 0 w 563296"/>
                  <a:gd name="connsiteY26" fmla="*/ 987885 h 1022111"/>
                  <a:gd name="connsiteX27" fmla="*/ 0 w 563296"/>
                  <a:gd name="connsiteY27" fmla="*/ 162319 h 1022111"/>
                  <a:gd name="connsiteX28" fmla="*/ 8014 w 563296"/>
                  <a:gd name="connsiteY28" fmla="*/ 162161 h 1022111"/>
                  <a:gd name="connsiteX29" fmla="*/ 0 w 563296"/>
                  <a:gd name="connsiteY29" fmla="*/ 130106 h 1022111"/>
                  <a:gd name="connsiteX30" fmla="*/ 0 w 563296"/>
                  <a:gd name="connsiteY30" fmla="*/ 102820 h 1022111"/>
                  <a:gd name="connsiteX31" fmla="*/ 81725 w 563296"/>
                  <a:gd name="connsiteY31" fmla="*/ 98280 h 1022111"/>
                  <a:gd name="connsiteX32" fmla="*/ 111208 w 563296"/>
                  <a:gd name="connsiteY32" fmla="*/ 83538 h 1022111"/>
                  <a:gd name="connsiteX33" fmla="*/ 145606 w 563296"/>
                  <a:gd name="connsiteY33" fmla="*/ 24570 h 1022111"/>
                  <a:gd name="connsiteX0" fmla="*/ 513336 w 867144"/>
                  <a:gd name="connsiteY0" fmla="*/ 0 h 1022111"/>
                  <a:gd name="connsiteX1" fmla="*/ 572304 w 867144"/>
                  <a:gd name="connsiteY1" fmla="*/ 44226 h 1022111"/>
                  <a:gd name="connsiteX2" fmla="*/ 739381 w 867144"/>
                  <a:gd name="connsiteY2" fmla="*/ 24570 h 1022111"/>
                  <a:gd name="connsiteX3" fmla="*/ 867144 w 867144"/>
                  <a:gd name="connsiteY3" fmla="*/ 49141 h 1022111"/>
                  <a:gd name="connsiteX4" fmla="*/ 773779 w 867144"/>
                  <a:gd name="connsiteY4" fmla="*/ 83538 h 1022111"/>
                  <a:gd name="connsiteX5" fmla="*/ 759394 w 867144"/>
                  <a:gd name="connsiteY5" fmla="*/ 96006 h 1022111"/>
                  <a:gd name="connsiteX6" fmla="*/ 760019 w 867144"/>
                  <a:gd name="connsiteY6" fmla="*/ 89435 h 1022111"/>
                  <a:gd name="connsiteX7" fmla="*/ 701051 w 867144"/>
                  <a:gd name="connsiteY7" fmla="*/ 89435 h 1022111"/>
                  <a:gd name="connsiteX8" fmla="*/ 657808 w 867144"/>
                  <a:gd name="connsiteY8" fmla="*/ 120885 h 1022111"/>
                  <a:gd name="connsiteX9" fmla="*/ 712845 w 867144"/>
                  <a:gd name="connsiteY9" fmla="*/ 238821 h 1022111"/>
                  <a:gd name="connsiteX10" fmla="*/ 822919 w 867144"/>
                  <a:gd name="connsiteY10" fmla="*/ 321376 h 1022111"/>
                  <a:gd name="connsiteX11" fmla="*/ 858299 w 867144"/>
                  <a:gd name="connsiteY11" fmla="*/ 376413 h 1022111"/>
                  <a:gd name="connsiteX12" fmla="*/ 850437 w 867144"/>
                  <a:gd name="connsiteY12" fmla="*/ 407862 h 1022111"/>
                  <a:gd name="connsiteX13" fmla="*/ 858299 w 867144"/>
                  <a:gd name="connsiteY13" fmla="*/ 427518 h 1022111"/>
                  <a:gd name="connsiteX14" fmla="*/ 826850 w 867144"/>
                  <a:gd name="connsiteY14" fmla="*/ 466830 h 1022111"/>
                  <a:gd name="connsiteX15" fmla="*/ 826850 w 867144"/>
                  <a:gd name="connsiteY15" fmla="*/ 631941 h 1022111"/>
                  <a:gd name="connsiteX16" fmla="*/ 708914 w 867144"/>
                  <a:gd name="connsiteY16" fmla="*/ 675184 h 1022111"/>
                  <a:gd name="connsiteX17" fmla="*/ 618496 w 867144"/>
                  <a:gd name="connsiteY17" fmla="*/ 714496 h 1022111"/>
                  <a:gd name="connsiteX18" fmla="*/ 598840 w 867144"/>
                  <a:gd name="connsiteY18" fmla="*/ 745945 h 1022111"/>
                  <a:gd name="connsiteX19" fmla="*/ 626359 w 867144"/>
                  <a:gd name="connsiteY19" fmla="*/ 749877 h 1022111"/>
                  <a:gd name="connsiteX20" fmla="*/ 646015 w 867144"/>
                  <a:gd name="connsiteY20" fmla="*/ 824569 h 1022111"/>
                  <a:gd name="connsiteX21" fmla="*/ 583115 w 867144"/>
                  <a:gd name="connsiteY21" fmla="*/ 871744 h 1022111"/>
                  <a:gd name="connsiteX22" fmla="*/ 559131 w 867144"/>
                  <a:gd name="connsiteY22" fmla="*/ 988237 h 1022111"/>
                  <a:gd name="connsiteX23" fmla="*/ 513336 w 867144"/>
                  <a:gd name="connsiteY23" fmla="*/ 972972 h 1022111"/>
                  <a:gd name="connsiteX24" fmla="*/ 429798 w 867144"/>
                  <a:gd name="connsiteY24" fmla="*/ 1022111 h 1022111"/>
                  <a:gd name="connsiteX25" fmla="*/ 346261 w 867144"/>
                  <a:gd name="connsiteY25" fmla="*/ 963143 h 1022111"/>
                  <a:gd name="connsiteX26" fmla="*/ 303848 w 867144"/>
                  <a:gd name="connsiteY26" fmla="*/ 987885 h 1022111"/>
                  <a:gd name="connsiteX27" fmla="*/ 0 w 867144"/>
                  <a:gd name="connsiteY27" fmla="*/ 530471 h 1022111"/>
                  <a:gd name="connsiteX28" fmla="*/ 303848 w 867144"/>
                  <a:gd name="connsiteY28" fmla="*/ 162319 h 1022111"/>
                  <a:gd name="connsiteX29" fmla="*/ 311862 w 867144"/>
                  <a:gd name="connsiteY29" fmla="*/ 162161 h 1022111"/>
                  <a:gd name="connsiteX30" fmla="*/ 303848 w 867144"/>
                  <a:gd name="connsiteY30" fmla="*/ 130106 h 1022111"/>
                  <a:gd name="connsiteX31" fmla="*/ 303848 w 867144"/>
                  <a:gd name="connsiteY31" fmla="*/ 102820 h 1022111"/>
                  <a:gd name="connsiteX32" fmla="*/ 385573 w 867144"/>
                  <a:gd name="connsiteY32" fmla="*/ 98280 h 1022111"/>
                  <a:gd name="connsiteX33" fmla="*/ 415056 w 867144"/>
                  <a:gd name="connsiteY33" fmla="*/ 83538 h 1022111"/>
                  <a:gd name="connsiteX34" fmla="*/ 449454 w 867144"/>
                  <a:gd name="connsiteY34" fmla="*/ 24570 h 1022111"/>
                  <a:gd name="connsiteX35" fmla="*/ 513336 w 867144"/>
                  <a:gd name="connsiteY35" fmla="*/ 0 h 1022111"/>
                  <a:gd name="connsiteX0" fmla="*/ 0 w 867144"/>
                  <a:gd name="connsiteY0" fmla="*/ 530471 h 1022111"/>
                  <a:gd name="connsiteX1" fmla="*/ 303848 w 867144"/>
                  <a:gd name="connsiteY1" fmla="*/ 162319 h 1022111"/>
                  <a:gd name="connsiteX2" fmla="*/ 311862 w 867144"/>
                  <a:gd name="connsiteY2" fmla="*/ 162161 h 1022111"/>
                  <a:gd name="connsiteX3" fmla="*/ 303848 w 867144"/>
                  <a:gd name="connsiteY3" fmla="*/ 130106 h 1022111"/>
                  <a:gd name="connsiteX4" fmla="*/ 303848 w 867144"/>
                  <a:gd name="connsiteY4" fmla="*/ 102820 h 1022111"/>
                  <a:gd name="connsiteX5" fmla="*/ 385573 w 867144"/>
                  <a:gd name="connsiteY5" fmla="*/ 98280 h 1022111"/>
                  <a:gd name="connsiteX6" fmla="*/ 415056 w 867144"/>
                  <a:gd name="connsiteY6" fmla="*/ 83538 h 1022111"/>
                  <a:gd name="connsiteX7" fmla="*/ 449454 w 867144"/>
                  <a:gd name="connsiteY7" fmla="*/ 24570 h 1022111"/>
                  <a:gd name="connsiteX8" fmla="*/ 513336 w 867144"/>
                  <a:gd name="connsiteY8" fmla="*/ 0 h 1022111"/>
                  <a:gd name="connsiteX9" fmla="*/ 572304 w 867144"/>
                  <a:gd name="connsiteY9" fmla="*/ 44226 h 1022111"/>
                  <a:gd name="connsiteX10" fmla="*/ 739381 w 867144"/>
                  <a:gd name="connsiteY10" fmla="*/ 24570 h 1022111"/>
                  <a:gd name="connsiteX11" fmla="*/ 867144 w 867144"/>
                  <a:gd name="connsiteY11" fmla="*/ 49141 h 1022111"/>
                  <a:gd name="connsiteX12" fmla="*/ 773779 w 867144"/>
                  <a:gd name="connsiteY12" fmla="*/ 83538 h 1022111"/>
                  <a:gd name="connsiteX13" fmla="*/ 759394 w 867144"/>
                  <a:gd name="connsiteY13" fmla="*/ 96006 h 1022111"/>
                  <a:gd name="connsiteX14" fmla="*/ 760019 w 867144"/>
                  <a:gd name="connsiteY14" fmla="*/ 89435 h 1022111"/>
                  <a:gd name="connsiteX15" fmla="*/ 701051 w 867144"/>
                  <a:gd name="connsiteY15" fmla="*/ 89435 h 1022111"/>
                  <a:gd name="connsiteX16" fmla="*/ 657808 w 867144"/>
                  <a:gd name="connsiteY16" fmla="*/ 120885 h 1022111"/>
                  <a:gd name="connsiteX17" fmla="*/ 712845 w 867144"/>
                  <a:gd name="connsiteY17" fmla="*/ 238821 h 1022111"/>
                  <a:gd name="connsiteX18" fmla="*/ 822919 w 867144"/>
                  <a:gd name="connsiteY18" fmla="*/ 321376 h 1022111"/>
                  <a:gd name="connsiteX19" fmla="*/ 858299 w 867144"/>
                  <a:gd name="connsiteY19" fmla="*/ 376413 h 1022111"/>
                  <a:gd name="connsiteX20" fmla="*/ 850437 w 867144"/>
                  <a:gd name="connsiteY20" fmla="*/ 407862 h 1022111"/>
                  <a:gd name="connsiteX21" fmla="*/ 858299 w 867144"/>
                  <a:gd name="connsiteY21" fmla="*/ 427518 h 1022111"/>
                  <a:gd name="connsiteX22" fmla="*/ 826850 w 867144"/>
                  <a:gd name="connsiteY22" fmla="*/ 466830 h 1022111"/>
                  <a:gd name="connsiteX23" fmla="*/ 826850 w 867144"/>
                  <a:gd name="connsiteY23" fmla="*/ 631941 h 1022111"/>
                  <a:gd name="connsiteX24" fmla="*/ 708914 w 867144"/>
                  <a:gd name="connsiteY24" fmla="*/ 675184 h 1022111"/>
                  <a:gd name="connsiteX25" fmla="*/ 618496 w 867144"/>
                  <a:gd name="connsiteY25" fmla="*/ 714496 h 1022111"/>
                  <a:gd name="connsiteX26" fmla="*/ 598840 w 867144"/>
                  <a:gd name="connsiteY26" fmla="*/ 745945 h 1022111"/>
                  <a:gd name="connsiteX27" fmla="*/ 626359 w 867144"/>
                  <a:gd name="connsiteY27" fmla="*/ 749877 h 1022111"/>
                  <a:gd name="connsiteX28" fmla="*/ 646015 w 867144"/>
                  <a:gd name="connsiteY28" fmla="*/ 824569 h 1022111"/>
                  <a:gd name="connsiteX29" fmla="*/ 583115 w 867144"/>
                  <a:gd name="connsiteY29" fmla="*/ 871744 h 1022111"/>
                  <a:gd name="connsiteX30" fmla="*/ 559131 w 867144"/>
                  <a:gd name="connsiteY30" fmla="*/ 988237 h 1022111"/>
                  <a:gd name="connsiteX31" fmla="*/ 513336 w 867144"/>
                  <a:gd name="connsiteY31" fmla="*/ 972972 h 1022111"/>
                  <a:gd name="connsiteX32" fmla="*/ 429798 w 867144"/>
                  <a:gd name="connsiteY32" fmla="*/ 1022111 h 1022111"/>
                  <a:gd name="connsiteX33" fmla="*/ 346261 w 867144"/>
                  <a:gd name="connsiteY33" fmla="*/ 963143 h 1022111"/>
                  <a:gd name="connsiteX34" fmla="*/ 303848 w 867144"/>
                  <a:gd name="connsiteY34" fmla="*/ 987885 h 1022111"/>
                  <a:gd name="connsiteX35" fmla="*/ 91440 w 867144"/>
                  <a:gd name="connsiteY35" fmla="*/ 621911 h 1022111"/>
                  <a:gd name="connsiteX0" fmla="*/ 229645 w 792941"/>
                  <a:gd name="connsiteY0" fmla="*/ 162319 h 1022111"/>
                  <a:gd name="connsiteX1" fmla="*/ 237659 w 792941"/>
                  <a:gd name="connsiteY1" fmla="*/ 162161 h 1022111"/>
                  <a:gd name="connsiteX2" fmla="*/ 229645 w 792941"/>
                  <a:gd name="connsiteY2" fmla="*/ 130106 h 1022111"/>
                  <a:gd name="connsiteX3" fmla="*/ 229645 w 792941"/>
                  <a:gd name="connsiteY3" fmla="*/ 102820 h 1022111"/>
                  <a:gd name="connsiteX4" fmla="*/ 311370 w 792941"/>
                  <a:gd name="connsiteY4" fmla="*/ 98280 h 1022111"/>
                  <a:gd name="connsiteX5" fmla="*/ 340853 w 792941"/>
                  <a:gd name="connsiteY5" fmla="*/ 83538 h 1022111"/>
                  <a:gd name="connsiteX6" fmla="*/ 375251 w 792941"/>
                  <a:gd name="connsiteY6" fmla="*/ 24570 h 1022111"/>
                  <a:gd name="connsiteX7" fmla="*/ 439133 w 792941"/>
                  <a:gd name="connsiteY7" fmla="*/ 0 h 1022111"/>
                  <a:gd name="connsiteX8" fmla="*/ 498101 w 792941"/>
                  <a:gd name="connsiteY8" fmla="*/ 44226 h 1022111"/>
                  <a:gd name="connsiteX9" fmla="*/ 665178 w 792941"/>
                  <a:gd name="connsiteY9" fmla="*/ 24570 h 1022111"/>
                  <a:gd name="connsiteX10" fmla="*/ 792941 w 792941"/>
                  <a:gd name="connsiteY10" fmla="*/ 49141 h 1022111"/>
                  <a:gd name="connsiteX11" fmla="*/ 699576 w 792941"/>
                  <a:gd name="connsiteY11" fmla="*/ 83538 h 1022111"/>
                  <a:gd name="connsiteX12" fmla="*/ 685191 w 792941"/>
                  <a:gd name="connsiteY12" fmla="*/ 96006 h 1022111"/>
                  <a:gd name="connsiteX13" fmla="*/ 685816 w 792941"/>
                  <a:gd name="connsiteY13" fmla="*/ 89435 h 1022111"/>
                  <a:gd name="connsiteX14" fmla="*/ 626848 w 792941"/>
                  <a:gd name="connsiteY14" fmla="*/ 89435 h 1022111"/>
                  <a:gd name="connsiteX15" fmla="*/ 583605 w 792941"/>
                  <a:gd name="connsiteY15" fmla="*/ 120885 h 1022111"/>
                  <a:gd name="connsiteX16" fmla="*/ 638642 w 792941"/>
                  <a:gd name="connsiteY16" fmla="*/ 238821 h 1022111"/>
                  <a:gd name="connsiteX17" fmla="*/ 748716 w 792941"/>
                  <a:gd name="connsiteY17" fmla="*/ 321376 h 1022111"/>
                  <a:gd name="connsiteX18" fmla="*/ 784096 w 792941"/>
                  <a:gd name="connsiteY18" fmla="*/ 376413 h 1022111"/>
                  <a:gd name="connsiteX19" fmla="*/ 776234 w 792941"/>
                  <a:gd name="connsiteY19" fmla="*/ 407862 h 1022111"/>
                  <a:gd name="connsiteX20" fmla="*/ 784096 w 792941"/>
                  <a:gd name="connsiteY20" fmla="*/ 427518 h 1022111"/>
                  <a:gd name="connsiteX21" fmla="*/ 752647 w 792941"/>
                  <a:gd name="connsiteY21" fmla="*/ 466830 h 1022111"/>
                  <a:gd name="connsiteX22" fmla="*/ 752647 w 792941"/>
                  <a:gd name="connsiteY22" fmla="*/ 631941 h 1022111"/>
                  <a:gd name="connsiteX23" fmla="*/ 634711 w 792941"/>
                  <a:gd name="connsiteY23" fmla="*/ 675184 h 1022111"/>
                  <a:gd name="connsiteX24" fmla="*/ 544293 w 792941"/>
                  <a:gd name="connsiteY24" fmla="*/ 714496 h 1022111"/>
                  <a:gd name="connsiteX25" fmla="*/ 524637 w 792941"/>
                  <a:gd name="connsiteY25" fmla="*/ 745945 h 1022111"/>
                  <a:gd name="connsiteX26" fmla="*/ 552156 w 792941"/>
                  <a:gd name="connsiteY26" fmla="*/ 749877 h 1022111"/>
                  <a:gd name="connsiteX27" fmla="*/ 571812 w 792941"/>
                  <a:gd name="connsiteY27" fmla="*/ 824569 h 1022111"/>
                  <a:gd name="connsiteX28" fmla="*/ 508912 w 792941"/>
                  <a:gd name="connsiteY28" fmla="*/ 871744 h 1022111"/>
                  <a:gd name="connsiteX29" fmla="*/ 484928 w 792941"/>
                  <a:gd name="connsiteY29" fmla="*/ 988237 h 1022111"/>
                  <a:gd name="connsiteX30" fmla="*/ 439133 w 792941"/>
                  <a:gd name="connsiteY30" fmla="*/ 972972 h 1022111"/>
                  <a:gd name="connsiteX31" fmla="*/ 355595 w 792941"/>
                  <a:gd name="connsiteY31" fmla="*/ 1022111 h 1022111"/>
                  <a:gd name="connsiteX32" fmla="*/ 272058 w 792941"/>
                  <a:gd name="connsiteY32" fmla="*/ 963143 h 1022111"/>
                  <a:gd name="connsiteX33" fmla="*/ 229645 w 792941"/>
                  <a:gd name="connsiteY33" fmla="*/ 987885 h 1022111"/>
                  <a:gd name="connsiteX34" fmla="*/ 17237 w 792941"/>
                  <a:gd name="connsiteY34" fmla="*/ 621911 h 1022111"/>
                  <a:gd name="connsiteX0" fmla="*/ 0 w 563296"/>
                  <a:gd name="connsiteY0" fmla="*/ 162319 h 1022111"/>
                  <a:gd name="connsiteX1" fmla="*/ 8014 w 563296"/>
                  <a:gd name="connsiteY1" fmla="*/ 162161 h 1022111"/>
                  <a:gd name="connsiteX2" fmla="*/ 0 w 563296"/>
                  <a:gd name="connsiteY2" fmla="*/ 130106 h 1022111"/>
                  <a:gd name="connsiteX3" fmla="*/ 0 w 563296"/>
                  <a:gd name="connsiteY3" fmla="*/ 102820 h 1022111"/>
                  <a:gd name="connsiteX4" fmla="*/ 81725 w 563296"/>
                  <a:gd name="connsiteY4" fmla="*/ 98280 h 1022111"/>
                  <a:gd name="connsiteX5" fmla="*/ 111208 w 563296"/>
                  <a:gd name="connsiteY5" fmla="*/ 83538 h 1022111"/>
                  <a:gd name="connsiteX6" fmla="*/ 145606 w 563296"/>
                  <a:gd name="connsiteY6" fmla="*/ 24570 h 1022111"/>
                  <a:gd name="connsiteX7" fmla="*/ 209488 w 563296"/>
                  <a:gd name="connsiteY7" fmla="*/ 0 h 1022111"/>
                  <a:gd name="connsiteX8" fmla="*/ 268456 w 563296"/>
                  <a:gd name="connsiteY8" fmla="*/ 44226 h 1022111"/>
                  <a:gd name="connsiteX9" fmla="*/ 435533 w 563296"/>
                  <a:gd name="connsiteY9" fmla="*/ 24570 h 1022111"/>
                  <a:gd name="connsiteX10" fmla="*/ 563296 w 563296"/>
                  <a:gd name="connsiteY10" fmla="*/ 49141 h 1022111"/>
                  <a:gd name="connsiteX11" fmla="*/ 469931 w 563296"/>
                  <a:gd name="connsiteY11" fmla="*/ 83538 h 1022111"/>
                  <a:gd name="connsiteX12" fmla="*/ 455546 w 563296"/>
                  <a:gd name="connsiteY12" fmla="*/ 96006 h 1022111"/>
                  <a:gd name="connsiteX13" fmla="*/ 456171 w 563296"/>
                  <a:gd name="connsiteY13" fmla="*/ 89435 h 1022111"/>
                  <a:gd name="connsiteX14" fmla="*/ 397203 w 563296"/>
                  <a:gd name="connsiteY14" fmla="*/ 89435 h 1022111"/>
                  <a:gd name="connsiteX15" fmla="*/ 353960 w 563296"/>
                  <a:gd name="connsiteY15" fmla="*/ 120885 h 1022111"/>
                  <a:gd name="connsiteX16" fmla="*/ 408997 w 563296"/>
                  <a:gd name="connsiteY16" fmla="*/ 238821 h 1022111"/>
                  <a:gd name="connsiteX17" fmla="*/ 519071 w 563296"/>
                  <a:gd name="connsiteY17" fmla="*/ 321376 h 1022111"/>
                  <a:gd name="connsiteX18" fmla="*/ 554451 w 563296"/>
                  <a:gd name="connsiteY18" fmla="*/ 376413 h 1022111"/>
                  <a:gd name="connsiteX19" fmla="*/ 546589 w 563296"/>
                  <a:gd name="connsiteY19" fmla="*/ 407862 h 1022111"/>
                  <a:gd name="connsiteX20" fmla="*/ 554451 w 563296"/>
                  <a:gd name="connsiteY20" fmla="*/ 427518 h 1022111"/>
                  <a:gd name="connsiteX21" fmla="*/ 523002 w 563296"/>
                  <a:gd name="connsiteY21" fmla="*/ 466830 h 1022111"/>
                  <a:gd name="connsiteX22" fmla="*/ 523002 w 563296"/>
                  <a:gd name="connsiteY22" fmla="*/ 631941 h 1022111"/>
                  <a:gd name="connsiteX23" fmla="*/ 405066 w 563296"/>
                  <a:gd name="connsiteY23" fmla="*/ 675184 h 1022111"/>
                  <a:gd name="connsiteX24" fmla="*/ 314648 w 563296"/>
                  <a:gd name="connsiteY24" fmla="*/ 714496 h 1022111"/>
                  <a:gd name="connsiteX25" fmla="*/ 294992 w 563296"/>
                  <a:gd name="connsiteY25" fmla="*/ 745945 h 1022111"/>
                  <a:gd name="connsiteX26" fmla="*/ 322511 w 563296"/>
                  <a:gd name="connsiteY26" fmla="*/ 749877 h 1022111"/>
                  <a:gd name="connsiteX27" fmla="*/ 342167 w 563296"/>
                  <a:gd name="connsiteY27" fmla="*/ 824569 h 1022111"/>
                  <a:gd name="connsiteX28" fmla="*/ 279267 w 563296"/>
                  <a:gd name="connsiteY28" fmla="*/ 871744 h 1022111"/>
                  <a:gd name="connsiteX29" fmla="*/ 255283 w 563296"/>
                  <a:gd name="connsiteY29" fmla="*/ 988237 h 1022111"/>
                  <a:gd name="connsiteX30" fmla="*/ 209488 w 563296"/>
                  <a:gd name="connsiteY30" fmla="*/ 972972 h 1022111"/>
                  <a:gd name="connsiteX31" fmla="*/ 125950 w 563296"/>
                  <a:gd name="connsiteY31" fmla="*/ 1022111 h 1022111"/>
                  <a:gd name="connsiteX32" fmla="*/ 42413 w 563296"/>
                  <a:gd name="connsiteY32" fmla="*/ 963143 h 1022111"/>
                  <a:gd name="connsiteX33" fmla="*/ 0 w 563296"/>
                  <a:gd name="connsiteY33" fmla="*/ 987885 h 1022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3296" h="1022111">
                    <a:moveTo>
                      <a:pt x="0" y="162319"/>
                    </a:moveTo>
                    <a:lnTo>
                      <a:pt x="8014" y="162161"/>
                    </a:lnTo>
                    <a:lnTo>
                      <a:pt x="0" y="130106"/>
                    </a:lnTo>
                    <a:lnTo>
                      <a:pt x="0" y="102820"/>
                    </a:lnTo>
                    <a:lnTo>
                      <a:pt x="81725" y="98280"/>
                    </a:lnTo>
                    <a:lnTo>
                      <a:pt x="111208" y="83538"/>
                    </a:lnTo>
                    <a:lnTo>
                      <a:pt x="145606" y="24570"/>
                    </a:lnTo>
                    <a:lnTo>
                      <a:pt x="209488" y="0"/>
                    </a:lnTo>
                    <a:lnTo>
                      <a:pt x="268456" y="44226"/>
                    </a:lnTo>
                    <a:lnTo>
                      <a:pt x="435533" y="24570"/>
                    </a:lnTo>
                    <a:lnTo>
                      <a:pt x="563296" y="49141"/>
                    </a:lnTo>
                    <a:lnTo>
                      <a:pt x="469931" y="83538"/>
                    </a:lnTo>
                    <a:lnTo>
                      <a:pt x="455546" y="96006"/>
                    </a:lnTo>
                    <a:cubicBezTo>
                      <a:pt x="455754" y="93816"/>
                      <a:pt x="455963" y="91625"/>
                      <a:pt x="456171" y="89435"/>
                    </a:cubicBezTo>
                    <a:lnTo>
                      <a:pt x="397203" y="89435"/>
                    </a:lnTo>
                    <a:lnTo>
                      <a:pt x="353960" y="120885"/>
                    </a:lnTo>
                    <a:lnTo>
                      <a:pt x="408997" y="238821"/>
                    </a:lnTo>
                    <a:lnTo>
                      <a:pt x="519071" y="321376"/>
                    </a:lnTo>
                    <a:lnTo>
                      <a:pt x="554451" y="376413"/>
                    </a:lnTo>
                    <a:lnTo>
                      <a:pt x="546589" y="407862"/>
                    </a:lnTo>
                    <a:lnTo>
                      <a:pt x="554451" y="427518"/>
                    </a:lnTo>
                    <a:lnTo>
                      <a:pt x="523002" y="466830"/>
                    </a:lnTo>
                    <a:lnTo>
                      <a:pt x="523002" y="631941"/>
                    </a:lnTo>
                    <a:lnTo>
                      <a:pt x="405066" y="675184"/>
                    </a:lnTo>
                    <a:lnTo>
                      <a:pt x="314648" y="714496"/>
                    </a:lnTo>
                    <a:lnTo>
                      <a:pt x="294992" y="745945"/>
                    </a:lnTo>
                    <a:lnTo>
                      <a:pt x="322511" y="749877"/>
                    </a:lnTo>
                    <a:lnTo>
                      <a:pt x="342167" y="824569"/>
                    </a:lnTo>
                    <a:lnTo>
                      <a:pt x="279267" y="871744"/>
                    </a:lnTo>
                    <a:lnTo>
                      <a:pt x="255283" y="988237"/>
                    </a:lnTo>
                    <a:lnTo>
                      <a:pt x="209488" y="972972"/>
                    </a:lnTo>
                    <a:lnTo>
                      <a:pt x="125950" y="1022111"/>
                    </a:lnTo>
                    <a:lnTo>
                      <a:pt x="42413" y="963143"/>
                    </a:lnTo>
                    <a:lnTo>
                      <a:pt x="0" y="98788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F0671DC2-521B-175A-7AF4-107C62DD10A5}"/>
                  </a:ext>
                </a:extLst>
              </p:cNvPr>
              <p:cNvSpPr/>
              <p:nvPr/>
            </p:nvSpPr>
            <p:spPr>
              <a:xfrm>
                <a:off x="1144087" y="4392400"/>
                <a:ext cx="1840798" cy="175135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8076D4AB-47C5-790B-2FEC-306534FCF519}"/>
                  </a:ext>
                </a:extLst>
              </p:cNvPr>
              <p:cNvSpPr/>
              <p:nvPr/>
            </p:nvSpPr>
            <p:spPr>
              <a:xfrm>
                <a:off x="670561" y="4880852"/>
                <a:ext cx="777266" cy="1469287"/>
              </a:xfrm>
              <a:custGeom>
                <a:avLst/>
                <a:gdLst>
                  <a:gd name="connsiteX0" fmla="*/ 42415 w 777266"/>
                  <a:gd name="connsiteY0" fmla="*/ 0 h 1469287"/>
                  <a:gd name="connsiteX1" fmla="*/ 125953 w 777266"/>
                  <a:gd name="connsiteY1" fmla="*/ 58968 h 1469287"/>
                  <a:gd name="connsiteX2" fmla="*/ 209490 w 777266"/>
                  <a:gd name="connsiteY2" fmla="*/ 9829 h 1469287"/>
                  <a:gd name="connsiteX3" fmla="*/ 255285 w 777266"/>
                  <a:gd name="connsiteY3" fmla="*/ 25093 h 1469287"/>
                  <a:gd name="connsiteX4" fmla="*/ 251751 w 777266"/>
                  <a:gd name="connsiteY4" fmla="*/ 42261 h 1469287"/>
                  <a:gd name="connsiteX5" fmla="*/ 389343 w 777266"/>
                  <a:gd name="connsiteY5" fmla="*/ 46192 h 1469287"/>
                  <a:gd name="connsiteX6" fmla="*/ 397206 w 777266"/>
                  <a:gd name="connsiteY6" fmla="*/ 57986 h 1469287"/>
                  <a:gd name="connsiteX7" fmla="*/ 428655 w 777266"/>
                  <a:gd name="connsiteY7" fmla="*/ 46192 h 1469287"/>
                  <a:gd name="connsiteX8" fmla="*/ 467967 w 777266"/>
                  <a:gd name="connsiteY8" fmla="*/ 65848 h 1469287"/>
                  <a:gd name="connsiteX9" fmla="*/ 473527 w 777266"/>
                  <a:gd name="connsiteY9" fmla="*/ 62512 h 1469287"/>
                  <a:gd name="connsiteX10" fmla="*/ 479761 w 777266"/>
                  <a:gd name="connsiteY10" fmla="*/ 99918 h 1469287"/>
                  <a:gd name="connsiteX11" fmla="*/ 522349 w 777266"/>
                  <a:gd name="connsiteY11" fmla="*/ 145782 h 1469287"/>
                  <a:gd name="connsiteX12" fmla="*/ 551833 w 777266"/>
                  <a:gd name="connsiteY12" fmla="*/ 171990 h 1469287"/>
                  <a:gd name="connsiteX13" fmla="*/ 561661 w 777266"/>
                  <a:gd name="connsiteY13" fmla="*/ 201474 h 1469287"/>
                  <a:gd name="connsiteX14" fmla="*/ 515797 w 777266"/>
                  <a:gd name="connsiteY14" fmla="*/ 266994 h 1469287"/>
                  <a:gd name="connsiteX15" fmla="*/ 535453 w 777266"/>
                  <a:gd name="connsiteY15" fmla="*/ 319410 h 1469287"/>
                  <a:gd name="connsiteX16" fmla="*/ 509245 w 777266"/>
                  <a:gd name="connsiteY16" fmla="*/ 401310 h 1469287"/>
                  <a:gd name="connsiteX17" fmla="*/ 564937 w 777266"/>
                  <a:gd name="connsiteY17" fmla="*/ 509418 h 1469287"/>
                  <a:gd name="connsiteX18" fmla="*/ 643561 w 777266"/>
                  <a:gd name="connsiteY18" fmla="*/ 545454 h 1469287"/>
                  <a:gd name="connsiteX19" fmla="*/ 607525 w 777266"/>
                  <a:gd name="connsiteY19" fmla="*/ 722359 h 1469287"/>
                  <a:gd name="connsiteX20" fmla="*/ 656665 w 777266"/>
                  <a:gd name="connsiteY20" fmla="*/ 814087 h 1469287"/>
                  <a:gd name="connsiteX21" fmla="*/ 679597 w 777266"/>
                  <a:gd name="connsiteY21" fmla="*/ 820639 h 1469287"/>
                  <a:gd name="connsiteX22" fmla="*/ 659941 w 777266"/>
                  <a:gd name="connsiteY22" fmla="*/ 918919 h 1469287"/>
                  <a:gd name="connsiteX23" fmla="*/ 686149 w 777266"/>
                  <a:gd name="connsiteY23" fmla="*/ 974611 h 1469287"/>
                  <a:gd name="connsiteX24" fmla="*/ 712357 w 777266"/>
                  <a:gd name="connsiteY24" fmla="*/ 987715 h 1469287"/>
                  <a:gd name="connsiteX25" fmla="*/ 754945 w 777266"/>
                  <a:gd name="connsiteY25" fmla="*/ 1049959 h 1469287"/>
                  <a:gd name="connsiteX26" fmla="*/ 768049 w 777266"/>
                  <a:gd name="connsiteY26" fmla="*/ 1141687 h 1469287"/>
                  <a:gd name="connsiteX27" fmla="*/ 741841 w 777266"/>
                  <a:gd name="connsiteY27" fmla="*/ 1190827 h 1469287"/>
                  <a:gd name="connsiteX28" fmla="*/ 771325 w 777266"/>
                  <a:gd name="connsiteY28" fmla="*/ 1236691 h 1469287"/>
                  <a:gd name="connsiteX29" fmla="*/ 777266 w 777266"/>
                  <a:gd name="connsiteY29" fmla="*/ 1239932 h 1469287"/>
                  <a:gd name="connsiteX30" fmla="*/ 751014 w 777266"/>
                  <a:gd name="connsiteY30" fmla="*/ 1260933 h 1469287"/>
                  <a:gd name="connsiteX31" fmla="*/ 684183 w 777266"/>
                  <a:gd name="connsiteY31" fmla="*/ 1284520 h 1469287"/>
                  <a:gd name="connsiteX32" fmla="*/ 652734 w 777266"/>
                  <a:gd name="connsiteY32" fmla="*/ 1319901 h 1469287"/>
                  <a:gd name="connsiteX33" fmla="*/ 644871 w 777266"/>
                  <a:gd name="connsiteY33" fmla="*/ 1394594 h 1469287"/>
                  <a:gd name="connsiteX34" fmla="*/ 617353 w 777266"/>
                  <a:gd name="connsiteY34" fmla="*/ 1398525 h 1469287"/>
                  <a:gd name="connsiteX35" fmla="*/ 554454 w 777266"/>
                  <a:gd name="connsiteY35" fmla="*/ 1374938 h 1469287"/>
                  <a:gd name="connsiteX36" fmla="*/ 467967 w 777266"/>
                  <a:gd name="connsiteY36" fmla="*/ 1347420 h 1469287"/>
                  <a:gd name="connsiteX37" fmla="*/ 483692 w 777266"/>
                  <a:gd name="connsiteY37" fmla="*/ 1304176 h 1469287"/>
                  <a:gd name="connsiteX38" fmla="*/ 444380 w 777266"/>
                  <a:gd name="connsiteY38" fmla="*/ 1268796 h 1469287"/>
                  <a:gd name="connsiteX39" fmla="*/ 408999 w 777266"/>
                  <a:gd name="connsiteY39" fmla="*/ 1312039 h 1469287"/>
                  <a:gd name="connsiteX40" fmla="*/ 247820 w 777266"/>
                  <a:gd name="connsiteY40" fmla="*/ 1359213 h 1469287"/>
                  <a:gd name="connsiteX41" fmla="*/ 188852 w 777266"/>
                  <a:gd name="connsiteY41" fmla="*/ 1359213 h 1469287"/>
                  <a:gd name="connsiteX42" fmla="*/ 161333 w 777266"/>
                  <a:gd name="connsiteY42" fmla="*/ 1437837 h 1469287"/>
                  <a:gd name="connsiteX43" fmla="*/ 125953 w 777266"/>
                  <a:gd name="connsiteY43" fmla="*/ 1469287 h 1469287"/>
                  <a:gd name="connsiteX44" fmla="*/ 0 w 777266"/>
                  <a:gd name="connsiteY44" fmla="*/ 1447783 h 1469287"/>
                  <a:gd name="connsiteX45" fmla="*/ 0 w 777266"/>
                  <a:gd name="connsiteY45" fmla="*/ 24742 h 1469287"/>
                  <a:gd name="connsiteX0" fmla="*/ 527238 w 1262089"/>
                  <a:gd name="connsiteY0" fmla="*/ 0 h 1469287"/>
                  <a:gd name="connsiteX1" fmla="*/ 610776 w 1262089"/>
                  <a:gd name="connsiteY1" fmla="*/ 58968 h 1469287"/>
                  <a:gd name="connsiteX2" fmla="*/ 694313 w 1262089"/>
                  <a:gd name="connsiteY2" fmla="*/ 9829 h 1469287"/>
                  <a:gd name="connsiteX3" fmla="*/ 740108 w 1262089"/>
                  <a:gd name="connsiteY3" fmla="*/ 25093 h 1469287"/>
                  <a:gd name="connsiteX4" fmla="*/ 736574 w 1262089"/>
                  <a:gd name="connsiteY4" fmla="*/ 42261 h 1469287"/>
                  <a:gd name="connsiteX5" fmla="*/ 874166 w 1262089"/>
                  <a:gd name="connsiteY5" fmla="*/ 46192 h 1469287"/>
                  <a:gd name="connsiteX6" fmla="*/ 882029 w 1262089"/>
                  <a:gd name="connsiteY6" fmla="*/ 57986 h 1469287"/>
                  <a:gd name="connsiteX7" fmla="*/ 913478 w 1262089"/>
                  <a:gd name="connsiteY7" fmla="*/ 46192 h 1469287"/>
                  <a:gd name="connsiteX8" fmla="*/ 952790 w 1262089"/>
                  <a:gd name="connsiteY8" fmla="*/ 65848 h 1469287"/>
                  <a:gd name="connsiteX9" fmla="*/ 958350 w 1262089"/>
                  <a:gd name="connsiteY9" fmla="*/ 62512 h 1469287"/>
                  <a:gd name="connsiteX10" fmla="*/ 964584 w 1262089"/>
                  <a:gd name="connsiteY10" fmla="*/ 99918 h 1469287"/>
                  <a:gd name="connsiteX11" fmla="*/ 1007172 w 1262089"/>
                  <a:gd name="connsiteY11" fmla="*/ 145782 h 1469287"/>
                  <a:gd name="connsiteX12" fmla="*/ 1036656 w 1262089"/>
                  <a:gd name="connsiteY12" fmla="*/ 171990 h 1469287"/>
                  <a:gd name="connsiteX13" fmla="*/ 1046484 w 1262089"/>
                  <a:gd name="connsiteY13" fmla="*/ 201474 h 1469287"/>
                  <a:gd name="connsiteX14" fmla="*/ 1000620 w 1262089"/>
                  <a:gd name="connsiteY14" fmla="*/ 266994 h 1469287"/>
                  <a:gd name="connsiteX15" fmla="*/ 1020276 w 1262089"/>
                  <a:gd name="connsiteY15" fmla="*/ 319410 h 1469287"/>
                  <a:gd name="connsiteX16" fmla="*/ 994068 w 1262089"/>
                  <a:gd name="connsiteY16" fmla="*/ 401310 h 1469287"/>
                  <a:gd name="connsiteX17" fmla="*/ 1049760 w 1262089"/>
                  <a:gd name="connsiteY17" fmla="*/ 509418 h 1469287"/>
                  <a:gd name="connsiteX18" fmla="*/ 1128384 w 1262089"/>
                  <a:gd name="connsiteY18" fmla="*/ 545454 h 1469287"/>
                  <a:gd name="connsiteX19" fmla="*/ 1092348 w 1262089"/>
                  <a:gd name="connsiteY19" fmla="*/ 722359 h 1469287"/>
                  <a:gd name="connsiteX20" fmla="*/ 1141488 w 1262089"/>
                  <a:gd name="connsiteY20" fmla="*/ 814087 h 1469287"/>
                  <a:gd name="connsiteX21" fmla="*/ 1164420 w 1262089"/>
                  <a:gd name="connsiteY21" fmla="*/ 820639 h 1469287"/>
                  <a:gd name="connsiteX22" fmla="*/ 1144764 w 1262089"/>
                  <a:gd name="connsiteY22" fmla="*/ 918919 h 1469287"/>
                  <a:gd name="connsiteX23" fmla="*/ 1170972 w 1262089"/>
                  <a:gd name="connsiteY23" fmla="*/ 974611 h 1469287"/>
                  <a:gd name="connsiteX24" fmla="*/ 1197180 w 1262089"/>
                  <a:gd name="connsiteY24" fmla="*/ 987715 h 1469287"/>
                  <a:gd name="connsiteX25" fmla="*/ 1239768 w 1262089"/>
                  <a:gd name="connsiteY25" fmla="*/ 1049959 h 1469287"/>
                  <a:gd name="connsiteX26" fmla="*/ 1252872 w 1262089"/>
                  <a:gd name="connsiteY26" fmla="*/ 1141687 h 1469287"/>
                  <a:gd name="connsiteX27" fmla="*/ 1226664 w 1262089"/>
                  <a:gd name="connsiteY27" fmla="*/ 1190827 h 1469287"/>
                  <a:gd name="connsiteX28" fmla="*/ 1256148 w 1262089"/>
                  <a:gd name="connsiteY28" fmla="*/ 1236691 h 1469287"/>
                  <a:gd name="connsiteX29" fmla="*/ 1262089 w 1262089"/>
                  <a:gd name="connsiteY29" fmla="*/ 1239932 h 1469287"/>
                  <a:gd name="connsiteX30" fmla="*/ 1235837 w 1262089"/>
                  <a:gd name="connsiteY30" fmla="*/ 1260933 h 1469287"/>
                  <a:gd name="connsiteX31" fmla="*/ 1169006 w 1262089"/>
                  <a:gd name="connsiteY31" fmla="*/ 1284520 h 1469287"/>
                  <a:gd name="connsiteX32" fmla="*/ 1137557 w 1262089"/>
                  <a:gd name="connsiteY32" fmla="*/ 1319901 h 1469287"/>
                  <a:gd name="connsiteX33" fmla="*/ 1129694 w 1262089"/>
                  <a:gd name="connsiteY33" fmla="*/ 1394594 h 1469287"/>
                  <a:gd name="connsiteX34" fmla="*/ 1102176 w 1262089"/>
                  <a:gd name="connsiteY34" fmla="*/ 1398525 h 1469287"/>
                  <a:gd name="connsiteX35" fmla="*/ 1039277 w 1262089"/>
                  <a:gd name="connsiteY35" fmla="*/ 1374938 h 1469287"/>
                  <a:gd name="connsiteX36" fmla="*/ 952790 w 1262089"/>
                  <a:gd name="connsiteY36" fmla="*/ 1347420 h 1469287"/>
                  <a:gd name="connsiteX37" fmla="*/ 968515 w 1262089"/>
                  <a:gd name="connsiteY37" fmla="*/ 1304176 h 1469287"/>
                  <a:gd name="connsiteX38" fmla="*/ 929203 w 1262089"/>
                  <a:gd name="connsiteY38" fmla="*/ 1268796 h 1469287"/>
                  <a:gd name="connsiteX39" fmla="*/ 893822 w 1262089"/>
                  <a:gd name="connsiteY39" fmla="*/ 1312039 h 1469287"/>
                  <a:gd name="connsiteX40" fmla="*/ 732643 w 1262089"/>
                  <a:gd name="connsiteY40" fmla="*/ 1359213 h 1469287"/>
                  <a:gd name="connsiteX41" fmla="*/ 673675 w 1262089"/>
                  <a:gd name="connsiteY41" fmla="*/ 1359213 h 1469287"/>
                  <a:gd name="connsiteX42" fmla="*/ 646156 w 1262089"/>
                  <a:gd name="connsiteY42" fmla="*/ 1437837 h 1469287"/>
                  <a:gd name="connsiteX43" fmla="*/ 610776 w 1262089"/>
                  <a:gd name="connsiteY43" fmla="*/ 1469287 h 1469287"/>
                  <a:gd name="connsiteX44" fmla="*/ 484823 w 1262089"/>
                  <a:gd name="connsiteY44" fmla="*/ 1447783 h 1469287"/>
                  <a:gd name="connsiteX45" fmla="*/ 0 w 1262089"/>
                  <a:gd name="connsiteY45" fmla="*/ 476961 h 1469287"/>
                  <a:gd name="connsiteX46" fmla="*/ 484823 w 1262089"/>
                  <a:gd name="connsiteY46" fmla="*/ 24742 h 1469287"/>
                  <a:gd name="connsiteX47" fmla="*/ 527238 w 1262089"/>
                  <a:gd name="connsiteY47" fmla="*/ 0 h 1469287"/>
                  <a:gd name="connsiteX0" fmla="*/ 0 w 1262089"/>
                  <a:gd name="connsiteY0" fmla="*/ 476961 h 1469287"/>
                  <a:gd name="connsiteX1" fmla="*/ 484823 w 1262089"/>
                  <a:gd name="connsiteY1" fmla="*/ 24742 h 1469287"/>
                  <a:gd name="connsiteX2" fmla="*/ 527238 w 1262089"/>
                  <a:gd name="connsiteY2" fmla="*/ 0 h 1469287"/>
                  <a:gd name="connsiteX3" fmla="*/ 610776 w 1262089"/>
                  <a:gd name="connsiteY3" fmla="*/ 58968 h 1469287"/>
                  <a:gd name="connsiteX4" fmla="*/ 694313 w 1262089"/>
                  <a:gd name="connsiteY4" fmla="*/ 9829 h 1469287"/>
                  <a:gd name="connsiteX5" fmla="*/ 740108 w 1262089"/>
                  <a:gd name="connsiteY5" fmla="*/ 25093 h 1469287"/>
                  <a:gd name="connsiteX6" fmla="*/ 736574 w 1262089"/>
                  <a:gd name="connsiteY6" fmla="*/ 42261 h 1469287"/>
                  <a:gd name="connsiteX7" fmla="*/ 874166 w 1262089"/>
                  <a:gd name="connsiteY7" fmla="*/ 46192 h 1469287"/>
                  <a:gd name="connsiteX8" fmla="*/ 882029 w 1262089"/>
                  <a:gd name="connsiteY8" fmla="*/ 57986 h 1469287"/>
                  <a:gd name="connsiteX9" fmla="*/ 913478 w 1262089"/>
                  <a:gd name="connsiteY9" fmla="*/ 46192 h 1469287"/>
                  <a:gd name="connsiteX10" fmla="*/ 952790 w 1262089"/>
                  <a:gd name="connsiteY10" fmla="*/ 65848 h 1469287"/>
                  <a:gd name="connsiteX11" fmla="*/ 958350 w 1262089"/>
                  <a:gd name="connsiteY11" fmla="*/ 62512 h 1469287"/>
                  <a:gd name="connsiteX12" fmla="*/ 964584 w 1262089"/>
                  <a:gd name="connsiteY12" fmla="*/ 99918 h 1469287"/>
                  <a:gd name="connsiteX13" fmla="*/ 1007172 w 1262089"/>
                  <a:gd name="connsiteY13" fmla="*/ 145782 h 1469287"/>
                  <a:gd name="connsiteX14" fmla="*/ 1036656 w 1262089"/>
                  <a:gd name="connsiteY14" fmla="*/ 171990 h 1469287"/>
                  <a:gd name="connsiteX15" fmla="*/ 1046484 w 1262089"/>
                  <a:gd name="connsiteY15" fmla="*/ 201474 h 1469287"/>
                  <a:gd name="connsiteX16" fmla="*/ 1000620 w 1262089"/>
                  <a:gd name="connsiteY16" fmla="*/ 266994 h 1469287"/>
                  <a:gd name="connsiteX17" fmla="*/ 1020276 w 1262089"/>
                  <a:gd name="connsiteY17" fmla="*/ 319410 h 1469287"/>
                  <a:gd name="connsiteX18" fmla="*/ 994068 w 1262089"/>
                  <a:gd name="connsiteY18" fmla="*/ 401310 h 1469287"/>
                  <a:gd name="connsiteX19" fmla="*/ 1049760 w 1262089"/>
                  <a:gd name="connsiteY19" fmla="*/ 509418 h 1469287"/>
                  <a:gd name="connsiteX20" fmla="*/ 1128384 w 1262089"/>
                  <a:gd name="connsiteY20" fmla="*/ 545454 h 1469287"/>
                  <a:gd name="connsiteX21" fmla="*/ 1092348 w 1262089"/>
                  <a:gd name="connsiteY21" fmla="*/ 722359 h 1469287"/>
                  <a:gd name="connsiteX22" fmla="*/ 1141488 w 1262089"/>
                  <a:gd name="connsiteY22" fmla="*/ 814087 h 1469287"/>
                  <a:gd name="connsiteX23" fmla="*/ 1164420 w 1262089"/>
                  <a:gd name="connsiteY23" fmla="*/ 820639 h 1469287"/>
                  <a:gd name="connsiteX24" fmla="*/ 1144764 w 1262089"/>
                  <a:gd name="connsiteY24" fmla="*/ 918919 h 1469287"/>
                  <a:gd name="connsiteX25" fmla="*/ 1170972 w 1262089"/>
                  <a:gd name="connsiteY25" fmla="*/ 974611 h 1469287"/>
                  <a:gd name="connsiteX26" fmla="*/ 1197180 w 1262089"/>
                  <a:gd name="connsiteY26" fmla="*/ 987715 h 1469287"/>
                  <a:gd name="connsiteX27" fmla="*/ 1239768 w 1262089"/>
                  <a:gd name="connsiteY27" fmla="*/ 1049959 h 1469287"/>
                  <a:gd name="connsiteX28" fmla="*/ 1252872 w 1262089"/>
                  <a:gd name="connsiteY28" fmla="*/ 1141687 h 1469287"/>
                  <a:gd name="connsiteX29" fmla="*/ 1226664 w 1262089"/>
                  <a:gd name="connsiteY29" fmla="*/ 1190827 h 1469287"/>
                  <a:gd name="connsiteX30" fmla="*/ 1256148 w 1262089"/>
                  <a:gd name="connsiteY30" fmla="*/ 1236691 h 1469287"/>
                  <a:gd name="connsiteX31" fmla="*/ 1262089 w 1262089"/>
                  <a:gd name="connsiteY31" fmla="*/ 1239932 h 1469287"/>
                  <a:gd name="connsiteX32" fmla="*/ 1235837 w 1262089"/>
                  <a:gd name="connsiteY32" fmla="*/ 1260933 h 1469287"/>
                  <a:gd name="connsiteX33" fmla="*/ 1169006 w 1262089"/>
                  <a:gd name="connsiteY33" fmla="*/ 1284520 h 1469287"/>
                  <a:gd name="connsiteX34" fmla="*/ 1137557 w 1262089"/>
                  <a:gd name="connsiteY34" fmla="*/ 1319901 h 1469287"/>
                  <a:gd name="connsiteX35" fmla="*/ 1129694 w 1262089"/>
                  <a:gd name="connsiteY35" fmla="*/ 1394594 h 1469287"/>
                  <a:gd name="connsiteX36" fmla="*/ 1102176 w 1262089"/>
                  <a:gd name="connsiteY36" fmla="*/ 1398525 h 1469287"/>
                  <a:gd name="connsiteX37" fmla="*/ 1039277 w 1262089"/>
                  <a:gd name="connsiteY37" fmla="*/ 1374938 h 1469287"/>
                  <a:gd name="connsiteX38" fmla="*/ 952790 w 1262089"/>
                  <a:gd name="connsiteY38" fmla="*/ 1347420 h 1469287"/>
                  <a:gd name="connsiteX39" fmla="*/ 968515 w 1262089"/>
                  <a:gd name="connsiteY39" fmla="*/ 1304176 h 1469287"/>
                  <a:gd name="connsiteX40" fmla="*/ 929203 w 1262089"/>
                  <a:gd name="connsiteY40" fmla="*/ 1268796 h 1469287"/>
                  <a:gd name="connsiteX41" fmla="*/ 893822 w 1262089"/>
                  <a:gd name="connsiteY41" fmla="*/ 1312039 h 1469287"/>
                  <a:gd name="connsiteX42" fmla="*/ 732643 w 1262089"/>
                  <a:gd name="connsiteY42" fmla="*/ 1359213 h 1469287"/>
                  <a:gd name="connsiteX43" fmla="*/ 673675 w 1262089"/>
                  <a:gd name="connsiteY43" fmla="*/ 1359213 h 1469287"/>
                  <a:gd name="connsiteX44" fmla="*/ 646156 w 1262089"/>
                  <a:gd name="connsiteY44" fmla="*/ 1437837 h 1469287"/>
                  <a:gd name="connsiteX45" fmla="*/ 610776 w 1262089"/>
                  <a:gd name="connsiteY45" fmla="*/ 1469287 h 1469287"/>
                  <a:gd name="connsiteX46" fmla="*/ 484823 w 1262089"/>
                  <a:gd name="connsiteY46" fmla="*/ 1447783 h 1469287"/>
                  <a:gd name="connsiteX47" fmla="*/ 91440 w 1262089"/>
                  <a:gd name="connsiteY47" fmla="*/ 568401 h 1469287"/>
                  <a:gd name="connsiteX0" fmla="*/ 404926 w 1182192"/>
                  <a:gd name="connsiteY0" fmla="*/ 24742 h 1469287"/>
                  <a:gd name="connsiteX1" fmla="*/ 447341 w 1182192"/>
                  <a:gd name="connsiteY1" fmla="*/ 0 h 1469287"/>
                  <a:gd name="connsiteX2" fmla="*/ 530879 w 1182192"/>
                  <a:gd name="connsiteY2" fmla="*/ 58968 h 1469287"/>
                  <a:gd name="connsiteX3" fmla="*/ 614416 w 1182192"/>
                  <a:gd name="connsiteY3" fmla="*/ 9829 h 1469287"/>
                  <a:gd name="connsiteX4" fmla="*/ 660211 w 1182192"/>
                  <a:gd name="connsiteY4" fmla="*/ 25093 h 1469287"/>
                  <a:gd name="connsiteX5" fmla="*/ 656677 w 1182192"/>
                  <a:gd name="connsiteY5" fmla="*/ 42261 h 1469287"/>
                  <a:gd name="connsiteX6" fmla="*/ 794269 w 1182192"/>
                  <a:gd name="connsiteY6" fmla="*/ 46192 h 1469287"/>
                  <a:gd name="connsiteX7" fmla="*/ 802132 w 1182192"/>
                  <a:gd name="connsiteY7" fmla="*/ 57986 h 1469287"/>
                  <a:gd name="connsiteX8" fmla="*/ 833581 w 1182192"/>
                  <a:gd name="connsiteY8" fmla="*/ 46192 h 1469287"/>
                  <a:gd name="connsiteX9" fmla="*/ 872893 w 1182192"/>
                  <a:gd name="connsiteY9" fmla="*/ 65848 h 1469287"/>
                  <a:gd name="connsiteX10" fmla="*/ 878453 w 1182192"/>
                  <a:gd name="connsiteY10" fmla="*/ 62512 h 1469287"/>
                  <a:gd name="connsiteX11" fmla="*/ 884687 w 1182192"/>
                  <a:gd name="connsiteY11" fmla="*/ 99918 h 1469287"/>
                  <a:gd name="connsiteX12" fmla="*/ 927275 w 1182192"/>
                  <a:gd name="connsiteY12" fmla="*/ 145782 h 1469287"/>
                  <a:gd name="connsiteX13" fmla="*/ 956759 w 1182192"/>
                  <a:gd name="connsiteY13" fmla="*/ 171990 h 1469287"/>
                  <a:gd name="connsiteX14" fmla="*/ 966587 w 1182192"/>
                  <a:gd name="connsiteY14" fmla="*/ 201474 h 1469287"/>
                  <a:gd name="connsiteX15" fmla="*/ 920723 w 1182192"/>
                  <a:gd name="connsiteY15" fmla="*/ 266994 h 1469287"/>
                  <a:gd name="connsiteX16" fmla="*/ 940379 w 1182192"/>
                  <a:gd name="connsiteY16" fmla="*/ 319410 h 1469287"/>
                  <a:gd name="connsiteX17" fmla="*/ 914171 w 1182192"/>
                  <a:gd name="connsiteY17" fmla="*/ 401310 h 1469287"/>
                  <a:gd name="connsiteX18" fmla="*/ 969863 w 1182192"/>
                  <a:gd name="connsiteY18" fmla="*/ 509418 h 1469287"/>
                  <a:gd name="connsiteX19" fmla="*/ 1048487 w 1182192"/>
                  <a:gd name="connsiteY19" fmla="*/ 545454 h 1469287"/>
                  <a:gd name="connsiteX20" fmla="*/ 1012451 w 1182192"/>
                  <a:gd name="connsiteY20" fmla="*/ 722359 h 1469287"/>
                  <a:gd name="connsiteX21" fmla="*/ 1061591 w 1182192"/>
                  <a:gd name="connsiteY21" fmla="*/ 814087 h 1469287"/>
                  <a:gd name="connsiteX22" fmla="*/ 1084523 w 1182192"/>
                  <a:gd name="connsiteY22" fmla="*/ 820639 h 1469287"/>
                  <a:gd name="connsiteX23" fmla="*/ 1064867 w 1182192"/>
                  <a:gd name="connsiteY23" fmla="*/ 918919 h 1469287"/>
                  <a:gd name="connsiteX24" fmla="*/ 1091075 w 1182192"/>
                  <a:gd name="connsiteY24" fmla="*/ 974611 h 1469287"/>
                  <a:gd name="connsiteX25" fmla="*/ 1117283 w 1182192"/>
                  <a:gd name="connsiteY25" fmla="*/ 987715 h 1469287"/>
                  <a:gd name="connsiteX26" fmla="*/ 1159871 w 1182192"/>
                  <a:gd name="connsiteY26" fmla="*/ 1049959 h 1469287"/>
                  <a:gd name="connsiteX27" fmla="*/ 1172975 w 1182192"/>
                  <a:gd name="connsiteY27" fmla="*/ 1141687 h 1469287"/>
                  <a:gd name="connsiteX28" fmla="*/ 1146767 w 1182192"/>
                  <a:gd name="connsiteY28" fmla="*/ 1190827 h 1469287"/>
                  <a:gd name="connsiteX29" fmla="*/ 1176251 w 1182192"/>
                  <a:gd name="connsiteY29" fmla="*/ 1236691 h 1469287"/>
                  <a:gd name="connsiteX30" fmla="*/ 1182192 w 1182192"/>
                  <a:gd name="connsiteY30" fmla="*/ 1239932 h 1469287"/>
                  <a:gd name="connsiteX31" fmla="*/ 1155940 w 1182192"/>
                  <a:gd name="connsiteY31" fmla="*/ 1260933 h 1469287"/>
                  <a:gd name="connsiteX32" fmla="*/ 1089109 w 1182192"/>
                  <a:gd name="connsiteY32" fmla="*/ 1284520 h 1469287"/>
                  <a:gd name="connsiteX33" fmla="*/ 1057660 w 1182192"/>
                  <a:gd name="connsiteY33" fmla="*/ 1319901 h 1469287"/>
                  <a:gd name="connsiteX34" fmla="*/ 1049797 w 1182192"/>
                  <a:gd name="connsiteY34" fmla="*/ 1394594 h 1469287"/>
                  <a:gd name="connsiteX35" fmla="*/ 1022279 w 1182192"/>
                  <a:gd name="connsiteY35" fmla="*/ 1398525 h 1469287"/>
                  <a:gd name="connsiteX36" fmla="*/ 959380 w 1182192"/>
                  <a:gd name="connsiteY36" fmla="*/ 1374938 h 1469287"/>
                  <a:gd name="connsiteX37" fmla="*/ 872893 w 1182192"/>
                  <a:gd name="connsiteY37" fmla="*/ 1347420 h 1469287"/>
                  <a:gd name="connsiteX38" fmla="*/ 888618 w 1182192"/>
                  <a:gd name="connsiteY38" fmla="*/ 1304176 h 1469287"/>
                  <a:gd name="connsiteX39" fmla="*/ 849306 w 1182192"/>
                  <a:gd name="connsiteY39" fmla="*/ 1268796 h 1469287"/>
                  <a:gd name="connsiteX40" fmla="*/ 813925 w 1182192"/>
                  <a:gd name="connsiteY40" fmla="*/ 1312039 h 1469287"/>
                  <a:gd name="connsiteX41" fmla="*/ 652746 w 1182192"/>
                  <a:gd name="connsiteY41" fmla="*/ 1359213 h 1469287"/>
                  <a:gd name="connsiteX42" fmla="*/ 593778 w 1182192"/>
                  <a:gd name="connsiteY42" fmla="*/ 1359213 h 1469287"/>
                  <a:gd name="connsiteX43" fmla="*/ 566259 w 1182192"/>
                  <a:gd name="connsiteY43" fmla="*/ 1437837 h 1469287"/>
                  <a:gd name="connsiteX44" fmla="*/ 530879 w 1182192"/>
                  <a:gd name="connsiteY44" fmla="*/ 1469287 h 1469287"/>
                  <a:gd name="connsiteX45" fmla="*/ 404926 w 1182192"/>
                  <a:gd name="connsiteY45" fmla="*/ 1447783 h 1469287"/>
                  <a:gd name="connsiteX46" fmla="*/ 11543 w 1182192"/>
                  <a:gd name="connsiteY46" fmla="*/ 568401 h 1469287"/>
                  <a:gd name="connsiteX0" fmla="*/ 0 w 777266"/>
                  <a:gd name="connsiteY0" fmla="*/ 24742 h 1469287"/>
                  <a:gd name="connsiteX1" fmla="*/ 42415 w 777266"/>
                  <a:gd name="connsiteY1" fmla="*/ 0 h 1469287"/>
                  <a:gd name="connsiteX2" fmla="*/ 125953 w 777266"/>
                  <a:gd name="connsiteY2" fmla="*/ 58968 h 1469287"/>
                  <a:gd name="connsiteX3" fmla="*/ 209490 w 777266"/>
                  <a:gd name="connsiteY3" fmla="*/ 9829 h 1469287"/>
                  <a:gd name="connsiteX4" fmla="*/ 255285 w 777266"/>
                  <a:gd name="connsiteY4" fmla="*/ 25093 h 1469287"/>
                  <a:gd name="connsiteX5" fmla="*/ 251751 w 777266"/>
                  <a:gd name="connsiteY5" fmla="*/ 42261 h 1469287"/>
                  <a:gd name="connsiteX6" fmla="*/ 389343 w 777266"/>
                  <a:gd name="connsiteY6" fmla="*/ 46192 h 1469287"/>
                  <a:gd name="connsiteX7" fmla="*/ 397206 w 777266"/>
                  <a:gd name="connsiteY7" fmla="*/ 57986 h 1469287"/>
                  <a:gd name="connsiteX8" fmla="*/ 428655 w 777266"/>
                  <a:gd name="connsiteY8" fmla="*/ 46192 h 1469287"/>
                  <a:gd name="connsiteX9" fmla="*/ 467967 w 777266"/>
                  <a:gd name="connsiteY9" fmla="*/ 65848 h 1469287"/>
                  <a:gd name="connsiteX10" fmla="*/ 473527 w 777266"/>
                  <a:gd name="connsiteY10" fmla="*/ 62512 h 1469287"/>
                  <a:gd name="connsiteX11" fmla="*/ 479761 w 777266"/>
                  <a:gd name="connsiteY11" fmla="*/ 99918 h 1469287"/>
                  <a:gd name="connsiteX12" fmla="*/ 522349 w 777266"/>
                  <a:gd name="connsiteY12" fmla="*/ 145782 h 1469287"/>
                  <a:gd name="connsiteX13" fmla="*/ 551833 w 777266"/>
                  <a:gd name="connsiteY13" fmla="*/ 171990 h 1469287"/>
                  <a:gd name="connsiteX14" fmla="*/ 561661 w 777266"/>
                  <a:gd name="connsiteY14" fmla="*/ 201474 h 1469287"/>
                  <a:gd name="connsiteX15" fmla="*/ 515797 w 777266"/>
                  <a:gd name="connsiteY15" fmla="*/ 266994 h 1469287"/>
                  <a:gd name="connsiteX16" fmla="*/ 535453 w 777266"/>
                  <a:gd name="connsiteY16" fmla="*/ 319410 h 1469287"/>
                  <a:gd name="connsiteX17" fmla="*/ 509245 w 777266"/>
                  <a:gd name="connsiteY17" fmla="*/ 401310 h 1469287"/>
                  <a:gd name="connsiteX18" fmla="*/ 564937 w 777266"/>
                  <a:gd name="connsiteY18" fmla="*/ 509418 h 1469287"/>
                  <a:gd name="connsiteX19" fmla="*/ 643561 w 777266"/>
                  <a:gd name="connsiteY19" fmla="*/ 545454 h 1469287"/>
                  <a:gd name="connsiteX20" fmla="*/ 607525 w 777266"/>
                  <a:gd name="connsiteY20" fmla="*/ 722359 h 1469287"/>
                  <a:gd name="connsiteX21" fmla="*/ 656665 w 777266"/>
                  <a:gd name="connsiteY21" fmla="*/ 814087 h 1469287"/>
                  <a:gd name="connsiteX22" fmla="*/ 679597 w 777266"/>
                  <a:gd name="connsiteY22" fmla="*/ 820639 h 1469287"/>
                  <a:gd name="connsiteX23" fmla="*/ 659941 w 777266"/>
                  <a:gd name="connsiteY23" fmla="*/ 918919 h 1469287"/>
                  <a:gd name="connsiteX24" fmla="*/ 686149 w 777266"/>
                  <a:gd name="connsiteY24" fmla="*/ 974611 h 1469287"/>
                  <a:gd name="connsiteX25" fmla="*/ 712357 w 777266"/>
                  <a:gd name="connsiteY25" fmla="*/ 987715 h 1469287"/>
                  <a:gd name="connsiteX26" fmla="*/ 754945 w 777266"/>
                  <a:gd name="connsiteY26" fmla="*/ 1049959 h 1469287"/>
                  <a:gd name="connsiteX27" fmla="*/ 768049 w 777266"/>
                  <a:gd name="connsiteY27" fmla="*/ 1141687 h 1469287"/>
                  <a:gd name="connsiteX28" fmla="*/ 741841 w 777266"/>
                  <a:gd name="connsiteY28" fmla="*/ 1190827 h 1469287"/>
                  <a:gd name="connsiteX29" fmla="*/ 771325 w 777266"/>
                  <a:gd name="connsiteY29" fmla="*/ 1236691 h 1469287"/>
                  <a:gd name="connsiteX30" fmla="*/ 777266 w 777266"/>
                  <a:gd name="connsiteY30" fmla="*/ 1239932 h 1469287"/>
                  <a:gd name="connsiteX31" fmla="*/ 751014 w 777266"/>
                  <a:gd name="connsiteY31" fmla="*/ 1260933 h 1469287"/>
                  <a:gd name="connsiteX32" fmla="*/ 684183 w 777266"/>
                  <a:gd name="connsiteY32" fmla="*/ 1284520 h 1469287"/>
                  <a:gd name="connsiteX33" fmla="*/ 652734 w 777266"/>
                  <a:gd name="connsiteY33" fmla="*/ 1319901 h 1469287"/>
                  <a:gd name="connsiteX34" fmla="*/ 644871 w 777266"/>
                  <a:gd name="connsiteY34" fmla="*/ 1394594 h 1469287"/>
                  <a:gd name="connsiteX35" fmla="*/ 617353 w 777266"/>
                  <a:gd name="connsiteY35" fmla="*/ 1398525 h 1469287"/>
                  <a:gd name="connsiteX36" fmla="*/ 554454 w 777266"/>
                  <a:gd name="connsiteY36" fmla="*/ 1374938 h 1469287"/>
                  <a:gd name="connsiteX37" fmla="*/ 467967 w 777266"/>
                  <a:gd name="connsiteY37" fmla="*/ 1347420 h 1469287"/>
                  <a:gd name="connsiteX38" fmla="*/ 483692 w 777266"/>
                  <a:gd name="connsiteY38" fmla="*/ 1304176 h 1469287"/>
                  <a:gd name="connsiteX39" fmla="*/ 444380 w 777266"/>
                  <a:gd name="connsiteY39" fmla="*/ 1268796 h 1469287"/>
                  <a:gd name="connsiteX40" fmla="*/ 408999 w 777266"/>
                  <a:gd name="connsiteY40" fmla="*/ 1312039 h 1469287"/>
                  <a:gd name="connsiteX41" fmla="*/ 247820 w 777266"/>
                  <a:gd name="connsiteY41" fmla="*/ 1359213 h 1469287"/>
                  <a:gd name="connsiteX42" fmla="*/ 188852 w 777266"/>
                  <a:gd name="connsiteY42" fmla="*/ 1359213 h 1469287"/>
                  <a:gd name="connsiteX43" fmla="*/ 161333 w 777266"/>
                  <a:gd name="connsiteY43" fmla="*/ 1437837 h 1469287"/>
                  <a:gd name="connsiteX44" fmla="*/ 125953 w 777266"/>
                  <a:gd name="connsiteY44" fmla="*/ 1469287 h 1469287"/>
                  <a:gd name="connsiteX45" fmla="*/ 0 w 777266"/>
                  <a:gd name="connsiteY45" fmla="*/ 1447783 h 146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777266" h="1469287">
                    <a:moveTo>
                      <a:pt x="0" y="24742"/>
                    </a:moveTo>
                    <a:lnTo>
                      <a:pt x="42415" y="0"/>
                    </a:lnTo>
                    <a:lnTo>
                      <a:pt x="125953" y="58968"/>
                    </a:lnTo>
                    <a:lnTo>
                      <a:pt x="209490" y="9829"/>
                    </a:lnTo>
                    <a:lnTo>
                      <a:pt x="255285" y="25093"/>
                    </a:lnTo>
                    <a:lnTo>
                      <a:pt x="251751" y="42261"/>
                    </a:lnTo>
                    <a:lnTo>
                      <a:pt x="389343" y="46192"/>
                    </a:lnTo>
                    <a:lnTo>
                      <a:pt x="397206" y="57986"/>
                    </a:lnTo>
                    <a:lnTo>
                      <a:pt x="428655" y="46192"/>
                    </a:lnTo>
                    <a:lnTo>
                      <a:pt x="467967" y="65848"/>
                    </a:lnTo>
                    <a:lnTo>
                      <a:pt x="473527" y="62512"/>
                    </a:lnTo>
                    <a:lnTo>
                      <a:pt x="479761" y="99918"/>
                    </a:lnTo>
                    <a:lnTo>
                      <a:pt x="522349" y="145782"/>
                    </a:lnTo>
                    <a:lnTo>
                      <a:pt x="551833" y="171990"/>
                    </a:lnTo>
                    <a:lnTo>
                      <a:pt x="561661" y="201474"/>
                    </a:lnTo>
                    <a:lnTo>
                      <a:pt x="515797" y="266994"/>
                    </a:lnTo>
                    <a:lnTo>
                      <a:pt x="535453" y="319410"/>
                    </a:lnTo>
                    <a:lnTo>
                      <a:pt x="509245" y="401310"/>
                    </a:lnTo>
                    <a:lnTo>
                      <a:pt x="564937" y="509418"/>
                    </a:lnTo>
                    <a:lnTo>
                      <a:pt x="643561" y="545454"/>
                    </a:lnTo>
                    <a:lnTo>
                      <a:pt x="607525" y="722359"/>
                    </a:lnTo>
                    <a:lnTo>
                      <a:pt x="656665" y="814087"/>
                    </a:lnTo>
                    <a:lnTo>
                      <a:pt x="679597" y="820639"/>
                    </a:lnTo>
                    <a:lnTo>
                      <a:pt x="659941" y="918919"/>
                    </a:lnTo>
                    <a:lnTo>
                      <a:pt x="686149" y="974611"/>
                    </a:lnTo>
                    <a:lnTo>
                      <a:pt x="712357" y="987715"/>
                    </a:lnTo>
                    <a:lnTo>
                      <a:pt x="754945" y="1049959"/>
                    </a:lnTo>
                    <a:lnTo>
                      <a:pt x="768049" y="1141687"/>
                    </a:lnTo>
                    <a:lnTo>
                      <a:pt x="741841" y="1190827"/>
                    </a:lnTo>
                    <a:lnTo>
                      <a:pt x="771325" y="1236691"/>
                    </a:lnTo>
                    <a:lnTo>
                      <a:pt x="777266" y="1239932"/>
                    </a:lnTo>
                    <a:lnTo>
                      <a:pt x="751014" y="1260933"/>
                    </a:lnTo>
                    <a:lnTo>
                      <a:pt x="684183" y="1284520"/>
                    </a:lnTo>
                    <a:lnTo>
                      <a:pt x="652734" y="1319901"/>
                    </a:lnTo>
                    <a:lnTo>
                      <a:pt x="644871" y="1394594"/>
                    </a:lnTo>
                    <a:lnTo>
                      <a:pt x="617353" y="1398525"/>
                    </a:lnTo>
                    <a:lnTo>
                      <a:pt x="554454" y="1374938"/>
                    </a:lnTo>
                    <a:lnTo>
                      <a:pt x="467967" y="1347420"/>
                    </a:lnTo>
                    <a:lnTo>
                      <a:pt x="483692" y="1304176"/>
                    </a:lnTo>
                    <a:lnTo>
                      <a:pt x="444380" y="1268796"/>
                    </a:lnTo>
                    <a:lnTo>
                      <a:pt x="408999" y="1312039"/>
                    </a:lnTo>
                    <a:lnTo>
                      <a:pt x="247820" y="1359213"/>
                    </a:lnTo>
                    <a:lnTo>
                      <a:pt x="188852" y="1359213"/>
                    </a:lnTo>
                    <a:lnTo>
                      <a:pt x="161333" y="1437837"/>
                    </a:lnTo>
                    <a:lnTo>
                      <a:pt x="125953" y="1469287"/>
                    </a:lnTo>
                    <a:lnTo>
                      <a:pt x="0" y="1447783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7F808290-6341-BCEE-DE2B-86CC45624604}"/>
                </a:ext>
              </a:extLst>
            </p:cNvPr>
            <p:cNvGrpSpPr/>
            <p:nvPr/>
          </p:nvGrpSpPr>
          <p:grpSpPr>
            <a:xfrm>
              <a:off x="3752859" y="4179657"/>
              <a:ext cx="2466287" cy="1492920"/>
              <a:chOff x="1635837" y="1554811"/>
              <a:chExt cx="1083943" cy="656145"/>
            </a:xfrm>
          </p:grpSpPr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93EAC694-8B8F-0FC4-6F52-F51390021BCD}"/>
                  </a:ext>
                </a:extLst>
              </p:cNvPr>
              <p:cNvSpPr/>
              <p:nvPr/>
            </p:nvSpPr>
            <p:spPr>
              <a:xfrm>
                <a:off x="2578875" y="1929418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EB93A573-3412-2608-16D3-4C1940CF95F1}"/>
                  </a:ext>
                </a:extLst>
              </p:cNvPr>
              <p:cNvSpPr/>
              <p:nvPr/>
            </p:nvSpPr>
            <p:spPr>
              <a:xfrm>
                <a:off x="2127531" y="1554811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39" name="正方形/長方形 638">
                <a:extLst>
                  <a:ext uri="{FF2B5EF4-FFF2-40B4-BE49-F238E27FC236}">
                    <a16:creationId xmlns:a16="http://schemas.microsoft.com/office/drawing/2014/main" id="{7DEFDC16-5A62-B5A9-E1BE-304A7C188B61}"/>
                  </a:ext>
                </a:extLst>
              </p:cNvPr>
              <p:cNvSpPr/>
              <p:nvPr/>
            </p:nvSpPr>
            <p:spPr>
              <a:xfrm>
                <a:off x="2040444" y="1952691"/>
                <a:ext cx="231085" cy="1352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7B90DAF2-D764-9993-42CA-8CE76C9162DB}"/>
                  </a:ext>
                </a:extLst>
              </p:cNvPr>
              <p:cNvSpPr/>
              <p:nvPr/>
            </p:nvSpPr>
            <p:spPr>
              <a:xfrm>
                <a:off x="1635837" y="2129795"/>
                <a:ext cx="140905" cy="811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9A654C02-326A-99F8-2975-EC8B821089C7}"/>
              </a:ext>
            </a:extLst>
          </p:cNvPr>
          <p:cNvGrpSpPr/>
          <p:nvPr/>
        </p:nvGrpSpPr>
        <p:grpSpPr>
          <a:xfrm>
            <a:off x="6576061" y="3778477"/>
            <a:ext cx="2707089" cy="2660118"/>
            <a:chOff x="6576061" y="3778477"/>
            <a:chExt cx="2707089" cy="2660118"/>
          </a:xfrm>
        </p:grpSpPr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CE51956B-5AD6-A181-B693-D218B2D6AD91}"/>
                </a:ext>
              </a:extLst>
            </p:cNvPr>
            <p:cNvGrpSpPr/>
            <p:nvPr/>
          </p:nvGrpSpPr>
          <p:grpSpPr>
            <a:xfrm>
              <a:off x="6576061" y="3778477"/>
              <a:ext cx="2707089" cy="2660118"/>
              <a:chOff x="670561" y="3778477"/>
              <a:chExt cx="2707089" cy="2660118"/>
            </a:xfrm>
            <a:solidFill>
              <a:schemeClr val="bg1">
                <a:lumMod val="65000"/>
              </a:schemeClr>
            </a:solidFill>
          </p:grpSpPr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58F2EDF-82B8-38C4-D96A-F2D6BE90264F}"/>
                  </a:ext>
                </a:extLst>
              </p:cNvPr>
              <p:cNvSpPr/>
              <p:nvPr/>
            </p:nvSpPr>
            <p:spPr>
              <a:xfrm>
                <a:off x="2693320" y="3778477"/>
                <a:ext cx="684330" cy="1811630"/>
              </a:xfrm>
              <a:custGeom>
                <a:avLst/>
                <a:gdLst>
                  <a:gd name="connsiteX0" fmla="*/ 419328 w 684330"/>
                  <a:gd name="connsiteY0" fmla="*/ 0 h 1811630"/>
                  <a:gd name="connsiteX1" fmla="*/ 461916 w 684330"/>
                  <a:gd name="connsiteY1" fmla="*/ 0 h 1811630"/>
                  <a:gd name="connsiteX2" fmla="*/ 481572 w 684330"/>
                  <a:gd name="connsiteY2" fmla="*/ 29484 h 1811630"/>
                  <a:gd name="connsiteX3" fmla="*/ 524160 w 684330"/>
                  <a:gd name="connsiteY3" fmla="*/ 16380 h 1811630"/>
                  <a:gd name="connsiteX4" fmla="*/ 576576 w 684330"/>
                  <a:gd name="connsiteY4" fmla="*/ 49140 h 1811630"/>
                  <a:gd name="connsiteX5" fmla="*/ 635544 w 684330"/>
                  <a:gd name="connsiteY5" fmla="*/ 22932 h 1811630"/>
                  <a:gd name="connsiteX6" fmla="*/ 684330 w 684330"/>
                  <a:gd name="connsiteY6" fmla="*/ 22932 h 1811630"/>
                  <a:gd name="connsiteX7" fmla="*/ 684330 w 684330"/>
                  <a:gd name="connsiteY7" fmla="*/ 1735744 h 1811630"/>
                  <a:gd name="connsiteX8" fmla="*/ 599508 w 684330"/>
                  <a:gd name="connsiteY8" fmla="*/ 1723178 h 1811630"/>
                  <a:gd name="connsiteX9" fmla="*/ 520884 w 684330"/>
                  <a:gd name="connsiteY9" fmla="*/ 1755938 h 1811630"/>
                  <a:gd name="connsiteX10" fmla="*/ 435708 w 684330"/>
                  <a:gd name="connsiteY10" fmla="*/ 1716626 h 1811630"/>
                  <a:gd name="connsiteX11" fmla="*/ 406224 w 684330"/>
                  <a:gd name="connsiteY11" fmla="*/ 1733006 h 1811630"/>
                  <a:gd name="connsiteX12" fmla="*/ 363636 w 684330"/>
                  <a:gd name="connsiteY12" fmla="*/ 1733006 h 1811630"/>
                  <a:gd name="connsiteX13" fmla="*/ 343980 w 684330"/>
                  <a:gd name="connsiteY13" fmla="*/ 1723178 h 1811630"/>
                  <a:gd name="connsiteX14" fmla="*/ 294840 w 684330"/>
                  <a:gd name="connsiteY14" fmla="*/ 1736282 h 1811630"/>
                  <a:gd name="connsiteX15" fmla="*/ 285012 w 684330"/>
                  <a:gd name="connsiteY15" fmla="*/ 1755938 h 1811630"/>
                  <a:gd name="connsiteX16" fmla="*/ 285012 w 684330"/>
                  <a:gd name="connsiteY16" fmla="*/ 1778870 h 1811630"/>
                  <a:gd name="connsiteX17" fmla="*/ 252252 w 684330"/>
                  <a:gd name="connsiteY17" fmla="*/ 1798526 h 1811630"/>
                  <a:gd name="connsiteX18" fmla="*/ 206388 w 684330"/>
                  <a:gd name="connsiteY18" fmla="*/ 1811630 h 1811630"/>
                  <a:gd name="connsiteX19" fmla="*/ 173628 w 684330"/>
                  <a:gd name="connsiteY19" fmla="*/ 1772318 h 1811630"/>
                  <a:gd name="connsiteX20" fmla="*/ 131040 w 684330"/>
                  <a:gd name="connsiteY20" fmla="*/ 1798526 h 1811630"/>
                  <a:gd name="connsiteX21" fmla="*/ 104832 w 684330"/>
                  <a:gd name="connsiteY21" fmla="*/ 1798526 h 1811630"/>
                  <a:gd name="connsiteX22" fmla="*/ 101556 w 684330"/>
                  <a:gd name="connsiteY22" fmla="*/ 1762490 h 1811630"/>
                  <a:gd name="connsiteX23" fmla="*/ 124488 w 684330"/>
                  <a:gd name="connsiteY23" fmla="*/ 1736282 h 1811630"/>
                  <a:gd name="connsiteX24" fmla="*/ 95004 w 684330"/>
                  <a:gd name="connsiteY24" fmla="*/ 1716626 h 1811630"/>
                  <a:gd name="connsiteX25" fmla="*/ 95004 w 684330"/>
                  <a:gd name="connsiteY25" fmla="*/ 1667486 h 1811630"/>
                  <a:gd name="connsiteX26" fmla="*/ 49140 w 684330"/>
                  <a:gd name="connsiteY26" fmla="*/ 1621622 h 1811630"/>
                  <a:gd name="connsiteX27" fmla="*/ 22932 w 684330"/>
                  <a:gd name="connsiteY27" fmla="*/ 1621622 h 1811630"/>
                  <a:gd name="connsiteX28" fmla="*/ 19656 w 684330"/>
                  <a:gd name="connsiteY28" fmla="*/ 1592138 h 1811630"/>
                  <a:gd name="connsiteX29" fmla="*/ 3276 w 684330"/>
                  <a:gd name="connsiteY29" fmla="*/ 1575758 h 1811630"/>
                  <a:gd name="connsiteX30" fmla="*/ 6552 w 684330"/>
                  <a:gd name="connsiteY30" fmla="*/ 1533170 h 1811630"/>
                  <a:gd name="connsiteX31" fmla="*/ 29484 w 684330"/>
                  <a:gd name="connsiteY31" fmla="*/ 1487306 h 1811630"/>
                  <a:gd name="connsiteX32" fmla="*/ 72072 w 684330"/>
                  <a:gd name="connsiteY32" fmla="*/ 1474202 h 1811630"/>
                  <a:gd name="connsiteX33" fmla="*/ 32760 w 684330"/>
                  <a:gd name="connsiteY33" fmla="*/ 1418510 h 1811630"/>
                  <a:gd name="connsiteX34" fmla="*/ 0 w 684330"/>
                  <a:gd name="connsiteY34" fmla="*/ 1411958 h 1811630"/>
                  <a:gd name="connsiteX35" fmla="*/ 26208 w 684330"/>
                  <a:gd name="connsiteY35" fmla="*/ 1369370 h 1811630"/>
                  <a:gd name="connsiteX36" fmla="*/ 26208 w 684330"/>
                  <a:gd name="connsiteY36" fmla="*/ 1323506 h 1811630"/>
                  <a:gd name="connsiteX37" fmla="*/ 52416 w 684330"/>
                  <a:gd name="connsiteY37" fmla="*/ 1297297 h 1811630"/>
                  <a:gd name="connsiteX38" fmla="*/ 19656 w 684330"/>
                  <a:gd name="connsiteY38" fmla="*/ 1284193 h 1811630"/>
                  <a:gd name="connsiteX39" fmla="*/ 22932 w 684330"/>
                  <a:gd name="connsiteY39" fmla="*/ 1261261 h 1811630"/>
                  <a:gd name="connsiteX40" fmla="*/ 39312 w 684330"/>
                  <a:gd name="connsiteY40" fmla="*/ 1228501 h 1811630"/>
                  <a:gd name="connsiteX41" fmla="*/ 91728 w 684330"/>
                  <a:gd name="connsiteY41" fmla="*/ 1205569 h 1811630"/>
                  <a:gd name="connsiteX42" fmla="*/ 104832 w 684330"/>
                  <a:gd name="connsiteY42" fmla="*/ 1153153 h 1811630"/>
                  <a:gd name="connsiteX43" fmla="*/ 124488 w 684330"/>
                  <a:gd name="connsiteY43" fmla="*/ 1113841 h 1811630"/>
                  <a:gd name="connsiteX44" fmla="*/ 153972 w 684330"/>
                  <a:gd name="connsiteY44" fmla="*/ 1104013 h 1811630"/>
                  <a:gd name="connsiteX45" fmla="*/ 173628 w 684330"/>
                  <a:gd name="connsiteY45" fmla="*/ 1041769 h 1811630"/>
                  <a:gd name="connsiteX46" fmla="*/ 173628 w 684330"/>
                  <a:gd name="connsiteY46" fmla="*/ 1012285 h 1811630"/>
                  <a:gd name="connsiteX47" fmla="*/ 209664 w 684330"/>
                  <a:gd name="connsiteY47" fmla="*/ 986077 h 1811630"/>
                  <a:gd name="connsiteX48" fmla="*/ 245700 w 684330"/>
                  <a:gd name="connsiteY48" fmla="*/ 1002457 h 1811630"/>
                  <a:gd name="connsiteX49" fmla="*/ 245700 w 684330"/>
                  <a:gd name="connsiteY49" fmla="*/ 979525 h 1811630"/>
                  <a:gd name="connsiteX50" fmla="*/ 239148 w 684330"/>
                  <a:gd name="connsiteY50" fmla="*/ 963145 h 1811630"/>
                  <a:gd name="connsiteX51" fmla="*/ 242424 w 684330"/>
                  <a:gd name="connsiteY51" fmla="*/ 943489 h 1811630"/>
                  <a:gd name="connsiteX52" fmla="*/ 206388 w 684330"/>
                  <a:gd name="connsiteY52" fmla="*/ 917281 h 1811630"/>
                  <a:gd name="connsiteX53" fmla="*/ 193284 w 684330"/>
                  <a:gd name="connsiteY53" fmla="*/ 874693 h 1811630"/>
                  <a:gd name="connsiteX54" fmla="*/ 242424 w 684330"/>
                  <a:gd name="connsiteY54" fmla="*/ 832105 h 1811630"/>
                  <a:gd name="connsiteX55" fmla="*/ 291564 w 684330"/>
                  <a:gd name="connsiteY55" fmla="*/ 845209 h 1811630"/>
                  <a:gd name="connsiteX56" fmla="*/ 337428 w 684330"/>
                  <a:gd name="connsiteY56" fmla="*/ 819001 h 1811630"/>
                  <a:gd name="connsiteX57" fmla="*/ 406224 w 684330"/>
                  <a:gd name="connsiteY57" fmla="*/ 756757 h 1811630"/>
                  <a:gd name="connsiteX58" fmla="*/ 412776 w 684330"/>
                  <a:gd name="connsiteY58" fmla="*/ 691237 h 1811630"/>
                  <a:gd name="connsiteX59" fmla="*/ 386568 w 684330"/>
                  <a:gd name="connsiteY59" fmla="*/ 674857 h 1811630"/>
                  <a:gd name="connsiteX60" fmla="*/ 406224 w 684330"/>
                  <a:gd name="connsiteY60" fmla="*/ 599509 h 1811630"/>
                  <a:gd name="connsiteX61" fmla="*/ 350532 w 684330"/>
                  <a:gd name="connsiteY61" fmla="*/ 566749 h 1811630"/>
                  <a:gd name="connsiteX62" fmla="*/ 353808 w 684330"/>
                  <a:gd name="connsiteY62" fmla="*/ 471745 h 1811630"/>
                  <a:gd name="connsiteX63" fmla="*/ 298116 w 684330"/>
                  <a:gd name="connsiteY63" fmla="*/ 438985 h 1811630"/>
                  <a:gd name="connsiteX64" fmla="*/ 275184 w 684330"/>
                  <a:gd name="connsiteY64" fmla="*/ 314496 h 1811630"/>
                  <a:gd name="connsiteX65" fmla="*/ 239148 w 684330"/>
                  <a:gd name="connsiteY65" fmla="*/ 294840 h 1811630"/>
                  <a:gd name="connsiteX66" fmla="*/ 271908 w 684330"/>
                  <a:gd name="connsiteY66" fmla="*/ 262080 h 1811630"/>
                  <a:gd name="connsiteX67" fmla="*/ 268632 w 684330"/>
                  <a:gd name="connsiteY67" fmla="*/ 203112 h 1811630"/>
                  <a:gd name="connsiteX68" fmla="*/ 235872 w 684330"/>
                  <a:gd name="connsiteY68" fmla="*/ 193284 h 1811630"/>
                  <a:gd name="connsiteX69" fmla="*/ 242424 w 684330"/>
                  <a:gd name="connsiteY69" fmla="*/ 153972 h 1811630"/>
                  <a:gd name="connsiteX70" fmla="*/ 190008 w 684330"/>
                  <a:gd name="connsiteY70" fmla="*/ 108108 h 1811630"/>
                  <a:gd name="connsiteX71" fmla="*/ 248976 w 684330"/>
                  <a:gd name="connsiteY71" fmla="*/ 88452 h 1811630"/>
                  <a:gd name="connsiteX72" fmla="*/ 321048 w 684330"/>
                  <a:gd name="connsiteY72" fmla="*/ 72072 h 1811630"/>
                  <a:gd name="connsiteX0" fmla="*/ 419328 w 949993"/>
                  <a:gd name="connsiteY0" fmla="*/ 0 h 1811630"/>
                  <a:gd name="connsiteX1" fmla="*/ 461916 w 949993"/>
                  <a:gd name="connsiteY1" fmla="*/ 0 h 1811630"/>
                  <a:gd name="connsiteX2" fmla="*/ 481572 w 949993"/>
                  <a:gd name="connsiteY2" fmla="*/ 29484 h 1811630"/>
                  <a:gd name="connsiteX3" fmla="*/ 524160 w 949993"/>
                  <a:gd name="connsiteY3" fmla="*/ 16380 h 1811630"/>
                  <a:gd name="connsiteX4" fmla="*/ 576576 w 949993"/>
                  <a:gd name="connsiteY4" fmla="*/ 49140 h 1811630"/>
                  <a:gd name="connsiteX5" fmla="*/ 635544 w 949993"/>
                  <a:gd name="connsiteY5" fmla="*/ 22932 h 1811630"/>
                  <a:gd name="connsiteX6" fmla="*/ 684330 w 949993"/>
                  <a:gd name="connsiteY6" fmla="*/ 22932 h 1811630"/>
                  <a:gd name="connsiteX7" fmla="*/ 949993 w 949993"/>
                  <a:gd name="connsiteY7" fmla="*/ 741136 h 1811630"/>
                  <a:gd name="connsiteX8" fmla="*/ 684330 w 949993"/>
                  <a:gd name="connsiteY8" fmla="*/ 1735744 h 1811630"/>
                  <a:gd name="connsiteX9" fmla="*/ 599508 w 949993"/>
                  <a:gd name="connsiteY9" fmla="*/ 1723178 h 1811630"/>
                  <a:gd name="connsiteX10" fmla="*/ 520884 w 949993"/>
                  <a:gd name="connsiteY10" fmla="*/ 1755938 h 1811630"/>
                  <a:gd name="connsiteX11" fmla="*/ 435708 w 949993"/>
                  <a:gd name="connsiteY11" fmla="*/ 1716626 h 1811630"/>
                  <a:gd name="connsiteX12" fmla="*/ 406224 w 949993"/>
                  <a:gd name="connsiteY12" fmla="*/ 1733006 h 1811630"/>
                  <a:gd name="connsiteX13" fmla="*/ 363636 w 949993"/>
                  <a:gd name="connsiteY13" fmla="*/ 1733006 h 1811630"/>
                  <a:gd name="connsiteX14" fmla="*/ 343980 w 949993"/>
                  <a:gd name="connsiteY14" fmla="*/ 1723178 h 1811630"/>
                  <a:gd name="connsiteX15" fmla="*/ 294840 w 949993"/>
                  <a:gd name="connsiteY15" fmla="*/ 1736282 h 1811630"/>
                  <a:gd name="connsiteX16" fmla="*/ 285012 w 949993"/>
                  <a:gd name="connsiteY16" fmla="*/ 1755938 h 1811630"/>
                  <a:gd name="connsiteX17" fmla="*/ 285012 w 949993"/>
                  <a:gd name="connsiteY17" fmla="*/ 1778870 h 1811630"/>
                  <a:gd name="connsiteX18" fmla="*/ 252252 w 949993"/>
                  <a:gd name="connsiteY18" fmla="*/ 1798526 h 1811630"/>
                  <a:gd name="connsiteX19" fmla="*/ 206388 w 949993"/>
                  <a:gd name="connsiteY19" fmla="*/ 1811630 h 1811630"/>
                  <a:gd name="connsiteX20" fmla="*/ 173628 w 949993"/>
                  <a:gd name="connsiteY20" fmla="*/ 1772318 h 1811630"/>
                  <a:gd name="connsiteX21" fmla="*/ 131040 w 949993"/>
                  <a:gd name="connsiteY21" fmla="*/ 1798526 h 1811630"/>
                  <a:gd name="connsiteX22" fmla="*/ 104832 w 949993"/>
                  <a:gd name="connsiteY22" fmla="*/ 1798526 h 1811630"/>
                  <a:gd name="connsiteX23" fmla="*/ 101556 w 949993"/>
                  <a:gd name="connsiteY23" fmla="*/ 1762490 h 1811630"/>
                  <a:gd name="connsiteX24" fmla="*/ 124488 w 949993"/>
                  <a:gd name="connsiteY24" fmla="*/ 1736282 h 1811630"/>
                  <a:gd name="connsiteX25" fmla="*/ 95004 w 949993"/>
                  <a:gd name="connsiteY25" fmla="*/ 1716626 h 1811630"/>
                  <a:gd name="connsiteX26" fmla="*/ 95004 w 949993"/>
                  <a:gd name="connsiteY26" fmla="*/ 1667486 h 1811630"/>
                  <a:gd name="connsiteX27" fmla="*/ 49140 w 949993"/>
                  <a:gd name="connsiteY27" fmla="*/ 1621622 h 1811630"/>
                  <a:gd name="connsiteX28" fmla="*/ 22932 w 949993"/>
                  <a:gd name="connsiteY28" fmla="*/ 1621622 h 1811630"/>
                  <a:gd name="connsiteX29" fmla="*/ 19656 w 949993"/>
                  <a:gd name="connsiteY29" fmla="*/ 1592138 h 1811630"/>
                  <a:gd name="connsiteX30" fmla="*/ 3276 w 949993"/>
                  <a:gd name="connsiteY30" fmla="*/ 1575758 h 1811630"/>
                  <a:gd name="connsiteX31" fmla="*/ 6552 w 949993"/>
                  <a:gd name="connsiteY31" fmla="*/ 1533170 h 1811630"/>
                  <a:gd name="connsiteX32" fmla="*/ 29484 w 949993"/>
                  <a:gd name="connsiteY32" fmla="*/ 1487306 h 1811630"/>
                  <a:gd name="connsiteX33" fmla="*/ 72072 w 949993"/>
                  <a:gd name="connsiteY33" fmla="*/ 1474202 h 1811630"/>
                  <a:gd name="connsiteX34" fmla="*/ 32760 w 949993"/>
                  <a:gd name="connsiteY34" fmla="*/ 1418510 h 1811630"/>
                  <a:gd name="connsiteX35" fmla="*/ 0 w 949993"/>
                  <a:gd name="connsiteY35" fmla="*/ 1411958 h 1811630"/>
                  <a:gd name="connsiteX36" fmla="*/ 26208 w 949993"/>
                  <a:gd name="connsiteY36" fmla="*/ 1369370 h 1811630"/>
                  <a:gd name="connsiteX37" fmla="*/ 26208 w 949993"/>
                  <a:gd name="connsiteY37" fmla="*/ 1323506 h 1811630"/>
                  <a:gd name="connsiteX38" fmla="*/ 52416 w 949993"/>
                  <a:gd name="connsiteY38" fmla="*/ 1297297 h 1811630"/>
                  <a:gd name="connsiteX39" fmla="*/ 19656 w 949993"/>
                  <a:gd name="connsiteY39" fmla="*/ 1284193 h 1811630"/>
                  <a:gd name="connsiteX40" fmla="*/ 22932 w 949993"/>
                  <a:gd name="connsiteY40" fmla="*/ 1261261 h 1811630"/>
                  <a:gd name="connsiteX41" fmla="*/ 39312 w 949993"/>
                  <a:gd name="connsiteY41" fmla="*/ 1228501 h 1811630"/>
                  <a:gd name="connsiteX42" fmla="*/ 91728 w 949993"/>
                  <a:gd name="connsiteY42" fmla="*/ 1205569 h 1811630"/>
                  <a:gd name="connsiteX43" fmla="*/ 104832 w 949993"/>
                  <a:gd name="connsiteY43" fmla="*/ 1153153 h 1811630"/>
                  <a:gd name="connsiteX44" fmla="*/ 124488 w 949993"/>
                  <a:gd name="connsiteY44" fmla="*/ 1113841 h 1811630"/>
                  <a:gd name="connsiteX45" fmla="*/ 153972 w 949993"/>
                  <a:gd name="connsiteY45" fmla="*/ 1104013 h 1811630"/>
                  <a:gd name="connsiteX46" fmla="*/ 173628 w 949993"/>
                  <a:gd name="connsiteY46" fmla="*/ 1041769 h 1811630"/>
                  <a:gd name="connsiteX47" fmla="*/ 173628 w 949993"/>
                  <a:gd name="connsiteY47" fmla="*/ 1012285 h 1811630"/>
                  <a:gd name="connsiteX48" fmla="*/ 209664 w 949993"/>
                  <a:gd name="connsiteY48" fmla="*/ 986077 h 1811630"/>
                  <a:gd name="connsiteX49" fmla="*/ 245700 w 949993"/>
                  <a:gd name="connsiteY49" fmla="*/ 1002457 h 1811630"/>
                  <a:gd name="connsiteX50" fmla="*/ 245700 w 949993"/>
                  <a:gd name="connsiteY50" fmla="*/ 979525 h 1811630"/>
                  <a:gd name="connsiteX51" fmla="*/ 239148 w 949993"/>
                  <a:gd name="connsiteY51" fmla="*/ 963145 h 1811630"/>
                  <a:gd name="connsiteX52" fmla="*/ 242424 w 949993"/>
                  <a:gd name="connsiteY52" fmla="*/ 943489 h 1811630"/>
                  <a:gd name="connsiteX53" fmla="*/ 206388 w 949993"/>
                  <a:gd name="connsiteY53" fmla="*/ 917281 h 1811630"/>
                  <a:gd name="connsiteX54" fmla="*/ 193284 w 949993"/>
                  <a:gd name="connsiteY54" fmla="*/ 874693 h 1811630"/>
                  <a:gd name="connsiteX55" fmla="*/ 242424 w 949993"/>
                  <a:gd name="connsiteY55" fmla="*/ 832105 h 1811630"/>
                  <a:gd name="connsiteX56" fmla="*/ 291564 w 949993"/>
                  <a:gd name="connsiteY56" fmla="*/ 845209 h 1811630"/>
                  <a:gd name="connsiteX57" fmla="*/ 337428 w 949993"/>
                  <a:gd name="connsiteY57" fmla="*/ 819001 h 1811630"/>
                  <a:gd name="connsiteX58" fmla="*/ 406224 w 949993"/>
                  <a:gd name="connsiteY58" fmla="*/ 756757 h 1811630"/>
                  <a:gd name="connsiteX59" fmla="*/ 412776 w 949993"/>
                  <a:gd name="connsiteY59" fmla="*/ 691237 h 1811630"/>
                  <a:gd name="connsiteX60" fmla="*/ 386568 w 949993"/>
                  <a:gd name="connsiteY60" fmla="*/ 674857 h 1811630"/>
                  <a:gd name="connsiteX61" fmla="*/ 406224 w 949993"/>
                  <a:gd name="connsiteY61" fmla="*/ 599509 h 1811630"/>
                  <a:gd name="connsiteX62" fmla="*/ 350532 w 949993"/>
                  <a:gd name="connsiteY62" fmla="*/ 566749 h 1811630"/>
                  <a:gd name="connsiteX63" fmla="*/ 353808 w 949993"/>
                  <a:gd name="connsiteY63" fmla="*/ 471745 h 1811630"/>
                  <a:gd name="connsiteX64" fmla="*/ 298116 w 949993"/>
                  <a:gd name="connsiteY64" fmla="*/ 438985 h 1811630"/>
                  <a:gd name="connsiteX65" fmla="*/ 275184 w 949993"/>
                  <a:gd name="connsiteY65" fmla="*/ 314496 h 1811630"/>
                  <a:gd name="connsiteX66" fmla="*/ 239148 w 949993"/>
                  <a:gd name="connsiteY66" fmla="*/ 294840 h 1811630"/>
                  <a:gd name="connsiteX67" fmla="*/ 271908 w 949993"/>
                  <a:gd name="connsiteY67" fmla="*/ 262080 h 1811630"/>
                  <a:gd name="connsiteX68" fmla="*/ 268632 w 949993"/>
                  <a:gd name="connsiteY68" fmla="*/ 203112 h 1811630"/>
                  <a:gd name="connsiteX69" fmla="*/ 235872 w 949993"/>
                  <a:gd name="connsiteY69" fmla="*/ 193284 h 1811630"/>
                  <a:gd name="connsiteX70" fmla="*/ 242424 w 949993"/>
                  <a:gd name="connsiteY70" fmla="*/ 153972 h 1811630"/>
                  <a:gd name="connsiteX71" fmla="*/ 190008 w 949993"/>
                  <a:gd name="connsiteY71" fmla="*/ 108108 h 1811630"/>
                  <a:gd name="connsiteX72" fmla="*/ 248976 w 949993"/>
                  <a:gd name="connsiteY72" fmla="*/ 88452 h 1811630"/>
                  <a:gd name="connsiteX73" fmla="*/ 321048 w 949993"/>
                  <a:gd name="connsiteY73" fmla="*/ 72072 h 1811630"/>
                  <a:gd name="connsiteX74" fmla="*/ 419328 w 949993"/>
                  <a:gd name="connsiteY74" fmla="*/ 0 h 1811630"/>
                  <a:gd name="connsiteX0" fmla="*/ 949993 w 1041433"/>
                  <a:gd name="connsiteY0" fmla="*/ 741136 h 1811630"/>
                  <a:gd name="connsiteX1" fmla="*/ 684330 w 1041433"/>
                  <a:gd name="connsiteY1" fmla="*/ 1735744 h 1811630"/>
                  <a:gd name="connsiteX2" fmla="*/ 599508 w 1041433"/>
                  <a:gd name="connsiteY2" fmla="*/ 1723178 h 1811630"/>
                  <a:gd name="connsiteX3" fmla="*/ 520884 w 1041433"/>
                  <a:gd name="connsiteY3" fmla="*/ 1755938 h 1811630"/>
                  <a:gd name="connsiteX4" fmla="*/ 435708 w 1041433"/>
                  <a:gd name="connsiteY4" fmla="*/ 1716626 h 1811630"/>
                  <a:gd name="connsiteX5" fmla="*/ 406224 w 1041433"/>
                  <a:gd name="connsiteY5" fmla="*/ 1733006 h 1811630"/>
                  <a:gd name="connsiteX6" fmla="*/ 363636 w 1041433"/>
                  <a:gd name="connsiteY6" fmla="*/ 1733006 h 1811630"/>
                  <a:gd name="connsiteX7" fmla="*/ 343980 w 1041433"/>
                  <a:gd name="connsiteY7" fmla="*/ 1723178 h 1811630"/>
                  <a:gd name="connsiteX8" fmla="*/ 294840 w 1041433"/>
                  <a:gd name="connsiteY8" fmla="*/ 1736282 h 1811630"/>
                  <a:gd name="connsiteX9" fmla="*/ 285012 w 1041433"/>
                  <a:gd name="connsiteY9" fmla="*/ 1755938 h 1811630"/>
                  <a:gd name="connsiteX10" fmla="*/ 285012 w 1041433"/>
                  <a:gd name="connsiteY10" fmla="*/ 1778870 h 1811630"/>
                  <a:gd name="connsiteX11" fmla="*/ 252252 w 1041433"/>
                  <a:gd name="connsiteY11" fmla="*/ 1798526 h 1811630"/>
                  <a:gd name="connsiteX12" fmla="*/ 206388 w 1041433"/>
                  <a:gd name="connsiteY12" fmla="*/ 1811630 h 1811630"/>
                  <a:gd name="connsiteX13" fmla="*/ 173628 w 1041433"/>
                  <a:gd name="connsiteY13" fmla="*/ 1772318 h 1811630"/>
                  <a:gd name="connsiteX14" fmla="*/ 131040 w 1041433"/>
                  <a:gd name="connsiteY14" fmla="*/ 1798526 h 1811630"/>
                  <a:gd name="connsiteX15" fmla="*/ 104832 w 1041433"/>
                  <a:gd name="connsiteY15" fmla="*/ 1798526 h 1811630"/>
                  <a:gd name="connsiteX16" fmla="*/ 101556 w 1041433"/>
                  <a:gd name="connsiteY16" fmla="*/ 1762490 h 1811630"/>
                  <a:gd name="connsiteX17" fmla="*/ 124488 w 1041433"/>
                  <a:gd name="connsiteY17" fmla="*/ 1736282 h 1811630"/>
                  <a:gd name="connsiteX18" fmla="*/ 95004 w 1041433"/>
                  <a:gd name="connsiteY18" fmla="*/ 1716626 h 1811630"/>
                  <a:gd name="connsiteX19" fmla="*/ 95004 w 1041433"/>
                  <a:gd name="connsiteY19" fmla="*/ 1667486 h 1811630"/>
                  <a:gd name="connsiteX20" fmla="*/ 49140 w 1041433"/>
                  <a:gd name="connsiteY20" fmla="*/ 1621622 h 1811630"/>
                  <a:gd name="connsiteX21" fmla="*/ 22932 w 1041433"/>
                  <a:gd name="connsiteY21" fmla="*/ 1621622 h 1811630"/>
                  <a:gd name="connsiteX22" fmla="*/ 19656 w 1041433"/>
                  <a:gd name="connsiteY22" fmla="*/ 1592138 h 1811630"/>
                  <a:gd name="connsiteX23" fmla="*/ 3276 w 1041433"/>
                  <a:gd name="connsiteY23" fmla="*/ 1575758 h 1811630"/>
                  <a:gd name="connsiteX24" fmla="*/ 6552 w 1041433"/>
                  <a:gd name="connsiteY24" fmla="*/ 1533170 h 1811630"/>
                  <a:gd name="connsiteX25" fmla="*/ 29484 w 1041433"/>
                  <a:gd name="connsiteY25" fmla="*/ 1487306 h 1811630"/>
                  <a:gd name="connsiteX26" fmla="*/ 72072 w 1041433"/>
                  <a:gd name="connsiteY26" fmla="*/ 1474202 h 1811630"/>
                  <a:gd name="connsiteX27" fmla="*/ 32760 w 1041433"/>
                  <a:gd name="connsiteY27" fmla="*/ 1418510 h 1811630"/>
                  <a:gd name="connsiteX28" fmla="*/ 0 w 1041433"/>
                  <a:gd name="connsiteY28" fmla="*/ 1411958 h 1811630"/>
                  <a:gd name="connsiteX29" fmla="*/ 26208 w 1041433"/>
                  <a:gd name="connsiteY29" fmla="*/ 1369370 h 1811630"/>
                  <a:gd name="connsiteX30" fmla="*/ 26208 w 1041433"/>
                  <a:gd name="connsiteY30" fmla="*/ 1323506 h 1811630"/>
                  <a:gd name="connsiteX31" fmla="*/ 52416 w 1041433"/>
                  <a:gd name="connsiteY31" fmla="*/ 1297297 h 1811630"/>
                  <a:gd name="connsiteX32" fmla="*/ 19656 w 1041433"/>
                  <a:gd name="connsiteY32" fmla="*/ 1284193 h 1811630"/>
                  <a:gd name="connsiteX33" fmla="*/ 22932 w 1041433"/>
                  <a:gd name="connsiteY33" fmla="*/ 1261261 h 1811630"/>
                  <a:gd name="connsiteX34" fmla="*/ 39312 w 1041433"/>
                  <a:gd name="connsiteY34" fmla="*/ 1228501 h 1811630"/>
                  <a:gd name="connsiteX35" fmla="*/ 91728 w 1041433"/>
                  <a:gd name="connsiteY35" fmla="*/ 1205569 h 1811630"/>
                  <a:gd name="connsiteX36" fmla="*/ 104832 w 1041433"/>
                  <a:gd name="connsiteY36" fmla="*/ 1153153 h 1811630"/>
                  <a:gd name="connsiteX37" fmla="*/ 124488 w 1041433"/>
                  <a:gd name="connsiteY37" fmla="*/ 1113841 h 1811630"/>
                  <a:gd name="connsiteX38" fmla="*/ 153972 w 1041433"/>
                  <a:gd name="connsiteY38" fmla="*/ 1104013 h 1811630"/>
                  <a:gd name="connsiteX39" fmla="*/ 173628 w 1041433"/>
                  <a:gd name="connsiteY39" fmla="*/ 1041769 h 1811630"/>
                  <a:gd name="connsiteX40" fmla="*/ 173628 w 1041433"/>
                  <a:gd name="connsiteY40" fmla="*/ 1012285 h 1811630"/>
                  <a:gd name="connsiteX41" fmla="*/ 209664 w 1041433"/>
                  <a:gd name="connsiteY41" fmla="*/ 986077 h 1811630"/>
                  <a:gd name="connsiteX42" fmla="*/ 245700 w 1041433"/>
                  <a:gd name="connsiteY42" fmla="*/ 1002457 h 1811630"/>
                  <a:gd name="connsiteX43" fmla="*/ 245700 w 1041433"/>
                  <a:gd name="connsiteY43" fmla="*/ 979525 h 1811630"/>
                  <a:gd name="connsiteX44" fmla="*/ 239148 w 1041433"/>
                  <a:gd name="connsiteY44" fmla="*/ 963145 h 1811630"/>
                  <a:gd name="connsiteX45" fmla="*/ 242424 w 1041433"/>
                  <a:gd name="connsiteY45" fmla="*/ 943489 h 1811630"/>
                  <a:gd name="connsiteX46" fmla="*/ 206388 w 1041433"/>
                  <a:gd name="connsiteY46" fmla="*/ 917281 h 1811630"/>
                  <a:gd name="connsiteX47" fmla="*/ 193284 w 1041433"/>
                  <a:gd name="connsiteY47" fmla="*/ 874693 h 1811630"/>
                  <a:gd name="connsiteX48" fmla="*/ 242424 w 1041433"/>
                  <a:gd name="connsiteY48" fmla="*/ 832105 h 1811630"/>
                  <a:gd name="connsiteX49" fmla="*/ 291564 w 1041433"/>
                  <a:gd name="connsiteY49" fmla="*/ 845209 h 1811630"/>
                  <a:gd name="connsiteX50" fmla="*/ 337428 w 1041433"/>
                  <a:gd name="connsiteY50" fmla="*/ 819001 h 1811630"/>
                  <a:gd name="connsiteX51" fmla="*/ 406224 w 1041433"/>
                  <a:gd name="connsiteY51" fmla="*/ 756757 h 1811630"/>
                  <a:gd name="connsiteX52" fmla="*/ 412776 w 1041433"/>
                  <a:gd name="connsiteY52" fmla="*/ 691237 h 1811630"/>
                  <a:gd name="connsiteX53" fmla="*/ 386568 w 1041433"/>
                  <a:gd name="connsiteY53" fmla="*/ 674857 h 1811630"/>
                  <a:gd name="connsiteX54" fmla="*/ 406224 w 1041433"/>
                  <a:gd name="connsiteY54" fmla="*/ 599509 h 1811630"/>
                  <a:gd name="connsiteX55" fmla="*/ 350532 w 1041433"/>
                  <a:gd name="connsiteY55" fmla="*/ 566749 h 1811630"/>
                  <a:gd name="connsiteX56" fmla="*/ 353808 w 1041433"/>
                  <a:gd name="connsiteY56" fmla="*/ 471745 h 1811630"/>
                  <a:gd name="connsiteX57" fmla="*/ 298116 w 1041433"/>
                  <a:gd name="connsiteY57" fmla="*/ 438985 h 1811630"/>
                  <a:gd name="connsiteX58" fmla="*/ 275184 w 1041433"/>
                  <a:gd name="connsiteY58" fmla="*/ 314496 h 1811630"/>
                  <a:gd name="connsiteX59" fmla="*/ 239148 w 1041433"/>
                  <a:gd name="connsiteY59" fmla="*/ 294840 h 1811630"/>
                  <a:gd name="connsiteX60" fmla="*/ 271908 w 1041433"/>
                  <a:gd name="connsiteY60" fmla="*/ 262080 h 1811630"/>
                  <a:gd name="connsiteX61" fmla="*/ 268632 w 1041433"/>
                  <a:gd name="connsiteY61" fmla="*/ 203112 h 1811630"/>
                  <a:gd name="connsiteX62" fmla="*/ 235872 w 1041433"/>
                  <a:gd name="connsiteY62" fmla="*/ 193284 h 1811630"/>
                  <a:gd name="connsiteX63" fmla="*/ 242424 w 1041433"/>
                  <a:gd name="connsiteY63" fmla="*/ 153972 h 1811630"/>
                  <a:gd name="connsiteX64" fmla="*/ 190008 w 1041433"/>
                  <a:gd name="connsiteY64" fmla="*/ 108108 h 1811630"/>
                  <a:gd name="connsiteX65" fmla="*/ 248976 w 1041433"/>
                  <a:gd name="connsiteY65" fmla="*/ 88452 h 1811630"/>
                  <a:gd name="connsiteX66" fmla="*/ 321048 w 1041433"/>
                  <a:gd name="connsiteY66" fmla="*/ 72072 h 1811630"/>
                  <a:gd name="connsiteX67" fmla="*/ 419328 w 1041433"/>
                  <a:gd name="connsiteY67" fmla="*/ 0 h 1811630"/>
                  <a:gd name="connsiteX68" fmla="*/ 461916 w 1041433"/>
                  <a:gd name="connsiteY68" fmla="*/ 0 h 1811630"/>
                  <a:gd name="connsiteX69" fmla="*/ 481572 w 1041433"/>
                  <a:gd name="connsiteY69" fmla="*/ 29484 h 1811630"/>
                  <a:gd name="connsiteX70" fmla="*/ 524160 w 1041433"/>
                  <a:gd name="connsiteY70" fmla="*/ 16380 h 1811630"/>
                  <a:gd name="connsiteX71" fmla="*/ 576576 w 1041433"/>
                  <a:gd name="connsiteY71" fmla="*/ 49140 h 1811630"/>
                  <a:gd name="connsiteX72" fmla="*/ 635544 w 1041433"/>
                  <a:gd name="connsiteY72" fmla="*/ 22932 h 1811630"/>
                  <a:gd name="connsiteX73" fmla="*/ 684330 w 1041433"/>
                  <a:gd name="connsiteY73" fmla="*/ 22932 h 1811630"/>
                  <a:gd name="connsiteX74" fmla="*/ 1041433 w 1041433"/>
                  <a:gd name="connsiteY74" fmla="*/ 832576 h 1811630"/>
                  <a:gd name="connsiteX0" fmla="*/ 684330 w 1041433"/>
                  <a:gd name="connsiteY0" fmla="*/ 1735744 h 1811630"/>
                  <a:gd name="connsiteX1" fmla="*/ 599508 w 1041433"/>
                  <a:gd name="connsiteY1" fmla="*/ 1723178 h 1811630"/>
                  <a:gd name="connsiteX2" fmla="*/ 520884 w 1041433"/>
                  <a:gd name="connsiteY2" fmla="*/ 1755938 h 1811630"/>
                  <a:gd name="connsiteX3" fmla="*/ 435708 w 1041433"/>
                  <a:gd name="connsiteY3" fmla="*/ 1716626 h 1811630"/>
                  <a:gd name="connsiteX4" fmla="*/ 406224 w 1041433"/>
                  <a:gd name="connsiteY4" fmla="*/ 1733006 h 1811630"/>
                  <a:gd name="connsiteX5" fmla="*/ 363636 w 1041433"/>
                  <a:gd name="connsiteY5" fmla="*/ 1733006 h 1811630"/>
                  <a:gd name="connsiteX6" fmla="*/ 343980 w 1041433"/>
                  <a:gd name="connsiteY6" fmla="*/ 1723178 h 1811630"/>
                  <a:gd name="connsiteX7" fmla="*/ 294840 w 1041433"/>
                  <a:gd name="connsiteY7" fmla="*/ 1736282 h 1811630"/>
                  <a:gd name="connsiteX8" fmla="*/ 285012 w 1041433"/>
                  <a:gd name="connsiteY8" fmla="*/ 1755938 h 1811630"/>
                  <a:gd name="connsiteX9" fmla="*/ 285012 w 1041433"/>
                  <a:gd name="connsiteY9" fmla="*/ 1778870 h 1811630"/>
                  <a:gd name="connsiteX10" fmla="*/ 252252 w 1041433"/>
                  <a:gd name="connsiteY10" fmla="*/ 1798526 h 1811630"/>
                  <a:gd name="connsiteX11" fmla="*/ 206388 w 1041433"/>
                  <a:gd name="connsiteY11" fmla="*/ 1811630 h 1811630"/>
                  <a:gd name="connsiteX12" fmla="*/ 173628 w 1041433"/>
                  <a:gd name="connsiteY12" fmla="*/ 1772318 h 1811630"/>
                  <a:gd name="connsiteX13" fmla="*/ 131040 w 1041433"/>
                  <a:gd name="connsiteY13" fmla="*/ 1798526 h 1811630"/>
                  <a:gd name="connsiteX14" fmla="*/ 104832 w 1041433"/>
                  <a:gd name="connsiteY14" fmla="*/ 1798526 h 1811630"/>
                  <a:gd name="connsiteX15" fmla="*/ 101556 w 1041433"/>
                  <a:gd name="connsiteY15" fmla="*/ 1762490 h 1811630"/>
                  <a:gd name="connsiteX16" fmla="*/ 124488 w 1041433"/>
                  <a:gd name="connsiteY16" fmla="*/ 1736282 h 1811630"/>
                  <a:gd name="connsiteX17" fmla="*/ 95004 w 1041433"/>
                  <a:gd name="connsiteY17" fmla="*/ 1716626 h 1811630"/>
                  <a:gd name="connsiteX18" fmla="*/ 95004 w 1041433"/>
                  <a:gd name="connsiteY18" fmla="*/ 1667486 h 1811630"/>
                  <a:gd name="connsiteX19" fmla="*/ 49140 w 1041433"/>
                  <a:gd name="connsiteY19" fmla="*/ 1621622 h 1811630"/>
                  <a:gd name="connsiteX20" fmla="*/ 22932 w 1041433"/>
                  <a:gd name="connsiteY20" fmla="*/ 1621622 h 1811630"/>
                  <a:gd name="connsiteX21" fmla="*/ 19656 w 1041433"/>
                  <a:gd name="connsiteY21" fmla="*/ 1592138 h 1811630"/>
                  <a:gd name="connsiteX22" fmla="*/ 3276 w 1041433"/>
                  <a:gd name="connsiteY22" fmla="*/ 1575758 h 1811630"/>
                  <a:gd name="connsiteX23" fmla="*/ 6552 w 1041433"/>
                  <a:gd name="connsiteY23" fmla="*/ 1533170 h 1811630"/>
                  <a:gd name="connsiteX24" fmla="*/ 29484 w 1041433"/>
                  <a:gd name="connsiteY24" fmla="*/ 1487306 h 1811630"/>
                  <a:gd name="connsiteX25" fmla="*/ 72072 w 1041433"/>
                  <a:gd name="connsiteY25" fmla="*/ 1474202 h 1811630"/>
                  <a:gd name="connsiteX26" fmla="*/ 32760 w 1041433"/>
                  <a:gd name="connsiteY26" fmla="*/ 1418510 h 1811630"/>
                  <a:gd name="connsiteX27" fmla="*/ 0 w 1041433"/>
                  <a:gd name="connsiteY27" fmla="*/ 1411958 h 1811630"/>
                  <a:gd name="connsiteX28" fmla="*/ 26208 w 1041433"/>
                  <a:gd name="connsiteY28" fmla="*/ 1369370 h 1811630"/>
                  <a:gd name="connsiteX29" fmla="*/ 26208 w 1041433"/>
                  <a:gd name="connsiteY29" fmla="*/ 1323506 h 1811630"/>
                  <a:gd name="connsiteX30" fmla="*/ 52416 w 1041433"/>
                  <a:gd name="connsiteY30" fmla="*/ 1297297 h 1811630"/>
                  <a:gd name="connsiteX31" fmla="*/ 19656 w 1041433"/>
                  <a:gd name="connsiteY31" fmla="*/ 1284193 h 1811630"/>
                  <a:gd name="connsiteX32" fmla="*/ 22932 w 1041433"/>
                  <a:gd name="connsiteY32" fmla="*/ 1261261 h 1811630"/>
                  <a:gd name="connsiteX33" fmla="*/ 39312 w 1041433"/>
                  <a:gd name="connsiteY33" fmla="*/ 1228501 h 1811630"/>
                  <a:gd name="connsiteX34" fmla="*/ 91728 w 1041433"/>
                  <a:gd name="connsiteY34" fmla="*/ 1205569 h 1811630"/>
                  <a:gd name="connsiteX35" fmla="*/ 104832 w 1041433"/>
                  <a:gd name="connsiteY35" fmla="*/ 1153153 h 1811630"/>
                  <a:gd name="connsiteX36" fmla="*/ 124488 w 1041433"/>
                  <a:gd name="connsiteY36" fmla="*/ 1113841 h 1811630"/>
                  <a:gd name="connsiteX37" fmla="*/ 153972 w 1041433"/>
                  <a:gd name="connsiteY37" fmla="*/ 1104013 h 1811630"/>
                  <a:gd name="connsiteX38" fmla="*/ 173628 w 1041433"/>
                  <a:gd name="connsiteY38" fmla="*/ 1041769 h 1811630"/>
                  <a:gd name="connsiteX39" fmla="*/ 173628 w 1041433"/>
                  <a:gd name="connsiteY39" fmla="*/ 1012285 h 1811630"/>
                  <a:gd name="connsiteX40" fmla="*/ 209664 w 1041433"/>
                  <a:gd name="connsiteY40" fmla="*/ 986077 h 1811630"/>
                  <a:gd name="connsiteX41" fmla="*/ 245700 w 1041433"/>
                  <a:gd name="connsiteY41" fmla="*/ 1002457 h 1811630"/>
                  <a:gd name="connsiteX42" fmla="*/ 245700 w 1041433"/>
                  <a:gd name="connsiteY42" fmla="*/ 979525 h 1811630"/>
                  <a:gd name="connsiteX43" fmla="*/ 239148 w 1041433"/>
                  <a:gd name="connsiteY43" fmla="*/ 963145 h 1811630"/>
                  <a:gd name="connsiteX44" fmla="*/ 242424 w 1041433"/>
                  <a:gd name="connsiteY44" fmla="*/ 943489 h 1811630"/>
                  <a:gd name="connsiteX45" fmla="*/ 206388 w 1041433"/>
                  <a:gd name="connsiteY45" fmla="*/ 917281 h 1811630"/>
                  <a:gd name="connsiteX46" fmla="*/ 193284 w 1041433"/>
                  <a:gd name="connsiteY46" fmla="*/ 874693 h 1811630"/>
                  <a:gd name="connsiteX47" fmla="*/ 242424 w 1041433"/>
                  <a:gd name="connsiteY47" fmla="*/ 832105 h 1811630"/>
                  <a:gd name="connsiteX48" fmla="*/ 291564 w 1041433"/>
                  <a:gd name="connsiteY48" fmla="*/ 845209 h 1811630"/>
                  <a:gd name="connsiteX49" fmla="*/ 337428 w 1041433"/>
                  <a:gd name="connsiteY49" fmla="*/ 819001 h 1811630"/>
                  <a:gd name="connsiteX50" fmla="*/ 406224 w 1041433"/>
                  <a:gd name="connsiteY50" fmla="*/ 756757 h 1811630"/>
                  <a:gd name="connsiteX51" fmla="*/ 412776 w 1041433"/>
                  <a:gd name="connsiteY51" fmla="*/ 691237 h 1811630"/>
                  <a:gd name="connsiteX52" fmla="*/ 386568 w 1041433"/>
                  <a:gd name="connsiteY52" fmla="*/ 674857 h 1811630"/>
                  <a:gd name="connsiteX53" fmla="*/ 406224 w 1041433"/>
                  <a:gd name="connsiteY53" fmla="*/ 599509 h 1811630"/>
                  <a:gd name="connsiteX54" fmla="*/ 350532 w 1041433"/>
                  <a:gd name="connsiteY54" fmla="*/ 566749 h 1811630"/>
                  <a:gd name="connsiteX55" fmla="*/ 353808 w 1041433"/>
                  <a:gd name="connsiteY55" fmla="*/ 471745 h 1811630"/>
                  <a:gd name="connsiteX56" fmla="*/ 298116 w 1041433"/>
                  <a:gd name="connsiteY56" fmla="*/ 438985 h 1811630"/>
                  <a:gd name="connsiteX57" fmla="*/ 275184 w 1041433"/>
                  <a:gd name="connsiteY57" fmla="*/ 314496 h 1811630"/>
                  <a:gd name="connsiteX58" fmla="*/ 239148 w 1041433"/>
                  <a:gd name="connsiteY58" fmla="*/ 294840 h 1811630"/>
                  <a:gd name="connsiteX59" fmla="*/ 271908 w 1041433"/>
                  <a:gd name="connsiteY59" fmla="*/ 262080 h 1811630"/>
                  <a:gd name="connsiteX60" fmla="*/ 268632 w 1041433"/>
                  <a:gd name="connsiteY60" fmla="*/ 203112 h 1811630"/>
                  <a:gd name="connsiteX61" fmla="*/ 235872 w 1041433"/>
                  <a:gd name="connsiteY61" fmla="*/ 193284 h 1811630"/>
                  <a:gd name="connsiteX62" fmla="*/ 242424 w 1041433"/>
                  <a:gd name="connsiteY62" fmla="*/ 153972 h 1811630"/>
                  <a:gd name="connsiteX63" fmla="*/ 190008 w 1041433"/>
                  <a:gd name="connsiteY63" fmla="*/ 108108 h 1811630"/>
                  <a:gd name="connsiteX64" fmla="*/ 248976 w 1041433"/>
                  <a:gd name="connsiteY64" fmla="*/ 88452 h 1811630"/>
                  <a:gd name="connsiteX65" fmla="*/ 321048 w 1041433"/>
                  <a:gd name="connsiteY65" fmla="*/ 72072 h 1811630"/>
                  <a:gd name="connsiteX66" fmla="*/ 419328 w 1041433"/>
                  <a:gd name="connsiteY66" fmla="*/ 0 h 1811630"/>
                  <a:gd name="connsiteX67" fmla="*/ 461916 w 1041433"/>
                  <a:gd name="connsiteY67" fmla="*/ 0 h 1811630"/>
                  <a:gd name="connsiteX68" fmla="*/ 481572 w 1041433"/>
                  <a:gd name="connsiteY68" fmla="*/ 29484 h 1811630"/>
                  <a:gd name="connsiteX69" fmla="*/ 524160 w 1041433"/>
                  <a:gd name="connsiteY69" fmla="*/ 16380 h 1811630"/>
                  <a:gd name="connsiteX70" fmla="*/ 576576 w 1041433"/>
                  <a:gd name="connsiteY70" fmla="*/ 49140 h 1811630"/>
                  <a:gd name="connsiteX71" fmla="*/ 635544 w 1041433"/>
                  <a:gd name="connsiteY71" fmla="*/ 22932 h 1811630"/>
                  <a:gd name="connsiteX72" fmla="*/ 684330 w 1041433"/>
                  <a:gd name="connsiteY72" fmla="*/ 22932 h 1811630"/>
                  <a:gd name="connsiteX73" fmla="*/ 1041433 w 1041433"/>
                  <a:gd name="connsiteY73" fmla="*/ 832576 h 1811630"/>
                  <a:gd name="connsiteX0" fmla="*/ 684330 w 684330"/>
                  <a:gd name="connsiteY0" fmla="*/ 1735744 h 1811630"/>
                  <a:gd name="connsiteX1" fmla="*/ 599508 w 684330"/>
                  <a:gd name="connsiteY1" fmla="*/ 1723178 h 1811630"/>
                  <a:gd name="connsiteX2" fmla="*/ 520884 w 684330"/>
                  <a:gd name="connsiteY2" fmla="*/ 1755938 h 1811630"/>
                  <a:gd name="connsiteX3" fmla="*/ 435708 w 684330"/>
                  <a:gd name="connsiteY3" fmla="*/ 1716626 h 1811630"/>
                  <a:gd name="connsiteX4" fmla="*/ 406224 w 684330"/>
                  <a:gd name="connsiteY4" fmla="*/ 1733006 h 1811630"/>
                  <a:gd name="connsiteX5" fmla="*/ 363636 w 684330"/>
                  <a:gd name="connsiteY5" fmla="*/ 1733006 h 1811630"/>
                  <a:gd name="connsiteX6" fmla="*/ 343980 w 684330"/>
                  <a:gd name="connsiteY6" fmla="*/ 1723178 h 1811630"/>
                  <a:gd name="connsiteX7" fmla="*/ 294840 w 684330"/>
                  <a:gd name="connsiteY7" fmla="*/ 1736282 h 1811630"/>
                  <a:gd name="connsiteX8" fmla="*/ 285012 w 684330"/>
                  <a:gd name="connsiteY8" fmla="*/ 1755938 h 1811630"/>
                  <a:gd name="connsiteX9" fmla="*/ 285012 w 684330"/>
                  <a:gd name="connsiteY9" fmla="*/ 1778870 h 1811630"/>
                  <a:gd name="connsiteX10" fmla="*/ 252252 w 684330"/>
                  <a:gd name="connsiteY10" fmla="*/ 1798526 h 1811630"/>
                  <a:gd name="connsiteX11" fmla="*/ 206388 w 684330"/>
                  <a:gd name="connsiteY11" fmla="*/ 1811630 h 1811630"/>
                  <a:gd name="connsiteX12" fmla="*/ 173628 w 684330"/>
                  <a:gd name="connsiteY12" fmla="*/ 1772318 h 1811630"/>
                  <a:gd name="connsiteX13" fmla="*/ 131040 w 684330"/>
                  <a:gd name="connsiteY13" fmla="*/ 1798526 h 1811630"/>
                  <a:gd name="connsiteX14" fmla="*/ 104832 w 684330"/>
                  <a:gd name="connsiteY14" fmla="*/ 1798526 h 1811630"/>
                  <a:gd name="connsiteX15" fmla="*/ 101556 w 684330"/>
                  <a:gd name="connsiteY15" fmla="*/ 1762490 h 1811630"/>
                  <a:gd name="connsiteX16" fmla="*/ 124488 w 684330"/>
                  <a:gd name="connsiteY16" fmla="*/ 1736282 h 1811630"/>
                  <a:gd name="connsiteX17" fmla="*/ 95004 w 684330"/>
                  <a:gd name="connsiteY17" fmla="*/ 1716626 h 1811630"/>
                  <a:gd name="connsiteX18" fmla="*/ 95004 w 684330"/>
                  <a:gd name="connsiteY18" fmla="*/ 1667486 h 1811630"/>
                  <a:gd name="connsiteX19" fmla="*/ 49140 w 684330"/>
                  <a:gd name="connsiteY19" fmla="*/ 1621622 h 1811630"/>
                  <a:gd name="connsiteX20" fmla="*/ 22932 w 684330"/>
                  <a:gd name="connsiteY20" fmla="*/ 1621622 h 1811630"/>
                  <a:gd name="connsiteX21" fmla="*/ 19656 w 684330"/>
                  <a:gd name="connsiteY21" fmla="*/ 1592138 h 1811630"/>
                  <a:gd name="connsiteX22" fmla="*/ 3276 w 684330"/>
                  <a:gd name="connsiteY22" fmla="*/ 1575758 h 1811630"/>
                  <a:gd name="connsiteX23" fmla="*/ 6552 w 684330"/>
                  <a:gd name="connsiteY23" fmla="*/ 1533170 h 1811630"/>
                  <a:gd name="connsiteX24" fmla="*/ 29484 w 684330"/>
                  <a:gd name="connsiteY24" fmla="*/ 1487306 h 1811630"/>
                  <a:gd name="connsiteX25" fmla="*/ 72072 w 684330"/>
                  <a:gd name="connsiteY25" fmla="*/ 1474202 h 1811630"/>
                  <a:gd name="connsiteX26" fmla="*/ 32760 w 684330"/>
                  <a:gd name="connsiteY26" fmla="*/ 1418510 h 1811630"/>
                  <a:gd name="connsiteX27" fmla="*/ 0 w 684330"/>
                  <a:gd name="connsiteY27" fmla="*/ 1411958 h 1811630"/>
                  <a:gd name="connsiteX28" fmla="*/ 26208 w 684330"/>
                  <a:gd name="connsiteY28" fmla="*/ 1369370 h 1811630"/>
                  <a:gd name="connsiteX29" fmla="*/ 26208 w 684330"/>
                  <a:gd name="connsiteY29" fmla="*/ 1323506 h 1811630"/>
                  <a:gd name="connsiteX30" fmla="*/ 52416 w 684330"/>
                  <a:gd name="connsiteY30" fmla="*/ 1297297 h 1811630"/>
                  <a:gd name="connsiteX31" fmla="*/ 19656 w 684330"/>
                  <a:gd name="connsiteY31" fmla="*/ 1284193 h 1811630"/>
                  <a:gd name="connsiteX32" fmla="*/ 22932 w 684330"/>
                  <a:gd name="connsiteY32" fmla="*/ 1261261 h 1811630"/>
                  <a:gd name="connsiteX33" fmla="*/ 39312 w 684330"/>
                  <a:gd name="connsiteY33" fmla="*/ 1228501 h 1811630"/>
                  <a:gd name="connsiteX34" fmla="*/ 91728 w 684330"/>
                  <a:gd name="connsiteY34" fmla="*/ 1205569 h 1811630"/>
                  <a:gd name="connsiteX35" fmla="*/ 104832 w 684330"/>
                  <a:gd name="connsiteY35" fmla="*/ 1153153 h 1811630"/>
                  <a:gd name="connsiteX36" fmla="*/ 124488 w 684330"/>
                  <a:gd name="connsiteY36" fmla="*/ 1113841 h 1811630"/>
                  <a:gd name="connsiteX37" fmla="*/ 153972 w 684330"/>
                  <a:gd name="connsiteY37" fmla="*/ 1104013 h 1811630"/>
                  <a:gd name="connsiteX38" fmla="*/ 173628 w 684330"/>
                  <a:gd name="connsiteY38" fmla="*/ 1041769 h 1811630"/>
                  <a:gd name="connsiteX39" fmla="*/ 173628 w 684330"/>
                  <a:gd name="connsiteY39" fmla="*/ 1012285 h 1811630"/>
                  <a:gd name="connsiteX40" fmla="*/ 209664 w 684330"/>
                  <a:gd name="connsiteY40" fmla="*/ 986077 h 1811630"/>
                  <a:gd name="connsiteX41" fmla="*/ 245700 w 684330"/>
                  <a:gd name="connsiteY41" fmla="*/ 1002457 h 1811630"/>
                  <a:gd name="connsiteX42" fmla="*/ 245700 w 684330"/>
                  <a:gd name="connsiteY42" fmla="*/ 979525 h 1811630"/>
                  <a:gd name="connsiteX43" fmla="*/ 239148 w 684330"/>
                  <a:gd name="connsiteY43" fmla="*/ 963145 h 1811630"/>
                  <a:gd name="connsiteX44" fmla="*/ 242424 w 684330"/>
                  <a:gd name="connsiteY44" fmla="*/ 943489 h 1811630"/>
                  <a:gd name="connsiteX45" fmla="*/ 206388 w 684330"/>
                  <a:gd name="connsiteY45" fmla="*/ 917281 h 1811630"/>
                  <a:gd name="connsiteX46" fmla="*/ 193284 w 684330"/>
                  <a:gd name="connsiteY46" fmla="*/ 874693 h 1811630"/>
                  <a:gd name="connsiteX47" fmla="*/ 242424 w 684330"/>
                  <a:gd name="connsiteY47" fmla="*/ 832105 h 1811630"/>
                  <a:gd name="connsiteX48" fmla="*/ 291564 w 684330"/>
                  <a:gd name="connsiteY48" fmla="*/ 845209 h 1811630"/>
                  <a:gd name="connsiteX49" fmla="*/ 337428 w 684330"/>
                  <a:gd name="connsiteY49" fmla="*/ 819001 h 1811630"/>
                  <a:gd name="connsiteX50" fmla="*/ 406224 w 684330"/>
                  <a:gd name="connsiteY50" fmla="*/ 756757 h 1811630"/>
                  <a:gd name="connsiteX51" fmla="*/ 412776 w 684330"/>
                  <a:gd name="connsiteY51" fmla="*/ 691237 h 1811630"/>
                  <a:gd name="connsiteX52" fmla="*/ 386568 w 684330"/>
                  <a:gd name="connsiteY52" fmla="*/ 674857 h 1811630"/>
                  <a:gd name="connsiteX53" fmla="*/ 406224 w 684330"/>
                  <a:gd name="connsiteY53" fmla="*/ 599509 h 1811630"/>
                  <a:gd name="connsiteX54" fmla="*/ 350532 w 684330"/>
                  <a:gd name="connsiteY54" fmla="*/ 566749 h 1811630"/>
                  <a:gd name="connsiteX55" fmla="*/ 353808 w 684330"/>
                  <a:gd name="connsiteY55" fmla="*/ 471745 h 1811630"/>
                  <a:gd name="connsiteX56" fmla="*/ 298116 w 684330"/>
                  <a:gd name="connsiteY56" fmla="*/ 438985 h 1811630"/>
                  <a:gd name="connsiteX57" fmla="*/ 275184 w 684330"/>
                  <a:gd name="connsiteY57" fmla="*/ 314496 h 1811630"/>
                  <a:gd name="connsiteX58" fmla="*/ 239148 w 684330"/>
                  <a:gd name="connsiteY58" fmla="*/ 294840 h 1811630"/>
                  <a:gd name="connsiteX59" fmla="*/ 271908 w 684330"/>
                  <a:gd name="connsiteY59" fmla="*/ 262080 h 1811630"/>
                  <a:gd name="connsiteX60" fmla="*/ 268632 w 684330"/>
                  <a:gd name="connsiteY60" fmla="*/ 203112 h 1811630"/>
                  <a:gd name="connsiteX61" fmla="*/ 235872 w 684330"/>
                  <a:gd name="connsiteY61" fmla="*/ 193284 h 1811630"/>
                  <a:gd name="connsiteX62" fmla="*/ 242424 w 684330"/>
                  <a:gd name="connsiteY62" fmla="*/ 153972 h 1811630"/>
                  <a:gd name="connsiteX63" fmla="*/ 190008 w 684330"/>
                  <a:gd name="connsiteY63" fmla="*/ 108108 h 1811630"/>
                  <a:gd name="connsiteX64" fmla="*/ 248976 w 684330"/>
                  <a:gd name="connsiteY64" fmla="*/ 88452 h 1811630"/>
                  <a:gd name="connsiteX65" fmla="*/ 321048 w 684330"/>
                  <a:gd name="connsiteY65" fmla="*/ 72072 h 1811630"/>
                  <a:gd name="connsiteX66" fmla="*/ 419328 w 684330"/>
                  <a:gd name="connsiteY66" fmla="*/ 0 h 1811630"/>
                  <a:gd name="connsiteX67" fmla="*/ 461916 w 684330"/>
                  <a:gd name="connsiteY67" fmla="*/ 0 h 1811630"/>
                  <a:gd name="connsiteX68" fmla="*/ 481572 w 684330"/>
                  <a:gd name="connsiteY68" fmla="*/ 29484 h 1811630"/>
                  <a:gd name="connsiteX69" fmla="*/ 524160 w 684330"/>
                  <a:gd name="connsiteY69" fmla="*/ 16380 h 1811630"/>
                  <a:gd name="connsiteX70" fmla="*/ 576576 w 684330"/>
                  <a:gd name="connsiteY70" fmla="*/ 49140 h 1811630"/>
                  <a:gd name="connsiteX71" fmla="*/ 635544 w 684330"/>
                  <a:gd name="connsiteY71" fmla="*/ 22932 h 1811630"/>
                  <a:gd name="connsiteX72" fmla="*/ 684330 w 684330"/>
                  <a:gd name="connsiteY72" fmla="*/ 22932 h 1811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84330" h="1811630">
                    <a:moveTo>
                      <a:pt x="684330" y="1735744"/>
                    </a:moveTo>
                    <a:lnTo>
                      <a:pt x="599508" y="1723178"/>
                    </a:lnTo>
                    <a:lnTo>
                      <a:pt x="520884" y="1755938"/>
                    </a:lnTo>
                    <a:lnTo>
                      <a:pt x="435708" y="1716626"/>
                    </a:lnTo>
                    <a:lnTo>
                      <a:pt x="406224" y="1733006"/>
                    </a:lnTo>
                    <a:lnTo>
                      <a:pt x="363636" y="1733006"/>
                    </a:lnTo>
                    <a:lnTo>
                      <a:pt x="343980" y="1723178"/>
                    </a:lnTo>
                    <a:lnTo>
                      <a:pt x="294840" y="1736282"/>
                    </a:lnTo>
                    <a:lnTo>
                      <a:pt x="285012" y="1755938"/>
                    </a:lnTo>
                    <a:lnTo>
                      <a:pt x="285012" y="1778870"/>
                    </a:lnTo>
                    <a:lnTo>
                      <a:pt x="252252" y="1798526"/>
                    </a:lnTo>
                    <a:lnTo>
                      <a:pt x="206388" y="1811630"/>
                    </a:lnTo>
                    <a:lnTo>
                      <a:pt x="173628" y="1772318"/>
                    </a:lnTo>
                    <a:lnTo>
                      <a:pt x="131040" y="1798526"/>
                    </a:lnTo>
                    <a:lnTo>
                      <a:pt x="104832" y="1798526"/>
                    </a:lnTo>
                    <a:lnTo>
                      <a:pt x="101556" y="1762490"/>
                    </a:lnTo>
                    <a:lnTo>
                      <a:pt x="124488" y="1736282"/>
                    </a:lnTo>
                    <a:lnTo>
                      <a:pt x="95004" y="1716626"/>
                    </a:lnTo>
                    <a:lnTo>
                      <a:pt x="95004" y="1667486"/>
                    </a:lnTo>
                    <a:lnTo>
                      <a:pt x="49140" y="1621622"/>
                    </a:lnTo>
                    <a:lnTo>
                      <a:pt x="22932" y="1621622"/>
                    </a:lnTo>
                    <a:lnTo>
                      <a:pt x="19656" y="1592138"/>
                    </a:lnTo>
                    <a:lnTo>
                      <a:pt x="3276" y="1575758"/>
                    </a:lnTo>
                    <a:lnTo>
                      <a:pt x="6552" y="1533170"/>
                    </a:lnTo>
                    <a:lnTo>
                      <a:pt x="29484" y="1487306"/>
                    </a:lnTo>
                    <a:lnTo>
                      <a:pt x="72072" y="1474202"/>
                    </a:lnTo>
                    <a:lnTo>
                      <a:pt x="32760" y="1418510"/>
                    </a:lnTo>
                    <a:lnTo>
                      <a:pt x="0" y="1411958"/>
                    </a:lnTo>
                    <a:lnTo>
                      <a:pt x="26208" y="1369370"/>
                    </a:lnTo>
                    <a:lnTo>
                      <a:pt x="26208" y="1323506"/>
                    </a:lnTo>
                    <a:lnTo>
                      <a:pt x="52416" y="1297297"/>
                    </a:lnTo>
                    <a:lnTo>
                      <a:pt x="19656" y="1284193"/>
                    </a:lnTo>
                    <a:lnTo>
                      <a:pt x="22932" y="1261261"/>
                    </a:lnTo>
                    <a:lnTo>
                      <a:pt x="39312" y="1228501"/>
                    </a:lnTo>
                    <a:lnTo>
                      <a:pt x="91728" y="1205569"/>
                    </a:lnTo>
                    <a:lnTo>
                      <a:pt x="104832" y="1153153"/>
                    </a:lnTo>
                    <a:lnTo>
                      <a:pt x="124488" y="1113841"/>
                    </a:lnTo>
                    <a:lnTo>
                      <a:pt x="153972" y="1104013"/>
                    </a:lnTo>
                    <a:lnTo>
                      <a:pt x="173628" y="1041769"/>
                    </a:lnTo>
                    <a:lnTo>
                      <a:pt x="173628" y="1012285"/>
                    </a:lnTo>
                    <a:lnTo>
                      <a:pt x="209664" y="986077"/>
                    </a:lnTo>
                    <a:lnTo>
                      <a:pt x="245700" y="1002457"/>
                    </a:lnTo>
                    <a:lnTo>
                      <a:pt x="245700" y="979525"/>
                    </a:lnTo>
                    <a:lnTo>
                      <a:pt x="239148" y="963145"/>
                    </a:lnTo>
                    <a:lnTo>
                      <a:pt x="242424" y="943489"/>
                    </a:lnTo>
                    <a:lnTo>
                      <a:pt x="206388" y="917281"/>
                    </a:lnTo>
                    <a:lnTo>
                      <a:pt x="193284" y="874693"/>
                    </a:lnTo>
                    <a:lnTo>
                      <a:pt x="242424" y="832105"/>
                    </a:lnTo>
                    <a:lnTo>
                      <a:pt x="291564" y="845209"/>
                    </a:lnTo>
                    <a:lnTo>
                      <a:pt x="337428" y="819001"/>
                    </a:lnTo>
                    <a:lnTo>
                      <a:pt x="406224" y="756757"/>
                    </a:lnTo>
                    <a:lnTo>
                      <a:pt x="412776" y="691237"/>
                    </a:lnTo>
                    <a:lnTo>
                      <a:pt x="386568" y="674857"/>
                    </a:lnTo>
                    <a:lnTo>
                      <a:pt x="406224" y="599509"/>
                    </a:lnTo>
                    <a:lnTo>
                      <a:pt x="350532" y="566749"/>
                    </a:lnTo>
                    <a:lnTo>
                      <a:pt x="353808" y="471745"/>
                    </a:lnTo>
                    <a:lnTo>
                      <a:pt x="298116" y="438985"/>
                    </a:lnTo>
                    <a:lnTo>
                      <a:pt x="275184" y="314496"/>
                    </a:lnTo>
                    <a:lnTo>
                      <a:pt x="239148" y="294840"/>
                    </a:lnTo>
                    <a:lnTo>
                      <a:pt x="271908" y="262080"/>
                    </a:lnTo>
                    <a:lnTo>
                      <a:pt x="268632" y="203112"/>
                    </a:lnTo>
                    <a:lnTo>
                      <a:pt x="235872" y="193284"/>
                    </a:lnTo>
                    <a:lnTo>
                      <a:pt x="242424" y="153972"/>
                    </a:lnTo>
                    <a:lnTo>
                      <a:pt x="190008" y="108108"/>
                    </a:lnTo>
                    <a:lnTo>
                      <a:pt x="248976" y="88452"/>
                    </a:lnTo>
                    <a:lnTo>
                      <a:pt x="321048" y="72072"/>
                    </a:lnTo>
                    <a:lnTo>
                      <a:pt x="419328" y="0"/>
                    </a:lnTo>
                    <a:lnTo>
                      <a:pt x="461916" y="0"/>
                    </a:lnTo>
                    <a:lnTo>
                      <a:pt x="481572" y="29484"/>
                    </a:lnTo>
                    <a:lnTo>
                      <a:pt x="524160" y="16380"/>
                    </a:lnTo>
                    <a:lnTo>
                      <a:pt x="576576" y="49140"/>
                    </a:lnTo>
                    <a:lnTo>
                      <a:pt x="635544" y="22932"/>
                    </a:lnTo>
                    <a:lnTo>
                      <a:pt x="684330" y="22932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1820053B-CC8E-9E29-E43E-4562A0F80739}"/>
                  </a:ext>
                </a:extLst>
              </p:cNvPr>
              <p:cNvSpPr/>
              <p:nvPr/>
            </p:nvSpPr>
            <p:spPr>
              <a:xfrm>
                <a:off x="2518052" y="5904597"/>
                <a:ext cx="343979" cy="28664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DB43A3E0-64AD-91B6-D108-BF529FA65EEC}"/>
                  </a:ext>
                </a:extLst>
              </p:cNvPr>
              <p:cNvSpPr/>
              <p:nvPr/>
            </p:nvSpPr>
            <p:spPr>
              <a:xfrm>
                <a:off x="1923443" y="6215818"/>
                <a:ext cx="796098" cy="222777"/>
              </a:xfrm>
              <a:custGeom>
                <a:avLst/>
                <a:gdLst>
                  <a:gd name="connsiteX0" fmla="*/ 570040 w 796098"/>
                  <a:gd name="connsiteY0" fmla="*/ 0 h 222777"/>
                  <a:gd name="connsiteX1" fmla="*/ 629008 w 796098"/>
                  <a:gd name="connsiteY1" fmla="*/ 42588 h 222777"/>
                  <a:gd name="connsiteX2" fmla="*/ 619180 w 796098"/>
                  <a:gd name="connsiteY2" fmla="*/ 81900 h 222777"/>
                  <a:gd name="connsiteX3" fmla="*/ 609352 w 796098"/>
                  <a:gd name="connsiteY3" fmla="*/ 104832 h 222777"/>
                  <a:gd name="connsiteX4" fmla="*/ 615904 w 796098"/>
                  <a:gd name="connsiteY4" fmla="*/ 134316 h 222777"/>
                  <a:gd name="connsiteX5" fmla="*/ 632284 w 796098"/>
                  <a:gd name="connsiteY5" fmla="*/ 144144 h 222777"/>
                  <a:gd name="connsiteX6" fmla="*/ 665044 w 796098"/>
                  <a:gd name="connsiteY6" fmla="*/ 144144 h 222777"/>
                  <a:gd name="connsiteX7" fmla="*/ 678148 w 796098"/>
                  <a:gd name="connsiteY7" fmla="*/ 108108 h 222777"/>
                  <a:gd name="connsiteX8" fmla="*/ 697804 w 796098"/>
                  <a:gd name="connsiteY8" fmla="*/ 108108 h 222777"/>
                  <a:gd name="connsiteX9" fmla="*/ 730564 w 796098"/>
                  <a:gd name="connsiteY9" fmla="*/ 124488 h 222777"/>
                  <a:gd name="connsiteX10" fmla="*/ 763325 w 796098"/>
                  <a:gd name="connsiteY10" fmla="*/ 104832 h 222777"/>
                  <a:gd name="connsiteX11" fmla="*/ 782981 w 796098"/>
                  <a:gd name="connsiteY11" fmla="*/ 117936 h 222777"/>
                  <a:gd name="connsiteX12" fmla="*/ 779705 w 796098"/>
                  <a:gd name="connsiteY12" fmla="*/ 170351 h 222777"/>
                  <a:gd name="connsiteX13" fmla="*/ 760049 w 796098"/>
                  <a:gd name="connsiteY13" fmla="*/ 186732 h 222777"/>
                  <a:gd name="connsiteX14" fmla="*/ 776429 w 796098"/>
                  <a:gd name="connsiteY14" fmla="*/ 216217 h 222777"/>
                  <a:gd name="connsiteX15" fmla="*/ 796085 w 796098"/>
                  <a:gd name="connsiteY15" fmla="*/ 222767 h 222777"/>
                  <a:gd name="connsiteX16" fmla="*/ 796098 w 796098"/>
                  <a:gd name="connsiteY16" fmla="*/ 222777 h 222777"/>
                  <a:gd name="connsiteX17" fmla="*/ 0 w 796098"/>
                  <a:gd name="connsiteY17" fmla="*/ 222777 h 222777"/>
                  <a:gd name="connsiteX18" fmla="*/ 29499 w 796098"/>
                  <a:gd name="connsiteY18" fmla="*/ 203113 h 222777"/>
                  <a:gd name="connsiteX19" fmla="*/ 85191 w 796098"/>
                  <a:gd name="connsiteY19" fmla="*/ 157247 h 222777"/>
                  <a:gd name="connsiteX20" fmla="*/ 131055 w 796098"/>
                  <a:gd name="connsiteY20" fmla="*/ 147420 h 222777"/>
                  <a:gd name="connsiteX21" fmla="*/ 196575 w 796098"/>
                  <a:gd name="connsiteY21" fmla="*/ 95004 h 222777"/>
                  <a:gd name="connsiteX22" fmla="*/ 206403 w 796098"/>
                  <a:gd name="connsiteY22" fmla="*/ 75348 h 222777"/>
                  <a:gd name="connsiteX23" fmla="*/ 193299 w 796098"/>
                  <a:gd name="connsiteY23" fmla="*/ 45864 h 222777"/>
                  <a:gd name="connsiteX24" fmla="*/ 242439 w 796098"/>
                  <a:gd name="connsiteY24" fmla="*/ 45864 h 222777"/>
                  <a:gd name="connsiteX25" fmla="*/ 278475 w 796098"/>
                  <a:gd name="connsiteY25" fmla="*/ 39312 h 222777"/>
                  <a:gd name="connsiteX26" fmla="*/ 343996 w 796098"/>
                  <a:gd name="connsiteY26" fmla="*/ 75348 h 222777"/>
                  <a:gd name="connsiteX27" fmla="*/ 370204 w 796098"/>
                  <a:gd name="connsiteY27" fmla="*/ 85176 h 222777"/>
                  <a:gd name="connsiteX28" fmla="*/ 455380 w 796098"/>
                  <a:gd name="connsiteY28" fmla="*/ 95004 h 222777"/>
                  <a:gd name="connsiteX29" fmla="*/ 530728 w 796098"/>
                  <a:gd name="connsiteY29" fmla="*/ 85176 h 222777"/>
                  <a:gd name="connsiteX30" fmla="*/ 514348 w 796098"/>
                  <a:gd name="connsiteY30" fmla="*/ 62244 h 222777"/>
                  <a:gd name="connsiteX31" fmla="*/ 543832 w 796098"/>
                  <a:gd name="connsiteY31" fmla="*/ 52416 h 222777"/>
                  <a:gd name="connsiteX32" fmla="*/ 560212 w 796098"/>
                  <a:gd name="connsiteY32" fmla="*/ 42588 h 222777"/>
                  <a:gd name="connsiteX33" fmla="*/ 560212 w 796098"/>
                  <a:gd name="connsiteY33" fmla="*/ 16380 h 222777"/>
                  <a:gd name="connsiteX0" fmla="*/ 570040 w 796098"/>
                  <a:gd name="connsiteY0" fmla="*/ 0 h 485026"/>
                  <a:gd name="connsiteX1" fmla="*/ 629008 w 796098"/>
                  <a:gd name="connsiteY1" fmla="*/ 42588 h 485026"/>
                  <a:gd name="connsiteX2" fmla="*/ 619180 w 796098"/>
                  <a:gd name="connsiteY2" fmla="*/ 81900 h 485026"/>
                  <a:gd name="connsiteX3" fmla="*/ 609352 w 796098"/>
                  <a:gd name="connsiteY3" fmla="*/ 104832 h 485026"/>
                  <a:gd name="connsiteX4" fmla="*/ 615904 w 796098"/>
                  <a:gd name="connsiteY4" fmla="*/ 134316 h 485026"/>
                  <a:gd name="connsiteX5" fmla="*/ 632284 w 796098"/>
                  <a:gd name="connsiteY5" fmla="*/ 144144 h 485026"/>
                  <a:gd name="connsiteX6" fmla="*/ 665044 w 796098"/>
                  <a:gd name="connsiteY6" fmla="*/ 144144 h 485026"/>
                  <a:gd name="connsiteX7" fmla="*/ 678148 w 796098"/>
                  <a:gd name="connsiteY7" fmla="*/ 108108 h 485026"/>
                  <a:gd name="connsiteX8" fmla="*/ 697804 w 796098"/>
                  <a:gd name="connsiteY8" fmla="*/ 108108 h 485026"/>
                  <a:gd name="connsiteX9" fmla="*/ 730564 w 796098"/>
                  <a:gd name="connsiteY9" fmla="*/ 124488 h 485026"/>
                  <a:gd name="connsiteX10" fmla="*/ 763325 w 796098"/>
                  <a:gd name="connsiteY10" fmla="*/ 104832 h 485026"/>
                  <a:gd name="connsiteX11" fmla="*/ 782981 w 796098"/>
                  <a:gd name="connsiteY11" fmla="*/ 117936 h 485026"/>
                  <a:gd name="connsiteX12" fmla="*/ 779705 w 796098"/>
                  <a:gd name="connsiteY12" fmla="*/ 170351 h 485026"/>
                  <a:gd name="connsiteX13" fmla="*/ 760049 w 796098"/>
                  <a:gd name="connsiteY13" fmla="*/ 186732 h 485026"/>
                  <a:gd name="connsiteX14" fmla="*/ 776429 w 796098"/>
                  <a:gd name="connsiteY14" fmla="*/ 216217 h 485026"/>
                  <a:gd name="connsiteX15" fmla="*/ 796085 w 796098"/>
                  <a:gd name="connsiteY15" fmla="*/ 222767 h 485026"/>
                  <a:gd name="connsiteX16" fmla="*/ 796098 w 796098"/>
                  <a:gd name="connsiteY16" fmla="*/ 222777 h 485026"/>
                  <a:gd name="connsiteX17" fmla="*/ 362557 w 796098"/>
                  <a:gd name="connsiteY17" fmla="*/ 485020 h 485026"/>
                  <a:gd name="connsiteX18" fmla="*/ 0 w 796098"/>
                  <a:gd name="connsiteY18" fmla="*/ 222777 h 485026"/>
                  <a:gd name="connsiteX19" fmla="*/ 29499 w 796098"/>
                  <a:gd name="connsiteY19" fmla="*/ 203113 h 485026"/>
                  <a:gd name="connsiteX20" fmla="*/ 85191 w 796098"/>
                  <a:gd name="connsiteY20" fmla="*/ 157247 h 485026"/>
                  <a:gd name="connsiteX21" fmla="*/ 131055 w 796098"/>
                  <a:gd name="connsiteY21" fmla="*/ 147420 h 485026"/>
                  <a:gd name="connsiteX22" fmla="*/ 196575 w 796098"/>
                  <a:gd name="connsiteY22" fmla="*/ 95004 h 485026"/>
                  <a:gd name="connsiteX23" fmla="*/ 206403 w 796098"/>
                  <a:gd name="connsiteY23" fmla="*/ 75348 h 485026"/>
                  <a:gd name="connsiteX24" fmla="*/ 193299 w 796098"/>
                  <a:gd name="connsiteY24" fmla="*/ 45864 h 485026"/>
                  <a:gd name="connsiteX25" fmla="*/ 242439 w 796098"/>
                  <a:gd name="connsiteY25" fmla="*/ 45864 h 485026"/>
                  <a:gd name="connsiteX26" fmla="*/ 278475 w 796098"/>
                  <a:gd name="connsiteY26" fmla="*/ 39312 h 485026"/>
                  <a:gd name="connsiteX27" fmla="*/ 343996 w 796098"/>
                  <a:gd name="connsiteY27" fmla="*/ 75348 h 485026"/>
                  <a:gd name="connsiteX28" fmla="*/ 370204 w 796098"/>
                  <a:gd name="connsiteY28" fmla="*/ 85176 h 485026"/>
                  <a:gd name="connsiteX29" fmla="*/ 455380 w 796098"/>
                  <a:gd name="connsiteY29" fmla="*/ 95004 h 485026"/>
                  <a:gd name="connsiteX30" fmla="*/ 530728 w 796098"/>
                  <a:gd name="connsiteY30" fmla="*/ 85176 h 485026"/>
                  <a:gd name="connsiteX31" fmla="*/ 514348 w 796098"/>
                  <a:gd name="connsiteY31" fmla="*/ 62244 h 485026"/>
                  <a:gd name="connsiteX32" fmla="*/ 543832 w 796098"/>
                  <a:gd name="connsiteY32" fmla="*/ 52416 h 485026"/>
                  <a:gd name="connsiteX33" fmla="*/ 560212 w 796098"/>
                  <a:gd name="connsiteY33" fmla="*/ 42588 h 485026"/>
                  <a:gd name="connsiteX34" fmla="*/ 560212 w 796098"/>
                  <a:gd name="connsiteY34" fmla="*/ 16380 h 485026"/>
                  <a:gd name="connsiteX35" fmla="*/ 570040 w 796098"/>
                  <a:gd name="connsiteY35" fmla="*/ 0 h 485026"/>
                  <a:gd name="connsiteX0" fmla="*/ 362557 w 796098"/>
                  <a:gd name="connsiteY0" fmla="*/ 485020 h 576460"/>
                  <a:gd name="connsiteX1" fmla="*/ 0 w 796098"/>
                  <a:gd name="connsiteY1" fmla="*/ 222777 h 576460"/>
                  <a:gd name="connsiteX2" fmla="*/ 29499 w 796098"/>
                  <a:gd name="connsiteY2" fmla="*/ 203113 h 576460"/>
                  <a:gd name="connsiteX3" fmla="*/ 85191 w 796098"/>
                  <a:gd name="connsiteY3" fmla="*/ 157247 h 576460"/>
                  <a:gd name="connsiteX4" fmla="*/ 131055 w 796098"/>
                  <a:gd name="connsiteY4" fmla="*/ 147420 h 576460"/>
                  <a:gd name="connsiteX5" fmla="*/ 196575 w 796098"/>
                  <a:gd name="connsiteY5" fmla="*/ 95004 h 576460"/>
                  <a:gd name="connsiteX6" fmla="*/ 206403 w 796098"/>
                  <a:gd name="connsiteY6" fmla="*/ 75348 h 576460"/>
                  <a:gd name="connsiteX7" fmla="*/ 193299 w 796098"/>
                  <a:gd name="connsiteY7" fmla="*/ 45864 h 576460"/>
                  <a:gd name="connsiteX8" fmla="*/ 242439 w 796098"/>
                  <a:gd name="connsiteY8" fmla="*/ 45864 h 576460"/>
                  <a:gd name="connsiteX9" fmla="*/ 278475 w 796098"/>
                  <a:gd name="connsiteY9" fmla="*/ 39312 h 576460"/>
                  <a:gd name="connsiteX10" fmla="*/ 343996 w 796098"/>
                  <a:gd name="connsiteY10" fmla="*/ 75348 h 576460"/>
                  <a:gd name="connsiteX11" fmla="*/ 370204 w 796098"/>
                  <a:gd name="connsiteY11" fmla="*/ 85176 h 576460"/>
                  <a:gd name="connsiteX12" fmla="*/ 455380 w 796098"/>
                  <a:gd name="connsiteY12" fmla="*/ 95004 h 576460"/>
                  <a:gd name="connsiteX13" fmla="*/ 530728 w 796098"/>
                  <a:gd name="connsiteY13" fmla="*/ 85176 h 576460"/>
                  <a:gd name="connsiteX14" fmla="*/ 514348 w 796098"/>
                  <a:gd name="connsiteY14" fmla="*/ 62244 h 576460"/>
                  <a:gd name="connsiteX15" fmla="*/ 543832 w 796098"/>
                  <a:gd name="connsiteY15" fmla="*/ 52416 h 576460"/>
                  <a:gd name="connsiteX16" fmla="*/ 560212 w 796098"/>
                  <a:gd name="connsiteY16" fmla="*/ 42588 h 576460"/>
                  <a:gd name="connsiteX17" fmla="*/ 560212 w 796098"/>
                  <a:gd name="connsiteY17" fmla="*/ 16380 h 576460"/>
                  <a:gd name="connsiteX18" fmla="*/ 570040 w 796098"/>
                  <a:gd name="connsiteY18" fmla="*/ 0 h 576460"/>
                  <a:gd name="connsiteX19" fmla="*/ 629008 w 796098"/>
                  <a:gd name="connsiteY19" fmla="*/ 42588 h 576460"/>
                  <a:gd name="connsiteX20" fmla="*/ 619180 w 796098"/>
                  <a:gd name="connsiteY20" fmla="*/ 81900 h 576460"/>
                  <a:gd name="connsiteX21" fmla="*/ 609352 w 796098"/>
                  <a:gd name="connsiteY21" fmla="*/ 104832 h 576460"/>
                  <a:gd name="connsiteX22" fmla="*/ 615904 w 796098"/>
                  <a:gd name="connsiteY22" fmla="*/ 134316 h 576460"/>
                  <a:gd name="connsiteX23" fmla="*/ 632284 w 796098"/>
                  <a:gd name="connsiteY23" fmla="*/ 144144 h 576460"/>
                  <a:gd name="connsiteX24" fmla="*/ 665044 w 796098"/>
                  <a:gd name="connsiteY24" fmla="*/ 144144 h 576460"/>
                  <a:gd name="connsiteX25" fmla="*/ 678148 w 796098"/>
                  <a:gd name="connsiteY25" fmla="*/ 108108 h 576460"/>
                  <a:gd name="connsiteX26" fmla="*/ 697804 w 796098"/>
                  <a:gd name="connsiteY26" fmla="*/ 108108 h 576460"/>
                  <a:gd name="connsiteX27" fmla="*/ 730564 w 796098"/>
                  <a:gd name="connsiteY27" fmla="*/ 124488 h 576460"/>
                  <a:gd name="connsiteX28" fmla="*/ 763325 w 796098"/>
                  <a:gd name="connsiteY28" fmla="*/ 104832 h 576460"/>
                  <a:gd name="connsiteX29" fmla="*/ 782981 w 796098"/>
                  <a:gd name="connsiteY29" fmla="*/ 117936 h 576460"/>
                  <a:gd name="connsiteX30" fmla="*/ 779705 w 796098"/>
                  <a:gd name="connsiteY30" fmla="*/ 170351 h 576460"/>
                  <a:gd name="connsiteX31" fmla="*/ 760049 w 796098"/>
                  <a:gd name="connsiteY31" fmla="*/ 186732 h 576460"/>
                  <a:gd name="connsiteX32" fmla="*/ 776429 w 796098"/>
                  <a:gd name="connsiteY32" fmla="*/ 216217 h 576460"/>
                  <a:gd name="connsiteX33" fmla="*/ 796085 w 796098"/>
                  <a:gd name="connsiteY33" fmla="*/ 222767 h 576460"/>
                  <a:gd name="connsiteX34" fmla="*/ 796098 w 796098"/>
                  <a:gd name="connsiteY34" fmla="*/ 222777 h 576460"/>
                  <a:gd name="connsiteX35" fmla="*/ 453997 w 796098"/>
                  <a:gd name="connsiteY35" fmla="*/ 576460 h 576460"/>
                  <a:gd name="connsiteX0" fmla="*/ 0 w 796098"/>
                  <a:gd name="connsiteY0" fmla="*/ 222777 h 576460"/>
                  <a:gd name="connsiteX1" fmla="*/ 29499 w 796098"/>
                  <a:gd name="connsiteY1" fmla="*/ 203113 h 576460"/>
                  <a:gd name="connsiteX2" fmla="*/ 85191 w 796098"/>
                  <a:gd name="connsiteY2" fmla="*/ 157247 h 576460"/>
                  <a:gd name="connsiteX3" fmla="*/ 131055 w 796098"/>
                  <a:gd name="connsiteY3" fmla="*/ 147420 h 576460"/>
                  <a:gd name="connsiteX4" fmla="*/ 196575 w 796098"/>
                  <a:gd name="connsiteY4" fmla="*/ 95004 h 576460"/>
                  <a:gd name="connsiteX5" fmla="*/ 206403 w 796098"/>
                  <a:gd name="connsiteY5" fmla="*/ 75348 h 576460"/>
                  <a:gd name="connsiteX6" fmla="*/ 193299 w 796098"/>
                  <a:gd name="connsiteY6" fmla="*/ 45864 h 576460"/>
                  <a:gd name="connsiteX7" fmla="*/ 242439 w 796098"/>
                  <a:gd name="connsiteY7" fmla="*/ 45864 h 576460"/>
                  <a:gd name="connsiteX8" fmla="*/ 278475 w 796098"/>
                  <a:gd name="connsiteY8" fmla="*/ 39312 h 576460"/>
                  <a:gd name="connsiteX9" fmla="*/ 343996 w 796098"/>
                  <a:gd name="connsiteY9" fmla="*/ 75348 h 576460"/>
                  <a:gd name="connsiteX10" fmla="*/ 370204 w 796098"/>
                  <a:gd name="connsiteY10" fmla="*/ 85176 h 576460"/>
                  <a:gd name="connsiteX11" fmla="*/ 455380 w 796098"/>
                  <a:gd name="connsiteY11" fmla="*/ 95004 h 576460"/>
                  <a:gd name="connsiteX12" fmla="*/ 530728 w 796098"/>
                  <a:gd name="connsiteY12" fmla="*/ 85176 h 576460"/>
                  <a:gd name="connsiteX13" fmla="*/ 514348 w 796098"/>
                  <a:gd name="connsiteY13" fmla="*/ 62244 h 576460"/>
                  <a:gd name="connsiteX14" fmla="*/ 543832 w 796098"/>
                  <a:gd name="connsiteY14" fmla="*/ 52416 h 576460"/>
                  <a:gd name="connsiteX15" fmla="*/ 560212 w 796098"/>
                  <a:gd name="connsiteY15" fmla="*/ 42588 h 576460"/>
                  <a:gd name="connsiteX16" fmla="*/ 560212 w 796098"/>
                  <a:gd name="connsiteY16" fmla="*/ 16380 h 576460"/>
                  <a:gd name="connsiteX17" fmla="*/ 570040 w 796098"/>
                  <a:gd name="connsiteY17" fmla="*/ 0 h 576460"/>
                  <a:gd name="connsiteX18" fmla="*/ 629008 w 796098"/>
                  <a:gd name="connsiteY18" fmla="*/ 42588 h 576460"/>
                  <a:gd name="connsiteX19" fmla="*/ 619180 w 796098"/>
                  <a:gd name="connsiteY19" fmla="*/ 81900 h 576460"/>
                  <a:gd name="connsiteX20" fmla="*/ 609352 w 796098"/>
                  <a:gd name="connsiteY20" fmla="*/ 104832 h 576460"/>
                  <a:gd name="connsiteX21" fmla="*/ 615904 w 796098"/>
                  <a:gd name="connsiteY21" fmla="*/ 134316 h 576460"/>
                  <a:gd name="connsiteX22" fmla="*/ 632284 w 796098"/>
                  <a:gd name="connsiteY22" fmla="*/ 144144 h 576460"/>
                  <a:gd name="connsiteX23" fmla="*/ 665044 w 796098"/>
                  <a:gd name="connsiteY23" fmla="*/ 144144 h 576460"/>
                  <a:gd name="connsiteX24" fmla="*/ 678148 w 796098"/>
                  <a:gd name="connsiteY24" fmla="*/ 108108 h 576460"/>
                  <a:gd name="connsiteX25" fmla="*/ 697804 w 796098"/>
                  <a:gd name="connsiteY25" fmla="*/ 108108 h 576460"/>
                  <a:gd name="connsiteX26" fmla="*/ 730564 w 796098"/>
                  <a:gd name="connsiteY26" fmla="*/ 124488 h 576460"/>
                  <a:gd name="connsiteX27" fmla="*/ 763325 w 796098"/>
                  <a:gd name="connsiteY27" fmla="*/ 104832 h 576460"/>
                  <a:gd name="connsiteX28" fmla="*/ 782981 w 796098"/>
                  <a:gd name="connsiteY28" fmla="*/ 117936 h 576460"/>
                  <a:gd name="connsiteX29" fmla="*/ 779705 w 796098"/>
                  <a:gd name="connsiteY29" fmla="*/ 170351 h 576460"/>
                  <a:gd name="connsiteX30" fmla="*/ 760049 w 796098"/>
                  <a:gd name="connsiteY30" fmla="*/ 186732 h 576460"/>
                  <a:gd name="connsiteX31" fmla="*/ 776429 w 796098"/>
                  <a:gd name="connsiteY31" fmla="*/ 216217 h 576460"/>
                  <a:gd name="connsiteX32" fmla="*/ 796085 w 796098"/>
                  <a:gd name="connsiteY32" fmla="*/ 222767 h 576460"/>
                  <a:gd name="connsiteX33" fmla="*/ 796098 w 796098"/>
                  <a:gd name="connsiteY33" fmla="*/ 222777 h 576460"/>
                  <a:gd name="connsiteX34" fmla="*/ 453997 w 796098"/>
                  <a:gd name="connsiteY34" fmla="*/ 576460 h 576460"/>
                  <a:gd name="connsiteX0" fmla="*/ 0 w 796098"/>
                  <a:gd name="connsiteY0" fmla="*/ 222777 h 222777"/>
                  <a:gd name="connsiteX1" fmla="*/ 29499 w 796098"/>
                  <a:gd name="connsiteY1" fmla="*/ 203113 h 222777"/>
                  <a:gd name="connsiteX2" fmla="*/ 85191 w 796098"/>
                  <a:gd name="connsiteY2" fmla="*/ 157247 h 222777"/>
                  <a:gd name="connsiteX3" fmla="*/ 131055 w 796098"/>
                  <a:gd name="connsiteY3" fmla="*/ 147420 h 222777"/>
                  <a:gd name="connsiteX4" fmla="*/ 196575 w 796098"/>
                  <a:gd name="connsiteY4" fmla="*/ 95004 h 222777"/>
                  <a:gd name="connsiteX5" fmla="*/ 206403 w 796098"/>
                  <a:gd name="connsiteY5" fmla="*/ 75348 h 222777"/>
                  <a:gd name="connsiteX6" fmla="*/ 193299 w 796098"/>
                  <a:gd name="connsiteY6" fmla="*/ 45864 h 222777"/>
                  <a:gd name="connsiteX7" fmla="*/ 242439 w 796098"/>
                  <a:gd name="connsiteY7" fmla="*/ 45864 h 222777"/>
                  <a:gd name="connsiteX8" fmla="*/ 278475 w 796098"/>
                  <a:gd name="connsiteY8" fmla="*/ 39312 h 222777"/>
                  <a:gd name="connsiteX9" fmla="*/ 343996 w 796098"/>
                  <a:gd name="connsiteY9" fmla="*/ 75348 h 222777"/>
                  <a:gd name="connsiteX10" fmla="*/ 370204 w 796098"/>
                  <a:gd name="connsiteY10" fmla="*/ 85176 h 222777"/>
                  <a:gd name="connsiteX11" fmla="*/ 455380 w 796098"/>
                  <a:gd name="connsiteY11" fmla="*/ 95004 h 222777"/>
                  <a:gd name="connsiteX12" fmla="*/ 530728 w 796098"/>
                  <a:gd name="connsiteY12" fmla="*/ 85176 h 222777"/>
                  <a:gd name="connsiteX13" fmla="*/ 514348 w 796098"/>
                  <a:gd name="connsiteY13" fmla="*/ 62244 h 222777"/>
                  <a:gd name="connsiteX14" fmla="*/ 543832 w 796098"/>
                  <a:gd name="connsiteY14" fmla="*/ 52416 h 222777"/>
                  <a:gd name="connsiteX15" fmla="*/ 560212 w 796098"/>
                  <a:gd name="connsiteY15" fmla="*/ 42588 h 222777"/>
                  <a:gd name="connsiteX16" fmla="*/ 560212 w 796098"/>
                  <a:gd name="connsiteY16" fmla="*/ 16380 h 222777"/>
                  <a:gd name="connsiteX17" fmla="*/ 570040 w 796098"/>
                  <a:gd name="connsiteY17" fmla="*/ 0 h 222777"/>
                  <a:gd name="connsiteX18" fmla="*/ 629008 w 796098"/>
                  <a:gd name="connsiteY18" fmla="*/ 42588 h 222777"/>
                  <a:gd name="connsiteX19" fmla="*/ 619180 w 796098"/>
                  <a:gd name="connsiteY19" fmla="*/ 81900 h 222777"/>
                  <a:gd name="connsiteX20" fmla="*/ 609352 w 796098"/>
                  <a:gd name="connsiteY20" fmla="*/ 104832 h 222777"/>
                  <a:gd name="connsiteX21" fmla="*/ 615904 w 796098"/>
                  <a:gd name="connsiteY21" fmla="*/ 134316 h 222777"/>
                  <a:gd name="connsiteX22" fmla="*/ 632284 w 796098"/>
                  <a:gd name="connsiteY22" fmla="*/ 144144 h 222777"/>
                  <a:gd name="connsiteX23" fmla="*/ 665044 w 796098"/>
                  <a:gd name="connsiteY23" fmla="*/ 144144 h 222777"/>
                  <a:gd name="connsiteX24" fmla="*/ 678148 w 796098"/>
                  <a:gd name="connsiteY24" fmla="*/ 108108 h 222777"/>
                  <a:gd name="connsiteX25" fmla="*/ 697804 w 796098"/>
                  <a:gd name="connsiteY25" fmla="*/ 108108 h 222777"/>
                  <a:gd name="connsiteX26" fmla="*/ 730564 w 796098"/>
                  <a:gd name="connsiteY26" fmla="*/ 124488 h 222777"/>
                  <a:gd name="connsiteX27" fmla="*/ 763325 w 796098"/>
                  <a:gd name="connsiteY27" fmla="*/ 104832 h 222777"/>
                  <a:gd name="connsiteX28" fmla="*/ 782981 w 796098"/>
                  <a:gd name="connsiteY28" fmla="*/ 117936 h 222777"/>
                  <a:gd name="connsiteX29" fmla="*/ 779705 w 796098"/>
                  <a:gd name="connsiteY29" fmla="*/ 170351 h 222777"/>
                  <a:gd name="connsiteX30" fmla="*/ 760049 w 796098"/>
                  <a:gd name="connsiteY30" fmla="*/ 186732 h 222777"/>
                  <a:gd name="connsiteX31" fmla="*/ 776429 w 796098"/>
                  <a:gd name="connsiteY31" fmla="*/ 216217 h 222777"/>
                  <a:gd name="connsiteX32" fmla="*/ 796085 w 796098"/>
                  <a:gd name="connsiteY32" fmla="*/ 222767 h 222777"/>
                  <a:gd name="connsiteX33" fmla="*/ 796098 w 796098"/>
                  <a:gd name="connsiteY33" fmla="*/ 222777 h 222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96098" h="222777">
                    <a:moveTo>
                      <a:pt x="0" y="222777"/>
                    </a:moveTo>
                    <a:lnTo>
                      <a:pt x="29499" y="203113"/>
                    </a:lnTo>
                    <a:lnTo>
                      <a:pt x="85191" y="157247"/>
                    </a:lnTo>
                    <a:lnTo>
                      <a:pt x="131055" y="147420"/>
                    </a:lnTo>
                    <a:lnTo>
                      <a:pt x="196575" y="95004"/>
                    </a:lnTo>
                    <a:lnTo>
                      <a:pt x="206403" y="75348"/>
                    </a:lnTo>
                    <a:lnTo>
                      <a:pt x="193299" y="45864"/>
                    </a:lnTo>
                    <a:lnTo>
                      <a:pt x="242439" y="45864"/>
                    </a:lnTo>
                    <a:lnTo>
                      <a:pt x="278475" y="39312"/>
                    </a:lnTo>
                    <a:lnTo>
                      <a:pt x="343996" y="75348"/>
                    </a:lnTo>
                    <a:lnTo>
                      <a:pt x="370204" y="85176"/>
                    </a:lnTo>
                    <a:lnTo>
                      <a:pt x="455380" y="95004"/>
                    </a:lnTo>
                    <a:lnTo>
                      <a:pt x="530728" y="85176"/>
                    </a:lnTo>
                    <a:lnTo>
                      <a:pt x="514348" y="62244"/>
                    </a:lnTo>
                    <a:lnTo>
                      <a:pt x="543832" y="52416"/>
                    </a:lnTo>
                    <a:lnTo>
                      <a:pt x="560212" y="42588"/>
                    </a:lnTo>
                    <a:lnTo>
                      <a:pt x="560212" y="16380"/>
                    </a:lnTo>
                    <a:lnTo>
                      <a:pt x="570040" y="0"/>
                    </a:lnTo>
                    <a:lnTo>
                      <a:pt x="629008" y="42588"/>
                    </a:lnTo>
                    <a:lnTo>
                      <a:pt x="619180" y="81900"/>
                    </a:lnTo>
                    <a:lnTo>
                      <a:pt x="609352" y="104832"/>
                    </a:lnTo>
                    <a:lnTo>
                      <a:pt x="615904" y="134316"/>
                    </a:lnTo>
                    <a:lnTo>
                      <a:pt x="632284" y="144144"/>
                    </a:lnTo>
                    <a:lnTo>
                      <a:pt x="665044" y="144144"/>
                    </a:lnTo>
                    <a:lnTo>
                      <a:pt x="678148" y="108108"/>
                    </a:lnTo>
                    <a:lnTo>
                      <a:pt x="697804" y="108108"/>
                    </a:lnTo>
                    <a:lnTo>
                      <a:pt x="730564" y="124488"/>
                    </a:lnTo>
                    <a:lnTo>
                      <a:pt x="763325" y="104832"/>
                    </a:lnTo>
                    <a:lnTo>
                      <a:pt x="782981" y="117936"/>
                    </a:lnTo>
                    <a:lnTo>
                      <a:pt x="779705" y="170351"/>
                    </a:lnTo>
                    <a:lnTo>
                      <a:pt x="760049" y="186732"/>
                    </a:lnTo>
                    <a:lnTo>
                      <a:pt x="776429" y="216217"/>
                    </a:lnTo>
                    <a:lnTo>
                      <a:pt x="796085" y="222767"/>
                    </a:lnTo>
                    <a:cubicBezTo>
                      <a:pt x="796089" y="222770"/>
                      <a:pt x="796094" y="222774"/>
                      <a:pt x="796098" y="222777"/>
                    </a:cubicBez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03055D9D-CAAC-DBB0-0CEC-DB3A5A7014E8}"/>
                  </a:ext>
                </a:extLst>
              </p:cNvPr>
              <p:cNvSpPr/>
              <p:nvPr/>
            </p:nvSpPr>
            <p:spPr>
              <a:xfrm>
                <a:off x="922312" y="3889709"/>
                <a:ext cx="2183784" cy="105698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B19B87F-4739-E476-C9AD-7357D18BBA41}"/>
                  </a:ext>
                </a:extLst>
              </p:cNvPr>
              <p:cNvSpPr/>
              <p:nvPr/>
            </p:nvSpPr>
            <p:spPr>
              <a:xfrm>
                <a:off x="670562" y="3917704"/>
                <a:ext cx="563296" cy="1022111"/>
              </a:xfrm>
              <a:custGeom>
                <a:avLst/>
                <a:gdLst>
                  <a:gd name="connsiteX0" fmla="*/ 209488 w 563296"/>
                  <a:gd name="connsiteY0" fmla="*/ 0 h 1022111"/>
                  <a:gd name="connsiteX1" fmla="*/ 268456 w 563296"/>
                  <a:gd name="connsiteY1" fmla="*/ 44226 h 1022111"/>
                  <a:gd name="connsiteX2" fmla="*/ 435533 w 563296"/>
                  <a:gd name="connsiteY2" fmla="*/ 24570 h 1022111"/>
                  <a:gd name="connsiteX3" fmla="*/ 563296 w 563296"/>
                  <a:gd name="connsiteY3" fmla="*/ 49141 h 1022111"/>
                  <a:gd name="connsiteX4" fmla="*/ 469931 w 563296"/>
                  <a:gd name="connsiteY4" fmla="*/ 83538 h 1022111"/>
                  <a:gd name="connsiteX5" fmla="*/ 455546 w 563296"/>
                  <a:gd name="connsiteY5" fmla="*/ 96006 h 1022111"/>
                  <a:gd name="connsiteX6" fmla="*/ 456171 w 563296"/>
                  <a:gd name="connsiteY6" fmla="*/ 89435 h 1022111"/>
                  <a:gd name="connsiteX7" fmla="*/ 397203 w 563296"/>
                  <a:gd name="connsiteY7" fmla="*/ 89435 h 1022111"/>
                  <a:gd name="connsiteX8" fmla="*/ 353960 w 563296"/>
                  <a:gd name="connsiteY8" fmla="*/ 120885 h 1022111"/>
                  <a:gd name="connsiteX9" fmla="*/ 408997 w 563296"/>
                  <a:gd name="connsiteY9" fmla="*/ 238821 h 1022111"/>
                  <a:gd name="connsiteX10" fmla="*/ 519071 w 563296"/>
                  <a:gd name="connsiteY10" fmla="*/ 321376 h 1022111"/>
                  <a:gd name="connsiteX11" fmla="*/ 554451 w 563296"/>
                  <a:gd name="connsiteY11" fmla="*/ 376413 h 1022111"/>
                  <a:gd name="connsiteX12" fmla="*/ 546589 w 563296"/>
                  <a:gd name="connsiteY12" fmla="*/ 407862 h 1022111"/>
                  <a:gd name="connsiteX13" fmla="*/ 554451 w 563296"/>
                  <a:gd name="connsiteY13" fmla="*/ 427518 h 1022111"/>
                  <a:gd name="connsiteX14" fmla="*/ 523002 w 563296"/>
                  <a:gd name="connsiteY14" fmla="*/ 466830 h 1022111"/>
                  <a:gd name="connsiteX15" fmla="*/ 523002 w 563296"/>
                  <a:gd name="connsiteY15" fmla="*/ 631941 h 1022111"/>
                  <a:gd name="connsiteX16" fmla="*/ 405066 w 563296"/>
                  <a:gd name="connsiteY16" fmla="*/ 675184 h 1022111"/>
                  <a:gd name="connsiteX17" fmla="*/ 314648 w 563296"/>
                  <a:gd name="connsiteY17" fmla="*/ 714496 h 1022111"/>
                  <a:gd name="connsiteX18" fmla="*/ 294992 w 563296"/>
                  <a:gd name="connsiteY18" fmla="*/ 745945 h 1022111"/>
                  <a:gd name="connsiteX19" fmla="*/ 322511 w 563296"/>
                  <a:gd name="connsiteY19" fmla="*/ 749877 h 1022111"/>
                  <a:gd name="connsiteX20" fmla="*/ 342167 w 563296"/>
                  <a:gd name="connsiteY20" fmla="*/ 824569 h 1022111"/>
                  <a:gd name="connsiteX21" fmla="*/ 279267 w 563296"/>
                  <a:gd name="connsiteY21" fmla="*/ 871744 h 1022111"/>
                  <a:gd name="connsiteX22" fmla="*/ 255283 w 563296"/>
                  <a:gd name="connsiteY22" fmla="*/ 988237 h 1022111"/>
                  <a:gd name="connsiteX23" fmla="*/ 209488 w 563296"/>
                  <a:gd name="connsiteY23" fmla="*/ 972972 h 1022111"/>
                  <a:gd name="connsiteX24" fmla="*/ 125950 w 563296"/>
                  <a:gd name="connsiteY24" fmla="*/ 1022111 h 1022111"/>
                  <a:gd name="connsiteX25" fmla="*/ 42413 w 563296"/>
                  <a:gd name="connsiteY25" fmla="*/ 963143 h 1022111"/>
                  <a:gd name="connsiteX26" fmla="*/ 0 w 563296"/>
                  <a:gd name="connsiteY26" fmla="*/ 987885 h 1022111"/>
                  <a:gd name="connsiteX27" fmla="*/ 0 w 563296"/>
                  <a:gd name="connsiteY27" fmla="*/ 162319 h 1022111"/>
                  <a:gd name="connsiteX28" fmla="*/ 8014 w 563296"/>
                  <a:gd name="connsiteY28" fmla="*/ 162161 h 1022111"/>
                  <a:gd name="connsiteX29" fmla="*/ 0 w 563296"/>
                  <a:gd name="connsiteY29" fmla="*/ 130106 h 1022111"/>
                  <a:gd name="connsiteX30" fmla="*/ 0 w 563296"/>
                  <a:gd name="connsiteY30" fmla="*/ 102820 h 1022111"/>
                  <a:gd name="connsiteX31" fmla="*/ 81725 w 563296"/>
                  <a:gd name="connsiteY31" fmla="*/ 98280 h 1022111"/>
                  <a:gd name="connsiteX32" fmla="*/ 111208 w 563296"/>
                  <a:gd name="connsiteY32" fmla="*/ 83538 h 1022111"/>
                  <a:gd name="connsiteX33" fmla="*/ 145606 w 563296"/>
                  <a:gd name="connsiteY33" fmla="*/ 24570 h 1022111"/>
                  <a:gd name="connsiteX0" fmla="*/ 513336 w 867144"/>
                  <a:gd name="connsiteY0" fmla="*/ 0 h 1022111"/>
                  <a:gd name="connsiteX1" fmla="*/ 572304 w 867144"/>
                  <a:gd name="connsiteY1" fmla="*/ 44226 h 1022111"/>
                  <a:gd name="connsiteX2" fmla="*/ 739381 w 867144"/>
                  <a:gd name="connsiteY2" fmla="*/ 24570 h 1022111"/>
                  <a:gd name="connsiteX3" fmla="*/ 867144 w 867144"/>
                  <a:gd name="connsiteY3" fmla="*/ 49141 h 1022111"/>
                  <a:gd name="connsiteX4" fmla="*/ 773779 w 867144"/>
                  <a:gd name="connsiteY4" fmla="*/ 83538 h 1022111"/>
                  <a:gd name="connsiteX5" fmla="*/ 759394 w 867144"/>
                  <a:gd name="connsiteY5" fmla="*/ 96006 h 1022111"/>
                  <a:gd name="connsiteX6" fmla="*/ 760019 w 867144"/>
                  <a:gd name="connsiteY6" fmla="*/ 89435 h 1022111"/>
                  <a:gd name="connsiteX7" fmla="*/ 701051 w 867144"/>
                  <a:gd name="connsiteY7" fmla="*/ 89435 h 1022111"/>
                  <a:gd name="connsiteX8" fmla="*/ 657808 w 867144"/>
                  <a:gd name="connsiteY8" fmla="*/ 120885 h 1022111"/>
                  <a:gd name="connsiteX9" fmla="*/ 712845 w 867144"/>
                  <a:gd name="connsiteY9" fmla="*/ 238821 h 1022111"/>
                  <a:gd name="connsiteX10" fmla="*/ 822919 w 867144"/>
                  <a:gd name="connsiteY10" fmla="*/ 321376 h 1022111"/>
                  <a:gd name="connsiteX11" fmla="*/ 858299 w 867144"/>
                  <a:gd name="connsiteY11" fmla="*/ 376413 h 1022111"/>
                  <a:gd name="connsiteX12" fmla="*/ 850437 w 867144"/>
                  <a:gd name="connsiteY12" fmla="*/ 407862 h 1022111"/>
                  <a:gd name="connsiteX13" fmla="*/ 858299 w 867144"/>
                  <a:gd name="connsiteY13" fmla="*/ 427518 h 1022111"/>
                  <a:gd name="connsiteX14" fmla="*/ 826850 w 867144"/>
                  <a:gd name="connsiteY14" fmla="*/ 466830 h 1022111"/>
                  <a:gd name="connsiteX15" fmla="*/ 826850 w 867144"/>
                  <a:gd name="connsiteY15" fmla="*/ 631941 h 1022111"/>
                  <a:gd name="connsiteX16" fmla="*/ 708914 w 867144"/>
                  <a:gd name="connsiteY16" fmla="*/ 675184 h 1022111"/>
                  <a:gd name="connsiteX17" fmla="*/ 618496 w 867144"/>
                  <a:gd name="connsiteY17" fmla="*/ 714496 h 1022111"/>
                  <a:gd name="connsiteX18" fmla="*/ 598840 w 867144"/>
                  <a:gd name="connsiteY18" fmla="*/ 745945 h 1022111"/>
                  <a:gd name="connsiteX19" fmla="*/ 626359 w 867144"/>
                  <a:gd name="connsiteY19" fmla="*/ 749877 h 1022111"/>
                  <a:gd name="connsiteX20" fmla="*/ 646015 w 867144"/>
                  <a:gd name="connsiteY20" fmla="*/ 824569 h 1022111"/>
                  <a:gd name="connsiteX21" fmla="*/ 583115 w 867144"/>
                  <a:gd name="connsiteY21" fmla="*/ 871744 h 1022111"/>
                  <a:gd name="connsiteX22" fmla="*/ 559131 w 867144"/>
                  <a:gd name="connsiteY22" fmla="*/ 988237 h 1022111"/>
                  <a:gd name="connsiteX23" fmla="*/ 513336 w 867144"/>
                  <a:gd name="connsiteY23" fmla="*/ 972972 h 1022111"/>
                  <a:gd name="connsiteX24" fmla="*/ 429798 w 867144"/>
                  <a:gd name="connsiteY24" fmla="*/ 1022111 h 1022111"/>
                  <a:gd name="connsiteX25" fmla="*/ 346261 w 867144"/>
                  <a:gd name="connsiteY25" fmla="*/ 963143 h 1022111"/>
                  <a:gd name="connsiteX26" fmla="*/ 303848 w 867144"/>
                  <a:gd name="connsiteY26" fmla="*/ 987885 h 1022111"/>
                  <a:gd name="connsiteX27" fmla="*/ 0 w 867144"/>
                  <a:gd name="connsiteY27" fmla="*/ 530471 h 1022111"/>
                  <a:gd name="connsiteX28" fmla="*/ 303848 w 867144"/>
                  <a:gd name="connsiteY28" fmla="*/ 162319 h 1022111"/>
                  <a:gd name="connsiteX29" fmla="*/ 311862 w 867144"/>
                  <a:gd name="connsiteY29" fmla="*/ 162161 h 1022111"/>
                  <a:gd name="connsiteX30" fmla="*/ 303848 w 867144"/>
                  <a:gd name="connsiteY30" fmla="*/ 130106 h 1022111"/>
                  <a:gd name="connsiteX31" fmla="*/ 303848 w 867144"/>
                  <a:gd name="connsiteY31" fmla="*/ 102820 h 1022111"/>
                  <a:gd name="connsiteX32" fmla="*/ 385573 w 867144"/>
                  <a:gd name="connsiteY32" fmla="*/ 98280 h 1022111"/>
                  <a:gd name="connsiteX33" fmla="*/ 415056 w 867144"/>
                  <a:gd name="connsiteY33" fmla="*/ 83538 h 1022111"/>
                  <a:gd name="connsiteX34" fmla="*/ 449454 w 867144"/>
                  <a:gd name="connsiteY34" fmla="*/ 24570 h 1022111"/>
                  <a:gd name="connsiteX35" fmla="*/ 513336 w 867144"/>
                  <a:gd name="connsiteY35" fmla="*/ 0 h 1022111"/>
                  <a:gd name="connsiteX0" fmla="*/ 0 w 867144"/>
                  <a:gd name="connsiteY0" fmla="*/ 530471 h 1022111"/>
                  <a:gd name="connsiteX1" fmla="*/ 303848 w 867144"/>
                  <a:gd name="connsiteY1" fmla="*/ 162319 h 1022111"/>
                  <a:gd name="connsiteX2" fmla="*/ 311862 w 867144"/>
                  <a:gd name="connsiteY2" fmla="*/ 162161 h 1022111"/>
                  <a:gd name="connsiteX3" fmla="*/ 303848 w 867144"/>
                  <a:gd name="connsiteY3" fmla="*/ 130106 h 1022111"/>
                  <a:gd name="connsiteX4" fmla="*/ 303848 w 867144"/>
                  <a:gd name="connsiteY4" fmla="*/ 102820 h 1022111"/>
                  <a:gd name="connsiteX5" fmla="*/ 385573 w 867144"/>
                  <a:gd name="connsiteY5" fmla="*/ 98280 h 1022111"/>
                  <a:gd name="connsiteX6" fmla="*/ 415056 w 867144"/>
                  <a:gd name="connsiteY6" fmla="*/ 83538 h 1022111"/>
                  <a:gd name="connsiteX7" fmla="*/ 449454 w 867144"/>
                  <a:gd name="connsiteY7" fmla="*/ 24570 h 1022111"/>
                  <a:gd name="connsiteX8" fmla="*/ 513336 w 867144"/>
                  <a:gd name="connsiteY8" fmla="*/ 0 h 1022111"/>
                  <a:gd name="connsiteX9" fmla="*/ 572304 w 867144"/>
                  <a:gd name="connsiteY9" fmla="*/ 44226 h 1022111"/>
                  <a:gd name="connsiteX10" fmla="*/ 739381 w 867144"/>
                  <a:gd name="connsiteY10" fmla="*/ 24570 h 1022111"/>
                  <a:gd name="connsiteX11" fmla="*/ 867144 w 867144"/>
                  <a:gd name="connsiteY11" fmla="*/ 49141 h 1022111"/>
                  <a:gd name="connsiteX12" fmla="*/ 773779 w 867144"/>
                  <a:gd name="connsiteY12" fmla="*/ 83538 h 1022111"/>
                  <a:gd name="connsiteX13" fmla="*/ 759394 w 867144"/>
                  <a:gd name="connsiteY13" fmla="*/ 96006 h 1022111"/>
                  <a:gd name="connsiteX14" fmla="*/ 760019 w 867144"/>
                  <a:gd name="connsiteY14" fmla="*/ 89435 h 1022111"/>
                  <a:gd name="connsiteX15" fmla="*/ 701051 w 867144"/>
                  <a:gd name="connsiteY15" fmla="*/ 89435 h 1022111"/>
                  <a:gd name="connsiteX16" fmla="*/ 657808 w 867144"/>
                  <a:gd name="connsiteY16" fmla="*/ 120885 h 1022111"/>
                  <a:gd name="connsiteX17" fmla="*/ 712845 w 867144"/>
                  <a:gd name="connsiteY17" fmla="*/ 238821 h 1022111"/>
                  <a:gd name="connsiteX18" fmla="*/ 822919 w 867144"/>
                  <a:gd name="connsiteY18" fmla="*/ 321376 h 1022111"/>
                  <a:gd name="connsiteX19" fmla="*/ 858299 w 867144"/>
                  <a:gd name="connsiteY19" fmla="*/ 376413 h 1022111"/>
                  <a:gd name="connsiteX20" fmla="*/ 850437 w 867144"/>
                  <a:gd name="connsiteY20" fmla="*/ 407862 h 1022111"/>
                  <a:gd name="connsiteX21" fmla="*/ 858299 w 867144"/>
                  <a:gd name="connsiteY21" fmla="*/ 427518 h 1022111"/>
                  <a:gd name="connsiteX22" fmla="*/ 826850 w 867144"/>
                  <a:gd name="connsiteY22" fmla="*/ 466830 h 1022111"/>
                  <a:gd name="connsiteX23" fmla="*/ 826850 w 867144"/>
                  <a:gd name="connsiteY23" fmla="*/ 631941 h 1022111"/>
                  <a:gd name="connsiteX24" fmla="*/ 708914 w 867144"/>
                  <a:gd name="connsiteY24" fmla="*/ 675184 h 1022111"/>
                  <a:gd name="connsiteX25" fmla="*/ 618496 w 867144"/>
                  <a:gd name="connsiteY25" fmla="*/ 714496 h 1022111"/>
                  <a:gd name="connsiteX26" fmla="*/ 598840 w 867144"/>
                  <a:gd name="connsiteY26" fmla="*/ 745945 h 1022111"/>
                  <a:gd name="connsiteX27" fmla="*/ 626359 w 867144"/>
                  <a:gd name="connsiteY27" fmla="*/ 749877 h 1022111"/>
                  <a:gd name="connsiteX28" fmla="*/ 646015 w 867144"/>
                  <a:gd name="connsiteY28" fmla="*/ 824569 h 1022111"/>
                  <a:gd name="connsiteX29" fmla="*/ 583115 w 867144"/>
                  <a:gd name="connsiteY29" fmla="*/ 871744 h 1022111"/>
                  <a:gd name="connsiteX30" fmla="*/ 559131 w 867144"/>
                  <a:gd name="connsiteY30" fmla="*/ 988237 h 1022111"/>
                  <a:gd name="connsiteX31" fmla="*/ 513336 w 867144"/>
                  <a:gd name="connsiteY31" fmla="*/ 972972 h 1022111"/>
                  <a:gd name="connsiteX32" fmla="*/ 429798 w 867144"/>
                  <a:gd name="connsiteY32" fmla="*/ 1022111 h 1022111"/>
                  <a:gd name="connsiteX33" fmla="*/ 346261 w 867144"/>
                  <a:gd name="connsiteY33" fmla="*/ 963143 h 1022111"/>
                  <a:gd name="connsiteX34" fmla="*/ 303848 w 867144"/>
                  <a:gd name="connsiteY34" fmla="*/ 987885 h 1022111"/>
                  <a:gd name="connsiteX35" fmla="*/ 91440 w 867144"/>
                  <a:gd name="connsiteY35" fmla="*/ 621911 h 1022111"/>
                  <a:gd name="connsiteX0" fmla="*/ 229645 w 792941"/>
                  <a:gd name="connsiteY0" fmla="*/ 162319 h 1022111"/>
                  <a:gd name="connsiteX1" fmla="*/ 237659 w 792941"/>
                  <a:gd name="connsiteY1" fmla="*/ 162161 h 1022111"/>
                  <a:gd name="connsiteX2" fmla="*/ 229645 w 792941"/>
                  <a:gd name="connsiteY2" fmla="*/ 130106 h 1022111"/>
                  <a:gd name="connsiteX3" fmla="*/ 229645 w 792941"/>
                  <a:gd name="connsiteY3" fmla="*/ 102820 h 1022111"/>
                  <a:gd name="connsiteX4" fmla="*/ 311370 w 792941"/>
                  <a:gd name="connsiteY4" fmla="*/ 98280 h 1022111"/>
                  <a:gd name="connsiteX5" fmla="*/ 340853 w 792941"/>
                  <a:gd name="connsiteY5" fmla="*/ 83538 h 1022111"/>
                  <a:gd name="connsiteX6" fmla="*/ 375251 w 792941"/>
                  <a:gd name="connsiteY6" fmla="*/ 24570 h 1022111"/>
                  <a:gd name="connsiteX7" fmla="*/ 439133 w 792941"/>
                  <a:gd name="connsiteY7" fmla="*/ 0 h 1022111"/>
                  <a:gd name="connsiteX8" fmla="*/ 498101 w 792941"/>
                  <a:gd name="connsiteY8" fmla="*/ 44226 h 1022111"/>
                  <a:gd name="connsiteX9" fmla="*/ 665178 w 792941"/>
                  <a:gd name="connsiteY9" fmla="*/ 24570 h 1022111"/>
                  <a:gd name="connsiteX10" fmla="*/ 792941 w 792941"/>
                  <a:gd name="connsiteY10" fmla="*/ 49141 h 1022111"/>
                  <a:gd name="connsiteX11" fmla="*/ 699576 w 792941"/>
                  <a:gd name="connsiteY11" fmla="*/ 83538 h 1022111"/>
                  <a:gd name="connsiteX12" fmla="*/ 685191 w 792941"/>
                  <a:gd name="connsiteY12" fmla="*/ 96006 h 1022111"/>
                  <a:gd name="connsiteX13" fmla="*/ 685816 w 792941"/>
                  <a:gd name="connsiteY13" fmla="*/ 89435 h 1022111"/>
                  <a:gd name="connsiteX14" fmla="*/ 626848 w 792941"/>
                  <a:gd name="connsiteY14" fmla="*/ 89435 h 1022111"/>
                  <a:gd name="connsiteX15" fmla="*/ 583605 w 792941"/>
                  <a:gd name="connsiteY15" fmla="*/ 120885 h 1022111"/>
                  <a:gd name="connsiteX16" fmla="*/ 638642 w 792941"/>
                  <a:gd name="connsiteY16" fmla="*/ 238821 h 1022111"/>
                  <a:gd name="connsiteX17" fmla="*/ 748716 w 792941"/>
                  <a:gd name="connsiteY17" fmla="*/ 321376 h 1022111"/>
                  <a:gd name="connsiteX18" fmla="*/ 784096 w 792941"/>
                  <a:gd name="connsiteY18" fmla="*/ 376413 h 1022111"/>
                  <a:gd name="connsiteX19" fmla="*/ 776234 w 792941"/>
                  <a:gd name="connsiteY19" fmla="*/ 407862 h 1022111"/>
                  <a:gd name="connsiteX20" fmla="*/ 784096 w 792941"/>
                  <a:gd name="connsiteY20" fmla="*/ 427518 h 1022111"/>
                  <a:gd name="connsiteX21" fmla="*/ 752647 w 792941"/>
                  <a:gd name="connsiteY21" fmla="*/ 466830 h 1022111"/>
                  <a:gd name="connsiteX22" fmla="*/ 752647 w 792941"/>
                  <a:gd name="connsiteY22" fmla="*/ 631941 h 1022111"/>
                  <a:gd name="connsiteX23" fmla="*/ 634711 w 792941"/>
                  <a:gd name="connsiteY23" fmla="*/ 675184 h 1022111"/>
                  <a:gd name="connsiteX24" fmla="*/ 544293 w 792941"/>
                  <a:gd name="connsiteY24" fmla="*/ 714496 h 1022111"/>
                  <a:gd name="connsiteX25" fmla="*/ 524637 w 792941"/>
                  <a:gd name="connsiteY25" fmla="*/ 745945 h 1022111"/>
                  <a:gd name="connsiteX26" fmla="*/ 552156 w 792941"/>
                  <a:gd name="connsiteY26" fmla="*/ 749877 h 1022111"/>
                  <a:gd name="connsiteX27" fmla="*/ 571812 w 792941"/>
                  <a:gd name="connsiteY27" fmla="*/ 824569 h 1022111"/>
                  <a:gd name="connsiteX28" fmla="*/ 508912 w 792941"/>
                  <a:gd name="connsiteY28" fmla="*/ 871744 h 1022111"/>
                  <a:gd name="connsiteX29" fmla="*/ 484928 w 792941"/>
                  <a:gd name="connsiteY29" fmla="*/ 988237 h 1022111"/>
                  <a:gd name="connsiteX30" fmla="*/ 439133 w 792941"/>
                  <a:gd name="connsiteY30" fmla="*/ 972972 h 1022111"/>
                  <a:gd name="connsiteX31" fmla="*/ 355595 w 792941"/>
                  <a:gd name="connsiteY31" fmla="*/ 1022111 h 1022111"/>
                  <a:gd name="connsiteX32" fmla="*/ 272058 w 792941"/>
                  <a:gd name="connsiteY32" fmla="*/ 963143 h 1022111"/>
                  <a:gd name="connsiteX33" fmla="*/ 229645 w 792941"/>
                  <a:gd name="connsiteY33" fmla="*/ 987885 h 1022111"/>
                  <a:gd name="connsiteX34" fmla="*/ 17237 w 792941"/>
                  <a:gd name="connsiteY34" fmla="*/ 621911 h 1022111"/>
                  <a:gd name="connsiteX0" fmla="*/ 0 w 563296"/>
                  <a:gd name="connsiteY0" fmla="*/ 162319 h 1022111"/>
                  <a:gd name="connsiteX1" fmla="*/ 8014 w 563296"/>
                  <a:gd name="connsiteY1" fmla="*/ 162161 h 1022111"/>
                  <a:gd name="connsiteX2" fmla="*/ 0 w 563296"/>
                  <a:gd name="connsiteY2" fmla="*/ 130106 h 1022111"/>
                  <a:gd name="connsiteX3" fmla="*/ 0 w 563296"/>
                  <a:gd name="connsiteY3" fmla="*/ 102820 h 1022111"/>
                  <a:gd name="connsiteX4" fmla="*/ 81725 w 563296"/>
                  <a:gd name="connsiteY4" fmla="*/ 98280 h 1022111"/>
                  <a:gd name="connsiteX5" fmla="*/ 111208 w 563296"/>
                  <a:gd name="connsiteY5" fmla="*/ 83538 h 1022111"/>
                  <a:gd name="connsiteX6" fmla="*/ 145606 w 563296"/>
                  <a:gd name="connsiteY6" fmla="*/ 24570 h 1022111"/>
                  <a:gd name="connsiteX7" fmla="*/ 209488 w 563296"/>
                  <a:gd name="connsiteY7" fmla="*/ 0 h 1022111"/>
                  <a:gd name="connsiteX8" fmla="*/ 268456 w 563296"/>
                  <a:gd name="connsiteY8" fmla="*/ 44226 h 1022111"/>
                  <a:gd name="connsiteX9" fmla="*/ 435533 w 563296"/>
                  <a:gd name="connsiteY9" fmla="*/ 24570 h 1022111"/>
                  <a:gd name="connsiteX10" fmla="*/ 563296 w 563296"/>
                  <a:gd name="connsiteY10" fmla="*/ 49141 h 1022111"/>
                  <a:gd name="connsiteX11" fmla="*/ 469931 w 563296"/>
                  <a:gd name="connsiteY11" fmla="*/ 83538 h 1022111"/>
                  <a:gd name="connsiteX12" fmla="*/ 455546 w 563296"/>
                  <a:gd name="connsiteY12" fmla="*/ 96006 h 1022111"/>
                  <a:gd name="connsiteX13" fmla="*/ 456171 w 563296"/>
                  <a:gd name="connsiteY13" fmla="*/ 89435 h 1022111"/>
                  <a:gd name="connsiteX14" fmla="*/ 397203 w 563296"/>
                  <a:gd name="connsiteY14" fmla="*/ 89435 h 1022111"/>
                  <a:gd name="connsiteX15" fmla="*/ 353960 w 563296"/>
                  <a:gd name="connsiteY15" fmla="*/ 120885 h 1022111"/>
                  <a:gd name="connsiteX16" fmla="*/ 408997 w 563296"/>
                  <a:gd name="connsiteY16" fmla="*/ 238821 h 1022111"/>
                  <a:gd name="connsiteX17" fmla="*/ 519071 w 563296"/>
                  <a:gd name="connsiteY17" fmla="*/ 321376 h 1022111"/>
                  <a:gd name="connsiteX18" fmla="*/ 554451 w 563296"/>
                  <a:gd name="connsiteY18" fmla="*/ 376413 h 1022111"/>
                  <a:gd name="connsiteX19" fmla="*/ 546589 w 563296"/>
                  <a:gd name="connsiteY19" fmla="*/ 407862 h 1022111"/>
                  <a:gd name="connsiteX20" fmla="*/ 554451 w 563296"/>
                  <a:gd name="connsiteY20" fmla="*/ 427518 h 1022111"/>
                  <a:gd name="connsiteX21" fmla="*/ 523002 w 563296"/>
                  <a:gd name="connsiteY21" fmla="*/ 466830 h 1022111"/>
                  <a:gd name="connsiteX22" fmla="*/ 523002 w 563296"/>
                  <a:gd name="connsiteY22" fmla="*/ 631941 h 1022111"/>
                  <a:gd name="connsiteX23" fmla="*/ 405066 w 563296"/>
                  <a:gd name="connsiteY23" fmla="*/ 675184 h 1022111"/>
                  <a:gd name="connsiteX24" fmla="*/ 314648 w 563296"/>
                  <a:gd name="connsiteY24" fmla="*/ 714496 h 1022111"/>
                  <a:gd name="connsiteX25" fmla="*/ 294992 w 563296"/>
                  <a:gd name="connsiteY25" fmla="*/ 745945 h 1022111"/>
                  <a:gd name="connsiteX26" fmla="*/ 322511 w 563296"/>
                  <a:gd name="connsiteY26" fmla="*/ 749877 h 1022111"/>
                  <a:gd name="connsiteX27" fmla="*/ 342167 w 563296"/>
                  <a:gd name="connsiteY27" fmla="*/ 824569 h 1022111"/>
                  <a:gd name="connsiteX28" fmla="*/ 279267 w 563296"/>
                  <a:gd name="connsiteY28" fmla="*/ 871744 h 1022111"/>
                  <a:gd name="connsiteX29" fmla="*/ 255283 w 563296"/>
                  <a:gd name="connsiteY29" fmla="*/ 988237 h 1022111"/>
                  <a:gd name="connsiteX30" fmla="*/ 209488 w 563296"/>
                  <a:gd name="connsiteY30" fmla="*/ 972972 h 1022111"/>
                  <a:gd name="connsiteX31" fmla="*/ 125950 w 563296"/>
                  <a:gd name="connsiteY31" fmla="*/ 1022111 h 1022111"/>
                  <a:gd name="connsiteX32" fmla="*/ 42413 w 563296"/>
                  <a:gd name="connsiteY32" fmla="*/ 963143 h 1022111"/>
                  <a:gd name="connsiteX33" fmla="*/ 0 w 563296"/>
                  <a:gd name="connsiteY33" fmla="*/ 987885 h 1022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3296" h="1022111">
                    <a:moveTo>
                      <a:pt x="0" y="162319"/>
                    </a:moveTo>
                    <a:lnTo>
                      <a:pt x="8014" y="162161"/>
                    </a:lnTo>
                    <a:lnTo>
                      <a:pt x="0" y="130106"/>
                    </a:lnTo>
                    <a:lnTo>
                      <a:pt x="0" y="102820"/>
                    </a:lnTo>
                    <a:lnTo>
                      <a:pt x="81725" y="98280"/>
                    </a:lnTo>
                    <a:lnTo>
                      <a:pt x="111208" y="83538"/>
                    </a:lnTo>
                    <a:lnTo>
                      <a:pt x="145606" y="24570"/>
                    </a:lnTo>
                    <a:lnTo>
                      <a:pt x="209488" y="0"/>
                    </a:lnTo>
                    <a:lnTo>
                      <a:pt x="268456" y="44226"/>
                    </a:lnTo>
                    <a:lnTo>
                      <a:pt x="435533" y="24570"/>
                    </a:lnTo>
                    <a:lnTo>
                      <a:pt x="563296" y="49141"/>
                    </a:lnTo>
                    <a:lnTo>
                      <a:pt x="469931" y="83538"/>
                    </a:lnTo>
                    <a:lnTo>
                      <a:pt x="455546" y="96006"/>
                    </a:lnTo>
                    <a:cubicBezTo>
                      <a:pt x="455754" y="93816"/>
                      <a:pt x="455963" y="91625"/>
                      <a:pt x="456171" y="89435"/>
                    </a:cubicBezTo>
                    <a:lnTo>
                      <a:pt x="397203" y="89435"/>
                    </a:lnTo>
                    <a:lnTo>
                      <a:pt x="353960" y="120885"/>
                    </a:lnTo>
                    <a:lnTo>
                      <a:pt x="408997" y="238821"/>
                    </a:lnTo>
                    <a:lnTo>
                      <a:pt x="519071" y="321376"/>
                    </a:lnTo>
                    <a:lnTo>
                      <a:pt x="554451" y="376413"/>
                    </a:lnTo>
                    <a:lnTo>
                      <a:pt x="546589" y="407862"/>
                    </a:lnTo>
                    <a:lnTo>
                      <a:pt x="554451" y="427518"/>
                    </a:lnTo>
                    <a:lnTo>
                      <a:pt x="523002" y="466830"/>
                    </a:lnTo>
                    <a:lnTo>
                      <a:pt x="523002" y="631941"/>
                    </a:lnTo>
                    <a:lnTo>
                      <a:pt x="405066" y="675184"/>
                    </a:lnTo>
                    <a:lnTo>
                      <a:pt x="314648" y="714496"/>
                    </a:lnTo>
                    <a:lnTo>
                      <a:pt x="294992" y="745945"/>
                    </a:lnTo>
                    <a:lnTo>
                      <a:pt x="322511" y="749877"/>
                    </a:lnTo>
                    <a:lnTo>
                      <a:pt x="342167" y="824569"/>
                    </a:lnTo>
                    <a:lnTo>
                      <a:pt x="279267" y="871744"/>
                    </a:lnTo>
                    <a:lnTo>
                      <a:pt x="255283" y="988237"/>
                    </a:lnTo>
                    <a:lnTo>
                      <a:pt x="209488" y="972972"/>
                    </a:lnTo>
                    <a:lnTo>
                      <a:pt x="125950" y="1022111"/>
                    </a:lnTo>
                    <a:lnTo>
                      <a:pt x="42413" y="963143"/>
                    </a:lnTo>
                    <a:lnTo>
                      <a:pt x="0" y="987885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74C3E3FF-428C-B8E3-0049-F760D17FAA50}"/>
                  </a:ext>
                </a:extLst>
              </p:cNvPr>
              <p:cNvSpPr/>
              <p:nvPr/>
            </p:nvSpPr>
            <p:spPr>
              <a:xfrm>
                <a:off x="1144087" y="4392400"/>
                <a:ext cx="1840798" cy="1751350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D20EBD9F-4BBA-3D82-D7F6-A105E907B20F}"/>
                  </a:ext>
                </a:extLst>
              </p:cNvPr>
              <p:cNvSpPr/>
              <p:nvPr/>
            </p:nvSpPr>
            <p:spPr>
              <a:xfrm>
                <a:off x="670561" y="4880852"/>
                <a:ext cx="777266" cy="1469287"/>
              </a:xfrm>
              <a:custGeom>
                <a:avLst/>
                <a:gdLst>
                  <a:gd name="connsiteX0" fmla="*/ 42415 w 777266"/>
                  <a:gd name="connsiteY0" fmla="*/ 0 h 1469287"/>
                  <a:gd name="connsiteX1" fmla="*/ 125953 w 777266"/>
                  <a:gd name="connsiteY1" fmla="*/ 58968 h 1469287"/>
                  <a:gd name="connsiteX2" fmla="*/ 209490 w 777266"/>
                  <a:gd name="connsiteY2" fmla="*/ 9829 h 1469287"/>
                  <a:gd name="connsiteX3" fmla="*/ 255285 w 777266"/>
                  <a:gd name="connsiteY3" fmla="*/ 25093 h 1469287"/>
                  <a:gd name="connsiteX4" fmla="*/ 251751 w 777266"/>
                  <a:gd name="connsiteY4" fmla="*/ 42261 h 1469287"/>
                  <a:gd name="connsiteX5" fmla="*/ 389343 w 777266"/>
                  <a:gd name="connsiteY5" fmla="*/ 46192 h 1469287"/>
                  <a:gd name="connsiteX6" fmla="*/ 397206 w 777266"/>
                  <a:gd name="connsiteY6" fmla="*/ 57986 h 1469287"/>
                  <a:gd name="connsiteX7" fmla="*/ 428655 w 777266"/>
                  <a:gd name="connsiteY7" fmla="*/ 46192 h 1469287"/>
                  <a:gd name="connsiteX8" fmla="*/ 467967 w 777266"/>
                  <a:gd name="connsiteY8" fmla="*/ 65848 h 1469287"/>
                  <a:gd name="connsiteX9" fmla="*/ 473527 w 777266"/>
                  <a:gd name="connsiteY9" fmla="*/ 62512 h 1469287"/>
                  <a:gd name="connsiteX10" fmla="*/ 479761 w 777266"/>
                  <a:gd name="connsiteY10" fmla="*/ 99918 h 1469287"/>
                  <a:gd name="connsiteX11" fmla="*/ 522349 w 777266"/>
                  <a:gd name="connsiteY11" fmla="*/ 145782 h 1469287"/>
                  <a:gd name="connsiteX12" fmla="*/ 551833 w 777266"/>
                  <a:gd name="connsiteY12" fmla="*/ 171990 h 1469287"/>
                  <a:gd name="connsiteX13" fmla="*/ 561661 w 777266"/>
                  <a:gd name="connsiteY13" fmla="*/ 201474 h 1469287"/>
                  <a:gd name="connsiteX14" fmla="*/ 515797 w 777266"/>
                  <a:gd name="connsiteY14" fmla="*/ 266994 h 1469287"/>
                  <a:gd name="connsiteX15" fmla="*/ 535453 w 777266"/>
                  <a:gd name="connsiteY15" fmla="*/ 319410 h 1469287"/>
                  <a:gd name="connsiteX16" fmla="*/ 509245 w 777266"/>
                  <a:gd name="connsiteY16" fmla="*/ 401310 h 1469287"/>
                  <a:gd name="connsiteX17" fmla="*/ 564937 w 777266"/>
                  <a:gd name="connsiteY17" fmla="*/ 509418 h 1469287"/>
                  <a:gd name="connsiteX18" fmla="*/ 643561 w 777266"/>
                  <a:gd name="connsiteY18" fmla="*/ 545454 h 1469287"/>
                  <a:gd name="connsiteX19" fmla="*/ 607525 w 777266"/>
                  <a:gd name="connsiteY19" fmla="*/ 722359 h 1469287"/>
                  <a:gd name="connsiteX20" fmla="*/ 656665 w 777266"/>
                  <a:gd name="connsiteY20" fmla="*/ 814087 h 1469287"/>
                  <a:gd name="connsiteX21" fmla="*/ 679597 w 777266"/>
                  <a:gd name="connsiteY21" fmla="*/ 820639 h 1469287"/>
                  <a:gd name="connsiteX22" fmla="*/ 659941 w 777266"/>
                  <a:gd name="connsiteY22" fmla="*/ 918919 h 1469287"/>
                  <a:gd name="connsiteX23" fmla="*/ 686149 w 777266"/>
                  <a:gd name="connsiteY23" fmla="*/ 974611 h 1469287"/>
                  <a:gd name="connsiteX24" fmla="*/ 712357 w 777266"/>
                  <a:gd name="connsiteY24" fmla="*/ 987715 h 1469287"/>
                  <a:gd name="connsiteX25" fmla="*/ 754945 w 777266"/>
                  <a:gd name="connsiteY25" fmla="*/ 1049959 h 1469287"/>
                  <a:gd name="connsiteX26" fmla="*/ 768049 w 777266"/>
                  <a:gd name="connsiteY26" fmla="*/ 1141687 h 1469287"/>
                  <a:gd name="connsiteX27" fmla="*/ 741841 w 777266"/>
                  <a:gd name="connsiteY27" fmla="*/ 1190827 h 1469287"/>
                  <a:gd name="connsiteX28" fmla="*/ 771325 w 777266"/>
                  <a:gd name="connsiteY28" fmla="*/ 1236691 h 1469287"/>
                  <a:gd name="connsiteX29" fmla="*/ 777266 w 777266"/>
                  <a:gd name="connsiteY29" fmla="*/ 1239932 h 1469287"/>
                  <a:gd name="connsiteX30" fmla="*/ 751014 w 777266"/>
                  <a:gd name="connsiteY30" fmla="*/ 1260933 h 1469287"/>
                  <a:gd name="connsiteX31" fmla="*/ 684183 w 777266"/>
                  <a:gd name="connsiteY31" fmla="*/ 1284520 h 1469287"/>
                  <a:gd name="connsiteX32" fmla="*/ 652734 w 777266"/>
                  <a:gd name="connsiteY32" fmla="*/ 1319901 h 1469287"/>
                  <a:gd name="connsiteX33" fmla="*/ 644871 w 777266"/>
                  <a:gd name="connsiteY33" fmla="*/ 1394594 h 1469287"/>
                  <a:gd name="connsiteX34" fmla="*/ 617353 w 777266"/>
                  <a:gd name="connsiteY34" fmla="*/ 1398525 h 1469287"/>
                  <a:gd name="connsiteX35" fmla="*/ 554454 w 777266"/>
                  <a:gd name="connsiteY35" fmla="*/ 1374938 h 1469287"/>
                  <a:gd name="connsiteX36" fmla="*/ 467967 w 777266"/>
                  <a:gd name="connsiteY36" fmla="*/ 1347420 h 1469287"/>
                  <a:gd name="connsiteX37" fmla="*/ 483692 w 777266"/>
                  <a:gd name="connsiteY37" fmla="*/ 1304176 h 1469287"/>
                  <a:gd name="connsiteX38" fmla="*/ 444380 w 777266"/>
                  <a:gd name="connsiteY38" fmla="*/ 1268796 h 1469287"/>
                  <a:gd name="connsiteX39" fmla="*/ 408999 w 777266"/>
                  <a:gd name="connsiteY39" fmla="*/ 1312039 h 1469287"/>
                  <a:gd name="connsiteX40" fmla="*/ 247820 w 777266"/>
                  <a:gd name="connsiteY40" fmla="*/ 1359213 h 1469287"/>
                  <a:gd name="connsiteX41" fmla="*/ 188852 w 777266"/>
                  <a:gd name="connsiteY41" fmla="*/ 1359213 h 1469287"/>
                  <a:gd name="connsiteX42" fmla="*/ 161333 w 777266"/>
                  <a:gd name="connsiteY42" fmla="*/ 1437837 h 1469287"/>
                  <a:gd name="connsiteX43" fmla="*/ 125953 w 777266"/>
                  <a:gd name="connsiteY43" fmla="*/ 1469287 h 1469287"/>
                  <a:gd name="connsiteX44" fmla="*/ 0 w 777266"/>
                  <a:gd name="connsiteY44" fmla="*/ 1447783 h 1469287"/>
                  <a:gd name="connsiteX45" fmla="*/ 0 w 777266"/>
                  <a:gd name="connsiteY45" fmla="*/ 24742 h 1469287"/>
                  <a:gd name="connsiteX0" fmla="*/ 527238 w 1262089"/>
                  <a:gd name="connsiteY0" fmla="*/ 0 h 1469287"/>
                  <a:gd name="connsiteX1" fmla="*/ 610776 w 1262089"/>
                  <a:gd name="connsiteY1" fmla="*/ 58968 h 1469287"/>
                  <a:gd name="connsiteX2" fmla="*/ 694313 w 1262089"/>
                  <a:gd name="connsiteY2" fmla="*/ 9829 h 1469287"/>
                  <a:gd name="connsiteX3" fmla="*/ 740108 w 1262089"/>
                  <a:gd name="connsiteY3" fmla="*/ 25093 h 1469287"/>
                  <a:gd name="connsiteX4" fmla="*/ 736574 w 1262089"/>
                  <a:gd name="connsiteY4" fmla="*/ 42261 h 1469287"/>
                  <a:gd name="connsiteX5" fmla="*/ 874166 w 1262089"/>
                  <a:gd name="connsiteY5" fmla="*/ 46192 h 1469287"/>
                  <a:gd name="connsiteX6" fmla="*/ 882029 w 1262089"/>
                  <a:gd name="connsiteY6" fmla="*/ 57986 h 1469287"/>
                  <a:gd name="connsiteX7" fmla="*/ 913478 w 1262089"/>
                  <a:gd name="connsiteY7" fmla="*/ 46192 h 1469287"/>
                  <a:gd name="connsiteX8" fmla="*/ 952790 w 1262089"/>
                  <a:gd name="connsiteY8" fmla="*/ 65848 h 1469287"/>
                  <a:gd name="connsiteX9" fmla="*/ 958350 w 1262089"/>
                  <a:gd name="connsiteY9" fmla="*/ 62512 h 1469287"/>
                  <a:gd name="connsiteX10" fmla="*/ 964584 w 1262089"/>
                  <a:gd name="connsiteY10" fmla="*/ 99918 h 1469287"/>
                  <a:gd name="connsiteX11" fmla="*/ 1007172 w 1262089"/>
                  <a:gd name="connsiteY11" fmla="*/ 145782 h 1469287"/>
                  <a:gd name="connsiteX12" fmla="*/ 1036656 w 1262089"/>
                  <a:gd name="connsiteY12" fmla="*/ 171990 h 1469287"/>
                  <a:gd name="connsiteX13" fmla="*/ 1046484 w 1262089"/>
                  <a:gd name="connsiteY13" fmla="*/ 201474 h 1469287"/>
                  <a:gd name="connsiteX14" fmla="*/ 1000620 w 1262089"/>
                  <a:gd name="connsiteY14" fmla="*/ 266994 h 1469287"/>
                  <a:gd name="connsiteX15" fmla="*/ 1020276 w 1262089"/>
                  <a:gd name="connsiteY15" fmla="*/ 319410 h 1469287"/>
                  <a:gd name="connsiteX16" fmla="*/ 994068 w 1262089"/>
                  <a:gd name="connsiteY16" fmla="*/ 401310 h 1469287"/>
                  <a:gd name="connsiteX17" fmla="*/ 1049760 w 1262089"/>
                  <a:gd name="connsiteY17" fmla="*/ 509418 h 1469287"/>
                  <a:gd name="connsiteX18" fmla="*/ 1128384 w 1262089"/>
                  <a:gd name="connsiteY18" fmla="*/ 545454 h 1469287"/>
                  <a:gd name="connsiteX19" fmla="*/ 1092348 w 1262089"/>
                  <a:gd name="connsiteY19" fmla="*/ 722359 h 1469287"/>
                  <a:gd name="connsiteX20" fmla="*/ 1141488 w 1262089"/>
                  <a:gd name="connsiteY20" fmla="*/ 814087 h 1469287"/>
                  <a:gd name="connsiteX21" fmla="*/ 1164420 w 1262089"/>
                  <a:gd name="connsiteY21" fmla="*/ 820639 h 1469287"/>
                  <a:gd name="connsiteX22" fmla="*/ 1144764 w 1262089"/>
                  <a:gd name="connsiteY22" fmla="*/ 918919 h 1469287"/>
                  <a:gd name="connsiteX23" fmla="*/ 1170972 w 1262089"/>
                  <a:gd name="connsiteY23" fmla="*/ 974611 h 1469287"/>
                  <a:gd name="connsiteX24" fmla="*/ 1197180 w 1262089"/>
                  <a:gd name="connsiteY24" fmla="*/ 987715 h 1469287"/>
                  <a:gd name="connsiteX25" fmla="*/ 1239768 w 1262089"/>
                  <a:gd name="connsiteY25" fmla="*/ 1049959 h 1469287"/>
                  <a:gd name="connsiteX26" fmla="*/ 1252872 w 1262089"/>
                  <a:gd name="connsiteY26" fmla="*/ 1141687 h 1469287"/>
                  <a:gd name="connsiteX27" fmla="*/ 1226664 w 1262089"/>
                  <a:gd name="connsiteY27" fmla="*/ 1190827 h 1469287"/>
                  <a:gd name="connsiteX28" fmla="*/ 1256148 w 1262089"/>
                  <a:gd name="connsiteY28" fmla="*/ 1236691 h 1469287"/>
                  <a:gd name="connsiteX29" fmla="*/ 1262089 w 1262089"/>
                  <a:gd name="connsiteY29" fmla="*/ 1239932 h 1469287"/>
                  <a:gd name="connsiteX30" fmla="*/ 1235837 w 1262089"/>
                  <a:gd name="connsiteY30" fmla="*/ 1260933 h 1469287"/>
                  <a:gd name="connsiteX31" fmla="*/ 1169006 w 1262089"/>
                  <a:gd name="connsiteY31" fmla="*/ 1284520 h 1469287"/>
                  <a:gd name="connsiteX32" fmla="*/ 1137557 w 1262089"/>
                  <a:gd name="connsiteY32" fmla="*/ 1319901 h 1469287"/>
                  <a:gd name="connsiteX33" fmla="*/ 1129694 w 1262089"/>
                  <a:gd name="connsiteY33" fmla="*/ 1394594 h 1469287"/>
                  <a:gd name="connsiteX34" fmla="*/ 1102176 w 1262089"/>
                  <a:gd name="connsiteY34" fmla="*/ 1398525 h 1469287"/>
                  <a:gd name="connsiteX35" fmla="*/ 1039277 w 1262089"/>
                  <a:gd name="connsiteY35" fmla="*/ 1374938 h 1469287"/>
                  <a:gd name="connsiteX36" fmla="*/ 952790 w 1262089"/>
                  <a:gd name="connsiteY36" fmla="*/ 1347420 h 1469287"/>
                  <a:gd name="connsiteX37" fmla="*/ 968515 w 1262089"/>
                  <a:gd name="connsiteY37" fmla="*/ 1304176 h 1469287"/>
                  <a:gd name="connsiteX38" fmla="*/ 929203 w 1262089"/>
                  <a:gd name="connsiteY38" fmla="*/ 1268796 h 1469287"/>
                  <a:gd name="connsiteX39" fmla="*/ 893822 w 1262089"/>
                  <a:gd name="connsiteY39" fmla="*/ 1312039 h 1469287"/>
                  <a:gd name="connsiteX40" fmla="*/ 732643 w 1262089"/>
                  <a:gd name="connsiteY40" fmla="*/ 1359213 h 1469287"/>
                  <a:gd name="connsiteX41" fmla="*/ 673675 w 1262089"/>
                  <a:gd name="connsiteY41" fmla="*/ 1359213 h 1469287"/>
                  <a:gd name="connsiteX42" fmla="*/ 646156 w 1262089"/>
                  <a:gd name="connsiteY42" fmla="*/ 1437837 h 1469287"/>
                  <a:gd name="connsiteX43" fmla="*/ 610776 w 1262089"/>
                  <a:gd name="connsiteY43" fmla="*/ 1469287 h 1469287"/>
                  <a:gd name="connsiteX44" fmla="*/ 484823 w 1262089"/>
                  <a:gd name="connsiteY44" fmla="*/ 1447783 h 1469287"/>
                  <a:gd name="connsiteX45" fmla="*/ 0 w 1262089"/>
                  <a:gd name="connsiteY45" fmla="*/ 476961 h 1469287"/>
                  <a:gd name="connsiteX46" fmla="*/ 484823 w 1262089"/>
                  <a:gd name="connsiteY46" fmla="*/ 24742 h 1469287"/>
                  <a:gd name="connsiteX47" fmla="*/ 527238 w 1262089"/>
                  <a:gd name="connsiteY47" fmla="*/ 0 h 1469287"/>
                  <a:gd name="connsiteX0" fmla="*/ 0 w 1262089"/>
                  <a:gd name="connsiteY0" fmla="*/ 476961 h 1469287"/>
                  <a:gd name="connsiteX1" fmla="*/ 484823 w 1262089"/>
                  <a:gd name="connsiteY1" fmla="*/ 24742 h 1469287"/>
                  <a:gd name="connsiteX2" fmla="*/ 527238 w 1262089"/>
                  <a:gd name="connsiteY2" fmla="*/ 0 h 1469287"/>
                  <a:gd name="connsiteX3" fmla="*/ 610776 w 1262089"/>
                  <a:gd name="connsiteY3" fmla="*/ 58968 h 1469287"/>
                  <a:gd name="connsiteX4" fmla="*/ 694313 w 1262089"/>
                  <a:gd name="connsiteY4" fmla="*/ 9829 h 1469287"/>
                  <a:gd name="connsiteX5" fmla="*/ 740108 w 1262089"/>
                  <a:gd name="connsiteY5" fmla="*/ 25093 h 1469287"/>
                  <a:gd name="connsiteX6" fmla="*/ 736574 w 1262089"/>
                  <a:gd name="connsiteY6" fmla="*/ 42261 h 1469287"/>
                  <a:gd name="connsiteX7" fmla="*/ 874166 w 1262089"/>
                  <a:gd name="connsiteY7" fmla="*/ 46192 h 1469287"/>
                  <a:gd name="connsiteX8" fmla="*/ 882029 w 1262089"/>
                  <a:gd name="connsiteY8" fmla="*/ 57986 h 1469287"/>
                  <a:gd name="connsiteX9" fmla="*/ 913478 w 1262089"/>
                  <a:gd name="connsiteY9" fmla="*/ 46192 h 1469287"/>
                  <a:gd name="connsiteX10" fmla="*/ 952790 w 1262089"/>
                  <a:gd name="connsiteY10" fmla="*/ 65848 h 1469287"/>
                  <a:gd name="connsiteX11" fmla="*/ 958350 w 1262089"/>
                  <a:gd name="connsiteY11" fmla="*/ 62512 h 1469287"/>
                  <a:gd name="connsiteX12" fmla="*/ 964584 w 1262089"/>
                  <a:gd name="connsiteY12" fmla="*/ 99918 h 1469287"/>
                  <a:gd name="connsiteX13" fmla="*/ 1007172 w 1262089"/>
                  <a:gd name="connsiteY13" fmla="*/ 145782 h 1469287"/>
                  <a:gd name="connsiteX14" fmla="*/ 1036656 w 1262089"/>
                  <a:gd name="connsiteY14" fmla="*/ 171990 h 1469287"/>
                  <a:gd name="connsiteX15" fmla="*/ 1046484 w 1262089"/>
                  <a:gd name="connsiteY15" fmla="*/ 201474 h 1469287"/>
                  <a:gd name="connsiteX16" fmla="*/ 1000620 w 1262089"/>
                  <a:gd name="connsiteY16" fmla="*/ 266994 h 1469287"/>
                  <a:gd name="connsiteX17" fmla="*/ 1020276 w 1262089"/>
                  <a:gd name="connsiteY17" fmla="*/ 319410 h 1469287"/>
                  <a:gd name="connsiteX18" fmla="*/ 994068 w 1262089"/>
                  <a:gd name="connsiteY18" fmla="*/ 401310 h 1469287"/>
                  <a:gd name="connsiteX19" fmla="*/ 1049760 w 1262089"/>
                  <a:gd name="connsiteY19" fmla="*/ 509418 h 1469287"/>
                  <a:gd name="connsiteX20" fmla="*/ 1128384 w 1262089"/>
                  <a:gd name="connsiteY20" fmla="*/ 545454 h 1469287"/>
                  <a:gd name="connsiteX21" fmla="*/ 1092348 w 1262089"/>
                  <a:gd name="connsiteY21" fmla="*/ 722359 h 1469287"/>
                  <a:gd name="connsiteX22" fmla="*/ 1141488 w 1262089"/>
                  <a:gd name="connsiteY22" fmla="*/ 814087 h 1469287"/>
                  <a:gd name="connsiteX23" fmla="*/ 1164420 w 1262089"/>
                  <a:gd name="connsiteY23" fmla="*/ 820639 h 1469287"/>
                  <a:gd name="connsiteX24" fmla="*/ 1144764 w 1262089"/>
                  <a:gd name="connsiteY24" fmla="*/ 918919 h 1469287"/>
                  <a:gd name="connsiteX25" fmla="*/ 1170972 w 1262089"/>
                  <a:gd name="connsiteY25" fmla="*/ 974611 h 1469287"/>
                  <a:gd name="connsiteX26" fmla="*/ 1197180 w 1262089"/>
                  <a:gd name="connsiteY26" fmla="*/ 987715 h 1469287"/>
                  <a:gd name="connsiteX27" fmla="*/ 1239768 w 1262089"/>
                  <a:gd name="connsiteY27" fmla="*/ 1049959 h 1469287"/>
                  <a:gd name="connsiteX28" fmla="*/ 1252872 w 1262089"/>
                  <a:gd name="connsiteY28" fmla="*/ 1141687 h 1469287"/>
                  <a:gd name="connsiteX29" fmla="*/ 1226664 w 1262089"/>
                  <a:gd name="connsiteY29" fmla="*/ 1190827 h 1469287"/>
                  <a:gd name="connsiteX30" fmla="*/ 1256148 w 1262089"/>
                  <a:gd name="connsiteY30" fmla="*/ 1236691 h 1469287"/>
                  <a:gd name="connsiteX31" fmla="*/ 1262089 w 1262089"/>
                  <a:gd name="connsiteY31" fmla="*/ 1239932 h 1469287"/>
                  <a:gd name="connsiteX32" fmla="*/ 1235837 w 1262089"/>
                  <a:gd name="connsiteY32" fmla="*/ 1260933 h 1469287"/>
                  <a:gd name="connsiteX33" fmla="*/ 1169006 w 1262089"/>
                  <a:gd name="connsiteY33" fmla="*/ 1284520 h 1469287"/>
                  <a:gd name="connsiteX34" fmla="*/ 1137557 w 1262089"/>
                  <a:gd name="connsiteY34" fmla="*/ 1319901 h 1469287"/>
                  <a:gd name="connsiteX35" fmla="*/ 1129694 w 1262089"/>
                  <a:gd name="connsiteY35" fmla="*/ 1394594 h 1469287"/>
                  <a:gd name="connsiteX36" fmla="*/ 1102176 w 1262089"/>
                  <a:gd name="connsiteY36" fmla="*/ 1398525 h 1469287"/>
                  <a:gd name="connsiteX37" fmla="*/ 1039277 w 1262089"/>
                  <a:gd name="connsiteY37" fmla="*/ 1374938 h 1469287"/>
                  <a:gd name="connsiteX38" fmla="*/ 952790 w 1262089"/>
                  <a:gd name="connsiteY38" fmla="*/ 1347420 h 1469287"/>
                  <a:gd name="connsiteX39" fmla="*/ 968515 w 1262089"/>
                  <a:gd name="connsiteY39" fmla="*/ 1304176 h 1469287"/>
                  <a:gd name="connsiteX40" fmla="*/ 929203 w 1262089"/>
                  <a:gd name="connsiteY40" fmla="*/ 1268796 h 1469287"/>
                  <a:gd name="connsiteX41" fmla="*/ 893822 w 1262089"/>
                  <a:gd name="connsiteY41" fmla="*/ 1312039 h 1469287"/>
                  <a:gd name="connsiteX42" fmla="*/ 732643 w 1262089"/>
                  <a:gd name="connsiteY42" fmla="*/ 1359213 h 1469287"/>
                  <a:gd name="connsiteX43" fmla="*/ 673675 w 1262089"/>
                  <a:gd name="connsiteY43" fmla="*/ 1359213 h 1469287"/>
                  <a:gd name="connsiteX44" fmla="*/ 646156 w 1262089"/>
                  <a:gd name="connsiteY44" fmla="*/ 1437837 h 1469287"/>
                  <a:gd name="connsiteX45" fmla="*/ 610776 w 1262089"/>
                  <a:gd name="connsiteY45" fmla="*/ 1469287 h 1469287"/>
                  <a:gd name="connsiteX46" fmla="*/ 484823 w 1262089"/>
                  <a:gd name="connsiteY46" fmla="*/ 1447783 h 1469287"/>
                  <a:gd name="connsiteX47" fmla="*/ 91440 w 1262089"/>
                  <a:gd name="connsiteY47" fmla="*/ 568401 h 1469287"/>
                  <a:gd name="connsiteX0" fmla="*/ 404926 w 1182192"/>
                  <a:gd name="connsiteY0" fmla="*/ 24742 h 1469287"/>
                  <a:gd name="connsiteX1" fmla="*/ 447341 w 1182192"/>
                  <a:gd name="connsiteY1" fmla="*/ 0 h 1469287"/>
                  <a:gd name="connsiteX2" fmla="*/ 530879 w 1182192"/>
                  <a:gd name="connsiteY2" fmla="*/ 58968 h 1469287"/>
                  <a:gd name="connsiteX3" fmla="*/ 614416 w 1182192"/>
                  <a:gd name="connsiteY3" fmla="*/ 9829 h 1469287"/>
                  <a:gd name="connsiteX4" fmla="*/ 660211 w 1182192"/>
                  <a:gd name="connsiteY4" fmla="*/ 25093 h 1469287"/>
                  <a:gd name="connsiteX5" fmla="*/ 656677 w 1182192"/>
                  <a:gd name="connsiteY5" fmla="*/ 42261 h 1469287"/>
                  <a:gd name="connsiteX6" fmla="*/ 794269 w 1182192"/>
                  <a:gd name="connsiteY6" fmla="*/ 46192 h 1469287"/>
                  <a:gd name="connsiteX7" fmla="*/ 802132 w 1182192"/>
                  <a:gd name="connsiteY7" fmla="*/ 57986 h 1469287"/>
                  <a:gd name="connsiteX8" fmla="*/ 833581 w 1182192"/>
                  <a:gd name="connsiteY8" fmla="*/ 46192 h 1469287"/>
                  <a:gd name="connsiteX9" fmla="*/ 872893 w 1182192"/>
                  <a:gd name="connsiteY9" fmla="*/ 65848 h 1469287"/>
                  <a:gd name="connsiteX10" fmla="*/ 878453 w 1182192"/>
                  <a:gd name="connsiteY10" fmla="*/ 62512 h 1469287"/>
                  <a:gd name="connsiteX11" fmla="*/ 884687 w 1182192"/>
                  <a:gd name="connsiteY11" fmla="*/ 99918 h 1469287"/>
                  <a:gd name="connsiteX12" fmla="*/ 927275 w 1182192"/>
                  <a:gd name="connsiteY12" fmla="*/ 145782 h 1469287"/>
                  <a:gd name="connsiteX13" fmla="*/ 956759 w 1182192"/>
                  <a:gd name="connsiteY13" fmla="*/ 171990 h 1469287"/>
                  <a:gd name="connsiteX14" fmla="*/ 966587 w 1182192"/>
                  <a:gd name="connsiteY14" fmla="*/ 201474 h 1469287"/>
                  <a:gd name="connsiteX15" fmla="*/ 920723 w 1182192"/>
                  <a:gd name="connsiteY15" fmla="*/ 266994 h 1469287"/>
                  <a:gd name="connsiteX16" fmla="*/ 940379 w 1182192"/>
                  <a:gd name="connsiteY16" fmla="*/ 319410 h 1469287"/>
                  <a:gd name="connsiteX17" fmla="*/ 914171 w 1182192"/>
                  <a:gd name="connsiteY17" fmla="*/ 401310 h 1469287"/>
                  <a:gd name="connsiteX18" fmla="*/ 969863 w 1182192"/>
                  <a:gd name="connsiteY18" fmla="*/ 509418 h 1469287"/>
                  <a:gd name="connsiteX19" fmla="*/ 1048487 w 1182192"/>
                  <a:gd name="connsiteY19" fmla="*/ 545454 h 1469287"/>
                  <a:gd name="connsiteX20" fmla="*/ 1012451 w 1182192"/>
                  <a:gd name="connsiteY20" fmla="*/ 722359 h 1469287"/>
                  <a:gd name="connsiteX21" fmla="*/ 1061591 w 1182192"/>
                  <a:gd name="connsiteY21" fmla="*/ 814087 h 1469287"/>
                  <a:gd name="connsiteX22" fmla="*/ 1084523 w 1182192"/>
                  <a:gd name="connsiteY22" fmla="*/ 820639 h 1469287"/>
                  <a:gd name="connsiteX23" fmla="*/ 1064867 w 1182192"/>
                  <a:gd name="connsiteY23" fmla="*/ 918919 h 1469287"/>
                  <a:gd name="connsiteX24" fmla="*/ 1091075 w 1182192"/>
                  <a:gd name="connsiteY24" fmla="*/ 974611 h 1469287"/>
                  <a:gd name="connsiteX25" fmla="*/ 1117283 w 1182192"/>
                  <a:gd name="connsiteY25" fmla="*/ 987715 h 1469287"/>
                  <a:gd name="connsiteX26" fmla="*/ 1159871 w 1182192"/>
                  <a:gd name="connsiteY26" fmla="*/ 1049959 h 1469287"/>
                  <a:gd name="connsiteX27" fmla="*/ 1172975 w 1182192"/>
                  <a:gd name="connsiteY27" fmla="*/ 1141687 h 1469287"/>
                  <a:gd name="connsiteX28" fmla="*/ 1146767 w 1182192"/>
                  <a:gd name="connsiteY28" fmla="*/ 1190827 h 1469287"/>
                  <a:gd name="connsiteX29" fmla="*/ 1176251 w 1182192"/>
                  <a:gd name="connsiteY29" fmla="*/ 1236691 h 1469287"/>
                  <a:gd name="connsiteX30" fmla="*/ 1182192 w 1182192"/>
                  <a:gd name="connsiteY30" fmla="*/ 1239932 h 1469287"/>
                  <a:gd name="connsiteX31" fmla="*/ 1155940 w 1182192"/>
                  <a:gd name="connsiteY31" fmla="*/ 1260933 h 1469287"/>
                  <a:gd name="connsiteX32" fmla="*/ 1089109 w 1182192"/>
                  <a:gd name="connsiteY32" fmla="*/ 1284520 h 1469287"/>
                  <a:gd name="connsiteX33" fmla="*/ 1057660 w 1182192"/>
                  <a:gd name="connsiteY33" fmla="*/ 1319901 h 1469287"/>
                  <a:gd name="connsiteX34" fmla="*/ 1049797 w 1182192"/>
                  <a:gd name="connsiteY34" fmla="*/ 1394594 h 1469287"/>
                  <a:gd name="connsiteX35" fmla="*/ 1022279 w 1182192"/>
                  <a:gd name="connsiteY35" fmla="*/ 1398525 h 1469287"/>
                  <a:gd name="connsiteX36" fmla="*/ 959380 w 1182192"/>
                  <a:gd name="connsiteY36" fmla="*/ 1374938 h 1469287"/>
                  <a:gd name="connsiteX37" fmla="*/ 872893 w 1182192"/>
                  <a:gd name="connsiteY37" fmla="*/ 1347420 h 1469287"/>
                  <a:gd name="connsiteX38" fmla="*/ 888618 w 1182192"/>
                  <a:gd name="connsiteY38" fmla="*/ 1304176 h 1469287"/>
                  <a:gd name="connsiteX39" fmla="*/ 849306 w 1182192"/>
                  <a:gd name="connsiteY39" fmla="*/ 1268796 h 1469287"/>
                  <a:gd name="connsiteX40" fmla="*/ 813925 w 1182192"/>
                  <a:gd name="connsiteY40" fmla="*/ 1312039 h 1469287"/>
                  <a:gd name="connsiteX41" fmla="*/ 652746 w 1182192"/>
                  <a:gd name="connsiteY41" fmla="*/ 1359213 h 1469287"/>
                  <a:gd name="connsiteX42" fmla="*/ 593778 w 1182192"/>
                  <a:gd name="connsiteY42" fmla="*/ 1359213 h 1469287"/>
                  <a:gd name="connsiteX43" fmla="*/ 566259 w 1182192"/>
                  <a:gd name="connsiteY43" fmla="*/ 1437837 h 1469287"/>
                  <a:gd name="connsiteX44" fmla="*/ 530879 w 1182192"/>
                  <a:gd name="connsiteY44" fmla="*/ 1469287 h 1469287"/>
                  <a:gd name="connsiteX45" fmla="*/ 404926 w 1182192"/>
                  <a:gd name="connsiteY45" fmla="*/ 1447783 h 1469287"/>
                  <a:gd name="connsiteX46" fmla="*/ 11543 w 1182192"/>
                  <a:gd name="connsiteY46" fmla="*/ 568401 h 1469287"/>
                  <a:gd name="connsiteX0" fmla="*/ 0 w 777266"/>
                  <a:gd name="connsiteY0" fmla="*/ 24742 h 1469287"/>
                  <a:gd name="connsiteX1" fmla="*/ 42415 w 777266"/>
                  <a:gd name="connsiteY1" fmla="*/ 0 h 1469287"/>
                  <a:gd name="connsiteX2" fmla="*/ 125953 w 777266"/>
                  <a:gd name="connsiteY2" fmla="*/ 58968 h 1469287"/>
                  <a:gd name="connsiteX3" fmla="*/ 209490 w 777266"/>
                  <a:gd name="connsiteY3" fmla="*/ 9829 h 1469287"/>
                  <a:gd name="connsiteX4" fmla="*/ 255285 w 777266"/>
                  <a:gd name="connsiteY4" fmla="*/ 25093 h 1469287"/>
                  <a:gd name="connsiteX5" fmla="*/ 251751 w 777266"/>
                  <a:gd name="connsiteY5" fmla="*/ 42261 h 1469287"/>
                  <a:gd name="connsiteX6" fmla="*/ 389343 w 777266"/>
                  <a:gd name="connsiteY6" fmla="*/ 46192 h 1469287"/>
                  <a:gd name="connsiteX7" fmla="*/ 397206 w 777266"/>
                  <a:gd name="connsiteY7" fmla="*/ 57986 h 1469287"/>
                  <a:gd name="connsiteX8" fmla="*/ 428655 w 777266"/>
                  <a:gd name="connsiteY8" fmla="*/ 46192 h 1469287"/>
                  <a:gd name="connsiteX9" fmla="*/ 467967 w 777266"/>
                  <a:gd name="connsiteY9" fmla="*/ 65848 h 1469287"/>
                  <a:gd name="connsiteX10" fmla="*/ 473527 w 777266"/>
                  <a:gd name="connsiteY10" fmla="*/ 62512 h 1469287"/>
                  <a:gd name="connsiteX11" fmla="*/ 479761 w 777266"/>
                  <a:gd name="connsiteY11" fmla="*/ 99918 h 1469287"/>
                  <a:gd name="connsiteX12" fmla="*/ 522349 w 777266"/>
                  <a:gd name="connsiteY12" fmla="*/ 145782 h 1469287"/>
                  <a:gd name="connsiteX13" fmla="*/ 551833 w 777266"/>
                  <a:gd name="connsiteY13" fmla="*/ 171990 h 1469287"/>
                  <a:gd name="connsiteX14" fmla="*/ 561661 w 777266"/>
                  <a:gd name="connsiteY14" fmla="*/ 201474 h 1469287"/>
                  <a:gd name="connsiteX15" fmla="*/ 515797 w 777266"/>
                  <a:gd name="connsiteY15" fmla="*/ 266994 h 1469287"/>
                  <a:gd name="connsiteX16" fmla="*/ 535453 w 777266"/>
                  <a:gd name="connsiteY16" fmla="*/ 319410 h 1469287"/>
                  <a:gd name="connsiteX17" fmla="*/ 509245 w 777266"/>
                  <a:gd name="connsiteY17" fmla="*/ 401310 h 1469287"/>
                  <a:gd name="connsiteX18" fmla="*/ 564937 w 777266"/>
                  <a:gd name="connsiteY18" fmla="*/ 509418 h 1469287"/>
                  <a:gd name="connsiteX19" fmla="*/ 643561 w 777266"/>
                  <a:gd name="connsiteY19" fmla="*/ 545454 h 1469287"/>
                  <a:gd name="connsiteX20" fmla="*/ 607525 w 777266"/>
                  <a:gd name="connsiteY20" fmla="*/ 722359 h 1469287"/>
                  <a:gd name="connsiteX21" fmla="*/ 656665 w 777266"/>
                  <a:gd name="connsiteY21" fmla="*/ 814087 h 1469287"/>
                  <a:gd name="connsiteX22" fmla="*/ 679597 w 777266"/>
                  <a:gd name="connsiteY22" fmla="*/ 820639 h 1469287"/>
                  <a:gd name="connsiteX23" fmla="*/ 659941 w 777266"/>
                  <a:gd name="connsiteY23" fmla="*/ 918919 h 1469287"/>
                  <a:gd name="connsiteX24" fmla="*/ 686149 w 777266"/>
                  <a:gd name="connsiteY24" fmla="*/ 974611 h 1469287"/>
                  <a:gd name="connsiteX25" fmla="*/ 712357 w 777266"/>
                  <a:gd name="connsiteY25" fmla="*/ 987715 h 1469287"/>
                  <a:gd name="connsiteX26" fmla="*/ 754945 w 777266"/>
                  <a:gd name="connsiteY26" fmla="*/ 1049959 h 1469287"/>
                  <a:gd name="connsiteX27" fmla="*/ 768049 w 777266"/>
                  <a:gd name="connsiteY27" fmla="*/ 1141687 h 1469287"/>
                  <a:gd name="connsiteX28" fmla="*/ 741841 w 777266"/>
                  <a:gd name="connsiteY28" fmla="*/ 1190827 h 1469287"/>
                  <a:gd name="connsiteX29" fmla="*/ 771325 w 777266"/>
                  <a:gd name="connsiteY29" fmla="*/ 1236691 h 1469287"/>
                  <a:gd name="connsiteX30" fmla="*/ 777266 w 777266"/>
                  <a:gd name="connsiteY30" fmla="*/ 1239932 h 1469287"/>
                  <a:gd name="connsiteX31" fmla="*/ 751014 w 777266"/>
                  <a:gd name="connsiteY31" fmla="*/ 1260933 h 1469287"/>
                  <a:gd name="connsiteX32" fmla="*/ 684183 w 777266"/>
                  <a:gd name="connsiteY32" fmla="*/ 1284520 h 1469287"/>
                  <a:gd name="connsiteX33" fmla="*/ 652734 w 777266"/>
                  <a:gd name="connsiteY33" fmla="*/ 1319901 h 1469287"/>
                  <a:gd name="connsiteX34" fmla="*/ 644871 w 777266"/>
                  <a:gd name="connsiteY34" fmla="*/ 1394594 h 1469287"/>
                  <a:gd name="connsiteX35" fmla="*/ 617353 w 777266"/>
                  <a:gd name="connsiteY35" fmla="*/ 1398525 h 1469287"/>
                  <a:gd name="connsiteX36" fmla="*/ 554454 w 777266"/>
                  <a:gd name="connsiteY36" fmla="*/ 1374938 h 1469287"/>
                  <a:gd name="connsiteX37" fmla="*/ 467967 w 777266"/>
                  <a:gd name="connsiteY37" fmla="*/ 1347420 h 1469287"/>
                  <a:gd name="connsiteX38" fmla="*/ 483692 w 777266"/>
                  <a:gd name="connsiteY38" fmla="*/ 1304176 h 1469287"/>
                  <a:gd name="connsiteX39" fmla="*/ 444380 w 777266"/>
                  <a:gd name="connsiteY39" fmla="*/ 1268796 h 1469287"/>
                  <a:gd name="connsiteX40" fmla="*/ 408999 w 777266"/>
                  <a:gd name="connsiteY40" fmla="*/ 1312039 h 1469287"/>
                  <a:gd name="connsiteX41" fmla="*/ 247820 w 777266"/>
                  <a:gd name="connsiteY41" fmla="*/ 1359213 h 1469287"/>
                  <a:gd name="connsiteX42" fmla="*/ 188852 w 777266"/>
                  <a:gd name="connsiteY42" fmla="*/ 1359213 h 1469287"/>
                  <a:gd name="connsiteX43" fmla="*/ 161333 w 777266"/>
                  <a:gd name="connsiteY43" fmla="*/ 1437837 h 1469287"/>
                  <a:gd name="connsiteX44" fmla="*/ 125953 w 777266"/>
                  <a:gd name="connsiteY44" fmla="*/ 1469287 h 1469287"/>
                  <a:gd name="connsiteX45" fmla="*/ 0 w 777266"/>
                  <a:gd name="connsiteY45" fmla="*/ 1447783 h 146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777266" h="1469287">
                    <a:moveTo>
                      <a:pt x="0" y="24742"/>
                    </a:moveTo>
                    <a:lnTo>
                      <a:pt x="42415" y="0"/>
                    </a:lnTo>
                    <a:lnTo>
                      <a:pt x="125953" y="58968"/>
                    </a:lnTo>
                    <a:lnTo>
                      <a:pt x="209490" y="9829"/>
                    </a:lnTo>
                    <a:lnTo>
                      <a:pt x="255285" y="25093"/>
                    </a:lnTo>
                    <a:lnTo>
                      <a:pt x="251751" y="42261"/>
                    </a:lnTo>
                    <a:lnTo>
                      <a:pt x="389343" y="46192"/>
                    </a:lnTo>
                    <a:lnTo>
                      <a:pt x="397206" y="57986"/>
                    </a:lnTo>
                    <a:lnTo>
                      <a:pt x="428655" y="46192"/>
                    </a:lnTo>
                    <a:lnTo>
                      <a:pt x="467967" y="65848"/>
                    </a:lnTo>
                    <a:lnTo>
                      <a:pt x="473527" y="62512"/>
                    </a:lnTo>
                    <a:lnTo>
                      <a:pt x="479761" y="99918"/>
                    </a:lnTo>
                    <a:lnTo>
                      <a:pt x="522349" y="145782"/>
                    </a:lnTo>
                    <a:lnTo>
                      <a:pt x="551833" y="171990"/>
                    </a:lnTo>
                    <a:lnTo>
                      <a:pt x="561661" y="201474"/>
                    </a:lnTo>
                    <a:lnTo>
                      <a:pt x="515797" y="266994"/>
                    </a:lnTo>
                    <a:lnTo>
                      <a:pt x="535453" y="319410"/>
                    </a:lnTo>
                    <a:lnTo>
                      <a:pt x="509245" y="401310"/>
                    </a:lnTo>
                    <a:lnTo>
                      <a:pt x="564937" y="509418"/>
                    </a:lnTo>
                    <a:lnTo>
                      <a:pt x="643561" y="545454"/>
                    </a:lnTo>
                    <a:lnTo>
                      <a:pt x="607525" y="722359"/>
                    </a:lnTo>
                    <a:lnTo>
                      <a:pt x="656665" y="814087"/>
                    </a:lnTo>
                    <a:lnTo>
                      <a:pt x="679597" y="820639"/>
                    </a:lnTo>
                    <a:lnTo>
                      <a:pt x="659941" y="918919"/>
                    </a:lnTo>
                    <a:lnTo>
                      <a:pt x="686149" y="974611"/>
                    </a:lnTo>
                    <a:lnTo>
                      <a:pt x="712357" y="987715"/>
                    </a:lnTo>
                    <a:lnTo>
                      <a:pt x="754945" y="1049959"/>
                    </a:lnTo>
                    <a:lnTo>
                      <a:pt x="768049" y="1141687"/>
                    </a:lnTo>
                    <a:lnTo>
                      <a:pt x="741841" y="1190827"/>
                    </a:lnTo>
                    <a:lnTo>
                      <a:pt x="771325" y="1236691"/>
                    </a:lnTo>
                    <a:lnTo>
                      <a:pt x="777266" y="1239932"/>
                    </a:lnTo>
                    <a:lnTo>
                      <a:pt x="751014" y="1260933"/>
                    </a:lnTo>
                    <a:lnTo>
                      <a:pt x="684183" y="1284520"/>
                    </a:lnTo>
                    <a:lnTo>
                      <a:pt x="652734" y="1319901"/>
                    </a:lnTo>
                    <a:lnTo>
                      <a:pt x="644871" y="1394594"/>
                    </a:lnTo>
                    <a:lnTo>
                      <a:pt x="617353" y="1398525"/>
                    </a:lnTo>
                    <a:lnTo>
                      <a:pt x="554454" y="1374938"/>
                    </a:lnTo>
                    <a:lnTo>
                      <a:pt x="467967" y="1347420"/>
                    </a:lnTo>
                    <a:lnTo>
                      <a:pt x="483692" y="1304176"/>
                    </a:lnTo>
                    <a:lnTo>
                      <a:pt x="444380" y="1268796"/>
                    </a:lnTo>
                    <a:lnTo>
                      <a:pt x="408999" y="1312039"/>
                    </a:lnTo>
                    <a:lnTo>
                      <a:pt x="247820" y="1359213"/>
                    </a:lnTo>
                    <a:lnTo>
                      <a:pt x="188852" y="1359213"/>
                    </a:lnTo>
                    <a:lnTo>
                      <a:pt x="161333" y="1437837"/>
                    </a:lnTo>
                    <a:lnTo>
                      <a:pt x="125953" y="1469287"/>
                    </a:lnTo>
                    <a:lnTo>
                      <a:pt x="0" y="1447783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7196EDE9-27AE-BB1A-BDF2-494C1F1252B9}"/>
                </a:ext>
              </a:extLst>
            </p:cNvPr>
            <p:cNvGrpSpPr/>
            <p:nvPr/>
          </p:nvGrpSpPr>
          <p:grpSpPr>
            <a:xfrm>
              <a:off x="6705609" y="4179657"/>
              <a:ext cx="2466287" cy="1492920"/>
              <a:chOff x="1635837" y="1554811"/>
              <a:chExt cx="1083943" cy="656145"/>
            </a:xfrm>
          </p:grpSpPr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660EDFD0-688C-0356-4DC0-2FBE18C93DCC}"/>
                  </a:ext>
                </a:extLst>
              </p:cNvPr>
              <p:cNvSpPr/>
              <p:nvPr/>
            </p:nvSpPr>
            <p:spPr>
              <a:xfrm>
                <a:off x="2578875" y="1929418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C91E1FE1-BB1F-696A-5435-57BE75B9CB65}"/>
                  </a:ext>
                </a:extLst>
              </p:cNvPr>
              <p:cNvSpPr/>
              <p:nvPr/>
            </p:nvSpPr>
            <p:spPr>
              <a:xfrm>
                <a:off x="2127531" y="1554811"/>
                <a:ext cx="140905" cy="8116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DEAC660B-2C8E-8AC0-51AB-F86C2E949229}"/>
                  </a:ext>
                </a:extLst>
              </p:cNvPr>
              <p:cNvSpPr/>
              <p:nvPr/>
            </p:nvSpPr>
            <p:spPr>
              <a:xfrm>
                <a:off x="2040444" y="1952691"/>
                <a:ext cx="231085" cy="13526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53" name="正方形/長方形 652">
                <a:extLst>
                  <a:ext uri="{FF2B5EF4-FFF2-40B4-BE49-F238E27FC236}">
                    <a16:creationId xmlns:a16="http://schemas.microsoft.com/office/drawing/2014/main" id="{9D8F5DC8-51D1-7F37-0F61-AEFED113E933}"/>
                  </a:ext>
                </a:extLst>
              </p:cNvPr>
              <p:cNvSpPr/>
              <p:nvPr/>
            </p:nvSpPr>
            <p:spPr>
              <a:xfrm>
                <a:off x="1635837" y="2129795"/>
                <a:ext cx="140905" cy="8116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513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1CCCB-D5E4-4FDF-530B-D45B88BA5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4ADF1C-09FA-975B-E90B-54CD0AD4EBD2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岡山県のおとなり、隣接する県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66" name="グループ化 965">
            <a:extLst>
              <a:ext uri="{FF2B5EF4-FFF2-40B4-BE49-F238E27FC236}">
                <a16:creationId xmlns:a16="http://schemas.microsoft.com/office/drawing/2014/main" id="{02AABF31-32E9-EBAF-AFB4-0FA9CD5A2446}"/>
              </a:ext>
            </a:extLst>
          </p:cNvPr>
          <p:cNvGrpSpPr/>
          <p:nvPr/>
        </p:nvGrpSpPr>
        <p:grpSpPr>
          <a:xfrm>
            <a:off x="736643" y="1378490"/>
            <a:ext cx="2569241" cy="1345660"/>
            <a:chOff x="736643" y="1378490"/>
            <a:chExt cx="2569241" cy="1345660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AD02CD51-A105-30F0-3D97-6422124260DC}"/>
                </a:ext>
              </a:extLst>
            </p:cNvPr>
            <p:cNvGrpSpPr/>
            <p:nvPr/>
          </p:nvGrpSpPr>
          <p:grpSpPr>
            <a:xfrm>
              <a:off x="736643" y="1378490"/>
              <a:ext cx="2569241" cy="1345660"/>
              <a:chOff x="930187" y="1378490"/>
              <a:chExt cx="2375697" cy="124429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4700A0D-8B37-5C2D-1190-3FBA743A5392}"/>
                  </a:ext>
                </a:extLst>
              </p:cNvPr>
              <p:cNvSpPr/>
              <p:nvPr/>
            </p:nvSpPr>
            <p:spPr>
              <a:xfrm>
                <a:off x="2467911" y="1378490"/>
                <a:ext cx="837973" cy="882608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C857999-0AD0-5DDB-B722-8C7351B47411}"/>
                  </a:ext>
                </a:extLst>
              </p:cNvPr>
              <p:cNvSpPr/>
              <p:nvPr/>
            </p:nvSpPr>
            <p:spPr>
              <a:xfrm>
                <a:off x="1689546" y="1427377"/>
                <a:ext cx="959782" cy="464550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2AC6072-50DC-9944-2EFF-42138262C078}"/>
                  </a:ext>
                </a:extLst>
              </p:cNvPr>
              <p:cNvSpPr/>
              <p:nvPr/>
            </p:nvSpPr>
            <p:spPr>
              <a:xfrm>
                <a:off x="1787017" y="1648312"/>
                <a:ext cx="809038" cy="769726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4CE6F00-DC5F-88AE-52C3-ECE46AD41F3F}"/>
                  </a:ext>
                </a:extLst>
              </p:cNvPr>
              <p:cNvSpPr/>
              <p:nvPr/>
            </p:nvSpPr>
            <p:spPr>
              <a:xfrm>
                <a:off x="930187" y="1856509"/>
                <a:ext cx="990325" cy="766271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4F4E703-E138-0EBA-888A-DBF5C23812BB}"/>
                </a:ext>
              </a:extLst>
            </p:cNvPr>
            <p:cNvGrpSpPr/>
            <p:nvPr/>
          </p:nvGrpSpPr>
          <p:grpSpPr>
            <a:xfrm>
              <a:off x="1882382" y="1908408"/>
              <a:ext cx="346965" cy="156435"/>
              <a:chOff x="5559286" y="1975686"/>
              <a:chExt cx="346965" cy="156435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5408550-FA67-8CDB-2C21-3EC0DBA3A13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B6CF9AA-257B-C999-7048-C11AD72C83A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22BC6B8-EB64-78DE-FC05-B2F5298CD7DC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7AD35353-27D7-551C-9662-7B4E3C42EF83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CD1C463-3929-1411-C7AC-F89137D0E8FD}"/>
                </a:ext>
              </a:extLst>
            </p:cNvPr>
            <p:cNvGrpSpPr/>
            <p:nvPr/>
          </p:nvGrpSpPr>
          <p:grpSpPr>
            <a:xfrm>
              <a:off x="1909045" y="1470523"/>
              <a:ext cx="346965" cy="156435"/>
              <a:chOff x="5559286" y="1975686"/>
              <a:chExt cx="346965" cy="156435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8ACBFF25-51E2-D94E-6005-A043B7083DD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C129F9D-C667-F588-DDDE-F6BFEF69EF7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DB70736E-A43F-34D1-61A5-D340D4816892}"/>
                  </a:ext>
                </a:extLst>
              </p:cNvPr>
              <p:cNvSpPr/>
              <p:nvPr/>
            </p:nvSpPr>
            <p:spPr>
              <a:xfrm>
                <a:off x="562057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FB1020D1-ADCA-C812-1BB2-177D14719EA6}"/>
                  </a:ext>
                </a:extLst>
              </p:cNvPr>
              <p:cNvSpPr/>
              <p:nvPr/>
            </p:nvSpPr>
            <p:spPr>
              <a:xfrm>
                <a:off x="581110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056393F-A434-8A2A-79E2-A5C0CD64B3A7}"/>
                </a:ext>
              </a:extLst>
            </p:cNvPr>
            <p:cNvGrpSpPr/>
            <p:nvPr/>
          </p:nvGrpSpPr>
          <p:grpSpPr>
            <a:xfrm>
              <a:off x="2639295" y="1768973"/>
              <a:ext cx="346965" cy="156435"/>
              <a:chOff x="5559286" y="1975686"/>
              <a:chExt cx="346965" cy="156435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ADB6DD34-D874-F9AE-59D6-7B3F87E2BEE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5BE19B62-5B70-033D-87FC-BDF86083959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6FCEDF92-DF1A-E17A-913C-1AEA419CCFF0}"/>
                  </a:ext>
                </a:extLst>
              </p:cNvPr>
              <p:cNvSpPr/>
              <p:nvPr/>
            </p:nvSpPr>
            <p:spPr>
              <a:xfrm>
                <a:off x="5595173" y="20252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AF1EE951-9409-6303-A66F-0D5D393ED21C}"/>
                  </a:ext>
                </a:extLst>
              </p:cNvPr>
              <p:cNvSpPr/>
              <p:nvPr/>
            </p:nvSpPr>
            <p:spPr>
              <a:xfrm>
                <a:off x="5785703" y="20252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52E9D905-96F4-B81D-6546-A8955E129331}"/>
                </a:ext>
              </a:extLst>
            </p:cNvPr>
            <p:cNvGrpSpPr/>
            <p:nvPr/>
          </p:nvGrpSpPr>
          <p:grpSpPr>
            <a:xfrm>
              <a:off x="1299445" y="1991223"/>
              <a:ext cx="346965" cy="156435"/>
              <a:chOff x="5559286" y="1975686"/>
              <a:chExt cx="346965" cy="156435"/>
            </a:xfrm>
          </p:grpSpPr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1A01876C-FB46-425F-030B-5864AE139DF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66BF25C-18FF-C00D-DF53-80690523FF4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BAFA5DD8-6430-8E59-6E73-F84CE59C43FE}"/>
                  </a:ext>
                </a:extLst>
              </p:cNvPr>
              <p:cNvSpPr/>
              <p:nvPr/>
            </p:nvSpPr>
            <p:spPr>
              <a:xfrm>
                <a:off x="563962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F6B37BD-6C0B-EA5B-03C6-BA259592C5C9}"/>
                  </a:ext>
                </a:extLst>
              </p:cNvPr>
              <p:cNvSpPr/>
              <p:nvPr/>
            </p:nvSpPr>
            <p:spPr>
              <a:xfrm>
                <a:off x="583015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E16B5B6-D295-05CD-CCC1-0F77D20529C0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6623069" y="4679044"/>
            <a:chExt cx="2566651" cy="874523"/>
          </a:xfrm>
        </p:grpSpPr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EA8A3D9C-283F-479D-9C3A-756AAD5BD261}"/>
                </a:ext>
              </a:extLst>
            </p:cNvPr>
            <p:cNvSpPr/>
            <p:nvPr/>
          </p:nvSpPr>
          <p:spPr>
            <a:xfrm rot="8100000" flipH="1">
              <a:off x="8425065" y="5141211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6D3340F-7EEA-9D19-0B61-9332ACA48012}"/>
                </a:ext>
              </a:extLst>
            </p:cNvPr>
            <p:cNvGrpSpPr/>
            <p:nvPr/>
          </p:nvGrpSpPr>
          <p:grpSpPr>
            <a:xfrm>
              <a:off x="8080702" y="5327081"/>
              <a:ext cx="122904" cy="226486"/>
              <a:chOff x="5146675" y="2893474"/>
              <a:chExt cx="276225" cy="577278"/>
            </a:xfrm>
          </p:grpSpPr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C6D7CB54-244C-A389-21B8-155B40AF677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C5077A4F-F64A-FC70-431A-6CA1D50B719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1D32D24-B7B8-29E3-527F-5B479878F93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80B033B-7B40-B5E3-DA3D-6746C19F0B14}"/>
                </a:ext>
              </a:extLst>
            </p:cNvPr>
            <p:cNvGrpSpPr/>
            <p:nvPr/>
          </p:nvGrpSpPr>
          <p:grpSpPr>
            <a:xfrm>
              <a:off x="8221082" y="5327081"/>
              <a:ext cx="122904" cy="226486"/>
              <a:chOff x="5146675" y="2893474"/>
              <a:chExt cx="276225" cy="577278"/>
            </a:xfrm>
          </p:grpSpPr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F277304A-2230-F72A-C3CA-6B1BA250166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BA0EC115-036B-DE40-00FC-D1E695AF914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F737060-8028-C1A3-59F2-9770F3991DE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FCBFF9B-C8DE-136E-3BCE-B6AD86E0ADBF}"/>
                </a:ext>
              </a:extLst>
            </p:cNvPr>
            <p:cNvSpPr/>
            <p:nvPr/>
          </p:nvSpPr>
          <p:spPr>
            <a:xfrm rot="10800000">
              <a:off x="8058217" y="5288607"/>
              <a:ext cx="308713" cy="109386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F0A03026-7453-B079-94A3-B467930CDC17}"/>
                </a:ext>
              </a:extLst>
            </p:cNvPr>
            <p:cNvSpPr/>
            <p:nvPr/>
          </p:nvSpPr>
          <p:spPr>
            <a:xfrm rot="13500000">
              <a:off x="7965236" y="5141210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47734D7-CEE2-A285-C97A-7B1DD19A301B}"/>
                </a:ext>
              </a:extLst>
            </p:cNvPr>
            <p:cNvSpPr/>
            <p:nvPr/>
          </p:nvSpPr>
          <p:spPr>
            <a:xfrm>
              <a:off x="7967418" y="5056591"/>
              <a:ext cx="490274" cy="246120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46398F34-AB04-A6D8-8A47-37F67B8B8E9F}"/>
                </a:ext>
              </a:extLst>
            </p:cNvPr>
            <p:cNvGrpSpPr/>
            <p:nvPr/>
          </p:nvGrpSpPr>
          <p:grpSpPr>
            <a:xfrm>
              <a:off x="7295390" y="5056591"/>
              <a:ext cx="560821" cy="496975"/>
              <a:chOff x="5445709" y="4203669"/>
              <a:chExt cx="732515" cy="649123"/>
            </a:xfrm>
          </p:grpSpPr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8AB97C04-EDD5-732D-8C0C-9C94055BDBF8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C93EC0E2-AAD0-94D1-2F9C-80F7BEC3C6F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BE6626E8-7145-0CD4-67A3-6205B1E3AF4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FC0A50FB-516E-4175-5753-D3F99AA07BF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A453E0C8-E169-5434-9CB6-77E35AC63A2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69F856CF-FFE2-24E1-CEF1-AEFDED578B7D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14" name="台形 613">
                  <a:extLst>
                    <a:ext uri="{FF2B5EF4-FFF2-40B4-BE49-F238E27FC236}">
                      <a16:creationId xmlns:a16="http://schemas.microsoft.com/office/drawing/2014/main" id="{ECEB2AE9-B6BB-DFC1-5483-3BD2C669B43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台形 625">
                  <a:extLst>
                    <a:ext uri="{FF2B5EF4-FFF2-40B4-BE49-F238E27FC236}">
                      <a16:creationId xmlns:a16="http://schemas.microsoft.com/office/drawing/2014/main" id="{DF874CB6-575C-8030-DF3B-C425FAAAE52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B1E99CC7-8D63-5056-F917-714E386E148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84EEBC37-47EF-3234-9993-02F8C3E43C9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台形 609">
                <a:extLst>
                  <a:ext uri="{FF2B5EF4-FFF2-40B4-BE49-F238E27FC236}">
                    <a16:creationId xmlns:a16="http://schemas.microsoft.com/office/drawing/2014/main" id="{BCC646F5-ED5E-1BD3-9FB3-6C9B9E81077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3F2FE120-6658-61C3-4161-D37EE167F48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588F6540-41B7-7144-A013-07FA0F5B49DD}"/>
                </a:ext>
              </a:extLst>
            </p:cNvPr>
            <p:cNvGrpSpPr/>
            <p:nvPr/>
          </p:nvGrpSpPr>
          <p:grpSpPr>
            <a:xfrm>
              <a:off x="6623069" y="5056591"/>
              <a:ext cx="627869" cy="496975"/>
              <a:chOff x="5358134" y="4203669"/>
              <a:chExt cx="820090" cy="649123"/>
            </a:xfrm>
          </p:grpSpPr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D44DE57B-F441-2689-D325-6851A3B35481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4C4E6A95-2785-24DC-1B9C-03E717E1DF2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8EB45F61-8E0C-A2BA-0742-00869BB89BA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66C81BCF-EDFD-1B32-43FB-11F5763A11A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1EF43E0A-9302-035D-3BC0-58FCB56086C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244AB8B7-BC9D-5B88-9833-3AE41A9071E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E500063C-5CAE-94D4-CBFC-0A2E7142A5C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D4048519-BA20-DF2E-FCE8-2434D056AA4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2702DE08-5166-0002-30E4-473FFC32DE7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6D6DA46-EE42-5D93-A917-A3EEB3818C1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台形 142">
                <a:extLst>
                  <a:ext uri="{FF2B5EF4-FFF2-40B4-BE49-F238E27FC236}">
                    <a16:creationId xmlns:a16="http://schemas.microsoft.com/office/drawing/2014/main" id="{058EBE80-FDCD-DA2F-3D05-1843F60030D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2240CB1-DA9D-CE6A-E8AB-C456C053FD8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033C8A9-C341-B046-1233-2E4FDFB8B682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BD0B2144-2D47-2CC2-AABA-46F2558F0CAD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7EE8EA1E-8856-DD87-D139-0CFD2A12CED1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DDAA3DA-231E-0FCE-F8FC-BAFCFD12DBCA}"/>
                </a:ext>
              </a:extLst>
            </p:cNvPr>
            <p:cNvGrpSpPr/>
            <p:nvPr/>
          </p:nvGrpSpPr>
          <p:grpSpPr>
            <a:xfrm>
              <a:off x="7221996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92EE9D36-84FE-97AF-3423-8AAF08A978E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C44B1CB-D09C-E1F7-8155-9AC66E7BF28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97A1BAA9-2B3A-A789-737F-AEC09F67EE6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82847626-1779-46BA-6D82-9037459B527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D297BB22-B137-7669-A47A-216BBC991BD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EA22A840-6424-81CD-3461-8B0099CF8D5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E3B73B60-9ED4-A4CF-E66E-A1CECA16309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98B1C2BC-9C75-534D-3476-128850E4955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EF4F0CC4-EE91-A343-AB51-9BC99B5578FA}"/>
                </a:ext>
              </a:extLst>
            </p:cNvPr>
            <p:cNvGrpSpPr/>
            <p:nvPr/>
          </p:nvGrpSpPr>
          <p:grpSpPr>
            <a:xfrm>
              <a:off x="7829699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FD3345B3-0531-2D22-7141-35FE52454E9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A50F6024-350E-25F1-BD38-AEABBD2A7F0D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四角形: 上の 2 つの角を丸める 570">
                <a:extLst>
                  <a:ext uri="{FF2B5EF4-FFF2-40B4-BE49-F238E27FC236}">
                    <a16:creationId xmlns:a16="http://schemas.microsoft.com/office/drawing/2014/main" id="{719ECC52-057A-7196-03C4-B35CAA246E9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72" name="四角形: 上の 2 つの角を丸める 571">
                <a:extLst>
                  <a:ext uri="{FF2B5EF4-FFF2-40B4-BE49-F238E27FC236}">
                    <a16:creationId xmlns:a16="http://schemas.microsoft.com/office/drawing/2014/main" id="{07B9AB32-278A-CC52-79A0-083D826817C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5638A6F4-3AA8-5D12-091C-2A426A36868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CA0D87E3-0C58-1D08-D4BD-E692792A92F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4FFE0E2B-197D-3816-7A2A-2910DD12872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8F926B41-9609-E2AD-D00A-B173D6E6F05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E779FEFC-9FF7-9DA5-CF08-D5DE2EE6E665}"/>
                </a:ext>
              </a:extLst>
            </p:cNvPr>
            <p:cNvGrpSpPr/>
            <p:nvPr/>
          </p:nvGrpSpPr>
          <p:grpSpPr>
            <a:xfrm>
              <a:off x="8510795" y="5056592"/>
              <a:ext cx="560821" cy="496975"/>
              <a:chOff x="5445709" y="4203669"/>
              <a:chExt cx="732515" cy="649123"/>
            </a:xfrm>
          </p:grpSpPr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F3D1E48A-E2BE-DA54-1734-92F9AF185BC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9B223314-7676-4DF5-E9F3-45E2E41C020D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6" name="台形 565">
                  <a:extLst>
                    <a:ext uri="{FF2B5EF4-FFF2-40B4-BE49-F238E27FC236}">
                      <a16:creationId xmlns:a16="http://schemas.microsoft.com/office/drawing/2014/main" id="{E10F0390-7D87-2D35-4347-A804C160894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台形 566">
                  <a:extLst>
                    <a:ext uri="{FF2B5EF4-FFF2-40B4-BE49-F238E27FC236}">
                      <a16:creationId xmlns:a16="http://schemas.microsoft.com/office/drawing/2014/main" id="{F8935B30-8A43-14E4-F4AC-C5D33E3F618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9A5FC0F4-0308-9D6B-339D-7DD053EE56B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A0C34C6-0D8B-2CAE-4601-19FF2090B85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3" name="台形 562">
                  <a:extLst>
                    <a:ext uri="{FF2B5EF4-FFF2-40B4-BE49-F238E27FC236}">
                      <a16:creationId xmlns:a16="http://schemas.microsoft.com/office/drawing/2014/main" id="{81F6A9CB-1D88-730B-2D3A-02E10035951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台形 563">
                  <a:extLst>
                    <a:ext uri="{FF2B5EF4-FFF2-40B4-BE49-F238E27FC236}">
                      <a16:creationId xmlns:a16="http://schemas.microsoft.com/office/drawing/2014/main" id="{F9C42853-B8F2-E238-537D-B47BB2AD3BE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5F18C447-334F-92D3-7893-5C19D8EE9C0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6410488B-89A0-0626-BC1B-A4E783156CB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D5F969BF-C061-149C-C052-92FBE11FFCE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ED1490E0-362C-EFC5-C806-CD943E683E9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1AE58C5-2FA8-2230-BF8E-8BB1F29E7E4F}"/>
                </a:ext>
              </a:extLst>
            </p:cNvPr>
            <p:cNvGrpSpPr/>
            <p:nvPr/>
          </p:nvGrpSpPr>
          <p:grpSpPr>
            <a:xfrm>
              <a:off x="8437401" y="5211135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9CF89CAC-8AC7-8B02-C6C6-235C93C0A86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DE1B3D3-26CB-5636-9C8D-DC1AEE0B038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C1B33792-A78F-4184-1A63-B3C063E57B0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0FE879C9-F3D7-815E-92EC-6523F672B56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0C74C609-8853-A9D9-EA62-658DC135D3E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A0930F66-B82E-82BB-D8C3-64815136DC9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48B1851F-16B3-9546-2171-F823B14B429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E2D42A48-E279-8640-64EA-A8500E3D227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EBA8B7B-DEC2-19CB-2424-D36FDC3F3014}"/>
                </a:ext>
              </a:extLst>
            </p:cNvPr>
            <p:cNvGrpSpPr/>
            <p:nvPr/>
          </p:nvGrpSpPr>
          <p:grpSpPr>
            <a:xfrm>
              <a:off x="9039562" y="5227667"/>
              <a:ext cx="150158" cy="142135"/>
              <a:chOff x="8095331" y="5472437"/>
              <a:chExt cx="196128" cy="185649"/>
            </a:xfrm>
          </p:grpSpPr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6A866A5F-E960-9D84-9F76-45206B3D2DE9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04A1FE1-FAE9-4B7B-6723-7E83F609087C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E4718C6-DFC2-EA28-3B39-D51BC478F712}"/>
                </a:ext>
              </a:extLst>
            </p:cNvPr>
            <p:cNvGrpSpPr/>
            <p:nvPr/>
          </p:nvGrpSpPr>
          <p:grpSpPr>
            <a:xfrm>
              <a:off x="6797699" y="4679044"/>
              <a:ext cx="403801" cy="403801"/>
              <a:chOff x="5209989" y="3310357"/>
              <a:chExt cx="527424" cy="527424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5A520A0-996B-4230-2CB9-590AD2BBF8F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7BE5BA6B-B1EE-4377-BCA4-C1978C902DD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6BBDFA0-9375-46F2-AD94-5107C5FDF889}"/>
                </a:ext>
              </a:extLst>
            </p:cNvPr>
            <p:cNvGrpSpPr/>
            <p:nvPr/>
          </p:nvGrpSpPr>
          <p:grpSpPr>
            <a:xfrm>
              <a:off x="7402972" y="4679044"/>
              <a:ext cx="403801" cy="403801"/>
              <a:chOff x="5209989" y="3310357"/>
              <a:chExt cx="527424" cy="527424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4E48229A-AED7-D694-7105-04882B60F79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80C85D57-0F97-02C6-35FA-E52195FD7B8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　山</a:t>
                </a:r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4B65BF9C-7E26-E606-7908-47EE98B44908}"/>
                </a:ext>
              </a:extLst>
            </p:cNvPr>
            <p:cNvGrpSpPr/>
            <p:nvPr/>
          </p:nvGrpSpPr>
          <p:grpSpPr>
            <a:xfrm>
              <a:off x="8009702" y="4679044"/>
              <a:ext cx="403801" cy="403801"/>
              <a:chOff x="5209989" y="3310357"/>
              <a:chExt cx="527424" cy="527424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A5FFCEA6-CAED-754D-73D6-D5DD27BEE80A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07814A55-A9F5-AB34-5F2B-9E7AD4AAA41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8074A8B-C309-BA1F-1548-B3ADE08732E6}"/>
                </a:ext>
              </a:extLst>
            </p:cNvPr>
            <p:cNvGrpSpPr/>
            <p:nvPr/>
          </p:nvGrpSpPr>
          <p:grpSpPr>
            <a:xfrm>
              <a:off x="8607682" y="4679044"/>
              <a:ext cx="403801" cy="403801"/>
              <a:chOff x="5209989" y="3310357"/>
              <a:chExt cx="527424" cy="527424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9D34EBA8-45FB-D42B-A413-91DC38B837F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04F33C7B-5A7D-9D30-D51F-7AAC1B16DF0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　庫</a:t>
                </a:r>
              </a:p>
            </p:txBody>
          </p:sp>
        </p:grpSp>
      </p:grp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F5EA296C-CBCF-39D9-BCAD-94D8B032A9C2}"/>
              </a:ext>
            </a:extLst>
          </p:cNvPr>
          <p:cNvGrpSpPr/>
          <p:nvPr/>
        </p:nvGrpSpPr>
        <p:grpSpPr>
          <a:xfrm>
            <a:off x="3716731" y="1172678"/>
            <a:ext cx="2504899" cy="2259389"/>
            <a:chOff x="3716731" y="1172678"/>
            <a:chExt cx="2504899" cy="2259389"/>
          </a:xfrm>
        </p:grpSpPr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56AA48E9-CE9D-524C-4615-89FB4D52B7D5}"/>
                </a:ext>
              </a:extLst>
            </p:cNvPr>
            <p:cNvSpPr/>
            <p:nvPr/>
          </p:nvSpPr>
          <p:spPr>
            <a:xfrm>
              <a:off x="5315389" y="2151282"/>
              <a:ext cx="906241" cy="954512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9D38A4A2-8616-DDC5-9476-6F47CFC92EA5}"/>
                </a:ext>
              </a:extLst>
            </p:cNvPr>
            <p:cNvSpPr/>
            <p:nvPr/>
          </p:nvSpPr>
          <p:spPr>
            <a:xfrm>
              <a:off x="4042250" y="1172678"/>
              <a:ext cx="1037974" cy="502396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21B41B2C-125E-5291-E514-96FC1DF58F3B}"/>
                </a:ext>
              </a:extLst>
            </p:cNvPr>
            <p:cNvSpPr/>
            <p:nvPr/>
          </p:nvSpPr>
          <p:spPr>
            <a:xfrm>
              <a:off x="4523198" y="1695055"/>
              <a:ext cx="874949" cy="832434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E0BD527D-371A-2E38-1469-13B2BB25F0FE}"/>
                </a:ext>
              </a:extLst>
            </p:cNvPr>
            <p:cNvSpPr/>
            <p:nvPr/>
          </p:nvSpPr>
          <p:spPr>
            <a:xfrm>
              <a:off x="3716731" y="2603369"/>
              <a:ext cx="1071005" cy="82869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449F6D4B-FFAA-0495-D2FD-2626AB8148B7}"/>
                </a:ext>
              </a:extLst>
            </p:cNvPr>
            <p:cNvGrpSpPr/>
            <p:nvPr/>
          </p:nvGrpSpPr>
          <p:grpSpPr>
            <a:xfrm>
              <a:off x="4742303" y="1933169"/>
              <a:ext cx="346965" cy="156435"/>
              <a:chOff x="5559286" y="1975686"/>
              <a:chExt cx="346965" cy="156435"/>
            </a:xfrm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9D5719B2-2847-8CAB-ADDD-EB5F1288D6B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FADB99C5-1DD5-3302-44B9-334E0DE9D85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E803850C-420D-7693-58C8-4E8C432A5803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213CA5CB-FADF-4D5F-20D3-0DAB4B6103F8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9D77EF0F-255D-DB9A-1634-9A624E79658C}"/>
                </a:ext>
              </a:extLst>
            </p:cNvPr>
            <p:cNvGrpSpPr/>
            <p:nvPr/>
          </p:nvGrpSpPr>
          <p:grpSpPr>
            <a:xfrm>
              <a:off x="4393429" y="1211841"/>
              <a:ext cx="346965" cy="156435"/>
              <a:chOff x="5559286" y="1975686"/>
              <a:chExt cx="346965" cy="156435"/>
            </a:xfrm>
          </p:grpSpPr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10A7C201-1E6E-0C17-27FC-2062192EDEF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A9C755BC-4257-8274-6995-AB98795745C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11C4C26B-EF5A-82C9-5D53-6E008296E4A4}"/>
                  </a:ext>
                </a:extLst>
              </p:cNvPr>
              <p:cNvSpPr/>
              <p:nvPr/>
            </p:nvSpPr>
            <p:spPr>
              <a:xfrm>
                <a:off x="562057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85698629-5F7C-5D9F-0219-1C4CC33DA3F1}"/>
                  </a:ext>
                </a:extLst>
              </p:cNvPr>
              <p:cNvSpPr/>
              <p:nvPr/>
            </p:nvSpPr>
            <p:spPr>
              <a:xfrm>
                <a:off x="581110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34E6F380-FC13-108E-AE96-73706311C3F3}"/>
                </a:ext>
              </a:extLst>
            </p:cNvPr>
            <p:cNvGrpSpPr/>
            <p:nvPr/>
          </p:nvGrpSpPr>
          <p:grpSpPr>
            <a:xfrm>
              <a:off x="5555041" y="2541765"/>
              <a:ext cx="346965" cy="156435"/>
              <a:chOff x="5559286" y="1975686"/>
              <a:chExt cx="346965" cy="156435"/>
            </a:xfrm>
          </p:grpSpPr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2FFED5A6-0449-4549-FD1E-727131E41DB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4B6FE741-59FE-0DCF-EADD-13344FC52FB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1369AD69-181F-A646-0055-83FBEDFC6F2E}"/>
                  </a:ext>
                </a:extLst>
              </p:cNvPr>
              <p:cNvSpPr/>
              <p:nvPr/>
            </p:nvSpPr>
            <p:spPr>
              <a:xfrm>
                <a:off x="558564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E181ABF2-42CA-750A-6D9A-907704DD3C45}"/>
                  </a:ext>
                </a:extLst>
              </p:cNvPr>
              <p:cNvSpPr/>
              <p:nvPr/>
            </p:nvSpPr>
            <p:spPr>
              <a:xfrm>
                <a:off x="577617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1C1EE3DE-57D7-BF2E-3D2B-97E8CC844AE2}"/>
                </a:ext>
              </a:extLst>
            </p:cNvPr>
            <p:cNvGrpSpPr/>
            <p:nvPr/>
          </p:nvGrpSpPr>
          <p:grpSpPr>
            <a:xfrm>
              <a:off x="4279533" y="2699140"/>
              <a:ext cx="346965" cy="156435"/>
              <a:chOff x="5559286" y="1975686"/>
              <a:chExt cx="346965" cy="156435"/>
            </a:xfrm>
          </p:grpSpPr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6439BF7B-F591-185D-C3EB-01B0F9B233F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FB76A5C4-90BA-85CF-0F24-8F6A92C050F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9885DA32-ED35-5EBA-4EE1-710817AC9CE9}"/>
                  </a:ext>
                </a:extLst>
              </p:cNvPr>
              <p:cNvSpPr/>
              <p:nvPr/>
            </p:nvSpPr>
            <p:spPr>
              <a:xfrm>
                <a:off x="563962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F86A70A1-0CD2-2E98-37A9-560C5CADBCEC}"/>
                  </a:ext>
                </a:extLst>
              </p:cNvPr>
              <p:cNvSpPr/>
              <p:nvPr/>
            </p:nvSpPr>
            <p:spPr>
              <a:xfrm>
                <a:off x="583015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69" name="グループ化 968">
            <a:extLst>
              <a:ext uri="{FF2B5EF4-FFF2-40B4-BE49-F238E27FC236}">
                <a16:creationId xmlns:a16="http://schemas.microsoft.com/office/drawing/2014/main" id="{143CE0A1-6A88-7E83-60F1-E728ED64FCDE}"/>
              </a:ext>
            </a:extLst>
          </p:cNvPr>
          <p:cNvGrpSpPr/>
          <p:nvPr/>
        </p:nvGrpSpPr>
        <p:grpSpPr>
          <a:xfrm>
            <a:off x="6593281" y="1172678"/>
            <a:ext cx="2504899" cy="2259389"/>
            <a:chOff x="6593281" y="1172678"/>
            <a:chExt cx="2504899" cy="2259389"/>
          </a:xfrm>
        </p:grpSpPr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5E1A2165-AA51-6BDA-B621-89BFFCF32EAF}"/>
                </a:ext>
              </a:extLst>
            </p:cNvPr>
            <p:cNvGrpSpPr/>
            <p:nvPr/>
          </p:nvGrpSpPr>
          <p:grpSpPr>
            <a:xfrm rot="4974676">
              <a:off x="7263636" y="1545691"/>
              <a:ext cx="511662" cy="448624"/>
              <a:chOff x="7830602" y="3040956"/>
              <a:chExt cx="447858" cy="392679"/>
            </a:xfrm>
          </p:grpSpPr>
          <p:sp>
            <p:nvSpPr>
              <p:cNvPr id="823" name="台形 822">
                <a:extLst>
                  <a:ext uri="{FF2B5EF4-FFF2-40B4-BE49-F238E27FC236}">
                    <a16:creationId xmlns:a16="http://schemas.microsoft.com/office/drawing/2014/main" id="{87B61C22-84BB-687F-874B-9E642F5BDAC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台形 823">
                <a:extLst>
                  <a:ext uri="{FF2B5EF4-FFF2-40B4-BE49-F238E27FC236}">
                    <a16:creationId xmlns:a16="http://schemas.microsoft.com/office/drawing/2014/main" id="{ABB66C12-0178-4275-F9C7-671B1BA75A1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56BD82E8-D196-EDAB-72E7-10F2B8B6F942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D96B9C51-2DD6-C8CC-D7AF-E76535F0BD9C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四角形: 上の 2 つの角を丸める 826">
                <a:extLst>
                  <a:ext uri="{FF2B5EF4-FFF2-40B4-BE49-F238E27FC236}">
                    <a16:creationId xmlns:a16="http://schemas.microsoft.com/office/drawing/2014/main" id="{E0ED2E01-97EB-8006-36EB-D4D8599C433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50D72917-193D-8863-D56E-BEE0516194B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2F4E59A4-F1D0-121B-B8D0-328225077F4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6B9DB77D-8D19-CE5C-EC73-791B450629D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上の 2 つの角を丸める 830">
                <a:extLst>
                  <a:ext uri="{FF2B5EF4-FFF2-40B4-BE49-F238E27FC236}">
                    <a16:creationId xmlns:a16="http://schemas.microsoft.com/office/drawing/2014/main" id="{28B19839-813C-3168-4AA7-D1C85D695C1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四角形: 上の 2 つの角を丸める 831">
                <a:extLst>
                  <a:ext uri="{FF2B5EF4-FFF2-40B4-BE49-F238E27FC236}">
                    <a16:creationId xmlns:a16="http://schemas.microsoft.com/office/drawing/2014/main" id="{40FCC1AF-05E7-FF4E-9D56-2E9A98B97B2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13165CB2-B3A3-A9D0-AEAB-34BC6AB0D82D}"/>
                </a:ext>
              </a:extLst>
            </p:cNvPr>
            <p:cNvGrpSpPr/>
            <p:nvPr/>
          </p:nvGrpSpPr>
          <p:grpSpPr>
            <a:xfrm rot="18900000">
              <a:off x="7521469" y="2453893"/>
              <a:ext cx="511662" cy="448624"/>
              <a:chOff x="7830602" y="3040956"/>
              <a:chExt cx="447858" cy="392679"/>
            </a:xfrm>
          </p:grpSpPr>
          <p:sp>
            <p:nvSpPr>
              <p:cNvPr id="747" name="台形 746">
                <a:extLst>
                  <a:ext uri="{FF2B5EF4-FFF2-40B4-BE49-F238E27FC236}">
                    <a16:creationId xmlns:a16="http://schemas.microsoft.com/office/drawing/2014/main" id="{DEF6F0F5-8D66-FBDE-11FE-24A94C28524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台形 747">
                <a:extLst>
                  <a:ext uri="{FF2B5EF4-FFF2-40B4-BE49-F238E27FC236}">
                    <a16:creationId xmlns:a16="http://schemas.microsoft.com/office/drawing/2014/main" id="{31149C18-3B0A-5E6C-FF15-427452197D5A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四角形: 上の 2 つの角を丸める 748">
                <a:extLst>
                  <a:ext uri="{FF2B5EF4-FFF2-40B4-BE49-F238E27FC236}">
                    <a16:creationId xmlns:a16="http://schemas.microsoft.com/office/drawing/2014/main" id="{B859C84A-4B1F-D317-455C-C6A00358390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FB049A05-1921-DC1A-94B0-33F86E1B7F7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四角形: 上の 2 つの角を丸める 750">
                <a:extLst>
                  <a:ext uri="{FF2B5EF4-FFF2-40B4-BE49-F238E27FC236}">
                    <a16:creationId xmlns:a16="http://schemas.microsoft.com/office/drawing/2014/main" id="{373A50B9-8CFB-0D96-1B8C-03DF23D6ADF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52" name="四角形: 上の 2 つの角を丸める 751">
                <a:extLst>
                  <a:ext uri="{FF2B5EF4-FFF2-40B4-BE49-F238E27FC236}">
                    <a16:creationId xmlns:a16="http://schemas.microsoft.com/office/drawing/2014/main" id="{84F3A895-8476-880A-81B4-98C12018C40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四角形: 上の 2 つの角を丸める 752">
                <a:extLst>
                  <a:ext uri="{FF2B5EF4-FFF2-40B4-BE49-F238E27FC236}">
                    <a16:creationId xmlns:a16="http://schemas.microsoft.com/office/drawing/2014/main" id="{88DA41C1-ED7D-C986-6475-7E4973E56FD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四角形: 上の 2 つの角を丸める 753">
                <a:extLst>
                  <a:ext uri="{FF2B5EF4-FFF2-40B4-BE49-F238E27FC236}">
                    <a16:creationId xmlns:a16="http://schemas.microsoft.com/office/drawing/2014/main" id="{E2B49F02-36E5-4DE8-FD9E-87C253F4F13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四角形: 上の 2 つの角を丸める 754">
                <a:extLst>
                  <a:ext uri="{FF2B5EF4-FFF2-40B4-BE49-F238E27FC236}">
                    <a16:creationId xmlns:a16="http://schemas.microsoft.com/office/drawing/2014/main" id="{06583F2E-CE51-5809-01A8-F187A5A898FB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四角形: 上の 2 つの角を丸める 755">
                <a:extLst>
                  <a:ext uri="{FF2B5EF4-FFF2-40B4-BE49-F238E27FC236}">
                    <a16:creationId xmlns:a16="http://schemas.microsoft.com/office/drawing/2014/main" id="{725EAD4D-A96B-E042-7464-74A113853EF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AF21F7E7-F0B1-1E83-BDA3-214E00B1C88A}"/>
                </a:ext>
              </a:extLst>
            </p:cNvPr>
            <p:cNvGrpSpPr/>
            <p:nvPr/>
          </p:nvGrpSpPr>
          <p:grpSpPr>
            <a:xfrm rot="13549684">
              <a:off x="8112684" y="1734662"/>
              <a:ext cx="511662" cy="448624"/>
              <a:chOff x="7830602" y="3040956"/>
              <a:chExt cx="447858" cy="392679"/>
            </a:xfrm>
          </p:grpSpPr>
          <p:sp>
            <p:nvSpPr>
              <p:cNvPr id="812" name="台形 811">
                <a:extLst>
                  <a:ext uri="{FF2B5EF4-FFF2-40B4-BE49-F238E27FC236}">
                    <a16:creationId xmlns:a16="http://schemas.microsoft.com/office/drawing/2014/main" id="{9DF73403-A475-A495-29A0-002A23D8CF6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台形 812">
                <a:extLst>
                  <a:ext uri="{FF2B5EF4-FFF2-40B4-BE49-F238E27FC236}">
                    <a16:creationId xmlns:a16="http://schemas.microsoft.com/office/drawing/2014/main" id="{011726CD-8822-0985-002C-5F7E100B7E7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上の 2 つの角を丸める 813">
                <a:extLst>
                  <a:ext uri="{FF2B5EF4-FFF2-40B4-BE49-F238E27FC236}">
                    <a16:creationId xmlns:a16="http://schemas.microsoft.com/office/drawing/2014/main" id="{8B7DE19D-C4E0-9345-3266-9DDFED9A4CF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921B87C7-6B30-D9F5-FF82-BE5C793F231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四角形: 上の 2 つの角を丸める 815">
                <a:extLst>
                  <a:ext uri="{FF2B5EF4-FFF2-40B4-BE49-F238E27FC236}">
                    <a16:creationId xmlns:a16="http://schemas.microsoft.com/office/drawing/2014/main" id="{9F881431-A77E-47AE-B2F0-0C2041505D0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1917835B-FDE1-CA5C-63B7-B2FEA495798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9DC7C8B1-40C7-3EAA-A318-825A09E8007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四角形: 上の 2 つの角を丸める 818">
                <a:extLst>
                  <a:ext uri="{FF2B5EF4-FFF2-40B4-BE49-F238E27FC236}">
                    <a16:creationId xmlns:a16="http://schemas.microsoft.com/office/drawing/2014/main" id="{838BF904-AFA8-4747-C445-102797E9C3C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四角形: 上の 2 つの角を丸める 819">
                <a:extLst>
                  <a:ext uri="{FF2B5EF4-FFF2-40B4-BE49-F238E27FC236}">
                    <a16:creationId xmlns:a16="http://schemas.microsoft.com/office/drawing/2014/main" id="{83B9B01F-A7D9-DD6C-56F2-0889CF9796E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四角形: 上の 2 つの角を丸める 820">
                <a:extLst>
                  <a:ext uri="{FF2B5EF4-FFF2-40B4-BE49-F238E27FC236}">
                    <a16:creationId xmlns:a16="http://schemas.microsoft.com/office/drawing/2014/main" id="{0AD2F337-922E-8E40-E50C-9F6951D6734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35970A55-6AAA-822C-CA66-5CDBEABAEE23}"/>
                </a:ext>
              </a:extLst>
            </p:cNvPr>
            <p:cNvSpPr/>
            <p:nvPr/>
          </p:nvSpPr>
          <p:spPr>
            <a:xfrm>
              <a:off x="8191939" y="2151282"/>
              <a:ext cx="906241" cy="954512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6C261CBB-DEFA-D131-0CB2-74269ABF8657}"/>
                </a:ext>
              </a:extLst>
            </p:cNvPr>
            <p:cNvSpPr/>
            <p:nvPr/>
          </p:nvSpPr>
          <p:spPr>
            <a:xfrm>
              <a:off x="6918800" y="1172678"/>
              <a:ext cx="1037974" cy="502396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B967B626-3922-27C5-DAAC-63AE0A941166}"/>
                </a:ext>
              </a:extLst>
            </p:cNvPr>
            <p:cNvSpPr/>
            <p:nvPr/>
          </p:nvSpPr>
          <p:spPr>
            <a:xfrm>
              <a:off x="7399748" y="1695055"/>
              <a:ext cx="874949" cy="832434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0E79C1C0-50D8-72CD-298E-6277A18EE922}"/>
                </a:ext>
              </a:extLst>
            </p:cNvPr>
            <p:cNvSpPr/>
            <p:nvPr/>
          </p:nvSpPr>
          <p:spPr>
            <a:xfrm>
              <a:off x="6593281" y="2603369"/>
              <a:ext cx="1071005" cy="828698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09CCE67F-2D16-9968-AF69-418D0DC20D62}"/>
                </a:ext>
              </a:extLst>
            </p:cNvPr>
            <p:cNvGrpSpPr/>
            <p:nvPr/>
          </p:nvGrpSpPr>
          <p:grpSpPr>
            <a:xfrm>
              <a:off x="7618853" y="1933169"/>
              <a:ext cx="346965" cy="156435"/>
              <a:chOff x="5559286" y="1975686"/>
              <a:chExt cx="346965" cy="156435"/>
            </a:xfrm>
          </p:grpSpPr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D950A0AE-DB51-255A-3193-E47BDE1B93C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C7FF74F9-FCD5-1E1E-93FF-687689A4266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EFD340BE-6347-0C22-EAF5-A7F80A152192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6401F791-01A7-555E-892B-DA82537A629C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204E9FA6-8075-987E-016D-B631E1710DD3}"/>
                </a:ext>
              </a:extLst>
            </p:cNvPr>
            <p:cNvGrpSpPr/>
            <p:nvPr/>
          </p:nvGrpSpPr>
          <p:grpSpPr>
            <a:xfrm>
              <a:off x="7269979" y="1211841"/>
              <a:ext cx="346965" cy="156435"/>
              <a:chOff x="5559286" y="1975686"/>
              <a:chExt cx="346965" cy="156435"/>
            </a:xfrm>
          </p:grpSpPr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EDF4A08C-8266-FF9E-00ED-BFF8AAD123A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C38E99D8-2496-4272-712E-0D80DC9EBF7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21444DE6-28C5-97B7-BE09-18229A09F569}"/>
                  </a:ext>
                </a:extLst>
              </p:cNvPr>
              <p:cNvSpPr/>
              <p:nvPr/>
            </p:nvSpPr>
            <p:spPr>
              <a:xfrm>
                <a:off x="562057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A84628D0-2482-725B-7852-B2C7F24C1E8C}"/>
                  </a:ext>
                </a:extLst>
              </p:cNvPr>
              <p:cNvSpPr/>
              <p:nvPr/>
            </p:nvSpPr>
            <p:spPr>
              <a:xfrm>
                <a:off x="581110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AF9EE6EB-CFE6-FF0B-A8DE-92B0245FDA56}"/>
                </a:ext>
              </a:extLst>
            </p:cNvPr>
            <p:cNvGrpSpPr/>
            <p:nvPr/>
          </p:nvGrpSpPr>
          <p:grpSpPr>
            <a:xfrm>
              <a:off x="8431591" y="2541765"/>
              <a:ext cx="346965" cy="156435"/>
              <a:chOff x="5559286" y="1975686"/>
              <a:chExt cx="346965" cy="156435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A07531A5-141F-EBB5-4F46-ACE25241E11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C495745A-2513-62F3-7F09-1BD7B634472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312A2C9E-DC8D-A811-888D-7B79FEC1B7BF}"/>
                  </a:ext>
                </a:extLst>
              </p:cNvPr>
              <p:cNvSpPr/>
              <p:nvPr/>
            </p:nvSpPr>
            <p:spPr>
              <a:xfrm>
                <a:off x="558564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8CF66617-8177-5801-D042-16BF6E78E030}"/>
                  </a:ext>
                </a:extLst>
              </p:cNvPr>
              <p:cNvSpPr/>
              <p:nvPr/>
            </p:nvSpPr>
            <p:spPr>
              <a:xfrm>
                <a:off x="577617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E7BCAC1B-A158-7722-8F21-A7B8FAB24AF5}"/>
                </a:ext>
              </a:extLst>
            </p:cNvPr>
            <p:cNvGrpSpPr/>
            <p:nvPr/>
          </p:nvGrpSpPr>
          <p:grpSpPr>
            <a:xfrm>
              <a:off x="7156083" y="2699140"/>
              <a:ext cx="346965" cy="156435"/>
              <a:chOff x="5559286" y="1975686"/>
              <a:chExt cx="346965" cy="156435"/>
            </a:xfrm>
          </p:grpSpPr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8CBD4440-B5BC-709A-17E4-8703FF67F10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E2482E9A-4F0B-E8D1-EE1D-04734E0771A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926A82E0-CD86-97FB-9E6F-3E517FAC6A92}"/>
                  </a:ext>
                </a:extLst>
              </p:cNvPr>
              <p:cNvSpPr/>
              <p:nvPr/>
            </p:nvSpPr>
            <p:spPr>
              <a:xfrm>
                <a:off x="563962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5E540EFA-F497-A7BF-3DAE-483B846EF34E}"/>
                  </a:ext>
                </a:extLst>
              </p:cNvPr>
              <p:cNvSpPr/>
              <p:nvPr/>
            </p:nvSpPr>
            <p:spPr>
              <a:xfrm>
                <a:off x="5830153" y="201892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1" name="グループ化 970">
            <a:extLst>
              <a:ext uri="{FF2B5EF4-FFF2-40B4-BE49-F238E27FC236}">
                <a16:creationId xmlns:a16="http://schemas.microsoft.com/office/drawing/2014/main" id="{12A792C6-AF56-1C2B-C23B-F28C1E61095D}"/>
              </a:ext>
            </a:extLst>
          </p:cNvPr>
          <p:cNvGrpSpPr/>
          <p:nvPr/>
        </p:nvGrpSpPr>
        <p:grpSpPr>
          <a:xfrm>
            <a:off x="662587" y="4584434"/>
            <a:ext cx="2699117" cy="1031929"/>
            <a:chOff x="662587" y="4584434"/>
            <a:chExt cx="2699117" cy="1031929"/>
          </a:xfrm>
        </p:grpSpPr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4047BE87-1EF7-520B-C1A1-7DEC0F968E04}"/>
                </a:ext>
              </a:extLst>
            </p:cNvPr>
            <p:cNvGrpSpPr/>
            <p:nvPr/>
          </p:nvGrpSpPr>
          <p:grpSpPr>
            <a:xfrm>
              <a:off x="662587" y="5093739"/>
              <a:ext cx="2699117" cy="522624"/>
              <a:chOff x="3603907" y="5093739"/>
              <a:chExt cx="2699117" cy="522624"/>
            </a:xfrm>
          </p:grpSpPr>
          <p:sp>
            <p:nvSpPr>
              <p:cNvPr id="854" name="台形 853">
                <a:extLst>
                  <a:ext uri="{FF2B5EF4-FFF2-40B4-BE49-F238E27FC236}">
                    <a16:creationId xmlns:a16="http://schemas.microsoft.com/office/drawing/2014/main" id="{1189A205-BC8B-8407-5D92-AC662C7E51B5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517772D0-DFA2-0BDB-09C5-17F0064DB971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43" name="台形 942">
                  <a:extLst>
                    <a:ext uri="{FF2B5EF4-FFF2-40B4-BE49-F238E27FC236}">
                      <a16:creationId xmlns:a16="http://schemas.microsoft.com/office/drawing/2014/main" id="{69AA3CFA-C495-66FE-6DE5-2A83AB8BC89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台形 943">
                  <a:extLst>
                    <a:ext uri="{FF2B5EF4-FFF2-40B4-BE49-F238E27FC236}">
                      <a16:creationId xmlns:a16="http://schemas.microsoft.com/office/drawing/2014/main" id="{3A60D936-C76C-B3C7-62B6-30BAEE8E35C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B8755BB5-D8A3-7AFE-C0C2-048DB770832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F4537C98-E7FB-AC09-C1FD-E68FACDC55FE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40" name="台形 939">
                  <a:extLst>
                    <a:ext uri="{FF2B5EF4-FFF2-40B4-BE49-F238E27FC236}">
                      <a16:creationId xmlns:a16="http://schemas.microsoft.com/office/drawing/2014/main" id="{2E08F651-2A3E-63E0-6D7E-31EA5C8F300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台形 940">
                  <a:extLst>
                    <a:ext uri="{FF2B5EF4-FFF2-40B4-BE49-F238E27FC236}">
                      <a16:creationId xmlns:a16="http://schemas.microsoft.com/office/drawing/2014/main" id="{BB603994-8AA2-7AF3-4319-177981520AA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E6EB5585-2361-64DD-140D-09AEA4DBD42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4D4924B5-023D-3F1E-065B-67D306B7D555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台形 857">
                <a:extLst>
                  <a:ext uri="{FF2B5EF4-FFF2-40B4-BE49-F238E27FC236}">
                    <a16:creationId xmlns:a16="http://schemas.microsoft.com/office/drawing/2014/main" id="{7C56BA31-AEA3-76D3-6BB1-A819FDED0673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EDD0B85F-75F9-3567-BF47-B7E2C51FABC7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0009877C-D908-DD2D-CC4A-4A8E70B6086A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テキスト ボックス 860">
                <a:extLst>
                  <a:ext uri="{FF2B5EF4-FFF2-40B4-BE49-F238E27FC236}">
                    <a16:creationId xmlns:a16="http://schemas.microsoft.com/office/drawing/2014/main" id="{33C47239-C30D-C3D9-86C9-9773D69595B8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B7CB6036-7F10-1DDD-032D-A50CE5A55BFA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26" name="台形 925">
                  <a:extLst>
                    <a:ext uri="{FF2B5EF4-FFF2-40B4-BE49-F238E27FC236}">
                      <a16:creationId xmlns:a16="http://schemas.microsoft.com/office/drawing/2014/main" id="{07C12594-7621-3B49-1F91-03A595D76C7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7" name="グループ化 926">
                  <a:extLst>
                    <a:ext uri="{FF2B5EF4-FFF2-40B4-BE49-F238E27FC236}">
                      <a16:creationId xmlns:a16="http://schemas.microsoft.com/office/drawing/2014/main" id="{CB4EE7A9-6A66-61A6-03D2-85F64D93857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37" name="台形 936">
                    <a:extLst>
                      <a:ext uri="{FF2B5EF4-FFF2-40B4-BE49-F238E27FC236}">
                        <a16:creationId xmlns:a16="http://schemas.microsoft.com/office/drawing/2014/main" id="{9F7ECE99-78F2-5D5A-242F-5101F26310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台形 937">
                    <a:extLst>
                      <a:ext uri="{FF2B5EF4-FFF2-40B4-BE49-F238E27FC236}">
                        <a16:creationId xmlns:a16="http://schemas.microsoft.com/office/drawing/2014/main" id="{87FEFE42-3038-2D91-7764-D5B1456EB0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フリーフォーム: 図形 938">
                    <a:extLst>
                      <a:ext uri="{FF2B5EF4-FFF2-40B4-BE49-F238E27FC236}">
                        <a16:creationId xmlns:a16="http://schemas.microsoft.com/office/drawing/2014/main" id="{02C242C5-F835-87DC-E50F-6D069BE0F4F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28" name="グループ化 927">
                  <a:extLst>
                    <a:ext uri="{FF2B5EF4-FFF2-40B4-BE49-F238E27FC236}">
                      <a16:creationId xmlns:a16="http://schemas.microsoft.com/office/drawing/2014/main" id="{43CF07C8-2B2E-A5C1-CC1F-BB936CB4F41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34" name="台形 933">
                    <a:extLst>
                      <a:ext uri="{FF2B5EF4-FFF2-40B4-BE49-F238E27FC236}">
                        <a16:creationId xmlns:a16="http://schemas.microsoft.com/office/drawing/2014/main" id="{76C58D22-266C-F243-4BC1-328D594F3D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台形 934">
                    <a:extLst>
                      <a:ext uri="{FF2B5EF4-FFF2-40B4-BE49-F238E27FC236}">
                        <a16:creationId xmlns:a16="http://schemas.microsoft.com/office/drawing/2014/main" id="{63631E96-B32D-4E68-B5E5-3FB197A427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3EC52874-434A-9F67-95EA-E16135BEA47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B194E966-4079-BB3D-9EC9-E36A3486390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19A36C46-D40F-980B-F9B3-B68BD8EC1EA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771E9347-6C55-96FB-F616-82D73DA759D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>
                  <a:extLst>
                    <a:ext uri="{FF2B5EF4-FFF2-40B4-BE49-F238E27FC236}">
                      <a16:creationId xmlns:a16="http://schemas.microsoft.com/office/drawing/2014/main" id="{B468B76B-96D9-DE0F-CF84-9458C2B29AB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テキスト ボックス 932">
                  <a:extLst>
                    <a:ext uri="{FF2B5EF4-FFF2-40B4-BE49-F238E27FC236}">
                      <a16:creationId xmlns:a16="http://schemas.microsoft.com/office/drawing/2014/main" id="{20ABE93A-9629-0AE5-FE04-613D6CBB6D0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03C2ECEF-B027-7842-248B-DA988FAC4D08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909" name="台形 908">
                  <a:extLst>
                    <a:ext uri="{FF2B5EF4-FFF2-40B4-BE49-F238E27FC236}">
                      <a16:creationId xmlns:a16="http://schemas.microsoft.com/office/drawing/2014/main" id="{DA895D6E-39F8-9B25-CA86-1AC694AF073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BDAD78EB-8F4B-0F1B-D8C7-7B5257ABD94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23" name="台形 922">
                    <a:extLst>
                      <a:ext uri="{FF2B5EF4-FFF2-40B4-BE49-F238E27FC236}">
                        <a16:creationId xmlns:a16="http://schemas.microsoft.com/office/drawing/2014/main" id="{865AD823-52EB-96DA-C6B5-D73FCC9599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台形 923">
                    <a:extLst>
                      <a:ext uri="{FF2B5EF4-FFF2-40B4-BE49-F238E27FC236}">
                        <a16:creationId xmlns:a16="http://schemas.microsoft.com/office/drawing/2014/main" id="{38CBDE8A-469B-AD24-D535-3FF9B384B6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CE4326F4-8EC7-8958-5184-62AC52E612C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1" name="グループ化 910">
                  <a:extLst>
                    <a:ext uri="{FF2B5EF4-FFF2-40B4-BE49-F238E27FC236}">
                      <a16:creationId xmlns:a16="http://schemas.microsoft.com/office/drawing/2014/main" id="{2A79C52B-5739-24AF-D88C-482B50222C7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20" name="台形 919">
                    <a:extLst>
                      <a:ext uri="{FF2B5EF4-FFF2-40B4-BE49-F238E27FC236}">
                        <a16:creationId xmlns:a16="http://schemas.microsoft.com/office/drawing/2014/main" id="{DFC54B1B-E394-AEFA-1673-FBA28DD345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台形 920">
                    <a:extLst>
                      <a:ext uri="{FF2B5EF4-FFF2-40B4-BE49-F238E27FC236}">
                        <a16:creationId xmlns:a16="http://schemas.microsoft.com/office/drawing/2014/main" id="{55B40F39-D3F1-41AA-6AD9-02BDCB3BDF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273B3D1C-4AFC-CEA9-71E0-2DFBF304A87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8AEDAB40-F67F-945C-4A2D-3EBA8071BE4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台形 912">
                  <a:extLst>
                    <a:ext uri="{FF2B5EF4-FFF2-40B4-BE49-F238E27FC236}">
                      <a16:creationId xmlns:a16="http://schemas.microsoft.com/office/drawing/2014/main" id="{07DB2803-6F5F-D117-E7D2-CF8A4C3F06B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EAD32CDF-42ED-6D58-C06A-EC2C139F761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7E7F61FB-1818-17E9-A9CA-A9F279C6383B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918" name="四角形: 上の 2 つの角を丸める 917">
                    <a:extLst>
                      <a:ext uri="{FF2B5EF4-FFF2-40B4-BE49-F238E27FC236}">
                        <a16:creationId xmlns:a16="http://schemas.microsoft.com/office/drawing/2014/main" id="{CBF57F7D-3543-9585-6445-498A8704A4C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D278A725-6B15-9531-7F2C-A4F1A1462AD1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6" name="正方形/長方形 915">
                  <a:extLst>
                    <a:ext uri="{FF2B5EF4-FFF2-40B4-BE49-F238E27FC236}">
                      <a16:creationId xmlns:a16="http://schemas.microsoft.com/office/drawing/2014/main" id="{345600FD-E657-30F2-AEFD-52096FA030D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テキスト ボックス 916">
                  <a:extLst>
                    <a:ext uri="{FF2B5EF4-FFF2-40B4-BE49-F238E27FC236}">
                      <a16:creationId xmlns:a16="http://schemas.microsoft.com/office/drawing/2014/main" id="{D4CA8DA1-0CAC-7A67-606B-3A96BFB5A46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　島</a:t>
                  </a:r>
                </a:p>
              </p:txBody>
            </p:sp>
          </p:grp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2E479F24-A763-F26B-83A6-063B8425BB63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01" name="四角形: 上の 2 つの角を丸める 900">
                  <a:extLst>
                    <a:ext uri="{FF2B5EF4-FFF2-40B4-BE49-F238E27FC236}">
                      <a16:creationId xmlns:a16="http://schemas.microsoft.com/office/drawing/2014/main" id="{ACD09312-C8AF-63B6-74A9-F10BCDEA090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FBA7043-079F-38E6-ADE7-701CD6F6B67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四角形: 上の 2 つの角を丸める 902">
                  <a:extLst>
                    <a:ext uri="{FF2B5EF4-FFF2-40B4-BE49-F238E27FC236}">
                      <a16:creationId xmlns:a16="http://schemas.microsoft.com/office/drawing/2014/main" id="{16D133E9-501B-1A61-E01C-1E630F8F601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434157F3-3E60-271C-5B18-B194FD2578C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四角形: 上の 2 つの角を丸める 904">
                  <a:extLst>
                    <a:ext uri="{FF2B5EF4-FFF2-40B4-BE49-F238E27FC236}">
                      <a16:creationId xmlns:a16="http://schemas.microsoft.com/office/drawing/2014/main" id="{B81E6D93-E152-0827-A7EF-8F46D844668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四角形: 上の 2 つの角を丸める 905">
                  <a:extLst>
                    <a:ext uri="{FF2B5EF4-FFF2-40B4-BE49-F238E27FC236}">
                      <a16:creationId xmlns:a16="http://schemas.microsoft.com/office/drawing/2014/main" id="{677CA24D-4ADE-F0D5-B1B9-EF2C7B19755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四角形: 上の 2 つの角を丸める 906">
                  <a:extLst>
                    <a:ext uri="{FF2B5EF4-FFF2-40B4-BE49-F238E27FC236}">
                      <a16:creationId xmlns:a16="http://schemas.microsoft.com/office/drawing/2014/main" id="{AB8139A5-D11F-EAE8-CFC9-93F46586DAE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上の 2 つの角を丸める 907">
                  <a:extLst>
                    <a:ext uri="{FF2B5EF4-FFF2-40B4-BE49-F238E27FC236}">
                      <a16:creationId xmlns:a16="http://schemas.microsoft.com/office/drawing/2014/main" id="{26173348-FA45-5C0E-FCDE-20152E13510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33560ECA-5BA9-F85D-969A-BD86C9254A88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93" name="四角形: 上の 2 つの角を丸める 892">
                  <a:extLst>
                    <a:ext uri="{FF2B5EF4-FFF2-40B4-BE49-F238E27FC236}">
                      <a16:creationId xmlns:a16="http://schemas.microsoft.com/office/drawing/2014/main" id="{C4854EDC-0C50-1A75-6D2A-F8BB3E89F5B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51E3C30B-6D91-A13D-FB7D-9287F302AE2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四角形: 上の 2 つの角を丸める 894">
                  <a:extLst>
                    <a:ext uri="{FF2B5EF4-FFF2-40B4-BE49-F238E27FC236}">
                      <a16:creationId xmlns:a16="http://schemas.microsoft.com/office/drawing/2014/main" id="{E3D14BBA-BA97-AF1A-05C3-2C10D34BBE6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96" name="四角形: 上の 2 つの角を丸める 895">
                  <a:extLst>
                    <a:ext uri="{FF2B5EF4-FFF2-40B4-BE49-F238E27FC236}">
                      <a16:creationId xmlns:a16="http://schemas.microsoft.com/office/drawing/2014/main" id="{051D5FC6-A45D-F1D6-2F14-B59AF1147A2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四角形: 上の 2 つの角を丸める 896">
                  <a:extLst>
                    <a:ext uri="{FF2B5EF4-FFF2-40B4-BE49-F238E27FC236}">
                      <a16:creationId xmlns:a16="http://schemas.microsoft.com/office/drawing/2014/main" id="{35CD7E7D-C22E-35A7-9CE7-80D895BE26D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四角形: 上の 2 つの角を丸める 897">
                  <a:extLst>
                    <a:ext uri="{FF2B5EF4-FFF2-40B4-BE49-F238E27FC236}">
                      <a16:creationId xmlns:a16="http://schemas.microsoft.com/office/drawing/2014/main" id="{7B9B9C60-E301-7502-A27D-7EEDB787088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四角形: 上の 2 つの角を丸める 898">
                  <a:extLst>
                    <a:ext uri="{FF2B5EF4-FFF2-40B4-BE49-F238E27FC236}">
                      <a16:creationId xmlns:a16="http://schemas.microsoft.com/office/drawing/2014/main" id="{0B4A59D8-57D5-061A-9F7C-BAAF4D80BBB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四角形: 上の 2 つの角を丸める 899">
                  <a:extLst>
                    <a:ext uri="{FF2B5EF4-FFF2-40B4-BE49-F238E27FC236}">
                      <a16:creationId xmlns:a16="http://schemas.microsoft.com/office/drawing/2014/main" id="{5975B33B-AF73-617F-C9AB-DAE8716F35B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4309AA17-2B5F-DCE0-01A0-F3738AD952BE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879" name="台形 878">
                  <a:extLst>
                    <a:ext uri="{FF2B5EF4-FFF2-40B4-BE49-F238E27FC236}">
                      <a16:creationId xmlns:a16="http://schemas.microsoft.com/office/drawing/2014/main" id="{5FFD6496-8B87-EE73-3177-F62D003ED16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A26A9409-9ACF-D9A5-7D31-3547E3468B8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90" name="台形 889">
                    <a:extLst>
                      <a:ext uri="{FF2B5EF4-FFF2-40B4-BE49-F238E27FC236}">
                        <a16:creationId xmlns:a16="http://schemas.microsoft.com/office/drawing/2014/main" id="{08F39309-1840-A230-BF04-59957E4D3C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台形 890">
                    <a:extLst>
                      <a:ext uri="{FF2B5EF4-FFF2-40B4-BE49-F238E27FC236}">
                        <a16:creationId xmlns:a16="http://schemas.microsoft.com/office/drawing/2014/main" id="{92572695-D775-C397-CA82-56C429121C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フリーフォーム: 図形 891">
                    <a:extLst>
                      <a:ext uri="{FF2B5EF4-FFF2-40B4-BE49-F238E27FC236}">
                        <a16:creationId xmlns:a16="http://schemas.microsoft.com/office/drawing/2014/main" id="{70F855AD-BCDA-7EBB-7B45-4648D9E0913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817C4522-6E3F-953E-9875-923F7B5CC0E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87" name="台形 886">
                    <a:extLst>
                      <a:ext uri="{FF2B5EF4-FFF2-40B4-BE49-F238E27FC236}">
                        <a16:creationId xmlns:a16="http://schemas.microsoft.com/office/drawing/2014/main" id="{7B40570B-E13E-63CB-37F8-7C07E7CFEB8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台形 887">
                    <a:extLst>
                      <a:ext uri="{FF2B5EF4-FFF2-40B4-BE49-F238E27FC236}">
                        <a16:creationId xmlns:a16="http://schemas.microsoft.com/office/drawing/2014/main" id="{D8D76D75-0A70-5511-8014-1178EA6DB8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9" name="フリーフォーム: 図形 888">
                    <a:extLst>
                      <a:ext uri="{FF2B5EF4-FFF2-40B4-BE49-F238E27FC236}">
                        <a16:creationId xmlns:a16="http://schemas.microsoft.com/office/drawing/2014/main" id="{19C2AA20-73A5-2215-FF7A-842F2FDC285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356E12AE-C922-D0C0-90B7-1FADEC1D2CD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台形 882">
                  <a:extLst>
                    <a:ext uri="{FF2B5EF4-FFF2-40B4-BE49-F238E27FC236}">
                      <a16:creationId xmlns:a16="http://schemas.microsoft.com/office/drawing/2014/main" id="{7207237D-5FBD-EBE1-5A3B-7578E2ABD2B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3AAC2396-E39F-E8CC-9DC2-6D51BC28E6B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正方形/長方形 884">
                  <a:extLst>
                    <a:ext uri="{FF2B5EF4-FFF2-40B4-BE49-F238E27FC236}">
                      <a16:creationId xmlns:a16="http://schemas.microsoft.com/office/drawing/2014/main" id="{AA11677B-B49A-A922-45E9-50CB883D22E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テキスト ボックス 885">
                  <a:extLst>
                    <a:ext uri="{FF2B5EF4-FFF2-40B4-BE49-F238E27FC236}">
                      <a16:creationId xmlns:a16="http://schemas.microsoft.com/office/drawing/2014/main" id="{650CB40E-1B02-B356-BCE0-F1E2DF39E9E9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兵　庫</a:t>
                  </a:r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49419F80-7107-765A-0F5F-B59DBC4F3DBB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71" name="四角形: 上の 2 つの角を丸める 870">
                  <a:extLst>
                    <a:ext uri="{FF2B5EF4-FFF2-40B4-BE49-F238E27FC236}">
                      <a16:creationId xmlns:a16="http://schemas.microsoft.com/office/drawing/2014/main" id="{6DCE9C31-D846-87AF-310B-AACE6C4EB27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7DDB672B-E659-0FF5-2753-95350D534C4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四角形: 上の 2 つの角を丸める 872">
                  <a:extLst>
                    <a:ext uri="{FF2B5EF4-FFF2-40B4-BE49-F238E27FC236}">
                      <a16:creationId xmlns:a16="http://schemas.microsoft.com/office/drawing/2014/main" id="{A5F9A1D9-C53B-30FF-3D0F-C4CB0865876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74" name="四角形: 上の 2 つの角を丸める 873">
                  <a:extLst>
                    <a:ext uri="{FF2B5EF4-FFF2-40B4-BE49-F238E27FC236}">
                      <a16:creationId xmlns:a16="http://schemas.microsoft.com/office/drawing/2014/main" id="{A3CA6C3F-F429-7E44-D29A-D0BAB34E24E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四角形: 上の 2 つの角を丸める 874">
                  <a:extLst>
                    <a:ext uri="{FF2B5EF4-FFF2-40B4-BE49-F238E27FC236}">
                      <a16:creationId xmlns:a16="http://schemas.microsoft.com/office/drawing/2014/main" id="{E1F76578-2C0F-F916-8E93-689091C9A96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四角形: 上の 2 つの角を丸める 875">
                  <a:extLst>
                    <a:ext uri="{FF2B5EF4-FFF2-40B4-BE49-F238E27FC236}">
                      <a16:creationId xmlns:a16="http://schemas.microsoft.com/office/drawing/2014/main" id="{E2AFA10F-E468-E122-49EE-17232F2BEDD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四角形: 上の 2 つの角を丸める 876">
                  <a:extLst>
                    <a:ext uri="{FF2B5EF4-FFF2-40B4-BE49-F238E27FC236}">
                      <a16:creationId xmlns:a16="http://schemas.microsoft.com/office/drawing/2014/main" id="{FB2EE56F-76C1-A21B-C425-F6646567AD7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四角形: 上の 2 つの角を丸める 877">
                  <a:extLst>
                    <a:ext uri="{FF2B5EF4-FFF2-40B4-BE49-F238E27FC236}">
                      <a16:creationId xmlns:a16="http://schemas.microsoft.com/office/drawing/2014/main" id="{C910983D-98E5-8012-DD5A-EEA768E9458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DA494FCC-B9B7-5B97-BCF9-8147B1EAC429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869" name="四角形: 上の 2 つの角を丸める 868">
                  <a:extLst>
                    <a:ext uri="{FF2B5EF4-FFF2-40B4-BE49-F238E27FC236}">
                      <a16:creationId xmlns:a16="http://schemas.microsoft.com/office/drawing/2014/main" id="{7E8756C8-ABDF-1881-4CE3-BB3D135137A1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01219446-E965-734F-3CBE-322789C832F9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2458E82D-A3EF-63EF-7C92-EA2185B45502}"/>
                </a:ext>
              </a:extLst>
            </p:cNvPr>
            <p:cNvSpPr/>
            <p:nvPr/>
          </p:nvSpPr>
          <p:spPr>
            <a:xfrm>
              <a:off x="2697904" y="4584434"/>
              <a:ext cx="582406" cy="613428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CAC69076-788B-8767-78DB-B16D80919098}"/>
                </a:ext>
              </a:extLst>
            </p:cNvPr>
            <p:cNvSpPr/>
            <p:nvPr/>
          </p:nvSpPr>
          <p:spPr>
            <a:xfrm>
              <a:off x="2002732" y="4913506"/>
              <a:ext cx="667066" cy="322870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0D6D7790-94E3-760A-0042-65DBE4DD78FC}"/>
                </a:ext>
              </a:extLst>
            </p:cNvPr>
            <p:cNvSpPr/>
            <p:nvPr/>
          </p:nvSpPr>
          <p:spPr>
            <a:xfrm>
              <a:off x="1473934" y="4646020"/>
              <a:ext cx="562296" cy="534972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04EEA4AF-46F0-483E-1F8A-230C7BF7D339}"/>
                </a:ext>
              </a:extLst>
            </p:cNvPr>
            <p:cNvSpPr/>
            <p:nvPr/>
          </p:nvSpPr>
          <p:spPr>
            <a:xfrm>
              <a:off x="756783" y="4648420"/>
              <a:ext cx="688294" cy="532572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98D334B6-A9CC-3B79-12E0-B6965EB6C435}"/>
              </a:ext>
            </a:extLst>
          </p:cNvPr>
          <p:cNvGrpSpPr/>
          <p:nvPr/>
        </p:nvGrpSpPr>
        <p:grpSpPr>
          <a:xfrm>
            <a:off x="3603907" y="4584434"/>
            <a:ext cx="2699117" cy="1031929"/>
            <a:chOff x="3603907" y="4584434"/>
            <a:chExt cx="2699117" cy="1031929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EE86464-0EE1-7C27-B299-298747AA0AA6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A37CDA23-7E55-2AD5-CB57-8AD6C71F13F9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FF9C5E55-BADA-02C1-9F7B-E13219823B48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27" name="台形 726">
                  <a:extLst>
                    <a:ext uri="{FF2B5EF4-FFF2-40B4-BE49-F238E27FC236}">
                      <a16:creationId xmlns:a16="http://schemas.microsoft.com/office/drawing/2014/main" id="{D453D227-4216-8AE7-E77E-7D742B54B3E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台形 727">
                  <a:extLst>
                    <a:ext uri="{FF2B5EF4-FFF2-40B4-BE49-F238E27FC236}">
                      <a16:creationId xmlns:a16="http://schemas.microsoft.com/office/drawing/2014/main" id="{7C06DCD0-2F7C-14DD-8DA7-5D66734BE05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74D4067C-0197-20C5-8022-9E8C1ADBB49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3F5AAF9C-6FE2-DE0C-1235-52471DC86C04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24" name="台形 723">
                  <a:extLst>
                    <a:ext uri="{FF2B5EF4-FFF2-40B4-BE49-F238E27FC236}">
                      <a16:creationId xmlns:a16="http://schemas.microsoft.com/office/drawing/2014/main" id="{348EC1DE-D198-7C7E-55DC-179E6B08325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台形 724">
                  <a:extLst>
                    <a:ext uri="{FF2B5EF4-FFF2-40B4-BE49-F238E27FC236}">
                      <a16:creationId xmlns:a16="http://schemas.microsoft.com/office/drawing/2014/main" id="{1FC86E3D-2668-1723-66E8-048413B37DC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A7F0AD79-0DE1-BE26-669B-B7F535F8F70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C9C09E2-883A-DA92-0843-09BDBB9C2171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C29EC1A8-0D15-EDA1-BC81-7AD2AB6EF7E6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4353F15-DB23-7FC2-608A-5B99D98A82C3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1E80C9EA-AC20-621D-F052-47C21B157F32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EA91EBD1-8479-A82B-0505-71E8B71E190A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60A0B193-2464-C24A-E56A-3FAEFE57B1D4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0DE197A4-8F0B-C563-F61C-B8F30E62F6F6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82446B30-F500-C2F3-3783-F9B537C27D0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1" name="台形 720">
                    <a:extLst>
                      <a:ext uri="{FF2B5EF4-FFF2-40B4-BE49-F238E27FC236}">
                        <a16:creationId xmlns:a16="http://schemas.microsoft.com/office/drawing/2014/main" id="{C23C5AC2-2915-7D4C-DE22-6F98A5331D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台形 721">
                    <a:extLst>
                      <a:ext uri="{FF2B5EF4-FFF2-40B4-BE49-F238E27FC236}">
                        <a16:creationId xmlns:a16="http://schemas.microsoft.com/office/drawing/2014/main" id="{9C04A034-22A3-42B4-092A-FB577CED96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7979B4A1-628A-5384-E9C2-F226F3BD559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75107F68-08B1-D9A6-ABCC-C7752912B10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8" name="台形 717">
                    <a:extLst>
                      <a:ext uri="{FF2B5EF4-FFF2-40B4-BE49-F238E27FC236}">
                        <a16:creationId xmlns:a16="http://schemas.microsoft.com/office/drawing/2014/main" id="{3BBC1568-DE13-75D1-80EF-F3A903469D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台形 718">
                    <a:extLst>
                      <a:ext uri="{FF2B5EF4-FFF2-40B4-BE49-F238E27FC236}">
                        <a16:creationId xmlns:a16="http://schemas.microsoft.com/office/drawing/2014/main" id="{3D257E2E-E9A6-5767-5EF4-89F4C8A4CA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AD68CD9F-A7BA-EE34-51A4-81E5AFE57A7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568D374-4F78-E03A-1279-2EC04086B11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台形 713">
                  <a:extLst>
                    <a:ext uri="{FF2B5EF4-FFF2-40B4-BE49-F238E27FC236}">
                      <a16:creationId xmlns:a16="http://schemas.microsoft.com/office/drawing/2014/main" id="{F2855070-2C53-8744-4E48-3F313B8E146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EC888A0B-DE71-246F-800C-76137BEF835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CE087A85-88B0-DD1B-4FD5-309FE389310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テキスト ボックス 716">
                  <a:extLst>
                    <a:ext uri="{FF2B5EF4-FFF2-40B4-BE49-F238E27FC236}">
                      <a16:creationId xmlns:a16="http://schemas.microsoft.com/office/drawing/2014/main" id="{D3E8F069-BDC5-14C2-CBFB-7BBED004F5F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CBD981D2-EECE-B95A-D3D9-1572F3547A9F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693" name="台形 692">
                  <a:extLst>
                    <a:ext uri="{FF2B5EF4-FFF2-40B4-BE49-F238E27FC236}">
                      <a16:creationId xmlns:a16="http://schemas.microsoft.com/office/drawing/2014/main" id="{3A4B6312-75BB-596B-59C7-B021AA5E630F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74869E5E-2043-D943-2D62-DA1677116B9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7" name="台形 706">
                    <a:extLst>
                      <a:ext uri="{FF2B5EF4-FFF2-40B4-BE49-F238E27FC236}">
                        <a16:creationId xmlns:a16="http://schemas.microsoft.com/office/drawing/2014/main" id="{A51C806C-3973-C1D3-4B81-79FFD4E6CC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台形 707">
                    <a:extLst>
                      <a:ext uri="{FF2B5EF4-FFF2-40B4-BE49-F238E27FC236}">
                        <a16:creationId xmlns:a16="http://schemas.microsoft.com/office/drawing/2014/main" id="{6597B6B4-A5F4-87B6-C497-FF7A24CBD9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371BE4C2-8951-2F4E-3282-77B704AD9BB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9DBF199A-50D8-D931-FB11-A2140347AB0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6F9E8010-70AD-83EB-5426-E80CFE6BE7C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台形 704">
                    <a:extLst>
                      <a:ext uri="{FF2B5EF4-FFF2-40B4-BE49-F238E27FC236}">
                        <a16:creationId xmlns:a16="http://schemas.microsoft.com/office/drawing/2014/main" id="{BB20DAD6-9B68-EE5F-08ED-60FD14E662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1CC26D03-AFFA-5B18-F412-7AB9D6ED22C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1008ADFB-3621-6C10-DC0B-A77682D979A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台形 696">
                  <a:extLst>
                    <a:ext uri="{FF2B5EF4-FFF2-40B4-BE49-F238E27FC236}">
                      <a16:creationId xmlns:a16="http://schemas.microsoft.com/office/drawing/2014/main" id="{3890EED3-D0C0-A94B-B7FE-F18DA127ABA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BB115EAD-BC9E-A87F-3FB5-CE6444BD12A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632679AF-A3A8-0555-BA97-35DF7E807F97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02" name="四角形: 上の 2 つの角を丸める 701">
                    <a:extLst>
                      <a:ext uri="{FF2B5EF4-FFF2-40B4-BE49-F238E27FC236}">
                        <a16:creationId xmlns:a16="http://schemas.microsoft.com/office/drawing/2014/main" id="{97CE8BFD-BC2C-D6F5-9CAA-34047EFFECD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フリーフォーム: 図形 702">
                    <a:extLst>
                      <a:ext uri="{FF2B5EF4-FFF2-40B4-BE49-F238E27FC236}">
                        <a16:creationId xmlns:a16="http://schemas.microsoft.com/office/drawing/2014/main" id="{DF68E822-A958-3423-A0EC-32937BB972E1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2CF3AF43-C59D-81A9-9122-BB008531585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テキスト ボックス 700">
                  <a:extLst>
                    <a:ext uri="{FF2B5EF4-FFF2-40B4-BE49-F238E27FC236}">
                      <a16:creationId xmlns:a16="http://schemas.microsoft.com/office/drawing/2014/main" id="{7827C34A-C5DD-3A2D-26CF-29BECC4A18B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　島</a:t>
                  </a: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E465DC55-7C23-2B6E-E032-E7AD0063EA1F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5" name="四角形: 上の 2 つの角を丸める 684">
                  <a:extLst>
                    <a:ext uri="{FF2B5EF4-FFF2-40B4-BE49-F238E27FC236}">
                      <a16:creationId xmlns:a16="http://schemas.microsoft.com/office/drawing/2014/main" id="{3E50E6AF-DB8E-FF46-6133-EE0A0E2FB9D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B4DF8A04-F6C5-E56B-E637-7C2FADCAEFD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5E6B3637-BEE4-830A-9D3F-BA01165E270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E225FAE8-FF2C-F3F8-C062-7288F431792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48379278-F784-FC30-2678-03A77CBDF91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3C8D0B1E-C43D-06E1-A572-6850630D069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679BABF6-6C00-62DE-AED9-8499F6BAF67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1FD42766-AB8A-B98E-5C29-177B93C2013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1E270EE7-F675-0069-C82F-86CD955677CD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54D1B4CA-D780-514E-5167-0992E9AD0A5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C18B0F4C-22A0-8297-5EAD-764564D9375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上の 2 つの角を丸める 678">
                  <a:extLst>
                    <a:ext uri="{FF2B5EF4-FFF2-40B4-BE49-F238E27FC236}">
                      <a16:creationId xmlns:a16="http://schemas.microsoft.com/office/drawing/2014/main" id="{7CB595D2-2C1E-4D90-1C7D-EAE21395296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9C86D9B1-BDA0-C91F-75D2-51E6F5BA81B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EBC1A542-92AE-ADF1-E39B-44934A1929B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8C5E5F58-9269-D644-4B60-10BC3152754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96AC2DA8-1AB5-28F0-BB92-4C5CB5E8FB4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4EA94EFD-F748-7AE5-AAF2-621A8541C90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BB8E4C7F-B1B4-BB05-D6D2-3C614F1E066D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663" name="台形 662">
                  <a:extLst>
                    <a:ext uri="{FF2B5EF4-FFF2-40B4-BE49-F238E27FC236}">
                      <a16:creationId xmlns:a16="http://schemas.microsoft.com/office/drawing/2014/main" id="{E1E2CFD3-0A3F-1B7C-F5E7-AA2A7FF3FD8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9375B7B9-3964-0E36-D079-B3492C62DE6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74" name="台形 673">
                    <a:extLst>
                      <a:ext uri="{FF2B5EF4-FFF2-40B4-BE49-F238E27FC236}">
                        <a16:creationId xmlns:a16="http://schemas.microsoft.com/office/drawing/2014/main" id="{CF7A3FEF-FB59-56D1-48A5-3BD25C583F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台形 674">
                    <a:extLst>
                      <a:ext uri="{FF2B5EF4-FFF2-40B4-BE49-F238E27FC236}">
                        <a16:creationId xmlns:a16="http://schemas.microsoft.com/office/drawing/2014/main" id="{729A8466-FDFE-C976-1A25-1F698A67EB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8D3E81BD-82C3-3CC2-FF21-D2E1476B394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A36958D6-23E6-BC6C-2B6C-63CEBEC2795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71" name="台形 670">
                    <a:extLst>
                      <a:ext uri="{FF2B5EF4-FFF2-40B4-BE49-F238E27FC236}">
                        <a16:creationId xmlns:a16="http://schemas.microsoft.com/office/drawing/2014/main" id="{B76E60B3-C9D6-7E48-1480-15FE7E6432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台形 671">
                    <a:extLst>
                      <a:ext uri="{FF2B5EF4-FFF2-40B4-BE49-F238E27FC236}">
                        <a16:creationId xmlns:a16="http://schemas.microsoft.com/office/drawing/2014/main" id="{D326B309-55C7-8868-68AF-7E2FC9CA83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4C2603A6-8374-2F81-0963-4AA91FBCA0E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023A1EAD-66B5-4309-E373-F965E4CA67D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F1607605-1C9D-2A2B-EC04-EC1D073DEDC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70774F0D-A1A4-8D15-6448-CF957DD1121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29A915F3-7D13-EA5F-F1DE-173B912ED9E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テキスト ボックス 669">
                  <a:extLst>
                    <a:ext uri="{FF2B5EF4-FFF2-40B4-BE49-F238E27FC236}">
                      <a16:creationId xmlns:a16="http://schemas.microsoft.com/office/drawing/2014/main" id="{9D84C2DC-7102-CEB0-7A1E-DC8D2768C37D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兵　庫</a:t>
                  </a: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AA2CE4A7-4C9B-F903-7666-46BF6C138D4D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BA3E96D0-8FA1-C0C5-8130-6AFEEE51124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EB747581-2CE7-FFD8-8228-FDE4803DFB7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上の 2 つの角を丸める 656">
                  <a:extLst>
                    <a:ext uri="{FF2B5EF4-FFF2-40B4-BE49-F238E27FC236}">
                      <a16:creationId xmlns:a16="http://schemas.microsoft.com/office/drawing/2014/main" id="{4A8C5B59-5FB7-81F4-2DD8-FB13A4D23C0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57631953-1AB2-30EE-9DE9-48C6CB8AD37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7BCFDDE2-3093-21A7-9AE7-BF342ACCF6E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29D0E416-577E-CD43-2E44-71ED428AB14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7DBFC785-B2A4-DC5D-1266-7E517A825EB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73609E62-B8DA-B39D-731F-866303AA226F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733B4E4-22B2-BFB7-2348-01070C7223FA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D1725824-68C3-5BA4-B45E-F2D7EFAA03F6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6BE47393-49A0-064B-429D-C39C29FF7A6C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DF91CADA-42AF-631C-3811-D0ACDF8857D4}"/>
                </a:ext>
              </a:extLst>
            </p:cNvPr>
            <p:cNvSpPr/>
            <p:nvPr/>
          </p:nvSpPr>
          <p:spPr>
            <a:xfrm>
              <a:off x="5639224" y="4584434"/>
              <a:ext cx="582406" cy="613428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DF4C9D0C-6726-CD71-ACC6-CDDB883029B2}"/>
                </a:ext>
              </a:extLst>
            </p:cNvPr>
            <p:cNvSpPr/>
            <p:nvPr/>
          </p:nvSpPr>
          <p:spPr>
            <a:xfrm>
              <a:off x="4944052" y="4913506"/>
              <a:ext cx="667066" cy="322870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FDB4BC2E-AC82-462B-B4E9-A2DCE44027BB}"/>
                </a:ext>
              </a:extLst>
            </p:cNvPr>
            <p:cNvSpPr/>
            <p:nvPr/>
          </p:nvSpPr>
          <p:spPr>
            <a:xfrm>
              <a:off x="4415254" y="4646020"/>
              <a:ext cx="562296" cy="534972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42FF4125-80FC-BCF6-677E-141FE9FA7C6B}"/>
                </a:ext>
              </a:extLst>
            </p:cNvPr>
            <p:cNvSpPr/>
            <p:nvPr/>
          </p:nvSpPr>
          <p:spPr>
            <a:xfrm>
              <a:off x="3698103" y="4648420"/>
              <a:ext cx="688294" cy="532572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6CB10F92-15AC-33C8-C777-0C0332406F0A}"/>
                </a:ext>
              </a:extLst>
            </p:cNvPr>
            <p:cNvGrpSpPr/>
            <p:nvPr/>
          </p:nvGrpSpPr>
          <p:grpSpPr>
            <a:xfrm flipH="1">
              <a:off x="5873442" y="4863641"/>
              <a:ext cx="113970" cy="154120"/>
              <a:chOff x="4965309" y="3938588"/>
              <a:chExt cx="232961" cy="315032"/>
            </a:xfrm>
          </p:grpSpPr>
          <p:sp>
            <p:nvSpPr>
              <p:cNvPr id="951" name="四角形: 角を丸くする 950">
                <a:extLst>
                  <a:ext uri="{FF2B5EF4-FFF2-40B4-BE49-F238E27FC236}">
                    <a16:creationId xmlns:a16="http://schemas.microsoft.com/office/drawing/2014/main" id="{8D502FE8-8714-26AD-155D-EF98337751F1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四角形: 角を丸くする 951">
                <a:extLst>
                  <a:ext uri="{FF2B5EF4-FFF2-40B4-BE49-F238E27FC236}">
                    <a16:creationId xmlns:a16="http://schemas.microsoft.com/office/drawing/2014/main" id="{626CA85F-0EAD-1D3E-E8F2-9AC6401F267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月 952">
                <a:extLst>
                  <a:ext uri="{FF2B5EF4-FFF2-40B4-BE49-F238E27FC236}">
                    <a16:creationId xmlns:a16="http://schemas.microsoft.com/office/drawing/2014/main" id="{6189CFFB-7980-76C4-168B-0396C294C8E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53DEB0FC-8199-AF5F-38F2-295569FA66EF}"/>
                </a:ext>
              </a:extLst>
            </p:cNvPr>
            <p:cNvGrpSpPr/>
            <p:nvPr/>
          </p:nvGrpSpPr>
          <p:grpSpPr>
            <a:xfrm flipH="1">
              <a:off x="5222209" y="4891148"/>
              <a:ext cx="113970" cy="154120"/>
              <a:chOff x="4965309" y="3938588"/>
              <a:chExt cx="232961" cy="315032"/>
            </a:xfrm>
          </p:grpSpPr>
          <p:sp>
            <p:nvSpPr>
              <p:cNvPr id="955" name="四角形: 角を丸くする 954">
                <a:extLst>
                  <a:ext uri="{FF2B5EF4-FFF2-40B4-BE49-F238E27FC236}">
                    <a16:creationId xmlns:a16="http://schemas.microsoft.com/office/drawing/2014/main" id="{E99F4FD6-477A-9288-2085-2C81E44169A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四角形: 角を丸くする 955">
                <a:extLst>
                  <a:ext uri="{FF2B5EF4-FFF2-40B4-BE49-F238E27FC236}">
                    <a16:creationId xmlns:a16="http://schemas.microsoft.com/office/drawing/2014/main" id="{A2DAC93E-F4DC-90A5-DE37-9F99F8368C8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月 956">
                <a:extLst>
                  <a:ext uri="{FF2B5EF4-FFF2-40B4-BE49-F238E27FC236}">
                    <a16:creationId xmlns:a16="http://schemas.microsoft.com/office/drawing/2014/main" id="{8C68F24C-58DE-38A6-2464-E26EFF9E963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64164461-BA5F-4E34-BEC2-0897D17C9119}"/>
                </a:ext>
              </a:extLst>
            </p:cNvPr>
            <p:cNvGrpSpPr/>
            <p:nvPr/>
          </p:nvGrpSpPr>
          <p:grpSpPr>
            <a:xfrm>
              <a:off x="4589211" y="4814088"/>
              <a:ext cx="113970" cy="154120"/>
              <a:chOff x="4965309" y="3938588"/>
              <a:chExt cx="232961" cy="315032"/>
            </a:xfrm>
          </p:grpSpPr>
          <p:sp>
            <p:nvSpPr>
              <p:cNvPr id="959" name="四角形: 角を丸くする 958">
                <a:extLst>
                  <a:ext uri="{FF2B5EF4-FFF2-40B4-BE49-F238E27FC236}">
                    <a16:creationId xmlns:a16="http://schemas.microsoft.com/office/drawing/2014/main" id="{D1FDD6F3-0BA2-4472-8940-16CDC5DAC19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四角形: 角を丸くする 959">
                <a:extLst>
                  <a:ext uri="{FF2B5EF4-FFF2-40B4-BE49-F238E27FC236}">
                    <a16:creationId xmlns:a16="http://schemas.microsoft.com/office/drawing/2014/main" id="{853637B1-3B62-B7BA-EB9B-8AE2DF273D3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月 960">
                <a:extLst>
                  <a:ext uri="{FF2B5EF4-FFF2-40B4-BE49-F238E27FC236}">
                    <a16:creationId xmlns:a16="http://schemas.microsoft.com/office/drawing/2014/main" id="{56FCE72D-64AE-349F-2A21-E6A603BF6E6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B27F658E-B8F7-8FBC-47FE-5DCA5476E44E}"/>
                </a:ext>
              </a:extLst>
            </p:cNvPr>
            <p:cNvGrpSpPr/>
            <p:nvPr/>
          </p:nvGrpSpPr>
          <p:grpSpPr>
            <a:xfrm>
              <a:off x="3941984" y="4855137"/>
              <a:ext cx="113970" cy="154120"/>
              <a:chOff x="4965309" y="3938588"/>
              <a:chExt cx="232961" cy="315032"/>
            </a:xfrm>
          </p:grpSpPr>
          <p:sp>
            <p:nvSpPr>
              <p:cNvPr id="963" name="四角形: 角を丸くする 962">
                <a:extLst>
                  <a:ext uri="{FF2B5EF4-FFF2-40B4-BE49-F238E27FC236}">
                    <a16:creationId xmlns:a16="http://schemas.microsoft.com/office/drawing/2014/main" id="{EE4C0555-37DF-E05B-4126-907D419D7FD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四角形: 角を丸くする 963">
                <a:extLst>
                  <a:ext uri="{FF2B5EF4-FFF2-40B4-BE49-F238E27FC236}">
                    <a16:creationId xmlns:a16="http://schemas.microsoft.com/office/drawing/2014/main" id="{36A21CA5-06A3-6DED-4142-AABE18F0A5D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月 964">
                <a:extLst>
                  <a:ext uri="{FF2B5EF4-FFF2-40B4-BE49-F238E27FC236}">
                    <a16:creationId xmlns:a16="http://schemas.microsoft.com/office/drawing/2014/main" id="{3A782635-D6E3-C308-CF62-1BE2F430EEA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813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62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pptxn68_岡山県のおとなり、隣接する県のイラスト</dc:title>
  <dc:subject>pptxn68_岡山県のおとなり、隣接する県のイラスト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2025-01-30T17:26:24Z</dcterms:modified>
  <cp:version>1</cp:version>
</cp:coreProperties>
</file>