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980" r:id="rId2"/>
    <p:sldId id="993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99FF99"/>
    <a:srgbClr val="00FF00"/>
    <a:srgbClr val="E2F0D9"/>
    <a:srgbClr val="A9D18E"/>
    <a:srgbClr val="339933"/>
    <a:srgbClr val="FF0066"/>
    <a:srgbClr val="FF3399"/>
    <a:srgbClr val="FFCCFF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905" autoAdjust="0"/>
    <p:restoredTop sz="94660"/>
  </p:normalViewPr>
  <p:slideViewPr>
    <p:cSldViewPr snapToGrid="0">
      <p:cViewPr varScale="1">
        <p:scale>
          <a:sx n="62" d="100"/>
          <a:sy n="62" d="100"/>
        </p:scale>
        <p:origin x="204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2025/1/31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hyperlink" Target="http://www.digipot.net/" TargetMode="Externa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0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  <p:sldLayoutId id="2147483668" r:id="rId6"/>
    <p:sldLayoutId id="2147483681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2B1829-01B4-40B5-353C-EC6F81F967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718CAFE-6602-F492-308C-AA249615C949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鳥取県のおとなり、隣接する県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705" name="グループ化 704">
            <a:extLst>
              <a:ext uri="{FF2B5EF4-FFF2-40B4-BE49-F238E27FC236}">
                <a16:creationId xmlns:a16="http://schemas.microsoft.com/office/drawing/2014/main" id="{9C4038D5-A61F-FB71-27E4-26BE419A5E0A}"/>
              </a:ext>
            </a:extLst>
          </p:cNvPr>
          <p:cNvGrpSpPr/>
          <p:nvPr/>
        </p:nvGrpSpPr>
        <p:grpSpPr>
          <a:xfrm>
            <a:off x="663981" y="999076"/>
            <a:ext cx="2725536" cy="2550441"/>
            <a:chOff x="663981" y="999076"/>
            <a:chExt cx="2725536" cy="2550441"/>
          </a:xfrm>
        </p:grpSpPr>
        <p:grpSp>
          <p:nvGrpSpPr>
            <p:cNvPr id="501" name="グループ化 500">
              <a:extLst>
                <a:ext uri="{FF2B5EF4-FFF2-40B4-BE49-F238E27FC236}">
                  <a16:creationId xmlns:a16="http://schemas.microsoft.com/office/drawing/2014/main" id="{C3C602A2-3207-9F32-67BE-E1D82657044C}"/>
                </a:ext>
              </a:extLst>
            </p:cNvPr>
            <p:cNvGrpSpPr/>
            <p:nvPr/>
          </p:nvGrpSpPr>
          <p:grpSpPr>
            <a:xfrm>
              <a:off x="663981" y="999076"/>
              <a:ext cx="2725536" cy="2550441"/>
              <a:chOff x="663981" y="999076"/>
              <a:chExt cx="2725536" cy="2550441"/>
            </a:xfrm>
          </p:grpSpPr>
          <p:grpSp>
            <p:nvGrpSpPr>
              <p:cNvPr id="492" name="グループ化 491">
                <a:extLst>
                  <a:ext uri="{FF2B5EF4-FFF2-40B4-BE49-F238E27FC236}">
                    <a16:creationId xmlns:a16="http://schemas.microsoft.com/office/drawing/2014/main" id="{C90C1A5A-A5C9-A20C-1AC0-1584910B5643}"/>
                  </a:ext>
                </a:extLst>
              </p:cNvPr>
              <p:cNvGrpSpPr/>
              <p:nvPr/>
            </p:nvGrpSpPr>
            <p:grpSpPr>
              <a:xfrm>
                <a:off x="663981" y="999076"/>
                <a:ext cx="2725535" cy="2550441"/>
                <a:chOff x="663981" y="999076"/>
                <a:chExt cx="2725535" cy="2550441"/>
              </a:xfrm>
            </p:grpSpPr>
            <p:sp>
              <p:nvSpPr>
                <p:cNvPr id="371" name="フリーフォーム: 図形 370">
                  <a:extLst>
                    <a:ext uri="{FF2B5EF4-FFF2-40B4-BE49-F238E27FC236}">
                      <a16:creationId xmlns:a16="http://schemas.microsoft.com/office/drawing/2014/main" id="{4EECB5BC-172E-C83D-7755-A759155B6AAE}"/>
                    </a:ext>
                  </a:extLst>
                </p:cNvPr>
                <p:cNvSpPr/>
                <p:nvPr/>
              </p:nvSpPr>
              <p:spPr>
                <a:xfrm>
                  <a:off x="2689600" y="1895202"/>
                  <a:ext cx="232499" cy="318464"/>
                </a:xfrm>
                <a:custGeom>
                  <a:avLst/>
                  <a:gdLst>
                    <a:gd name="connsiteX0" fmla="*/ 1066800 w 1133475"/>
                    <a:gd name="connsiteY0" fmla="*/ 0 h 1552575"/>
                    <a:gd name="connsiteX1" fmla="*/ 993775 w 1133475"/>
                    <a:gd name="connsiteY1" fmla="*/ 0 h 1552575"/>
                    <a:gd name="connsiteX2" fmla="*/ 885825 w 1133475"/>
                    <a:gd name="connsiteY2" fmla="*/ 174625 h 1552575"/>
                    <a:gd name="connsiteX3" fmla="*/ 781050 w 1133475"/>
                    <a:gd name="connsiteY3" fmla="*/ 273050 h 1552575"/>
                    <a:gd name="connsiteX4" fmla="*/ 695325 w 1133475"/>
                    <a:gd name="connsiteY4" fmla="*/ 288925 h 1552575"/>
                    <a:gd name="connsiteX5" fmla="*/ 558800 w 1133475"/>
                    <a:gd name="connsiteY5" fmla="*/ 511175 h 1552575"/>
                    <a:gd name="connsiteX6" fmla="*/ 485775 w 1133475"/>
                    <a:gd name="connsiteY6" fmla="*/ 520700 h 1552575"/>
                    <a:gd name="connsiteX7" fmla="*/ 419100 w 1133475"/>
                    <a:gd name="connsiteY7" fmla="*/ 600075 h 1552575"/>
                    <a:gd name="connsiteX8" fmla="*/ 165100 w 1133475"/>
                    <a:gd name="connsiteY8" fmla="*/ 1069975 h 1552575"/>
                    <a:gd name="connsiteX9" fmla="*/ 79375 w 1133475"/>
                    <a:gd name="connsiteY9" fmla="*/ 1038225 h 1552575"/>
                    <a:gd name="connsiteX10" fmla="*/ 0 w 1133475"/>
                    <a:gd name="connsiteY10" fmla="*/ 1149350 h 1552575"/>
                    <a:gd name="connsiteX11" fmla="*/ 38100 w 1133475"/>
                    <a:gd name="connsiteY11" fmla="*/ 1254125 h 1552575"/>
                    <a:gd name="connsiteX12" fmla="*/ 38100 w 1133475"/>
                    <a:gd name="connsiteY12" fmla="*/ 1343025 h 1552575"/>
                    <a:gd name="connsiteX13" fmla="*/ 149225 w 1133475"/>
                    <a:gd name="connsiteY13" fmla="*/ 1339850 h 1552575"/>
                    <a:gd name="connsiteX14" fmla="*/ 127000 w 1133475"/>
                    <a:gd name="connsiteY14" fmla="*/ 1435100 h 1552575"/>
                    <a:gd name="connsiteX15" fmla="*/ 219075 w 1133475"/>
                    <a:gd name="connsiteY15" fmla="*/ 1492250 h 1552575"/>
                    <a:gd name="connsiteX16" fmla="*/ 228600 w 1133475"/>
                    <a:gd name="connsiteY16" fmla="*/ 1552575 h 1552575"/>
                    <a:gd name="connsiteX17" fmla="*/ 361950 w 1133475"/>
                    <a:gd name="connsiteY17" fmla="*/ 1501775 h 1552575"/>
                    <a:gd name="connsiteX18" fmla="*/ 434975 w 1133475"/>
                    <a:gd name="connsiteY18" fmla="*/ 1520825 h 1552575"/>
                    <a:gd name="connsiteX19" fmla="*/ 552450 w 1133475"/>
                    <a:gd name="connsiteY19" fmla="*/ 1403350 h 1552575"/>
                    <a:gd name="connsiteX20" fmla="*/ 898525 w 1133475"/>
                    <a:gd name="connsiteY20" fmla="*/ 1263650 h 1552575"/>
                    <a:gd name="connsiteX21" fmla="*/ 869950 w 1133475"/>
                    <a:gd name="connsiteY21" fmla="*/ 1209675 h 1552575"/>
                    <a:gd name="connsiteX22" fmla="*/ 885825 w 1133475"/>
                    <a:gd name="connsiteY22" fmla="*/ 1152525 h 1552575"/>
                    <a:gd name="connsiteX23" fmla="*/ 793750 w 1133475"/>
                    <a:gd name="connsiteY23" fmla="*/ 1085850 h 1552575"/>
                    <a:gd name="connsiteX24" fmla="*/ 790575 w 1133475"/>
                    <a:gd name="connsiteY24" fmla="*/ 996950 h 1552575"/>
                    <a:gd name="connsiteX25" fmla="*/ 714375 w 1133475"/>
                    <a:gd name="connsiteY25" fmla="*/ 917575 h 1552575"/>
                    <a:gd name="connsiteX26" fmla="*/ 733425 w 1133475"/>
                    <a:gd name="connsiteY26" fmla="*/ 876300 h 1552575"/>
                    <a:gd name="connsiteX27" fmla="*/ 717550 w 1133475"/>
                    <a:gd name="connsiteY27" fmla="*/ 825500 h 1552575"/>
                    <a:gd name="connsiteX28" fmla="*/ 727075 w 1133475"/>
                    <a:gd name="connsiteY28" fmla="*/ 685800 h 1552575"/>
                    <a:gd name="connsiteX29" fmla="*/ 892175 w 1133475"/>
                    <a:gd name="connsiteY29" fmla="*/ 492125 h 1552575"/>
                    <a:gd name="connsiteX30" fmla="*/ 898525 w 1133475"/>
                    <a:gd name="connsiteY30" fmla="*/ 457200 h 1552575"/>
                    <a:gd name="connsiteX31" fmla="*/ 1025525 w 1133475"/>
                    <a:gd name="connsiteY31" fmla="*/ 352425 h 1552575"/>
                    <a:gd name="connsiteX32" fmla="*/ 1044575 w 1133475"/>
                    <a:gd name="connsiteY32" fmla="*/ 209550 h 1552575"/>
                    <a:gd name="connsiteX33" fmla="*/ 1089025 w 1133475"/>
                    <a:gd name="connsiteY33" fmla="*/ 180975 h 1552575"/>
                    <a:gd name="connsiteX34" fmla="*/ 1133475 w 1133475"/>
                    <a:gd name="connsiteY34" fmla="*/ 111125 h 1552575"/>
                    <a:gd name="connsiteX35" fmla="*/ 1066800 w 1133475"/>
                    <a:gd name="connsiteY35" fmla="*/ 0 h 1552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1133475" h="1552575">
                      <a:moveTo>
                        <a:pt x="1066800" y="0"/>
                      </a:moveTo>
                      <a:lnTo>
                        <a:pt x="993775" y="0"/>
                      </a:lnTo>
                      <a:lnTo>
                        <a:pt x="885825" y="174625"/>
                      </a:lnTo>
                      <a:lnTo>
                        <a:pt x="781050" y="273050"/>
                      </a:lnTo>
                      <a:lnTo>
                        <a:pt x="695325" y="288925"/>
                      </a:lnTo>
                      <a:lnTo>
                        <a:pt x="558800" y="511175"/>
                      </a:lnTo>
                      <a:lnTo>
                        <a:pt x="485775" y="520700"/>
                      </a:lnTo>
                      <a:lnTo>
                        <a:pt x="419100" y="600075"/>
                      </a:lnTo>
                      <a:lnTo>
                        <a:pt x="165100" y="1069975"/>
                      </a:lnTo>
                      <a:lnTo>
                        <a:pt x="79375" y="1038225"/>
                      </a:lnTo>
                      <a:lnTo>
                        <a:pt x="0" y="1149350"/>
                      </a:lnTo>
                      <a:lnTo>
                        <a:pt x="38100" y="1254125"/>
                      </a:lnTo>
                      <a:lnTo>
                        <a:pt x="38100" y="1343025"/>
                      </a:lnTo>
                      <a:lnTo>
                        <a:pt x="149225" y="1339850"/>
                      </a:lnTo>
                      <a:lnTo>
                        <a:pt x="127000" y="1435100"/>
                      </a:lnTo>
                      <a:lnTo>
                        <a:pt x="219075" y="1492250"/>
                      </a:lnTo>
                      <a:lnTo>
                        <a:pt x="228600" y="1552575"/>
                      </a:lnTo>
                      <a:lnTo>
                        <a:pt x="361950" y="1501775"/>
                      </a:lnTo>
                      <a:lnTo>
                        <a:pt x="434975" y="1520825"/>
                      </a:lnTo>
                      <a:lnTo>
                        <a:pt x="552450" y="1403350"/>
                      </a:lnTo>
                      <a:lnTo>
                        <a:pt x="898525" y="1263650"/>
                      </a:lnTo>
                      <a:lnTo>
                        <a:pt x="869950" y="1209675"/>
                      </a:lnTo>
                      <a:lnTo>
                        <a:pt x="885825" y="1152525"/>
                      </a:lnTo>
                      <a:lnTo>
                        <a:pt x="793750" y="1085850"/>
                      </a:lnTo>
                      <a:lnTo>
                        <a:pt x="790575" y="996950"/>
                      </a:lnTo>
                      <a:lnTo>
                        <a:pt x="714375" y="917575"/>
                      </a:lnTo>
                      <a:lnTo>
                        <a:pt x="733425" y="876300"/>
                      </a:lnTo>
                      <a:lnTo>
                        <a:pt x="717550" y="825500"/>
                      </a:lnTo>
                      <a:lnTo>
                        <a:pt x="727075" y="685800"/>
                      </a:lnTo>
                      <a:lnTo>
                        <a:pt x="892175" y="492125"/>
                      </a:lnTo>
                      <a:lnTo>
                        <a:pt x="898525" y="457200"/>
                      </a:lnTo>
                      <a:lnTo>
                        <a:pt x="1025525" y="352425"/>
                      </a:lnTo>
                      <a:lnTo>
                        <a:pt x="1044575" y="209550"/>
                      </a:lnTo>
                      <a:lnTo>
                        <a:pt x="1089025" y="180975"/>
                      </a:lnTo>
                      <a:lnTo>
                        <a:pt x="1133475" y="111125"/>
                      </a:lnTo>
                      <a:lnTo>
                        <a:pt x="1066800" y="0"/>
                      </a:lnTo>
                      <a:close/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72" name="フリーフォーム: 図形 371">
                  <a:extLst>
                    <a:ext uri="{FF2B5EF4-FFF2-40B4-BE49-F238E27FC236}">
                      <a16:creationId xmlns:a16="http://schemas.microsoft.com/office/drawing/2014/main" id="{94713F30-4130-086E-D1A6-01AF077A086E}"/>
                    </a:ext>
                  </a:extLst>
                </p:cNvPr>
                <p:cNvSpPr/>
                <p:nvPr/>
              </p:nvSpPr>
              <p:spPr>
                <a:xfrm>
                  <a:off x="2436914" y="1082436"/>
                  <a:ext cx="758061" cy="798439"/>
                </a:xfrm>
                <a:custGeom>
                  <a:avLst/>
                  <a:gdLst>
                    <a:gd name="connsiteX0" fmla="*/ 368300 w 3695700"/>
                    <a:gd name="connsiteY0" fmla="*/ 209550 h 3892550"/>
                    <a:gd name="connsiteX1" fmla="*/ 482600 w 3695700"/>
                    <a:gd name="connsiteY1" fmla="*/ 171450 h 3892550"/>
                    <a:gd name="connsiteX2" fmla="*/ 622300 w 3695700"/>
                    <a:gd name="connsiteY2" fmla="*/ 139700 h 3892550"/>
                    <a:gd name="connsiteX3" fmla="*/ 812800 w 3695700"/>
                    <a:gd name="connsiteY3" fmla="*/ 0 h 3892550"/>
                    <a:gd name="connsiteX4" fmla="*/ 895350 w 3695700"/>
                    <a:gd name="connsiteY4" fmla="*/ 0 h 3892550"/>
                    <a:gd name="connsiteX5" fmla="*/ 933450 w 3695700"/>
                    <a:gd name="connsiteY5" fmla="*/ 57150 h 3892550"/>
                    <a:gd name="connsiteX6" fmla="*/ 1016000 w 3695700"/>
                    <a:gd name="connsiteY6" fmla="*/ 31750 h 3892550"/>
                    <a:gd name="connsiteX7" fmla="*/ 1117600 w 3695700"/>
                    <a:gd name="connsiteY7" fmla="*/ 95250 h 3892550"/>
                    <a:gd name="connsiteX8" fmla="*/ 1231900 w 3695700"/>
                    <a:gd name="connsiteY8" fmla="*/ 44450 h 3892550"/>
                    <a:gd name="connsiteX9" fmla="*/ 1346200 w 3695700"/>
                    <a:gd name="connsiteY9" fmla="*/ 44450 h 3892550"/>
                    <a:gd name="connsiteX10" fmla="*/ 1422400 w 3695700"/>
                    <a:gd name="connsiteY10" fmla="*/ 0 h 3892550"/>
                    <a:gd name="connsiteX11" fmla="*/ 1689100 w 3695700"/>
                    <a:gd name="connsiteY11" fmla="*/ 0 h 3892550"/>
                    <a:gd name="connsiteX12" fmla="*/ 1765300 w 3695700"/>
                    <a:gd name="connsiteY12" fmla="*/ 57150 h 3892550"/>
                    <a:gd name="connsiteX13" fmla="*/ 1854200 w 3695700"/>
                    <a:gd name="connsiteY13" fmla="*/ 31750 h 3892550"/>
                    <a:gd name="connsiteX14" fmla="*/ 1898650 w 3695700"/>
                    <a:gd name="connsiteY14" fmla="*/ 177800 h 3892550"/>
                    <a:gd name="connsiteX15" fmla="*/ 1822450 w 3695700"/>
                    <a:gd name="connsiteY15" fmla="*/ 279400 h 3892550"/>
                    <a:gd name="connsiteX16" fmla="*/ 2025650 w 3695700"/>
                    <a:gd name="connsiteY16" fmla="*/ 482600 h 3892550"/>
                    <a:gd name="connsiteX17" fmla="*/ 2019300 w 3695700"/>
                    <a:gd name="connsiteY17" fmla="*/ 558800 h 3892550"/>
                    <a:gd name="connsiteX18" fmla="*/ 2063750 w 3695700"/>
                    <a:gd name="connsiteY18" fmla="*/ 603250 h 3892550"/>
                    <a:gd name="connsiteX19" fmla="*/ 2279650 w 3695700"/>
                    <a:gd name="connsiteY19" fmla="*/ 488950 h 3892550"/>
                    <a:gd name="connsiteX20" fmla="*/ 2374900 w 3695700"/>
                    <a:gd name="connsiteY20" fmla="*/ 482600 h 3892550"/>
                    <a:gd name="connsiteX21" fmla="*/ 2419350 w 3695700"/>
                    <a:gd name="connsiteY21" fmla="*/ 571500 h 3892550"/>
                    <a:gd name="connsiteX22" fmla="*/ 2368550 w 3695700"/>
                    <a:gd name="connsiteY22" fmla="*/ 622300 h 3892550"/>
                    <a:gd name="connsiteX23" fmla="*/ 2393950 w 3695700"/>
                    <a:gd name="connsiteY23" fmla="*/ 730250 h 3892550"/>
                    <a:gd name="connsiteX24" fmla="*/ 2451100 w 3695700"/>
                    <a:gd name="connsiteY24" fmla="*/ 812800 h 3892550"/>
                    <a:gd name="connsiteX25" fmla="*/ 2432050 w 3695700"/>
                    <a:gd name="connsiteY25" fmla="*/ 977900 h 3892550"/>
                    <a:gd name="connsiteX26" fmla="*/ 2362200 w 3695700"/>
                    <a:gd name="connsiteY26" fmla="*/ 977900 h 3892550"/>
                    <a:gd name="connsiteX27" fmla="*/ 2260600 w 3695700"/>
                    <a:gd name="connsiteY27" fmla="*/ 1060450 h 3892550"/>
                    <a:gd name="connsiteX28" fmla="*/ 2241550 w 3695700"/>
                    <a:gd name="connsiteY28" fmla="*/ 1028700 h 3892550"/>
                    <a:gd name="connsiteX29" fmla="*/ 2101850 w 3695700"/>
                    <a:gd name="connsiteY29" fmla="*/ 946150 h 3892550"/>
                    <a:gd name="connsiteX30" fmla="*/ 2057400 w 3695700"/>
                    <a:gd name="connsiteY30" fmla="*/ 996950 h 3892550"/>
                    <a:gd name="connsiteX31" fmla="*/ 2044700 w 3695700"/>
                    <a:gd name="connsiteY31" fmla="*/ 1168400 h 3892550"/>
                    <a:gd name="connsiteX32" fmla="*/ 2012950 w 3695700"/>
                    <a:gd name="connsiteY32" fmla="*/ 1206500 h 3892550"/>
                    <a:gd name="connsiteX33" fmla="*/ 2051050 w 3695700"/>
                    <a:gd name="connsiteY33" fmla="*/ 1238250 h 3892550"/>
                    <a:gd name="connsiteX34" fmla="*/ 2044700 w 3695700"/>
                    <a:gd name="connsiteY34" fmla="*/ 1339850 h 3892550"/>
                    <a:gd name="connsiteX35" fmla="*/ 2305050 w 3695700"/>
                    <a:gd name="connsiteY35" fmla="*/ 1441450 h 3892550"/>
                    <a:gd name="connsiteX36" fmla="*/ 2336800 w 3695700"/>
                    <a:gd name="connsiteY36" fmla="*/ 1504950 h 3892550"/>
                    <a:gd name="connsiteX37" fmla="*/ 2438400 w 3695700"/>
                    <a:gd name="connsiteY37" fmla="*/ 1504950 h 3892550"/>
                    <a:gd name="connsiteX38" fmla="*/ 2514600 w 3695700"/>
                    <a:gd name="connsiteY38" fmla="*/ 1587500 h 3892550"/>
                    <a:gd name="connsiteX39" fmla="*/ 2622550 w 3695700"/>
                    <a:gd name="connsiteY39" fmla="*/ 1524000 h 3892550"/>
                    <a:gd name="connsiteX40" fmla="*/ 2768600 w 3695700"/>
                    <a:gd name="connsiteY40" fmla="*/ 1524000 h 3892550"/>
                    <a:gd name="connsiteX41" fmla="*/ 2787650 w 3695700"/>
                    <a:gd name="connsiteY41" fmla="*/ 1600200 h 3892550"/>
                    <a:gd name="connsiteX42" fmla="*/ 2736850 w 3695700"/>
                    <a:gd name="connsiteY42" fmla="*/ 1651000 h 3892550"/>
                    <a:gd name="connsiteX43" fmla="*/ 2844800 w 3695700"/>
                    <a:gd name="connsiteY43" fmla="*/ 1689100 h 3892550"/>
                    <a:gd name="connsiteX44" fmla="*/ 2895600 w 3695700"/>
                    <a:gd name="connsiteY44" fmla="*/ 1733550 h 3892550"/>
                    <a:gd name="connsiteX45" fmla="*/ 2857500 w 3695700"/>
                    <a:gd name="connsiteY45" fmla="*/ 1822450 h 3892550"/>
                    <a:gd name="connsiteX46" fmla="*/ 2927350 w 3695700"/>
                    <a:gd name="connsiteY46" fmla="*/ 1892300 h 3892550"/>
                    <a:gd name="connsiteX47" fmla="*/ 2971800 w 3695700"/>
                    <a:gd name="connsiteY47" fmla="*/ 1879600 h 3892550"/>
                    <a:gd name="connsiteX48" fmla="*/ 2990850 w 3695700"/>
                    <a:gd name="connsiteY48" fmla="*/ 1841500 h 3892550"/>
                    <a:gd name="connsiteX49" fmla="*/ 3098800 w 3695700"/>
                    <a:gd name="connsiteY49" fmla="*/ 1835150 h 3892550"/>
                    <a:gd name="connsiteX50" fmla="*/ 3187700 w 3695700"/>
                    <a:gd name="connsiteY50" fmla="*/ 1879600 h 3892550"/>
                    <a:gd name="connsiteX51" fmla="*/ 3124200 w 3695700"/>
                    <a:gd name="connsiteY51" fmla="*/ 1943100 h 3892550"/>
                    <a:gd name="connsiteX52" fmla="*/ 3187700 w 3695700"/>
                    <a:gd name="connsiteY52" fmla="*/ 1962150 h 3892550"/>
                    <a:gd name="connsiteX53" fmla="*/ 3276600 w 3695700"/>
                    <a:gd name="connsiteY53" fmla="*/ 1936750 h 3892550"/>
                    <a:gd name="connsiteX54" fmla="*/ 3276600 w 3695700"/>
                    <a:gd name="connsiteY54" fmla="*/ 1936750 h 3892550"/>
                    <a:gd name="connsiteX55" fmla="*/ 3314700 w 3695700"/>
                    <a:gd name="connsiteY55" fmla="*/ 1987550 h 3892550"/>
                    <a:gd name="connsiteX56" fmla="*/ 3492500 w 3695700"/>
                    <a:gd name="connsiteY56" fmla="*/ 2012950 h 3892550"/>
                    <a:gd name="connsiteX57" fmla="*/ 3473450 w 3695700"/>
                    <a:gd name="connsiteY57" fmla="*/ 2082800 h 3892550"/>
                    <a:gd name="connsiteX58" fmla="*/ 3505200 w 3695700"/>
                    <a:gd name="connsiteY58" fmla="*/ 2184400 h 3892550"/>
                    <a:gd name="connsiteX59" fmla="*/ 3409950 w 3695700"/>
                    <a:gd name="connsiteY59" fmla="*/ 2305050 h 3892550"/>
                    <a:gd name="connsiteX60" fmla="*/ 3340100 w 3695700"/>
                    <a:gd name="connsiteY60" fmla="*/ 2317750 h 3892550"/>
                    <a:gd name="connsiteX61" fmla="*/ 3295650 w 3695700"/>
                    <a:gd name="connsiteY61" fmla="*/ 2368550 h 3892550"/>
                    <a:gd name="connsiteX62" fmla="*/ 3352800 w 3695700"/>
                    <a:gd name="connsiteY62" fmla="*/ 2413000 h 3892550"/>
                    <a:gd name="connsiteX63" fmla="*/ 3378200 w 3695700"/>
                    <a:gd name="connsiteY63" fmla="*/ 2552700 h 3892550"/>
                    <a:gd name="connsiteX64" fmla="*/ 3340100 w 3695700"/>
                    <a:gd name="connsiteY64" fmla="*/ 2609850 h 3892550"/>
                    <a:gd name="connsiteX65" fmla="*/ 3390900 w 3695700"/>
                    <a:gd name="connsiteY65" fmla="*/ 2673350 h 3892550"/>
                    <a:gd name="connsiteX66" fmla="*/ 3454400 w 3695700"/>
                    <a:gd name="connsiteY66" fmla="*/ 2660650 h 3892550"/>
                    <a:gd name="connsiteX67" fmla="*/ 3498850 w 3695700"/>
                    <a:gd name="connsiteY67" fmla="*/ 2705100 h 3892550"/>
                    <a:gd name="connsiteX68" fmla="*/ 3657600 w 3695700"/>
                    <a:gd name="connsiteY68" fmla="*/ 2749550 h 3892550"/>
                    <a:gd name="connsiteX69" fmla="*/ 3695700 w 3695700"/>
                    <a:gd name="connsiteY69" fmla="*/ 2768600 h 3892550"/>
                    <a:gd name="connsiteX70" fmla="*/ 3689350 w 3695700"/>
                    <a:gd name="connsiteY70" fmla="*/ 2813050 h 3892550"/>
                    <a:gd name="connsiteX71" fmla="*/ 3587750 w 3695700"/>
                    <a:gd name="connsiteY71" fmla="*/ 2806700 h 3892550"/>
                    <a:gd name="connsiteX72" fmla="*/ 3549650 w 3695700"/>
                    <a:gd name="connsiteY72" fmla="*/ 2825750 h 3892550"/>
                    <a:gd name="connsiteX73" fmla="*/ 3625850 w 3695700"/>
                    <a:gd name="connsiteY73" fmla="*/ 2927350 h 3892550"/>
                    <a:gd name="connsiteX74" fmla="*/ 3600450 w 3695700"/>
                    <a:gd name="connsiteY74" fmla="*/ 3054350 h 3892550"/>
                    <a:gd name="connsiteX75" fmla="*/ 3581400 w 3695700"/>
                    <a:gd name="connsiteY75" fmla="*/ 3213100 h 3892550"/>
                    <a:gd name="connsiteX76" fmla="*/ 3638550 w 3695700"/>
                    <a:gd name="connsiteY76" fmla="*/ 3302000 h 3892550"/>
                    <a:gd name="connsiteX77" fmla="*/ 3625850 w 3695700"/>
                    <a:gd name="connsiteY77" fmla="*/ 3352800 h 3892550"/>
                    <a:gd name="connsiteX78" fmla="*/ 3676650 w 3695700"/>
                    <a:gd name="connsiteY78" fmla="*/ 3390900 h 3892550"/>
                    <a:gd name="connsiteX79" fmla="*/ 3670300 w 3695700"/>
                    <a:gd name="connsiteY79" fmla="*/ 3505200 h 3892550"/>
                    <a:gd name="connsiteX80" fmla="*/ 3549650 w 3695700"/>
                    <a:gd name="connsiteY80" fmla="*/ 3594100 h 3892550"/>
                    <a:gd name="connsiteX81" fmla="*/ 3409950 w 3695700"/>
                    <a:gd name="connsiteY81" fmla="*/ 3644900 h 3892550"/>
                    <a:gd name="connsiteX82" fmla="*/ 3321050 w 3695700"/>
                    <a:gd name="connsiteY82" fmla="*/ 3568700 h 3892550"/>
                    <a:gd name="connsiteX83" fmla="*/ 3244850 w 3695700"/>
                    <a:gd name="connsiteY83" fmla="*/ 3575050 h 3892550"/>
                    <a:gd name="connsiteX84" fmla="*/ 3181350 w 3695700"/>
                    <a:gd name="connsiteY84" fmla="*/ 3568700 h 3892550"/>
                    <a:gd name="connsiteX85" fmla="*/ 3130550 w 3695700"/>
                    <a:gd name="connsiteY85" fmla="*/ 3606800 h 3892550"/>
                    <a:gd name="connsiteX86" fmla="*/ 3054350 w 3695700"/>
                    <a:gd name="connsiteY86" fmla="*/ 3670300 h 3892550"/>
                    <a:gd name="connsiteX87" fmla="*/ 2990850 w 3695700"/>
                    <a:gd name="connsiteY87" fmla="*/ 3613150 h 3892550"/>
                    <a:gd name="connsiteX88" fmla="*/ 2870200 w 3695700"/>
                    <a:gd name="connsiteY88" fmla="*/ 3695700 h 3892550"/>
                    <a:gd name="connsiteX89" fmla="*/ 2838450 w 3695700"/>
                    <a:gd name="connsiteY89" fmla="*/ 3727450 h 3892550"/>
                    <a:gd name="connsiteX90" fmla="*/ 2838450 w 3695700"/>
                    <a:gd name="connsiteY90" fmla="*/ 3784600 h 3892550"/>
                    <a:gd name="connsiteX91" fmla="*/ 2432050 w 3695700"/>
                    <a:gd name="connsiteY91" fmla="*/ 3892550 h 3892550"/>
                    <a:gd name="connsiteX92" fmla="*/ 2349500 w 3695700"/>
                    <a:gd name="connsiteY92" fmla="*/ 3829050 h 3892550"/>
                    <a:gd name="connsiteX93" fmla="*/ 2184400 w 3695700"/>
                    <a:gd name="connsiteY93" fmla="*/ 3829050 h 3892550"/>
                    <a:gd name="connsiteX94" fmla="*/ 1835150 w 3695700"/>
                    <a:gd name="connsiteY94" fmla="*/ 3575050 h 3892550"/>
                    <a:gd name="connsiteX95" fmla="*/ 1752600 w 3695700"/>
                    <a:gd name="connsiteY95" fmla="*/ 3594100 h 3892550"/>
                    <a:gd name="connsiteX96" fmla="*/ 1682750 w 3695700"/>
                    <a:gd name="connsiteY96" fmla="*/ 3492500 h 3892550"/>
                    <a:gd name="connsiteX97" fmla="*/ 1619250 w 3695700"/>
                    <a:gd name="connsiteY97" fmla="*/ 3454400 h 3892550"/>
                    <a:gd name="connsiteX98" fmla="*/ 1574800 w 3695700"/>
                    <a:gd name="connsiteY98" fmla="*/ 3422650 h 3892550"/>
                    <a:gd name="connsiteX99" fmla="*/ 1530350 w 3695700"/>
                    <a:gd name="connsiteY99" fmla="*/ 3359150 h 3892550"/>
                    <a:gd name="connsiteX100" fmla="*/ 1435100 w 3695700"/>
                    <a:gd name="connsiteY100" fmla="*/ 3346450 h 3892550"/>
                    <a:gd name="connsiteX101" fmla="*/ 1358900 w 3695700"/>
                    <a:gd name="connsiteY101" fmla="*/ 3346450 h 3892550"/>
                    <a:gd name="connsiteX102" fmla="*/ 1333500 w 3695700"/>
                    <a:gd name="connsiteY102" fmla="*/ 3365500 h 3892550"/>
                    <a:gd name="connsiteX103" fmla="*/ 1162050 w 3695700"/>
                    <a:gd name="connsiteY103" fmla="*/ 3340100 h 3892550"/>
                    <a:gd name="connsiteX104" fmla="*/ 1009650 w 3695700"/>
                    <a:gd name="connsiteY104" fmla="*/ 3403600 h 3892550"/>
                    <a:gd name="connsiteX105" fmla="*/ 844550 w 3695700"/>
                    <a:gd name="connsiteY105" fmla="*/ 3327400 h 3892550"/>
                    <a:gd name="connsiteX106" fmla="*/ 787400 w 3695700"/>
                    <a:gd name="connsiteY106" fmla="*/ 3359150 h 3892550"/>
                    <a:gd name="connsiteX107" fmla="*/ 787400 w 3695700"/>
                    <a:gd name="connsiteY107" fmla="*/ 3359150 h 3892550"/>
                    <a:gd name="connsiteX108" fmla="*/ 704850 w 3695700"/>
                    <a:gd name="connsiteY108" fmla="*/ 3359150 h 3892550"/>
                    <a:gd name="connsiteX109" fmla="*/ 666750 w 3695700"/>
                    <a:gd name="connsiteY109" fmla="*/ 3340100 h 3892550"/>
                    <a:gd name="connsiteX110" fmla="*/ 666750 w 3695700"/>
                    <a:gd name="connsiteY110" fmla="*/ 3340100 h 3892550"/>
                    <a:gd name="connsiteX111" fmla="*/ 571500 w 3695700"/>
                    <a:gd name="connsiteY111" fmla="*/ 3365500 h 3892550"/>
                    <a:gd name="connsiteX112" fmla="*/ 552450 w 3695700"/>
                    <a:gd name="connsiteY112" fmla="*/ 3403600 h 3892550"/>
                    <a:gd name="connsiteX113" fmla="*/ 552450 w 3695700"/>
                    <a:gd name="connsiteY113" fmla="*/ 3448050 h 3892550"/>
                    <a:gd name="connsiteX114" fmla="*/ 488950 w 3695700"/>
                    <a:gd name="connsiteY114" fmla="*/ 3486150 h 3892550"/>
                    <a:gd name="connsiteX115" fmla="*/ 400050 w 3695700"/>
                    <a:gd name="connsiteY115" fmla="*/ 3511550 h 3892550"/>
                    <a:gd name="connsiteX116" fmla="*/ 336550 w 3695700"/>
                    <a:gd name="connsiteY116" fmla="*/ 3435350 h 3892550"/>
                    <a:gd name="connsiteX117" fmla="*/ 254000 w 3695700"/>
                    <a:gd name="connsiteY117" fmla="*/ 3486150 h 3892550"/>
                    <a:gd name="connsiteX118" fmla="*/ 203200 w 3695700"/>
                    <a:gd name="connsiteY118" fmla="*/ 3486150 h 3892550"/>
                    <a:gd name="connsiteX119" fmla="*/ 196850 w 3695700"/>
                    <a:gd name="connsiteY119" fmla="*/ 3416300 h 3892550"/>
                    <a:gd name="connsiteX120" fmla="*/ 241300 w 3695700"/>
                    <a:gd name="connsiteY120" fmla="*/ 3365500 h 3892550"/>
                    <a:gd name="connsiteX121" fmla="*/ 184150 w 3695700"/>
                    <a:gd name="connsiteY121" fmla="*/ 3327400 h 3892550"/>
                    <a:gd name="connsiteX122" fmla="*/ 184150 w 3695700"/>
                    <a:gd name="connsiteY122" fmla="*/ 3232150 h 3892550"/>
                    <a:gd name="connsiteX123" fmla="*/ 95250 w 3695700"/>
                    <a:gd name="connsiteY123" fmla="*/ 3143250 h 3892550"/>
                    <a:gd name="connsiteX124" fmla="*/ 44450 w 3695700"/>
                    <a:gd name="connsiteY124" fmla="*/ 3143250 h 3892550"/>
                    <a:gd name="connsiteX125" fmla="*/ 38100 w 3695700"/>
                    <a:gd name="connsiteY125" fmla="*/ 3086100 h 3892550"/>
                    <a:gd name="connsiteX126" fmla="*/ 6350 w 3695700"/>
                    <a:gd name="connsiteY126" fmla="*/ 3054350 h 3892550"/>
                    <a:gd name="connsiteX127" fmla="*/ 12700 w 3695700"/>
                    <a:gd name="connsiteY127" fmla="*/ 2971800 h 3892550"/>
                    <a:gd name="connsiteX128" fmla="*/ 57150 w 3695700"/>
                    <a:gd name="connsiteY128" fmla="*/ 2882900 h 3892550"/>
                    <a:gd name="connsiteX129" fmla="*/ 139700 w 3695700"/>
                    <a:gd name="connsiteY129" fmla="*/ 2857500 h 3892550"/>
                    <a:gd name="connsiteX130" fmla="*/ 63500 w 3695700"/>
                    <a:gd name="connsiteY130" fmla="*/ 2749550 h 3892550"/>
                    <a:gd name="connsiteX131" fmla="*/ 0 w 3695700"/>
                    <a:gd name="connsiteY131" fmla="*/ 2736850 h 3892550"/>
                    <a:gd name="connsiteX132" fmla="*/ 50800 w 3695700"/>
                    <a:gd name="connsiteY132" fmla="*/ 2654300 h 3892550"/>
                    <a:gd name="connsiteX133" fmla="*/ 50800 w 3695700"/>
                    <a:gd name="connsiteY133" fmla="*/ 2565400 h 3892550"/>
                    <a:gd name="connsiteX134" fmla="*/ 101600 w 3695700"/>
                    <a:gd name="connsiteY134" fmla="*/ 2514600 h 3892550"/>
                    <a:gd name="connsiteX135" fmla="*/ 38100 w 3695700"/>
                    <a:gd name="connsiteY135" fmla="*/ 2489200 h 3892550"/>
                    <a:gd name="connsiteX136" fmla="*/ 44450 w 3695700"/>
                    <a:gd name="connsiteY136" fmla="*/ 2444750 h 3892550"/>
                    <a:gd name="connsiteX137" fmla="*/ 44450 w 3695700"/>
                    <a:gd name="connsiteY137" fmla="*/ 2444750 h 3892550"/>
                    <a:gd name="connsiteX138" fmla="*/ 76200 w 3695700"/>
                    <a:gd name="connsiteY138" fmla="*/ 2381250 h 3892550"/>
                    <a:gd name="connsiteX139" fmla="*/ 177800 w 3695700"/>
                    <a:gd name="connsiteY139" fmla="*/ 2336800 h 3892550"/>
                    <a:gd name="connsiteX140" fmla="*/ 203200 w 3695700"/>
                    <a:gd name="connsiteY140" fmla="*/ 2235200 h 3892550"/>
                    <a:gd name="connsiteX141" fmla="*/ 241300 w 3695700"/>
                    <a:gd name="connsiteY141" fmla="*/ 2159000 h 3892550"/>
                    <a:gd name="connsiteX142" fmla="*/ 298450 w 3695700"/>
                    <a:gd name="connsiteY142" fmla="*/ 2139950 h 3892550"/>
                    <a:gd name="connsiteX143" fmla="*/ 336550 w 3695700"/>
                    <a:gd name="connsiteY143" fmla="*/ 2019300 h 3892550"/>
                    <a:gd name="connsiteX144" fmla="*/ 336550 w 3695700"/>
                    <a:gd name="connsiteY144" fmla="*/ 1962150 h 3892550"/>
                    <a:gd name="connsiteX145" fmla="*/ 406400 w 3695700"/>
                    <a:gd name="connsiteY145" fmla="*/ 1911350 h 3892550"/>
                    <a:gd name="connsiteX146" fmla="*/ 476250 w 3695700"/>
                    <a:gd name="connsiteY146" fmla="*/ 1943100 h 3892550"/>
                    <a:gd name="connsiteX147" fmla="*/ 476250 w 3695700"/>
                    <a:gd name="connsiteY147" fmla="*/ 1898650 h 3892550"/>
                    <a:gd name="connsiteX148" fmla="*/ 463550 w 3695700"/>
                    <a:gd name="connsiteY148" fmla="*/ 1866900 h 3892550"/>
                    <a:gd name="connsiteX149" fmla="*/ 469900 w 3695700"/>
                    <a:gd name="connsiteY149" fmla="*/ 1828800 h 3892550"/>
                    <a:gd name="connsiteX150" fmla="*/ 400050 w 3695700"/>
                    <a:gd name="connsiteY150" fmla="*/ 1778000 h 3892550"/>
                    <a:gd name="connsiteX151" fmla="*/ 374650 w 3695700"/>
                    <a:gd name="connsiteY151" fmla="*/ 1695450 h 3892550"/>
                    <a:gd name="connsiteX152" fmla="*/ 469900 w 3695700"/>
                    <a:gd name="connsiteY152" fmla="*/ 1612900 h 3892550"/>
                    <a:gd name="connsiteX153" fmla="*/ 565150 w 3695700"/>
                    <a:gd name="connsiteY153" fmla="*/ 1638300 h 3892550"/>
                    <a:gd name="connsiteX154" fmla="*/ 654050 w 3695700"/>
                    <a:gd name="connsiteY154" fmla="*/ 1587500 h 3892550"/>
                    <a:gd name="connsiteX155" fmla="*/ 787400 w 3695700"/>
                    <a:gd name="connsiteY155" fmla="*/ 1466850 h 3892550"/>
                    <a:gd name="connsiteX156" fmla="*/ 800100 w 3695700"/>
                    <a:gd name="connsiteY156" fmla="*/ 1339850 h 3892550"/>
                    <a:gd name="connsiteX157" fmla="*/ 749300 w 3695700"/>
                    <a:gd name="connsiteY157" fmla="*/ 1308100 h 3892550"/>
                    <a:gd name="connsiteX158" fmla="*/ 787400 w 3695700"/>
                    <a:gd name="connsiteY158" fmla="*/ 1162050 h 3892550"/>
                    <a:gd name="connsiteX159" fmla="*/ 679450 w 3695700"/>
                    <a:gd name="connsiteY159" fmla="*/ 1098550 h 3892550"/>
                    <a:gd name="connsiteX160" fmla="*/ 685800 w 3695700"/>
                    <a:gd name="connsiteY160" fmla="*/ 914400 h 3892550"/>
                    <a:gd name="connsiteX161" fmla="*/ 577850 w 3695700"/>
                    <a:gd name="connsiteY161" fmla="*/ 850900 h 3892550"/>
                    <a:gd name="connsiteX162" fmla="*/ 533400 w 3695700"/>
                    <a:gd name="connsiteY162" fmla="*/ 609600 h 3892550"/>
                    <a:gd name="connsiteX163" fmla="*/ 463550 w 3695700"/>
                    <a:gd name="connsiteY163" fmla="*/ 571500 h 3892550"/>
                    <a:gd name="connsiteX164" fmla="*/ 527050 w 3695700"/>
                    <a:gd name="connsiteY164" fmla="*/ 508000 h 3892550"/>
                    <a:gd name="connsiteX165" fmla="*/ 520700 w 3695700"/>
                    <a:gd name="connsiteY165" fmla="*/ 393700 h 3892550"/>
                    <a:gd name="connsiteX166" fmla="*/ 457200 w 3695700"/>
                    <a:gd name="connsiteY166" fmla="*/ 374650 h 3892550"/>
                    <a:gd name="connsiteX167" fmla="*/ 469900 w 3695700"/>
                    <a:gd name="connsiteY167" fmla="*/ 298450 h 3892550"/>
                    <a:gd name="connsiteX168" fmla="*/ 368300 w 3695700"/>
                    <a:gd name="connsiteY168" fmla="*/ 209550 h 3892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3695700" h="3892550">
                      <a:moveTo>
                        <a:pt x="368300" y="209550"/>
                      </a:moveTo>
                      <a:lnTo>
                        <a:pt x="482600" y="171450"/>
                      </a:lnTo>
                      <a:lnTo>
                        <a:pt x="622300" y="139700"/>
                      </a:lnTo>
                      <a:lnTo>
                        <a:pt x="812800" y="0"/>
                      </a:lnTo>
                      <a:lnTo>
                        <a:pt x="895350" y="0"/>
                      </a:lnTo>
                      <a:lnTo>
                        <a:pt x="933450" y="57150"/>
                      </a:lnTo>
                      <a:lnTo>
                        <a:pt x="1016000" y="31750"/>
                      </a:lnTo>
                      <a:lnTo>
                        <a:pt x="1117600" y="95250"/>
                      </a:lnTo>
                      <a:lnTo>
                        <a:pt x="1231900" y="44450"/>
                      </a:lnTo>
                      <a:lnTo>
                        <a:pt x="1346200" y="44450"/>
                      </a:lnTo>
                      <a:lnTo>
                        <a:pt x="1422400" y="0"/>
                      </a:lnTo>
                      <a:lnTo>
                        <a:pt x="1689100" y="0"/>
                      </a:lnTo>
                      <a:lnTo>
                        <a:pt x="1765300" y="57150"/>
                      </a:lnTo>
                      <a:lnTo>
                        <a:pt x="1854200" y="31750"/>
                      </a:lnTo>
                      <a:lnTo>
                        <a:pt x="1898650" y="177800"/>
                      </a:lnTo>
                      <a:lnTo>
                        <a:pt x="1822450" y="279400"/>
                      </a:lnTo>
                      <a:lnTo>
                        <a:pt x="2025650" y="482600"/>
                      </a:lnTo>
                      <a:lnTo>
                        <a:pt x="2019300" y="558800"/>
                      </a:lnTo>
                      <a:lnTo>
                        <a:pt x="2063750" y="603250"/>
                      </a:lnTo>
                      <a:lnTo>
                        <a:pt x="2279650" y="488950"/>
                      </a:lnTo>
                      <a:lnTo>
                        <a:pt x="2374900" y="482600"/>
                      </a:lnTo>
                      <a:lnTo>
                        <a:pt x="2419350" y="571500"/>
                      </a:lnTo>
                      <a:lnTo>
                        <a:pt x="2368550" y="622300"/>
                      </a:lnTo>
                      <a:lnTo>
                        <a:pt x="2393950" y="730250"/>
                      </a:lnTo>
                      <a:lnTo>
                        <a:pt x="2451100" y="812800"/>
                      </a:lnTo>
                      <a:lnTo>
                        <a:pt x="2432050" y="977900"/>
                      </a:lnTo>
                      <a:lnTo>
                        <a:pt x="2362200" y="977900"/>
                      </a:lnTo>
                      <a:lnTo>
                        <a:pt x="2260600" y="1060450"/>
                      </a:lnTo>
                      <a:lnTo>
                        <a:pt x="2241550" y="1028700"/>
                      </a:lnTo>
                      <a:lnTo>
                        <a:pt x="2101850" y="946150"/>
                      </a:lnTo>
                      <a:lnTo>
                        <a:pt x="2057400" y="996950"/>
                      </a:lnTo>
                      <a:lnTo>
                        <a:pt x="2044700" y="1168400"/>
                      </a:lnTo>
                      <a:lnTo>
                        <a:pt x="2012950" y="1206500"/>
                      </a:lnTo>
                      <a:lnTo>
                        <a:pt x="2051050" y="1238250"/>
                      </a:lnTo>
                      <a:lnTo>
                        <a:pt x="2044700" y="1339850"/>
                      </a:lnTo>
                      <a:lnTo>
                        <a:pt x="2305050" y="1441450"/>
                      </a:lnTo>
                      <a:lnTo>
                        <a:pt x="2336800" y="1504950"/>
                      </a:lnTo>
                      <a:lnTo>
                        <a:pt x="2438400" y="1504950"/>
                      </a:lnTo>
                      <a:lnTo>
                        <a:pt x="2514600" y="1587500"/>
                      </a:lnTo>
                      <a:lnTo>
                        <a:pt x="2622550" y="1524000"/>
                      </a:lnTo>
                      <a:lnTo>
                        <a:pt x="2768600" y="1524000"/>
                      </a:lnTo>
                      <a:lnTo>
                        <a:pt x="2787650" y="1600200"/>
                      </a:lnTo>
                      <a:lnTo>
                        <a:pt x="2736850" y="1651000"/>
                      </a:lnTo>
                      <a:lnTo>
                        <a:pt x="2844800" y="1689100"/>
                      </a:lnTo>
                      <a:lnTo>
                        <a:pt x="2895600" y="1733550"/>
                      </a:lnTo>
                      <a:lnTo>
                        <a:pt x="2857500" y="1822450"/>
                      </a:lnTo>
                      <a:lnTo>
                        <a:pt x="2927350" y="1892300"/>
                      </a:lnTo>
                      <a:lnTo>
                        <a:pt x="2971800" y="1879600"/>
                      </a:lnTo>
                      <a:lnTo>
                        <a:pt x="2990850" y="1841500"/>
                      </a:lnTo>
                      <a:lnTo>
                        <a:pt x="3098800" y="1835150"/>
                      </a:lnTo>
                      <a:lnTo>
                        <a:pt x="3187700" y="1879600"/>
                      </a:lnTo>
                      <a:lnTo>
                        <a:pt x="3124200" y="1943100"/>
                      </a:lnTo>
                      <a:lnTo>
                        <a:pt x="3187700" y="1962150"/>
                      </a:lnTo>
                      <a:lnTo>
                        <a:pt x="3276600" y="1936750"/>
                      </a:lnTo>
                      <a:lnTo>
                        <a:pt x="3276600" y="1936750"/>
                      </a:lnTo>
                      <a:lnTo>
                        <a:pt x="3314700" y="1987550"/>
                      </a:lnTo>
                      <a:lnTo>
                        <a:pt x="3492500" y="2012950"/>
                      </a:lnTo>
                      <a:lnTo>
                        <a:pt x="3473450" y="2082800"/>
                      </a:lnTo>
                      <a:lnTo>
                        <a:pt x="3505200" y="2184400"/>
                      </a:lnTo>
                      <a:lnTo>
                        <a:pt x="3409950" y="2305050"/>
                      </a:lnTo>
                      <a:lnTo>
                        <a:pt x="3340100" y="2317750"/>
                      </a:lnTo>
                      <a:lnTo>
                        <a:pt x="3295650" y="2368550"/>
                      </a:lnTo>
                      <a:lnTo>
                        <a:pt x="3352800" y="2413000"/>
                      </a:lnTo>
                      <a:lnTo>
                        <a:pt x="3378200" y="2552700"/>
                      </a:lnTo>
                      <a:lnTo>
                        <a:pt x="3340100" y="2609850"/>
                      </a:lnTo>
                      <a:lnTo>
                        <a:pt x="3390900" y="2673350"/>
                      </a:lnTo>
                      <a:lnTo>
                        <a:pt x="3454400" y="2660650"/>
                      </a:lnTo>
                      <a:lnTo>
                        <a:pt x="3498850" y="2705100"/>
                      </a:lnTo>
                      <a:lnTo>
                        <a:pt x="3657600" y="2749550"/>
                      </a:lnTo>
                      <a:lnTo>
                        <a:pt x="3695700" y="2768600"/>
                      </a:lnTo>
                      <a:lnTo>
                        <a:pt x="3689350" y="2813050"/>
                      </a:lnTo>
                      <a:lnTo>
                        <a:pt x="3587750" y="2806700"/>
                      </a:lnTo>
                      <a:lnTo>
                        <a:pt x="3549650" y="2825750"/>
                      </a:lnTo>
                      <a:lnTo>
                        <a:pt x="3625850" y="2927350"/>
                      </a:lnTo>
                      <a:lnTo>
                        <a:pt x="3600450" y="3054350"/>
                      </a:lnTo>
                      <a:lnTo>
                        <a:pt x="3581400" y="3213100"/>
                      </a:lnTo>
                      <a:lnTo>
                        <a:pt x="3638550" y="3302000"/>
                      </a:lnTo>
                      <a:lnTo>
                        <a:pt x="3625850" y="3352800"/>
                      </a:lnTo>
                      <a:lnTo>
                        <a:pt x="3676650" y="3390900"/>
                      </a:lnTo>
                      <a:lnTo>
                        <a:pt x="3670300" y="3505200"/>
                      </a:lnTo>
                      <a:lnTo>
                        <a:pt x="3549650" y="3594100"/>
                      </a:lnTo>
                      <a:lnTo>
                        <a:pt x="3409950" y="3644900"/>
                      </a:lnTo>
                      <a:lnTo>
                        <a:pt x="3321050" y="3568700"/>
                      </a:lnTo>
                      <a:lnTo>
                        <a:pt x="3244850" y="3575050"/>
                      </a:lnTo>
                      <a:lnTo>
                        <a:pt x="3181350" y="3568700"/>
                      </a:lnTo>
                      <a:lnTo>
                        <a:pt x="3130550" y="3606800"/>
                      </a:lnTo>
                      <a:lnTo>
                        <a:pt x="3054350" y="3670300"/>
                      </a:lnTo>
                      <a:lnTo>
                        <a:pt x="2990850" y="3613150"/>
                      </a:lnTo>
                      <a:lnTo>
                        <a:pt x="2870200" y="3695700"/>
                      </a:lnTo>
                      <a:lnTo>
                        <a:pt x="2838450" y="3727450"/>
                      </a:lnTo>
                      <a:lnTo>
                        <a:pt x="2838450" y="3784600"/>
                      </a:lnTo>
                      <a:lnTo>
                        <a:pt x="2432050" y="3892550"/>
                      </a:lnTo>
                      <a:lnTo>
                        <a:pt x="2349500" y="3829050"/>
                      </a:lnTo>
                      <a:lnTo>
                        <a:pt x="2184400" y="3829050"/>
                      </a:lnTo>
                      <a:lnTo>
                        <a:pt x="1835150" y="3575050"/>
                      </a:lnTo>
                      <a:lnTo>
                        <a:pt x="1752600" y="3594100"/>
                      </a:lnTo>
                      <a:lnTo>
                        <a:pt x="1682750" y="3492500"/>
                      </a:lnTo>
                      <a:lnTo>
                        <a:pt x="1619250" y="3454400"/>
                      </a:lnTo>
                      <a:lnTo>
                        <a:pt x="1574800" y="3422650"/>
                      </a:lnTo>
                      <a:lnTo>
                        <a:pt x="1530350" y="3359150"/>
                      </a:lnTo>
                      <a:lnTo>
                        <a:pt x="1435100" y="3346450"/>
                      </a:lnTo>
                      <a:lnTo>
                        <a:pt x="1358900" y="3346450"/>
                      </a:lnTo>
                      <a:lnTo>
                        <a:pt x="1333500" y="3365500"/>
                      </a:lnTo>
                      <a:lnTo>
                        <a:pt x="1162050" y="3340100"/>
                      </a:lnTo>
                      <a:lnTo>
                        <a:pt x="1009650" y="3403600"/>
                      </a:lnTo>
                      <a:lnTo>
                        <a:pt x="844550" y="3327400"/>
                      </a:lnTo>
                      <a:lnTo>
                        <a:pt x="787400" y="3359150"/>
                      </a:lnTo>
                      <a:lnTo>
                        <a:pt x="787400" y="3359150"/>
                      </a:lnTo>
                      <a:lnTo>
                        <a:pt x="704850" y="3359150"/>
                      </a:lnTo>
                      <a:lnTo>
                        <a:pt x="666750" y="3340100"/>
                      </a:lnTo>
                      <a:lnTo>
                        <a:pt x="666750" y="3340100"/>
                      </a:lnTo>
                      <a:lnTo>
                        <a:pt x="571500" y="3365500"/>
                      </a:lnTo>
                      <a:lnTo>
                        <a:pt x="552450" y="3403600"/>
                      </a:lnTo>
                      <a:lnTo>
                        <a:pt x="552450" y="3448050"/>
                      </a:lnTo>
                      <a:lnTo>
                        <a:pt x="488950" y="3486150"/>
                      </a:lnTo>
                      <a:lnTo>
                        <a:pt x="400050" y="3511550"/>
                      </a:lnTo>
                      <a:lnTo>
                        <a:pt x="336550" y="3435350"/>
                      </a:lnTo>
                      <a:lnTo>
                        <a:pt x="254000" y="3486150"/>
                      </a:lnTo>
                      <a:lnTo>
                        <a:pt x="203200" y="3486150"/>
                      </a:lnTo>
                      <a:lnTo>
                        <a:pt x="196850" y="3416300"/>
                      </a:lnTo>
                      <a:lnTo>
                        <a:pt x="241300" y="3365500"/>
                      </a:lnTo>
                      <a:lnTo>
                        <a:pt x="184150" y="3327400"/>
                      </a:lnTo>
                      <a:lnTo>
                        <a:pt x="184150" y="3232150"/>
                      </a:lnTo>
                      <a:lnTo>
                        <a:pt x="95250" y="3143250"/>
                      </a:lnTo>
                      <a:lnTo>
                        <a:pt x="44450" y="3143250"/>
                      </a:lnTo>
                      <a:lnTo>
                        <a:pt x="38100" y="3086100"/>
                      </a:lnTo>
                      <a:lnTo>
                        <a:pt x="6350" y="3054350"/>
                      </a:lnTo>
                      <a:lnTo>
                        <a:pt x="12700" y="2971800"/>
                      </a:lnTo>
                      <a:lnTo>
                        <a:pt x="57150" y="2882900"/>
                      </a:lnTo>
                      <a:lnTo>
                        <a:pt x="139700" y="2857500"/>
                      </a:lnTo>
                      <a:lnTo>
                        <a:pt x="63500" y="2749550"/>
                      </a:lnTo>
                      <a:lnTo>
                        <a:pt x="0" y="2736850"/>
                      </a:lnTo>
                      <a:lnTo>
                        <a:pt x="50800" y="2654300"/>
                      </a:lnTo>
                      <a:lnTo>
                        <a:pt x="50800" y="2565400"/>
                      </a:lnTo>
                      <a:lnTo>
                        <a:pt x="101600" y="2514600"/>
                      </a:lnTo>
                      <a:lnTo>
                        <a:pt x="38100" y="2489200"/>
                      </a:lnTo>
                      <a:lnTo>
                        <a:pt x="44450" y="2444750"/>
                      </a:lnTo>
                      <a:lnTo>
                        <a:pt x="44450" y="2444750"/>
                      </a:lnTo>
                      <a:lnTo>
                        <a:pt x="76200" y="2381250"/>
                      </a:lnTo>
                      <a:lnTo>
                        <a:pt x="177800" y="2336800"/>
                      </a:lnTo>
                      <a:lnTo>
                        <a:pt x="203200" y="2235200"/>
                      </a:lnTo>
                      <a:lnTo>
                        <a:pt x="241300" y="2159000"/>
                      </a:lnTo>
                      <a:lnTo>
                        <a:pt x="298450" y="2139950"/>
                      </a:lnTo>
                      <a:lnTo>
                        <a:pt x="336550" y="2019300"/>
                      </a:lnTo>
                      <a:lnTo>
                        <a:pt x="336550" y="1962150"/>
                      </a:lnTo>
                      <a:lnTo>
                        <a:pt x="406400" y="1911350"/>
                      </a:lnTo>
                      <a:lnTo>
                        <a:pt x="476250" y="1943100"/>
                      </a:lnTo>
                      <a:lnTo>
                        <a:pt x="476250" y="1898650"/>
                      </a:lnTo>
                      <a:lnTo>
                        <a:pt x="463550" y="1866900"/>
                      </a:lnTo>
                      <a:lnTo>
                        <a:pt x="469900" y="1828800"/>
                      </a:lnTo>
                      <a:lnTo>
                        <a:pt x="400050" y="1778000"/>
                      </a:lnTo>
                      <a:lnTo>
                        <a:pt x="374650" y="1695450"/>
                      </a:lnTo>
                      <a:lnTo>
                        <a:pt x="469900" y="1612900"/>
                      </a:lnTo>
                      <a:lnTo>
                        <a:pt x="565150" y="1638300"/>
                      </a:lnTo>
                      <a:lnTo>
                        <a:pt x="654050" y="1587500"/>
                      </a:lnTo>
                      <a:lnTo>
                        <a:pt x="787400" y="1466850"/>
                      </a:lnTo>
                      <a:lnTo>
                        <a:pt x="800100" y="1339850"/>
                      </a:lnTo>
                      <a:lnTo>
                        <a:pt x="749300" y="1308100"/>
                      </a:lnTo>
                      <a:lnTo>
                        <a:pt x="787400" y="1162050"/>
                      </a:lnTo>
                      <a:lnTo>
                        <a:pt x="679450" y="1098550"/>
                      </a:lnTo>
                      <a:lnTo>
                        <a:pt x="685800" y="914400"/>
                      </a:lnTo>
                      <a:lnTo>
                        <a:pt x="577850" y="850900"/>
                      </a:lnTo>
                      <a:lnTo>
                        <a:pt x="533400" y="609600"/>
                      </a:lnTo>
                      <a:lnTo>
                        <a:pt x="463550" y="571500"/>
                      </a:lnTo>
                      <a:lnTo>
                        <a:pt x="527050" y="508000"/>
                      </a:lnTo>
                      <a:lnTo>
                        <a:pt x="520700" y="393700"/>
                      </a:lnTo>
                      <a:lnTo>
                        <a:pt x="457200" y="374650"/>
                      </a:lnTo>
                      <a:lnTo>
                        <a:pt x="469900" y="298450"/>
                      </a:lnTo>
                      <a:lnTo>
                        <a:pt x="368300" y="209550"/>
                      </a:lnTo>
                      <a:close/>
                    </a:path>
                  </a:pathLst>
                </a:custGeom>
                <a:solidFill>
                  <a:srgbClr val="A9D18E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73" name="フリーフォーム: 図形 372">
                  <a:extLst>
                    <a:ext uri="{FF2B5EF4-FFF2-40B4-BE49-F238E27FC236}">
                      <a16:creationId xmlns:a16="http://schemas.microsoft.com/office/drawing/2014/main" id="{A141C4BD-95C8-1E29-49AD-C3544F92B7D5}"/>
                    </a:ext>
                  </a:extLst>
                </p:cNvPr>
                <p:cNvSpPr/>
                <p:nvPr/>
              </p:nvSpPr>
              <p:spPr>
                <a:xfrm>
                  <a:off x="1407929" y="2443560"/>
                  <a:ext cx="1066756" cy="871379"/>
                </a:xfrm>
                <a:custGeom>
                  <a:avLst/>
                  <a:gdLst>
                    <a:gd name="connsiteX0" fmla="*/ 31750 w 5200650"/>
                    <a:gd name="connsiteY0" fmla="*/ 4089400 h 4248150"/>
                    <a:gd name="connsiteX1" fmla="*/ 234950 w 5200650"/>
                    <a:gd name="connsiteY1" fmla="*/ 4044950 h 4248150"/>
                    <a:gd name="connsiteX2" fmla="*/ 298450 w 5200650"/>
                    <a:gd name="connsiteY2" fmla="*/ 3987800 h 4248150"/>
                    <a:gd name="connsiteX3" fmla="*/ 425450 w 5200650"/>
                    <a:gd name="connsiteY3" fmla="*/ 4114800 h 4248150"/>
                    <a:gd name="connsiteX4" fmla="*/ 609600 w 5200650"/>
                    <a:gd name="connsiteY4" fmla="*/ 4152900 h 4248150"/>
                    <a:gd name="connsiteX5" fmla="*/ 704850 w 5200650"/>
                    <a:gd name="connsiteY5" fmla="*/ 4032250 h 4248150"/>
                    <a:gd name="connsiteX6" fmla="*/ 920750 w 5200650"/>
                    <a:gd name="connsiteY6" fmla="*/ 4013200 h 4248150"/>
                    <a:gd name="connsiteX7" fmla="*/ 984250 w 5200650"/>
                    <a:gd name="connsiteY7" fmla="*/ 4051300 h 4248150"/>
                    <a:gd name="connsiteX8" fmla="*/ 1079500 w 5200650"/>
                    <a:gd name="connsiteY8" fmla="*/ 4171950 h 4248150"/>
                    <a:gd name="connsiteX9" fmla="*/ 1085850 w 5200650"/>
                    <a:gd name="connsiteY9" fmla="*/ 4216400 h 4248150"/>
                    <a:gd name="connsiteX10" fmla="*/ 1231900 w 5200650"/>
                    <a:gd name="connsiteY10" fmla="*/ 4248150 h 4248150"/>
                    <a:gd name="connsiteX11" fmla="*/ 1257300 w 5200650"/>
                    <a:gd name="connsiteY11" fmla="*/ 4133850 h 4248150"/>
                    <a:gd name="connsiteX12" fmla="*/ 1187450 w 5200650"/>
                    <a:gd name="connsiteY12" fmla="*/ 4032250 h 4248150"/>
                    <a:gd name="connsiteX13" fmla="*/ 1028700 w 5200650"/>
                    <a:gd name="connsiteY13" fmla="*/ 3943350 h 4248150"/>
                    <a:gd name="connsiteX14" fmla="*/ 1041400 w 5200650"/>
                    <a:gd name="connsiteY14" fmla="*/ 3892550 h 4248150"/>
                    <a:gd name="connsiteX15" fmla="*/ 1022350 w 5200650"/>
                    <a:gd name="connsiteY15" fmla="*/ 3752850 h 4248150"/>
                    <a:gd name="connsiteX16" fmla="*/ 1130300 w 5200650"/>
                    <a:gd name="connsiteY16" fmla="*/ 3740150 h 4248150"/>
                    <a:gd name="connsiteX17" fmla="*/ 1193800 w 5200650"/>
                    <a:gd name="connsiteY17" fmla="*/ 3676650 h 4248150"/>
                    <a:gd name="connsiteX18" fmla="*/ 1193800 w 5200650"/>
                    <a:gd name="connsiteY18" fmla="*/ 3524250 h 4248150"/>
                    <a:gd name="connsiteX19" fmla="*/ 1187450 w 5200650"/>
                    <a:gd name="connsiteY19" fmla="*/ 3409950 h 4248150"/>
                    <a:gd name="connsiteX20" fmla="*/ 1187450 w 5200650"/>
                    <a:gd name="connsiteY20" fmla="*/ 3333750 h 4248150"/>
                    <a:gd name="connsiteX21" fmla="*/ 1238250 w 5200650"/>
                    <a:gd name="connsiteY21" fmla="*/ 3117850 h 4248150"/>
                    <a:gd name="connsiteX22" fmla="*/ 1377950 w 5200650"/>
                    <a:gd name="connsiteY22" fmla="*/ 3092450 h 4248150"/>
                    <a:gd name="connsiteX23" fmla="*/ 1447800 w 5200650"/>
                    <a:gd name="connsiteY23" fmla="*/ 3155950 h 4248150"/>
                    <a:gd name="connsiteX24" fmla="*/ 1485900 w 5200650"/>
                    <a:gd name="connsiteY24" fmla="*/ 3098800 h 4248150"/>
                    <a:gd name="connsiteX25" fmla="*/ 1568450 w 5200650"/>
                    <a:gd name="connsiteY25" fmla="*/ 2908300 h 4248150"/>
                    <a:gd name="connsiteX26" fmla="*/ 1612900 w 5200650"/>
                    <a:gd name="connsiteY26" fmla="*/ 2889250 h 4248150"/>
                    <a:gd name="connsiteX27" fmla="*/ 1701800 w 5200650"/>
                    <a:gd name="connsiteY27" fmla="*/ 2692400 h 4248150"/>
                    <a:gd name="connsiteX28" fmla="*/ 1784350 w 5200650"/>
                    <a:gd name="connsiteY28" fmla="*/ 2654300 h 4248150"/>
                    <a:gd name="connsiteX29" fmla="*/ 1854200 w 5200650"/>
                    <a:gd name="connsiteY29" fmla="*/ 2698750 h 4248150"/>
                    <a:gd name="connsiteX30" fmla="*/ 1873250 w 5200650"/>
                    <a:gd name="connsiteY30" fmla="*/ 2603500 h 4248150"/>
                    <a:gd name="connsiteX31" fmla="*/ 1854200 w 5200650"/>
                    <a:gd name="connsiteY31" fmla="*/ 2559050 h 4248150"/>
                    <a:gd name="connsiteX32" fmla="*/ 1917700 w 5200650"/>
                    <a:gd name="connsiteY32" fmla="*/ 2514600 h 4248150"/>
                    <a:gd name="connsiteX33" fmla="*/ 1962150 w 5200650"/>
                    <a:gd name="connsiteY33" fmla="*/ 2406650 h 4248150"/>
                    <a:gd name="connsiteX34" fmla="*/ 1962150 w 5200650"/>
                    <a:gd name="connsiteY34" fmla="*/ 2330450 h 4248150"/>
                    <a:gd name="connsiteX35" fmla="*/ 1987550 w 5200650"/>
                    <a:gd name="connsiteY35" fmla="*/ 2247900 h 4248150"/>
                    <a:gd name="connsiteX36" fmla="*/ 1962150 w 5200650"/>
                    <a:gd name="connsiteY36" fmla="*/ 2222500 h 4248150"/>
                    <a:gd name="connsiteX37" fmla="*/ 1955800 w 5200650"/>
                    <a:gd name="connsiteY37" fmla="*/ 2051050 h 4248150"/>
                    <a:gd name="connsiteX38" fmla="*/ 1949450 w 5200650"/>
                    <a:gd name="connsiteY38" fmla="*/ 2000250 h 4248150"/>
                    <a:gd name="connsiteX39" fmla="*/ 1981200 w 5200650"/>
                    <a:gd name="connsiteY39" fmla="*/ 1955800 h 4248150"/>
                    <a:gd name="connsiteX40" fmla="*/ 2000250 w 5200650"/>
                    <a:gd name="connsiteY40" fmla="*/ 1892300 h 4248150"/>
                    <a:gd name="connsiteX41" fmla="*/ 2057400 w 5200650"/>
                    <a:gd name="connsiteY41" fmla="*/ 1828800 h 4248150"/>
                    <a:gd name="connsiteX42" fmla="*/ 2133600 w 5200650"/>
                    <a:gd name="connsiteY42" fmla="*/ 1854200 h 4248150"/>
                    <a:gd name="connsiteX43" fmla="*/ 2178050 w 5200650"/>
                    <a:gd name="connsiteY43" fmla="*/ 1866900 h 4248150"/>
                    <a:gd name="connsiteX44" fmla="*/ 2241550 w 5200650"/>
                    <a:gd name="connsiteY44" fmla="*/ 1765300 h 4248150"/>
                    <a:gd name="connsiteX45" fmla="*/ 2279650 w 5200650"/>
                    <a:gd name="connsiteY45" fmla="*/ 1720850 h 4248150"/>
                    <a:gd name="connsiteX46" fmla="*/ 2476500 w 5200650"/>
                    <a:gd name="connsiteY46" fmla="*/ 1644650 h 4248150"/>
                    <a:gd name="connsiteX47" fmla="*/ 2559050 w 5200650"/>
                    <a:gd name="connsiteY47" fmla="*/ 1625600 h 4248150"/>
                    <a:gd name="connsiteX48" fmla="*/ 2952750 w 5200650"/>
                    <a:gd name="connsiteY48" fmla="*/ 1416050 h 4248150"/>
                    <a:gd name="connsiteX49" fmla="*/ 3073400 w 5200650"/>
                    <a:gd name="connsiteY49" fmla="*/ 1327150 h 4248150"/>
                    <a:gd name="connsiteX50" fmla="*/ 3441700 w 5200650"/>
                    <a:gd name="connsiteY50" fmla="*/ 1263650 h 4248150"/>
                    <a:gd name="connsiteX51" fmla="*/ 3492500 w 5200650"/>
                    <a:gd name="connsiteY51" fmla="*/ 1320800 h 4248150"/>
                    <a:gd name="connsiteX52" fmla="*/ 3765550 w 5200650"/>
                    <a:gd name="connsiteY52" fmla="*/ 1390650 h 4248150"/>
                    <a:gd name="connsiteX53" fmla="*/ 4025900 w 5200650"/>
                    <a:gd name="connsiteY53" fmla="*/ 1441450 h 4248150"/>
                    <a:gd name="connsiteX54" fmla="*/ 4057650 w 5200650"/>
                    <a:gd name="connsiteY54" fmla="*/ 1485900 h 4248150"/>
                    <a:gd name="connsiteX55" fmla="*/ 4095750 w 5200650"/>
                    <a:gd name="connsiteY55" fmla="*/ 1606550 h 4248150"/>
                    <a:gd name="connsiteX56" fmla="*/ 4337050 w 5200650"/>
                    <a:gd name="connsiteY56" fmla="*/ 1746250 h 4248150"/>
                    <a:gd name="connsiteX57" fmla="*/ 4337050 w 5200650"/>
                    <a:gd name="connsiteY57" fmla="*/ 1854200 h 4248150"/>
                    <a:gd name="connsiteX58" fmla="*/ 4362450 w 5200650"/>
                    <a:gd name="connsiteY58" fmla="*/ 1892300 h 4248150"/>
                    <a:gd name="connsiteX59" fmla="*/ 4565650 w 5200650"/>
                    <a:gd name="connsiteY59" fmla="*/ 2063750 h 4248150"/>
                    <a:gd name="connsiteX60" fmla="*/ 4565650 w 5200650"/>
                    <a:gd name="connsiteY60" fmla="*/ 2133600 h 4248150"/>
                    <a:gd name="connsiteX61" fmla="*/ 4654550 w 5200650"/>
                    <a:gd name="connsiteY61" fmla="*/ 2159000 h 4248150"/>
                    <a:gd name="connsiteX62" fmla="*/ 4794250 w 5200650"/>
                    <a:gd name="connsiteY62" fmla="*/ 2343150 h 4248150"/>
                    <a:gd name="connsiteX63" fmla="*/ 4832350 w 5200650"/>
                    <a:gd name="connsiteY63" fmla="*/ 2051050 h 4248150"/>
                    <a:gd name="connsiteX64" fmla="*/ 4914900 w 5200650"/>
                    <a:gd name="connsiteY64" fmla="*/ 1746250 h 4248150"/>
                    <a:gd name="connsiteX65" fmla="*/ 5080000 w 5200650"/>
                    <a:gd name="connsiteY65" fmla="*/ 1346200 h 4248150"/>
                    <a:gd name="connsiteX66" fmla="*/ 5162550 w 5200650"/>
                    <a:gd name="connsiteY66" fmla="*/ 1257300 h 4248150"/>
                    <a:gd name="connsiteX67" fmla="*/ 5200650 w 5200650"/>
                    <a:gd name="connsiteY67" fmla="*/ 1206500 h 4248150"/>
                    <a:gd name="connsiteX68" fmla="*/ 4997450 w 5200650"/>
                    <a:gd name="connsiteY68" fmla="*/ 1219200 h 4248150"/>
                    <a:gd name="connsiteX69" fmla="*/ 4927600 w 5200650"/>
                    <a:gd name="connsiteY69" fmla="*/ 1162050 h 4248150"/>
                    <a:gd name="connsiteX70" fmla="*/ 4857750 w 5200650"/>
                    <a:gd name="connsiteY70" fmla="*/ 1162050 h 4248150"/>
                    <a:gd name="connsiteX71" fmla="*/ 4775200 w 5200650"/>
                    <a:gd name="connsiteY71" fmla="*/ 1009650 h 4248150"/>
                    <a:gd name="connsiteX72" fmla="*/ 4730750 w 5200650"/>
                    <a:gd name="connsiteY72" fmla="*/ 996950 h 4248150"/>
                    <a:gd name="connsiteX73" fmla="*/ 4718050 w 5200650"/>
                    <a:gd name="connsiteY73" fmla="*/ 946150 h 4248150"/>
                    <a:gd name="connsiteX74" fmla="*/ 4806950 w 5200650"/>
                    <a:gd name="connsiteY74" fmla="*/ 876300 h 4248150"/>
                    <a:gd name="connsiteX75" fmla="*/ 4762500 w 5200650"/>
                    <a:gd name="connsiteY75" fmla="*/ 825500 h 4248150"/>
                    <a:gd name="connsiteX76" fmla="*/ 4762500 w 5200650"/>
                    <a:gd name="connsiteY76" fmla="*/ 755650 h 4248150"/>
                    <a:gd name="connsiteX77" fmla="*/ 4629150 w 5200650"/>
                    <a:gd name="connsiteY77" fmla="*/ 704850 h 4248150"/>
                    <a:gd name="connsiteX78" fmla="*/ 4419600 w 5200650"/>
                    <a:gd name="connsiteY78" fmla="*/ 704850 h 4248150"/>
                    <a:gd name="connsiteX79" fmla="*/ 4445000 w 5200650"/>
                    <a:gd name="connsiteY79" fmla="*/ 615950 h 4248150"/>
                    <a:gd name="connsiteX80" fmla="*/ 4406900 w 5200650"/>
                    <a:gd name="connsiteY80" fmla="*/ 349250 h 4248150"/>
                    <a:gd name="connsiteX81" fmla="*/ 4349750 w 5200650"/>
                    <a:gd name="connsiteY81" fmla="*/ 304800 h 4248150"/>
                    <a:gd name="connsiteX82" fmla="*/ 4349750 w 5200650"/>
                    <a:gd name="connsiteY82" fmla="*/ 209550 h 4248150"/>
                    <a:gd name="connsiteX83" fmla="*/ 4279900 w 5200650"/>
                    <a:gd name="connsiteY83" fmla="*/ 222250 h 4248150"/>
                    <a:gd name="connsiteX84" fmla="*/ 4235450 w 5200650"/>
                    <a:gd name="connsiteY84" fmla="*/ 228600 h 4248150"/>
                    <a:gd name="connsiteX85" fmla="*/ 4203700 w 5200650"/>
                    <a:gd name="connsiteY85" fmla="*/ 165100 h 4248150"/>
                    <a:gd name="connsiteX86" fmla="*/ 4127500 w 5200650"/>
                    <a:gd name="connsiteY86" fmla="*/ 190500 h 4248150"/>
                    <a:gd name="connsiteX87" fmla="*/ 4121150 w 5200650"/>
                    <a:gd name="connsiteY87" fmla="*/ 247650 h 4248150"/>
                    <a:gd name="connsiteX88" fmla="*/ 4044950 w 5200650"/>
                    <a:gd name="connsiteY88" fmla="*/ 323850 h 4248150"/>
                    <a:gd name="connsiteX89" fmla="*/ 3873500 w 5200650"/>
                    <a:gd name="connsiteY89" fmla="*/ 292100 h 4248150"/>
                    <a:gd name="connsiteX90" fmla="*/ 3740150 w 5200650"/>
                    <a:gd name="connsiteY90" fmla="*/ 165100 h 4248150"/>
                    <a:gd name="connsiteX91" fmla="*/ 3663950 w 5200650"/>
                    <a:gd name="connsiteY91" fmla="*/ 177800 h 4248150"/>
                    <a:gd name="connsiteX92" fmla="*/ 3606800 w 5200650"/>
                    <a:gd name="connsiteY92" fmla="*/ 171450 h 4248150"/>
                    <a:gd name="connsiteX93" fmla="*/ 3524250 w 5200650"/>
                    <a:gd name="connsiteY93" fmla="*/ 171450 h 4248150"/>
                    <a:gd name="connsiteX94" fmla="*/ 3409950 w 5200650"/>
                    <a:gd name="connsiteY94" fmla="*/ 133350 h 4248150"/>
                    <a:gd name="connsiteX95" fmla="*/ 3308350 w 5200650"/>
                    <a:gd name="connsiteY95" fmla="*/ 120650 h 4248150"/>
                    <a:gd name="connsiteX96" fmla="*/ 3257550 w 5200650"/>
                    <a:gd name="connsiteY96" fmla="*/ 63500 h 4248150"/>
                    <a:gd name="connsiteX97" fmla="*/ 3213100 w 5200650"/>
                    <a:gd name="connsiteY97" fmla="*/ 0 h 4248150"/>
                    <a:gd name="connsiteX98" fmla="*/ 3136900 w 5200650"/>
                    <a:gd name="connsiteY98" fmla="*/ 31750 h 4248150"/>
                    <a:gd name="connsiteX99" fmla="*/ 3048000 w 5200650"/>
                    <a:gd name="connsiteY99" fmla="*/ 12700 h 4248150"/>
                    <a:gd name="connsiteX100" fmla="*/ 2971800 w 5200650"/>
                    <a:gd name="connsiteY100" fmla="*/ 57150 h 4248150"/>
                    <a:gd name="connsiteX101" fmla="*/ 2857500 w 5200650"/>
                    <a:gd name="connsiteY101" fmla="*/ 6350 h 4248150"/>
                    <a:gd name="connsiteX102" fmla="*/ 2724150 w 5200650"/>
                    <a:gd name="connsiteY102" fmla="*/ 190500 h 4248150"/>
                    <a:gd name="connsiteX103" fmla="*/ 2527300 w 5200650"/>
                    <a:gd name="connsiteY103" fmla="*/ 177800 h 4248150"/>
                    <a:gd name="connsiteX104" fmla="*/ 2438400 w 5200650"/>
                    <a:gd name="connsiteY104" fmla="*/ 146050 h 4248150"/>
                    <a:gd name="connsiteX105" fmla="*/ 2400300 w 5200650"/>
                    <a:gd name="connsiteY105" fmla="*/ 190500 h 4248150"/>
                    <a:gd name="connsiteX106" fmla="*/ 2305050 w 5200650"/>
                    <a:gd name="connsiteY106" fmla="*/ 165100 h 4248150"/>
                    <a:gd name="connsiteX107" fmla="*/ 2203450 w 5200650"/>
                    <a:gd name="connsiteY107" fmla="*/ 241300 h 4248150"/>
                    <a:gd name="connsiteX108" fmla="*/ 2057400 w 5200650"/>
                    <a:gd name="connsiteY108" fmla="*/ 203200 h 4248150"/>
                    <a:gd name="connsiteX109" fmla="*/ 1968500 w 5200650"/>
                    <a:gd name="connsiteY109" fmla="*/ 336550 h 4248150"/>
                    <a:gd name="connsiteX110" fmla="*/ 1873250 w 5200650"/>
                    <a:gd name="connsiteY110" fmla="*/ 374650 h 4248150"/>
                    <a:gd name="connsiteX111" fmla="*/ 1797050 w 5200650"/>
                    <a:gd name="connsiteY111" fmla="*/ 336550 h 4248150"/>
                    <a:gd name="connsiteX112" fmla="*/ 1695450 w 5200650"/>
                    <a:gd name="connsiteY112" fmla="*/ 488950 h 4248150"/>
                    <a:gd name="connsiteX113" fmla="*/ 1682750 w 5200650"/>
                    <a:gd name="connsiteY113" fmla="*/ 539750 h 4248150"/>
                    <a:gd name="connsiteX114" fmla="*/ 1638300 w 5200650"/>
                    <a:gd name="connsiteY114" fmla="*/ 596900 h 4248150"/>
                    <a:gd name="connsiteX115" fmla="*/ 1638300 w 5200650"/>
                    <a:gd name="connsiteY115" fmla="*/ 666750 h 4248150"/>
                    <a:gd name="connsiteX116" fmla="*/ 1574800 w 5200650"/>
                    <a:gd name="connsiteY116" fmla="*/ 692150 h 4248150"/>
                    <a:gd name="connsiteX117" fmla="*/ 1568450 w 5200650"/>
                    <a:gd name="connsiteY117" fmla="*/ 774700 h 4248150"/>
                    <a:gd name="connsiteX118" fmla="*/ 1524000 w 5200650"/>
                    <a:gd name="connsiteY118" fmla="*/ 838200 h 4248150"/>
                    <a:gd name="connsiteX119" fmla="*/ 1492250 w 5200650"/>
                    <a:gd name="connsiteY119" fmla="*/ 838200 h 4248150"/>
                    <a:gd name="connsiteX120" fmla="*/ 1390650 w 5200650"/>
                    <a:gd name="connsiteY120" fmla="*/ 946150 h 4248150"/>
                    <a:gd name="connsiteX121" fmla="*/ 1422400 w 5200650"/>
                    <a:gd name="connsiteY121" fmla="*/ 1003300 h 4248150"/>
                    <a:gd name="connsiteX122" fmla="*/ 1377950 w 5200650"/>
                    <a:gd name="connsiteY122" fmla="*/ 1066800 h 4248150"/>
                    <a:gd name="connsiteX123" fmla="*/ 1352550 w 5200650"/>
                    <a:gd name="connsiteY123" fmla="*/ 1136650 h 4248150"/>
                    <a:gd name="connsiteX124" fmla="*/ 1384300 w 5200650"/>
                    <a:gd name="connsiteY124" fmla="*/ 1193800 h 4248150"/>
                    <a:gd name="connsiteX125" fmla="*/ 1384300 w 5200650"/>
                    <a:gd name="connsiteY125" fmla="*/ 1250950 h 4248150"/>
                    <a:gd name="connsiteX126" fmla="*/ 1181100 w 5200650"/>
                    <a:gd name="connsiteY126" fmla="*/ 1492250 h 4248150"/>
                    <a:gd name="connsiteX127" fmla="*/ 1041400 w 5200650"/>
                    <a:gd name="connsiteY127" fmla="*/ 1543050 h 4248150"/>
                    <a:gd name="connsiteX128" fmla="*/ 901700 w 5200650"/>
                    <a:gd name="connsiteY128" fmla="*/ 1511300 h 4248150"/>
                    <a:gd name="connsiteX129" fmla="*/ 812800 w 5200650"/>
                    <a:gd name="connsiteY129" fmla="*/ 1504950 h 4248150"/>
                    <a:gd name="connsiteX130" fmla="*/ 736600 w 5200650"/>
                    <a:gd name="connsiteY130" fmla="*/ 1485900 h 4248150"/>
                    <a:gd name="connsiteX131" fmla="*/ 609600 w 5200650"/>
                    <a:gd name="connsiteY131" fmla="*/ 1555750 h 4248150"/>
                    <a:gd name="connsiteX132" fmla="*/ 654050 w 5200650"/>
                    <a:gd name="connsiteY132" fmla="*/ 1619250 h 4248150"/>
                    <a:gd name="connsiteX133" fmla="*/ 692150 w 5200650"/>
                    <a:gd name="connsiteY133" fmla="*/ 1790700 h 4248150"/>
                    <a:gd name="connsiteX134" fmla="*/ 736600 w 5200650"/>
                    <a:gd name="connsiteY134" fmla="*/ 1809750 h 4248150"/>
                    <a:gd name="connsiteX135" fmla="*/ 749300 w 5200650"/>
                    <a:gd name="connsiteY135" fmla="*/ 1905000 h 4248150"/>
                    <a:gd name="connsiteX136" fmla="*/ 831850 w 5200650"/>
                    <a:gd name="connsiteY136" fmla="*/ 1930400 h 4248150"/>
                    <a:gd name="connsiteX137" fmla="*/ 895350 w 5200650"/>
                    <a:gd name="connsiteY137" fmla="*/ 1993900 h 4248150"/>
                    <a:gd name="connsiteX138" fmla="*/ 889000 w 5200650"/>
                    <a:gd name="connsiteY138" fmla="*/ 2076450 h 4248150"/>
                    <a:gd name="connsiteX139" fmla="*/ 704850 w 5200650"/>
                    <a:gd name="connsiteY139" fmla="*/ 2184400 h 4248150"/>
                    <a:gd name="connsiteX140" fmla="*/ 590550 w 5200650"/>
                    <a:gd name="connsiteY140" fmla="*/ 2216150 h 4248150"/>
                    <a:gd name="connsiteX141" fmla="*/ 527050 w 5200650"/>
                    <a:gd name="connsiteY141" fmla="*/ 2273300 h 4248150"/>
                    <a:gd name="connsiteX142" fmla="*/ 514350 w 5200650"/>
                    <a:gd name="connsiteY142" fmla="*/ 2362200 h 4248150"/>
                    <a:gd name="connsiteX143" fmla="*/ 495300 w 5200650"/>
                    <a:gd name="connsiteY143" fmla="*/ 2508250 h 4248150"/>
                    <a:gd name="connsiteX144" fmla="*/ 381000 w 5200650"/>
                    <a:gd name="connsiteY144" fmla="*/ 2495550 h 4248150"/>
                    <a:gd name="connsiteX145" fmla="*/ 381000 w 5200650"/>
                    <a:gd name="connsiteY145" fmla="*/ 2552700 h 4248150"/>
                    <a:gd name="connsiteX146" fmla="*/ 234950 w 5200650"/>
                    <a:gd name="connsiteY146" fmla="*/ 2717800 h 4248150"/>
                    <a:gd name="connsiteX147" fmla="*/ 88900 w 5200650"/>
                    <a:gd name="connsiteY147" fmla="*/ 2590800 h 4248150"/>
                    <a:gd name="connsiteX148" fmla="*/ 57150 w 5200650"/>
                    <a:gd name="connsiteY148" fmla="*/ 2571750 h 4248150"/>
                    <a:gd name="connsiteX149" fmla="*/ 0 w 5200650"/>
                    <a:gd name="connsiteY149" fmla="*/ 2603500 h 4248150"/>
                    <a:gd name="connsiteX150" fmla="*/ 50800 w 5200650"/>
                    <a:gd name="connsiteY150" fmla="*/ 2705100 h 4248150"/>
                    <a:gd name="connsiteX151" fmla="*/ 44450 w 5200650"/>
                    <a:gd name="connsiteY151" fmla="*/ 2724150 h 4248150"/>
                    <a:gd name="connsiteX152" fmla="*/ 139700 w 5200650"/>
                    <a:gd name="connsiteY152" fmla="*/ 2851150 h 4248150"/>
                    <a:gd name="connsiteX153" fmla="*/ 184150 w 5200650"/>
                    <a:gd name="connsiteY153" fmla="*/ 2914650 h 4248150"/>
                    <a:gd name="connsiteX154" fmla="*/ 158750 w 5200650"/>
                    <a:gd name="connsiteY154" fmla="*/ 3028950 h 4248150"/>
                    <a:gd name="connsiteX155" fmla="*/ 190500 w 5200650"/>
                    <a:gd name="connsiteY155" fmla="*/ 3092450 h 4248150"/>
                    <a:gd name="connsiteX156" fmla="*/ 222250 w 5200650"/>
                    <a:gd name="connsiteY156" fmla="*/ 3435350 h 4248150"/>
                    <a:gd name="connsiteX157" fmla="*/ 146050 w 5200650"/>
                    <a:gd name="connsiteY157" fmla="*/ 3448050 h 4248150"/>
                    <a:gd name="connsiteX158" fmla="*/ 152400 w 5200650"/>
                    <a:gd name="connsiteY158" fmla="*/ 3511550 h 4248150"/>
                    <a:gd name="connsiteX159" fmla="*/ 279400 w 5200650"/>
                    <a:gd name="connsiteY159" fmla="*/ 3530600 h 4248150"/>
                    <a:gd name="connsiteX160" fmla="*/ 298450 w 5200650"/>
                    <a:gd name="connsiteY160" fmla="*/ 3644900 h 4248150"/>
                    <a:gd name="connsiteX161" fmla="*/ 139700 w 5200650"/>
                    <a:gd name="connsiteY161" fmla="*/ 3765550 h 4248150"/>
                    <a:gd name="connsiteX162" fmla="*/ 158750 w 5200650"/>
                    <a:gd name="connsiteY162" fmla="*/ 3803650 h 4248150"/>
                    <a:gd name="connsiteX163" fmla="*/ 120650 w 5200650"/>
                    <a:gd name="connsiteY163" fmla="*/ 3892550 h 4248150"/>
                    <a:gd name="connsiteX164" fmla="*/ 120650 w 5200650"/>
                    <a:gd name="connsiteY164" fmla="*/ 3949700 h 4248150"/>
                    <a:gd name="connsiteX165" fmla="*/ 63500 w 5200650"/>
                    <a:gd name="connsiteY165" fmla="*/ 3981450 h 4248150"/>
                    <a:gd name="connsiteX166" fmla="*/ 69850 w 5200650"/>
                    <a:gd name="connsiteY166" fmla="*/ 4019550 h 4248150"/>
                    <a:gd name="connsiteX167" fmla="*/ 31750 w 5200650"/>
                    <a:gd name="connsiteY167" fmla="*/ 4089400 h 4248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</a:cxnLst>
                  <a:rect l="l" t="t" r="r" b="b"/>
                  <a:pathLst>
                    <a:path w="5200650" h="4248150">
                      <a:moveTo>
                        <a:pt x="31750" y="4089400"/>
                      </a:moveTo>
                      <a:lnTo>
                        <a:pt x="234950" y="4044950"/>
                      </a:lnTo>
                      <a:lnTo>
                        <a:pt x="298450" y="3987800"/>
                      </a:lnTo>
                      <a:lnTo>
                        <a:pt x="425450" y="4114800"/>
                      </a:lnTo>
                      <a:lnTo>
                        <a:pt x="609600" y="4152900"/>
                      </a:lnTo>
                      <a:lnTo>
                        <a:pt x="704850" y="4032250"/>
                      </a:lnTo>
                      <a:lnTo>
                        <a:pt x="920750" y="4013200"/>
                      </a:lnTo>
                      <a:lnTo>
                        <a:pt x="984250" y="4051300"/>
                      </a:lnTo>
                      <a:lnTo>
                        <a:pt x="1079500" y="4171950"/>
                      </a:lnTo>
                      <a:lnTo>
                        <a:pt x="1085850" y="4216400"/>
                      </a:lnTo>
                      <a:lnTo>
                        <a:pt x="1231900" y="4248150"/>
                      </a:lnTo>
                      <a:lnTo>
                        <a:pt x="1257300" y="4133850"/>
                      </a:lnTo>
                      <a:lnTo>
                        <a:pt x="1187450" y="4032250"/>
                      </a:lnTo>
                      <a:lnTo>
                        <a:pt x="1028700" y="3943350"/>
                      </a:lnTo>
                      <a:lnTo>
                        <a:pt x="1041400" y="3892550"/>
                      </a:lnTo>
                      <a:lnTo>
                        <a:pt x="1022350" y="3752850"/>
                      </a:lnTo>
                      <a:lnTo>
                        <a:pt x="1130300" y="3740150"/>
                      </a:lnTo>
                      <a:lnTo>
                        <a:pt x="1193800" y="3676650"/>
                      </a:lnTo>
                      <a:lnTo>
                        <a:pt x="1193800" y="3524250"/>
                      </a:lnTo>
                      <a:lnTo>
                        <a:pt x="1187450" y="3409950"/>
                      </a:lnTo>
                      <a:lnTo>
                        <a:pt x="1187450" y="3333750"/>
                      </a:lnTo>
                      <a:lnTo>
                        <a:pt x="1238250" y="3117850"/>
                      </a:lnTo>
                      <a:lnTo>
                        <a:pt x="1377950" y="3092450"/>
                      </a:lnTo>
                      <a:lnTo>
                        <a:pt x="1447800" y="3155950"/>
                      </a:lnTo>
                      <a:lnTo>
                        <a:pt x="1485900" y="3098800"/>
                      </a:lnTo>
                      <a:lnTo>
                        <a:pt x="1568450" y="2908300"/>
                      </a:lnTo>
                      <a:lnTo>
                        <a:pt x="1612900" y="2889250"/>
                      </a:lnTo>
                      <a:lnTo>
                        <a:pt x="1701800" y="2692400"/>
                      </a:lnTo>
                      <a:lnTo>
                        <a:pt x="1784350" y="2654300"/>
                      </a:lnTo>
                      <a:lnTo>
                        <a:pt x="1854200" y="2698750"/>
                      </a:lnTo>
                      <a:lnTo>
                        <a:pt x="1873250" y="2603500"/>
                      </a:lnTo>
                      <a:lnTo>
                        <a:pt x="1854200" y="2559050"/>
                      </a:lnTo>
                      <a:lnTo>
                        <a:pt x="1917700" y="2514600"/>
                      </a:lnTo>
                      <a:lnTo>
                        <a:pt x="1962150" y="2406650"/>
                      </a:lnTo>
                      <a:lnTo>
                        <a:pt x="1962150" y="2330450"/>
                      </a:lnTo>
                      <a:lnTo>
                        <a:pt x="1987550" y="2247900"/>
                      </a:lnTo>
                      <a:lnTo>
                        <a:pt x="1962150" y="2222500"/>
                      </a:lnTo>
                      <a:lnTo>
                        <a:pt x="1955800" y="2051050"/>
                      </a:lnTo>
                      <a:lnTo>
                        <a:pt x="1949450" y="2000250"/>
                      </a:lnTo>
                      <a:lnTo>
                        <a:pt x="1981200" y="1955800"/>
                      </a:lnTo>
                      <a:lnTo>
                        <a:pt x="2000250" y="1892300"/>
                      </a:lnTo>
                      <a:lnTo>
                        <a:pt x="2057400" y="1828800"/>
                      </a:lnTo>
                      <a:lnTo>
                        <a:pt x="2133600" y="1854200"/>
                      </a:lnTo>
                      <a:lnTo>
                        <a:pt x="2178050" y="1866900"/>
                      </a:lnTo>
                      <a:lnTo>
                        <a:pt x="2241550" y="1765300"/>
                      </a:lnTo>
                      <a:lnTo>
                        <a:pt x="2279650" y="1720850"/>
                      </a:lnTo>
                      <a:lnTo>
                        <a:pt x="2476500" y="1644650"/>
                      </a:lnTo>
                      <a:lnTo>
                        <a:pt x="2559050" y="1625600"/>
                      </a:lnTo>
                      <a:lnTo>
                        <a:pt x="2952750" y="1416050"/>
                      </a:lnTo>
                      <a:lnTo>
                        <a:pt x="3073400" y="1327150"/>
                      </a:lnTo>
                      <a:lnTo>
                        <a:pt x="3441700" y="1263650"/>
                      </a:lnTo>
                      <a:lnTo>
                        <a:pt x="3492500" y="1320800"/>
                      </a:lnTo>
                      <a:lnTo>
                        <a:pt x="3765550" y="1390650"/>
                      </a:lnTo>
                      <a:lnTo>
                        <a:pt x="4025900" y="1441450"/>
                      </a:lnTo>
                      <a:lnTo>
                        <a:pt x="4057650" y="1485900"/>
                      </a:lnTo>
                      <a:lnTo>
                        <a:pt x="4095750" y="1606550"/>
                      </a:lnTo>
                      <a:lnTo>
                        <a:pt x="4337050" y="1746250"/>
                      </a:lnTo>
                      <a:lnTo>
                        <a:pt x="4337050" y="1854200"/>
                      </a:lnTo>
                      <a:lnTo>
                        <a:pt x="4362450" y="1892300"/>
                      </a:lnTo>
                      <a:lnTo>
                        <a:pt x="4565650" y="2063750"/>
                      </a:lnTo>
                      <a:lnTo>
                        <a:pt x="4565650" y="2133600"/>
                      </a:lnTo>
                      <a:lnTo>
                        <a:pt x="4654550" y="2159000"/>
                      </a:lnTo>
                      <a:lnTo>
                        <a:pt x="4794250" y="2343150"/>
                      </a:lnTo>
                      <a:lnTo>
                        <a:pt x="4832350" y="2051050"/>
                      </a:lnTo>
                      <a:lnTo>
                        <a:pt x="4914900" y="1746250"/>
                      </a:lnTo>
                      <a:lnTo>
                        <a:pt x="5080000" y="1346200"/>
                      </a:lnTo>
                      <a:lnTo>
                        <a:pt x="5162550" y="1257300"/>
                      </a:lnTo>
                      <a:lnTo>
                        <a:pt x="5200650" y="1206500"/>
                      </a:lnTo>
                      <a:lnTo>
                        <a:pt x="4997450" y="1219200"/>
                      </a:lnTo>
                      <a:lnTo>
                        <a:pt x="4927600" y="1162050"/>
                      </a:lnTo>
                      <a:lnTo>
                        <a:pt x="4857750" y="1162050"/>
                      </a:lnTo>
                      <a:lnTo>
                        <a:pt x="4775200" y="1009650"/>
                      </a:lnTo>
                      <a:lnTo>
                        <a:pt x="4730750" y="996950"/>
                      </a:lnTo>
                      <a:lnTo>
                        <a:pt x="4718050" y="946150"/>
                      </a:lnTo>
                      <a:lnTo>
                        <a:pt x="4806950" y="876300"/>
                      </a:lnTo>
                      <a:lnTo>
                        <a:pt x="4762500" y="825500"/>
                      </a:lnTo>
                      <a:lnTo>
                        <a:pt x="4762500" y="755650"/>
                      </a:lnTo>
                      <a:lnTo>
                        <a:pt x="4629150" y="704850"/>
                      </a:lnTo>
                      <a:lnTo>
                        <a:pt x="4419600" y="704850"/>
                      </a:lnTo>
                      <a:lnTo>
                        <a:pt x="4445000" y="615950"/>
                      </a:lnTo>
                      <a:lnTo>
                        <a:pt x="4406900" y="349250"/>
                      </a:lnTo>
                      <a:lnTo>
                        <a:pt x="4349750" y="304800"/>
                      </a:lnTo>
                      <a:lnTo>
                        <a:pt x="4349750" y="209550"/>
                      </a:lnTo>
                      <a:lnTo>
                        <a:pt x="4279900" y="222250"/>
                      </a:lnTo>
                      <a:lnTo>
                        <a:pt x="4235450" y="228600"/>
                      </a:lnTo>
                      <a:lnTo>
                        <a:pt x="4203700" y="165100"/>
                      </a:lnTo>
                      <a:lnTo>
                        <a:pt x="4127500" y="190500"/>
                      </a:lnTo>
                      <a:lnTo>
                        <a:pt x="4121150" y="247650"/>
                      </a:lnTo>
                      <a:lnTo>
                        <a:pt x="4044950" y="323850"/>
                      </a:lnTo>
                      <a:lnTo>
                        <a:pt x="3873500" y="292100"/>
                      </a:lnTo>
                      <a:lnTo>
                        <a:pt x="3740150" y="165100"/>
                      </a:lnTo>
                      <a:lnTo>
                        <a:pt x="3663950" y="177800"/>
                      </a:lnTo>
                      <a:lnTo>
                        <a:pt x="3606800" y="171450"/>
                      </a:lnTo>
                      <a:lnTo>
                        <a:pt x="3524250" y="171450"/>
                      </a:lnTo>
                      <a:lnTo>
                        <a:pt x="3409950" y="133350"/>
                      </a:lnTo>
                      <a:lnTo>
                        <a:pt x="3308350" y="120650"/>
                      </a:lnTo>
                      <a:lnTo>
                        <a:pt x="3257550" y="63500"/>
                      </a:lnTo>
                      <a:lnTo>
                        <a:pt x="3213100" y="0"/>
                      </a:lnTo>
                      <a:lnTo>
                        <a:pt x="3136900" y="31750"/>
                      </a:lnTo>
                      <a:lnTo>
                        <a:pt x="3048000" y="12700"/>
                      </a:lnTo>
                      <a:lnTo>
                        <a:pt x="2971800" y="57150"/>
                      </a:lnTo>
                      <a:lnTo>
                        <a:pt x="2857500" y="6350"/>
                      </a:lnTo>
                      <a:lnTo>
                        <a:pt x="2724150" y="190500"/>
                      </a:lnTo>
                      <a:lnTo>
                        <a:pt x="2527300" y="177800"/>
                      </a:lnTo>
                      <a:lnTo>
                        <a:pt x="2438400" y="146050"/>
                      </a:lnTo>
                      <a:lnTo>
                        <a:pt x="2400300" y="190500"/>
                      </a:lnTo>
                      <a:lnTo>
                        <a:pt x="2305050" y="165100"/>
                      </a:lnTo>
                      <a:lnTo>
                        <a:pt x="2203450" y="241300"/>
                      </a:lnTo>
                      <a:lnTo>
                        <a:pt x="2057400" y="203200"/>
                      </a:lnTo>
                      <a:lnTo>
                        <a:pt x="1968500" y="336550"/>
                      </a:lnTo>
                      <a:lnTo>
                        <a:pt x="1873250" y="374650"/>
                      </a:lnTo>
                      <a:lnTo>
                        <a:pt x="1797050" y="336550"/>
                      </a:lnTo>
                      <a:lnTo>
                        <a:pt x="1695450" y="488950"/>
                      </a:lnTo>
                      <a:lnTo>
                        <a:pt x="1682750" y="539750"/>
                      </a:lnTo>
                      <a:lnTo>
                        <a:pt x="1638300" y="596900"/>
                      </a:lnTo>
                      <a:lnTo>
                        <a:pt x="1638300" y="666750"/>
                      </a:lnTo>
                      <a:lnTo>
                        <a:pt x="1574800" y="692150"/>
                      </a:lnTo>
                      <a:lnTo>
                        <a:pt x="1568450" y="774700"/>
                      </a:lnTo>
                      <a:lnTo>
                        <a:pt x="1524000" y="838200"/>
                      </a:lnTo>
                      <a:lnTo>
                        <a:pt x="1492250" y="838200"/>
                      </a:lnTo>
                      <a:lnTo>
                        <a:pt x="1390650" y="946150"/>
                      </a:lnTo>
                      <a:lnTo>
                        <a:pt x="1422400" y="1003300"/>
                      </a:lnTo>
                      <a:lnTo>
                        <a:pt x="1377950" y="1066800"/>
                      </a:lnTo>
                      <a:lnTo>
                        <a:pt x="1352550" y="1136650"/>
                      </a:lnTo>
                      <a:lnTo>
                        <a:pt x="1384300" y="1193800"/>
                      </a:lnTo>
                      <a:lnTo>
                        <a:pt x="1384300" y="1250950"/>
                      </a:lnTo>
                      <a:lnTo>
                        <a:pt x="1181100" y="1492250"/>
                      </a:lnTo>
                      <a:lnTo>
                        <a:pt x="1041400" y="1543050"/>
                      </a:lnTo>
                      <a:lnTo>
                        <a:pt x="901700" y="1511300"/>
                      </a:lnTo>
                      <a:lnTo>
                        <a:pt x="812800" y="1504950"/>
                      </a:lnTo>
                      <a:lnTo>
                        <a:pt x="736600" y="1485900"/>
                      </a:lnTo>
                      <a:lnTo>
                        <a:pt x="609600" y="1555750"/>
                      </a:lnTo>
                      <a:lnTo>
                        <a:pt x="654050" y="1619250"/>
                      </a:lnTo>
                      <a:lnTo>
                        <a:pt x="692150" y="1790700"/>
                      </a:lnTo>
                      <a:lnTo>
                        <a:pt x="736600" y="1809750"/>
                      </a:lnTo>
                      <a:lnTo>
                        <a:pt x="749300" y="1905000"/>
                      </a:lnTo>
                      <a:lnTo>
                        <a:pt x="831850" y="1930400"/>
                      </a:lnTo>
                      <a:lnTo>
                        <a:pt x="895350" y="1993900"/>
                      </a:lnTo>
                      <a:lnTo>
                        <a:pt x="889000" y="2076450"/>
                      </a:lnTo>
                      <a:lnTo>
                        <a:pt x="704850" y="2184400"/>
                      </a:lnTo>
                      <a:lnTo>
                        <a:pt x="590550" y="2216150"/>
                      </a:lnTo>
                      <a:lnTo>
                        <a:pt x="527050" y="2273300"/>
                      </a:lnTo>
                      <a:lnTo>
                        <a:pt x="514350" y="2362200"/>
                      </a:lnTo>
                      <a:lnTo>
                        <a:pt x="495300" y="2508250"/>
                      </a:lnTo>
                      <a:lnTo>
                        <a:pt x="381000" y="2495550"/>
                      </a:lnTo>
                      <a:lnTo>
                        <a:pt x="381000" y="2552700"/>
                      </a:lnTo>
                      <a:lnTo>
                        <a:pt x="234950" y="2717800"/>
                      </a:lnTo>
                      <a:lnTo>
                        <a:pt x="88900" y="2590800"/>
                      </a:lnTo>
                      <a:lnTo>
                        <a:pt x="57150" y="2571750"/>
                      </a:lnTo>
                      <a:lnTo>
                        <a:pt x="0" y="2603500"/>
                      </a:lnTo>
                      <a:lnTo>
                        <a:pt x="50800" y="2705100"/>
                      </a:lnTo>
                      <a:lnTo>
                        <a:pt x="44450" y="2724150"/>
                      </a:lnTo>
                      <a:lnTo>
                        <a:pt x="139700" y="2851150"/>
                      </a:lnTo>
                      <a:lnTo>
                        <a:pt x="184150" y="2914650"/>
                      </a:lnTo>
                      <a:lnTo>
                        <a:pt x="158750" y="3028950"/>
                      </a:lnTo>
                      <a:lnTo>
                        <a:pt x="190500" y="3092450"/>
                      </a:lnTo>
                      <a:lnTo>
                        <a:pt x="222250" y="3435350"/>
                      </a:lnTo>
                      <a:lnTo>
                        <a:pt x="146050" y="3448050"/>
                      </a:lnTo>
                      <a:lnTo>
                        <a:pt x="152400" y="3511550"/>
                      </a:lnTo>
                      <a:lnTo>
                        <a:pt x="279400" y="3530600"/>
                      </a:lnTo>
                      <a:lnTo>
                        <a:pt x="298450" y="3644900"/>
                      </a:lnTo>
                      <a:lnTo>
                        <a:pt x="139700" y="3765550"/>
                      </a:lnTo>
                      <a:lnTo>
                        <a:pt x="158750" y="3803650"/>
                      </a:lnTo>
                      <a:lnTo>
                        <a:pt x="120650" y="3892550"/>
                      </a:lnTo>
                      <a:lnTo>
                        <a:pt x="120650" y="3949700"/>
                      </a:lnTo>
                      <a:lnTo>
                        <a:pt x="63500" y="3981450"/>
                      </a:lnTo>
                      <a:lnTo>
                        <a:pt x="69850" y="4019550"/>
                      </a:lnTo>
                      <a:lnTo>
                        <a:pt x="31750" y="4089400"/>
                      </a:lnTo>
                      <a:close/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74" name="フリーフォーム: 図形 373">
                  <a:extLst>
                    <a:ext uri="{FF2B5EF4-FFF2-40B4-BE49-F238E27FC236}">
                      <a16:creationId xmlns:a16="http://schemas.microsoft.com/office/drawing/2014/main" id="{1F5358BD-63FA-10AC-16BF-46D9805A0ACE}"/>
                    </a:ext>
                  </a:extLst>
                </p:cNvPr>
                <p:cNvSpPr/>
                <p:nvPr/>
              </p:nvSpPr>
              <p:spPr>
                <a:xfrm>
                  <a:off x="2367228" y="1927765"/>
                  <a:ext cx="136763" cy="113969"/>
                </a:xfrm>
                <a:custGeom>
                  <a:avLst/>
                  <a:gdLst>
                    <a:gd name="connsiteX0" fmla="*/ 342900 w 666750"/>
                    <a:gd name="connsiteY0" fmla="*/ 38100 h 555625"/>
                    <a:gd name="connsiteX1" fmla="*/ 279400 w 666750"/>
                    <a:gd name="connsiteY1" fmla="*/ 130175 h 555625"/>
                    <a:gd name="connsiteX2" fmla="*/ 190500 w 666750"/>
                    <a:gd name="connsiteY2" fmla="*/ 158750 h 555625"/>
                    <a:gd name="connsiteX3" fmla="*/ 114300 w 666750"/>
                    <a:gd name="connsiteY3" fmla="*/ 180975 h 555625"/>
                    <a:gd name="connsiteX4" fmla="*/ 82550 w 666750"/>
                    <a:gd name="connsiteY4" fmla="*/ 158750 h 555625"/>
                    <a:gd name="connsiteX5" fmla="*/ 57150 w 666750"/>
                    <a:gd name="connsiteY5" fmla="*/ 200025 h 555625"/>
                    <a:gd name="connsiteX6" fmla="*/ 66675 w 666750"/>
                    <a:gd name="connsiteY6" fmla="*/ 269875 h 555625"/>
                    <a:gd name="connsiteX7" fmla="*/ 0 w 666750"/>
                    <a:gd name="connsiteY7" fmla="*/ 282575 h 555625"/>
                    <a:gd name="connsiteX8" fmla="*/ 3175 w 666750"/>
                    <a:gd name="connsiteY8" fmla="*/ 330200 h 555625"/>
                    <a:gd name="connsiteX9" fmla="*/ 25400 w 666750"/>
                    <a:gd name="connsiteY9" fmla="*/ 381000 h 555625"/>
                    <a:gd name="connsiteX10" fmla="*/ 161925 w 666750"/>
                    <a:gd name="connsiteY10" fmla="*/ 304800 h 555625"/>
                    <a:gd name="connsiteX11" fmla="*/ 231775 w 666750"/>
                    <a:gd name="connsiteY11" fmla="*/ 314325 h 555625"/>
                    <a:gd name="connsiteX12" fmla="*/ 266700 w 666750"/>
                    <a:gd name="connsiteY12" fmla="*/ 317500 h 555625"/>
                    <a:gd name="connsiteX13" fmla="*/ 288925 w 666750"/>
                    <a:gd name="connsiteY13" fmla="*/ 371475 h 555625"/>
                    <a:gd name="connsiteX14" fmla="*/ 254000 w 666750"/>
                    <a:gd name="connsiteY14" fmla="*/ 444500 h 555625"/>
                    <a:gd name="connsiteX15" fmla="*/ 254000 w 666750"/>
                    <a:gd name="connsiteY15" fmla="*/ 473075 h 555625"/>
                    <a:gd name="connsiteX16" fmla="*/ 266700 w 666750"/>
                    <a:gd name="connsiteY16" fmla="*/ 501650 h 555625"/>
                    <a:gd name="connsiteX17" fmla="*/ 254000 w 666750"/>
                    <a:gd name="connsiteY17" fmla="*/ 523875 h 555625"/>
                    <a:gd name="connsiteX18" fmla="*/ 298450 w 666750"/>
                    <a:gd name="connsiteY18" fmla="*/ 555625 h 555625"/>
                    <a:gd name="connsiteX19" fmla="*/ 317500 w 666750"/>
                    <a:gd name="connsiteY19" fmla="*/ 523875 h 555625"/>
                    <a:gd name="connsiteX20" fmla="*/ 317500 w 666750"/>
                    <a:gd name="connsiteY20" fmla="*/ 485775 h 555625"/>
                    <a:gd name="connsiteX21" fmla="*/ 352425 w 666750"/>
                    <a:gd name="connsiteY21" fmla="*/ 400050 h 555625"/>
                    <a:gd name="connsiteX22" fmla="*/ 371475 w 666750"/>
                    <a:gd name="connsiteY22" fmla="*/ 368300 h 555625"/>
                    <a:gd name="connsiteX23" fmla="*/ 485775 w 666750"/>
                    <a:gd name="connsiteY23" fmla="*/ 330200 h 555625"/>
                    <a:gd name="connsiteX24" fmla="*/ 511175 w 666750"/>
                    <a:gd name="connsiteY24" fmla="*/ 342900 h 555625"/>
                    <a:gd name="connsiteX25" fmla="*/ 514350 w 666750"/>
                    <a:gd name="connsiteY25" fmla="*/ 403225 h 555625"/>
                    <a:gd name="connsiteX26" fmla="*/ 584200 w 666750"/>
                    <a:gd name="connsiteY26" fmla="*/ 460375 h 555625"/>
                    <a:gd name="connsiteX27" fmla="*/ 635000 w 666750"/>
                    <a:gd name="connsiteY27" fmla="*/ 374650 h 555625"/>
                    <a:gd name="connsiteX28" fmla="*/ 635000 w 666750"/>
                    <a:gd name="connsiteY28" fmla="*/ 307975 h 555625"/>
                    <a:gd name="connsiteX29" fmla="*/ 619125 w 666750"/>
                    <a:gd name="connsiteY29" fmla="*/ 260350 h 555625"/>
                    <a:gd name="connsiteX30" fmla="*/ 647700 w 666750"/>
                    <a:gd name="connsiteY30" fmla="*/ 187325 h 555625"/>
                    <a:gd name="connsiteX31" fmla="*/ 666750 w 666750"/>
                    <a:gd name="connsiteY31" fmla="*/ 117475 h 555625"/>
                    <a:gd name="connsiteX32" fmla="*/ 631825 w 666750"/>
                    <a:gd name="connsiteY32" fmla="*/ 95250 h 555625"/>
                    <a:gd name="connsiteX33" fmla="*/ 635000 w 666750"/>
                    <a:gd name="connsiteY33" fmla="*/ 9525 h 555625"/>
                    <a:gd name="connsiteX34" fmla="*/ 558800 w 666750"/>
                    <a:gd name="connsiteY34" fmla="*/ 0 h 555625"/>
                    <a:gd name="connsiteX35" fmla="*/ 431800 w 666750"/>
                    <a:gd name="connsiteY35" fmla="*/ 76200 h 555625"/>
                    <a:gd name="connsiteX36" fmla="*/ 342900 w 666750"/>
                    <a:gd name="connsiteY36" fmla="*/ 38100 h 555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666750" h="555625">
                      <a:moveTo>
                        <a:pt x="342900" y="38100"/>
                      </a:moveTo>
                      <a:lnTo>
                        <a:pt x="279400" y="130175"/>
                      </a:lnTo>
                      <a:lnTo>
                        <a:pt x="190500" y="158750"/>
                      </a:lnTo>
                      <a:lnTo>
                        <a:pt x="114300" y="180975"/>
                      </a:lnTo>
                      <a:lnTo>
                        <a:pt x="82550" y="158750"/>
                      </a:lnTo>
                      <a:lnTo>
                        <a:pt x="57150" y="200025"/>
                      </a:lnTo>
                      <a:lnTo>
                        <a:pt x="66675" y="269875"/>
                      </a:lnTo>
                      <a:lnTo>
                        <a:pt x="0" y="282575"/>
                      </a:lnTo>
                      <a:lnTo>
                        <a:pt x="3175" y="330200"/>
                      </a:lnTo>
                      <a:lnTo>
                        <a:pt x="25400" y="381000"/>
                      </a:lnTo>
                      <a:lnTo>
                        <a:pt x="161925" y="304800"/>
                      </a:lnTo>
                      <a:lnTo>
                        <a:pt x="231775" y="314325"/>
                      </a:lnTo>
                      <a:lnTo>
                        <a:pt x="266700" y="317500"/>
                      </a:lnTo>
                      <a:lnTo>
                        <a:pt x="288925" y="371475"/>
                      </a:lnTo>
                      <a:lnTo>
                        <a:pt x="254000" y="444500"/>
                      </a:lnTo>
                      <a:lnTo>
                        <a:pt x="254000" y="473075"/>
                      </a:lnTo>
                      <a:lnTo>
                        <a:pt x="266700" y="501650"/>
                      </a:lnTo>
                      <a:lnTo>
                        <a:pt x="254000" y="523875"/>
                      </a:lnTo>
                      <a:lnTo>
                        <a:pt x="298450" y="555625"/>
                      </a:lnTo>
                      <a:lnTo>
                        <a:pt x="317500" y="523875"/>
                      </a:lnTo>
                      <a:lnTo>
                        <a:pt x="317500" y="485775"/>
                      </a:lnTo>
                      <a:lnTo>
                        <a:pt x="352425" y="400050"/>
                      </a:lnTo>
                      <a:lnTo>
                        <a:pt x="371475" y="368300"/>
                      </a:lnTo>
                      <a:lnTo>
                        <a:pt x="485775" y="330200"/>
                      </a:lnTo>
                      <a:lnTo>
                        <a:pt x="511175" y="342900"/>
                      </a:lnTo>
                      <a:lnTo>
                        <a:pt x="514350" y="403225"/>
                      </a:lnTo>
                      <a:lnTo>
                        <a:pt x="584200" y="460375"/>
                      </a:lnTo>
                      <a:lnTo>
                        <a:pt x="635000" y="374650"/>
                      </a:lnTo>
                      <a:lnTo>
                        <a:pt x="635000" y="307975"/>
                      </a:lnTo>
                      <a:lnTo>
                        <a:pt x="619125" y="260350"/>
                      </a:lnTo>
                      <a:lnTo>
                        <a:pt x="647700" y="187325"/>
                      </a:lnTo>
                      <a:lnTo>
                        <a:pt x="666750" y="117475"/>
                      </a:lnTo>
                      <a:lnTo>
                        <a:pt x="631825" y="95250"/>
                      </a:lnTo>
                      <a:lnTo>
                        <a:pt x="635000" y="9525"/>
                      </a:lnTo>
                      <a:lnTo>
                        <a:pt x="558800" y="0"/>
                      </a:lnTo>
                      <a:lnTo>
                        <a:pt x="431800" y="76200"/>
                      </a:lnTo>
                      <a:lnTo>
                        <a:pt x="342900" y="38100"/>
                      </a:lnTo>
                      <a:close/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75" name="フリーフォーム: 図形 374">
                  <a:extLst>
                    <a:ext uri="{FF2B5EF4-FFF2-40B4-BE49-F238E27FC236}">
                      <a16:creationId xmlns:a16="http://schemas.microsoft.com/office/drawing/2014/main" id="{F45D8D00-46E0-B065-4A9F-7FD94E2B098E}"/>
                    </a:ext>
                  </a:extLst>
                </p:cNvPr>
                <p:cNvSpPr/>
                <p:nvPr/>
              </p:nvSpPr>
              <p:spPr>
                <a:xfrm>
                  <a:off x="2068223" y="2170032"/>
                  <a:ext cx="672175" cy="523609"/>
                </a:xfrm>
                <a:custGeom>
                  <a:avLst/>
                  <a:gdLst>
                    <a:gd name="connsiteX0" fmla="*/ 2832482 w 3276982"/>
                    <a:gd name="connsiteY0" fmla="*/ 0 h 2552700"/>
                    <a:gd name="connsiteX1" fmla="*/ 2845182 w 3276982"/>
                    <a:gd name="connsiteY1" fmla="*/ 50800 h 2552700"/>
                    <a:gd name="connsiteX2" fmla="*/ 2832482 w 3276982"/>
                    <a:gd name="connsiteY2" fmla="*/ 120652 h 2552700"/>
                    <a:gd name="connsiteX3" fmla="*/ 2826132 w 3276982"/>
                    <a:gd name="connsiteY3" fmla="*/ 158748 h 2552700"/>
                    <a:gd name="connsiteX4" fmla="*/ 2857882 w 3276982"/>
                    <a:gd name="connsiteY4" fmla="*/ 209548 h 2552700"/>
                    <a:gd name="connsiteX5" fmla="*/ 2953132 w 3276982"/>
                    <a:gd name="connsiteY5" fmla="*/ 241300 h 2552700"/>
                    <a:gd name="connsiteX6" fmla="*/ 2953132 w 3276982"/>
                    <a:gd name="connsiteY6" fmla="*/ 323852 h 2552700"/>
                    <a:gd name="connsiteX7" fmla="*/ 2915032 w 3276982"/>
                    <a:gd name="connsiteY7" fmla="*/ 361948 h 2552700"/>
                    <a:gd name="connsiteX8" fmla="*/ 2921382 w 3276982"/>
                    <a:gd name="connsiteY8" fmla="*/ 393700 h 2552700"/>
                    <a:gd name="connsiteX9" fmla="*/ 2864232 w 3276982"/>
                    <a:gd name="connsiteY9" fmla="*/ 482600 h 2552700"/>
                    <a:gd name="connsiteX10" fmla="*/ 2826132 w 3276982"/>
                    <a:gd name="connsiteY10" fmla="*/ 736600 h 2552700"/>
                    <a:gd name="connsiteX11" fmla="*/ 2832482 w 3276982"/>
                    <a:gd name="connsiteY11" fmla="*/ 838200 h 2552700"/>
                    <a:gd name="connsiteX12" fmla="*/ 2832482 w 3276982"/>
                    <a:gd name="connsiteY12" fmla="*/ 882652 h 2552700"/>
                    <a:gd name="connsiteX13" fmla="*/ 2883282 w 3276982"/>
                    <a:gd name="connsiteY13" fmla="*/ 914400 h 2552700"/>
                    <a:gd name="connsiteX14" fmla="*/ 2927732 w 3276982"/>
                    <a:gd name="connsiteY14" fmla="*/ 914400 h 2552700"/>
                    <a:gd name="connsiteX15" fmla="*/ 2972182 w 3276982"/>
                    <a:gd name="connsiteY15" fmla="*/ 869948 h 2552700"/>
                    <a:gd name="connsiteX16" fmla="*/ 3035682 w 3276982"/>
                    <a:gd name="connsiteY16" fmla="*/ 1035052 h 2552700"/>
                    <a:gd name="connsiteX17" fmla="*/ 3162682 w 3276982"/>
                    <a:gd name="connsiteY17" fmla="*/ 1098548 h 2552700"/>
                    <a:gd name="connsiteX18" fmla="*/ 3175382 w 3276982"/>
                    <a:gd name="connsiteY18" fmla="*/ 1200148 h 2552700"/>
                    <a:gd name="connsiteX19" fmla="*/ 3143632 w 3276982"/>
                    <a:gd name="connsiteY19" fmla="*/ 1250948 h 2552700"/>
                    <a:gd name="connsiteX20" fmla="*/ 3061082 w 3276982"/>
                    <a:gd name="connsiteY20" fmla="*/ 1327148 h 2552700"/>
                    <a:gd name="connsiteX21" fmla="*/ 3048382 w 3276982"/>
                    <a:gd name="connsiteY21" fmla="*/ 1346200 h 2552700"/>
                    <a:gd name="connsiteX22" fmla="*/ 3048382 w 3276982"/>
                    <a:gd name="connsiteY22" fmla="*/ 1390652 h 2552700"/>
                    <a:gd name="connsiteX23" fmla="*/ 3067432 w 3276982"/>
                    <a:gd name="connsiteY23" fmla="*/ 1416052 h 2552700"/>
                    <a:gd name="connsiteX24" fmla="*/ 3029332 w 3276982"/>
                    <a:gd name="connsiteY24" fmla="*/ 1485900 h 2552700"/>
                    <a:gd name="connsiteX25" fmla="*/ 3162682 w 3276982"/>
                    <a:gd name="connsiteY25" fmla="*/ 1492252 h 2552700"/>
                    <a:gd name="connsiteX26" fmla="*/ 3156332 w 3276982"/>
                    <a:gd name="connsiteY26" fmla="*/ 1530348 h 2552700"/>
                    <a:gd name="connsiteX27" fmla="*/ 3276982 w 3276982"/>
                    <a:gd name="connsiteY27" fmla="*/ 1517652 h 2552700"/>
                    <a:gd name="connsiteX28" fmla="*/ 3276982 w 3276982"/>
                    <a:gd name="connsiteY28" fmla="*/ 1568452 h 2552700"/>
                    <a:gd name="connsiteX29" fmla="*/ 2972182 w 3276982"/>
                    <a:gd name="connsiteY29" fmla="*/ 1714500 h 2552700"/>
                    <a:gd name="connsiteX30" fmla="*/ 2895982 w 3276982"/>
                    <a:gd name="connsiteY30" fmla="*/ 1714500 h 2552700"/>
                    <a:gd name="connsiteX31" fmla="*/ 2851532 w 3276982"/>
                    <a:gd name="connsiteY31" fmla="*/ 1784348 h 2552700"/>
                    <a:gd name="connsiteX32" fmla="*/ 2794382 w 3276982"/>
                    <a:gd name="connsiteY32" fmla="*/ 1758948 h 2552700"/>
                    <a:gd name="connsiteX33" fmla="*/ 2788032 w 3276982"/>
                    <a:gd name="connsiteY33" fmla="*/ 1835148 h 2552700"/>
                    <a:gd name="connsiteX34" fmla="*/ 2762632 w 3276982"/>
                    <a:gd name="connsiteY34" fmla="*/ 1866900 h 2552700"/>
                    <a:gd name="connsiteX35" fmla="*/ 2705482 w 3276982"/>
                    <a:gd name="connsiteY35" fmla="*/ 1854200 h 2552700"/>
                    <a:gd name="connsiteX36" fmla="*/ 2699132 w 3276982"/>
                    <a:gd name="connsiteY36" fmla="*/ 1917700 h 2552700"/>
                    <a:gd name="connsiteX37" fmla="*/ 2591182 w 3276982"/>
                    <a:gd name="connsiteY37" fmla="*/ 2019300 h 2552700"/>
                    <a:gd name="connsiteX38" fmla="*/ 2457832 w 3276982"/>
                    <a:gd name="connsiteY38" fmla="*/ 2082800 h 2552700"/>
                    <a:gd name="connsiteX39" fmla="*/ 2318132 w 3276982"/>
                    <a:gd name="connsiteY39" fmla="*/ 2171700 h 2552700"/>
                    <a:gd name="connsiteX40" fmla="*/ 2210182 w 3276982"/>
                    <a:gd name="connsiteY40" fmla="*/ 2190748 h 2552700"/>
                    <a:gd name="connsiteX41" fmla="*/ 2121282 w 3276982"/>
                    <a:gd name="connsiteY41" fmla="*/ 2266948 h 2552700"/>
                    <a:gd name="connsiteX42" fmla="*/ 2203832 w 3276982"/>
                    <a:gd name="connsiteY42" fmla="*/ 2292348 h 2552700"/>
                    <a:gd name="connsiteX43" fmla="*/ 2140332 w 3276982"/>
                    <a:gd name="connsiteY43" fmla="*/ 2368548 h 2552700"/>
                    <a:gd name="connsiteX44" fmla="*/ 2133982 w 3276982"/>
                    <a:gd name="connsiteY44" fmla="*/ 2451100 h 2552700"/>
                    <a:gd name="connsiteX45" fmla="*/ 2026032 w 3276982"/>
                    <a:gd name="connsiteY45" fmla="*/ 2457452 h 2552700"/>
                    <a:gd name="connsiteX46" fmla="*/ 1981582 w 3276982"/>
                    <a:gd name="connsiteY46" fmla="*/ 2463800 h 2552700"/>
                    <a:gd name="connsiteX47" fmla="*/ 1975692 w 3276982"/>
                    <a:gd name="connsiteY47" fmla="*/ 2540368 h 2552700"/>
                    <a:gd name="connsiteX48" fmla="*/ 1778382 w 3276982"/>
                    <a:gd name="connsiteY48" fmla="*/ 2552700 h 2552700"/>
                    <a:gd name="connsiteX49" fmla="*/ 1708532 w 3276982"/>
                    <a:gd name="connsiteY49" fmla="*/ 2495548 h 2552700"/>
                    <a:gd name="connsiteX50" fmla="*/ 1638682 w 3276982"/>
                    <a:gd name="connsiteY50" fmla="*/ 2495548 h 2552700"/>
                    <a:gd name="connsiteX51" fmla="*/ 1556132 w 3276982"/>
                    <a:gd name="connsiteY51" fmla="*/ 2343148 h 2552700"/>
                    <a:gd name="connsiteX52" fmla="*/ 1511682 w 3276982"/>
                    <a:gd name="connsiteY52" fmla="*/ 2330452 h 2552700"/>
                    <a:gd name="connsiteX53" fmla="*/ 1498982 w 3276982"/>
                    <a:gd name="connsiteY53" fmla="*/ 2279652 h 2552700"/>
                    <a:gd name="connsiteX54" fmla="*/ 1587882 w 3276982"/>
                    <a:gd name="connsiteY54" fmla="*/ 2209800 h 2552700"/>
                    <a:gd name="connsiteX55" fmla="*/ 1543432 w 3276982"/>
                    <a:gd name="connsiteY55" fmla="*/ 2159000 h 2552700"/>
                    <a:gd name="connsiteX56" fmla="*/ 1543432 w 3276982"/>
                    <a:gd name="connsiteY56" fmla="*/ 2089148 h 2552700"/>
                    <a:gd name="connsiteX57" fmla="*/ 1410082 w 3276982"/>
                    <a:gd name="connsiteY57" fmla="*/ 2038348 h 2552700"/>
                    <a:gd name="connsiteX58" fmla="*/ 1200532 w 3276982"/>
                    <a:gd name="connsiteY58" fmla="*/ 2038348 h 2552700"/>
                    <a:gd name="connsiteX59" fmla="*/ 1225932 w 3276982"/>
                    <a:gd name="connsiteY59" fmla="*/ 1949452 h 2552700"/>
                    <a:gd name="connsiteX60" fmla="*/ 1187832 w 3276982"/>
                    <a:gd name="connsiteY60" fmla="*/ 1682748 h 2552700"/>
                    <a:gd name="connsiteX61" fmla="*/ 1130682 w 3276982"/>
                    <a:gd name="connsiteY61" fmla="*/ 1638300 h 2552700"/>
                    <a:gd name="connsiteX62" fmla="*/ 1130682 w 3276982"/>
                    <a:gd name="connsiteY62" fmla="*/ 1543052 h 2552700"/>
                    <a:gd name="connsiteX63" fmla="*/ 1060832 w 3276982"/>
                    <a:gd name="connsiteY63" fmla="*/ 1555748 h 2552700"/>
                    <a:gd name="connsiteX64" fmla="*/ 1016382 w 3276982"/>
                    <a:gd name="connsiteY64" fmla="*/ 1562100 h 2552700"/>
                    <a:gd name="connsiteX65" fmla="*/ 984632 w 3276982"/>
                    <a:gd name="connsiteY65" fmla="*/ 1498600 h 2552700"/>
                    <a:gd name="connsiteX66" fmla="*/ 908432 w 3276982"/>
                    <a:gd name="connsiteY66" fmla="*/ 1524000 h 2552700"/>
                    <a:gd name="connsiteX67" fmla="*/ 902082 w 3276982"/>
                    <a:gd name="connsiteY67" fmla="*/ 1581148 h 2552700"/>
                    <a:gd name="connsiteX68" fmla="*/ 825882 w 3276982"/>
                    <a:gd name="connsiteY68" fmla="*/ 1657348 h 2552700"/>
                    <a:gd name="connsiteX69" fmla="*/ 654432 w 3276982"/>
                    <a:gd name="connsiteY69" fmla="*/ 1625600 h 2552700"/>
                    <a:gd name="connsiteX70" fmla="*/ 521082 w 3276982"/>
                    <a:gd name="connsiteY70" fmla="*/ 1498600 h 2552700"/>
                    <a:gd name="connsiteX71" fmla="*/ 444882 w 3276982"/>
                    <a:gd name="connsiteY71" fmla="*/ 1511300 h 2552700"/>
                    <a:gd name="connsiteX72" fmla="*/ 387732 w 3276982"/>
                    <a:gd name="connsiteY72" fmla="*/ 1504948 h 2552700"/>
                    <a:gd name="connsiteX73" fmla="*/ 305182 w 3276982"/>
                    <a:gd name="connsiteY73" fmla="*/ 1504948 h 2552700"/>
                    <a:gd name="connsiteX74" fmla="*/ 190882 w 3276982"/>
                    <a:gd name="connsiteY74" fmla="*/ 1466852 h 2552700"/>
                    <a:gd name="connsiteX75" fmla="*/ 89282 w 3276982"/>
                    <a:gd name="connsiteY75" fmla="*/ 1454148 h 2552700"/>
                    <a:gd name="connsiteX76" fmla="*/ 38482 w 3276982"/>
                    <a:gd name="connsiteY76" fmla="*/ 1397000 h 2552700"/>
                    <a:gd name="connsiteX77" fmla="*/ 0 w 3276982"/>
                    <a:gd name="connsiteY77" fmla="*/ 1342028 h 2552700"/>
                    <a:gd name="connsiteX78" fmla="*/ 382 w 3276982"/>
                    <a:gd name="connsiteY78" fmla="*/ 1339852 h 2552700"/>
                    <a:gd name="connsiteX79" fmla="*/ 19432 w 3276982"/>
                    <a:gd name="connsiteY79" fmla="*/ 1295400 h 2552700"/>
                    <a:gd name="connsiteX80" fmla="*/ 82932 w 3276982"/>
                    <a:gd name="connsiteY80" fmla="*/ 1244600 h 2552700"/>
                    <a:gd name="connsiteX81" fmla="*/ 57532 w 3276982"/>
                    <a:gd name="connsiteY81" fmla="*/ 1200148 h 2552700"/>
                    <a:gd name="connsiteX82" fmla="*/ 82932 w 3276982"/>
                    <a:gd name="connsiteY82" fmla="*/ 1117600 h 2552700"/>
                    <a:gd name="connsiteX83" fmla="*/ 57532 w 3276982"/>
                    <a:gd name="connsiteY83" fmla="*/ 1054100 h 2552700"/>
                    <a:gd name="connsiteX84" fmla="*/ 32132 w 3276982"/>
                    <a:gd name="connsiteY84" fmla="*/ 965200 h 2552700"/>
                    <a:gd name="connsiteX85" fmla="*/ 82932 w 3276982"/>
                    <a:gd name="connsiteY85" fmla="*/ 857252 h 2552700"/>
                    <a:gd name="connsiteX86" fmla="*/ 165482 w 3276982"/>
                    <a:gd name="connsiteY86" fmla="*/ 838200 h 2552700"/>
                    <a:gd name="connsiteX87" fmla="*/ 165482 w 3276982"/>
                    <a:gd name="connsiteY87" fmla="*/ 762000 h 2552700"/>
                    <a:gd name="connsiteX88" fmla="*/ 222632 w 3276982"/>
                    <a:gd name="connsiteY88" fmla="*/ 698500 h 2552700"/>
                    <a:gd name="connsiteX89" fmla="*/ 324232 w 3276982"/>
                    <a:gd name="connsiteY89" fmla="*/ 628652 h 2552700"/>
                    <a:gd name="connsiteX90" fmla="*/ 400432 w 3276982"/>
                    <a:gd name="connsiteY90" fmla="*/ 660400 h 2552700"/>
                    <a:gd name="connsiteX91" fmla="*/ 457582 w 3276982"/>
                    <a:gd name="connsiteY91" fmla="*/ 641348 h 2552700"/>
                    <a:gd name="connsiteX92" fmla="*/ 470282 w 3276982"/>
                    <a:gd name="connsiteY92" fmla="*/ 596900 h 2552700"/>
                    <a:gd name="connsiteX93" fmla="*/ 495682 w 3276982"/>
                    <a:gd name="connsiteY93" fmla="*/ 552452 h 2552700"/>
                    <a:gd name="connsiteX94" fmla="*/ 571882 w 3276982"/>
                    <a:gd name="connsiteY94" fmla="*/ 533400 h 2552700"/>
                    <a:gd name="connsiteX95" fmla="*/ 660782 w 3276982"/>
                    <a:gd name="connsiteY95" fmla="*/ 514348 h 2552700"/>
                    <a:gd name="connsiteX96" fmla="*/ 705232 w 3276982"/>
                    <a:gd name="connsiteY96" fmla="*/ 520700 h 2552700"/>
                    <a:gd name="connsiteX97" fmla="*/ 825882 w 3276982"/>
                    <a:gd name="connsiteY97" fmla="*/ 482600 h 2552700"/>
                    <a:gd name="connsiteX98" fmla="*/ 870332 w 3276982"/>
                    <a:gd name="connsiteY98" fmla="*/ 596900 h 2552700"/>
                    <a:gd name="connsiteX99" fmla="*/ 959232 w 3276982"/>
                    <a:gd name="connsiteY99" fmla="*/ 628652 h 2552700"/>
                    <a:gd name="connsiteX100" fmla="*/ 1048132 w 3276982"/>
                    <a:gd name="connsiteY100" fmla="*/ 628652 h 2552700"/>
                    <a:gd name="connsiteX101" fmla="*/ 1092582 w 3276982"/>
                    <a:gd name="connsiteY101" fmla="*/ 596900 h 2552700"/>
                    <a:gd name="connsiteX102" fmla="*/ 1168782 w 3276982"/>
                    <a:gd name="connsiteY102" fmla="*/ 482600 h 2552700"/>
                    <a:gd name="connsiteX103" fmla="*/ 1264032 w 3276982"/>
                    <a:gd name="connsiteY103" fmla="*/ 482600 h 2552700"/>
                    <a:gd name="connsiteX104" fmla="*/ 1371982 w 3276982"/>
                    <a:gd name="connsiteY104" fmla="*/ 469900 h 2552700"/>
                    <a:gd name="connsiteX105" fmla="*/ 1422782 w 3276982"/>
                    <a:gd name="connsiteY105" fmla="*/ 450852 h 2552700"/>
                    <a:gd name="connsiteX106" fmla="*/ 1454532 w 3276982"/>
                    <a:gd name="connsiteY106" fmla="*/ 381000 h 2552700"/>
                    <a:gd name="connsiteX107" fmla="*/ 1486282 w 3276982"/>
                    <a:gd name="connsiteY107" fmla="*/ 279400 h 2552700"/>
                    <a:gd name="connsiteX108" fmla="*/ 1638682 w 3276982"/>
                    <a:gd name="connsiteY108" fmla="*/ 266700 h 2552700"/>
                    <a:gd name="connsiteX109" fmla="*/ 1708532 w 3276982"/>
                    <a:gd name="connsiteY109" fmla="*/ 247652 h 2552700"/>
                    <a:gd name="connsiteX110" fmla="*/ 1841882 w 3276982"/>
                    <a:gd name="connsiteY110" fmla="*/ 228600 h 2552700"/>
                    <a:gd name="connsiteX111" fmla="*/ 1930782 w 3276982"/>
                    <a:gd name="connsiteY111" fmla="*/ 254000 h 2552700"/>
                    <a:gd name="connsiteX112" fmla="*/ 1975232 w 3276982"/>
                    <a:gd name="connsiteY112" fmla="*/ 266700 h 2552700"/>
                    <a:gd name="connsiteX113" fmla="*/ 2026032 w 3276982"/>
                    <a:gd name="connsiteY113" fmla="*/ 254000 h 2552700"/>
                    <a:gd name="connsiteX114" fmla="*/ 2070482 w 3276982"/>
                    <a:gd name="connsiteY114" fmla="*/ 273052 h 2552700"/>
                    <a:gd name="connsiteX115" fmla="*/ 2089532 w 3276982"/>
                    <a:gd name="connsiteY115" fmla="*/ 228600 h 2552700"/>
                    <a:gd name="connsiteX116" fmla="*/ 2248282 w 3276982"/>
                    <a:gd name="connsiteY116" fmla="*/ 304800 h 2552700"/>
                    <a:gd name="connsiteX117" fmla="*/ 2305432 w 3276982"/>
                    <a:gd name="connsiteY117" fmla="*/ 317500 h 2552700"/>
                    <a:gd name="connsiteX118" fmla="*/ 2349882 w 3276982"/>
                    <a:gd name="connsiteY118" fmla="*/ 273052 h 2552700"/>
                    <a:gd name="connsiteX119" fmla="*/ 2343532 w 3276982"/>
                    <a:gd name="connsiteY119" fmla="*/ 228600 h 2552700"/>
                    <a:gd name="connsiteX120" fmla="*/ 2375282 w 3276982"/>
                    <a:gd name="connsiteY120" fmla="*/ 146052 h 2552700"/>
                    <a:gd name="connsiteX121" fmla="*/ 2502282 w 3276982"/>
                    <a:gd name="connsiteY121" fmla="*/ 120652 h 2552700"/>
                    <a:gd name="connsiteX122" fmla="*/ 2546732 w 3276982"/>
                    <a:gd name="connsiteY122" fmla="*/ 76200 h 2552700"/>
                    <a:gd name="connsiteX123" fmla="*/ 2635632 w 3276982"/>
                    <a:gd name="connsiteY123" fmla="*/ 63500 h 2552700"/>
                    <a:gd name="connsiteX124" fmla="*/ 2705482 w 3276982"/>
                    <a:gd name="connsiteY124" fmla="*/ 63500 h 2552700"/>
                    <a:gd name="connsiteX125" fmla="*/ 2756282 w 3276982"/>
                    <a:gd name="connsiteY125" fmla="*/ 107948 h 2552700"/>
                    <a:gd name="connsiteX126" fmla="*/ 2781682 w 3276982"/>
                    <a:gd name="connsiteY126" fmla="*/ 63500 h 2552700"/>
                    <a:gd name="connsiteX127" fmla="*/ 2781682 w 3276982"/>
                    <a:gd name="connsiteY127" fmla="*/ 12700 h 25527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</a:cxnLst>
                  <a:rect l="l" t="t" r="r" b="b"/>
                  <a:pathLst>
                    <a:path w="3276982" h="2552700">
                      <a:moveTo>
                        <a:pt x="2832482" y="0"/>
                      </a:moveTo>
                      <a:lnTo>
                        <a:pt x="2845182" y="50800"/>
                      </a:lnTo>
                      <a:lnTo>
                        <a:pt x="2832482" y="120652"/>
                      </a:lnTo>
                      <a:lnTo>
                        <a:pt x="2826132" y="158748"/>
                      </a:lnTo>
                      <a:lnTo>
                        <a:pt x="2857882" y="209548"/>
                      </a:lnTo>
                      <a:lnTo>
                        <a:pt x="2953132" y="241300"/>
                      </a:lnTo>
                      <a:lnTo>
                        <a:pt x="2953132" y="323852"/>
                      </a:lnTo>
                      <a:lnTo>
                        <a:pt x="2915032" y="361948"/>
                      </a:lnTo>
                      <a:lnTo>
                        <a:pt x="2921382" y="393700"/>
                      </a:lnTo>
                      <a:lnTo>
                        <a:pt x="2864232" y="482600"/>
                      </a:lnTo>
                      <a:lnTo>
                        <a:pt x="2826132" y="736600"/>
                      </a:lnTo>
                      <a:lnTo>
                        <a:pt x="2832482" y="838200"/>
                      </a:lnTo>
                      <a:lnTo>
                        <a:pt x="2832482" y="882652"/>
                      </a:lnTo>
                      <a:lnTo>
                        <a:pt x="2883282" y="914400"/>
                      </a:lnTo>
                      <a:lnTo>
                        <a:pt x="2927732" y="914400"/>
                      </a:lnTo>
                      <a:lnTo>
                        <a:pt x="2972182" y="869948"/>
                      </a:lnTo>
                      <a:lnTo>
                        <a:pt x="3035682" y="1035052"/>
                      </a:lnTo>
                      <a:lnTo>
                        <a:pt x="3162682" y="1098548"/>
                      </a:lnTo>
                      <a:lnTo>
                        <a:pt x="3175382" y="1200148"/>
                      </a:lnTo>
                      <a:lnTo>
                        <a:pt x="3143632" y="1250948"/>
                      </a:lnTo>
                      <a:lnTo>
                        <a:pt x="3061082" y="1327148"/>
                      </a:lnTo>
                      <a:lnTo>
                        <a:pt x="3048382" y="1346200"/>
                      </a:lnTo>
                      <a:lnTo>
                        <a:pt x="3048382" y="1390652"/>
                      </a:lnTo>
                      <a:lnTo>
                        <a:pt x="3067432" y="1416052"/>
                      </a:lnTo>
                      <a:lnTo>
                        <a:pt x="3029332" y="1485900"/>
                      </a:lnTo>
                      <a:lnTo>
                        <a:pt x="3162682" y="1492252"/>
                      </a:lnTo>
                      <a:lnTo>
                        <a:pt x="3156332" y="1530348"/>
                      </a:lnTo>
                      <a:lnTo>
                        <a:pt x="3276982" y="1517652"/>
                      </a:lnTo>
                      <a:lnTo>
                        <a:pt x="3276982" y="1568452"/>
                      </a:lnTo>
                      <a:lnTo>
                        <a:pt x="2972182" y="1714500"/>
                      </a:lnTo>
                      <a:lnTo>
                        <a:pt x="2895982" y="1714500"/>
                      </a:lnTo>
                      <a:lnTo>
                        <a:pt x="2851532" y="1784348"/>
                      </a:lnTo>
                      <a:lnTo>
                        <a:pt x="2794382" y="1758948"/>
                      </a:lnTo>
                      <a:lnTo>
                        <a:pt x="2788032" y="1835148"/>
                      </a:lnTo>
                      <a:lnTo>
                        <a:pt x="2762632" y="1866900"/>
                      </a:lnTo>
                      <a:lnTo>
                        <a:pt x="2705482" y="1854200"/>
                      </a:lnTo>
                      <a:lnTo>
                        <a:pt x="2699132" y="1917700"/>
                      </a:lnTo>
                      <a:lnTo>
                        <a:pt x="2591182" y="2019300"/>
                      </a:lnTo>
                      <a:lnTo>
                        <a:pt x="2457832" y="2082800"/>
                      </a:lnTo>
                      <a:lnTo>
                        <a:pt x="2318132" y="2171700"/>
                      </a:lnTo>
                      <a:lnTo>
                        <a:pt x="2210182" y="2190748"/>
                      </a:lnTo>
                      <a:lnTo>
                        <a:pt x="2121282" y="2266948"/>
                      </a:lnTo>
                      <a:lnTo>
                        <a:pt x="2203832" y="2292348"/>
                      </a:lnTo>
                      <a:lnTo>
                        <a:pt x="2140332" y="2368548"/>
                      </a:lnTo>
                      <a:lnTo>
                        <a:pt x="2133982" y="2451100"/>
                      </a:lnTo>
                      <a:lnTo>
                        <a:pt x="2026032" y="2457452"/>
                      </a:lnTo>
                      <a:lnTo>
                        <a:pt x="1981582" y="2463800"/>
                      </a:lnTo>
                      <a:lnTo>
                        <a:pt x="1975692" y="2540368"/>
                      </a:lnTo>
                      <a:lnTo>
                        <a:pt x="1778382" y="2552700"/>
                      </a:lnTo>
                      <a:lnTo>
                        <a:pt x="1708532" y="2495548"/>
                      </a:lnTo>
                      <a:lnTo>
                        <a:pt x="1638682" y="2495548"/>
                      </a:lnTo>
                      <a:lnTo>
                        <a:pt x="1556132" y="2343148"/>
                      </a:lnTo>
                      <a:lnTo>
                        <a:pt x="1511682" y="2330452"/>
                      </a:lnTo>
                      <a:lnTo>
                        <a:pt x="1498982" y="2279652"/>
                      </a:lnTo>
                      <a:lnTo>
                        <a:pt x="1587882" y="2209800"/>
                      </a:lnTo>
                      <a:lnTo>
                        <a:pt x="1543432" y="2159000"/>
                      </a:lnTo>
                      <a:lnTo>
                        <a:pt x="1543432" y="2089148"/>
                      </a:lnTo>
                      <a:lnTo>
                        <a:pt x="1410082" y="2038348"/>
                      </a:lnTo>
                      <a:lnTo>
                        <a:pt x="1200532" y="2038348"/>
                      </a:lnTo>
                      <a:lnTo>
                        <a:pt x="1225932" y="1949452"/>
                      </a:lnTo>
                      <a:lnTo>
                        <a:pt x="1187832" y="1682748"/>
                      </a:lnTo>
                      <a:lnTo>
                        <a:pt x="1130682" y="1638300"/>
                      </a:lnTo>
                      <a:lnTo>
                        <a:pt x="1130682" y="1543052"/>
                      </a:lnTo>
                      <a:lnTo>
                        <a:pt x="1060832" y="1555748"/>
                      </a:lnTo>
                      <a:lnTo>
                        <a:pt x="1016382" y="1562100"/>
                      </a:lnTo>
                      <a:lnTo>
                        <a:pt x="984632" y="1498600"/>
                      </a:lnTo>
                      <a:lnTo>
                        <a:pt x="908432" y="1524000"/>
                      </a:lnTo>
                      <a:lnTo>
                        <a:pt x="902082" y="1581148"/>
                      </a:lnTo>
                      <a:lnTo>
                        <a:pt x="825882" y="1657348"/>
                      </a:lnTo>
                      <a:lnTo>
                        <a:pt x="654432" y="1625600"/>
                      </a:lnTo>
                      <a:lnTo>
                        <a:pt x="521082" y="1498600"/>
                      </a:lnTo>
                      <a:lnTo>
                        <a:pt x="444882" y="1511300"/>
                      </a:lnTo>
                      <a:lnTo>
                        <a:pt x="387732" y="1504948"/>
                      </a:lnTo>
                      <a:lnTo>
                        <a:pt x="305182" y="1504948"/>
                      </a:lnTo>
                      <a:lnTo>
                        <a:pt x="190882" y="1466852"/>
                      </a:lnTo>
                      <a:lnTo>
                        <a:pt x="89282" y="1454148"/>
                      </a:lnTo>
                      <a:lnTo>
                        <a:pt x="38482" y="1397000"/>
                      </a:lnTo>
                      <a:lnTo>
                        <a:pt x="0" y="1342028"/>
                      </a:lnTo>
                      <a:lnTo>
                        <a:pt x="382" y="1339852"/>
                      </a:lnTo>
                      <a:lnTo>
                        <a:pt x="19432" y="1295400"/>
                      </a:lnTo>
                      <a:lnTo>
                        <a:pt x="82932" y="1244600"/>
                      </a:lnTo>
                      <a:lnTo>
                        <a:pt x="57532" y="1200148"/>
                      </a:lnTo>
                      <a:lnTo>
                        <a:pt x="82932" y="1117600"/>
                      </a:lnTo>
                      <a:lnTo>
                        <a:pt x="57532" y="1054100"/>
                      </a:lnTo>
                      <a:lnTo>
                        <a:pt x="32132" y="965200"/>
                      </a:lnTo>
                      <a:lnTo>
                        <a:pt x="82932" y="857252"/>
                      </a:lnTo>
                      <a:lnTo>
                        <a:pt x="165482" y="838200"/>
                      </a:lnTo>
                      <a:lnTo>
                        <a:pt x="165482" y="762000"/>
                      </a:lnTo>
                      <a:lnTo>
                        <a:pt x="222632" y="698500"/>
                      </a:lnTo>
                      <a:lnTo>
                        <a:pt x="324232" y="628652"/>
                      </a:lnTo>
                      <a:lnTo>
                        <a:pt x="400432" y="660400"/>
                      </a:lnTo>
                      <a:lnTo>
                        <a:pt x="457582" y="641348"/>
                      </a:lnTo>
                      <a:lnTo>
                        <a:pt x="470282" y="596900"/>
                      </a:lnTo>
                      <a:lnTo>
                        <a:pt x="495682" y="552452"/>
                      </a:lnTo>
                      <a:lnTo>
                        <a:pt x="571882" y="533400"/>
                      </a:lnTo>
                      <a:lnTo>
                        <a:pt x="660782" y="514348"/>
                      </a:lnTo>
                      <a:lnTo>
                        <a:pt x="705232" y="520700"/>
                      </a:lnTo>
                      <a:lnTo>
                        <a:pt x="825882" y="482600"/>
                      </a:lnTo>
                      <a:lnTo>
                        <a:pt x="870332" y="596900"/>
                      </a:lnTo>
                      <a:lnTo>
                        <a:pt x="959232" y="628652"/>
                      </a:lnTo>
                      <a:lnTo>
                        <a:pt x="1048132" y="628652"/>
                      </a:lnTo>
                      <a:lnTo>
                        <a:pt x="1092582" y="596900"/>
                      </a:lnTo>
                      <a:lnTo>
                        <a:pt x="1168782" y="482600"/>
                      </a:lnTo>
                      <a:lnTo>
                        <a:pt x="1264032" y="482600"/>
                      </a:lnTo>
                      <a:lnTo>
                        <a:pt x="1371982" y="469900"/>
                      </a:lnTo>
                      <a:lnTo>
                        <a:pt x="1422782" y="450852"/>
                      </a:lnTo>
                      <a:lnTo>
                        <a:pt x="1454532" y="381000"/>
                      </a:lnTo>
                      <a:lnTo>
                        <a:pt x="1486282" y="279400"/>
                      </a:lnTo>
                      <a:lnTo>
                        <a:pt x="1638682" y="266700"/>
                      </a:lnTo>
                      <a:lnTo>
                        <a:pt x="1708532" y="247652"/>
                      </a:lnTo>
                      <a:lnTo>
                        <a:pt x="1841882" y="228600"/>
                      </a:lnTo>
                      <a:lnTo>
                        <a:pt x="1930782" y="254000"/>
                      </a:lnTo>
                      <a:lnTo>
                        <a:pt x="1975232" y="266700"/>
                      </a:lnTo>
                      <a:lnTo>
                        <a:pt x="2026032" y="254000"/>
                      </a:lnTo>
                      <a:lnTo>
                        <a:pt x="2070482" y="273052"/>
                      </a:lnTo>
                      <a:lnTo>
                        <a:pt x="2089532" y="228600"/>
                      </a:lnTo>
                      <a:lnTo>
                        <a:pt x="2248282" y="304800"/>
                      </a:lnTo>
                      <a:lnTo>
                        <a:pt x="2305432" y="317500"/>
                      </a:lnTo>
                      <a:lnTo>
                        <a:pt x="2349882" y="273052"/>
                      </a:lnTo>
                      <a:lnTo>
                        <a:pt x="2343532" y="228600"/>
                      </a:lnTo>
                      <a:lnTo>
                        <a:pt x="2375282" y="146052"/>
                      </a:lnTo>
                      <a:lnTo>
                        <a:pt x="2502282" y="120652"/>
                      </a:lnTo>
                      <a:lnTo>
                        <a:pt x="2546732" y="76200"/>
                      </a:lnTo>
                      <a:lnTo>
                        <a:pt x="2635632" y="63500"/>
                      </a:lnTo>
                      <a:lnTo>
                        <a:pt x="2705482" y="63500"/>
                      </a:lnTo>
                      <a:lnTo>
                        <a:pt x="2756282" y="107948"/>
                      </a:lnTo>
                      <a:lnTo>
                        <a:pt x="2781682" y="63500"/>
                      </a:lnTo>
                      <a:lnTo>
                        <a:pt x="2781682" y="12700"/>
                      </a:lnTo>
                      <a:close/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76" name="フリーフォーム: 図形 375">
                  <a:extLst>
                    <a:ext uri="{FF2B5EF4-FFF2-40B4-BE49-F238E27FC236}">
                      <a16:creationId xmlns:a16="http://schemas.microsoft.com/office/drawing/2014/main" id="{608F0B2F-3024-7263-15CE-53A3E9C95F3A}"/>
                    </a:ext>
                  </a:extLst>
                </p:cNvPr>
                <p:cNvSpPr/>
                <p:nvPr/>
              </p:nvSpPr>
              <p:spPr>
                <a:xfrm>
                  <a:off x="2005782" y="2051503"/>
                  <a:ext cx="549092" cy="296706"/>
                </a:xfrm>
                <a:custGeom>
                  <a:avLst/>
                  <a:gdLst>
                    <a:gd name="connsiteX0" fmla="*/ 1714500 w 2676928"/>
                    <a:gd name="connsiteY0" fmla="*/ 0 h 1446502"/>
                    <a:gd name="connsiteX1" fmla="*/ 1828800 w 2676928"/>
                    <a:gd name="connsiteY1" fmla="*/ 82550 h 1446502"/>
                    <a:gd name="connsiteX2" fmla="*/ 1809750 w 2676928"/>
                    <a:gd name="connsiteY2" fmla="*/ 158750 h 1446502"/>
                    <a:gd name="connsiteX3" fmla="*/ 1790700 w 2676928"/>
                    <a:gd name="connsiteY3" fmla="*/ 203200 h 1446502"/>
                    <a:gd name="connsiteX4" fmla="*/ 1803400 w 2676928"/>
                    <a:gd name="connsiteY4" fmla="*/ 260350 h 1446502"/>
                    <a:gd name="connsiteX5" fmla="*/ 1835150 w 2676928"/>
                    <a:gd name="connsiteY5" fmla="*/ 279400 h 1446502"/>
                    <a:gd name="connsiteX6" fmla="*/ 1898650 w 2676928"/>
                    <a:gd name="connsiteY6" fmla="*/ 279400 h 1446502"/>
                    <a:gd name="connsiteX7" fmla="*/ 1924050 w 2676928"/>
                    <a:gd name="connsiteY7" fmla="*/ 209550 h 1446502"/>
                    <a:gd name="connsiteX8" fmla="*/ 1962150 w 2676928"/>
                    <a:gd name="connsiteY8" fmla="*/ 209550 h 1446502"/>
                    <a:gd name="connsiteX9" fmla="*/ 2025650 w 2676928"/>
                    <a:gd name="connsiteY9" fmla="*/ 241300 h 1446502"/>
                    <a:gd name="connsiteX10" fmla="*/ 2089150 w 2676928"/>
                    <a:gd name="connsiteY10" fmla="*/ 203200 h 1446502"/>
                    <a:gd name="connsiteX11" fmla="*/ 2127250 w 2676928"/>
                    <a:gd name="connsiteY11" fmla="*/ 228600 h 1446502"/>
                    <a:gd name="connsiteX12" fmla="*/ 2120900 w 2676928"/>
                    <a:gd name="connsiteY12" fmla="*/ 330198 h 1446502"/>
                    <a:gd name="connsiteX13" fmla="*/ 2082800 w 2676928"/>
                    <a:gd name="connsiteY13" fmla="*/ 361950 h 1446502"/>
                    <a:gd name="connsiteX14" fmla="*/ 2114550 w 2676928"/>
                    <a:gd name="connsiteY14" fmla="*/ 419102 h 1446502"/>
                    <a:gd name="connsiteX15" fmla="*/ 2152650 w 2676928"/>
                    <a:gd name="connsiteY15" fmla="*/ 431798 h 1446502"/>
                    <a:gd name="connsiteX16" fmla="*/ 2184400 w 2676928"/>
                    <a:gd name="connsiteY16" fmla="*/ 457198 h 1446502"/>
                    <a:gd name="connsiteX17" fmla="*/ 2266950 w 2676928"/>
                    <a:gd name="connsiteY17" fmla="*/ 469902 h 1446502"/>
                    <a:gd name="connsiteX18" fmla="*/ 2374900 w 2676928"/>
                    <a:gd name="connsiteY18" fmla="*/ 571502 h 1446502"/>
                    <a:gd name="connsiteX19" fmla="*/ 2438400 w 2676928"/>
                    <a:gd name="connsiteY19" fmla="*/ 565150 h 1446502"/>
                    <a:gd name="connsiteX20" fmla="*/ 2501900 w 2676928"/>
                    <a:gd name="connsiteY20" fmla="*/ 533398 h 1446502"/>
                    <a:gd name="connsiteX21" fmla="*/ 2533650 w 2676928"/>
                    <a:gd name="connsiteY21" fmla="*/ 641350 h 1446502"/>
                    <a:gd name="connsiteX22" fmla="*/ 2565400 w 2676928"/>
                    <a:gd name="connsiteY22" fmla="*/ 685798 h 1446502"/>
                    <a:gd name="connsiteX23" fmla="*/ 2676928 w 2676928"/>
                    <a:gd name="connsiteY23" fmla="*/ 731106 h 1446502"/>
                    <a:gd name="connsiteX24" fmla="*/ 2647950 w 2676928"/>
                    <a:gd name="connsiteY24" fmla="*/ 806450 h 1446502"/>
                    <a:gd name="connsiteX25" fmla="*/ 2654300 w 2676928"/>
                    <a:gd name="connsiteY25" fmla="*/ 850902 h 1446502"/>
                    <a:gd name="connsiteX26" fmla="*/ 2609850 w 2676928"/>
                    <a:gd name="connsiteY26" fmla="*/ 895350 h 1446502"/>
                    <a:gd name="connsiteX27" fmla="*/ 2552700 w 2676928"/>
                    <a:gd name="connsiteY27" fmla="*/ 882650 h 1446502"/>
                    <a:gd name="connsiteX28" fmla="*/ 2393950 w 2676928"/>
                    <a:gd name="connsiteY28" fmla="*/ 806450 h 1446502"/>
                    <a:gd name="connsiteX29" fmla="*/ 2374900 w 2676928"/>
                    <a:gd name="connsiteY29" fmla="*/ 850902 h 1446502"/>
                    <a:gd name="connsiteX30" fmla="*/ 2330450 w 2676928"/>
                    <a:gd name="connsiteY30" fmla="*/ 831850 h 1446502"/>
                    <a:gd name="connsiteX31" fmla="*/ 2279650 w 2676928"/>
                    <a:gd name="connsiteY31" fmla="*/ 844550 h 1446502"/>
                    <a:gd name="connsiteX32" fmla="*/ 2235200 w 2676928"/>
                    <a:gd name="connsiteY32" fmla="*/ 831850 h 1446502"/>
                    <a:gd name="connsiteX33" fmla="*/ 2146300 w 2676928"/>
                    <a:gd name="connsiteY33" fmla="*/ 806450 h 1446502"/>
                    <a:gd name="connsiteX34" fmla="*/ 2012950 w 2676928"/>
                    <a:gd name="connsiteY34" fmla="*/ 825502 h 1446502"/>
                    <a:gd name="connsiteX35" fmla="*/ 1943100 w 2676928"/>
                    <a:gd name="connsiteY35" fmla="*/ 844550 h 1446502"/>
                    <a:gd name="connsiteX36" fmla="*/ 1790700 w 2676928"/>
                    <a:gd name="connsiteY36" fmla="*/ 857250 h 1446502"/>
                    <a:gd name="connsiteX37" fmla="*/ 1758950 w 2676928"/>
                    <a:gd name="connsiteY37" fmla="*/ 958850 h 1446502"/>
                    <a:gd name="connsiteX38" fmla="*/ 1727200 w 2676928"/>
                    <a:gd name="connsiteY38" fmla="*/ 1028702 h 1446502"/>
                    <a:gd name="connsiteX39" fmla="*/ 1676400 w 2676928"/>
                    <a:gd name="connsiteY39" fmla="*/ 1047750 h 1446502"/>
                    <a:gd name="connsiteX40" fmla="*/ 1568450 w 2676928"/>
                    <a:gd name="connsiteY40" fmla="*/ 1060450 h 1446502"/>
                    <a:gd name="connsiteX41" fmla="*/ 1473200 w 2676928"/>
                    <a:gd name="connsiteY41" fmla="*/ 1060450 h 1446502"/>
                    <a:gd name="connsiteX42" fmla="*/ 1397000 w 2676928"/>
                    <a:gd name="connsiteY42" fmla="*/ 1174750 h 1446502"/>
                    <a:gd name="connsiteX43" fmla="*/ 1352550 w 2676928"/>
                    <a:gd name="connsiteY43" fmla="*/ 1206502 h 1446502"/>
                    <a:gd name="connsiteX44" fmla="*/ 1263650 w 2676928"/>
                    <a:gd name="connsiteY44" fmla="*/ 1206502 h 1446502"/>
                    <a:gd name="connsiteX45" fmla="*/ 1174750 w 2676928"/>
                    <a:gd name="connsiteY45" fmla="*/ 1174750 h 1446502"/>
                    <a:gd name="connsiteX46" fmla="*/ 1130300 w 2676928"/>
                    <a:gd name="connsiteY46" fmla="*/ 1060450 h 1446502"/>
                    <a:gd name="connsiteX47" fmla="*/ 1009650 w 2676928"/>
                    <a:gd name="connsiteY47" fmla="*/ 1098550 h 1446502"/>
                    <a:gd name="connsiteX48" fmla="*/ 965200 w 2676928"/>
                    <a:gd name="connsiteY48" fmla="*/ 1092198 h 1446502"/>
                    <a:gd name="connsiteX49" fmla="*/ 876300 w 2676928"/>
                    <a:gd name="connsiteY49" fmla="*/ 1111250 h 1446502"/>
                    <a:gd name="connsiteX50" fmla="*/ 800100 w 2676928"/>
                    <a:gd name="connsiteY50" fmla="*/ 1130302 h 1446502"/>
                    <a:gd name="connsiteX51" fmla="*/ 774700 w 2676928"/>
                    <a:gd name="connsiteY51" fmla="*/ 1174750 h 1446502"/>
                    <a:gd name="connsiteX52" fmla="*/ 762000 w 2676928"/>
                    <a:gd name="connsiteY52" fmla="*/ 1219198 h 1446502"/>
                    <a:gd name="connsiteX53" fmla="*/ 704850 w 2676928"/>
                    <a:gd name="connsiteY53" fmla="*/ 1238250 h 1446502"/>
                    <a:gd name="connsiteX54" fmla="*/ 628650 w 2676928"/>
                    <a:gd name="connsiteY54" fmla="*/ 1206502 h 1446502"/>
                    <a:gd name="connsiteX55" fmla="*/ 527050 w 2676928"/>
                    <a:gd name="connsiteY55" fmla="*/ 1276350 h 1446502"/>
                    <a:gd name="connsiteX56" fmla="*/ 469900 w 2676928"/>
                    <a:gd name="connsiteY56" fmla="*/ 1339850 h 1446502"/>
                    <a:gd name="connsiteX57" fmla="*/ 469900 w 2676928"/>
                    <a:gd name="connsiteY57" fmla="*/ 1416050 h 1446502"/>
                    <a:gd name="connsiteX58" fmla="*/ 387350 w 2676928"/>
                    <a:gd name="connsiteY58" fmla="*/ 1435102 h 1446502"/>
                    <a:gd name="connsiteX59" fmla="*/ 381986 w 2676928"/>
                    <a:gd name="connsiteY59" fmla="*/ 1446502 h 1446502"/>
                    <a:gd name="connsiteX60" fmla="*/ 311150 w 2676928"/>
                    <a:gd name="connsiteY60" fmla="*/ 1377950 h 1446502"/>
                    <a:gd name="connsiteX61" fmla="*/ 234950 w 2676928"/>
                    <a:gd name="connsiteY61" fmla="*/ 1403350 h 1446502"/>
                    <a:gd name="connsiteX62" fmla="*/ 222250 w 2676928"/>
                    <a:gd name="connsiteY62" fmla="*/ 1377950 h 1446502"/>
                    <a:gd name="connsiteX63" fmla="*/ 171450 w 2676928"/>
                    <a:gd name="connsiteY63" fmla="*/ 1371598 h 1446502"/>
                    <a:gd name="connsiteX64" fmla="*/ 127000 w 2676928"/>
                    <a:gd name="connsiteY64" fmla="*/ 1339850 h 1446502"/>
                    <a:gd name="connsiteX65" fmla="*/ 190500 w 2676928"/>
                    <a:gd name="connsiteY65" fmla="*/ 1282702 h 1446502"/>
                    <a:gd name="connsiteX66" fmla="*/ 209550 w 2676928"/>
                    <a:gd name="connsiteY66" fmla="*/ 1073150 h 1446502"/>
                    <a:gd name="connsiteX67" fmla="*/ 190500 w 2676928"/>
                    <a:gd name="connsiteY67" fmla="*/ 1035050 h 1446502"/>
                    <a:gd name="connsiteX68" fmla="*/ 222250 w 2676928"/>
                    <a:gd name="connsiteY68" fmla="*/ 965198 h 1446502"/>
                    <a:gd name="connsiteX69" fmla="*/ 254000 w 2676928"/>
                    <a:gd name="connsiteY69" fmla="*/ 781050 h 1446502"/>
                    <a:gd name="connsiteX70" fmla="*/ 215900 w 2676928"/>
                    <a:gd name="connsiteY70" fmla="*/ 736598 h 1446502"/>
                    <a:gd name="connsiteX71" fmla="*/ 107950 w 2676928"/>
                    <a:gd name="connsiteY71" fmla="*/ 628650 h 1446502"/>
                    <a:gd name="connsiteX72" fmla="*/ 0 w 2676928"/>
                    <a:gd name="connsiteY72" fmla="*/ 533398 h 1446502"/>
                    <a:gd name="connsiteX73" fmla="*/ 82550 w 2676928"/>
                    <a:gd name="connsiteY73" fmla="*/ 539750 h 1446502"/>
                    <a:gd name="connsiteX74" fmla="*/ 139700 w 2676928"/>
                    <a:gd name="connsiteY74" fmla="*/ 571502 h 1446502"/>
                    <a:gd name="connsiteX75" fmla="*/ 222250 w 2676928"/>
                    <a:gd name="connsiteY75" fmla="*/ 609598 h 1446502"/>
                    <a:gd name="connsiteX76" fmla="*/ 298450 w 2676928"/>
                    <a:gd name="connsiteY76" fmla="*/ 603250 h 1446502"/>
                    <a:gd name="connsiteX77" fmla="*/ 406400 w 2676928"/>
                    <a:gd name="connsiteY77" fmla="*/ 615950 h 1446502"/>
                    <a:gd name="connsiteX78" fmla="*/ 431800 w 2676928"/>
                    <a:gd name="connsiteY78" fmla="*/ 615950 h 1446502"/>
                    <a:gd name="connsiteX79" fmla="*/ 571500 w 2676928"/>
                    <a:gd name="connsiteY79" fmla="*/ 457198 h 1446502"/>
                    <a:gd name="connsiteX80" fmla="*/ 666750 w 2676928"/>
                    <a:gd name="connsiteY80" fmla="*/ 393702 h 1446502"/>
                    <a:gd name="connsiteX81" fmla="*/ 774700 w 2676928"/>
                    <a:gd name="connsiteY81" fmla="*/ 304798 h 1446502"/>
                    <a:gd name="connsiteX82" fmla="*/ 863600 w 2676928"/>
                    <a:gd name="connsiteY82" fmla="*/ 285750 h 1446502"/>
                    <a:gd name="connsiteX83" fmla="*/ 990600 w 2676928"/>
                    <a:gd name="connsiteY83" fmla="*/ 184150 h 1446502"/>
                    <a:gd name="connsiteX84" fmla="*/ 1009650 w 2676928"/>
                    <a:gd name="connsiteY84" fmla="*/ 146050 h 1446502"/>
                    <a:gd name="connsiteX85" fmla="*/ 984250 w 2676928"/>
                    <a:gd name="connsiteY85" fmla="*/ 88900 h 1446502"/>
                    <a:gd name="connsiteX86" fmla="*/ 1079500 w 2676928"/>
                    <a:gd name="connsiteY86" fmla="*/ 88900 h 1446502"/>
                    <a:gd name="connsiteX87" fmla="*/ 1149350 w 2676928"/>
                    <a:gd name="connsiteY87" fmla="*/ 76200 h 1446502"/>
                    <a:gd name="connsiteX88" fmla="*/ 1276350 w 2676928"/>
                    <a:gd name="connsiteY88" fmla="*/ 146050 h 1446502"/>
                    <a:gd name="connsiteX89" fmla="*/ 1327150 w 2676928"/>
                    <a:gd name="connsiteY89" fmla="*/ 165100 h 1446502"/>
                    <a:gd name="connsiteX90" fmla="*/ 1492250 w 2676928"/>
                    <a:gd name="connsiteY90" fmla="*/ 184150 h 1446502"/>
                    <a:gd name="connsiteX91" fmla="*/ 1638300 w 2676928"/>
                    <a:gd name="connsiteY91" fmla="*/ 165100 h 1446502"/>
                    <a:gd name="connsiteX92" fmla="*/ 1606550 w 2676928"/>
                    <a:gd name="connsiteY92" fmla="*/ 120650 h 1446502"/>
                    <a:gd name="connsiteX93" fmla="*/ 1663700 w 2676928"/>
                    <a:gd name="connsiteY93" fmla="*/ 101600 h 1446502"/>
                    <a:gd name="connsiteX94" fmla="*/ 1695450 w 2676928"/>
                    <a:gd name="connsiteY94" fmla="*/ 82550 h 1446502"/>
                    <a:gd name="connsiteX95" fmla="*/ 1695450 w 2676928"/>
                    <a:gd name="connsiteY95" fmla="*/ 31750 h 14465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</a:cxnLst>
                  <a:rect l="l" t="t" r="r" b="b"/>
                  <a:pathLst>
                    <a:path w="2676928" h="1446502">
                      <a:moveTo>
                        <a:pt x="1714500" y="0"/>
                      </a:moveTo>
                      <a:lnTo>
                        <a:pt x="1828800" y="82550"/>
                      </a:lnTo>
                      <a:lnTo>
                        <a:pt x="1809750" y="158750"/>
                      </a:lnTo>
                      <a:lnTo>
                        <a:pt x="1790700" y="203200"/>
                      </a:lnTo>
                      <a:lnTo>
                        <a:pt x="1803400" y="260350"/>
                      </a:lnTo>
                      <a:lnTo>
                        <a:pt x="1835150" y="279400"/>
                      </a:lnTo>
                      <a:lnTo>
                        <a:pt x="1898650" y="279400"/>
                      </a:lnTo>
                      <a:lnTo>
                        <a:pt x="1924050" y="209550"/>
                      </a:lnTo>
                      <a:lnTo>
                        <a:pt x="1962150" y="209550"/>
                      </a:lnTo>
                      <a:lnTo>
                        <a:pt x="2025650" y="241300"/>
                      </a:lnTo>
                      <a:lnTo>
                        <a:pt x="2089150" y="203200"/>
                      </a:lnTo>
                      <a:lnTo>
                        <a:pt x="2127250" y="228600"/>
                      </a:lnTo>
                      <a:lnTo>
                        <a:pt x="2120900" y="330198"/>
                      </a:lnTo>
                      <a:lnTo>
                        <a:pt x="2082800" y="361950"/>
                      </a:lnTo>
                      <a:lnTo>
                        <a:pt x="2114550" y="419102"/>
                      </a:lnTo>
                      <a:lnTo>
                        <a:pt x="2152650" y="431798"/>
                      </a:lnTo>
                      <a:lnTo>
                        <a:pt x="2184400" y="457198"/>
                      </a:lnTo>
                      <a:lnTo>
                        <a:pt x="2266950" y="469902"/>
                      </a:lnTo>
                      <a:lnTo>
                        <a:pt x="2374900" y="571502"/>
                      </a:lnTo>
                      <a:lnTo>
                        <a:pt x="2438400" y="565150"/>
                      </a:lnTo>
                      <a:lnTo>
                        <a:pt x="2501900" y="533398"/>
                      </a:lnTo>
                      <a:lnTo>
                        <a:pt x="2533650" y="641350"/>
                      </a:lnTo>
                      <a:lnTo>
                        <a:pt x="2565400" y="685798"/>
                      </a:lnTo>
                      <a:lnTo>
                        <a:pt x="2676928" y="731106"/>
                      </a:lnTo>
                      <a:lnTo>
                        <a:pt x="2647950" y="806450"/>
                      </a:lnTo>
                      <a:lnTo>
                        <a:pt x="2654300" y="850902"/>
                      </a:lnTo>
                      <a:lnTo>
                        <a:pt x="2609850" y="895350"/>
                      </a:lnTo>
                      <a:lnTo>
                        <a:pt x="2552700" y="882650"/>
                      </a:lnTo>
                      <a:lnTo>
                        <a:pt x="2393950" y="806450"/>
                      </a:lnTo>
                      <a:lnTo>
                        <a:pt x="2374900" y="850902"/>
                      </a:lnTo>
                      <a:lnTo>
                        <a:pt x="2330450" y="831850"/>
                      </a:lnTo>
                      <a:lnTo>
                        <a:pt x="2279650" y="844550"/>
                      </a:lnTo>
                      <a:lnTo>
                        <a:pt x="2235200" y="831850"/>
                      </a:lnTo>
                      <a:lnTo>
                        <a:pt x="2146300" y="806450"/>
                      </a:lnTo>
                      <a:lnTo>
                        <a:pt x="2012950" y="825502"/>
                      </a:lnTo>
                      <a:lnTo>
                        <a:pt x="1943100" y="844550"/>
                      </a:lnTo>
                      <a:lnTo>
                        <a:pt x="1790700" y="857250"/>
                      </a:lnTo>
                      <a:lnTo>
                        <a:pt x="1758950" y="958850"/>
                      </a:lnTo>
                      <a:lnTo>
                        <a:pt x="1727200" y="1028702"/>
                      </a:lnTo>
                      <a:lnTo>
                        <a:pt x="1676400" y="1047750"/>
                      </a:lnTo>
                      <a:lnTo>
                        <a:pt x="1568450" y="1060450"/>
                      </a:lnTo>
                      <a:lnTo>
                        <a:pt x="1473200" y="1060450"/>
                      </a:lnTo>
                      <a:lnTo>
                        <a:pt x="1397000" y="1174750"/>
                      </a:lnTo>
                      <a:lnTo>
                        <a:pt x="1352550" y="1206502"/>
                      </a:lnTo>
                      <a:lnTo>
                        <a:pt x="1263650" y="1206502"/>
                      </a:lnTo>
                      <a:lnTo>
                        <a:pt x="1174750" y="1174750"/>
                      </a:lnTo>
                      <a:lnTo>
                        <a:pt x="1130300" y="1060450"/>
                      </a:lnTo>
                      <a:lnTo>
                        <a:pt x="1009650" y="1098550"/>
                      </a:lnTo>
                      <a:lnTo>
                        <a:pt x="965200" y="1092198"/>
                      </a:lnTo>
                      <a:lnTo>
                        <a:pt x="876300" y="1111250"/>
                      </a:lnTo>
                      <a:lnTo>
                        <a:pt x="800100" y="1130302"/>
                      </a:lnTo>
                      <a:lnTo>
                        <a:pt x="774700" y="1174750"/>
                      </a:lnTo>
                      <a:lnTo>
                        <a:pt x="762000" y="1219198"/>
                      </a:lnTo>
                      <a:lnTo>
                        <a:pt x="704850" y="1238250"/>
                      </a:lnTo>
                      <a:lnTo>
                        <a:pt x="628650" y="1206502"/>
                      </a:lnTo>
                      <a:lnTo>
                        <a:pt x="527050" y="1276350"/>
                      </a:lnTo>
                      <a:lnTo>
                        <a:pt x="469900" y="1339850"/>
                      </a:lnTo>
                      <a:lnTo>
                        <a:pt x="469900" y="1416050"/>
                      </a:lnTo>
                      <a:lnTo>
                        <a:pt x="387350" y="1435102"/>
                      </a:lnTo>
                      <a:lnTo>
                        <a:pt x="381986" y="1446502"/>
                      </a:lnTo>
                      <a:lnTo>
                        <a:pt x="311150" y="1377950"/>
                      </a:lnTo>
                      <a:lnTo>
                        <a:pt x="234950" y="1403350"/>
                      </a:lnTo>
                      <a:lnTo>
                        <a:pt x="222250" y="1377950"/>
                      </a:lnTo>
                      <a:lnTo>
                        <a:pt x="171450" y="1371598"/>
                      </a:lnTo>
                      <a:lnTo>
                        <a:pt x="127000" y="1339850"/>
                      </a:lnTo>
                      <a:lnTo>
                        <a:pt x="190500" y="1282702"/>
                      </a:lnTo>
                      <a:lnTo>
                        <a:pt x="209550" y="1073150"/>
                      </a:lnTo>
                      <a:lnTo>
                        <a:pt x="190500" y="1035050"/>
                      </a:lnTo>
                      <a:lnTo>
                        <a:pt x="222250" y="965198"/>
                      </a:lnTo>
                      <a:lnTo>
                        <a:pt x="254000" y="781050"/>
                      </a:lnTo>
                      <a:lnTo>
                        <a:pt x="215900" y="736598"/>
                      </a:lnTo>
                      <a:lnTo>
                        <a:pt x="107950" y="628650"/>
                      </a:lnTo>
                      <a:lnTo>
                        <a:pt x="0" y="533398"/>
                      </a:lnTo>
                      <a:lnTo>
                        <a:pt x="82550" y="539750"/>
                      </a:lnTo>
                      <a:lnTo>
                        <a:pt x="139700" y="571502"/>
                      </a:lnTo>
                      <a:lnTo>
                        <a:pt x="222250" y="609598"/>
                      </a:lnTo>
                      <a:lnTo>
                        <a:pt x="298450" y="603250"/>
                      </a:lnTo>
                      <a:lnTo>
                        <a:pt x="406400" y="615950"/>
                      </a:lnTo>
                      <a:lnTo>
                        <a:pt x="431800" y="615950"/>
                      </a:lnTo>
                      <a:lnTo>
                        <a:pt x="571500" y="457198"/>
                      </a:lnTo>
                      <a:lnTo>
                        <a:pt x="666750" y="393702"/>
                      </a:lnTo>
                      <a:lnTo>
                        <a:pt x="774700" y="304798"/>
                      </a:lnTo>
                      <a:lnTo>
                        <a:pt x="863600" y="285750"/>
                      </a:lnTo>
                      <a:lnTo>
                        <a:pt x="990600" y="184150"/>
                      </a:lnTo>
                      <a:lnTo>
                        <a:pt x="1009650" y="146050"/>
                      </a:lnTo>
                      <a:lnTo>
                        <a:pt x="984250" y="88900"/>
                      </a:lnTo>
                      <a:lnTo>
                        <a:pt x="1079500" y="88900"/>
                      </a:lnTo>
                      <a:lnTo>
                        <a:pt x="1149350" y="76200"/>
                      </a:lnTo>
                      <a:lnTo>
                        <a:pt x="1276350" y="146050"/>
                      </a:lnTo>
                      <a:lnTo>
                        <a:pt x="1327150" y="165100"/>
                      </a:lnTo>
                      <a:lnTo>
                        <a:pt x="1492250" y="184150"/>
                      </a:lnTo>
                      <a:lnTo>
                        <a:pt x="1638300" y="165100"/>
                      </a:lnTo>
                      <a:lnTo>
                        <a:pt x="1606550" y="120650"/>
                      </a:lnTo>
                      <a:lnTo>
                        <a:pt x="1663700" y="101600"/>
                      </a:lnTo>
                      <a:lnTo>
                        <a:pt x="1695450" y="82550"/>
                      </a:lnTo>
                      <a:lnTo>
                        <a:pt x="1695450" y="31750"/>
                      </a:lnTo>
                      <a:close/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77" name="フリーフォーム: 図形 376">
                  <a:extLst>
                    <a:ext uri="{FF2B5EF4-FFF2-40B4-BE49-F238E27FC236}">
                      <a16:creationId xmlns:a16="http://schemas.microsoft.com/office/drawing/2014/main" id="{29B5C232-4DC3-349A-0747-6C7BC514528B}"/>
                    </a:ext>
                  </a:extLst>
                </p:cNvPr>
                <p:cNvSpPr/>
                <p:nvPr/>
              </p:nvSpPr>
              <p:spPr>
                <a:xfrm>
                  <a:off x="1060158" y="2253392"/>
                  <a:ext cx="1112865" cy="919573"/>
                </a:xfrm>
                <a:custGeom>
                  <a:avLst/>
                  <a:gdLst>
                    <a:gd name="connsiteX0" fmla="*/ 5425440 w 5425440"/>
                    <a:gd name="connsiteY0" fmla="*/ 1093892 h 4483100"/>
                    <a:gd name="connsiteX1" fmla="*/ 5425436 w 5425440"/>
                    <a:gd name="connsiteY1" fmla="*/ 1093896 h 4483100"/>
                    <a:gd name="connsiteX2" fmla="*/ 5359400 w 5425440"/>
                    <a:gd name="connsiteY2" fmla="*/ 1104900 h 4483100"/>
                    <a:gd name="connsiteX3" fmla="*/ 2724150 w 5425440"/>
                    <a:gd name="connsiteY3" fmla="*/ 0 h 4483100"/>
                    <a:gd name="connsiteX4" fmla="*/ 2813050 w 5425440"/>
                    <a:gd name="connsiteY4" fmla="*/ 69852 h 4483100"/>
                    <a:gd name="connsiteX5" fmla="*/ 2901950 w 5425440"/>
                    <a:gd name="connsiteY5" fmla="*/ 228600 h 4483100"/>
                    <a:gd name="connsiteX6" fmla="*/ 2984500 w 5425440"/>
                    <a:gd name="connsiteY6" fmla="*/ 311148 h 4483100"/>
                    <a:gd name="connsiteX7" fmla="*/ 3067050 w 5425440"/>
                    <a:gd name="connsiteY7" fmla="*/ 539748 h 4483100"/>
                    <a:gd name="connsiteX8" fmla="*/ 3067050 w 5425440"/>
                    <a:gd name="connsiteY8" fmla="*/ 590548 h 4483100"/>
                    <a:gd name="connsiteX9" fmla="*/ 3175000 w 5425440"/>
                    <a:gd name="connsiteY9" fmla="*/ 717548 h 4483100"/>
                    <a:gd name="connsiteX10" fmla="*/ 3238500 w 5425440"/>
                    <a:gd name="connsiteY10" fmla="*/ 717548 h 4483100"/>
                    <a:gd name="connsiteX11" fmla="*/ 3270250 w 5425440"/>
                    <a:gd name="connsiteY11" fmla="*/ 742948 h 4483100"/>
                    <a:gd name="connsiteX12" fmla="*/ 3321050 w 5425440"/>
                    <a:gd name="connsiteY12" fmla="*/ 755652 h 4483100"/>
                    <a:gd name="connsiteX13" fmla="*/ 3587750 w 5425440"/>
                    <a:gd name="connsiteY13" fmla="*/ 673100 h 4483100"/>
                    <a:gd name="connsiteX14" fmla="*/ 3708400 w 5425440"/>
                    <a:gd name="connsiteY14" fmla="*/ 590548 h 4483100"/>
                    <a:gd name="connsiteX15" fmla="*/ 3771900 w 5425440"/>
                    <a:gd name="connsiteY15" fmla="*/ 584200 h 4483100"/>
                    <a:gd name="connsiteX16" fmla="*/ 3886200 w 5425440"/>
                    <a:gd name="connsiteY16" fmla="*/ 571500 h 4483100"/>
                    <a:gd name="connsiteX17" fmla="*/ 4191000 w 5425440"/>
                    <a:gd name="connsiteY17" fmla="*/ 539748 h 4483100"/>
                    <a:gd name="connsiteX18" fmla="*/ 4432300 w 5425440"/>
                    <a:gd name="connsiteY18" fmla="*/ 609600 h 4483100"/>
                    <a:gd name="connsiteX19" fmla="*/ 4540250 w 5425440"/>
                    <a:gd name="connsiteY19" fmla="*/ 508000 h 4483100"/>
                    <a:gd name="connsiteX20" fmla="*/ 4616450 w 5425440"/>
                    <a:gd name="connsiteY20" fmla="*/ 412748 h 4483100"/>
                    <a:gd name="connsiteX21" fmla="*/ 4737100 w 5425440"/>
                    <a:gd name="connsiteY21" fmla="*/ 361948 h 4483100"/>
                    <a:gd name="connsiteX22" fmla="*/ 4743358 w 5425440"/>
                    <a:gd name="connsiteY22" fmla="*/ 360072 h 4483100"/>
                    <a:gd name="connsiteX23" fmla="*/ 4781550 w 5425440"/>
                    <a:gd name="connsiteY23" fmla="*/ 387348 h 4483100"/>
                    <a:gd name="connsiteX24" fmla="*/ 4832350 w 5425440"/>
                    <a:gd name="connsiteY24" fmla="*/ 393700 h 4483100"/>
                    <a:gd name="connsiteX25" fmla="*/ 4845050 w 5425440"/>
                    <a:gd name="connsiteY25" fmla="*/ 419100 h 4483100"/>
                    <a:gd name="connsiteX26" fmla="*/ 4921250 w 5425440"/>
                    <a:gd name="connsiteY26" fmla="*/ 393700 h 4483100"/>
                    <a:gd name="connsiteX27" fmla="*/ 4992086 w 5425440"/>
                    <a:gd name="connsiteY27" fmla="*/ 462252 h 4483100"/>
                    <a:gd name="connsiteX28" fmla="*/ 4946650 w 5425440"/>
                    <a:gd name="connsiteY28" fmla="*/ 558800 h 4483100"/>
                    <a:gd name="connsiteX29" fmla="*/ 4972050 w 5425440"/>
                    <a:gd name="connsiteY29" fmla="*/ 647700 h 4483100"/>
                    <a:gd name="connsiteX30" fmla="*/ 4997450 w 5425440"/>
                    <a:gd name="connsiteY30" fmla="*/ 711200 h 4483100"/>
                    <a:gd name="connsiteX31" fmla="*/ 4972050 w 5425440"/>
                    <a:gd name="connsiteY31" fmla="*/ 793748 h 4483100"/>
                    <a:gd name="connsiteX32" fmla="*/ 4997450 w 5425440"/>
                    <a:gd name="connsiteY32" fmla="*/ 838200 h 4483100"/>
                    <a:gd name="connsiteX33" fmla="*/ 4933950 w 5425440"/>
                    <a:gd name="connsiteY33" fmla="*/ 889000 h 4483100"/>
                    <a:gd name="connsiteX34" fmla="*/ 4914900 w 5425440"/>
                    <a:gd name="connsiteY34" fmla="*/ 933452 h 4483100"/>
                    <a:gd name="connsiteX35" fmla="*/ 4914518 w 5425440"/>
                    <a:gd name="connsiteY35" fmla="*/ 935628 h 4483100"/>
                    <a:gd name="connsiteX36" fmla="*/ 4908550 w 5425440"/>
                    <a:gd name="connsiteY36" fmla="*/ 927100 h 4483100"/>
                    <a:gd name="connsiteX37" fmla="*/ 4832350 w 5425440"/>
                    <a:gd name="connsiteY37" fmla="*/ 958852 h 4483100"/>
                    <a:gd name="connsiteX38" fmla="*/ 4743450 w 5425440"/>
                    <a:gd name="connsiteY38" fmla="*/ 939800 h 4483100"/>
                    <a:gd name="connsiteX39" fmla="*/ 4667250 w 5425440"/>
                    <a:gd name="connsiteY39" fmla="*/ 984252 h 4483100"/>
                    <a:gd name="connsiteX40" fmla="*/ 4552950 w 5425440"/>
                    <a:gd name="connsiteY40" fmla="*/ 933452 h 4483100"/>
                    <a:gd name="connsiteX41" fmla="*/ 4419600 w 5425440"/>
                    <a:gd name="connsiteY41" fmla="*/ 1117600 h 4483100"/>
                    <a:gd name="connsiteX42" fmla="*/ 4222750 w 5425440"/>
                    <a:gd name="connsiteY42" fmla="*/ 1104900 h 4483100"/>
                    <a:gd name="connsiteX43" fmla="*/ 4133850 w 5425440"/>
                    <a:gd name="connsiteY43" fmla="*/ 1073148 h 4483100"/>
                    <a:gd name="connsiteX44" fmla="*/ 4095750 w 5425440"/>
                    <a:gd name="connsiteY44" fmla="*/ 1117600 h 4483100"/>
                    <a:gd name="connsiteX45" fmla="*/ 4000500 w 5425440"/>
                    <a:gd name="connsiteY45" fmla="*/ 1092200 h 4483100"/>
                    <a:gd name="connsiteX46" fmla="*/ 3898900 w 5425440"/>
                    <a:gd name="connsiteY46" fmla="*/ 1168400 h 4483100"/>
                    <a:gd name="connsiteX47" fmla="*/ 3752850 w 5425440"/>
                    <a:gd name="connsiteY47" fmla="*/ 1130300 h 4483100"/>
                    <a:gd name="connsiteX48" fmla="*/ 3663950 w 5425440"/>
                    <a:gd name="connsiteY48" fmla="*/ 1263652 h 4483100"/>
                    <a:gd name="connsiteX49" fmla="*/ 3568700 w 5425440"/>
                    <a:gd name="connsiteY49" fmla="*/ 1301748 h 4483100"/>
                    <a:gd name="connsiteX50" fmla="*/ 3492500 w 5425440"/>
                    <a:gd name="connsiteY50" fmla="*/ 1263652 h 4483100"/>
                    <a:gd name="connsiteX51" fmla="*/ 3390900 w 5425440"/>
                    <a:gd name="connsiteY51" fmla="*/ 1416052 h 4483100"/>
                    <a:gd name="connsiteX52" fmla="*/ 3378200 w 5425440"/>
                    <a:gd name="connsiteY52" fmla="*/ 1466852 h 4483100"/>
                    <a:gd name="connsiteX53" fmla="*/ 3333750 w 5425440"/>
                    <a:gd name="connsiteY53" fmla="*/ 1524000 h 4483100"/>
                    <a:gd name="connsiteX54" fmla="*/ 3333750 w 5425440"/>
                    <a:gd name="connsiteY54" fmla="*/ 1593852 h 4483100"/>
                    <a:gd name="connsiteX55" fmla="*/ 3270250 w 5425440"/>
                    <a:gd name="connsiteY55" fmla="*/ 1619252 h 4483100"/>
                    <a:gd name="connsiteX56" fmla="*/ 3263900 w 5425440"/>
                    <a:gd name="connsiteY56" fmla="*/ 1701800 h 4483100"/>
                    <a:gd name="connsiteX57" fmla="*/ 3219450 w 5425440"/>
                    <a:gd name="connsiteY57" fmla="*/ 1765300 h 4483100"/>
                    <a:gd name="connsiteX58" fmla="*/ 3187700 w 5425440"/>
                    <a:gd name="connsiteY58" fmla="*/ 1765300 h 4483100"/>
                    <a:gd name="connsiteX59" fmla="*/ 3086100 w 5425440"/>
                    <a:gd name="connsiteY59" fmla="*/ 1873252 h 4483100"/>
                    <a:gd name="connsiteX60" fmla="*/ 3117850 w 5425440"/>
                    <a:gd name="connsiteY60" fmla="*/ 1930400 h 4483100"/>
                    <a:gd name="connsiteX61" fmla="*/ 3073400 w 5425440"/>
                    <a:gd name="connsiteY61" fmla="*/ 1993900 h 4483100"/>
                    <a:gd name="connsiteX62" fmla="*/ 3048000 w 5425440"/>
                    <a:gd name="connsiteY62" fmla="*/ 2063748 h 4483100"/>
                    <a:gd name="connsiteX63" fmla="*/ 3079750 w 5425440"/>
                    <a:gd name="connsiteY63" fmla="*/ 2120900 h 4483100"/>
                    <a:gd name="connsiteX64" fmla="*/ 3079750 w 5425440"/>
                    <a:gd name="connsiteY64" fmla="*/ 2178052 h 4483100"/>
                    <a:gd name="connsiteX65" fmla="*/ 2876550 w 5425440"/>
                    <a:gd name="connsiteY65" fmla="*/ 2419348 h 4483100"/>
                    <a:gd name="connsiteX66" fmla="*/ 2736850 w 5425440"/>
                    <a:gd name="connsiteY66" fmla="*/ 2470148 h 4483100"/>
                    <a:gd name="connsiteX67" fmla="*/ 2597150 w 5425440"/>
                    <a:gd name="connsiteY67" fmla="*/ 2438400 h 4483100"/>
                    <a:gd name="connsiteX68" fmla="*/ 2508250 w 5425440"/>
                    <a:gd name="connsiteY68" fmla="*/ 2432052 h 4483100"/>
                    <a:gd name="connsiteX69" fmla="*/ 2432050 w 5425440"/>
                    <a:gd name="connsiteY69" fmla="*/ 2413000 h 4483100"/>
                    <a:gd name="connsiteX70" fmla="*/ 2305050 w 5425440"/>
                    <a:gd name="connsiteY70" fmla="*/ 2482852 h 4483100"/>
                    <a:gd name="connsiteX71" fmla="*/ 2349500 w 5425440"/>
                    <a:gd name="connsiteY71" fmla="*/ 2546348 h 4483100"/>
                    <a:gd name="connsiteX72" fmla="*/ 2387600 w 5425440"/>
                    <a:gd name="connsiteY72" fmla="*/ 2717800 h 4483100"/>
                    <a:gd name="connsiteX73" fmla="*/ 2432050 w 5425440"/>
                    <a:gd name="connsiteY73" fmla="*/ 2736852 h 4483100"/>
                    <a:gd name="connsiteX74" fmla="*/ 2444750 w 5425440"/>
                    <a:gd name="connsiteY74" fmla="*/ 2832100 h 4483100"/>
                    <a:gd name="connsiteX75" fmla="*/ 2527300 w 5425440"/>
                    <a:gd name="connsiteY75" fmla="*/ 2857500 h 4483100"/>
                    <a:gd name="connsiteX76" fmla="*/ 2590800 w 5425440"/>
                    <a:gd name="connsiteY76" fmla="*/ 2921000 h 4483100"/>
                    <a:gd name="connsiteX77" fmla="*/ 2584450 w 5425440"/>
                    <a:gd name="connsiteY77" fmla="*/ 3003548 h 4483100"/>
                    <a:gd name="connsiteX78" fmla="*/ 2400300 w 5425440"/>
                    <a:gd name="connsiteY78" fmla="*/ 3111500 h 4483100"/>
                    <a:gd name="connsiteX79" fmla="*/ 2286000 w 5425440"/>
                    <a:gd name="connsiteY79" fmla="*/ 3143252 h 4483100"/>
                    <a:gd name="connsiteX80" fmla="*/ 2222500 w 5425440"/>
                    <a:gd name="connsiteY80" fmla="*/ 3200400 h 4483100"/>
                    <a:gd name="connsiteX81" fmla="*/ 2209800 w 5425440"/>
                    <a:gd name="connsiteY81" fmla="*/ 3289300 h 4483100"/>
                    <a:gd name="connsiteX82" fmla="*/ 2190750 w 5425440"/>
                    <a:gd name="connsiteY82" fmla="*/ 3435348 h 4483100"/>
                    <a:gd name="connsiteX83" fmla="*/ 2076450 w 5425440"/>
                    <a:gd name="connsiteY83" fmla="*/ 3422652 h 4483100"/>
                    <a:gd name="connsiteX84" fmla="*/ 2076450 w 5425440"/>
                    <a:gd name="connsiteY84" fmla="*/ 3479800 h 4483100"/>
                    <a:gd name="connsiteX85" fmla="*/ 1930400 w 5425440"/>
                    <a:gd name="connsiteY85" fmla="*/ 3644900 h 4483100"/>
                    <a:gd name="connsiteX86" fmla="*/ 1784350 w 5425440"/>
                    <a:gd name="connsiteY86" fmla="*/ 3517900 h 4483100"/>
                    <a:gd name="connsiteX87" fmla="*/ 1752600 w 5425440"/>
                    <a:gd name="connsiteY87" fmla="*/ 3498852 h 4483100"/>
                    <a:gd name="connsiteX88" fmla="*/ 1695450 w 5425440"/>
                    <a:gd name="connsiteY88" fmla="*/ 3530600 h 4483100"/>
                    <a:gd name="connsiteX89" fmla="*/ 1746250 w 5425440"/>
                    <a:gd name="connsiteY89" fmla="*/ 3632200 h 4483100"/>
                    <a:gd name="connsiteX90" fmla="*/ 1739900 w 5425440"/>
                    <a:gd name="connsiteY90" fmla="*/ 3651252 h 4483100"/>
                    <a:gd name="connsiteX91" fmla="*/ 1835150 w 5425440"/>
                    <a:gd name="connsiteY91" fmla="*/ 3778252 h 4483100"/>
                    <a:gd name="connsiteX92" fmla="*/ 1879600 w 5425440"/>
                    <a:gd name="connsiteY92" fmla="*/ 3841748 h 4483100"/>
                    <a:gd name="connsiteX93" fmla="*/ 1854200 w 5425440"/>
                    <a:gd name="connsiteY93" fmla="*/ 3956052 h 4483100"/>
                    <a:gd name="connsiteX94" fmla="*/ 1885950 w 5425440"/>
                    <a:gd name="connsiteY94" fmla="*/ 4019548 h 4483100"/>
                    <a:gd name="connsiteX95" fmla="*/ 1917700 w 5425440"/>
                    <a:gd name="connsiteY95" fmla="*/ 4362452 h 4483100"/>
                    <a:gd name="connsiteX96" fmla="*/ 1841500 w 5425440"/>
                    <a:gd name="connsiteY96" fmla="*/ 4375148 h 4483100"/>
                    <a:gd name="connsiteX97" fmla="*/ 1847066 w 5425440"/>
                    <a:gd name="connsiteY97" fmla="*/ 4430816 h 4483100"/>
                    <a:gd name="connsiteX98" fmla="*/ 1841500 w 5425440"/>
                    <a:gd name="connsiteY98" fmla="*/ 4432300 h 4483100"/>
                    <a:gd name="connsiteX99" fmla="*/ 1644650 w 5425440"/>
                    <a:gd name="connsiteY99" fmla="*/ 4483100 h 4483100"/>
                    <a:gd name="connsiteX100" fmla="*/ 1600200 w 5425440"/>
                    <a:gd name="connsiteY100" fmla="*/ 4394200 h 4483100"/>
                    <a:gd name="connsiteX101" fmla="*/ 1562100 w 5425440"/>
                    <a:gd name="connsiteY101" fmla="*/ 4394200 h 4483100"/>
                    <a:gd name="connsiteX102" fmla="*/ 1492250 w 5425440"/>
                    <a:gd name="connsiteY102" fmla="*/ 4375148 h 4483100"/>
                    <a:gd name="connsiteX103" fmla="*/ 1473200 w 5425440"/>
                    <a:gd name="connsiteY103" fmla="*/ 4318000 h 4483100"/>
                    <a:gd name="connsiteX104" fmla="*/ 1377950 w 5425440"/>
                    <a:gd name="connsiteY104" fmla="*/ 4292600 h 4483100"/>
                    <a:gd name="connsiteX105" fmla="*/ 1377950 w 5425440"/>
                    <a:gd name="connsiteY105" fmla="*/ 4184652 h 4483100"/>
                    <a:gd name="connsiteX106" fmla="*/ 1333500 w 5425440"/>
                    <a:gd name="connsiteY106" fmla="*/ 4146548 h 4483100"/>
                    <a:gd name="connsiteX107" fmla="*/ 1295400 w 5425440"/>
                    <a:gd name="connsiteY107" fmla="*/ 4089400 h 4483100"/>
                    <a:gd name="connsiteX108" fmla="*/ 1282700 w 5425440"/>
                    <a:gd name="connsiteY108" fmla="*/ 3886200 h 4483100"/>
                    <a:gd name="connsiteX109" fmla="*/ 1244600 w 5425440"/>
                    <a:gd name="connsiteY109" fmla="*/ 3841748 h 4483100"/>
                    <a:gd name="connsiteX110" fmla="*/ 1257300 w 5425440"/>
                    <a:gd name="connsiteY110" fmla="*/ 3822700 h 4483100"/>
                    <a:gd name="connsiteX111" fmla="*/ 1257300 w 5425440"/>
                    <a:gd name="connsiteY111" fmla="*/ 3740148 h 4483100"/>
                    <a:gd name="connsiteX112" fmla="*/ 1327150 w 5425440"/>
                    <a:gd name="connsiteY112" fmla="*/ 3714748 h 4483100"/>
                    <a:gd name="connsiteX113" fmla="*/ 1289050 w 5425440"/>
                    <a:gd name="connsiteY113" fmla="*/ 3657600 h 4483100"/>
                    <a:gd name="connsiteX114" fmla="*/ 1225550 w 5425440"/>
                    <a:gd name="connsiteY114" fmla="*/ 3638548 h 4483100"/>
                    <a:gd name="connsiteX115" fmla="*/ 1181100 w 5425440"/>
                    <a:gd name="connsiteY115" fmla="*/ 3625852 h 4483100"/>
                    <a:gd name="connsiteX116" fmla="*/ 1181100 w 5425440"/>
                    <a:gd name="connsiteY116" fmla="*/ 3575052 h 4483100"/>
                    <a:gd name="connsiteX117" fmla="*/ 1219200 w 5425440"/>
                    <a:gd name="connsiteY117" fmla="*/ 3530600 h 4483100"/>
                    <a:gd name="connsiteX118" fmla="*/ 1282700 w 5425440"/>
                    <a:gd name="connsiteY118" fmla="*/ 3536948 h 4483100"/>
                    <a:gd name="connsiteX119" fmla="*/ 1333500 w 5425440"/>
                    <a:gd name="connsiteY119" fmla="*/ 3524252 h 4483100"/>
                    <a:gd name="connsiteX120" fmla="*/ 1352550 w 5425440"/>
                    <a:gd name="connsiteY120" fmla="*/ 3473452 h 4483100"/>
                    <a:gd name="connsiteX121" fmla="*/ 1390650 w 5425440"/>
                    <a:gd name="connsiteY121" fmla="*/ 3378200 h 4483100"/>
                    <a:gd name="connsiteX122" fmla="*/ 1479550 w 5425440"/>
                    <a:gd name="connsiteY122" fmla="*/ 3359148 h 4483100"/>
                    <a:gd name="connsiteX123" fmla="*/ 1473200 w 5425440"/>
                    <a:gd name="connsiteY123" fmla="*/ 3321052 h 4483100"/>
                    <a:gd name="connsiteX124" fmla="*/ 1428750 w 5425440"/>
                    <a:gd name="connsiteY124" fmla="*/ 3289300 h 4483100"/>
                    <a:gd name="connsiteX125" fmla="*/ 1454150 w 5425440"/>
                    <a:gd name="connsiteY125" fmla="*/ 3238500 h 4483100"/>
                    <a:gd name="connsiteX126" fmla="*/ 1371600 w 5425440"/>
                    <a:gd name="connsiteY126" fmla="*/ 3200400 h 4483100"/>
                    <a:gd name="connsiteX127" fmla="*/ 1289050 w 5425440"/>
                    <a:gd name="connsiteY127" fmla="*/ 3175000 h 4483100"/>
                    <a:gd name="connsiteX128" fmla="*/ 1314450 w 5425440"/>
                    <a:gd name="connsiteY128" fmla="*/ 3105148 h 4483100"/>
                    <a:gd name="connsiteX129" fmla="*/ 1377950 w 5425440"/>
                    <a:gd name="connsiteY129" fmla="*/ 3086100 h 4483100"/>
                    <a:gd name="connsiteX130" fmla="*/ 1409700 w 5425440"/>
                    <a:gd name="connsiteY130" fmla="*/ 3035300 h 4483100"/>
                    <a:gd name="connsiteX131" fmla="*/ 1320800 w 5425440"/>
                    <a:gd name="connsiteY131" fmla="*/ 2990852 h 4483100"/>
                    <a:gd name="connsiteX132" fmla="*/ 1276350 w 5425440"/>
                    <a:gd name="connsiteY132" fmla="*/ 2997200 h 4483100"/>
                    <a:gd name="connsiteX133" fmla="*/ 1130300 w 5425440"/>
                    <a:gd name="connsiteY133" fmla="*/ 2997200 h 4483100"/>
                    <a:gd name="connsiteX134" fmla="*/ 1104900 w 5425440"/>
                    <a:gd name="connsiteY134" fmla="*/ 3035300 h 4483100"/>
                    <a:gd name="connsiteX135" fmla="*/ 1054100 w 5425440"/>
                    <a:gd name="connsiteY135" fmla="*/ 3028948 h 4483100"/>
                    <a:gd name="connsiteX136" fmla="*/ 996950 w 5425440"/>
                    <a:gd name="connsiteY136" fmla="*/ 2978148 h 4483100"/>
                    <a:gd name="connsiteX137" fmla="*/ 996950 w 5425440"/>
                    <a:gd name="connsiteY137" fmla="*/ 2927348 h 4483100"/>
                    <a:gd name="connsiteX138" fmla="*/ 1098550 w 5425440"/>
                    <a:gd name="connsiteY138" fmla="*/ 2901948 h 4483100"/>
                    <a:gd name="connsiteX139" fmla="*/ 1098550 w 5425440"/>
                    <a:gd name="connsiteY139" fmla="*/ 2819400 h 4483100"/>
                    <a:gd name="connsiteX140" fmla="*/ 1041400 w 5425440"/>
                    <a:gd name="connsiteY140" fmla="*/ 2806700 h 4483100"/>
                    <a:gd name="connsiteX141" fmla="*/ 1009650 w 5425440"/>
                    <a:gd name="connsiteY141" fmla="*/ 2794000 h 4483100"/>
                    <a:gd name="connsiteX142" fmla="*/ 1028700 w 5425440"/>
                    <a:gd name="connsiteY142" fmla="*/ 2743200 h 4483100"/>
                    <a:gd name="connsiteX143" fmla="*/ 1028700 w 5425440"/>
                    <a:gd name="connsiteY143" fmla="*/ 2635252 h 4483100"/>
                    <a:gd name="connsiteX144" fmla="*/ 1047750 w 5425440"/>
                    <a:gd name="connsiteY144" fmla="*/ 2603500 h 4483100"/>
                    <a:gd name="connsiteX145" fmla="*/ 1073150 w 5425440"/>
                    <a:gd name="connsiteY145" fmla="*/ 2501900 h 4483100"/>
                    <a:gd name="connsiteX146" fmla="*/ 1003300 w 5425440"/>
                    <a:gd name="connsiteY146" fmla="*/ 2489200 h 4483100"/>
                    <a:gd name="connsiteX147" fmla="*/ 895350 w 5425440"/>
                    <a:gd name="connsiteY147" fmla="*/ 2425700 h 4483100"/>
                    <a:gd name="connsiteX148" fmla="*/ 755650 w 5425440"/>
                    <a:gd name="connsiteY148" fmla="*/ 2457452 h 4483100"/>
                    <a:gd name="connsiteX149" fmla="*/ 609600 w 5425440"/>
                    <a:gd name="connsiteY149" fmla="*/ 2495548 h 4483100"/>
                    <a:gd name="connsiteX150" fmla="*/ 508000 w 5425440"/>
                    <a:gd name="connsiteY150" fmla="*/ 2597148 h 4483100"/>
                    <a:gd name="connsiteX151" fmla="*/ 412750 w 5425440"/>
                    <a:gd name="connsiteY151" fmla="*/ 2660652 h 4483100"/>
                    <a:gd name="connsiteX152" fmla="*/ 311150 w 5425440"/>
                    <a:gd name="connsiteY152" fmla="*/ 2724148 h 4483100"/>
                    <a:gd name="connsiteX153" fmla="*/ 273050 w 5425440"/>
                    <a:gd name="connsiteY153" fmla="*/ 2806700 h 4483100"/>
                    <a:gd name="connsiteX154" fmla="*/ 152400 w 5425440"/>
                    <a:gd name="connsiteY154" fmla="*/ 2800348 h 4483100"/>
                    <a:gd name="connsiteX155" fmla="*/ 133350 w 5425440"/>
                    <a:gd name="connsiteY155" fmla="*/ 2755900 h 4483100"/>
                    <a:gd name="connsiteX156" fmla="*/ 0 w 5425440"/>
                    <a:gd name="connsiteY156" fmla="*/ 2781300 h 4483100"/>
                    <a:gd name="connsiteX157" fmla="*/ 222250 w 5425440"/>
                    <a:gd name="connsiteY157" fmla="*/ 2635252 h 4483100"/>
                    <a:gd name="connsiteX158" fmla="*/ 330200 w 5425440"/>
                    <a:gd name="connsiteY158" fmla="*/ 2616200 h 4483100"/>
                    <a:gd name="connsiteX159" fmla="*/ 349250 w 5425440"/>
                    <a:gd name="connsiteY159" fmla="*/ 2540000 h 4483100"/>
                    <a:gd name="connsiteX160" fmla="*/ 419100 w 5425440"/>
                    <a:gd name="connsiteY160" fmla="*/ 2540000 h 4483100"/>
                    <a:gd name="connsiteX161" fmla="*/ 495300 w 5425440"/>
                    <a:gd name="connsiteY161" fmla="*/ 2495548 h 4483100"/>
                    <a:gd name="connsiteX162" fmla="*/ 806450 w 5425440"/>
                    <a:gd name="connsiteY162" fmla="*/ 2336800 h 4483100"/>
                    <a:gd name="connsiteX163" fmla="*/ 1104900 w 5425440"/>
                    <a:gd name="connsiteY163" fmla="*/ 2152652 h 4483100"/>
                    <a:gd name="connsiteX164" fmla="*/ 1301750 w 5425440"/>
                    <a:gd name="connsiteY164" fmla="*/ 1885948 h 4483100"/>
                    <a:gd name="connsiteX165" fmla="*/ 1644650 w 5425440"/>
                    <a:gd name="connsiteY165" fmla="*/ 1739900 h 4483100"/>
                    <a:gd name="connsiteX166" fmla="*/ 1847850 w 5425440"/>
                    <a:gd name="connsiteY166" fmla="*/ 1606548 h 4483100"/>
                    <a:gd name="connsiteX167" fmla="*/ 1924050 w 5425440"/>
                    <a:gd name="connsiteY167" fmla="*/ 1447800 h 4483100"/>
                    <a:gd name="connsiteX168" fmla="*/ 1968500 w 5425440"/>
                    <a:gd name="connsiteY168" fmla="*/ 1377948 h 4483100"/>
                    <a:gd name="connsiteX169" fmla="*/ 1930400 w 5425440"/>
                    <a:gd name="connsiteY169" fmla="*/ 1168400 h 4483100"/>
                    <a:gd name="connsiteX170" fmla="*/ 1974850 w 5425440"/>
                    <a:gd name="connsiteY170" fmla="*/ 1054100 h 4483100"/>
                    <a:gd name="connsiteX171" fmla="*/ 1955800 w 5425440"/>
                    <a:gd name="connsiteY171" fmla="*/ 984252 h 4483100"/>
                    <a:gd name="connsiteX172" fmla="*/ 2006600 w 5425440"/>
                    <a:gd name="connsiteY172" fmla="*/ 838200 h 4483100"/>
                    <a:gd name="connsiteX173" fmla="*/ 2076450 w 5425440"/>
                    <a:gd name="connsiteY173" fmla="*/ 850900 h 4483100"/>
                    <a:gd name="connsiteX174" fmla="*/ 2127250 w 5425440"/>
                    <a:gd name="connsiteY174" fmla="*/ 831852 h 4483100"/>
                    <a:gd name="connsiteX175" fmla="*/ 2165350 w 5425440"/>
                    <a:gd name="connsiteY175" fmla="*/ 723900 h 4483100"/>
                    <a:gd name="connsiteX176" fmla="*/ 2190750 w 5425440"/>
                    <a:gd name="connsiteY176" fmla="*/ 488948 h 4483100"/>
                    <a:gd name="connsiteX177" fmla="*/ 2336800 w 5425440"/>
                    <a:gd name="connsiteY177" fmla="*/ 387348 h 4483100"/>
                    <a:gd name="connsiteX178" fmla="*/ 2387600 w 5425440"/>
                    <a:gd name="connsiteY178" fmla="*/ 317500 h 4483100"/>
                    <a:gd name="connsiteX179" fmla="*/ 2571750 w 5425440"/>
                    <a:gd name="connsiteY179" fmla="*/ 273052 h 4483100"/>
                    <a:gd name="connsiteX180" fmla="*/ 2609850 w 5425440"/>
                    <a:gd name="connsiteY180" fmla="*/ 273052 h 4483100"/>
                    <a:gd name="connsiteX181" fmla="*/ 2635250 w 5425440"/>
                    <a:gd name="connsiteY181" fmla="*/ 260348 h 4483100"/>
                    <a:gd name="connsiteX182" fmla="*/ 2654300 w 5425440"/>
                    <a:gd name="connsiteY182" fmla="*/ 139700 h 4483100"/>
                    <a:gd name="connsiteX183" fmla="*/ 2641600 w 5425440"/>
                    <a:gd name="connsiteY183" fmla="*/ 57148 h 4483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</a:cxnLst>
                  <a:rect l="l" t="t" r="r" b="b"/>
                  <a:pathLst>
                    <a:path w="5425440" h="4483100">
                      <a:moveTo>
                        <a:pt x="5425440" y="1093892"/>
                      </a:moveTo>
                      <a:lnTo>
                        <a:pt x="5425436" y="1093896"/>
                      </a:lnTo>
                      <a:lnTo>
                        <a:pt x="5359400" y="1104900"/>
                      </a:lnTo>
                      <a:close/>
                      <a:moveTo>
                        <a:pt x="2724150" y="0"/>
                      </a:moveTo>
                      <a:lnTo>
                        <a:pt x="2813050" y="69852"/>
                      </a:lnTo>
                      <a:lnTo>
                        <a:pt x="2901950" y="228600"/>
                      </a:lnTo>
                      <a:lnTo>
                        <a:pt x="2984500" y="311148"/>
                      </a:lnTo>
                      <a:lnTo>
                        <a:pt x="3067050" y="539748"/>
                      </a:lnTo>
                      <a:lnTo>
                        <a:pt x="3067050" y="590548"/>
                      </a:lnTo>
                      <a:lnTo>
                        <a:pt x="3175000" y="717548"/>
                      </a:lnTo>
                      <a:lnTo>
                        <a:pt x="3238500" y="717548"/>
                      </a:lnTo>
                      <a:lnTo>
                        <a:pt x="3270250" y="742948"/>
                      </a:lnTo>
                      <a:lnTo>
                        <a:pt x="3321050" y="755652"/>
                      </a:lnTo>
                      <a:lnTo>
                        <a:pt x="3587750" y="673100"/>
                      </a:lnTo>
                      <a:lnTo>
                        <a:pt x="3708400" y="590548"/>
                      </a:lnTo>
                      <a:lnTo>
                        <a:pt x="3771900" y="584200"/>
                      </a:lnTo>
                      <a:lnTo>
                        <a:pt x="3886200" y="571500"/>
                      </a:lnTo>
                      <a:lnTo>
                        <a:pt x="4191000" y="539748"/>
                      </a:lnTo>
                      <a:lnTo>
                        <a:pt x="4432300" y="609600"/>
                      </a:lnTo>
                      <a:lnTo>
                        <a:pt x="4540250" y="508000"/>
                      </a:lnTo>
                      <a:lnTo>
                        <a:pt x="4616450" y="412748"/>
                      </a:lnTo>
                      <a:lnTo>
                        <a:pt x="4737100" y="361948"/>
                      </a:lnTo>
                      <a:lnTo>
                        <a:pt x="4743358" y="360072"/>
                      </a:lnTo>
                      <a:lnTo>
                        <a:pt x="4781550" y="387348"/>
                      </a:lnTo>
                      <a:lnTo>
                        <a:pt x="4832350" y="393700"/>
                      </a:lnTo>
                      <a:lnTo>
                        <a:pt x="4845050" y="419100"/>
                      </a:lnTo>
                      <a:lnTo>
                        <a:pt x="4921250" y="393700"/>
                      </a:lnTo>
                      <a:lnTo>
                        <a:pt x="4992086" y="462252"/>
                      </a:lnTo>
                      <a:lnTo>
                        <a:pt x="4946650" y="558800"/>
                      </a:lnTo>
                      <a:lnTo>
                        <a:pt x="4972050" y="647700"/>
                      </a:lnTo>
                      <a:lnTo>
                        <a:pt x="4997450" y="711200"/>
                      </a:lnTo>
                      <a:lnTo>
                        <a:pt x="4972050" y="793748"/>
                      </a:lnTo>
                      <a:lnTo>
                        <a:pt x="4997450" y="838200"/>
                      </a:lnTo>
                      <a:lnTo>
                        <a:pt x="4933950" y="889000"/>
                      </a:lnTo>
                      <a:lnTo>
                        <a:pt x="4914900" y="933452"/>
                      </a:lnTo>
                      <a:lnTo>
                        <a:pt x="4914518" y="935628"/>
                      </a:lnTo>
                      <a:lnTo>
                        <a:pt x="4908550" y="927100"/>
                      </a:lnTo>
                      <a:lnTo>
                        <a:pt x="4832350" y="958852"/>
                      </a:lnTo>
                      <a:lnTo>
                        <a:pt x="4743450" y="939800"/>
                      </a:lnTo>
                      <a:lnTo>
                        <a:pt x="4667250" y="984252"/>
                      </a:lnTo>
                      <a:lnTo>
                        <a:pt x="4552950" y="933452"/>
                      </a:lnTo>
                      <a:lnTo>
                        <a:pt x="4419600" y="1117600"/>
                      </a:lnTo>
                      <a:lnTo>
                        <a:pt x="4222750" y="1104900"/>
                      </a:lnTo>
                      <a:lnTo>
                        <a:pt x="4133850" y="1073148"/>
                      </a:lnTo>
                      <a:lnTo>
                        <a:pt x="4095750" y="1117600"/>
                      </a:lnTo>
                      <a:lnTo>
                        <a:pt x="4000500" y="1092200"/>
                      </a:lnTo>
                      <a:lnTo>
                        <a:pt x="3898900" y="1168400"/>
                      </a:lnTo>
                      <a:lnTo>
                        <a:pt x="3752850" y="1130300"/>
                      </a:lnTo>
                      <a:lnTo>
                        <a:pt x="3663950" y="1263652"/>
                      </a:lnTo>
                      <a:lnTo>
                        <a:pt x="3568700" y="1301748"/>
                      </a:lnTo>
                      <a:lnTo>
                        <a:pt x="3492500" y="1263652"/>
                      </a:lnTo>
                      <a:lnTo>
                        <a:pt x="3390900" y="1416052"/>
                      </a:lnTo>
                      <a:lnTo>
                        <a:pt x="3378200" y="1466852"/>
                      </a:lnTo>
                      <a:lnTo>
                        <a:pt x="3333750" y="1524000"/>
                      </a:lnTo>
                      <a:lnTo>
                        <a:pt x="3333750" y="1593852"/>
                      </a:lnTo>
                      <a:lnTo>
                        <a:pt x="3270250" y="1619252"/>
                      </a:lnTo>
                      <a:lnTo>
                        <a:pt x="3263900" y="1701800"/>
                      </a:lnTo>
                      <a:lnTo>
                        <a:pt x="3219450" y="1765300"/>
                      </a:lnTo>
                      <a:lnTo>
                        <a:pt x="3187700" y="1765300"/>
                      </a:lnTo>
                      <a:lnTo>
                        <a:pt x="3086100" y="1873252"/>
                      </a:lnTo>
                      <a:lnTo>
                        <a:pt x="3117850" y="1930400"/>
                      </a:lnTo>
                      <a:lnTo>
                        <a:pt x="3073400" y="1993900"/>
                      </a:lnTo>
                      <a:lnTo>
                        <a:pt x="3048000" y="2063748"/>
                      </a:lnTo>
                      <a:lnTo>
                        <a:pt x="3079750" y="2120900"/>
                      </a:lnTo>
                      <a:lnTo>
                        <a:pt x="3079750" y="2178052"/>
                      </a:lnTo>
                      <a:lnTo>
                        <a:pt x="2876550" y="2419348"/>
                      </a:lnTo>
                      <a:lnTo>
                        <a:pt x="2736850" y="2470148"/>
                      </a:lnTo>
                      <a:lnTo>
                        <a:pt x="2597150" y="2438400"/>
                      </a:lnTo>
                      <a:lnTo>
                        <a:pt x="2508250" y="2432052"/>
                      </a:lnTo>
                      <a:lnTo>
                        <a:pt x="2432050" y="2413000"/>
                      </a:lnTo>
                      <a:lnTo>
                        <a:pt x="2305050" y="2482852"/>
                      </a:lnTo>
                      <a:lnTo>
                        <a:pt x="2349500" y="2546348"/>
                      </a:lnTo>
                      <a:lnTo>
                        <a:pt x="2387600" y="2717800"/>
                      </a:lnTo>
                      <a:lnTo>
                        <a:pt x="2432050" y="2736852"/>
                      </a:lnTo>
                      <a:lnTo>
                        <a:pt x="2444750" y="2832100"/>
                      </a:lnTo>
                      <a:lnTo>
                        <a:pt x="2527300" y="2857500"/>
                      </a:lnTo>
                      <a:lnTo>
                        <a:pt x="2590800" y="2921000"/>
                      </a:lnTo>
                      <a:lnTo>
                        <a:pt x="2584450" y="3003548"/>
                      </a:lnTo>
                      <a:lnTo>
                        <a:pt x="2400300" y="3111500"/>
                      </a:lnTo>
                      <a:lnTo>
                        <a:pt x="2286000" y="3143252"/>
                      </a:lnTo>
                      <a:lnTo>
                        <a:pt x="2222500" y="3200400"/>
                      </a:lnTo>
                      <a:lnTo>
                        <a:pt x="2209800" y="3289300"/>
                      </a:lnTo>
                      <a:lnTo>
                        <a:pt x="2190750" y="3435348"/>
                      </a:lnTo>
                      <a:lnTo>
                        <a:pt x="2076450" y="3422652"/>
                      </a:lnTo>
                      <a:lnTo>
                        <a:pt x="2076450" y="3479800"/>
                      </a:lnTo>
                      <a:lnTo>
                        <a:pt x="1930400" y="3644900"/>
                      </a:lnTo>
                      <a:lnTo>
                        <a:pt x="1784350" y="3517900"/>
                      </a:lnTo>
                      <a:lnTo>
                        <a:pt x="1752600" y="3498852"/>
                      </a:lnTo>
                      <a:lnTo>
                        <a:pt x="1695450" y="3530600"/>
                      </a:lnTo>
                      <a:lnTo>
                        <a:pt x="1746250" y="3632200"/>
                      </a:lnTo>
                      <a:lnTo>
                        <a:pt x="1739900" y="3651252"/>
                      </a:lnTo>
                      <a:lnTo>
                        <a:pt x="1835150" y="3778252"/>
                      </a:lnTo>
                      <a:lnTo>
                        <a:pt x="1879600" y="3841748"/>
                      </a:lnTo>
                      <a:lnTo>
                        <a:pt x="1854200" y="3956052"/>
                      </a:lnTo>
                      <a:lnTo>
                        <a:pt x="1885950" y="4019548"/>
                      </a:lnTo>
                      <a:lnTo>
                        <a:pt x="1917700" y="4362452"/>
                      </a:lnTo>
                      <a:lnTo>
                        <a:pt x="1841500" y="4375148"/>
                      </a:lnTo>
                      <a:lnTo>
                        <a:pt x="1847066" y="4430816"/>
                      </a:lnTo>
                      <a:lnTo>
                        <a:pt x="1841500" y="4432300"/>
                      </a:lnTo>
                      <a:lnTo>
                        <a:pt x="1644650" y="4483100"/>
                      </a:lnTo>
                      <a:lnTo>
                        <a:pt x="1600200" y="4394200"/>
                      </a:lnTo>
                      <a:lnTo>
                        <a:pt x="1562100" y="4394200"/>
                      </a:lnTo>
                      <a:lnTo>
                        <a:pt x="1492250" y="4375148"/>
                      </a:lnTo>
                      <a:lnTo>
                        <a:pt x="1473200" y="4318000"/>
                      </a:lnTo>
                      <a:lnTo>
                        <a:pt x="1377950" y="4292600"/>
                      </a:lnTo>
                      <a:lnTo>
                        <a:pt x="1377950" y="4184652"/>
                      </a:lnTo>
                      <a:lnTo>
                        <a:pt x="1333500" y="4146548"/>
                      </a:lnTo>
                      <a:lnTo>
                        <a:pt x="1295400" y="4089400"/>
                      </a:lnTo>
                      <a:lnTo>
                        <a:pt x="1282700" y="3886200"/>
                      </a:lnTo>
                      <a:lnTo>
                        <a:pt x="1244600" y="3841748"/>
                      </a:lnTo>
                      <a:lnTo>
                        <a:pt x="1257300" y="3822700"/>
                      </a:lnTo>
                      <a:lnTo>
                        <a:pt x="1257300" y="3740148"/>
                      </a:lnTo>
                      <a:lnTo>
                        <a:pt x="1327150" y="3714748"/>
                      </a:lnTo>
                      <a:lnTo>
                        <a:pt x="1289050" y="3657600"/>
                      </a:lnTo>
                      <a:lnTo>
                        <a:pt x="1225550" y="3638548"/>
                      </a:lnTo>
                      <a:lnTo>
                        <a:pt x="1181100" y="3625852"/>
                      </a:lnTo>
                      <a:lnTo>
                        <a:pt x="1181100" y="3575052"/>
                      </a:lnTo>
                      <a:lnTo>
                        <a:pt x="1219200" y="3530600"/>
                      </a:lnTo>
                      <a:lnTo>
                        <a:pt x="1282700" y="3536948"/>
                      </a:lnTo>
                      <a:lnTo>
                        <a:pt x="1333500" y="3524252"/>
                      </a:lnTo>
                      <a:lnTo>
                        <a:pt x="1352550" y="3473452"/>
                      </a:lnTo>
                      <a:lnTo>
                        <a:pt x="1390650" y="3378200"/>
                      </a:lnTo>
                      <a:lnTo>
                        <a:pt x="1479550" y="3359148"/>
                      </a:lnTo>
                      <a:lnTo>
                        <a:pt x="1473200" y="3321052"/>
                      </a:lnTo>
                      <a:lnTo>
                        <a:pt x="1428750" y="3289300"/>
                      </a:lnTo>
                      <a:lnTo>
                        <a:pt x="1454150" y="3238500"/>
                      </a:lnTo>
                      <a:lnTo>
                        <a:pt x="1371600" y="3200400"/>
                      </a:lnTo>
                      <a:lnTo>
                        <a:pt x="1289050" y="3175000"/>
                      </a:lnTo>
                      <a:lnTo>
                        <a:pt x="1314450" y="3105148"/>
                      </a:lnTo>
                      <a:lnTo>
                        <a:pt x="1377950" y="3086100"/>
                      </a:lnTo>
                      <a:lnTo>
                        <a:pt x="1409700" y="3035300"/>
                      </a:lnTo>
                      <a:lnTo>
                        <a:pt x="1320800" y="2990852"/>
                      </a:lnTo>
                      <a:lnTo>
                        <a:pt x="1276350" y="2997200"/>
                      </a:lnTo>
                      <a:lnTo>
                        <a:pt x="1130300" y="2997200"/>
                      </a:lnTo>
                      <a:lnTo>
                        <a:pt x="1104900" y="3035300"/>
                      </a:lnTo>
                      <a:lnTo>
                        <a:pt x="1054100" y="3028948"/>
                      </a:lnTo>
                      <a:lnTo>
                        <a:pt x="996950" y="2978148"/>
                      </a:lnTo>
                      <a:lnTo>
                        <a:pt x="996950" y="2927348"/>
                      </a:lnTo>
                      <a:lnTo>
                        <a:pt x="1098550" y="2901948"/>
                      </a:lnTo>
                      <a:lnTo>
                        <a:pt x="1098550" y="2819400"/>
                      </a:lnTo>
                      <a:lnTo>
                        <a:pt x="1041400" y="2806700"/>
                      </a:lnTo>
                      <a:lnTo>
                        <a:pt x="1009650" y="2794000"/>
                      </a:lnTo>
                      <a:lnTo>
                        <a:pt x="1028700" y="2743200"/>
                      </a:lnTo>
                      <a:lnTo>
                        <a:pt x="1028700" y="2635252"/>
                      </a:lnTo>
                      <a:lnTo>
                        <a:pt x="1047750" y="2603500"/>
                      </a:lnTo>
                      <a:lnTo>
                        <a:pt x="1073150" y="2501900"/>
                      </a:lnTo>
                      <a:lnTo>
                        <a:pt x="1003300" y="2489200"/>
                      </a:lnTo>
                      <a:lnTo>
                        <a:pt x="895350" y="2425700"/>
                      </a:lnTo>
                      <a:lnTo>
                        <a:pt x="755650" y="2457452"/>
                      </a:lnTo>
                      <a:lnTo>
                        <a:pt x="609600" y="2495548"/>
                      </a:lnTo>
                      <a:lnTo>
                        <a:pt x="508000" y="2597148"/>
                      </a:lnTo>
                      <a:lnTo>
                        <a:pt x="412750" y="2660652"/>
                      </a:lnTo>
                      <a:lnTo>
                        <a:pt x="311150" y="2724148"/>
                      </a:lnTo>
                      <a:lnTo>
                        <a:pt x="273050" y="2806700"/>
                      </a:lnTo>
                      <a:lnTo>
                        <a:pt x="152400" y="2800348"/>
                      </a:lnTo>
                      <a:lnTo>
                        <a:pt x="133350" y="2755900"/>
                      </a:lnTo>
                      <a:lnTo>
                        <a:pt x="0" y="2781300"/>
                      </a:lnTo>
                      <a:lnTo>
                        <a:pt x="222250" y="2635252"/>
                      </a:lnTo>
                      <a:lnTo>
                        <a:pt x="330200" y="2616200"/>
                      </a:lnTo>
                      <a:lnTo>
                        <a:pt x="349250" y="2540000"/>
                      </a:lnTo>
                      <a:lnTo>
                        <a:pt x="419100" y="2540000"/>
                      </a:lnTo>
                      <a:lnTo>
                        <a:pt x="495300" y="2495548"/>
                      </a:lnTo>
                      <a:lnTo>
                        <a:pt x="806450" y="2336800"/>
                      </a:lnTo>
                      <a:lnTo>
                        <a:pt x="1104900" y="2152652"/>
                      </a:lnTo>
                      <a:lnTo>
                        <a:pt x="1301750" y="1885948"/>
                      </a:lnTo>
                      <a:lnTo>
                        <a:pt x="1644650" y="1739900"/>
                      </a:lnTo>
                      <a:lnTo>
                        <a:pt x="1847850" y="1606548"/>
                      </a:lnTo>
                      <a:lnTo>
                        <a:pt x="1924050" y="1447800"/>
                      </a:lnTo>
                      <a:lnTo>
                        <a:pt x="1968500" y="1377948"/>
                      </a:lnTo>
                      <a:lnTo>
                        <a:pt x="1930400" y="1168400"/>
                      </a:lnTo>
                      <a:lnTo>
                        <a:pt x="1974850" y="1054100"/>
                      </a:lnTo>
                      <a:lnTo>
                        <a:pt x="1955800" y="984252"/>
                      </a:lnTo>
                      <a:lnTo>
                        <a:pt x="2006600" y="838200"/>
                      </a:lnTo>
                      <a:lnTo>
                        <a:pt x="2076450" y="850900"/>
                      </a:lnTo>
                      <a:lnTo>
                        <a:pt x="2127250" y="831852"/>
                      </a:lnTo>
                      <a:lnTo>
                        <a:pt x="2165350" y="723900"/>
                      </a:lnTo>
                      <a:lnTo>
                        <a:pt x="2190750" y="488948"/>
                      </a:lnTo>
                      <a:lnTo>
                        <a:pt x="2336800" y="387348"/>
                      </a:lnTo>
                      <a:lnTo>
                        <a:pt x="2387600" y="317500"/>
                      </a:lnTo>
                      <a:lnTo>
                        <a:pt x="2571750" y="273052"/>
                      </a:lnTo>
                      <a:lnTo>
                        <a:pt x="2609850" y="273052"/>
                      </a:lnTo>
                      <a:lnTo>
                        <a:pt x="2635250" y="260348"/>
                      </a:lnTo>
                      <a:lnTo>
                        <a:pt x="2654300" y="139700"/>
                      </a:lnTo>
                      <a:lnTo>
                        <a:pt x="2641600" y="57148"/>
                      </a:lnTo>
                      <a:close/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78" name="フリーフォーム: 図形 377">
                  <a:extLst>
                    <a:ext uri="{FF2B5EF4-FFF2-40B4-BE49-F238E27FC236}">
                      <a16:creationId xmlns:a16="http://schemas.microsoft.com/office/drawing/2014/main" id="{063736AA-A946-74BE-EC6F-AB0209092073}"/>
                    </a:ext>
                  </a:extLst>
                </p:cNvPr>
                <p:cNvSpPr/>
                <p:nvPr/>
              </p:nvSpPr>
              <p:spPr>
                <a:xfrm>
                  <a:off x="1732775" y="1126662"/>
                  <a:ext cx="868254" cy="420249"/>
                </a:xfrm>
                <a:custGeom>
                  <a:avLst/>
                  <a:gdLst>
                    <a:gd name="connsiteX0" fmla="*/ 3808038 w 4232910"/>
                    <a:gd name="connsiteY0" fmla="*/ 0 h 2048798"/>
                    <a:gd name="connsiteX1" fmla="*/ 3902710 w 4232910"/>
                    <a:gd name="connsiteY1" fmla="*/ 82838 h 2048798"/>
                    <a:gd name="connsiteX2" fmla="*/ 3890010 w 4232910"/>
                    <a:gd name="connsiteY2" fmla="*/ 159038 h 2048798"/>
                    <a:gd name="connsiteX3" fmla="*/ 3953510 w 4232910"/>
                    <a:gd name="connsiteY3" fmla="*/ 178088 h 2048798"/>
                    <a:gd name="connsiteX4" fmla="*/ 3959860 w 4232910"/>
                    <a:gd name="connsiteY4" fmla="*/ 292388 h 2048798"/>
                    <a:gd name="connsiteX5" fmla="*/ 3896360 w 4232910"/>
                    <a:gd name="connsiteY5" fmla="*/ 355888 h 2048798"/>
                    <a:gd name="connsiteX6" fmla="*/ 3966210 w 4232910"/>
                    <a:gd name="connsiteY6" fmla="*/ 393988 h 2048798"/>
                    <a:gd name="connsiteX7" fmla="*/ 4010660 w 4232910"/>
                    <a:gd name="connsiteY7" fmla="*/ 635288 h 2048798"/>
                    <a:gd name="connsiteX8" fmla="*/ 4118610 w 4232910"/>
                    <a:gd name="connsiteY8" fmla="*/ 698788 h 2048798"/>
                    <a:gd name="connsiteX9" fmla="*/ 4112260 w 4232910"/>
                    <a:gd name="connsiteY9" fmla="*/ 882938 h 2048798"/>
                    <a:gd name="connsiteX10" fmla="*/ 4220210 w 4232910"/>
                    <a:gd name="connsiteY10" fmla="*/ 946438 h 2048798"/>
                    <a:gd name="connsiteX11" fmla="*/ 4182110 w 4232910"/>
                    <a:gd name="connsiteY11" fmla="*/ 1092488 h 2048798"/>
                    <a:gd name="connsiteX12" fmla="*/ 4232910 w 4232910"/>
                    <a:gd name="connsiteY12" fmla="*/ 1124238 h 2048798"/>
                    <a:gd name="connsiteX13" fmla="*/ 4220210 w 4232910"/>
                    <a:gd name="connsiteY13" fmla="*/ 1251238 h 2048798"/>
                    <a:gd name="connsiteX14" fmla="*/ 4086860 w 4232910"/>
                    <a:gd name="connsiteY14" fmla="*/ 1371888 h 2048798"/>
                    <a:gd name="connsiteX15" fmla="*/ 3997960 w 4232910"/>
                    <a:gd name="connsiteY15" fmla="*/ 1422688 h 2048798"/>
                    <a:gd name="connsiteX16" fmla="*/ 3902936 w 4232910"/>
                    <a:gd name="connsiteY16" fmla="*/ 1397348 h 2048798"/>
                    <a:gd name="connsiteX17" fmla="*/ 3855720 w 4232910"/>
                    <a:gd name="connsiteY17" fmla="*/ 1355378 h 2048798"/>
                    <a:gd name="connsiteX18" fmla="*/ 3779520 w 4232910"/>
                    <a:gd name="connsiteY18" fmla="*/ 1408718 h 2048798"/>
                    <a:gd name="connsiteX19" fmla="*/ 3649980 w 4232910"/>
                    <a:gd name="connsiteY19" fmla="*/ 1454438 h 2048798"/>
                    <a:gd name="connsiteX20" fmla="*/ 3619500 w 4232910"/>
                    <a:gd name="connsiteY20" fmla="*/ 1530638 h 2048798"/>
                    <a:gd name="connsiteX21" fmla="*/ 3482340 w 4232910"/>
                    <a:gd name="connsiteY21" fmla="*/ 1553498 h 2048798"/>
                    <a:gd name="connsiteX22" fmla="*/ 3444240 w 4232910"/>
                    <a:gd name="connsiteY22" fmla="*/ 1507778 h 2048798"/>
                    <a:gd name="connsiteX23" fmla="*/ 3375660 w 4232910"/>
                    <a:gd name="connsiteY23" fmla="*/ 1553498 h 2048798"/>
                    <a:gd name="connsiteX24" fmla="*/ 3253740 w 4232910"/>
                    <a:gd name="connsiteY24" fmla="*/ 1576358 h 2048798"/>
                    <a:gd name="connsiteX25" fmla="*/ 3177540 w 4232910"/>
                    <a:gd name="connsiteY25" fmla="*/ 1652558 h 2048798"/>
                    <a:gd name="connsiteX26" fmla="*/ 3124200 w 4232910"/>
                    <a:gd name="connsiteY26" fmla="*/ 1515398 h 2048798"/>
                    <a:gd name="connsiteX27" fmla="*/ 3162300 w 4232910"/>
                    <a:gd name="connsiteY27" fmla="*/ 1408718 h 2048798"/>
                    <a:gd name="connsiteX28" fmla="*/ 3078480 w 4232910"/>
                    <a:gd name="connsiteY28" fmla="*/ 1393478 h 2048798"/>
                    <a:gd name="connsiteX29" fmla="*/ 3086100 w 4232910"/>
                    <a:gd name="connsiteY29" fmla="*/ 1309658 h 2048798"/>
                    <a:gd name="connsiteX30" fmla="*/ 3086100 w 4232910"/>
                    <a:gd name="connsiteY30" fmla="*/ 1248698 h 2048798"/>
                    <a:gd name="connsiteX31" fmla="*/ 3040380 w 4232910"/>
                    <a:gd name="connsiteY31" fmla="*/ 1225838 h 2048798"/>
                    <a:gd name="connsiteX32" fmla="*/ 2933700 w 4232910"/>
                    <a:gd name="connsiteY32" fmla="*/ 1142018 h 2048798"/>
                    <a:gd name="connsiteX33" fmla="*/ 2842260 w 4232910"/>
                    <a:gd name="connsiteY33" fmla="*/ 1157258 h 2048798"/>
                    <a:gd name="connsiteX34" fmla="*/ 2758440 w 4232910"/>
                    <a:gd name="connsiteY34" fmla="*/ 1157258 h 2048798"/>
                    <a:gd name="connsiteX35" fmla="*/ 2651760 w 4232910"/>
                    <a:gd name="connsiteY35" fmla="*/ 1119158 h 2048798"/>
                    <a:gd name="connsiteX36" fmla="*/ 2697480 w 4232910"/>
                    <a:gd name="connsiteY36" fmla="*/ 1020098 h 2048798"/>
                    <a:gd name="connsiteX37" fmla="*/ 2667000 w 4232910"/>
                    <a:gd name="connsiteY37" fmla="*/ 974378 h 2048798"/>
                    <a:gd name="connsiteX38" fmla="*/ 2590800 w 4232910"/>
                    <a:gd name="connsiteY38" fmla="*/ 981998 h 2048798"/>
                    <a:gd name="connsiteX39" fmla="*/ 2446020 w 4232910"/>
                    <a:gd name="connsiteY39" fmla="*/ 1058198 h 2048798"/>
                    <a:gd name="connsiteX40" fmla="*/ 2438400 w 4232910"/>
                    <a:gd name="connsiteY40" fmla="*/ 1134398 h 2048798"/>
                    <a:gd name="connsiteX41" fmla="*/ 2354580 w 4232910"/>
                    <a:gd name="connsiteY41" fmla="*/ 1134398 h 2048798"/>
                    <a:gd name="connsiteX42" fmla="*/ 2346960 w 4232910"/>
                    <a:gd name="connsiteY42" fmla="*/ 1187738 h 2048798"/>
                    <a:gd name="connsiteX43" fmla="*/ 2240280 w 4232910"/>
                    <a:gd name="connsiteY43" fmla="*/ 1202978 h 2048798"/>
                    <a:gd name="connsiteX44" fmla="*/ 2240280 w 4232910"/>
                    <a:gd name="connsiteY44" fmla="*/ 1263938 h 2048798"/>
                    <a:gd name="connsiteX45" fmla="*/ 2194560 w 4232910"/>
                    <a:gd name="connsiteY45" fmla="*/ 1340138 h 2048798"/>
                    <a:gd name="connsiteX46" fmla="*/ 2118360 w 4232910"/>
                    <a:gd name="connsiteY46" fmla="*/ 1347758 h 2048798"/>
                    <a:gd name="connsiteX47" fmla="*/ 2034540 w 4232910"/>
                    <a:gd name="connsiteY47" fmla="*/ 1172498 h 2048798"/>
                    <a:gd name="connsiteX48" fmla="*/ 1783080 w 4232910"/>
                    <a:gd name="connsiteY48" fmla="*/ 1073438 h 2048798"/>
                    <a:gd name="connsiteX49" fmla="*/ 1684020 w 4232910"/>
                    <a:gd name="connsiteY49" fmla="*/ 1081058 h 2048798"/>
                    <a:gd name="connsiteX50" fmla="*/ 1470660 w 4232910"/>
                    <a:gd name="connsiteY50" fmla="*/ 1012478 h 2048798"/>
                    <a:gd name="connsiteX51" fmla="*/ 1417320 w 4232910"/>
                    <a:gd name="connsiteY51" fmla="*/ 1020098 h 2048798"/>
                    <a:gd name="connsiteX52" fmla="*/ 1356360 w 4232910"/>
                    <a:gd name="connsiteY52" fmla="*/ 1142018 h 2048798"/>
                    <a:gd name="connsiteX53" fmla="*/ 1325880 w 4232910"/>
                    <a:gd name="connsiteY53" fmla="*/ 1286798 h 2048798"/>
                    <a:gd name="connsiteX54" fmla="*/ 1303020 w 4232910"/>
                    <a:gd name="connsiteY54" fmla="*/ 1370618 h 2048798"/>
                    <a:gd name="connsiteX55" fmla="*/ 1188720 w 4232910"/>
                    <a:gd name="connsiteY55" fmla="*/ 1393478 h 2048798"/>
                    <a:gd name="connsiteX56" fmla="*/ 1158240 w 4232910"/>
                    <a:gd name="connsiteY56" fmla="*/ 1454438 h 2048798"/>
                    <a:gd name="connsiteX57" fmla="*/ 1219200 w 4232910"/>
                    <a:gd name="connsiteY57" fmla="*/ 1576358 h 2048798"/>
                    <a:gd name="connsiteX58" fmla="*/ 960120 w 4232910"/>
                    <a:gd name="connsiteY58" fmla="*/ 1644938 h 2048798"/>
                    <a:gd name="connsiteX59" fmla="*/ 822960 w 4232910"/>
                    <a:gd name="connsiteY59" fmla="*/ 1599218 h 2048798"/>
                    <a:gd name="connsiteX60" fmla="*/ 845820 w 4232910"/>
                    <a:gd name="connsiteY60" fmla="*/ 1835438 h 2048798"/>
                    <a:gd name="connsiteX61" fmla="*/ 754380 w 4232910"/>
                    <a:gd name="connsiteY61" fmla="*/ 1904018 h 2048798"/>
                    <a:gd name="connsiteX62" fmla="*/ 624840 w 4232910"/>
                    <a:gd name="connsiteY62" fmla="*/ 1896398 h 2048798"/>
                    <a:gd name="connsiteX63" fmla="*/ 571500 w 4232910"/>
                    <a:gd name="connsiteY63" fmla="*/ 1934498 h 2048798"/>
                    <a:gd name="connsiteX64" fmla="*/ 525780 w 4232910"/>
                    <a:gd name="connsiteY64" fmla="*/ 1904018 h 2048798"/>
                    <a:gd name="connsiteX65" fmla="*/ 480060 w 4232910"/>
                    <a:gd name="connsiteY65" fmla="*/ 1919258 h 2048798"/>
                    <a:gd name="connsiteX66" fmla="*/ 495300 w 4232910"/>
                    <a:gd name="connsiteY66" fmla="*/ 2003078 h 2048798"/>
                    <a:gd name="connsiteX67" fmla="*/ 419100 w 4232910"/>
                    <a:gd name="connsiteY67" fmla="*/ 2048798 h 2048798"/>
                    <a:gd name="connsiteX68" fmla="*/ 342900 w 4232910"/>
                    <a:gd name="connsiteY68" fmla="*/ 2010698 h 2048798"/>
                    <a:gd name="connsiteX69" fmla="*/ 281940 w 4232910"/>
                    <a:gd name="connsiteY69" fmla="*/ 2033558 h 2048798"/>
                    <a:gd name="connsiteX70" fmla="*/ 266700 w 4232910"/>
                    <a:gd name="connsiteY70" fmla="*/ 2010698 h 2048798"/>
                    <a:gd name="connsiteX71" fmla="*/ 0 w 4232910"/>
                    <a:gd name="connsiteY71" fmla="*/ 2003078 h 2048798"/>
                    <a:gd name="connsiteX72" fmla="*/ 53340 w 4232910"/>
                    <a:gd name="connsiteY72" fmla="*/ 1743998 h 2048798"/>
                    <a:gd name="connsiteX73" fmla="*/ 175260 w 4232910"/>
                    <a:gd name="connsiteY73" fmla="*/ 1652558 h 2048798"/>
                    <a:gd name="connsiteX74" fmla="*/ 137160 w 4232910"/>
                    <a:gd name="connsiteY74" fmla="*/ 1507778 h 2048798"/>
                    <a:gd name="connsiteX75" fmla="*/ 83820 w 4232910"/>
                    <a:gd name="connsiteY75" fmla="*/ 1500158 h 2048798"/>
                    <a:gd name="connsiteX76" fmla="*/ 121920 w 4232910"/>
                    <a:gd name="connsiteY76" fmla="*/ 1439198 h 2048798"/>
                    <a:gd name="connsiteX77" fmla="*/ 297180 w 4232910"/>
                    <a:gd name="connsiteY77" fmla="*/ 1362998 h 2048798"/>
                    <a:gd name="connsiteX78" fmla="*/ 525780 w 4232910"/>
                    <a:gd name="connsiteY78" fmla="*/ 1279178 h 2048798"/>
                    <a:gd name="connsiteX79" fmla="*/ 525780 w 4232910"/>
                    <a:gd name="connsiteY79" fmla="*/ 959138 h 2048798"/>
                    <a:gd name="connsiteX80" fmla="*/ 586740 w 4232910"/>
                    <a:gd name="connsiteY80" fmla="*/ 882938 h 2048798"/>
                    <a:gd name="connsiteX81" fmla="*/ 571500 w 4232910"/>
                    <a:gd name="connsiteY81" fmla="*/ 844838 h 2048798"/>
                    <a:gd name="connsiteX82" fmla="*/ 586740 w 4232910"/>
                    <a:gd name="connsiteY82" fmla="*/ 783878 h 2048798"/>
                    <a:gd name="connsiteX83" fmla="*/ 518160 w 4232910"/>
                    <a:gd name="connsiteY83" fmla="*/ 677198 h 2048798"/>
                    <a:gd name="connsiteX84" fmla="*/ 304800 w 4232910"/>
                    <a:gd name="connsiteY84" fmla="*/ 517178 h 2048798"/>
                    <a:gd name="connsiteX85" fmla="*/ 198120 w 4232910"/>
                    <a:gd name="connsiteY85" fmla="*/ 288578 h 2048798"/>
                    <a:gd name="connsiteX86" fmla="*/ 281940 w 4232910"/>
                    <a:gd name="connsiteY86" fmla="*/ 227618 h 2048798"/>
                    <a:gd name="connsiteX87" fmla="*/ 396240 w 4232910"/>
                    <a:gd name="connsiteY87" fmla="*/ 227618 h 2048798"/>
                    <a:gd name="connsiteX88" fmla="*/ 381000 w 4232910"/>
                    <a:gd name="connsiteY88" fmla="*/ 387638 h 2048798"/>
                    <a:gd name="connsiteX89" fmla="*/ 434340 w 4232910"/>
                    <a:gd name="connsiteY89" fmla="*/ 440978 h 2048798"/>
                    <a:gd name="connsiteX90" fmla="*/ 670560 w 4232910"/>
                    <a:gd name="connsiteY90" fmla="*/ 562898 h 2048798"/>
                    <a:gd name="connsiteX91" fmla="*/ 899160 w 4232910"/>
                    <a:gd name="connsiteY91" fmla="*/ 570518 h 2048798"/>
                    <a:gd name="connsiteX92" fmla="*/ 937260 w 4232910"/>
                    <a:gd name="connsiteY92" fmla="*/ 448598 h 2048798"/>
                    <a:gd name="connsiteX93" fmla="*/ 1082040 w 4232910"/>
                    <a:gd name="connsiteY93" fmla="*/ 372398 h 2048798"/>
                    <a:gd name="connsiteX94" fmla="*/ 1409700 w 4232910"/>
                    <a:gd name="connsiteY94" fmla="*/ 280958 h 2048798"/>
                    <a:gd name="connsiteX95" fmla="*/ 1623060 w 4232910"/>
                    <a:gd name="connsiteY95" fmla="*/ 395258 h 2048798"/>
                    <a:gd name="connsiteX96" fmla="*/ 1844040 w 4232910"/>
                    <a:gd name="connsiteY96" fmla="*/ 410498 h 2048798"/>
                    <a:gd name="connsiteX97" fmla="*/ 2186940 w 4232910"/>
                    <a:gd name="connsiteY97" fmla="*/ 410498 h 2048798"/>
                    <a:gd name="connsiteX98" fmla="*/ 2651760 w 4232910"/>
                    <a:gd name="connsiteY98" fmla="*/ 334298 h 2048798"/>
                    <a:gd name="connsiteX99" fmla="*/ 2689860 w 4232910"/>
                    <a:gd name="connsiteY99" fmla="*/ 280958 h 2048798"/>
                    <a:gd name="connsiteX100" fmla="*/ 2781300 w 4232910"/>
                    <a:gd name="connsiteY100" fmla="*/ 341918 h 2048798"/>
                    <a:gd name="connsiteX101" fmla="*/ 3139440 w 4232910"/>
                    <a:gd name="connsiteY101" fmla="*/ 296198 h 2048798"/>
                    <a:gd name="connsiteX102" fmla="*/ 3200400 w 4232910"/>
                    <a:gd name="connsiteY102" fmla="*/ 219998 h 2048798"/>
                    <a:gd name="connsiteX103" fmla="*/ 3284220 w 4232910"/>
                    <a:gd name="connsiteY103" fmla="*/ 265718 h 2048798"/>
                    <a:gd name="connsiteX104" fmla="*/ 3497580 w 4232910"/>
                    <a:gd name="connsiteY104" fmla="*/ 204758 h 2048798"/>
                    <a:gd name="connsiteX105" fmla="*/ 3566160 w 4232910"/>
                    <a:gd name="connsiteY105" fmla="*/ 75218 h 2048798"/>
                    <a:gd name="connsiteX106" fmla="*/ 3672840 w 4232910"/>
                    <a:gd name="connsiteY106" fmla="*/ 67598 h 20487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</a:cxnLst>
                  <a:rect l="l" t="t" r="r" b="b"/>
                  <a:pathLst>
                    <a:path w="4232910" h="2048798">
                      <a:moveTo>
                        <a:pt x="3808038" y="0"/>
                      </a:moveTo>
                      <a:lnTo>
                        <a:pt x="3902710" y="82838"/>
                      </a:lnTo>
                      <a:lnTo>
                        <a:pt x="3890010" y="159038"/>
                      </a:lnTo>
                      <a:lnTo>
                        <a:pt x="3953510" y="178088"/>
                      </a:lnTo>
                      <a:lnTo>
                        <a:pt x="3959860" y="292388"/>
                      </a:lnTo>
                      <a:lnTo>
                        <a:pt x="3896360" y="355888"/>
                      </a:lnTo>
                      <a:lnTo>
                        <a:pt x="3966210" y="393988"/>
                      </a:lnTo>
                      <a:lnTo>
                        <a:pt x="4010660" y="635288"/>
                      </a:lnTo>
                      <a:lnTo>
                        <a:pt x="4118610" y="698788"/>
                      </a:lnTo>
                      <a:lnTo>
                        <a:pt x="4112260" y="882938"/>
                      </a:lnTo>
                      <a:lnTo>
                        <a:pt x="4220210" y="946438"/>
                      </a:lnTo>
                      <a:lnTo>
                        <a:pt x="4182110" y="1092488"/>
                      </a:lnTo>
                      <a:lnTo>
                        <a:pt x="4232910" y="1124238"/>
                      </a:lnTo>
                      <a:lnTo>
                        <a:pt x="4220210" y="1251238"/>
                      </a:lnTo>
                      <a:lnTo>
                        <a:pt x="4086860" y="1371888"/>
                      </a:lnTo>
                      <a:lnTo>
                        <a:pt x="3997960" y="1422688"/>
                      </a:lnTo>
                      <a:lnTo>
                        <a:pt x="3902936" y="1397348"/>
                      </a:lnTo>
                      <a:lnTo>
                        <a:pt x="3855720" y="1355378"/>
                      </a:lnTo>
                      <a:lnTo>
                        <a:pt x="3779520" y="1408718"/>
                      </a:lnTo>
                      <a:lnTo>
                        <a:pt x="3649980" y="1454438"/>
                      </a:lnTo>
                      <a:lnTo>
                        <a:pt x="3619500" y="1530638"/>
                      </a:lnTo>
                      <a:lnTo>
                        <a:pt x="3482340" y="1553498"/>
                      </a:lnTo>
                      <a:lnTo>
                        <a:pt x="3444240" y="1507778"/>
                      </a:lnTo>
                      <a:lnTo>
                        <a:pt x="3375660" y="1553498"/>
                      </a:lnTo>
                      <a:lnTo>
                        <a:pt x="3253740" y="1576358"/>
                      </a:lnTo>
                      <a:lnTo>
                        <a:pt x="3177540" y="1652558"/>
                      </a:lnTo>
                      <a:lnTo>
                        <a:pt x="3124200" y="1515398"/>
                      </a:lnTo>
                      <a:lnTo>
                        <a:pt x="3162300" y="1408718"/>
                      </a:lnTo>
                      <a:lnTo>
                        <a:pt x="3078480" y="1393478"/>
                      </a:lnTo>
                      <a:lnTo>
                        <a:pt x="3086100" y="1309658"/>
                      </a:lnTo>
                      <a:lnTo>
                        <a:pt x="3086100" y="1248698"/>
                      </a:lnTo>
                      <a:lnTo>
                        <a:pt x="3040380" y="1225838"/>
                      </a:lnTo>
                      <a:lnTo>
                        <a:pt x="2933700" y="1142018"/>
                      </a:lnTo>
                      <a:lnTo>
                        <a:pt x="2842260" y="1157258"/>
                      </a:lnTo>
                      <a:lnTo>
                        <a:pt x="2758440" y="1157258"/>
                      </a:lnTo>
                      <a:lnTo>
                        <a:pt x="2651760" y="1119158"/>
                      </a:lnTo>
                      <a:lnTo>
                        <a:pt x="2697480" y="1020098"/>
                      </a:lnTo>
                      <a:lnTo>
                        <a:pt x="2667000" y="974378"/>
                      </a:lnTo>
                      <a:lnTo>
                        <a:pt x="2590800" y="981998"/>
                      </a:lnTo>
                      <a:lnTo>
                        <a:pt x="2446020" y="1058198"/>
                      </a:lnTo>
                      <a:lnTo>
                        <a:pt x="2438400" y="1134398"/>
                      </a:lnTo>
                      <a:lnTo>
                        <a:pt x="2354580" y="1134398"/>
                      </a:lnTo>
                      <a:lnTo>
                        <a:pt x="2346960" y="1187738"/>
                      </a:lnTo>
                      <a:lnTo>
                        <a:pt x="2240280" y="1202978"/>
                      </a:lnTo>
                      <a:lnTo>
                        <a:pt x="2240280" y="1263938"/>
                      </a:lnTo>
                      <a:lnTo>
                        <a:pt x="2194560" y="1340138"/>
                      </a:lnTo>
                      <a:lnTo>
                        <a:pt x="2118360" y="1347758"/>
                      </a:lnTo>
                      <a:lnTo>
                        <a:pt x="2034540" y="1172498"/>
                      </a:lnTo>
                      <a:lnTo>
                        <a:pt x="1783080" y="1073438"/>
                      </a:lnTo>
                      <a:lnTo>
                        <a:pt x="1684020" y="1081058"/>
                      </a:lnTo>
                      <a:lnTo>
                        <a:pt x="1470660" y="1012478"/>
                      </a:lnTo>
                      <a:lnTo>
                        <a:pt x="1417320" y="1020098"/>
                      </a:lnTo>
                      <a:lnTo>
                        <a:pt x="1356360" y="1142018"/>
                      </a:lnTo>
                      <a:lnTo>
                        <a:pt x="1325880" y="1286798"/>
                      </a:lnTo>
                      <a:lnTo>
                        <a:pt x="1303020" y="1370618"/>
                      </a:lnTo>
                      <a:lnTo>
                        <a:pt x="1188720" y="1393478"/>
                      </a:lnTo>
                      <a:lnTo>
                        <a:pt x="1158240" y="1454438"/>
                      </a:lnTo>
                      <a:lnTo>
                        <a:pt x="1219200" y="1576358"/>
                      </a:lnTo>
                      <a:lnTo>
                        <a:pt x="960120" y="1644938"/>
                      </a:lnTo>
                      <a:lnTo>
                        <a:pt x="822960" y="1599218"/>
                      </a:lnTo>
                      <a:lnTo>
                        <a:pt x="845820" y="1835438"/>
                      </a:lnTo>
                      <a:lnTo>
                        <a:pt x="754380" y="1904018"/>
                      </a:lnTo>
                      <a:lnTo>
                        <a:pt x="624840" y="1896398"/>
                      </a:lnTo>
                      <a:lnTo>
                        <a:pt x="571500" y="1934498"/>
                      </a:lnTo>
                      <a:lnTo>
                        <a:pt x="525780" y="1904018"/>
                      </a:lnTo>
                      <a:lnTo>
                        <a:pt x="480060" y="1919258"/>
                      </a:lnTo>
                      <a:lnTo>
                        <a:pt x="495300" y="2003078"/>
                      </a:lnTo>
                      <a:lnTo>
                        <a:pt x="419100" y="2048798"/>
                      </a:lnTo>
                      <a:lnTo>
                        <a:pt x="342900" y="2010698"/>
                      </a:lnTo>
                      <a:lnTo>
                        <a:pt x="281940" y="2033558"/>
                      </a:lnTo>
                      <a:lnTo>
                        <a:pt x="266700" y="2010698"/>
                      </a:lnTo>
                      <a:lnTo>
                        <a:pt x="0" y="2003078"/>
                      </a:lnTo>
                      <a:lnTo>
                        <a:pt x="53340" y="1743998"/>
                      </a:lnTo>
                      <a:lnTo>
                        <a:pt x="175260" y="1652558"/>
                      </a:lnTo>
                      <a:lnTo>
                        <a:pt x="137160" y="1507778"/>
                      </a:lnTo>
                      <a:lnTo>
                        <a:pt x="83820" y="1500158"/>
                      </a:lnTo>
                      <a:lnTo>
                        <a:pt x="121920" y="1439198"/>
                      </a:lnTo>
                      <a:lnTo>
                        <a:pt x="297180" y="1362998"/>
                      </a:lnTo>
                      <a:lnTo>
                        <a:pt x="525780" y="1279178"/>
                      </a:lnTo>
                      <a:lnTo>
                        <a:pt x="525780" y="959138"/>
                      </a:lnTo>
                      <a:lnTo>
                        <a:pt x="586740" y="882938"/>
                      </a:lnTo>
                      <a:lnTo>
                        <a:pt x="571500" y="844838"/>
                      </a:lnTo>
                      <a:lnTo>
                        <a:pt x="586740" y="783878"/>
                      </a:lnTo>
                      <a:lnTo>
                        <a:pt x="518160" y="677198"/>
                      </a:lnTo>
                      <a:lnTo>
                        <a:pt x="304800" y="517178"/>
                      </a:lnTo>
                      <a:lnTo>
                        <a:pt x="198120" y="288578"/>
                      </a:lnTo>
                      <a:lnTo>
                        <a:pt x="281940" y="227618"/>
                      </a:lnTo>
                      <a:lnTo>
                        <a:pt x="396240" y="227618"/>
                      </a:lnTo>
                      <a:lnTo>
                        <a:pt x="381000" y="387638"/>
                      </a:lnTo>
                      <a:lnTo>
                        <a:pt x="434340" y="440978"/>
                      </a:lnTo>
                      <a:lnTo>
                        <a:pt x="670560" y="562898"/>
                      </a:lnTo>
                      <a:lnTo>
                        <a:pt x="899160" y="570518"/>
                      </a:lnTo>
                      <a:lnTo>
                        <a:pt x="937260" y="448598"/>
                      </a:lnTo>
                      <a:lnTo>
                        <a:pt x="1082040" y="372398"/>
                      </a:lnTo>
                      <a:lnTo>
                        <a:pt x="1409700" y="280958"/>
                      </a:lnTo>
                      <a:lnTo>
                        <a:pt x="1623060" y="395258"/>
                      </a:lnTo>
                      <a:lnTo>
                        <a:pt x="1844040" y="410498"/>
                      </a:lnTo>
                      <a:lnTo>
                        <a:pt x="2186940" y="410498"/>
                      </a:lnTo>
                      <a:lnTo>
                        <a:pt x="2651760" y="334298"/>
                      </a:lnTo>
                      <a:lnTo>
                        <a:pt x="2689860" y="280958"/>
                      </a:lnTo>
                      <a:lnTo>
                        <a:pt x="2781300" y="341918"/>
                      </a:lnTo>
                      <a:lnTo>
                        <a:pt x="3139440" y="296198"/>
                      </a:lnTo>
                      <a:lnTo>
                        <a:pt x="3200400" y="219998"/>
                      </a:lnTo>
                      <a:lnTo>
                        <a:pt x="3284220" y="265718"/>
                      </a:lnTo>
                      <a:lnTo>
                        <a:pt x="3497580" y="204758"/>
                      </a:lnTo>
                      <a:lnTo>
                        <a:pt x="3566160" y="75218"/>
                      </a:lnTo>
                      <a:lnTo>
                        <a:pt x="3672840" y="67598"/>
                      </a:lnTo>
                      <a:close/>
                    </a:path>
                  </a:pathLst>
                </a:custGeom>
                <a:solidFill>
                  <a:srgbClr val="00CC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431" name="フリーフォーム: 図形 430">
                  <a:extLst>
                    <a:ext uri="{FF2B5EF4-FFF2-40B4-BE49-F238E27FC236}">
                      <a16:creationId xmlns:a16="http://schemas.microsoft.com/office/drawing/2014/main" id="{4B8F6F6D-1C0F-B1E9-9181-C3E542FC8FBD}"/>
                    </a:ext>
                  </a:extLst>
                </p:cNvPr>
                <p:cNvSpPr/>
                <p:nvPr/>
              </p:nvSpPr>
              <p:spPr>
                <a:xfrm>
                  <a:off x="663982" y="1840758"/>
                  <a:ext cx="520177" cy="647087"/>
                </a:xfrm>
                <a:custGeom>
                  <a:avLst/>
                  <a:gdLst>
                    <a:gd name="connsiteX0" fmla="*/ 159121 w 520177"/>
                    <a:gd name="connsiteY0" fmla="*/ 0 h 647087"/>
                    <a:gd name="connsiteX1" fmla="*/ 170062 w 520177"/>
                    <a:gd name="connsiteY1" fmla="*/ 45327 h 647087"/>
                    <a:gd name="connsiteX2" fmla="*/ 182566 w 520177"/>
                    <a:gd name="connsiteY2" fmla="*/ 53142 h 647087"/>
                    <a:gd name="connsiteX3" fmla="*/ 187255 w 520177"/>
                    <a:gd name="connsiteY3" fmla="*/ 81277 h 647087"/>
                    <a:gd name="connsiteX4" fmla="*/ 173188 w 520177"/>
                    <a:gd name="connsiteY4" fmla="*/ 87529 h 647087"/>
                    <a:gd name="connsiteX5" fmla="*/ 174751 w 520177"/>
                    <a:gd name="connsiteY5" fmla="*/ 103159 h 647087"/>
                    <a:gd name="connsiteX6" fmla="*/ 155995 w 520177"/>
                    <a:gd name="connsiteY6" fmla="*/ 126604 h 647087"/>
                    <a:gd name="connsiteX7" fmla="*/ 162247 w 520177"/>
                    <a:gd name="connsiteY7" fmla="*/ 145360 h 647087"/>
                    <a:gd name="connsiteX8" fmla="*/ 170062 w 520177"/>
                    <a:gd name="connsiteY8" fmla="*/ 176621 h 647087"/>
                    <a:gd name="connsiteX9" fmla="*/ 182566 w 520177"/>
                    <a:gd name="connsiteY9" fmla="*/ 190688 h 647087"/>
                    <a:gd name="connsiteX10" fmla="*/ 195070 w 520177"/>
                    <a:gd name="connsiteY10" fmla="*/ 190688 h 647087"/>
                    <a:gd name="connsiteX11" fmla="*/ 201322 w 520177"/>
                    <a:gd name="connsiteY11" fmla="*/ 184436 h 647087"/>
                    <a:gd name="connsiteX12" fmla="*/ 231019 w 520177"/>
                    <a:gd name="connsiteY12" fmla="*/ 184436 h 647087"/>
                    <a:gd name="connsiteX13" fmla="*/ 231019 w 520177"/>
                    <a:gd name="connsiteY13" fmla="*/ 193814 h 647087"/>
                    <a:gd name="connsiteX14" fmla="*/ 213826 w 520177"/>
                    <a:gd name="connsiteY14" fmla="*/ 229763 h 647087"/>
                    <a:gd name="connsiteX15" fmla="*/ 212263 w 520177"/>
                    <a:gd name="connsiteY15" fmla="*/ 237578 h 647087"/>
                    <a:gd name="connsiteX16" fmla="*/ 218515 w 520177"/>
                    <a:gd name="connsiteY16" fmla="*/ 248519 h 647087"/>
                    <a:gd name="connsiteX17" fmla="*/ 221641 w 520177"/>
                    <a:gd name="connsiteY17" fmla="*/ 262586 h 647087"/>
                    <a:gd name="connsiteX18" fmla="*/ 243524 w 520177"/>
                    <a:gd name="connsiteY18" fmla="*/ 282905 h 647087"/>
                    <a:gd name="connsiteX19" fmla="*/ 288851 w 520177"/>
                    <a:gd name="connsiteY19" fmla="*/ 282905 h 647087"/>
                    <a:gd name="connsiteX20" fmla="*/ 287288 w 520177"/>
                    <a:gd name="connsiteY20" fmla="*/ 267275 h 647087"/>
                    <a:gd name="connsiteX21" fmla="*/ 309170 w 520177"/>
                    <a:gd name="connsiteY21" fmla="*/ 262586 h 647087"/>
                    <a:gd name="connsiteX22" fmla="*/ 334178 w 520177"/>
                    <a:gd name="connsiteY22" fmla="*/ 276653 h 647087"/>
                    <a:gd name="connsiteX23" fmla="*/ 356061 w 520177"/>
                    <a:gd name="connsiteY23" fmla="*/ 242267 h 647087"/>
                    <a:gd name="connsiteX24" fmla="*/ 367002 w 520177"/>
                    <a:gd name="connsiteY24" fmla="*/ 234452 h 647087"/>
                    <a:gd name="connsiteX25" fmla="*/ 371691 w 520177"/>
                    <a:gd name="connsiteY25" fmla="*/ 228200 h 647087"/>
                    <a:gd name="connsiteX26" fmla="*/ 352935 w 520177"/>
                    <a:gd name="connsiteY26" fmla="*/ 203192 h 647087"/>
                    <a:gd name="connsiteX27" fmla="*/ 359187 w 520177"/>
                    <a:gd name="connsiteY27" fmla="*/ 190688 h 647087"/>
                    <a:gd name="connsiteX28" fmla="*/ 373254 w 520177"/>
                    <a:gd name="connsiteY28" fmla="*/ 173494 h 647087"/>
                    <a:gd name="connsiteX29" fmla="*/ 379506 w 520177"/>
                    <a:gd name="connsiteY29" fmla="*/ 160990 h 647087"/>
                    <a:gd name="connsiteX30" fmla="*/ 404514 w 520177"/>
                    <a:gd name="connsiteY30" fmla="*/ 160990 h 647087"/>
                    <a:gd name="connsiteX31" fmla="*/ 406077 w 520177"/>
                    <a:gd name="connsiteY31" fmla="*/ 184436 h 647087"/>
                    <a:gd name="connsiteX32" fmla="*/ 406077 w 520177"/>
                    <a:gd name="connsiteY32" fmla="*/ 206318 h 647087"/>
                    <a:gd name="connsiteX33" fmla="*/ 406077 w 520177"/>
                    <a:gd name="connsiteY33" fmla="*/ 229763 h 647087"/>
                    <a:gd name="connsiteX34" fmla="*/ 406077 w 520177"/>
                    <a:gd name="connsiteY34" fmla="*/ 242267 h 647087"/>
                    <a:gd name="connsiteX35" fmla="*/ 423270 w 520177"/>
                    <a:gd name="connsiteY35" fmla="*/ 253208 h 647087"/>
                    <a:gd name="connsiteX36" fmla="*/ 424833 w 520177"/>
                    <a:gd name="connsiteY36" fmla="*/ 264149 h 647087"/>
                    <a:gd name="connsiteX37" fmla="*/ 440463 w 520177"/>
                    <a:gd name="connsiteY37" fmla="*/ 265712 h 647087"/>
                    <a:gd name="connsiteX38" fmla="*/ 435774 w 520177"/>
                    <a:gd name="connsiteY38" fmla="*/ 278216 h 647087"/>
                    <a:gd name="connsiteX39" fmla="*/ 446715 w 520177"/>
                    <a:gd name="connsiteY39" fmla="*/ 306351 h 647087"/>
                    <a:gd name="connsiteX40" fmla="*/ 446715 w 520177"/>
                    <a:gd name="connsiteY40" fmla="*/ 318855 h 647087"/>
                    <a:gd name="connsiteX41" fmla="*/ 451404 w 520177"/>
                    <a:gd name="connsiteY41" fmla="*/ 332922 h 647087"/>
                    <a:gd name="connsiteX42" fmla="*/ 452967 w 520177"/>
                    <a:gd name="connsiteY42" fmla="*/ 339174 h 647087"/>
                    <a:gd name="connsiteX43" fmla="*/ 465472 w 520177"/>
                    <a:gd name="connsiteY43" fmla="*/ 342300 h 647087"/>
                    <a:gd name="connsiteX44" fmla="*/ 484228 w 520177"/>
                    <a:gd name="connsiteY44" fmla="*/ 342300 h 647087"/>
                    <a:gd name="connsiteX45" fmla="*/ 484228 w 520177"/>
                    <a:gd name="connsiteY45" fmla="*/ 354804 h 647087"/>
                    <a:gd name="connsiteX46" fmla="*/ 512362 w 520177"/>
                    <a:gd name="connsiteY46" fmla="*/ 357930 h 647087"/>
                    <a:gd name="connsiteX47" fmla="*/ 506110 w 520177"/>
                    <a:gd name="connsiteY47" fmla="*/ 373560 h 647087"/>
                    <a:gd name="connsiteX48" fmla="*/ 513925 w 520177"/>
                    <a:gd name="connsiteY48" fmla="*/ 387627 h 647087"/>
                    <a:gd name="connsiteX49" fmla="*/ 520177 w 520177"/>
                    <a:gd name="connsiteY49" fmla="*/ 411072 h 647087"/>
                    <a:gd name="connsiteX50" fmla="*/ 488917 w 520177"/>
                    <a:gd name="connsiteY50" fmla="*/ 423576 h 647087"/>
                    <a:gd name="connsiteX51" fmla="*/ 495169 w 520177"/>
                    <a:gd name="connsiteY51" fmla="*/ 484534 h 647087"/>
                    <a:gd name="connsiteX52" fmla="*/ 490480 w 520177"/>
                    <a:gd name="connsiteY52" fmla="*/ 518920 h 647087"/>
                    <a:gd name="connsiteX53" fmla="*/ 477976 w 520177"/>
                    <a:gd name="connsiteY53" fmla="*/ 540802 h 647087"/>
                    <a:gd name="connsiteX54" fmla="*/ 442026 w 520177"/>
                    <a:gd name="connsiteY54" fmla="*/ 551743 h 647087"/>
                    <a:gd name="connsiteX55" fmla="*/ 448278 w 520177"/>
                    <a:gd name="connsiteY55" fmla="*/ 611138 h 647087"/>
                    <a:gd name="connsiteX56" fmla="*/ 452967 w 520177"/>
                    <a:gd name="connsiteY56" fmla="*/ 625205 h 647087"/>
                    <a:gd name="connsiteX57" fmla="*/ 452967 w 520177"/>
                    <a:gd name="connsiteY57" fmla="*/ 640835 h 647087"/>
                    <a:gd name="connsiteX58" fmla="*/ 443589 w 520177"/>
                    <a:gd name="connsiteY58" fmla="*/ 647087 h 647087"/>
                    <a:gd name="connsiteX59" fmla="*/ 429522 w 520177"/>
                    <a:gd name="connsiteY59" fmla="*/ 639272 h 647087"/>
                    <a:gd name="connsiteX60" fmla="*/ 431085 w 520177"/>
                    <a:gd name="connsiteY60" fmla="*/ 615827 h 647087"/>
                    <a:gd name="connsiteX61" fmla="*/ 398262 w 520177"/>
                    <a:gd name="connsiteY61" fmla="*/ 589256 h 647087"/>
                    <a:gd name="connsiteX62" fmla="*/ 384195 w 520177"/>
                    <a:gd name="connsiteY62" fmla="*/ 595508 h 647087"/>
                    <a:gd name="connsiteX63" fmla="*/ 352935 w 520177"/>
                    <a:gd name="connsiteY63" fmla="*/ 576752 h 647087"/>
                    <a:gd name="connsiteX64" fmla="*/ 343556 w 520177"/>
                    <a:gd name="connsiteY64" fmla="*/ 576752 h 647087"/>
                    <a:gd name="connsiteX65" fmla="*/ 337304 w 520177"/>
                    <a:gd name="connsiteY65" fmla="*/ 559558 h 647087"/>
                    <a:gd name="connsiteX66" fmla="*/ 326363 w 520177"/>
                    <a:gd name="connsiteY66" fmla="*/ 564248 h 647087"/>
                    <a:gd name="connsiteX67" fmla="*/ 290414 w 520177"/>
                    <a:gd name="connsiteY67" fmla="*/ 531424 h 647087"/>
                    <a:gd name="connsiteX68" fmla="*/ 273221 w 520177"/>
                    <a:gd name="connsiteY68" fmla="*/ 517357 h 647087"/>
                    <a:gd name="connsiteX69" fmla="*/ 256087 w 520177"/>
                    <a:gd name="connsiteY69" fmla="*/ 508219 h 647087"/>
                    <a:gd name="connsiteX70" fmla="*/ 243133 w 520177"/>
                    <a:gd name="connsiteY70" fmla="*/ 523023 h 647087"/>
                    <a:gd name="connsiteX71" fmla="*/ 225549 w 520177"/>
                    <a:gd name="connsiteY71" fmla="*/ 519115 h 647087"/>
                    <a:gd name="connsiteX72" fmla="*/ 242771 w 520177"/>
                    <a:gd name="connsiteY72" fmla="*/ 495903 h 647087"/>
                    <a:gd name="connsiteX73" fmla="*/ 221641 w 520177"/>
                    <a:gd name="connsiteY73" fmla="*/ 468904 h 647087"/>
                    <a:gd name="connsiteX74" fmla="*/ 213826 w 520177"/>
                    <a:gd name="connsiteY74" fmla="*/ 473593 h 647087"/>
                    <a:gd name="connsiteX75" fmla="*/ 199759 w 520177"/>
                    <a:gd name="connsiteY75" fmla="*/ 467341 h 647087"/>
                    <a:gd name="connsiteX76" fmla="*/ 176314 w 520177"/>
                    <a:gd name="connsiteY76" fmla="*/ 475156 h 647087"/>
                    <a:gd name="connsiteX77" fmla="*/ 141928 w 520177"/>
                    <a:gd name="connsiteY77" fmla="*/ 487660 h 647087"/>
                    <a:gd name="connsiteX78" fmla="*/ 121608 w 520177"/>
                    <a:gd name="connsiteY78" fmla="*/ 486097 h 647087"/>
                    <a:gd name="connsiteX79" fmla="*/ 82533 w 520177"/>
                    <a:gd name="connsiteY79" fmla="*/ 512668 h 647087"/>
                    <a:gd name="connsiteX80" fmla="*/ 54399 w 520177"/>
                    <a:gd name="connsiteY80" fmla="*/ 506416 h 647087"/>
                    <a:gd name="connsiteX81" fmla="*/ 27828 w 520177"/>
                    <a:gd name="connsiteY81" fmla="*/ 492349 h 647087"/>
                    <a:gd name="connsiteX82" fmla="*/ 27828 w 520177"/>
                    <a:gd name="connsiteY82" fmla="*/ 507979 h 647087"/>
                    <a:gd name="connsiteX83" fmla="*/ 23139 w 520177"/>
                    <a:gd name="connsiteY83" fmla="*/ 515794 h 647087"/>
                    <a:gd name="connsiteX84" fmla="*/ 2819 w 520177"/>
                    <a:gd name="connsiteY84" fmla="*/ 528298 h 647087"/>
                    <a:gd name="connsiteX85" fmla="*/ 0 w 520177"/>
                    <a:gd name="connsiteY85" fmla="*/ 520545 h 647087"/>
                    <a:gd name="connsiteX86" fmla="*/ 0 w 520177"/>
                    <a:gd name="connsiteY86" fmla="*/ 171073 h 647087"/>
                    <a:gd name="connsiteX87" fmla="*/ 7508 w 520177"/>
                    <a:gd name="connsiteY87" fmla="*/ 150049 h 647087"/>
                    <a:gd name="connsiteX88" fmla="*/ 20012 w 520177"/>
                    <a:gd name="connsiteY88" fmla="*/ 143797 h 647087"/>
                    <a:gd name="connsiteX89" fmla="*/ 15323 w 520177"/>
                    <a:gd name="connsiteY89" fmla="*/ 120352 h 647087"/>
                    <a:gd name="connsiteX90" fmla="*/ 26265 w 520177"/>
                    <a:gd name="connsiteY90" fmla="*/ 109411 h 647087"/>
                    <a:gd name="connsiteX91" fmla="*/ 51273 w 520177"/>
                    <a:gd name="connsiteY91" fmla="*/ 110974 h 647087"/>
                    <a:gd name="connsiteX92" fmla="*/ 55962 w 520177"/>
                    <a:gd name="connsiteY92" fmla="*/ 96907 h 647087"/>
                    <a:gd name="connsiteX93" fmla="*/ 70029 w 520177"/>
                    <a:gd name="connsiteY93" fmla="*/ 92218 h 647087"/>
                    <a:gd name="connsiteX94" fmla="*/ 74718 w 520177"/>
                    <a:gd name="connsiteY94" fmla="*/ 79714 h 647087"/>
                    <a:gd name="connsiteX95" fmla="*/ 82533 w 520177"/>
                    <a:gd name="connsiteY95" fmla="*/ 50016 h 647087"/>
                    <a:gd name="connsiteX96" fmla="*/ 88785 w 520177"/>
                    <a:gd name="connsiteY96" fmla="*/ 43765 h 647087"/>
                    <a:gd name="connsiteX97" fmla="*/ 105978 w 520177"/>
                    <a:gd name="connsiteY97" fmla="*/ 43765 h 647087"/>
                    <a:gd name="connsiteX98" fmla="*/ 105978 w 520177"/>
                    <a:gd name="connsiteY98" fmla="*/ 23445 h 647087"/>
                    <a:gd name="connsiteX99" fmla="*/ 118482 w 520177"/>
                    <a:gd name="connsiteY99" fmla="*/ 9378 h 647087"/>
                    <a:gd name="connsiteX100" fmla="*/ 130986 w 520177"/>
                    <a:gd name="connsiteY100" fmla="*/ 15630 h 647087"/>
                    <a:gd name="connsiteX101" fmla="*/ 137239 w 520177"/>
                    <a:gd name="connsiteY101" fmla="*/ 23445 h 647087"/>
                    <a:gd name="connsiteX102" fmla="*/ 148180 w 520177"/>
                    <a:gd name="connsiteY102" fmla="*/ 20319 h 647087"/>
                    <a:gd name="connsiteX0" fmla="*/ 277003 w 638059"/>
                    <a:gd name="connsiteY0" fmla="*/ 0 h 647087"/>
                    <a:gd name="connsiteX1" fmla="*/ 287944 w 638059"/>
                    <a:gd name="connsiteY1" fmla="*/ 45327 h 647087"/>
                    <a:gd name="connsiteX2" fmla="*/ 300448 w 638059"/>
                    <a:gd name="connsiteY2" fmla="*/ 53142 h 647087"/>
                    <a:gd name="connsiteX3" fmla="*/ 305137 w 638059"/>
                    <a:gd name="connsiteY3" fmla="*/ 81277 h 647087"/>
                    <a:gd name="connsiteX4" fmla="*/ 291070 w 638059"/>
                    <a:gd name="connsiteY4" fmla="*/ 87529 h 647087"/>
                    <a:gd name="connsiteX5" fmla="*/ 292633 w 638059"/>
                    <a:gd name="connsiteY5" fmla="*/ 103159 h 647087"/>
                    <a:gd name="connsiteX6" fmla="*/ 273877 w 638059"/>
                    <a:gd name="connsiteY6" fmla="*/ 126604 h 647087"/>
                    <a:gd name="connsiteX7" fmla="*/ 280129 w 638059"/>
                    <a:gd name="connsiteY7" fmla="*/ 145360 h 647087"/>
                    <a:gd name="connsiteX8" fmla="*/ 287944 w 638059"/>
                    <a:gd name="connsiteY8" fmla="*/ 176621 h 647087"/>
                    <a:gd name="connsiteX9" fmla="*/ 300448 w 638059"/>
                    <a:gd name="connsiteY9" fmla="*/ 190688 h 647087"/>
                    <a:gd name="connsiteX10" fmla="*/ 312952 w 638059"/>
                    <a:gd name="connsiteY10" fmla="*/ 190688 h 647087"/>
                    <a:gd name="connsiteX11" fmla="*/ 319204 w 638059"/>
                    <a:gd name="connsiteY11" fmla="*/ 184436 h 647087"/>
                    <a:gd name="connsiteX12" fmla="*/ 348901 w 638059"/>
                    <a:gd name="connsiteY12" fmla="*/ 184436 h 647087"/>
                    <a:gd name="connsiteX13" fmla="*/ 348901 w 638059"/>
                    <a:gd name="connsiteY13" fmla="*/ 193814 h 647087"/>
                    <a:gd name="connsiteX14" fmla="*/ 331708 w 638059"/>
                    <a:gd name="connsiteY14" fmla="*/ 229763 h 647087"/>
                    <a:gd name="connsiteX15" fmla="*/ 330145 w 638059"/>
                    <a:gd name="connsiteY15" fmla="*/ 237578 h 647087"/>
                    <a:gd name="connsiteX16" fmla="*/ 336397 w 638059"/>
                    <a:gd name="connsiteY16" fmla="*/ 248519 h 647087"/>
                    <a:gd name="connsiteX17" fmla="*/ 339523 w 638059"/>
                    <a:gd name="connsiteY17" fmla="*/ 262586 h 647087"/>
                    <a:gd name="connsiteX18" fmla="*/ 361406 w 638059"/>
                    <a:gd name="connsiteY18" fmla="*/ 282905 h 647087"/>
                    <a:gd name="connsiteX19" fmla="*/ 406733 w 638059"/>
                    <a:gd name="connsiteY19" fmla="*/ 282905 h 647087"/>
                    <a:gd name="connsiteX20" fmla="*/ 405170 w 638059"/>
                    <a:gd name="connsiteY20" fmla="*/ 267275 h 647087"/>
                    <a:gd name="connsiteX21" fmla="*/ 427052 w 638059"/>
                    <a:gd name="connsiteY21" fmla="*/ 262586 h 647087"/>
                    <a:gd name="connsiteX22" fmla="*/ 452060 w 638059"/>
                    <a:gd name="connsiteY22" fmla="*/ 276653 h 647087"/>
                    <a:gd name="connsiteX23" fmla="*/ 473943 w 638059"/>
                    <a:gd name="connsiteY23" fmla="*/ 242267 h 647087"/>
                    <a:gd name="connsiteX24" fmla="*/ 484884 w 638059"/>
                    <a:gd name="connsiteY24" fmla="*/ 234452 h 647087"/>
                    <a:gd name="connsiteX25" fmla="*/ 489573 w 638059"/>
                    <a:gd name="connsiteY25" fmla="*/ 228200 h 647087"/>
                    <a:gd name="connsiteX26" fmla="*/ 470817 w 638059"/>
                    <a:gd name="connsiteY26" fmla="*/ 203192 h 647087"/>
                    <a:gd name="connsiteX27" fmla="*/ 477069 w 638059"/>
                    <a:gd name="connsiteY27" fmla="*/ 190688 h 647087"/>
                    <a:gd name="connsiteX28" fmla="*/ 491136 w 638059"/>
                    <a:gd name="connsiteY28" fmla="*/ 173494 h 647087"/>
                    <a:gd name="connsiteX29" fmla="*/ 497388 w 638059"/>
                    <a:gd name="connsiteY29" fmla="*/ 160990 h 647087"/>
                    <a:gd name="connsiteX30" fmla="*/ 522396 w 638059"/>
                    <a:gd name="connsiteY30" fmla="*/ 160990 h 647087"/>
                    <a:gd name="connsiteX31" fmla="*/ 523959 w 638059"/>
                    <a:gd name="connsiteY31" fmla="*/ 184436 h 647087"/>
                    <a:gd name="connsiteX32" fmla="*/ 523959 w 638059"/>
                    <a:gd name="connsiteY32" fmla="*/ 206318 h 647087"/>
                    <a:gd name="connsiteX33" fmla="*/ 523959 w 638059"/>
                    <a:gd name="connsiteY33" fmla="*/ 229763 h 647087"/>
                    <a:gd name="connsiteX34" fmla="*/ 523959 w 638059"/>
                    <a:gd name="connsiteY34" fmla="*/ 242267 h 647087"/>
                    <a:gd name="connsiteX35" fmla="*/ 541152 w 638059"/>
                    <a:gd name="connsiteY35" fmla="*/ 253208 h 647087"/>
                    <a:gd name="connsiteX36" fmla="*/ 542715 w 638059"/>
                    <a:gd name="connsiteY36" fmla="*/ 264149 h 647087"/>
                    <a:gd name="connsiteX37" fmla="*/ 558345 w 638059"/>
                    <a:gd name="connsiteY37" fmla="*/ 265712 h 647087"/>
                    <a:gd name="connsiteX38" fmla="*/ 553656 w 638059"/>
                    <a:gd name="connsiteY38" fmla="*/ 278216 h 647087"/>
                    <a:gd name="connsiteX39" fmla="*/ 564597 w 638059"/>
                    <a:gd name="connsiteY39" fmla="*/ 306351 h 647087"/>
                    <a:gd name="connsiteX40" fmla="*/ 564597 w 638059"/>
                    <a:gd name="connsiteY40" fmla="*/ 318855 h 647087"/>
                    <a:gd name="connsiteX41" fmla="*/ 569286 w 638059"/>
                    <a:gd name="connsiteY41" fmla="*/ 332922 h 647087"/>
                    <a:gd name="connsiteX42" fmla="*/ 570849 w 638059"/>
                    <a:gd name="connsiteY42" fmla="*/ 339174 h 647087"/>
                    <a:gd name="connsiteX43" fmla="*/ 583354 w 638059"/>
                    <a:gd name="connsiteY43" fmla="*/ 342300 h 647087"/>
                    <a:gd name="connsiteX44" fmla="*/ 602110 w 638059"/>
                    <a:gd name="connsiteY44" fmla="*/ 342300 h 647087"/>
                    <a:gd name="connsiteX45" fmla="*/ 602110 w 638059"/>
                    <a:gd name="connsiteY45" fmla="*/ 354804 h 647087"/>
                    <a:gd name="connsiteX46" fmla="*/ 630244 w 638059"/>
                    <a:gd name="connsiteY46" fmla="*/ 357930 h 647087"/>
                    <a:gd name="connsiteX47" fmla="*/ 623992 w 638059"/>
                    <a:gd name="connsiteY47" fmla="*/ 373560 h 647087"/>
                    <a:gd name="connsiteX48" fmla="*/ 631807 w 638059"/>
                    <a:gd name="connsiteY48" fmla="*/ 387627 h 647087"/>
                    <a:gd name="connsiteX49" fmla="*/ 638059 w 638059"/>
                    <a:gd name="connsiteY49" fmla="*/ 411072 h 647087"/>
                    <a:gd name="connsiteX50" fmla="*/ 606799 w 638059"/>
                    <a:gd name="connsiteY50" fmla="*/ 423576 h 647087"/>
                    <a:gd name="connsiteX51" fmla="*/ 613051 w 638059"/>
                    <a:gd name="connsiteY51" fmla="*/ 484534 h 647087"/>
                    <a:gd name="connsiteX52" fmla="*/ 608362 w 638059"/>
                    <a:gd name="connsiteY52" fmla="*/ 518920 h 647087"/>
                    <a:gd name="connsiteX53" fmla="*/ 595858 w 638059"/>
                    <a:gd name="connsiteY53" fmla="*/ 540802 h 647087"/>
                    <a:gd name="connsiteX54" fmla="*/ 559908 w 638059"/>
                    <a:gd name="connsiteY54" fmla="*/ 551743 h 647087"/>
                    <a:gd name="connsiteX55" fmla="*/ 566160 w 638059"/>
                    <a:gd name="connsiteY55" fmla="*/ 611138 h 647087"/>
                    <a:gd name="connsiteX56" fmla="*/ 570849 w 638059"/>
                    <a:gd name="connsiteY56" fmla="*/ 625205 h 647087"/>
                    <a:gd name="connsiteX57" fmla="*/ 570849 w 638059"/>
                    <a:gd name="connsiteY57" fmla="*/ 640835 h 647087"/>
                    <a:gd name="connsiteX58" fmla="*/ 561471 w 638059"/>
                    <a:gd name="connsiteY58" fmla="*/ 647087 h 647087"/>
                    <a:gd name="connsiteX59" fmla="*/ 547404 w 638059"/>
                    <a:gd name="connsiteY59" fmla="*/ 639272 h 647087"/>
                    <a:gd name="connsiteX60" fmla="*/ 548967 w 638059"/>
                    <a:gd name="connsiteY60" fmla="*/ 615827 h 647087"/>
                    <a:gd name="connsiteX61" fmla="*/ 516144 w 638059"/>
                    <a:gd name="connsiteY61" fmla="*/ 589256 h 647087"/>
                    <a:gd name="connsiteX62" fmla="*/ 502077 w 638059"/>
                    <a:gd name="connsiteY62" fmla="*/ 595508 h 647087"/>
                    <a:gd name="connsiteX63" fmla="*/ 470817 w 638059"/>
                    <a:gd name="connsiteY63" fmla="*/ 576752 h 647087"/>
                    <a:gd name="connsiteX64" fmla="*/ 461438 w 638059"/>
                    <a:gd name="connsiteY64" fmla="*/ 576752 h 647087"/>
                    <a:gd name="connsiteX65" fmla="*/ 455186 w 638059"/>
                    <a:gd name="connsiteY65" fmla="*/ 559558 h 647087"/>
                    <a:gd name="connsiteX66" fmla="*/ 444245 w 638059"/>
                    <a:gd name="connsiteY66" fmla="*/ 564248 h 647087"/>
                    <a:gd name="connsiteX67" fmla="*/ 408296 w 638059"/>
                    <a:gd name="connsiteY67" fmla="*/ 531424 h 647087"/>
                    <a:gd name="connsiteX68" fmla="*/ 391103 w 638059"/>
                    <a:gd name="connsiteY68" fmla="*/ 517357 h 647087"/>
                    <a:gd name="connsiteX69" fmla="*/ 373969 w 638059"/>
                    <a:gd name="connsiteY69" fmla="*/ 508219 h 647087"/>
                    <a:gd name="connsiteX70" fmla="*/ 361015 w 638059"/>
                    <a:gd name="connsiteY70" fmla="*/ 523023 h 647087"/>
                    <a:gd name="connsiteX71" fmla="*/ 343431 w 638059"/>
                    <a:gd name="connsiteY71" fmla="*/ 519115 h 647087"/>
                    <a:gd name="connsiteX72" fmla="*/ 360653 w 638059"/>
                    <a:gd name="connsiteY72" fmla="*/ 495903 h 647087"/>
                    <a:gd name="connsiteX73" fmla="*/ 339523 w 638059"/>
                    <a:gd name="connsiteY73" fmla="*/ 468904 h 647087"/>
                    <a:gd name="connsiteX74" fmla="*/ 331708 w 638059"/>
                    <a:gd name="connsiteY74" fmla="*/ 473593 h 647087"/>
                    <a:gd name="connsiteX75" fmla="*/ 317641 w 638059"/>
                    <a:gd name="connsiteY75" fmla="*/ 467341 h 647087"/>
                    <a:gd name="connsiteX76" fmla="*/ 294196 w 638059"/>
                    <a:gd name="connsiteY76" fmla="*/ 475156 h 647087"/>
                    <a:gd name="connsiteX77" fmla="*/ 259810 w 638059"/>
                    <a:gd name="connsiteY77" fmla="*/ 487660 h 647087"/>
                    <a:gd name="connsiteX78" fmla="*/ 239490 w 638059"/>
                    <a:gd name="connsiteY78" fmla="*/ 486097 h 647087"/>
                    <a:gd name="connsiteX79" fmla="*/ 200415 w 638059"/>
                    <a:gd name="connsiteY79" fmla="*/ 512668 h 647087"/>
                    <a:gd name="connsiteX80" fmla="*/ 172281 w 638059"/>
                    <a:gd name="connsiteY80" fmla="*/ 506416 h 647087"/>
                    <a:gd name="connsiteX81" fmla="*/ 145710 w 638059"/>
                    <a:gd name="connsiteY81" fmla="*/ 492349 h 647087"/>
                    <a:gd name="connsiteX82" fmla="*/ 145710 w 638059"/>
                    <a:gd name="connsiteY82" fmla="*/ 507979 h 647087"/>
                    <a:gd name="connsiteX83" fmla="*/ 141021 w 638059"/>
                    <a:gd name="connsiteY83" fmla="*/ 515794 h 647087"/>
                    <a:gd name="connsiteX84" fmla="*/ 120701 w 638059"/>
                    <a:gd name="connsiteY84" fmla="*/ 528298 h 647087"/>
                    <a:gd name="connsiteX85" fmla="*/ 117882 w 638059"/>
                    <a:gd name="connsiteY85" fmla="*/ 520545 h 647087"/>
                    <a:gd name="connsiteX86" fmla="*/ 0 w 638059"/>
                    <a:gd name="connsiteY86" fmla="*/ 296017 h 647087"/>
                    <a:gd name="connsiteX87" fmla="*/ 117882 w 638059"/>
                    <a:gd name="connsiteY87" fmla="*/ 171073 h 647087"/>
                    <a:gd name="connsiteX88" fmla="*/ 125390 w 638059"/>
                    <a:gd name="connsiteY88" fmla="*/ 150049 h 647087"/>
                    <a:gd name="connsiteX89" fmla="*/ 137894 w 638059"/>
                    <a:gd name="connsiteY89" fmla="*/ 143797 h 647087"/>
                    <a:gd name="connsiteX90" fmla="*/ 133205 w 638059"/>
                    <a:gd name="connsiteY90" fmla="*/ 120352 h 647087"/>
                    <a:gd name="connsiteX91" fmla="*/ 144147 w 638059"/>
                    <a:gd name="connsiteY91" fmla="*/ 109411 h 647087"/>
                    <a:gd name="connsiteX92" fmla="*/ 169155 w 638059"/>
                    <a:gd name="connsiteY92" fmla="*/ 110974 h 647087"/>
                    <a:gd name="connsiteX93" fmla="*/ 173844 w 638059"/>
                    <a:gd name="connsiteY93" fmla="*/ 96907 h 647087"/>
                    <a:gd name="connsiteX94" fmla="*/ 187911 w 638059"/>
                    <a:gd name="connsiteY94" fmla="*/ 92218 h 647087"/>
                    <a:gd name="connsiteX95" fmla="*/ 192600 w 638059"/>
                    <a:gd name="connsiteY95" fmla="*/ 79714 h 647087"/>
                    <a:gd name="connsiteX96" fmla="*/ 200415 w 638059"/>
                    <a:gd name="connsiteY96" fmla="*/ 50016 h 647087"/>
                    <a:gd name="connsiteX97" fmla="*/ 206667 w 638059"/>
                    <a:gd name="connsiteY97" fmla="*/ 43765 h 647087"/>
                    <a:gd name="connsiteX98" fmla="*/ 223860 w 638059"/>
                    <a:gd name="connsiteY98" fmla="*/ 43765 h 647087"/>
                    <a:gd name="connsiteX99" fmla="*/ 223860 w 638059"/>
                    <a:gd name="connsiteY99" fmla="*/ 23445 h 647087"/>
                    <a:gd name="connsiteX100" fmla="*/ 236364 w 638059"/>
                    <a:gd name="connsiteY100" fmla="*/ 9378 h 647087"/>
                    <a:gd name="connsiteX101" fmla="*/ 248868 w 638059"/>
                    <a:gd name="connsiteY101" fmla="*/ 15630 h 647087"/>
                    <a:gd name="connsiteX102" fmla="*/ 255121 w 638059"/>
                    <a:gd name="connsiteY102" fmla="*/ 23445 h 647087"/>
                    <a:gd name="connsiteX103" fmla="*/ 266062 w 638059"/>
                    <a:gd name="connsiteY103" fmla="*/ 20319 h 647087"/>
                    <a:gd name="connsiteX104" fmla="*/ 277003 w 638059"/>
                    <a:gd name="connsiteY104" fmla="*/ 0 h 647087"/>
                    <a:gd name="connsiteX0" fmla="*/ 0 w 638059"/>
                    <a:gd name="connsiteY0" fmla="*/ 296017 h 647087"/>
                    <a:gd name="connsiteX1" fmla="*/ 117882 w 638059"/>
                    <a:gd name="connsiteY1" fmla="*/ 171073 h 647087"/>
                    <a:gd name="connsiteX2" fmla="*/ 125390 w 638059"/>
                    <a:gd name="connsiteY2" fmla="*/ 150049 h 647087"/>
                    <a:gd name="connsiteX3" fmla="*/ 137894 w 638059"/>
                    <a:gd name="connsiteY3" fmla="*/ 143797 h 647087"/>
                    <a:gd name="connsiteX4" fmla="*/ 133205 w 638059"/>
                    <a:gd name="connsiteY4" fmla="*/ 120352 h 647087"/>
                    <a:gd name="connsiteX5" fmla="*/ 144147 w 638059"/>
                    <a:gd name="connsiteY5" fmla="*/ 109411 h 647087"/>
                    <a:gd name="connsiteX6" fmla="*/ 169155 w 638059"/>
                    <a:gd name="connsiteY6" fmla="*/ 110974 h 647087"/>
                    <a:gd name="connsiteX7" fmla="*/ 173844 w 638059"/>
                    <a:gd name="connsiteY7" fmla="*/ 96907 h 647087"/>
                    <a:gd name="connsiteX8" fmla="*/ 187911 w 638059"/>
                    <a:gd name="connsiteY8" fmla="*/ 92218 h 647087"/>
                    <a:gd name="connsiteX9" fmla="*/ 192600 w 638059"/>
                    <a:gd name="connsiteY9" fmla="*/ 79714 h 647087"/>
                    <a:gd name="connsiteX10" fmla="*/ 200415 w 638059"/>
                    <a:gd name="connsiteY10" fmla="*/ 50016 h 647087"/>
                    <a:gd name="connsiteX11" fmla="*/ 206667 w 638059"/>
                    <a:gd name="connsiteY11" fmla="*/ 43765 h 647087"/>
                    <a:gd name="connsiteX12" fmla="*/ 223860 w 638059"/>
                    <a:gd name="connsiteY12" fmla="*/ 43765 h 647087"/>
                    <a:gd name="connsiteX13" fmla="*/ 223860 w 638059"/>
                    <a:gd name="connsiteY13" fmla="*/ 23445 h 647087"/>
                    <a:gd name="connsiteX14" fmla="*/ 236364 w 638059"/>
                    <a:gd name="connsiteY14" fmla="*/ 9378 h 647087"/>
                    <a:gd name="connsiteX15" fmla="*/ 248868 w 638059"/>
                    <a:gd name="connsiteY15" fmla="*/ 15630 h 647087"/>
                    <a:gd name="connsiteX16" fmla="*/ 255121 w 638059"/>
                    <a:gd name="connsiteY16" fmla="*/ 23445 h 647087"/>
                    <a:gd name="connsiteX17" fmla="*/ 266062 w 638059"/>
                    <a:gd name="connsiteY17" fmla="*/ 20319 h 647087"/>
                    <a:gd name="connsiteX18" fmla="*/ 277003 w 638059"/>
                    <a:gd name="connsiteY18" fmla="*/ 0 h 647087"/>
                    <a:gd name="connsiteX19" fmla="*/ 287944 w 638059"/>
                    <a:gd name="connsiteY19" fmla="*/ 45327 h 647087"/>
                    <a:gd name="connsiteX20" fmla="*/ 300448 w 638059"/>
                    <a:gd name="connsiteY20" fmla="*/ 53142 h 647087"/>
                    <a:gd name="connsiteX21" fmla="*/ 305137 w 638059"/>
                    <a:gd name="connsiteY21" fmla="*/ 81277 h 647087"/>
                    <a:gd name="connsiteX22" fmla="*/ 291070 w 638059"/>
                    <a:gd name="connsiteY22" fmla="*/ 87529 h 647087"/>
                    <a:gd name="connsiteX23" fmla="*/ 292633 w 638059"/>
                    <a:gd name="connsiteY23" fmla="*/ 103159 h 647087"/>
                    <a:gd name="connsiteX24" fmla="*/ 273877 w 638059"/>
                    <a:gd name="connsiteY24" fmla="*/ 126604 h 647087"/>
                    <a:gd name="connsiteX25" fmla="*/ 280129 w 638059"/>
                    <a:gd name="connsiteY25" fmla="*/ 145360 h 647087"/>
                    <a:gd name="connsiteX26" fmla="*/ 287944 w 638059"/>
                    <a:gd name="connsiteY26" fmla="*/ 176621 h 647087"/>
                    <a:gd name="connsiteX27" fmla="*/ 300448 w 638059"/>
                    <a:gd name="connsiteY27" fmla="*/ 190688 h 647087"/>
                    <a:gd name="connsiteX28" fmla="*/ 312952 w 638059"/>
                    <a:gd name="connsiteY28" fmla="*/ 190688 h 647087"/>
                    <a:gd name="connsiteX29" fmla="*/ 319204 w 638059"/>
                    <a:gd name="connsiteY29" fmla="*/ 184436 h 647087"/>
                    <a:gd name="connsiteX30" fmla="*/ 348901 w 638059"/>
                    <a:gd name="connsiteY30" fmla="*/ 184436 h 647087"/>
                    <a:gd name="connsiteX31" fmla="*/ 348901 w 638059"/>
                    <a:gd name="connsiteY31" fmla="*/ 193814 h 647087"/>
                    <a:gd name="connsiteX32" fmla="*/ 331708 w 638059"/>
                    <a:gd name="connsiteY32" fmla="*/ 229763 h 647087"/>
                    <a:gd name="connsiteX33" fmla="*/ 330145 w 638059"/>
                    <a:gd name="connsiteY33" fmla="*/ 237578 h 647087"/>
                    <a:gd name="connsiteX34" fmla="*/ 336397 w 638059"/>
                    <a:gd name="connsiteY34" fmla="*/ 248519 h 647087"/>
                    <a:gd name="connsiteX35" fmla="*/ 339523 w 638059"/>
                    <a:gd name="connsiteY35" fmla="*/ 262586 h 647087"/>
                    <a:gd name="connsiteX36" fmla="*/ 361406 w 638059"/>
                    <a:gd name="connsiteY36" fmla="*/ 282905 h 647087"/>
                    <a:gd name="connsiteX37" fmla="*/ 406733 w 638059"/>
                    <a:gd name="connsiteY37" fmla="*/ 282905 h 647087"/>
                    <a:gd name="connsiteX38" fmla="*/ 405170 w 638059"/>
                    <a:gd name="connsiteY38" fmla="*/ 267275 h 647087"/>
                    <a:gd name="connsiteX39" fmla="*/ 427052 w 638059"/>
                    <a:gd name="connsiteY39" fmla="*/ 262586 h 647087"/>
                    <a:gd name="connsiteX40" fmla="*/ 452060 w 638059"/>
                    <a:gd name="connsiteY40" fmla="*/ 276653 h 647087"/>
                    <a:gd name="connsiteX41" fmla="*/ 473943 w 638059"/>
                    <a:gd name="connsiteY41" fmla="*/ 242267 h 647087"/>
                    <a:gd name="connsiteX42" fmla="*/ 484884 w 638059"/>
                    <a:gd name="connsiteY42" fmla="*/ 234452 h 647087"/>
                    <a:gd name="connsiteX43" fmla="*/ 489573 w 638059"/>
                    <a:gd name="connsiteY43" fmla="*/ 228200 h 647087"/>
                    <a:gd name="connsiteX44" fmla="*/ 470817 w 638059"/>
                    <a:gd name="connsiteY44" fmla="*/ 203192 h 647087"/>
                    <a:gd name="connsiteX45" fmla="*/ 477069 w 638059"/>
                    <a:gd name="connsiteY45" fmla="*/ 190688 h 647087"/>
                    <a:gd name="connsiteX46" fmla="*/ 491136 w 638059"/>
                    <a:gd name="connsiteY46" fmla="*/ 173494 h 647087"/>
                    <a:gd name="connsiteX47" fmla="*/ 497388 w 638059"/>
                    <a:gd name="connsiteY47" fmla="*/ 160990 h 647087"/>
                    <a:gd name="connsiteX48" fmla="*/ 522396 w 638059"/>
                    <a:gd name="connsiteY48" fmla="*/ 160990 h 647087"/>
                    <a:gd name="connsiteX49" fmla="*/ 523959 w 638059"/>
                    <a:gd name="connsiteY49" fmla="*/ 184436 h 647087"/>
                    <a:gd name="connsiteX50" fmla="*/ 523959 w 638059"/>
                    <a:gd name="connsiteY50" fmla="*/ 206318 h 647087"/>
                    <a:gd name="connsiteX51" fmla="*/ 523959 w 638059"/>
                    <a:gd name="connsiteY51" fmla="*/ 229763 h 647087"/>
                    <a:gd name="connsiteX52" fmla="*/ 523959 w 638059"/>
                    <a:gd name="connsiteY52" fmla="*/ 242267 h 647087"/>
                    <a:gd name="connsiteX53" fmla="*/ 541152 w 638059"/>
                    <a:gd name="connsiteY53" fmla="*/ 253208 h 647087"/>
                    <a:gd name="connsiteX54" fmla="*/ 542715 w 638059"/>
                    <a:gd name="connsiteY54" fmla="*/ 264149 h 647087"/>
                    <a:gd name="connsiteX55" fmla="*/ 558345 w 638059"/>
                    <a:gd name="connsiteY55" fmla="*/ 265712 h 647087"/>
                    <a:gd name="connsiteX56" fmla="*/ 553656 w 638059"/>
                    <a:gd name="connsiteY56" fmla="*/ 278216 h 647087"/>
                    <a:gd name="connsiteX57" fmla="*/ 564597 w 638059"/>
                    <a:gd name="connsiteY57" fmla="*/ 306351 h 647087"/>
                    <a:gd name="connsiteX58" fmla="*/ 564597 w 638059"/>
                    <a:gd name="connsiteY58" fmla="*/ 318855 h 647087"/>
                    <a:gd name="connsiteX59" fmla="*/ 569286 w 638059"/>
                    <a:gd name="connsiteY59" fmla="*/ 332922 h 647087"/>
                    <a:gd name="connsiteX60" fmla="*/ 570849 w 638059"/>
                    <a:gd name="connsiteY60" fmla="*/ 339174 h 647087"/>
                    <a:gd name="connsiteX61" fmla="*/ 583354 w 638059"/>
                    <a:gd name="connsiteY61" fmla="*/ 342300 h 647087"/>
                    <a:gd name="connsiteX62" fmla="*/ 602110 w 638059"/>
                    <a:gd name="connsiteY62" fmla="*/ 342300 h 647087"/>
                    <a:gd name="connsiteX63" fmla="*/ 602110 w 638059"/>
                    <a:gd name="connsiteY63" fmla="*/ 354804 h 647087"/>
                    <a:gd name="connsiteX64" fmla="*/ 630244 w 638059"/>
                    <a:gd name="connsiteY64" fmla="*/ 357930 h 647087"/>
                    <a:gd name="connsiteX65" fmla="*/ 623992 w 638059"/>
                    <a:gd name="connsiteY65" fmla="*/ 373560 h 647087"/>
                    <a:gd name="connsiteX66" fmla="*/ 631807 w 638059"/>
                    <a:gd name="connsiteY66" fmla="*/ 387627 h 647087"/>
                    <a:gd name="connsiteX67" fmla="*/ 638059 w 638059"/>
                    <a:gd name="connsiteY67" fmla="*/ 411072 h 647087"/>
                    <a:gd name="connsiteX68" fmla="*/ 606799 w 638059"/>
                    <a:gd name="connsiteY68" fmla="*/ 423576 h 647087"/>
                    <a:gd name="connsiteX69" fmla="*/ 613051 w 638059"/>
                    <a:gd name="connsiteY69" fmla="*/ 484534 h 647087"/>
                    <a:gd name="connsiteX70" fmla="*/ 608362 w 638059"/>
                    <a:gd name="connsiteY70" fmla="*/ 518920 h 647087"/>
                    <a:gd name="connsiteX71" fmla="*/ 595858 w 638059"/>
                    <a:gd name="connsiteY71" fmla="*/ 540802 h 647087"/>
                    <a:gd name="connsiteX72" fmla="*/ 559908 w 638059"/>
                    <a:gd name="connsiteY72" fmla="*/ 551743 h 647087"/>
                    <a:gd name="connsiteX73" fmla="*/ 566160 w 638059"/>
                    <a:gd name="connsiteY73" fmla="*/ 611138 h 647087"/>
                    <a:gd name="connsiteX74" fmla="*/ 570849 w 638059"/>
                    <a:gd name="connsiteY74" fmla="*/ 625205 h 647087"/>
                    <a:gd name="connsiteX75" fmla="*/ 570849 w 638059"/>
                    <a:gd name="connsiteY75" fmla="*/ 640835 h 647087"/>
                    <a:gd name="connsiteX76" fmla="*/ 561471 w 638059"/>
                    <a:gd name="connsiteY76" fmla="*/ 647087 h 647087"/>
                    <a:gd name="connsiteX77" fmla="*/ 547404 w 638059"/>
                    <a:gd name="connsiteY77" fmla="*/ 639272 h 647087"/>
                    <a:gd name="connsiteX78" fmla="*/ 548967 w 638059"/>
                    <a:gd name="connsiteY78" fmla="*/ 615827 h 647087"/>
                    <a:gd name="connsiteX79" fmla="*/ 516144 w 638059"/>
                    <a:gd name="connsiteY79" fmla="*/ 589256 h 647087"/>
                    <a:gd name="connsiteX80" fmla="*/ 502077 w 638059"/>
                    <a:gd name="connsiteY80" fmla="*/ 595508 h 647087"/>
                    <a:gd name="connsiteX81" fmla="*/ 470817 w 638059"/>
                    <a:gd name="connsiteY81" fmla="*/ 576752 h 647087"/>
                    <a:gd name="connsiteX82" fmla="*/ 461438 w 638059"/>
                    <a:gd name="connsiteY82" fmla="*/ 576752 h 647087"/>
                    <a:gd name="connsiteX83" fmla="*/ 455186 w 638059"/>
                    <a:gd name="connsiteY83" fmla="*/ 559558 h 647087"/>
                    <a:gd name="connsiteX84" fmla="*/ 444245 w 638059"/>
                    <a:gd name="connsiteY84" fmla="*/ 564248 h 647087"/>
                    <a:gd name="connsiteX85" fmla="*/ 408296 w 638059"/>
                    <a:gd name="connsiteY85" fmla="*/ 531424 h 647087"/>
                    <a:gd name="connsiteX86" fmla="*/ 391103 w 638059"/>
                    <a:gd name="connsiteY86" fmla="*/ 517357 h 647087"/>
                    <a:gd name="connsiteX87" fmla="*/ 373969 w 638059"/>
                    <a:gd name="connsiteY87" fmla="*/ 508219 h 647087"/>
                    <a:gd name="connsiteX88" fmla="*/ 361015 w 638059"/>
                    <a:gd name="connsiteY88" fmla="*/ 523023 h 647087"/>
                    <a:gd name="connsiteX89" fmla="*/ 343431 w 638059"/>
                    <a:gd name="connsiteY89" fmla="*/ 519115 h 647087"/>
                    <a:gd name="connsiteX90" fmla="*/ 360653 w 638059"/>
                    <a:gd name="connsiteY90" fmla="*/ 495903 h 647087"/>
                    <a:gd name="connsiteX91" fmla="*/ 339523 w 638059"/>
                    <a:gd name="connsiteY91" fmla="*/ 468904 h 647087"/>
                    <a:gd name="connsiteX92" fmla="*/ 331708 w 638059"/>
                    <a:gd name="connsiteY92" fmla="*/ 473593 h 647087"/>
                    <a:gd name="connsiteX93" fmla="*/ 317641 w 638059"/>
                    <a:gd name="connsiteY93" fmla="*/ 467341 h 647087"/>
                    <a:gd name="connsiteX94" fmla="*/ 294196 w 638059"/>
                    <a:gd name="connsiteY94" fmla="*/ 475156 h 647087"/>
                    <a:gd name="connsiteX95" fmla="*/ 259810 w 638059"/>
                    <a:gd name="connsiteY95" fmla="*/ 487660 h 647087"/>
                    <a:gd name="connsiteX96" fmla="*/ 239490 w 638059"/>
                    <a:gd name="connsiteY96" fmla="*/ 486097 h 647087"/>
                    <a:gd name="connsiteX97" fmla="*/ 200415 w 638059"/>
                    <a:gd name="connsiteY97" fmla="*/ 512668 h 647087"/>
                    <a:gd name="connsiteX98" fmla="*/ 172281 w 638059"/>
                    <a:gd name="connsiteY98" fmla="*/ 506416 h 647087"/>
                    <a:gd name="connsiteX99" fmla="*/ 145710 w 638059"/>
                    <a:gd name="connsiteY99" fmla="*/ 492349 h 647087"/>
                    <a:gd name="connsiteX100" fmla="*/ 145710 w 638059"/>
                    <a:gd name="connsiteY100" fmla="*/ 507979 h 647087"/>
                    <a:gd name="connsiteX101" fmla="*/ 141021 w 638059"/>
                    <a:gd name="connsiteY101" fmla="*/ 515794 h 647087"/>
                    <a:gd name="connsiteX102" fmla="*/ 120701 w 638059"/>
                    <a:gd name="connsiteY102" fmla="*/ 528298 h 647087"/>
                    <a:gd name="connsiteX103" fmla="*/ 117882 w 638059"/>
                    <a:gd name="connsiteY103" fmla="*/ 520545 h 647087"/>
                    <a:gd name="connsiteX104" fmla="*/ 91440 w 638059"/>
                    <a:gd name="connsiteY104" fmla="*/ 387457 h 647087"/>
                    <a:gd name="connsiteX0" fmla="*/ 61166 w 581343"/>
                    <a:gd name="connsiteY0" fmla="*/ 171073 h 647087"/>
                    <a:gd name="connsiteX1" fmla="*/ 68674 w 581343"/>
                    <a:gd name="connsiteY1" fmla="*/ 150049 h 647087"/>
                    <a:gd name="connsiteX2" fmla="*/ 81178 w 581343"/>
                    <a:gd name="connsiteY2" fmla="*/ 143797 h 647087"/>
                    <a:gd name="connsiteX3" fmla="*/ 76489 w 581343"/>
                    <a:gd name="connsiteY3" fmla="*/ 120352 h 647087"/>
                    <a:gd name="connsiteX4" fmla="*/ 87431 w 581343"/>
                    <a:gd name="connsiteY4" fmla="*/ 109411 h 647087"/>
                    <a:gd name="connsiteX5" fmla="*/ 112439 w 581343"/>
                    <a:gd name="connsiteY5" fmla="*/ 110974 h 647087"/>
                    <a:gd name="connsiteX6" fmla="*/ 117128 w 581343"/>
                    <a:gd name="connsiteY6" fmla="*/ 96907 h 647087"/>
                    <a:gd name="connsiteX7" fmla="*/ 131195 w 581343"/>
                    <a:gd name="connsiteY7" fmla="*/ 92218 h 647087"/>
                    <a:gd name="connsiteX8" fmla="*/ 135884 w 581343"/>
                    <a:gd name="connsiteY8" fmla="*/ 79714 h 647087"/>
                    <a:gd name="connsiteX9" fmla="*/ 143699 w 581343"/>
                    <a:gd name="connsiteY9" fmla="*/ 50016 h 647087"/>
                    <a:gd name="connsiteX10" fmla="*/ 149951 w 581343"/>
                    <a:gd name="connsiteY10" fmla="*/ 43765 h 647087"/>
                    <a:gd name="connsiteX11" fmla="*/ 167144 w 581343"/>
                    <a:gd name="connsiteY11" fmla="*/ 43765 h 647087"/>
                    <a:gd name="connsiteX12" fmla="*/ 167144 w 581343"/>
                    <a:gd name="connsiteY12" fmla="*/ 23445 h 647087"/>
                    <a:gd name="connsiteX13" fmla="*/ 179648 w 581343"/>
                    <a:gd name="connsiteY13" fmla="*/ 9378 h 647087"/>
                    <a:gd name="connsiteX14" fmla="*/ 192152 w 581343"/>
                    <a:gd name="connsiteY14" fmla="*/ 15630 h 647087"/>
                    <a:gd name="connsiteX15" fmla="*/ 198405 w 581343"/>
                    <a:gd name="connsiteY15" fmla="*/ 23445 h 647087"/>
                    <a:gd name="connsiteX16" fmla="*/ 209346 w 581343"/>
                    <a:gd name="connsiteY16" fmla="*/ 20319 h 647087"/>
                    <a:gd name="connsiteX17" fmla="*/ 220287 w 581343"/>
                    <a:gd name="connsiteY17" fmla="*/ 0 h 647087"/>
                    <a:gd name="connsiteX18" fmla="*/ 231228 w 581343"/>
                    <a:gd name="connsiteY18" fmla="*/ 45327 h 647087"/>
                    <a:gd name="connsiteX19" fmla="*/ 243732 w 581343"/>
                    <a:gd name="connsiteY19" fmla="*/ 53142 h 647087"/>
                    <a:gd name="connsiteX20" fmla="*/ 248421 w 581343"/>
                    <a:gd name="connsiteY20" fmla="*/ 81277 h 647087"/>
                    <a:gd name="connsiteX21" fmla="*/ 234354 w 581343"/>
                    <a:gd name="connsiteY21" fmla="*/ 87529 h 647087"/>
                    <a:gd name="connsiteX22" fmla="*/ 235917 w 581343"/>
                    <a:gd name="connsiteY22" fmla="*/ 103159 h 647087"/>
                    <a:gd name="connsiteX23" fmla="*/ 217161 w 581343"/>
                    <a:gd name="connsiteY23" fmla="*/ 126604 h 647087"/>
                    <a:gd name="connsiteX24" fmla="*/ 223413 w 581343"/>
                    <a:gd name="connsiteY24" fmla="*/ 145360 h 647087"/>
                    <a:gd name="connsiteX25" fmla="*/ 231228 w 581343"/>
                    <a:gd name="connsiteY25" fmla="*/ 176621 h 647087"/>
                    <a:gd name="connsiteX26" fmla="*/ 243732 w 581343"/>
                    <a:gd name="connsiteY26" fmla="*/ 190688 h 647087"/>
                    <a:gd name="connsiteX27" fmla="*/ 256236 w 581343"/>
                    <a:gd name="connsiteY27" fmla="*/ 190688 h 647087"/>
                    <a:gd name="connsiteX28" fmla="*/ 262488 w 581343"/>
                    <a:gd name="connsiteY28" fmla="*/ 184436 h 647087"/>
                    <a:gd name="connsiteX29" fmla="*/ 292185 w 581343"/>
                    <a:gd name="connsiteY29" fmla="*/ 184436 h 647087"/>
                    <a:gd name="connsiteX30" fmla="*/ 292185 w 581343"/>
                    <a:gd name="connsiteY30" fmla="*/ 193814 h 647087"/>
                    <a:gd name="connsiteX31" fmla="*/ 274992 w 581343"/>
                    <a:gd name="connsiteY31" fmla="*/ 229763 h 647087"/>
                    <a:gd name="connsiteX32" fmla="*/ 273429 w 581343"/>
                    <a:gd name="connsiteY32" fmla="*/ 237578 h 647087"/>
                    <a:gd name="connsiteX33" fmla="*/ 279681 w 581343"/>
                    <a:gd name="connsiteY33" fmla="*/ 248519 h 647087"/>
                    <a:gd name="connsiteX34" fmla="*/ 282807 w 581343"/>
                    <a:gd name="connsiteY34" fmla="*/ 262586 h 647087"/>
                    <a:gd name="connsiteX35" fmla="*/ 304690 w 581343"/>
                    <a:gd name="connsiteY35" fmla="*/ 282905 h 647087"/>
                    <a:gd name="connsiteX36" fmla="*/ 350017 w 581343"/>
                    <a:gd name="connsiteY36" fmla="*/ 282905 h 647087"/>
                    <a:gd name="connsiteX37" fmla="*/ 348454 w 581343"/>
                    <a:gd name="connsiteY37" fmla="*/ 267275 h 647087"/>
                    <a:gd name="connsiteX38" fmla="*/ 370336 w 581343"/>
                    <a:gd name="connsiteY38" fmla="*/ 262586 h 647087"/>
                    <a:gd name="connsiteX39" fmla="*/ 395344 w 581343"/>
                    <a:gd name="connsiteY39" fmla="*/ 276653 h 647087"/>
                    <a:gd name="connsiteX40" fmla="*/ 417227 w 581343"/>
                    <a:gd name="connsiteY40" fmla="*/ 242267 h 647087"/>
                    <a:gd name="connsiteX41" fmla="*/ 428168 w 581343"/>
                    <a:gd name="connsiteY41" fmla="*/ 234452 h 647087"/>
                    <a:gd name="connsiteX42" fmla="*/ 432857 w 581343"/>
                    <a:gd name="connsiteY42" fmla="*/ 228200 h 647087"/>
                    <a:gd name="connsiteX43" fmla="*/ 414101 w 581343"/>
                    <a:gd name="connsiteY43" fmla="*/ 203192 h 647087"/>
                    <a:gd name="connsiteX44" fmla="*/ 420353 w 581343"/>
                    <a:gd name="connsiteY44" fmla="*/ 190688 h 647087"/>
                    <a:gd name="connsiteX45" fmla="*/ 434420 w 581343"/>
                    <a:gd name="connsiteY45" fmla="*/ 173494 h 647087"/>
                    <a:gd name="connsiteX46" fmla="*/ 440672 w 581343"/>
                    <a:gd name="connsiteY46" fmla="*/ 160990 h 647087"/>
                    <a:gd name="connsiteX47" fmla="*/ 465680 w 581343"/>
                    <a:gd name="connsiteY47" fmla="*/ 160990 h 647087"/>
                    <a:gd name="connsiteX48" fmla="*/ 467243 w 581343"/>
                    <a:gd name="connsiteY48" fmla="*/ 184436 h 647087"/>
                    <a:gd name="connsiteX49" fmla="*/ 467243 w 581343"/>
                    <a:gd name="connsiteY49" fmla="*/ 206318 h 647087"/>
                    <a:gd name="connsiteX50" fmla="*/ 467243 w 581343"/>
                    <a:gd name="connsiteY50" fmla="*/ 229763 h 647087"/>
                    <a:gd name="connsiteX51" fmla="*/ 467243 w 581343"/>
                    <a:gd name="connsiteY51" fmla="*/ 242267 h 647087"/>
                    <a:gd name="connsiteX52" fmla="*/ 484436 w 581343"/>
                    <a:gd name="connsiteY52" fmla="*/ 253208 h 647087"/>
                    <a:gd name="connsiteX53" fmla="*/ 485999 w 581343"/>
                    <a:gd name="connsiteY53" fmla="*/ 264149 h 647087"/>
                    <a:gd name="connsiteX54" fmla="*/ 501629 w 581343"/>
                    <a:gd name="connsiteY54" fmla="*/ 265712 h 647087"/>
                    <a:gd name="connsiteX55" fmla="*/ 496940 w 581343"/>
                    <a:gd name="connsiteY55" fmla="*/ 278216 h 647087"/>
                    <a:gd name="connsiteX56" fmla="*/ 507881 w 581343"/>
                    <a:gd name="connsiteY56" fmla="*/ 306351 h 647087"/>
                    <a:gd name="connsiteX57" fmla="*/ 507881 w 581343"/>
                    <a:gd name="connsiteY57" fmla="*/ 318855 h 647087"/>
                    <a:gd name="connsiteX58" fmla="*/ 512570 w 581343"/>
                    <a:gd name="connsiteY58" fmla="*/ 332922 h 647087"/>
                    <a:gd name="connsiteX59" fmla="*/ 514133 w 581343"/>
                    <a:gd name="connsiteY59" fmla="*/ 339174 h 647087"/>
                    <a:gd name="connsiteX60" fmla="*/ 526638 w 581343"/>
                    <a:gd name="connsiteY60" fmla="*/ 342300 h 647087"/>
                    <a:gd name="connsiteX61" fmla="*/ 545394 w 581343"/>
                    <a:gd name="connsiteY61" fmla="*/ 342300 h 647087"/>
                    <a:gd name="connsiteX62" fmla="*/ 545394 w 581343"/>
                    <a:gd name="connsiteY62" fmla="*/ 354804 h 647087"/>
                    <a:gd name="connsiteX63" fmla="*/ 573528 w 581343"/>
                    <a:gd name="connsiteY63" fmla="*/ 357930 h 647087"/>
                    <a:gd name="connsiteX64" fmla="*/ 567276 w 581343"/>
                    <a:gd name="connsiteY64" fmla="*/ 373560 h 647087"/>
                    <a:gd name="connsiteX65" fmla="*/ 575091 w 581343"/>
                    <a:gd name="connsiteY65" fmla="*/ 387627 h 647087"/>
                    <a:gd name="connsiteX66" fmla="*/ 581343 w 581343"/>
                    <a:gd name="connsiteY66" fmla="*/ 411072 h 647087"/>
                    <a:gd name="connsiteX67" fmla="*/ 550083 w 581343"/>
                    <a:gd name="connsiteY67" fmla="*/ 423576 h 647087"/>
                    <a:gd name="connsiteX68" fmla="*/ 556335 w 581343"/>
                    <a:gd name="connsiteY68" fmla="*/ 484534 h 647087"/>
                    <a:gd name="connsiteX69" fmla="*/ 551646 w 581343"/>
                    <a:gd name="connsiteY69" fmla="*/ 518920 h 647087"/>
                    <a:gd name="connsiteX70" fmla="*/ 539142 w 581343"/>
                    <a:gd name="connsiteY70" fmla="*/ 540802 h 647087"/>
                    <a:gd name="connsiteX71" fmla="*/ 503192 w 581343"/>
                    <a:gd name="connsiteY71" fmla="*/ 551743 h 647087"/>
                    <a:gd name="connsiteX72" fmla="*/ 509444 w 581343"/>
                    <a:gd name="connsiteY72" fmla="*/ 611138 h 647087"/>
                    <a:gd name="connsiteX73" fmla="*/ 514133 w 581343"/>
                    <a:gd name="connsiteY73" fmla="*/ 625205 h 647087"/>
                    <a:gd name="connsiteX74" fmla="*/ 514133 w 581343"/>
                    <a:gd name="connsiteY74" fmla="*/ 640835 h 647087"/>
                    <a:gd name="connsiteX75" fmla="*/ 504755 w 581343"/>
                    <a:gd name="connsiteY75" fmla="*/ 647087 h 647087"/>
                    <a:gd name="connsiteX76" fmla="*/ 490688 w 581343"/>
                    <a:gd name="connsiteY76" fmla="*/ 639272 h 647087"/>
                    <a:gd name="connsiteX77" fmla="*/ 492251 w 581343"/>
                    <a:gd name="connsiteY77" fmla="*/ 615827 h 647087"/>
                    <a:gd name="connsiteX78" fmla="*/ 459428 w 581343"/>
                    <a:gd name="connsiteY78" fmla="*/ 589256 h 647087"/>
                    <a:gd name="connsiteX79" fmla="*/ 445361 w 581343"/>
                    <a:gd name="connsiteY79" fmla="*/ 595508 h 647087"/>
                    <a:gd name="connsiteX80" fmla="*/ 414101 w 581343"/>
                    <a:gd name="connsiteY80" fmla="*/ 576752 h 647087"/>
                    <a:gd name="connsiteX81" fmla="*/ 404722 w 581343"/>
                    <a:gd name="connsiteY81" fmla="*/ 576752 h 647087"/>
                    <a:gd name="connsiteX82" fmla="*/ 398470 w 581343"/>
                    <a:gd name="connsiteY82" fmla="*/ 559558 h 647087"/>
                    <a:gd name="connsiteX83" fmla="*/ 387529 w 581343"/>
                    <a:gd name="connsiteY83" fmla="*/ 564248 h 647087"/>
                    <a:gd name="connsiteX84" fmla="*/ 351580 w 581343"/>
                    <a:gd name="connsiteY84" fmla="*/ 531424 h 647087"/>
                    <a:gd name="connsiteX85" fmla="*/ 334387 w 581343"/>
                    <a:gd name="connsiteY85" fmla="*/ 517357 h 647087"/>
                    <a:gd name="connsiteX86" fmla="*/ 317253 w 581343"/>
                    <a:gd name="connsiteY86" fmla="*/ 508219 h 647087"/>
                    <a:gd name="connsiteX87" fmla="*/ 304299 w 581343"/>
                    <a:gd name="connsiteY87" fmla="*/ 523023 h 647087"/>
                    <a:gd name="connsiteX88" fmla="*/ 286715 w 581343"/>
                    <a:gd name="connsiteY88" fmla="*/ 519115 h 647087"/>
                    <a:gd name="connsiteX89" fmla="*/ 303937 w 581343"/>
                    <a:gd name="connsiteY89" fmla="*/ 495903 h 647087"/>
                    <a:gd name="connsiteX90" fmla="*/ 282807 w 581343"/>
                    <a:gd name="connsiteY90" fmla="*/ 468904 h 647087"/>
                    <a:gd name="connsiteX91" fmla="*/ 274992 w 581343"/>
                    <a:gd name="connsiteY91" fmla="*/ 473593 h 647087"/>
                    <a:gd name="connsiteX92" fmla="*/ 260925 w 581343"/>
                    <a:gd name="connsiteY92" fmla="*/ 467341 h 647087"/>
                    <a:gd name="connsiteX93" fmla="*/ 237480 w 581343"/>
                    <a:gd name="connsiteY93" fmla="*/ 475156 h 647087"/>
                    <a:gd name="connsiteX94" fmla="*/ 203094 w 581343"/>
                    <a:gd name="connsiteY94" fmla="*/ 487660 h 647087"/>
                    <a:gd name="connsiteX95" fmla="*/ 182774 w 581343"/>
                    <a:gd name="connsiteY95" fmla="*/ 486097 h 647087"/>
                    <a:gd name="connsiteX96" fmla="*/ 143699 w 581343"/>
                    <a:gd name="connsiteY96" fmla="*/ 512668 h 647087"/>
                    <a:gd name="connsiteX97" fmla="*/ 115565 w 581343"/>
                    <a:gd name="connsiteY97" fmla="*/ 506416 h 647087"/>
                    <a:gd name="connsiteX98" fmla="*/ 88994 w 581343"/>
                    <a:gd name="connsiteY98" fmla="*/ 492349 h 647087"/>
                    <a:gd name="connsiteX99" fmla="*/ 88994 w 581343"/>
                    <a:gd name="connsiteY99" fmla="*/ 507979 h 647087"/>
                    <a:gd name="connsiteX100" fmla="*/ 84305 w 581343"/>
                    <a:gd name="connsiteY100" fmla="*/ 515794 h 647087"/>
                    <a:gd name="connsiteX101" fmla="*/ 63985 w 581343"/>
                    <a:gd name="connsiteY101" fmla="*/ 528298 h 647087"/>
                    <a:gd name="connsiteX102" fmla="*/ 61166 w 581343"/>
                    <a:gd name="connsiteY102" fmla="*/ 520545 h 647087"/>
                    <a:gd name="connsiteX103" fmla="*/ 34724 w 581343"/>
                    <a:gd name="connsiteY103" fmla="*/ 387457 h 647087"/>
                    <a:gd name="connsiteX0" fmla="*/ 0 w 520177"/>
                    <a:gd name="connsiteY0" fmla="*/ 171073 h 647087"/>
                    <a:gd name="connsiteX1" fmla="*/ 7508 w 520177"/>
                    <a:gd name="connsiteY1" fmla="*/ 150049 h 647087"/>
                    <a:gd name="connsiteX2" fmla="*/ 20012 w 520177"/>
                    <a:gd name="connsiteY2" fmla="*/ 143797 h 647087"/>
                    <a:gd name="connsiteX3" fmla="*/ 15323 w 520177"/>
                    <a:gd name="connsiteY3" fmla="*/ 120352 h 647087"/>
                    <a:gd name="connsiteX4" fmla="*/ 26265 w 520177"/>
                    <a:gd name="connsiteY4" fmla="*/ 109411 h 647087"/>
                    <a:gd name="connsiteX5" fmla="*/ 51273 w 520177"/>
                    <a:gd name="connsiteY5" fmla="*/ 110974 h 647087"/>
                    <a:gd name="connsiteX6" fmla="*/ 55962 w 520177"/>
                    <a:gd name="connsiteY6" fmla="*/ 96907 h 647087"/>
                    <a:gd name="connsiteX7" fmla="*/ 70029 w 520177"/>
                    <a:gd name="connsiteY7" fmla="*/ 92218 h 647087"/>
                    <a:gd name="connsiteX8" fmla="*/ 74718 w 520177"/>
                    <a:gd name="connsiteY8" fmla="*/ 79714 h 647087"/>
                    <a:gd name="connsiteX9" fmla="*/ 82533 w 520177"/>
                    <a:gd name="connsiteY9" fmla="*/ 50016 h 647087"/>
                    <a:gd name="connsiteX10" fmla="*/ 88785 w 520177"/>
                    <a:gd name="connsiteY10" fmla="*/ 43765 h 647087"/>
                    <a:gd name="connsiteX11" fmla="*/ 105978 w 520177"/>
                    <a:gd name="connsiteY11" fmla="*/ 43765 h 647087"/>
                    <a:gd name="connsiteX12" fmla="*/ 105978 w 520177"/>
                    <a:gd name="connsiteY12" fmla="*/ 23445 h 647087"/>
                    <a:gd name="connsiteX13" fmla="*/ 118482 w 520177"/>
                    <a:gd name="connsiteY13" fmla="*/ 9378 h 647087"/>
                    <a:gd name="connsiteX14" fmla="*/ 130986 w 520177"/>
                    <a:gd name="connsiteY14" fmla="*/ 15630 h 647087"/>
                    <a:gd name="connsiteX15" fmla="*/ 137239 w 520177"/>
                    <a:gd name="connsiteY15" fmla="*/ 23445 h 647087"/>
                    <a:gd name="connsiteX16" fmla="*/ 148180 w 520177"/>
                    <a:gd name="connsiteY16" fmla="*/ 20319 h 647087"/>
                    <a:gd name="connsiteX17" fmla="*/ 159121 w 520177"/>
                    <a:gd name="connsiteY17" fmla="*/ 0 h 647087"/>
                    <a:gd name="connsiteX18" fmla="*/ 170062 w 520177"/>
                    <a:gd name="connsiteY18" fmla="*/ 45327 h 647087"/>
                    <a:gd name="connsiteX19" fmla="*/ 182566 w 520177"/>
                    <a:gd name="connsiteY19" fmla="*/ 53142 h 647087"/>
                    <a:gd name="connsiteX20" fmla="*/ 187255 w 520177"/>
                    <a:gd name="connsiteY20" fmla="*/ 81277 h 647087"/>
                    <a:gd name="connsiteX21" fmla="*/ 173188 w 520177"/>
                    <a:gd name="connsiteY21" fmla="*/ 87529 h 647087"/>
                    <a:gd name="connsiteX22" fmla="*/ 174751 w 520177"/>
                    <a:gd name="connsiteY22" fmla="*/ 103159 h 647087"/>
                    <a:gd name="connsiteX23" fmla="*/ 155995 w 520177"/>
                    <a:gd name="connsiteY23" fmla="*/ 126604 h 647087"/>
                    <a:gd name="connsiteX24" fmla="*/ 162247 w 520177"/>
                    <a:gd name="connsiteY24" fmla="*/ 145360 h 647087"/>
                    <a:gd name="connsiteX25" fmla="*/ 170062 w 520177"/>
                    <a:gd name="connsiteY25" fmla="*/ 176621 h 647087"/>
                    <a:gd name="connsiteX26" fmla="*/ 182566 w 520177"/>
                    <a:gd name="connsiteY26" fmla="*/ 190688 h 647087"/>
                    <a:gd name="connsiteX27" fmla="*/ 195070 w 520177"/>
                    <a:gd name="connsiteY27" fmla="*/ 190688 h 647087"/>
                    <a:gd name="connsiteX28" fmla="*/ 201322 w 520177"/>
                    <a:gd name="connsiteY28" fmla="*/ 184436 h 647087"/>
                    <a:gd name="connsiteX29" fmla="*/ 231019 w 520177"/>
                    <a:gd name="connsiteY29" fmla="*/ 184436 h 647087"/>
                    <a:gd name="connsiteX30" fmla="*/ 231019 w 520177"/>
                    <a:gd name="connsiteY30" fmla="*/ 193814 h 647087"/>
                    <a:gd name="connsiteX31" fmla="*/ 213826 w 520177"/>
                    <a:gd name="connsiteY31" fmla="*/ 229763 h 647087"/>
                    <a:gd name="connsiteX32" fmla="*/ 212263 w 520177"/>
                    <a:gd name="connsiteY32" fmla="*/ 237578 h 647087"/>
                    <a:gd name="connsiteX33" fmla="*/ 218515 w 520177"/>
                    <a:gd name="connsiteY33" fmla="*/ 248519 h 647087"/>
                    <a:gd name="connsiteX34" fmla="*/ 221641 w 520177"/>
                    <a:gd name="connsiteY34" fmla="*/ 262586 h 647087"/>
                    <a:gd name="connsiteX35" fmla="*/ 243524 w 520177"/>
                    <a:gd name="connsiteY35" fmla="*/ 282905 h 647087"/>
                    <a:gd name="connsiteX36" fmla="*/ 288851 w 520177"/>
                    <a:gd name="connsiteY36" fmla="*/ 282905 h 647087"/>
                    <a:gd name="connsiteX37" fmla="*/ 287288 w 520177"/>
                    <a:gd name="connsiteY37" fmla="*/ 267275 h 647087"/>
                    <a:gd name="connsiteX38" fmla="*/ 309170 w 520177"/>
                    <a:gd name="connsiteY38" fmla="*/ 262586 h 647087"/>
                    <a:gd name="connsiteX39" fmla="*/ 334178 w 520177"/>
                    <a:gd name="connsiteY39" fmla="*/ 276653 h 647087"/>
                    <a:gd name="connsiteX40" fmla="*/ 356061 w 520177"/>
                    <a:gd name="connsiteY40" fmla="*/ 242267 h 647087"/>
                    <a:gd name="connsiteX41" fmla="*/ 367002 w 520177"/>
                    <a:gd name="connsiteY41" fmla="*/ 234452 h 647087"/>
                    <a:gd name="connsiteX42" fmla="*/ 371691 w 520177"/>
                    <a:gd name="connsiteY42" fmla="*/ 228200 h 647087"/>
                    <a:gd name="connsiteX43" fmla="*/ 352935 w 520177"/>
                    <a:gd name="connsiteY43" fmla="*/ 203192 h 647087"/>
                    <a:gd name="connsiteX44" fmla="*/ 359187 w 520177"/>
                    <a:gd name="connsiteY44" fmla="*/ 190688 h 647087"/>
                    <a:gd name="connsiteX45" fmla="*/ 373254 w 520177"/>
                    <a:gd name="connsiteY45" fmla="*/ 173494 h 647087"/>
                    <a:gd name="connsiteX46" fmla="*/ 379506 w 520177"/>
                    <a:gd name="connsiteY46" fmla="*/ 160990 h 647087"/>
                    <a:gd name="connsiteX47" fmla="*/ 404514 w 520177"/>
                    <a:gd name="connsiteY47" fmla="*/ 160990 h 647087"/>
                    <a:gd name="connsiteX48" fmla="*/ 406077 w 520177"/>
                    <a:gd name="connsiteY48" fmla="*/ 184436 h 647087"/>
                    <a:gd name="connsiteX49" fmla="*/ 406077 w 520177"/>
                    <a:gd name="connsiteY49" fmla="*/ 206318 h 647087"/>
                    <a:gd name="connsiteX50" fmla="*/ 406077 w 520177"/>
                    <a:gd name="connsiteY50" fmla="*/ 229763 h 647087"/>
                    <a:gd name="connsiteX51" fmla="*/ 406077 w 520177"/>
                    <a:gd name="connsiteY51" fmla="*/ 242267 h 647087"/>
                    <a:gd name="connsiteX52" fmla="*/ 423270 w 520177"/>
                    <a:gd name="connsiteY52" fmla="*/ 253208 h 647087"/>
                    <a:gd name="connsiteX53" fmla="*/ 424833 w 520177"/>
                    <a:gd name="connsiteY53" fmla="*/ 264149 h 647087"/>
                    <a:gd name="connsiteX54" fmla="*/ 440463 w 520177"/>
                    <a:gd name="connsiteY54" fmla="*/ 265712 h 647087"/>
                    <a:gd name="connsiteX55" fmla="*/ 435774 w 520177"/>
                    <a:gd name="connsiteY55" fmla="*/ 278216 h 647087"/>
                    <a:gd name="connsiteX56" fmla="*/ 446715 w 520177"/>
                    <a:gd name="connsiteY56" fmla="*/ 306351 h 647087"/>
                    <a:gd name="connsiteX57" fmla="*/ 446715 w 520177"/>
                    <a:gd name="connsiteY57" fmla="*/ 318855 h 647087"/>
                    <a:gd name="connsiteX58" fmla="*/ 451404 w 520177"/>
                    <a:gd name="connsiteY58" fmla="*/ 332922 h 647087"/>
                    <a:gd name="connsiteX59" fmla="*/ 452967 w 520177"/>
                    <a:gd name="connsiteY59" fmla="*/ 339174 h 647087"/>
                    <a:gd name="connsiteX60" fmla="*/ 465472 w 520177"/>
                    <a:gd name="connsiteY60" fmla="*/ 342300 h 647087"/>
                    <a:gd name="connsiteX61" fmla="*/ 484228 w 520177"/>
                    <a:gd name="connsiteY61" fmla="*/ 342300 h 647087"/>
                    <a:gd name="connsiteX62" fmla="*/ 484228 w 520177"/>
                    <a:gd name="connsiteY62" fmla="*/ 354804 h 647087"/>
                    <a:gd name="connsiteX63" fmla="*/ 512362 w 520177"/>
                    <a:gd name="connsiteY63" fmla="*/ 357930 h 647087"/>
                    <a:gd name="connsiteX64" fmla="*/ 506110 w 520177"/>
                    <a:gd name="connsiteY64" fmla="*/ 373560 h 647087"/>
                    <a:gd name="connsiteX65" fmla="*/ 513925 w 520177"/>
                    <a:gd name="connsiteY65" fmla="*/ 387627 h 647087"/>
                    <a:gd name="connsiteX66" fmla="*/ 520177 w 520177"/>
                    <a:gd name="connsiteY66" fmla="*/ 411072 h 647087"/>
                    <a:gd name="connsiteX67" fmla="*/ 488917 w 520177"/>
                    <a:gd name="connsiteY67" fmla="*/ 423576 h 647087"/>
                    <a:gd name="connsiteX68" fmla="*/ 495169 w 520177"/>
                    <a:gd name="connsiteY68" fmla="*/ 484534 h 647087"/>
                    <a:gd name="connsiteX69" fmla="*/ 490480 w 520177"/>
                    <a:gd name="connsiteY69" fmla="*/ 518920 h 647087"/>
                    <a:gd name="connsiteX70" fmla="*/ 477976 w 520177"/>
                    <a:gd name="connsiteY70" fmla="*/ 540802 h 647087"/>
                    <a:gd name="connsiteX71" fmla="*/ 442026 w 520177"/>
                    <a:gd name="connsiteY71" fmla="*/ 551743 h 647087"/>
                    <a:gd name="connsiteX72" fmla="*/ 448278 w 520177"/>
                    <a:gd name="connsiteY72" fmla="*/ 611138 h 647087"/>
                    <a:gd name="connsiteX73" fmla="*/ 452967 w 520177"/>
                    <a:gd name="connsiteY73" fmla="*/ 625205 h 647087"/>
                    <a:gd name="connsiteX74" fmla="*/ 452967 w 520177"/>
                    <a:gd name="connsiteY74" fmla="*/ 640835 h 647087"/>
                    <a:gd name="connsiteX75" fmla="*/ 443589 w 520177"/>
                    <a:gd name="connsiteY75" fmla="*/ 647087 h 647087"/>
                    <a:gd name="connsiteX76" fmla="*/ 429522 w 520177"/>
                    <a:gd name="connsiteY76" fmla="*/ 639272 h 647087"/>
                    <a:gd name="connsiteX77" fmla="*/ 431085 w 520177"/>
                    <a:gd name="connsiteY77" fmla="*/ 615827 h 647087"/>
                    <a:gd name="connsiteX78" fmla="*/ 398262 w 520177"/>
                    <a:gd name="connsiteY78" fmla="*/ 589256 h 647087"/>
                    <a:gd name="connsiteX79" fmla="*/ 384195 w 520177"/>
                    <a:gd name="connsiteY79" fmla="*/ 595508 h 647087"/>
                    <a:gd name="connsiteX80" fmla="*/ 352935 w 520177"/>
                    <a:gd name="connsiteY80" fmla="*/ 576752 h 647087"/>
                    <a:gd name="connsiteX81" fmla="*/ 343556 w 520177"/>
                    <a:gd name="connsiteY81" fmla="*/ 576752 h 647087"/>
                    <a:gd name="connsiteX82" fmla="*/ 337304 w 520177"/>
                    <a:gd name="connsiteY82" fmla="*/ 559558 h 647087"/>
                    <a:gd name="connsiteX83" fmla="*/ 326363 w 520177"/>
                    <a:gd name="connsiteY83" fmla="*/ 564248 h 647087"/>
                    <a:gd name="connsiteX84" fmla="*/ 290414 w 520177"/>
                    <a:gd name="connsiteY84" fmla="*/ 531424 h 647087"/>
                    <a:gd name="connsiteX85" fmla="*/ 273221 w 520177"/>
                    <a:gd name="connsiteY85" fmla="*/ 517357 h 647087"/>
                    <a:gd name="connsiteX86" fmla="*/ 256087 w 520177"/>
                    <a:gd name="connsiteY86" fmla="*/ 508219 h 647087"/>
                    <a:gd name="connsiteX87" fmla="*/ 243133 w 520177"/>
                    <a:gd name="connsiteY87" fmla="*/ 523023 h 647087"/>
                    <a:gd name="connsiteX88" fmla="*/ 225549 w 520177"/>
                    <a:gd name="connsiteY88" fmla="*/ 519115 h 647087"/>
                    <a:gd name="connsiteX89" fmla="*/ 242771 w 520177"/>
                    <a:gd name="connsiteY89" fmla="*/ 495903 h 647087"/>
                    <a:gd name="connsiteX90" fmla="*/ 221641 w 520177"/>
                    <a:gd name="connsiteY90" fmla="*/ 468904 h 647087"/>
                    <a:gd name="connsiteX91" fmla="*/ 213826 w 520177"/>
                    <a:gd name="connsiteY91" fmla="*/ 473593 h 647087"/>
                    <a:gd name="connsiteX92" fmla="*/ 199759 w 520177"/>
                    <a:gd name="connsiteY92" fmla="*/ 467341 h 647087"/>
                    <a:gd name="connsiteX93" fmla="*/ 176314 w 520177"/>
                    <a:gd name="connsiteY93" fmla="*/ 475156 h 647087"/>
                    <a:gd name="connsiteX94" fmla="*/ 141928 w 520177"/>
                    <a:gd name="connsiteY94" fmla="*/ 487660 h 647087"/>
                    <a:gd name="connsiteX95" fmla="*/ 121608 w 520177"/>
                    <a:gd name="connsiteY95" fmla="*/ 486097 h 647087"/>
                    <a:gd name="connsiteX96" fmla="*/ 82533 w 520177"/>
                    <a:gd name="connsiteY96" fmla="*/ 512668 h 647087"/>
                    <a:gd name="connsiteX97" fmla="*/ 54399 w 520177"/>
                    <a:gd name="connsiteY97" fmla="*/ 506416 h 647087"/>
                    <a:gd name="connsiteX98" fmla="*/ 27828 w 520177"/>
                    <a:gd name="connsiteY98" fmla="*/ 492349 h 647087"/>
                    <a:gd name="connsiteX99" fmla="*/ 27828 w 520177"/>
                    <a:gd name="connsiteY99" fmla="*/ 507979 h 647087"/>
                    <a:gd name="connsiteX100" fmla="*/ 23139 w 520177"/>
                    <a:gd name="connsiteY100" fmla="*/ 515794 h 647087"/>
                    <a:gd name="connsiteX101" fmla="*/ 2819 w 520177"/>
                    <a:gd name="connsiteY101" fmla="*/ 528298 h 647087"/>
                    <a:gd name="connsiteX102" fmla="*/ 0 w 520177"/>
                    <a:gd name="connsiteY102" fmla="*/ 520545 h 6470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</a:cxnLst>
                  <a:rect l="l" t="t" r="r" b="b"/>
                  <a:pathLst>
                    <a:path w="520177" h="647087">
                      <a:moveTo>
                        <a:pt x="0" y="171073"/>
                      </a:moveTo>
                      <a:lnTo>
                        <a:pt x="7508" y="150049"/>
                      </a:lnTo>
                      <a:lnTo>
                        <a:pt x="20012" y="143797"/>
                      </a:lnTo>
                      <a:lnTo>
                        <a:pt x="15323" y="120352"/>
                      </a:lnTo>
                      <a:lnTo>
                        <a:pt x="26265" y="109411"/>
                      </a:lnTo>
                      <a:lnTo>
                        <a:pt x="51273" y="110974"/>
                      </a:lnTo>
                      <a:lnTo>
                        <a:pt x="55962" y="96907"/>
                      </a:lnTo>
                      <a:lnTo>
                        <a:pt x="70029" y="92218"/>
                      </a:lnTo>
                      <a:lnTo>
                        <a:pt x="74718" y="79714"/>
                      </a:lnTo>
                      <a:lnTo>
                        <a:pt x="82533" y="50016"/>
                      </a:lnTo>
                      <a:lnTo>
                        <a:pt x="88785" y="43765"/>
                      </a:lnTo>
                      <a:lnTo>
                        <a:pt x="105978" y="43765"/>
                      </a:lnTo>
                      <a:lnTo>
                        <a:pt x="105978" y="23445"/>
                      </a:lnTo>
                      <a:lnTo>
                        <a:pt x="118482" y="9378"/>
                      </a:lnTo>
                      <a:lnTo>
                        <a:pt x="130986" y="15630"/>
                      </a:lnTo>
                      <a:lnTo>
                        <a:pt x="137239" y="23445"/>
                      </a:lnTo>
                      <a:lnTo>
                        <a:pt x="148180" y="20319"/>
                      </a:lnTo>
                      <a:lnTo>
                        <a:pt x="159121" y="0"/>
                      </a:lnTo>
                      <a:lnTo>
                        <a:pt x="170062" y="45327"/>
                      </a:lnTo>
                      <a:lnTo>
                        <a:pt x="182566" y="53142"/>
                      </a:lnTo>
                      <a:lnTo>
                        <a:pt x="187255" y="81277"/>
                      </a:lnTo>
                      <a:lnTo>
                        <a:pt x="173188" y="87529"/>
                      </a:lnTo>
                      <a:lnTo>
                        <a:pt x="174751" y="103159"/>
                      </a:lnTo>
                      <a:lnTo>
                        <a:pt x="155995" y="126604"/>
                      </a:lnTo>
                      <a:lnTo>
                        <a:pt x="162247" y="145360"/>
                      </a:lnTo>
                      <a:lnTo>
                        <a:pt x="170062" y="176621"/>
                      </a:lnTo>
                      <a:lnTo>
                        <a:pt x="182566" y="190688"/>
                      </a:lnTo>
                      <a:lnTo>
                        <a:pt x="195070" y="190688"/>
                      </a:lnTo>
                      <a:lnTo>
                        <a:pt x="201322" y="184436"/>
                      </a:lnTo>
                      <a:lnTo>
                        <a:pt x="231019" y="184436"/>
                      </a:lnTo>
                      <a:lnTo>
                        <a:pt x="231019" y="193814"/>
                      </a:lnTo>
                      <a:lnTo>
                        <a:pt x="213826" y="229763"/>
                      </a:lnTo>
                      <a:lnTo>
                        <a:pt x="212263" y="237578"/>
                      </a:lnTo>
                      <a:lnTo>
                        <a:pt x="218515" y="248519"/>
                      </a:lnTo>
                      <a:lnTo>
                        <a:pt x="221641" y="262586"/>
                      </a:lnTo>
                      <a:lnTo>
                        <a:pt x="243524" y="282905"/>
                      </a:lnTo>
                      <a:lnTo>
                        <a:pt x="288851" y="282905"/>
                      </a:lnTo>
                      <a:lnTo>
                        <a:pt x="287288" y="267275"/>
                      </a:lnTo>
                      <a:lnTo>
                        <a:pt x="309170" y="262586"/>
                      </a:lnTo>
                      <a:lnTo>
                        <a:pt x="334178" y="276653"/>
                      </a:lnTo>
                      <a:lnTo>
                        <a:pt x="356061" y="242267"/>
                      </a:lnTo>
                      <a:lnTo>
                        <a:pt x="367002" y="234452"/>
                      </a:lnTo>
                      <a:lnTo>
                        <a:pt x="371691" y="228200"/>
                      </a:lnTo>
                      <a:lnTo>
                        <a:pt x="352935" y="203192"/>
                      </a:lnTo>
                      <a:lnTo>
                        <a:pt x="359187" y="190688"/>
                      </a:lnTo>
                      <a:lnTo>
                        <a:pt x="373254" y="173494"/>
                      </a:lnTo>
                      <a:lnTo>
                        <a:pt x="379506" y="160990"/>
                      </a:lnTo>
                      <a:lnTo>
                        <a:pt x="404514" y="160990"/>
                      </a:lnTo>
                      <a:lnTo>
                        <a:pt x="406077" y="184436"/>
                      </a:lnTo>
                      <a:lnTo>
                        <a:pt x="406077" y="206318"/>
                      </a:lnTo>
                      <a:lnTo>
                        <a:pt x="406077" y="229763"/>
                      </a:lnTo>
                      <a:lnTo>
                        <a:pt x="406077" y="242267"/>
                      </a:lnTo>
                      <a:lnTo>
                        <a:pt x="423270" y="253208"/>
                      </a:lnTo>
                      <a:lnTo>
                        <a:pt x="424833" y="264149"/>
                      </a:lnTo>
                      <a:lnTo>
                        <a:pt x="440463" y="265712"/>
                      </a:lnTo>
                      <a:lnTo>
                        <a:pt x="435774" y="278216"/>
                      </a:lnTo>
                      <a:lnTo>
                        <a:pt x="446715" y="306351"/>
                      </a:lnTo>
                      <a:lnTo>
                        <a:pt x="446715" y="318855"/>
                      </a:lnTo>
                      <a:lnTo>
                        <a:pt x="451404" y="332922"/>
                      </a:lnTo>
                      <a:lnTo>
                        <a:pt x="452967" y="339174"/>
                      </a:lnTo>
                      <a:lnTo>
                        <a:pt x="465472" y="342300"/>
                      </a:lnTo>
                      <a:lnTo>
                        <a:pt x="484228" y="342300"/>
                      </a:lnTo>
                      <a:lnTo>
                        <a:pt x="484228" y="354804"/>
                      </a:lnTo>
                      <a:lnTo>
                        <a:pt x="512362" y="357930"/>
                      </a:lnTo>
                      <a:lnTo>
                        <a:pt x="506110" y="373560"/>
                      </a:lnTo>
                      <a:lnTo>
                        <a:pt x="513925" y="387627"/>
                      </a:lnTo>
                      <a:lnTo>
                        <a:pt x="520177" y="411072"/>
                      </a:lnTo>
                      <a:lnTo>
                        <a:pt x="488917" y="423576"/>
                      </a:lnTo>
                      <a:lnTo>
                        <a:pt x="495169" y="484534"/>
                      </a:lnTo>
                      <a:lnTo>
                        <a:pt x="490480" y="518920"/>
                      </a:lnTo>
                      <a:lnTo>
                        <a:pt x="477976" y="540802"/>
                      </a:lnTo>
                      <a:lnTo>
                        <a:pt x="442026" y="551743"/>
                      </a:lnTo>
                      <a:lnTo>
                        <a:pt x="448278" y="611138"/>
                      </a:lnTo>
                      <a:lnTo>
                        <a:pt x="452967" y="625205"/>
                      </a:lnTo>
                      <a:lnTo>
                        <a:pt x="452967" y="640835"/>
                      </a:lnTo>
                      <a:lnTo>
                        <a:pt x="443589" y="647087"/>
                      </a:lnTo>
                      <a:lnTo>
                        <a:pt x="429522" y="639272"/>
                      </a:lnTo>
                      <a:lnTo>
                        <a:pt x="431085" y="615827"/>
                      </a:lnTo>
                      <a:lnTo>
                        <a:pt x="398262" y="589256"/>
                      </a:lnTo>
                      <a:lnTo>
                        <a:pt x="384195" y="595508"/>
                      </a:lnTo>
                      <a:lnTo>
                        <a:pt x="352935" y="576752"/>
                      </a:lnTo>
                      <a:lnTo>
                        <a:pt x="343556" y="576752"/>
                      </a:lnTo>
                      <a:lnTo>
                        <a:pt x="337304" y="559558"/>
                      </a:lnTo>
                      <a:lnTo>
                        <a:pt x="326363" y="564248"/>
                      </a:lnTo>
                      <a:lnTo>
                        <a:pt x="290414" y="531424"/>
                      </a:lnTo>
                      <a:lnTo>
                        <a:pt x="273221" y="517357"/>
                      </a:lnTo>
                      <a:lnTo>
                        <a:pt x="256087" y="508219"/>
                      </a:lnTo>
                      <a:lnTo>
                        <a:pt x="243133" y="523023"/>
                      </a:lnTo>
                      <a:lnTo>
                        <a:pt x="225549" y="519115"/>
                      </a:lnTo>
                      <a:lnTo>
                        <a:pt x="242771" y="495903"/>
                      </a:lnTo>
                      <a:lnTo>
                        <a:pt x="221641" y="468904"/>
                      </a:lnTo>
                      <a:lnTo>
                        <a:pt x="213826" y="473593"/>
                      </a:lnTo>
                      <a:lnTo>
                        <a:pt x="199759" y="467341"/>
                      </a:lnTo>
                      <a:lnTo>
                        <a:pt x="176314" y="475156"/>
                      </a:lnTo>
                      <a:lnTo>
                        <a:pt x="141928" y="487660"/>
                      </a:lnTo>
                      <a:lnTo>
                        <a:pt x="121608" y="486097"/>
                      </a:lnTo>
                      <a:lnTo>
                        <a:pt x="82533" y="512668"/>
                      </a:lnTo>
                      <a:lnTo>
                        <a:pt x="54399" y="506416"/>
                      </a:lnTo>
                      <a:lnTo>
                        <a:pt x="27828" y="492349"/>
                      </a:lnTo>
                      <a:lnTo>
                        <a:pt x="27828" y="507979"/>
                      </a:lnTo>
                      <a:lnTo>
                        <a:pt x="23139" y="515794"/>
                      </a:lnTo>
                      <a:lnTo>
                        <a:pt x="2819" y="528298"/>
                      </a:lnTo>
                      <a:lnTo>
                        <a:pt x="0" y="520545"/>
                      </a:lnTo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433" name="フリーフォーム: 図形 432">
                  <a:extLst>
                    <a:ext uri="{FF2B5EF4-FFF2-40B4-BE49-F238E27FC236}">
                      <a16:creationId xmlns:a16="http://schemas.microsoft.com/office/drawing/2014/main" id="{281CC9C0-9CF2-6336-8E4D-1312A9A4E3CA}"/>
                    </a:ext>
                  </a:extLst>
                </p:cNvPr>
                <p:cNvSpPr/>
                <p:nvPr/>
              </p:nvSpPr>
              <p:spPr>
                <a:xfrm>
                  <a:off x="663981" y="3227149"/>
                  <a:ext cx="273222" cy="322368"/>
                </a:xfrm>
                <a:custGeom>
                  <a:avLst/>
                  <a:gdLst>
                    <a:gd name="connsiteX0" fmla="*/ 32518 w 273222"/>
                    <a:gd name="connsiteY0" fmla="*/ 0 h 322368"/>
                    <a:gd name="connsiteX1" fmla="*/ 45022 w 273222"/>
                    <a:gd name="connsiteY1" fmla="*/ 20319 h 322368"/>
                    <a:gd name="connsiteX2" fmla="*/ 59089 w 273222"/>
                    <a:gd name="connsiteY2" fmla="*/ 35949 h 322368"/>
                    <a:gd name="connsiteX3" fmla="*/ 51274 w 273222"/>
                    <a:gd name="connsiteY3" fmla="*/ 48453 h 322368"/>
                    <a:gd name="connsiteX4" fmla="*/ 71593 w 273222"/>
                    <a:gd name="connsiteY4" fmla="*/ 59395 h 322368"/>
                    <a:gd name="connsiteX5" fmla="*/ 96602 w 273222"/>
                    <a:gd name="connsiteY5" fmla="*/ 67210 h 322368"/>
                    <a:gd name="connsiteX6" fmla="*/ 104417 w 273222"/>
                    <a:gd name="connsiteY6" fmla="*/ 53143 h 322368"/>
                    <a:gd name="connsiteX7" fmla="*/ 118484 w 273222"/>
                    <a:gd name="connsiteY7" fmla="*/ 53143 h 322368"/>
                    <a:gd name="connsiteX8" fmla="*/ 151307 w 273222"/>
                    <a:gd name="connsiteY8" fmla="*/ 53143 h 322368"/>
                    <a:gd name="connsiteX9" fmla="*/ 173189 w 273222"/>
                    <a:gd name="connsiteY9" fmla="*/ 53143 h 322368"/>
                    <a:gd name="connsiteX10" fmla="*/ 184130 w 273222"/>
                    <a:gd name="connsiteY10" fmla="*/ 37512 h 322368"/>
                    <a:gd name="connsiteX11" fmla="*/ 195071 w 273222"/>
                    <a:gd name="connsiteY11" fmla="*/ 7815 h 322368"/>
                    <a:gd name="connsiteX12" fmla="*/ 220080 w 273222"/>
                    <a:gd name="connsiteY12" fmla="*/ 6252 h 322368"/>
                    <a:gd name="connsiteX13" fmla="*/ 229458 w 273222"/>
                    <a:gd name="connsiteY13" fmla="*/ 12504 h 322368"/>
                    <a:gd name="connsiteX14" fmla="*/ 245088 w 273222"/>
                    <a:gd name="connsiteY14" fmla="*/ 10941 h 322368"/>
                    <a:gd name="connsiteX15" fmla="*/ 259155 w 273222"/>
                    <a:gd name="connsiteY15" fmla="*/ 15630 h 322368"/>
                    <a:gd name="connsiteX16" fmla="*/ 273222 w 273222"/>
                    <a:gd name="connsiteY16" fmla="*/ 17193 h 322368"/>
                    <a:gd name="connsiteX17" fmla="*/ 260718 w 273222"/>
                    <a:gd name="connsiteY17" fmla="*/ 40638 h 322368"/>
                    <a:gd name="connsiteX18" fmla="*/ 260718 w 273222"/>
                    <a:gd name="connsiteY18" fmla="*/ 75025 h 322368"/>
                    <a:gd name="connsiteX19" fmla="*/ 271659 w 273222"/>
                    <a:gd name="connsiteY19" fmla="*/ 82840 h 322368"/>
                    <a:gd name="connsiteX20" fmla="*/ 262281 w 273222"/>
                    <a:gd name="connsiteY20" fmla="*/ 90655 h 322368"/>
                    <a:gd name="connsiteX21" fmla="*/ 260718 w 273222"/>
                    <a:gd name="connsiteY21" fmla="*/ 110974 h 322368"/>
                    <a:gd name="connsiteX22" fmla="*/ 246651 w 273222"/>
                    <a:gd name="connsiteY22" fmla="*/ 107848 h 322368"/>
                    <a:gd name="connsiteX23" fmla="*/ 240399 w 273222"/>
                    <a:gd name="connsiteY23" fmla="*/ 117226 h 322368"/>
                    <a:gd name="connsiteX24" fmla="*/ 234147 w 273222"/>
                    <a:gd name="connsiteY24" fmla="*/ 128167 h 322368"/>
                    <a:gd name="connsiteX25" fmla="*/ 216954 w 273222"/>
                    <a:gd name="connsiteY25" fmla="*/ 129730 h 322368"/>
                    <a:gd name="connsiteX26" fmla="*/ 216954 w 273222"/>
                    <a:gd name="connsiteY26" fmla="*/ 145360 h 322368"/>
                    <a:gd name="connsiteX27" fmla="*/ 195071 w 273222"/>
                    <a:gd name="connsiteY27" fmla="*/ 187562 h 322368"/>
                    <a:gd name="connsiteX28" fmla="*/ 173189 w 273222"/>
                    <a:gd name="connsiteY28" fmla="*/ 193814 h 322368"/>
                    <a:gd name="connsiteX29" fmla="*/ 166937 w 273222"/>
                    <a:gd name="connsiteY29" fmla="*/ 209444 h 322368"/>
                    <a:gd name="connsiteX30" fmla="*/ 166937 w 273222"/>
                    <a:gd name="connsiteY30" fmla="*/ 236015 h 322368"/>
                    <a:gd name="connsiteX31" fmla="*/ 182567 w 273222"/>
                    <a:gd name="connsiteY31" fmla="*/ 246956 h 322368"/>
                    <a:gd name="connsiteX32" fmla="*/ 187256 w 273222"/>
                    <a:gd name="connsiteY32" fmla="*/ 261023 h 322368"/>
                    <a:gd name="connsiteX33" fmla="*/ 170063 w 273222"/>
                    <a:gd name="connsiteY33" fmla="*/ 275090 h 322368"/>
                    <a:gd name="connsiteX34" fmla="*/ 149744 w 273222"/>
                    <a:gd name="connsiteY34" fmla="*/ 279779 h 322368"/>
                    <a:gd name="connsiteX35" fmla="*/ 148181 w 273222"/>
                    <a:gd name="connsiteY35" fmla="*/ 286031 h 322368"/>
                    <a:gd name="connsiteX36" fmla="*/ 162248 w 273222"/>
                    <a:gd name="connsiteY36" fmla="*/ 309476 h 322368"/>
                    <a:gd name="connsiteX37" fmla="*/ 142911 w 273222"/>
                    <a:gd name="connsiteY37" fmla="*/ 322368 h 322368"/>
                    <a:gd name="connsiteX38" fmla="*/ 0 w 273222"/>
                    <a:gd name="connsiteY38" fmla="*/ 322368 h 322368"/>
                    <a:gd name="connsiteX39" fmla="*/ 0 w 273222"/>
                    <a:gd name="connsiteY39" fmla="*/ 23201 h 322368"/>
                    <a:gd name="connsiteX40" fmla="*/ 7510 w 273222"/>
                    <a:gd name="connsiteY40" fmla="*/ 17193 h 322368"/>
                    <a:gd name="connsiteX41" fmla="*/ 13762 w 273222"/>
                    <a:gd name="connsiteY41" fmla="*/ 7815 h 3223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73222" h="322368">
                      <a:moveTo>
                        <a:pt x="32518" y="0"/>
                      </a:moveTo>
                      <a:lnTo>
                        <a:pt x="45022" y="20319"/>
                      </a:lnTo>
                      <a:lnTo>
                        <a:pt x="59089" y="35949"/>
                      </a:lnTo>
                      <a:lnTo>
                        <a:pt x="51274" y="48453"/>
                      </a:lnTo>
                      <a:lnTo>
                        <a:pt x="71593" y="59395"/>
                      </a:lnTo>
                      <a:lnTo>
                        <a:pt x="96602" y="67210"/>
                      </a:lnTo>
                      <a:lnTo>
                        <a:pt x="104417" y="53143"/>
                      </a:lnTo>
                      <a:lnTo>
                        <a:pt x="118484" y="53143"/>
                      </a:lnTo>
                      <a:lnTo>
                        <a:pt x="151307" y="53143"/>
                      </a:lnTo>
                      <a:lnTo>
                        <a:pt x="173189" y="53143"/>
                      </a:lnTo>
                      <a:lnTo>
                        <a:pt x="184130" y="37512"/>
                      </a:lnTo>
                      <a:lnTo>
                        <a:pt x="195071" y="7815"/>
                      </a:lnTo>
                      <a:lnTo>
                        <a:pt x="220080" y="6252"/>
                      </a:lnTo>
                      <a:lnTo>
                        <a:pt x="229458" y="12504"/>
                      </a:lnTo>
                      <a:lnTo>
                        <a:pt x="245088" y="10941"/>
                      </a:lnTo>
                      <a:lnTo>
                        <a:pt x="259155" y="15630"/>
                      </a:lnTo>
                      <a:lnTo>
                        <a:pt x="273222" y="17193"/>
                      </a:lnTo>
                      <a:lnTo>
                        <a:pt x="260718" y="40638"/>
                      </a:lnTo>
                      <a:lnTo>
                        <a:pt x="260718" y="75025"/>
                      </a:lnTo>
                      <a:lnTo>
                        <a:pt x="271659" y="82840"/>
                      </a:lnTo>
                      <a:lnTo>
                        <a:pt x="262281" y="90655"/>
                      </a:lnTo>
                      <a:lnTo>
                        <a:pt x="260718" y="110974"/>
                      </a:lnTo>
                      <a:lnTo>
                        <a:pt x="246651" y="107848"/>
                      </a:lnTo>
                      <a:lnTo>
                        <a:pt x="240399" y="117226"/>
                      </a:lnTo>
                      <a:lnTo>
                        <a:pt x="234147" y="128167"/>
                      </a:lnTo>
                      <a:lnTo>
                        <a:pt x="216954" y="129730"/>
                      </a:lnTo>
                      <a:lnTo>
                        <a:pt x="216954" y="145360"/>
                      </a:lnTo>
                      <a:lnTo>
                        <a:pt x="195071" y="187562"/>
                      </a:lnTo>
                      <a:lnTo>
                        <a:pt x="173189" y="193814"/>
                      </a:lnTo>
                      <a:lnTo>
                        <a:pt x="166937" y="209444"/>
                      </a:lnTo>
                      <a:lnTo>
                        <a:pt x="166937" y="236015"/>
                      </a:lnTo>
                      <a:lnTo>
                        <a:pt x="182567" y="246956"/>
                      </a:lnTo>
                      <a:lnTo>
                        <a:pt x="187256" y="261023"/>
                      </a:lnTo>
                      <a:lnTo>
                        <a:pt x="170063" y="275090"/>
                      </a:lnTo>
                      <a:lnTo>
                        <a:pt x="149744" y="279779"/>
                      </a:lnTo>
                      <a:lnTo>
                        <a:pt x="148181" y="286031"/>
                      </a:lnTo>
                      <a:lnTo>
                        <a:pt x="162248" y="309476"/>
                      </a:lnTo>
                      <a:lnTo>
                        <a:pt x="142911" y="322368"/>
                      </a:lnTo>
                      <a:lnTo>
                        <a:pt x="0" y="322368"/>
                      </a:lnTo>
                      <a:lnTo>
                        <a:pt x="0" y="23201"/>
                      </a:lnTo>
                      <a:lnTo>
                        <a:pt x="7510" y="17193"/>
                      </a:lnTo>
                      <a:lnTo>
                        <a:pt x="13762" y="7815"/>
                      </a:lnTo>
                      <a:close/>
                    </a:path>
                  </a:pathLst>
                </a:custGeom>
                <a:solidFill>
                  <a:srgbClr val="E2F0D9"/>
                </a:solidFill>
                <a:ln w="12700">
                  <a:noFill/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483" name="フリーフォーム: 図形 482">
                  <a:extLst>
                    <a:ext uri="{FF2B5EF4-FFF2-40B4-BE49-F238E27FC236}">
                      <a16:creationId xmlns:a16="http://schemas.microsoft.com/office/drawing/2014/main" id="{983E7563-E6C3-ECA5-873A-D1D9890440FA}"/>
                    </a:ext>
                  </a:extLst>
                </p:cNvPr>
                <p:cNvSpPr/>
                <p:nvPr/>
              </p:nvSpPr>
              <p:spPr>
                <a:xfrm>
                  <a:off x="3186378" y="1159285"/>
                  <a:ext cx="203138" cy="171931"/>
                </a:xfrm>
                <a:custGeom>
                  <a:avLst/>
                  <a:gdLst>
                    <a:gd name="connsiteX0" fmla="*/ 184436 w 203138"/>
                    <a:gd name="connsiteY0" fmla="*/ 0 h 171931"/>
                    <a:gd name="connsiteX1" fmla="*/ 203138 w 203138"/>
                    <a:gd name="connsiteY1" fmla="*/ 9351 h 171931"/>
                    <a:gd name="connsiteX2" fmla="*/ 203138 w 203138"/>
                    <a:gd name="connsiteY2" fmla="*/ 158210 h 171931"/>
                    <a:gd name="connsiteX3" fmla="*/ 198503 w 203138"/>
                    <a:gd name="connsiteY3" fmla="*/ 168805 h 171931"/>
                    <a:gd name="connsiteX4" fmla="*/ 182873 w 203138"/>
                    <a:gd name="connsiteY4" fmla="*/ 160990 h 171931"/>
                    <a:gd name="connsiteX5" fmla="*/ 167243 w 203138"/>
                    <a:gd name="connsiteY5" fmla="*/ 165679 h 171931"/>
                    <a:gd name="connsiteX6" fmla="*/ 156302 w 203138"/>
                    <a:gd name="connsiteY6" fmla="*/ 171931 h 171931"/>
                    <a:gd name="connsiteX7" fmla="*/ 142234 w 203138"/>
                    <a:gd name="connsiteY7" fmla="*/ 164116 h 171931"/>
                    <a:gd name="connsiteX8" fmla="*/ 104722 w 203138"/>
                    <a:gd name="connsiteY8" fmla="*/ 153175 h 171931"/>
                    <a:gd name="connsiteX9" fmla="*/ 46891 w 203138"/>
                    <a:gd name="connsiteY9" fmla="*/ 145360 h 171931"/>
                    <a:gd name="connsiteX10" fmla="*/ 43765 w 203138"/>
                    <a:gd name="connsiteY10" fmla="*/ 114100 h 171931"/>
                    <a:gd name="connsiteX11" fmla="*/ 6252 w 203138"/>
                    <a:gd name="connsiteY11" fmla="*/ 81277 h 171931"/>
                    <a:gd name="connsiteX12" fmla="*/ 9378 w 203138"/>
                    <a:gd name="connsiteY12" fmla="*/ 56268 h 171931"/>
                    <a:gd name="connsiteX13" fmla="*/ 0 w 203138"/>
                    <a:gd name="connsiteY13" fmla="*/ 35949 h 171931"/>
                    <a:gd name="connsiteX14" fmla="*/ 23445 w 203138"/>
                    <a:gd name="connsiteY14" fmla="*/ 6252 h 171931"/>
                    <a:gd name="connsiteX15" fmla="*/ 29697 w 203138"/>
                    <a:gd name="connsiteY15" fmla="*/ 31260 h 171931"/>
                    <a:gd name="connsiteX16" fmla="*/ 45328 w 203138"/>
                    <a:gd name="connsiteY16" fmla="*/ 25008 h 171931"/>
                    <a:gd name="connsiteX17" fmla="*/ 45328 w 203138"/>
                    <a:gd name="connsiteY17" fmla="*/ 46890 h 171931"/>
                    <a:gd name="connsiteX18" fmla="*/ 45328 w 203138"/>
                    <a:gd name="connsiteY18" fmla="*/ 53142 h 171931"/>
                    <a:gd name="connsiteX19" fmla="*/ 82951 w 203138"/>
                    <a:gd name="connsiteY19" fmla="*/ 53142 h 171931"/>
                    <a:gd name="connsiteX20" fmla="*/ 94563 w 203138"/>
                    <a:gd name="connsiteY20" fmla="*/ 42983 h 171931"/>
                    <a:gd name="connsiteX21" fmla="*/ 106285 w 203138"/>
                    <a:gd name="connsiteY21" fmla="*/ 39075 h 171931"/>
                    <a:gd name="connsiteX22" fmla="*/ 107588 w 203138"/>
                    <a:gd name="connsiteY22" fmla="*/ 29958 h 171931"/>
                    <a:gd name="connsiteX23" fmla="*/ 132335 w 203138"/>
                    <a:gd name="connsiteY23" fmla="*/ 15630 h 171931"/>
                    <a:gd name="connsiteX24" fmla="*/ 134940 w 203138"/>
                    <a:gd name="connsiteY24" fmla="*/ 29958 h 171931"/>
                    <a:gd name="connsiteX25" fmla="*/ 120613 w 203138"/>
                    <a:gd name="connsiteY25" fmla="*/ 35168 h 171931"/>
                    <a:gd name="connsiteX26" fmla="*/ 120613 w 203138"/>
                    <a:gd name="connsiteY26" fmla="*/ 45588 h 171931"/>
                    <a:gd name="connsiteX27" fmla="*/ 111308 w 203138"/>
                    <a:gd name="connsiteY27" fmla="*/ 57755 h 171931"/>
                    <a:gd name="connsiteX28" fmla="*/ 112537 w 203138"/>
                    <a:gd name="connsiteY28" fmla="*/ 59394 h 171931"/>
                    <a:gd name="connsiteX29" fmla="*/ 129730 w 203138"/>
                    <a:gd name="connsiteY29" fmla="*/ 65646 h 171931"/>
                    <a:gd name="connsiteX30" fmla="*/ 156302 w 203138"/>
                    <a:gd name="connsiteY30" fmla="*/ 59394 h 171931"/>
                    <a:gd name="connsiteX31" fmla="*/ 182873 w 203138"/>
                    <a:gd name="connsiteY31" fmla="*/ 54705 h 171931"/>
                    <a:gd name="connsiteX32" fmla="*/ 184436 w 203138"/>
                    <a:gd name="connsiteY32" fmla="*/ 35949 h 171931"/>
                    <a:gd name="connsiteX33" fmla="*/ 175058 w 203138"/>
                    <a:gd name="connsiteY33" fmla="*/ 32823 h 171931"/>
                    <a:gd name="connsiteX34" fmla="*/ 173495 w 203138"/>
                    <a:gd name="connsiteY34" fmla="*/ 25008 h 171931"/>
                    <a:gd name="connsiteX35" fmla="*/ 156302 w 203138"/>
                    <a:gd name="connsiteY35" fmla="*/ 17193 h 171931"/>
                    <a:gd name="connsiteX36" fmla="*/ 165680 w 203138"/>
                    <a:gd name="connsiteY36" fmla="*/ 3126 h 171931"/>
                    <a:gd name="connsiteX0" fmla="*/ 184436 w 647435"/>
                    <a:gd name="connsiteY0" fmla="*/ 0 h 171931"/>
                    <a:gd name="connsiteX1" fmla="*/ 203138 w 647435"/>
                    <a:gd name="connsiteY1" fmla="*/ 9351 h 171931"/>
                    <a:gd name="connsiteX2" fmla="*/ 647435 w 647435"/>
                    <a:gd name="connsiteY2" fmla="*/ 117065 h 171931"/>
                    <a:gd name="connsiteX3" fmla="*/ 203138 w 647435"/>
                    <a:gd name="connsiteY3" fmla="*/ 158210 h 171931"/>
                    <a:gd name="connsiteX4" fmla="*/ 198503 w 647435"/>
                    <a:gd name="connsiteY4" fmla="*/ 168805 h 171931"/>
                    <a:gd name="connsiteX5" fmla="*/ 182873 w 647435"/>
                    <a:gd name="connsiteY5" fmla="*/ 160990 h 171931"/>
                    <a:gd name="connsiteX6" fmla="*/ 167243 w 647435"/>
                    <a:gd name="connsiteY6" fmla="*/ 165679 h 171931"/>
                    <a:gd name="connsiteX7" fmla="*/ 156302 w 647435"/>
                    <a:gd name="connsiteY7" fmla="*/ 171931 h 171931"/>
                    <a:gd name="connsiteX8" fmla="*/ 142234 w 647435"/>
                    <a:gd name="connsiteY8" fmla="*/ 164116 h 171931"/>
                    <a:gd name="connsiteX9" fmla="*/ 104722 w 647435"/>
                    <a:gd name="connsiteY9" fmla="*/ 153175 h 171931"/>
                    <a:gd name="connsiteX10" fmla="*/ 46891 w 647435"/>
                    <a:gd name="connsiteY10" fmla="*/ 145360 h 171931"/>
                    <a:gd name="connsiteX11" fmla="*/ 43765 w 647435"/>
                    <a:gd name="connsiteY11" fmla="*/ 114100 h 171931"/>
                    <a:gd name="connsiteX12" fmla="*/ 6252 w 647435"/>
                    <a:gd name="connsiteY12" fmla="*/ 81277 h 171931"/>
                    <a:gd name="connsiteX13" fmla="*/ 9378 w 647435"/>
                    <a:gd name="connsiteY13" fmla="*/ 56268 h 171931"/>
                    <a:gd name="connsiteX14" fmla="*/ 0 w 647435"/>
                    <a:gd name="connsiteY14" fmla="*/ 35949 h 171931"/>
                    <a:gd name="connsiteX15" fmla="*/ 23445 w 647435"/>
                    <a:gd name="connsiteY15" fmla="*/ 6252 h 171931"/>
                    <a:gd name="connsiteX16" fmla="*/ 29697 w 647435"/>
                    <a:gd name="connsiteY16" fmla="*/ 31260 h 171931"/>
                    <a:gd name="connsiteX17" fmla="*/ 45328 w 647435"/>
                    <a:gd name="connsiteY17" fmla="*/ 25008 h 171931"/>
                    <a:gd name="connsiteX18" fmla="*/ 45328 w 647435"/>
                    <a:gd name="connsiteY18" fmla="*/ 46890 h 171931"/>
                    <a:gd name="connsiteX19" fmla="*/ 45328 w 647435"/>
                    <a:gd name="connsiteY19" fmla="*/ 53142 h 171931"/>
                    <a:gd name="connsiteX20" fmla="*/ 82951 w 647435"/>
                    <a:gd name="connsiteY20" fmla="*/ 53142 h 171931"/>
                    <a:gd name="connsiteX21" fmla="*/ 94563 w 647435"/>
                    <a:gd name="connsiteY21" fmla="*/ 42983 h 171931"/>
                    <a:gd name="connsiteX22" fmla="*/ 106285 w 647435"/>
                    <a:gd name="connsiteY22" fmla="*/ 39075 h 171931"/>
                    <a:gd name="connsiteX23" fmla="*/ 107588 w 647435"/>
                    <a:gd name="connsiteY23" fmla="*/ 29958 h 171931"/>
                    <a:gd name="connsiteX24" fmla="*/ 132335 w 647435"/>
                    <a:gd name="connsiteY24" fmla="*/ 15630 h 171931"/>
                    <a:gd name="connsiteX25" fmla="*/ 134940 w 647435"/>
                    <a:gd name="connsiteY25" fmla="*/ 29958 h 171931"/>
                    <a:gd name="connsiteX26" fmla="*/ 120613 w 647435"/>
                    <a:gd name="connsiteY26" fmla="*/ 35168 h 171931"/>
                    <a:gd name="connsiteX27" fmla="*/ 120613 w 647435"/>
                    <a:gd name="connsiteY27" fmla="*/ 45588 h 171931"/>
                    <a:gd name="connsiteX28" fmla="*/ 111308 w 647435"/>
                    <a:gd name="connsiteY28" fmla="*/ 57755 h 171931"/>
                    <a:gd name="connsiteX29" fmla="*/ 112537 w 647435"/>
                    <a:gd name="connsiteY29" fmla="*/ 59394 h 171931"/>
                    <a:gd name="connsiteX30" fmla="*/ 129730 w 647435"/>
                    <a:gd name="connsiteY30" fmla="*/ 65646 h 171931"/>
                    <a:gd name="connsiteX31" fmla="*/ 156302 w 647435"/>
                    <a:gd name="connsiteY31" fmla="*/ 59394 h 171931"/>
                    <a:gd name="connsiteX32" fmla="*/ 182873 w 647435"/>
                    <a:gd name="connsiteY32" fmla="*/ 54705 h 171931"/>
                    <a:gd name="connsiteX33" fmla="*/ 184436 w 647435"/>
                    <a:gd name="connsiteY33" fmla="*/ 35949 h 171931"/>
                    <a:gd name="connsiteX34" fmla="*/ 175058 w 647435"/>
                    <a:gd name="connsiteY34" fmla="*/ 32823 h 171931"/>
                    <a:gd name="connsiteX35" fmla="*/ 173495 w 647435"/>
                    <a:gd name="connsiteY35" fmla="*/ 25008 h 171931"/>
                    <a:gd name="connsiteX36" fmla="*/ 156302 w 647435"/>
                    <a:gd name="connsiteY36" fmla="*/ 17193 h 171931"/>
                    <a:gd name="connsiteX37" fmla="*/ 165680 w 647435"/>
                    <a:gd name="connsiteY37" fmla="*/ 3126 h 171931"/>
                    <a:gd name="connsiteX38" fmla="*/ 184436 w 647435"/>
                    <a:gd name="connsiteY38" fmla="*/ 0 h 171931"/>
                    <a:gd name="connsiteX0" fmla="*/ 647435 w 738875"/>
                    <a:gd name="connsiteY0" fmla="*/ 117065 h 208505"/>
                    <a:gd name="connsiteX1" fmla="*/ 203138 w 738875"/>
                    <a:gd name="connsiteY1" fmla="*/ 158210 h 208505"/>
                    <a:gd name="connsiteX2" fmla="*/ 198503 w 738875"/>
                    <a:gd name="connsiteY2" fmla="*/ 168805 h 208505"/>
                    <a:gd name="connsiteX3" fmla="*/ 182873 w 738875"/>
                    <a:gd name="connsiteY3" fmla="*/ 160990 h 208505"/>
                    <a:gd name="connsiteX4" fmla="*/ 167243 w 738875"/>
                    <a:gd name="connsiteY4" fmla="*/ 165679 h 208505"/>
                    <a:gd name="connsiteX5" fmla="*/ 156302 w 738875"/>
                    <a:gd name="connsiteY5" fmla="*/ 171931 h 208505"/>
                    <a:gd name="connsiteX6" fmla="*/ 142234 w 738875"/>
                    <a:gd name="connsiteY6" fmla="*/ 164116 h 208505"/>
                    <a:gd name="connsiteX7" fmla="*/ 104722 w 738875"/>
                    <a:gd name="connsiteY7" fmla="*/ 153175 h 208505"/>
                    <a:gd name="connsiteX8" fmla="*/ 46891 w 738875"/>
                    <a:gd name="connsiteY8" fmla="*/ 145360 h 208505"/>
                    <a:gd name="connsiteX9" fmla="*/ 43765 w 738875"/>
                    <a:gd name="connsiteY9" fmla="*/ 114100 h 208505"/>
                    <a:gd name="connsiteX10" fmla="*/ 6252 w 738875"/>
                    <a:gd name="connsiteY10" fmla="*/ 81277 h 208505"/>
                    <a:gd name="connsiteX11" fmla="*/ 9378 w 738875"/>
                    <a:gd name="connsiteY11" fmla="*/ 56268 h 208505"/>
                    <a:gd name="connsiteX12" fmla="*/ 0 w 738875"/>
                    <a:gd name="connsiteY12" fmla="*/ 35949 h 208505"/>
                    <a:gd name="connsiteX13" fmla="*/ 23445 w 738875"/>
                    <a:gd name="connsiteY13" fmla="*/ 6252 h 208505"/>
                    <a:gd name="connsiteX14" fmla="*/ 29697 w 738875"/>
                    <a:gd name="connsiteY14" fmla="*/ 31260 h 208505"/>
                    <a:gd name="connsiteX15" fmla="*/ 45328 w 738875"/>
                    <a:gd name="connsiteY15" fmla="*/ 25008 h 208505"/>
                    <a:gd name="connsiteX16" fmla="*/ 45328 w 738875"/>
                    <a:gd name="connsiteY16" fmla="*/ 46890 h 208505"/>
                    <a:gd name="connsiteX17" fmla="*/ 45328 w 738875"/>
                    <a:gd name="connsiteY17" fmla="*/ 53142 h 208505"/>
                    <a:gd name="connsiteX18" fmla="*/ 82951 w 738875"/>
                    <a:gd name="connsiteY18" fmla="*/ 53142 h 208505"/>
                    <a:gd name="connsiteX19" fmla="*/ 94563 w 738875"/>
                    <a:gd name="connsiteY19" fmla="*/ 42983 h 208505"/>
                    <a:gd name="connsiteX20" fmla="*/ 106285 w 738875"/>
                    <a:gd name="connsiteY20" fmla="*/ 39075 h 208505"/>
                    <a:gd name="connsiteX21" fmla="*/ 107588 w 738875"/>
                    <a:gd name="connsiteY21" fmla="*/ 29958 h 208505"/>
                    <a:gd name="connsiteX22" fmla="*/ 132335 w 738875"/>
                    <a:gd name="connsiteY22" fmla="*/ 15630 h 208505"/>
                    <a:gd name="connsiteX23" fmla="*/ 134940 w 738875"/>
                    <a:gd name="connsiteY23" fmla="*/ 29958 h 208505"/>
                    <a:gd name="connsiteX24" fmla="*/ 120613 w 738875"/>
                    <a:gd name="connsiteY24" fmla="*/ 35168 h 208505"/>
                    <a:gd name="connsiteX25" fmla="*/ 120613 w 738875"/>
                    <a:gd name="connsiteY25" fmla="*/ 45588 h 208505"/>
                    <a:gd name="connsiteX26" fmla="*/ 111308 w 738875"/>
                    <a:gd name="connsiteY26" fmla="*/ 57755 h 208505"/>
                    <a:gd name="connsiteX27" fmla="*/ 112537 w 738875"/>
                    <a:gd name="connsiteY27" fmla="*/ 59394 h 208505"/>
                    <a:gd name="connsiteX28" fmla="*/ 129730 w 738875"/>
                    <a:gd name="connsiteY28" fmla="*/ 65646 h 208505"/>
                    <a:gd name="connsiteX29" fmla="*/ 156302 w 738875"/>
                    <a:gd name="connsiteY29" fmla="*/ 59394 h 208505"/>
                    <a:gd name="connsiteX30" fmla="*/ 182873 w 738875"/>
                    <a:gd name="connsiteY30" fmla="*/ 54705 h 208505"/>
                    <a:gd name="connsiteX31" fmla="*/ 184436 w 738875"/>
                    <a:gd name="connsiteY31" fmla="*/ 35949 h 208505"/>
                    <a:gd name="connsiteX32" fmla="*/ 175058 w 738875"/>
                    <a:gd name="connsiteY32" fmla="*/ 32823 h 208505"/>
                    <a:gd name="connsiteX33" fmla="*/ 173495 w 738875"/>
                    <a:gd name="connsiteY33" fmla="*/ 25008 h 208505"/>
                    <a:gd name="connsiteX34" fmla="*/ 156302 w 738875"/>
                    <a:gd name="connsiteY34" fmla="*/ 17193 h 208505"/>
                    <a:gd name="connsiteX35" fmla="*/ 165680 w 738875"/>
                    <a:gd name="connsiteY35" fmla="*/ 3126 h 208505"/>
                    <a:gd name="connsiteX36" fmla="*/ 184436 w 738875"/>
                    <a:gd name="connsiteY36" fmla="*/ 0 h 208505"/>
                    <a:gd name="connsiteX37" fmla="*/ 203138 w 738875"/>
                    <a:gd name="connsiteY37" fmla="*/ 9351 h 208505"/>
                    <a:gd name="connsiteX38" fmla="*/ 738875 w 738875"/>
                    <a:gd name="connsiteY38" fmla="*/ 208505 h 208505"/>
                    <a:gd name="connsiteX0" fmla="*/ 203138 w 738875"/>
                    <a:gd name="connsiteY0" fmla="*/ 158210 h 208505"/>
                    <a:gd name="connsiteX1" fmla="*/ 198503 w 738875"/>
                    <a:gd name="connsiteY1" fmla="*/ 168805 h 208505"/>
                    <a:gd name="connsiteX2" fmla="*/ 182873 w 738875"/>
                    <a:gd name="connsiteY2" fmla="*/ 160990 h 208505"/>
                    <a:gd name="connsiteX3" fmla="*/ 167243 w 738875"/>
                    <a:gd name="connsiteY3" fmla="*/ 165679 h 208505"/>
                    <a:gd name="connsiteX4" fmla="*/ 156302 w 738875"/>
                    <a:gd name="connsiteY4" fmla="*/ 171931 h 208505"/>
                    <a:gd name="connsiteX5" fmla="*/ 142234 w 738875"/>
                    <a:gd name="connsiteY5" fmla="*/ 164116 h 208505"/>
                    <a:gd name="connsiteX6" fmla="*/ 104722 w 738875"/>
                    <a:gd name="connsiteY6" fmla="*/ 153175 h 208505"/>
                    <a:gd name="connsiteX7" fmla="*/ 46891 w 738875"/>
                    <a:gd name="connsiteY7" fmla="*/ 145360 h 208505"/>
                    <a:gd name="connsiteX8" fmla="*/ 43765 w 738875"/>
                    <a:gd name="connsiteY8" fmla="*/ 114100 h 208505"/>
                    <a:gd name="connsiteX9" fmla="*/ 6252 w 738875"/>
                    <a:gd name="connsiteY9" fmla="*/ 81277 h 208505"/>
                    <a:gd name="connsiteX10" fmla="*/ 9378 w 738875"/>
                    <a:gd name="connsiteY10" fmla="*/ 56268 h 208505"/>
                    <a:gd name="connsiteX11" fmla="*/ 0 w 738875"/>
                    <a:gd name="connsiteY11" fmla="*/ 35949 h 208505"/>
                    <a:gd name="connsiteX12" fmla="*/ 23445 w 738875"/>
                    <a:gd name="connsiteY12" fmla="*/ 6252 h 208505"/>
                    <a:gd name="connsiteX13" fmla="*/ 29697 w 738875"/>
                    <a:gd name="connsiteY13" fmla="*/ 31260 h 208505"/>
                    <a:gd name="connsiteX14" fmla="*/ 45328 w 738875"/>
                    <a:gd name="connsiteY14" fmla="*/ 25008 h 208505"/>
                    <a:gd name="connsiteX15" fmla="*/ 45328 w 738875"/>
                    <a:gd name="connsiteY15" fmla="*/ 46890 h 208505"/>
                    <a:gd name="connsiteX16" fmla="*/ 45328 w 738875"/>
                    <a:gd name="connsiteY16" fmla="*/ 53142 h 208505"/>
                    <a:gd name="connsiteX17" fmla="*/ 82951 w 738875"/>
                    <a:gd name="connsiteY17" fmla="*/ 53142 h 208505"/>
                    <a:gd name="connsiteX18" fmla="*/ 94563 w 738875"/>
                    <a:gd name="connsiteY18" fmla="*/ 42983 h 208505"/>
                    <a:gd name="connsiteX19" fmla="*/ 106285 w 738875"/>
                    <a:gd name="connsiteY19" fmla="*/ 39075 h 208505"/>
                    <a:gd name="connsiteX20" fmla="*/ 107588 w 738875"/>
                    <a:gd name="connsiteY20" fmla="*/ 29958 h 208505"/>
                    <a:gd name="connsiteX21" fmla="*/ 132335 w 738875"/>
                    <a:gd name="connsiteY21" fmla="*/ 15630 h 208505"/>
                    <a:gd name="connsiteX22" fmla="*/ 134940 w 738875"/>
                    <a:gd name="connsiteY22" fmla="*/ 29958 h 208505"/>
                    <a:gd name="connsiteX23" fmla="*/ 120613 w 738875"/>
                    <a:gd name="connsiteY23" fmla="*/ 35168 h 208505"/>
                    <a:gd name="connsiteX24" fmla="*/ 120613 w 738875"/>
                    <a:gd name="connsiteY24" fmla="*/ 45588 h 208505"/>
                    <a:gd name="connsiteX25" fmla="*/ 111308 w 738875"/>
                    <a:gd name="connsiteY25" fmla="*/ 57755 h 208505"/>
                    <a:gd name="connsiteX26" fmla="*/ 112537 w 738875"/>
                    <a:gd name="connsiteY26" fmla="*/ 59394 h 208505"/>
                    <a:gd name="connsiteX27" fmla="*/ 129730 w 738875"/>
                    <a:gd name="connsiteY27" fmla="*/ 65646 h 208505"/>
                    <a:gd name="connsiteX28" fmla="*/ 156302 w 738875"/>
                    <a:gd name="connsiteY28" fmla="*/ 59394 h 208505"/>
                    <a:gd name="connsiteX29" fmla="*/ 182873 w 738875"/>
                    <a:gd name="connsiteY29" fmla="*/ 54705 h 208505"/>
                    <a:gd name="connsiteX30" fmla="*/ 184436 w 738875"/>
                    <a:gd name="connsiteY30" fmla="*/ 35949 h 208505"/>
                    <a:gd name="connsiteX31" fmla="*/ 175058 w 738875"/>
                    <a:gd name="connsiteY31" fmla="*/ 32823 h 208505"/>
                    <a:gd name="connsiteX32" fmla="*/ 173495 w 738875"/>
                    <a:gd name="connsiteY32" fmla="*/ 25008 h 208505"/>
                    <a:gd name="connsiteX33" fmla="*/ 156302 w 738875"/>
                    <a:gd name="connsiteY33" fmla="*/ 17193 h 208505"/>
                    <a:gd name="connsiteX34" fmla="*/ 165680 w 738875"/>
                    <a:gd name="connsiteY34" fmla="*/ 3126 h 208505"/>
                    <a:gd name="connsiteX35" fmla="*/ 184436 w 738875"/>
                    <a:gd name="connsiteY35" fmla="*/ 0 h 208505"/>
                    <a:gd name="connsiteX36" fmla="*/ 203138 w 738875"/>
                    <a:gd name="connsiteY36" fmla="*/ 9351 h 208505"/>
                    <a:gd name="connsiteX37" fmla="*/ 738875 w 738875"/>
                    <a:gd name="connsiteY37" fmla="*/ 208505 h 208505"/>
                    <a:gd name="connsiteX0" fmla="*/ 203138 w 203138"/>
                    <a:gd name="connsiteY0" fmla="*/ 158210 h 171931"/>
                    <a:gd name="connsiteX1" fmla="*/ 198503 w 203138"/>
                    <a:gd name="connsiteY1" fmla="*/ 168805 h 171931"/>
                    <a:gd name="connsiteX2" fmla="*/ 182873 w 203138"/>
                    <a:gd name="connsiteY2" fmla="*/ 160990 h 171931"/>
                    <a:gd name="connsiteX3" fmla="*/ 167243 w 203138"/>
                    <a:gd name="connsiteY3" fmla="*/ 165679 h 171931"/>
                    <a:gd name="connsiteX4" fmla="*/ 156302 w 203138"/>
                    <a:gd name="connsiteY4" fmla="*/ 171931 h 171931"/>
                    <a:gd name="connsiteX5" fmla="*/ 142234 w 203138"/>
                    <a:gd name="connsiteY5" fmla="*/ 164116 h 171931"/>
                    <a:gd name="connsiteX6" fmla="*/ 104722 w 203138"/>
                    <a:gd name="connsiteY6" fmla="*/ 153175 h 171931"/>
                    <a:gd name="connsiteX7" fmla="*/ 46891 w 203138"/>
                    <a:gd name="connsiteY7" fmla="*/ 145360 h 171931"/>
                    <a:gd name="connsiteX8" fmla="*/ 43765 w 203138"/>
                    <a:gd name="connsiteY8" fmla="*/ 114100 h 171931"/>
                    <a:gd name="connsiteX9" fmla="*/ 6252 w 203138"/>
                    <a:gd name="connsiteY9" fmla="*/ 81277 h 171931"/>
                    <a:gd name="connsiteX10" fmla="*/ 9378 w 203138"/>
                    <a:gd name="connsiteY10" fmla="*/ 56268 h 171931"/>
                    <a:gd name="connsiteX11" fmla="*/ 0 w 203138"/>
                    <a:gd name="connsiteY11" fmla="*/ 35949 h 171931"/>
                    <a:gd name="connsiteX12" fmla="*/ 23445 w 203138"/>
                    <a:gd name="connsiteY12" fmla="*/ 6252 h 171931"/>
                    <a:gd name="connsiteX13" fmla="*/ 29697 w 203138"/>
                    <a:gd name="connsiteY13" fmla="*/ 31260 h 171931"/>
                    <a:gd name="connsiteX14" fmla="*/ 45328 w 203138"/>
                    <a:gd name="connsiteY14" fmla="*/ 25008 h 171931"/>
                    <a:gd name="connsiteX15" fmla="*/ 45328 w 203138"/>
                    <a:gd name="connsiteY15" fmla="*/ 46890 h 171931"/>
                    <a:gd name="connsiteX16" fmla="*/ 45328 w 203138"/>
                    <a:gd name="connsiteY16" fmla="*/ 53142 h 171931"/>
                    <a:gd name="connsiteX17" fmla="*/ 82951 w 203138"/>
                    <a:gd name="connsiteY17" fmla="*/ 53142 h 171931"/>
                    <a:gd name="connsiteX18" fmla="*/ 94563 w 203138"/>
                    <a:gd name="connsiteY18" fmla="*/ 42983 h 171931"/>
                    <a:gd name="connsiteX19" fmla="*/ 106285 w 203138"/>
                    <a:gd name="connsiteY19" fmla="*/ 39075 h 171931"/>
                    <a:gd name="connsiteX20" fmla="*/ 107588 w 203138"/>
                    <a:gd name="connsiteY20" fmla="*/ 29958 h 171931"/>
                    <a:gd name="connsiteX21" fmla="*/ 132335 w 203138"/>
                    <a:gd name="connsiteY21" fmla="*/ 15630 h 171931"/>
                    <a:gd name="connsiteX22" fmla="*/ 134940 w 203138"/>
                    <a:gd name="connsiteY22" fmla="*/ 29958 h 171931"/>
                    <a:gd name="connsiteX23" fmla="*/ 120613 w 203138"/>
                    <a:gd name="connsiteY23" fmla="*/ 35168 h 171931"/>
                    <a:gd name="connsiteX24" fmla="*/ 120613 w 203138"/>
                    <a:gd name="connsiteY24" fmla="*/ 45588 h 171931"/>
                    <a:gd name="connsiteX25" fmla="*/ 111308 w 203138"/>
                    <a:gd name="connsiteY25" fmla="*/ 57755 h 171931"/>
                    <a:gd name="connsiteX26" fmla="*/ 112537 w 203138"/>
                    <a:gd name="connsiteY26" fmla="*/ 59394 h 171931"/>
                    <a:gd name="connsiteX27" fmla="*/ 129730 w 203138"/>
                    <a:gd name="connsiteY27" fmla="*/ 65646 h 171931"/>
                    <a:gd name="connsiteX28" fmla="*/ 156302 w 203138"/>
                    <a:gd name="connsiteY28" fmla="*/ 59394 h 171931"/>
                    <a:gd name="connsiteX29" fmla="*/ 182873 w 203138"/>
                    <a:gd name="connsiteY29" fmla="*/ 54705 h 171931"/>
                    <a:gd name="connsiteX30" fmla="*/ 184436 w 203138"/>
                    <a:gd name="connsiteY30" fmla="*/ 35949 h 171931"/>
                    <a:gd name="connsiteX31" fmla="*/ 175058 w 203138"/>
                    <a:gd name="connsiteY31" fmla="*/ 32823 h 171931"/>
                    <a:gd name="connsiteX32" fmla="*/ 173495 w 203138"/>
                    <a:gd name="connsiteY32" fmla="*/ 25008 h 171931"/>
                    <a:gd name="connsiteX33" fmla="*/ 156302 w 203138"/>
                    <a:gd name="connsiteY33" fmla="*/ 17193 h 171931"/>
                    <a:gd name="connsiteX34" fmla="*/ 165680 w 203138"/>
                    <a:gd name="connsiteY34" fmla="*/ 3126 h 171931"/>
                    <a:gd name="connsiteX35" fmla="*/ 184436 w 203138"/>
                    <a:gd name="connsiteY35" fmla="*/ 0 h 171931"/>
                    <a:gd name="connsiteX36" fmla="*/ 203138 w 203138"/>
                    <a:gd name="connsiteY36" fmla="*/ 9351 h 1719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203138" h="171931">
                      <a:moveTo>
                        <a:pt x="203138" y="158210"/>
                      </a:moveTo>
                      <a:lnTo>
                        <a:pt x="198503" y="168805"/>
                      </a:lnTo>
                      <a:lnTo>
                        <a:pt x="182873" y="160990"/>
                      </a:lnTo>
                      <a:lnTo>
                        <a:pt x="167243" y="165679"/>
                      </a:lnTo>
                      <a:lnTo>
                        <a:pt x="156302" y="171931"/>
                      </a:lnTo>
                      <a:lnTo>
                        <a:pt x="142234" y="164116"/>
                      </a:lnTo>
                      <a:lnTo>
                        <a:pt x="104722" y="153175"/>
                      </a:lnTo>
                      <a:lnTo>
                        <a:pt x="46891" y="145360"/>
                      </a:lnTo>
                      <a:lnTo>
                        <a:pt x="43765" y="114100"/>
                      </a:lnTo>
                      <a:lnTo>
                        <a:pt x="6252" y="81277"/>
                      </a:lnTo>
                      <a:lnTo>
                        <a:pt x="9378" y="56268"/>
                      </a:lnTo>
                      <a:lnTo>
                        <a:pt x="0" y="35949"/>
                      </a:lnTo>
                      <a:lnTo>
                        <a:pt x="23445" y="6252"/>
                      </a:lnTo>
                      <a:lnTo>
                        <a:pt x="29697" y="31260"/>
                      </a:lnTo>
                      <a:lnTo>
                        <a:pt x="45328" y="25008"/>
                      </a:lnTo>
                      <a:lnTo>
                        <a:pt x="45328" y="46890"/>
                      </a:lnTo>
                      <a:lnTo>
                        <a:pt x="45328" y="53142"/>
                      </a:lnTo>
                      <a:lnTo>
                        <a:pt x="82951" y="53142"/>
                      </a:lnTo>
                      <a:lnTo>
                        <a:pt x="94563" y="42983"/>
                      </a:lnTo>
                      <a:lnTo>
                        <a:pt x="106285" y="39075"/>
                      </a:lnTo>
                      <a:lnTo>
                        <a:pt x="107588" y="29958"/>
                      </a:lnTo>
                      <a:lnTo>
                        <a:pt x="132335" y="15630"/>
                      </a:lnTo>
                      <a:lnTo>
                        <a:pt x="134940" y="29958"/>
                      </a:lnTo>
                      <a:lnTo>
                        <a:pt x="120613" y="35168"/>
                      </a:lnTo>
                      <a:lnTo>
                        <a:pt x="120613" y="45588"/>
                      </a:lnTo>
                      <a:lnTo>
                        <a:pt x="111308" y="57755"/>
                      </a:lnTo>
                      <a:lnTo>
                        <a:pt x="112537" y="59394"/>
                      </a:lnTo>
                      <a:lnTo>
                        <a:pt x="129730" y="65646"/>
                      </a:lnTo>
                      <a:lnTo>
                        <a:pt x="156302" y="59394"/>
                      </a:lnTo>
                      <a:lnTo>
                        <a:pt x="182873" y="54705"/>
                      </a:lnTo>
                      <a:lnTo>
                        <a:pt x="184436" y="35949"/>
                      </a:lnTo>
                      <a:lnTo>
                        <a:pt x="175058" y="32823"/>
                      </a:lnTo>
                      <a:lnTo>
                        <a:pt x="173495" y="25008"/>
                      </a:lnTo>
                      <a:lnTo>
                        <a:pt x="156302" y="17193"/>
                      </a:lnTo>
                      <a:lnTo>
                        <a:pt x="165680" y="3126"/>
                      </a:lnTo>
                      <a:lnTo>
                        <a:pt x="184436" y="0"/>
                      </a:lnTo>
                      <a:lnTo>
                        <a:pt x="203138" y="9351"/>
                      </a:lnTo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432" name="フリーフォーム: 図形 431">
                  <a:extLst>
                    <a:ext uri="{FF2B5EF4-FFF2-40B4-BE49-F238E27FC236}">
                      <a16:creationId xmlns:a16="http://schemas.microsoft.com/office/drawing/2014/main" id="{39D9F34A-E152-DEAD-424F-FCF711EBD2B7}"/>
                    </a:ext>
                  </a:extLst>
                </p:cNvPr>
                <p:cNvSpPr/>
                <p:nvPr/>
              </p:nvSpPr>
              <p:spPr>
                <a:xfrm>
                  <a:off x="663982" y="2586836"/>
                  <a:ext cx="376640" cy="728170"/>
                </a:xfrm>
                <a:custGeom>
                  <a:avLst/>
                  <a:gdLst>
                    <a:gd name="connsiteX0" fmla="*/ 100508 w 376640"/>
                    <a:gd name="connsiteY0" fmla="*/ 0 h 728170"/>
                    <a:gd name="connsiteX1" fmla="*/ 120045 w 376640"/>
                    <a:gd name="connsiteY1" fmla="*/ 9118 h 728170"/>
                    <a:gd name="connsiteX2" fmla="*/ 139583 w 376640"/>
                    <a:gd name="connsiteY2" fmla="*/ 18235 h 728170"/>
                    <a:gd name="connsiteX3" fmla="*/ 174751 w 376640"/>
                    <a:gd name="connsiteY3" fmla="*/ 46890 h 728170"/>
                    <a:gd name="connsiteX4" fmla="*/ 179961 w 376640"/>
                    <a:gd name="connsiteY4" fmla="*/ 65126 h 728170"/>
                    <a:gd name="connsiteX5" fmla="*/ 194288 w 376640"/>
                    <a:gd name="connsiteY5" fmla="*/ 79453 h 728170"/>
                    <a:gd name="connsiteX6" fmla="*/ 195591 w 376640"/>
                    <a:gd name="connsiteY6" fmla="*/ 115923 h 728170"/>
                    <a:gd name="connsiteX7" fmla="*/ 183868 w 376640"/>
                    <a:gd name="connsiteY7" fmla="*/ 139369 h 728170"/>
                    <a:gd name="connsiteX8" fmla="*/ 194288 w 376640"/>
                    <a:gd name="connsiteY8" fmla="*/ 158906 h 728170"/>
                    <a:gd name="connsiteX9" fmla="*/ 194288 w 376640"/>
                    <a:gd name="connsiteY9" fmla="*/ 171931 h 728170"/>
                    <a:gd name="connsiteX10" fmla="*/ 181263 w 376640"/>
                    <a:gd name="connsiteY10" fmla="*/ 179746 h 728170"/>
                    <a:gd name="connsiteX11" fmla="*/ 172146 w 376640"/>
                    <a:gd name="connsiteY11" fmla="*/ 216217 h 728170"/>
                    <a:gd name="connsiteX12" fmla="*/ 153911 w 376640"/>
                    <a:gd name="connsiteY12" fmla="*/ 216217 h 728170"/>
                    <a:gd name="connsiteX13" fmla="*/ 142188 w 376640"/>
                    <a:gd name="connsiteY13" fmla="*/ 208402 h 728170"/>
                    <a:gd name="connsiteX14" fmla="*/ 131768 w 376640"/>
                    <a:gd name="connsiteY14" fmla="*/ 205796 h 728170"/>
                    <a:gd name="connsiteX15" fmla="*/ 126558 w 376640"/>
                    <a:gd name="connsiteY15" fmla="*/ 209704 h 728170"/>
                    <a:gd name="connsiteX16" fmla="*/ 139583 w 376640"/>
                    <a:gd name="connsiteY16" fmla="*/ 234452 h 728170"/>
                    <a:gd name="connsiteX17" fmla="*/ 133070 w 376640"/>
                    <a:gd name="connsiteY17" fmla="*/ 243570 h 728170"/>
                    <a:gd name="connsiteX18" fmla="*/ 107020 w 376640"/>
                    <a:gd name="connsiteY18" fmla="*/ 247477 h 728170"/>
                    <a:gd name="connsiteX19" fmla="*/ 107020 w 376640"/>
                    <a:gd name="connsiteY19" fmla="*/ 265712 h 728170"/>
                    <a:gd name="connsiteX20" fmla="*/ 78365 w 376640"/>
                    <a:gd name="connsiteY20" fmla="*/ 256594 h 728170"/>
                    <a:gd name="connsiteX21" fmla="*/ 70550 w 376640"/>
                    <a:gd name="connsiteY21" fmla="*/ 246174 h 728170"/>
                    <a:gd name="connsiteX22" fmla="*/ 47105 w 376640"/>
                    <a:gd name="connsiteY22" fmla="*/ 252687 h 728170"/>
                    <a:gd name="connsiteX23" fmla="*/ 52315 w 376640"/>
                    <a:gd name="connsiteY23" fmla="*/ 294367 h 728170"/>
                    <a:gd name="connsiteX24" fmla="*/ 52315 w 376640"/>
                    <a:gd name="connsiteY24" fmla="*/ 315207 h 728170"/>
                    <a:gd name="connsiteX25" fmla="*/ 61432 w 376640"/>
                    <a:gd name="connsiteY25" fmla="*/ 320417 h 728170"/>
                    <a:gd name="connsiteX26" fmla="*/ 100508 w 376640"/>
                    <a:gd name="connsiteY26" fmla="*/ 333442 h 728170"/>
                    <a:gd name="connsiteX27" fmla="*/ 105718 w 376640"/>
                    <a:gd name="connsiteY27" fmla="*/ 332140 h 728170"/>
                    <a:gd name="connsiteX28" fmla="*/ 136978 w 376640"/>
                    <a:gd name="connsiteY28" fmla="*/ 325627 h 728170"/>
                    <a:gd name="connsiteX29" fmla="*/ 146096 w 376640"/>
                    <a:gd name="connsiteY29" fmla="*/ 320417 h 728170"/>
                    <a:gd name="connsiteX30" fmla="*/ 160423 w 376640"/>
                    <a:gd name="connsiteY30" fmla="*/ 315207 h 728170"/>
                    <a:gd name="connsiteX31" fmla="*/ 173448 w 376640"/>
                    <a:gd name="connsiteY31" fmla="*/ 315207 h 728170"/>
                    <a:gd name="connsiteX32" fmla="*/ 187776 w 376640"/>
                    <a:gd name="connsiteY32" fmla="*/ 320417 h 728170"/>
                    <a:gd name="connsiteX33" fmla="*/ 202104 w 376640"/>
                    <a:gd name="connsiteY33" fmla="*/ 333442 h 728170"/>
                    <a:gd name="connsiteX34" fmla="*/ 216431 w 376640"/>
                    <a:gd name="connsiteY34" fmla="*/ 330837 h 728170"/>
                    <a:gd name="connsiteX35" fmla="*/ 238574 w 376640"/>
                    <a:gd name="connsiteY35" fmla="*/ 338652 h 728170"/>
                    <a:gd name="connsiteX36" fmla="*/ 271137 w 376640"/>
                    <a:gd name="connsiteY36" fmla="*/ 332140 h 728170"/>
                    <a:gd name="connsiteX37" fmla="*/ 285464 w 376640"/>
                    <a:gd name="connsiteY37" fmla="*/ 320417 h 728170"/>
                    <a:gd name="connsiteX38" fmla="*/ 297187 w 376640"/>
                    <a:gd name="connsiteY38" fmla="*/ 323022 h 728170"/>
                    <a:gd name="connsiteX39" fmla="*/ 281557 w 376640"/>
                    <a:gd name="connsiteY39" fmla="*/ 343862 h 728170"/>
                    <a:gd name="connsiteX40" fmla="*/ 281557 w 376640"/>
                    <a:gd name="connsiteY40" fmla="*/ 358190 h 728170"/>
                    <a:gd name="connsiteX41" fmla="*/ 275044 w 376640"/>
                    <a:gd name="connsiteY41" fmla="*/ 369913 h 728170"/>
                    <a:gd name="connsiteX42" fmla="*/ 276347 w 376640"/>
                    <a:gd name="connsiteY42" fmla="*/ 381635 h 728170"/>
                    <a:gd name="connsiteX43" fmla="*/ 259414 w 376640"/>
                    <a:gd name="connsiteY43" fmla="*/ 384241 h 728170"/>
                    <a:gd name="connsiteX44" fmla="*/ 252901 w 376640"/>
                    <a:gd name="connsiteY44" fmla="*/ 394661 h 728170"/>
                    <a:gd name="connsiteX45" fmla="*/ 254204 w 376640"/>
                    <a:gd name="connsiteY45" fmla="*/ 412895 h 728170"/>
                    <a:gd name="connsiteX46" fmla="*/ 234666 w 376640"/>
                    <a:gd name="connsiteY46" fmla="*/ 425921 h 728170"/>
                    <a:gd name="connsiteX47" fmla="*/ 267229 w 376640"/>
                    <a:gd name="connsiteY47" fmla="*/ 429828 h 728170"/>
                    <a:gd name="connsiteX48" fmla="*/ 277649 w 376640"/>
                    <a:gd name="connsiteY48" fmla="*/ 425921 h 728170"/>
                    <a:gd name="connsiteX49" fmla="*/ 289372 w 376640"/>
                    <a:gd name="connsiteY49" fmla="*/ 423315 h 728170"/>
                    <a:gd name="connsiteX50" fmla="*/ 294582 w 376640"/>
                    <a:gd name="connsiteY50" fmla="*/ 419408 h 728170"/>
                    <a:gd name="connsiteX51" fmla="*/ 301094 w 376640"/>
                    <a:gd name="connsiteY51" fmla="*/ 429828 h 728170"/>
                    <a:gd name="connsiteX52" fmla="*/ 295884 w 376640"/>
                    <a:gd name="connsiteY52" fmla="*/ 441551 h 728170"/>
                    <a:gd name="connsiteX53" fmla="*/ 286767 w 376640"/>
                    <a:gd name="connsiteY53" fmla="*/ 445458 h 728170"/>
                    <a:gd name="connsiteX54" fmla="*/ 277649 w 376640"/>
                    <a:gd name="connsiteY54" fmla="*/ 459785 h 728170"/>
                    <a:gd name="connsiteX55" fmla="*/ 285464 w 376640"/>
                    <a:gd name="connsiteY55" fmla="*/ 462391 h 728170"/>
                    <a:gd name="connsiteX56" fmla="*/ 295884 w 376640"/>
                    <a:gd name="connsiteY56" fmla="*/ 464995 h 728170"/>
                    <a:gd name="connsiteX57" fmla="*/ 310212 w 376640"/>
                    <a:gd name="connsiteY57" fmla="*/ 470205 h 728170"/>
                    <a:gd name="connsiteX58" fmla="*/ 329750 w 376640"/>
                    <a:gd name="connsiteY58" fmla="*/ 468903 h 728170"/>
                    <a:gd name="connsiteX59" fmla="*/ 346682 w 376640"/>
                    <a:gd name="connsiteY59" fmla="*/ 471508 h 728170"/>
                    <a:gd name="connsiteX60" fmla="*/ 357102 w 376640"/>
                    <a:gd name="connsiteY60" fmla="*/ 466298 h 728170"/>
                    <a:gd name="connsiteX61" fmla="*/ 364917 w 376640"/>
                    <a:gd name="connsiteY61" fmla="*/ 478021 h 728170"/>
                    <a:gd name="connsiteX62" fmla="*/ 310212 w 376640"/>
                    <a:gd name="connsiteY62" fmla="*/ 489743 h 728170"/>
                    <a:gd name="connsiteX63" fmla="*/ 310212 w 376640"/>
                    <a:gd name="connsiteY63" fmla="*/ 507978 h 728170"/>
                    <a:gd name="connsiteX64" fmla="*/ 318027 w 376640"/>
                    <a:gd name="connsiteY64" fmla="*/ 515794 h 728170"/>
                    <a:gd name="connsiteX65" fmla="*/ 310212 w 376640"/>
                    <a:gd name="connsiteY65" fmla="*/ 530122 h 728170"/>
                    <a:gd name="connsiteX66" fmla="*/ 311514 w 376640"/>
                    <a:gd name="connsiteY66" fmla="*/ 540542 h 728170"/>
                    <a:gd name="connsiteX67" fmla="*/ 329750 w 376640"/>
                    <a:gd name="connsiteY67" fmla="*/ 544449 h 728170"/>
                    <a:gd name="connsiteX68" fmla="*/ 329750 w 376640"/>
                    <a:gd name="connsiteY68" fmla="*/ 557474 h 728170"/>
                    <a:gd name="connsiteX69" fmla="*/ 347985 w 376640"/>
                    <a:gd name="connsiteY69" fmla="*/ 560079 h 728170"/>
                    <a:gd name="connsiteX70" fmla="*/ 357102 w 376640"/>
                    <a:gd name="connsiteY70" fmla="*/ 570499 h 728170"/>
                    <a:gd name="connsiteX71" fmla="*/ 376640 w 376640"/>
                    <a:gd name="connsiteY71" fmla="*/ 570499 h 728170"/>
                    <a:gd name="connsiteX72" fmla="*/ 371430 w 376640"/>
                    <a:gd name="connsiteY72" fmla="*/ 580919 h 728170"/>
                    <a:gd name="connsiteX73" fmla="*/ 367522 w 376640"/>
                    <a:gd name="connsiteY73" fmla="*/ 595246 h 728170"/>
                    <a:gd name="connsiteX74" fmla="*/ 353195 w 376640"/>
                    <a:gd name="connsiteY74" fmla="*/ 596549 h 728170"/>
                    <a:gd name="connsiteX75" fmla="*/ 361010 w 376640"/>
                    <a:gd name="connsiteY75" fmla="*/ 608272 h 728170"/>
                    <a:gd name="connsiteX76" fmla="*/ 338867 w 376640"/>
                    <a:gd name="connsiteY76" fmla="*/ 636926 h 728170"/>
                    <a:gd name="connsiteX77" fmla="*/ 355800 w 376640"/>
                    <a:gd name="connsiteY77" fmla="*/ 643439 h 728170"/>
                    <a:gd name="connsiteX78" fmla="*/ 357102 w 376640"/>
                    <a:gd name="connsiteY78" fmla="*/ 652557 h 728170"/>
                    <a:gd name="connsiteX79" fmla="*/ 337565 w 376640"/>
                    <a:gd name="connsiteY79" fmla="*/ 666885 h 728170"/>
                    <a:gd name="connsiteX80" fmla="*/ 321935 w 376640"/>
                    <a:gd name="connsiteY80" fmla="*/ 679910 h 728170"/>
                    <a:gd name="connsiteX81" fmla="*/ 310212 w 376640"/>
                    <a:gd name="connsiteY81" fmla="*/ 681213 h 728170"/>
                    <a:gd name="connsiteX82" fmla="*/ 305002 w 376640"/>
                    <a:gd name="connsiteY82" fmla="*/ 694237 h 728170"/>
                    <a:gd name="connsiteX83" fmla="*/ 282859 w 376640"/>
                    <a:gd name="connsiteY83" fmla="*/ 695540 h 728170"/>
                    <a:gd name="connsiteX84" fmla="*/ 282859 w 376640"/>
                    <a:gd name="connsiteY84" fmla="*/ 708565 h 728170"/>
                    <a:gd name="connsiteX85" fmla="*/ 280254 w 376640"/>
                    <a:gd name="connsiteY85" fmla="*/ 726800 h 728170"/>
                    <a:gd name="connsiteX86" fmla="*/ 265637 w 376640"/>
                    <a:gd name="connsiteY86" fmla="*/ 728170 h 728170"/>
                    <a:gd name="connsiteX87" fmla="*/ 271658 w 376640"/>
                    <a:gd name="connsiteY87" fmla="*/ 723153 h 728170"/>
                    <a:gd name="connsiteX88" fmla="*/ 260717 w 376640"/>
                    <a:gd name="connsiteY88" fmla="*/ 715338 h 728170"/>
                    <a:gd name="connsiteX89" fmla="*/ 260717 w 376640"/>
                    <a:gd name="connsiteY89" fmla="*/ 680952 h 728170"/>
                    <a:gd name="connsiteX90" fmla="*/ 273221 w 376640"/>
                    <a:gd name="connsiteY90" fmla="*/ 657507 h 728170"/>
                    <a:gd name="connsiteX91" fmla="*/ 259154 w 376640"/>
                    <a:gd name="connsiteY91" fmla="*/ 655943 h 728170"/>
                    <a:gd name="connsiteX92" fmla="*/ 245086 w 376640"/>
                    <a:gd name="connsiteY92" fmla="*/ 651254 h 728170"/>
                    <a:gd name="connsiteX93" fmla="*/ 229456 w 376640"/>
                    <a:gd name="connsiteY93" fmla="*/ 652817 h 728170"/>
                    <a:gd name="connsiteX94" fmla="*/ 220078 w 376640"/>
                    <a:gd name="connsiteY94" fmla="*/ 646565 h 728170"/>
                    <a:gd name="connsiteX95" fmla="*/ 195070 w 376640"/>
                    <a:gd name="connsiteY95" fmla="*/ 648128 h 728170"/>
                    <a:gd name="connsiteX96" fmla="*/ 184129 w 376640"/>
                    <a:gd name="connsiteY96" fmla="*/ 677826 h 728170"/>
                    <a:gd name="connsiteX97" fmla="*/ 173188 w 376640"/>
                    <a:gd name="connsiteY97" fmla="*/ 693456 h 728170"/>
                    <a:gd name="connsiteX98" fmla="*/ 151306 w 376640"/>
                    <a:gd name="connsiteY98" fmla="*/ 693456 h 728170"/>
                    <a:gd name="connsiteX99" fmla="*/ 118482 w 376640"/>
                    <a:gd name="connsiteY99" fmla="*/ 693456 h 728170"/>
                    <a:gd name="connsiteX100" fmla="*/ 104415 w 376640"/>
                    <a:gd name="connsiteY100" fmla="*/ 693456 h 728170"/>
                    <a:gd name="connsiteX101" fmla="*/ 96600 w 376640"/>
                    <a:gd name="connsiteY101" fmla="*/ 707523 h 728170"/>
                    <a:gd name="connsiteX102" fmla="*/ 71592 w 376640"/>
                    <a:gd name="connsiteY102" fmla="*/ 699708 h 728170"/>
                    <a:gd name="connsiteX103" fmla="*/ 51273 w 376640"/>
                    <a:gd name="connsiteY103" fmla="*/ 688767 h 728170"/>
                    <a:gd name="connsiteX104" fmla="*/ 59088 w 376640"/>
                    <a:gd name="connsiteY104" fmla="*/ 676263 h 728170"/>
                    <a:gd name="connsiteX105" fmla="*/ 45021 w 376640"/>
                    <a:gd name="connsiteY105" fmla="*/ 660633 h 728170"/>
                    <a:gd name="connsiteX106" fmla="*/ 32517 w 376640"/>
                    <a:gd name="connsiteY106" fmla="*/ 640313 h 728170"/>
                    <a:gd name="connsiteX107" fmla="*/ 13760 w 376640"/>
                    <a:gd name="connsiteY107" fmla="*/ 648128 h 728170"/>
                    <a:gd name="connsiteX108" fmla="*/ 7508 w 376640"/>
                    <a:gd name="connsiteY108" fmla="*/ 657507 h 728170"/>
                    <a:gd name="connsiteX109" fmla="*/ 0 w 376640"/>
                    <a:gd name="connsiteY109" fmla="*/ 663513 h 728170"/>
                    <a:gd name="connsiteX110" fmla="*/ 0 w 376640"/>
                    <a:gd name="connsiteY110" fmla="*/ 88559 h 728170"/>
                    <a:gd name="connsiteX111" fmla="*/ 214 w 376640"/>
                    <a:gd name="connsiteY111" fmla="*/ 88571 h 728170"/>
                    <a:gd name="connsiteX112" fmla="*/ 5424 w 376640"/>
                    <a:gd name="connsiteY112" fmla="*/ 67731 h 728170"/>
                    <a:gd name="connsiteX113" fmla="*/ 23659 w 376640"/>
                    <a:gd name="connsiteY113" fmla="*/ 58613 h 728170"/>
                    <a:gd name="connsiteX114" fmla="*/ 32777 w 376640"/>
                    <a:gd name="connsiteY114" fmla="*/ 49495 h 728170"/>
                    <a:gd name="connsiteX115" fmla="*/ 40592 w 376640"/>
                    <a:gd name="connsiteY115" fmla="*/ 39075 h 728170"/>
                    <a:gd name="connsiteX116" fmla="*/ 44500 w 376640"/>
                    <a:gd name="connsiteY116" fmla="*/ 29958 h 728170"/>
                    <a:gd name="connsiteX117" fmla="*/ 45802 w 376640"/>
                    <a:gd name="connsiteY117" fmla="*/ 20840 h 728170"/>
                    <a:gd name="connsiteX118" fmla="*/ 67945 w 376640"/>
                    <a:gd name="connsiteY118" fmla="*/ 10420 h 728170"/>
                    <a:gd name="connsiteX119" fmla="*/ 79667 w 376640"/>
                    <a:gd name="connsiteY119" fmla="*/ 7815 h 728170"/>
                    <a:gd name="connsiteX120" fmla="*/ 93995 w 376640"/>
                    <a:gd name="connsiteY120" fmla="*/ 7815 h 728170"/>
                    <a:gd name="connsiteX0" fmla="*/ 418414 w 694546"/>
                    <a:gd name="connsiteY0" fmla="*/ 0 h 728170"/>
                    <a:gd name="connsiteX1" fmla="*/ 437951 w 694546"/>
                    <a:gd name="connsiteY1" fmla="*/ 9118 h 728170"/>
                    <a:gd name="connsiteX2" fmla="*/ 457489 w 694546"/>
                    <a:gd name="connsiteY2" fmla="*/ 18235 h 728170"/>
                    <a:gd name="connsiteX3" fmla="*/ 492657 w 694546"/>
                    <a:gd name="connsiteY3" fmla="*/ 46890 h 728170"/>
                    <a:gd name="connsiteX4" fmla="*/ 497867 w 694546"/>
                    <a:gd name="connsiteY4" fmla="*/ 65126 h 728170"/>
                    <a:gd name="connsiteX5" fmla="*/ 512194 w 694546"/>
                    <a:gd name="connsiteY5" fmla="*/ 79453 h 728170"/>
                    <a:gd name="connsiteX6" fmla="*/ 513497 w 694546"/>
                    <a:gd name="connsiteY6" fmla="*/ 115923 h 728170"/>
                    <a:gd name="connsiteX7" fmla="*/ 501774 w 694546"/>
                    <a:gd name="connsiteY7" fmla="*/ 139369 h 728170"/>
                    <a:gd name="connsiteX8" fmla="*/ 512194 w 694546"/>
                    <a:gd name="connsiteY8" fmla="*/ 158906 h 728170"/>
                    <a:gd name="connsiteX9" fmla="*/ 512194 w 694546"/>
                    <a:gd name="connsiteY9" fmla="*/ 171931 h 728170"/>
                    <a:gd name="connsiteX10" fmla="*/ 499169 w 694546"/>
                    <a:gd name="connsiteY10" fmla="*/ 179746 h 728170"/>
                    <a:gd name="connsiteX11" fmla="*/ 490052 w 694546"/>
                    <a:gd name="connsiteY11" fmla="*/ 216217 h 728170"/>
                    <a:gd name="connsiteX12" fmla="*/ 471817 w 694546"/>
                    <a:gd name="connsiteY12" fmla="*/ 216217 h 728170"/>
                    <a:gd name="connsiteX13" fmla="*/ 460094 w 694546"/>
                    <a:gd name="connsiteY13" fmla="*/ 208402 h 728170"/>
                    <a:gd name="connsiteX14" fmla="*/ 449674 w 694546"/>
                    <a:gd name="connsiteY14" fmla="*/ 205796 h 728170"/>
                    <a:gd name="connsiteX15" fmla="*/ 444464 w 694546"/>
                    <a:gd name="connsiteY15" fmla="*/ 209704 h 728170"/>
                    <a:gd name="connsiteX16" fmla="*/ 457489 w 694546"/>
                    <a:gd name="connsiteY16" fmla="*/ 234452 h 728170"/>
                    <a:gd name="connsiteX17" fmla="*/ 450976 w 694546"/>
                    <a:gd name="connsiteY17" fmla="*/ 243570 h 728170"/>
                    <a:gd name="connsiteX18" fmla="*/ 424926 w 694546"/>
                    <a:gd name="connsiteY18" fmla="*/ 247477 h 728170"/>
                    <a:gd name="connsiteX19" fmla="*/ 424926 w 694546"/>
                    <a:gd name="connsiteY19" fmla="*/ 265712 h 728170"/>
                    <a:gd name="connsiteX20" fmla="*/ 396271 w 694546"/>
                    <a:gd name="connsiteY20" fmla="*/ 256594 h 728170"/>
                    <a:gd name="connsiteX21" fmla="*/ 388456 w 694546"/>
                    <a:gd name="connsiteY21" fmla="*/ 246174 h 728170"/>
                    <a:gd name="connsiteX22" fmla="*/ 365011 w 694546"/>
                    <a:gd name="connsiteY22" fmla="*/ 252687 h 728170"/>
                    <a:gd name="connsiteX23" fmla="*/ 370221 w 694546"/>
                    <a:gd name="connsiteY23" fmla="*/ 294367 h 728170"/>
                    <a:gd name="connsiteX24" fmla="*/ 370221 w 694546"/>
                    <a:gd name="connsiteY24" fmla="*/ 315207 h 728170"/>
                    <a:gd name="connsiteX25" fmla="*/ 379338 w 694546"/>
                    <a:gd name="connsiteY25" fmla="*/ 320417 h 728170"/>
                    <a:gd name="connsiteX26" fmla="*/ 418414 w 694546"/>
                    <a:gd name="connsiteY26" fmla="*/ 333442 h 728170"/>
                    <a:gd name="connsiteX27" fmla="*/ 423624 w 694546"/>
                    <a:gd name="connsiteY27" fmla="*/ 332140 h 728170"/>
                    <a:gd name="connsiteX28" fmla="*/ 454884 w 694546"/>
                    <a:gd name="connsiteY28" fmla="*/ 325627 h 728170"/>
                    <a:gd name="connsiteX29" fmla="*/ 464002 w 694546"/>
                    <a:gd name="connsiteY29" fmla="*/ 320417 h 728170"/>
                    <a:gd name="connsiteX30" fmla="*/ 478329 w 694546"/>
                    <a:gd name="connsiteY30" fmla="*/ 315207 h 728170"/>
                    <a:gd name="connsiteX31" fmla="*/ 491354 w 694546"/>
                    <a:gd name="connsiteY31" fmla="*/ 315207 h 728170"/>
                    <a:gd name="connsiteX32" fmla="*/ 505682 w 694546"/>
                    <a:gd name="connsiteY32" fmla="*/ 320417 h 728170"/>
                    <a:gd name="connsiteX33" fmla="*/ 520010 w 694546"/>
                    <a:gd name="connsiteY33" fmla="*/ 333442 h 728170"/>
                    <a:gd name="connsiteX34" fmla="*/ 534337 w 694546"/>
                    <a:gd name="connsiteY34" fmla="*/ 330837 h 728170"/>
                    <a:gd name="connsiteX35" fmla="*/ 556480 w 694546"/>
                    <a:gd name="connsiteY35" fmla="*/ 338652 h 728170"/>
                    <a:gd name="connsiteX36" fmla="*/ 589043 w 694546"/>
                    <a:gd name="connsiteY36" fmla="*/ 332140 h 728170"/>
                    <a:gd name="connsiteX37" fmla="*/ 603370 w 694546"/>
                    <a:gd name="connsiteY37" fmla="*/ 320417 h 728170"/>
                    <a:gd name="connsiteX38" fmla="*/ 615093 w 694546"/>
                    <a:gd name="connsiteY38" fmla="*/ 323022 h 728170"/>
                    <a:gd name="connsiteX39" fmla="*/ 599463 w 694546"/>
                    <a:gd name="connsiteY39" fmla="*/ 343862 h 728170"/>
                    <a:gd name="connsiteX40" fmla="*/ 599463 w 694546"/>
                    <a:gd name="connsiteY40" fmla="*/ 358190 h 728170"/>
                    <a:gd name="connsiteX41" fmla="*/ 592950 w 694546"/>
                    <a:gd name="connsiteY41" fmla="*/ 369913 h 728170"/>
                    <a:gd name="connsiteX42" fmla="*/ 594253 w 694546"/>
                    <a:gd name="connsiteY42" fmla="*/ 381635 h 728170"/>
                    <a:gd name="connsiteX43" fmla="*/ 577320 w 694546"/>
                    <a:gd name="connsiteY43" fmla="*/ 384241 h 728170"/>
                    <a:gd name="connsiteX44" fmla="*/ 570807 w 694546"/>
                    <a:gd name="connsiteY44" fmla="*/ 394661 h 728170"/>
                    <a:gd name="connsiteX45" fmla="*/ 572110 w 694546"/>
                    <a:gd name="connsiteY45" fmla="*/ 412895 h 728170"/>
                    <a:gd name="connsiteX46" fmla="*/ 552572 w 694546"/>
                    <a:gd name="connsiteY46" fmla="*/ 425921 h 728170"/>
                    <a:gd name="connsiteX47" fmla="*/ 585135 w 694546"/>
                    <a:gd name="connsiteY47" fmla="*/ 429828 h 728170"/>
                    <a:gd name="connsiteX48" fmla="*/ 595555 w 694546"/>
                    <a:gd name="connsiteY48" fmla="*/ 425921 h 728170"/>
                    <a:gd name="connsiteX49" fmla="*/ 607278 w 694546"/>
                    <a:gd name="connsiteY49" fmla="*/ 423315 h 728170"/>
                    <a:gd name="connsiteX50" fmla="*/ 612488 w 694546"/>
                    <a:gd name="connsiteY50" fmla="*/ 419408 h 728170"/>
                    <a:gd name="connsiteX51" fmla="*/ 619000 w 694546"/>
                    <a:gd name="connsiteY51" fmla="*/ 429828 h 728170"/>
                    <a:gd name="connsiteX52" fmla="*/ 613790 w 694546"/>
                    <a:gd name="connsiteY52" fmla="*/ 441551 h 728170"/>
                    <a:gd name="connsiteX53" fmla="*/ 604673 w 694546"/>
                    <a:gd name="connsiteY53" fmla="*/ 445458 h 728170"/>
                    <a:gd name="connsiteX54" fmla="*/ 595555 w 694546"/>
                    <a:gd name="connsiteY54" fmla="*/ 459785 h 728170"/>
                    <a:gd name="connsiteX55" fmla="*/ 603370 w 694546"/>
                    <a:gd name="connsiteY55" fmla="*/ 462391 h 728170"/>
                    <a:gd name="connsiteX56" fmla="*/ 613790 w 694546"/>
                    <a:gd name="connsiteY56" fmla="*/ 464995 h 728170"/>
                    <a:gd name="connsiteX57" fmla="*/ 628118 w 694546"/>
                    <a:gd name="connsiteY57" fmla="*/ 470205 h 728170"/>
                    <a:gd name="connsiteX58" fmla="*/ 647656 w 694546"/>
                    <a:gd name="connsiteY58" fmla="*/ 468903 h 728170"/>
                    <a:gd name="connsiteX59" fmla="*/ 664588 w 694546"/>
                    <a:gd name="connsiteY59" fmla="*/ 471508 h 728170"/>
                    <a:gd name="connsiteX60" fmla="*/ 675008 w 694546"/>
                    <a:gd name="connsiteY60" fmla="*/ 466298 h 728170"/>
                    <a:gd name="connsiteX61" fmla="*/ 682823 w 694546"/>
                    <a:gd name="connsiteY61" fmla="*/ 478021 h 728170"/>
                    <a:gd name="connsiteX62" fmla="*/ 628118 w 694546"/>
                    <a:gd name="connsiteY62" fmla="*/ 489743 h 728170"/>
                    <a:gd name="connsiteX63" fmla="*/ 628118 w 694546"/>
                    <a:gd name="connsiteY63" fmla="*/ 507978 h 728170"/>
                    <a:gd name="connsiteX64" fmla="*/ 635933 w 694546"/>
                    <a:gd name="connsiteY64" fmla="*/ 515794 h 728170"/>
                    <a:gd name="connsiteX65" fmla="*/ 628118 w 694546"/>
                    <a:gd name="connsiteY65" fmla="*/ 530122 h 728170"/>
                    <a:gd name="connsiteX66" fmla="*/ 629420 w 694546"/>
                    <a:gd name="connsiteY66" fmla="*/ 540542 h 728170"/>
                    <a:gd name="connsiteX67" fmla="*/ 647656 w 694546"/>
                    <a:gd name="connsiteY67" fmla="*/ 544449 h 728170"/>
                    <a:gd name="connsiteX68" fmla="*/ 647656 w 694546"/>
                    <a:gd name="connsiteY68" fmla="*/ 557474 h 728170"/>
                    <a:gd name="connsiteX69" fmla="*/ 665891 w 694546"/>
                    <a:gd name="connsiteY69" fmla="*/ 560079 h 728170"/>
                    <a:gd name="connsiteX70" fmla="*/ 675008 w 694546"/>
                    <a:gd name="connsiteY70" fmla="*/ 570499 h 728170"/>
                    <a:gd name="connsiteX71" fmla="*/ 694546 w 694546"/>
                    <a:gd name="connsiteY71" fmla="*/ 570499 h 728170"/>
                    <a:gd name="connsiteX72" fmla="*/ 689336 w 694546"/>
                    <a:gd name="connsiteY72" fmla="*/ 580919 h 728170"/>
                    <a:gd name="connsiteX73" fmla="*/ 685428 w 694546"/>
                    <a:gd name="connsiteY73" fmla="*/ 595246 h 728170"/>
                    <a:gd name="connsiteX74" fmla="*/ 671101 w 694546"/>
                    <a:gd name="connsiteY74" fmla="*/ 596549 h 728170"/>
                    <a:gd name="connsiteX75" fmla="*/ 678916 w 694546"/>
                    <a:gd name="connsiteY75" fmla="*/ 608272 h 728170"/>
                    <a:gd name="connsiteX76" fmla="*/ 656773 w 694546"/>
                    <a:gd name="connsiteY76" fmla="*/ 636926 h 728170"/>
                    <a:gd name="connsiteX77" fmla="*/ 673706 w 694546"/>
                    <a:gd name="connsiteY77" fmla="*/ 643439 h 728170"/>
                    <a:gd name="connsiteX78" fmla="*/ 675008 w 694546"/>
                    <a:gd name="connsiteY78" fmla="*/ 652557 h 728170"/>
                    <a:gd name="connsiteX79" fmla="*/ 655471 w 694546"/>
                    <a:gd name="connsiteY79" fmla="*/ 666885 h 728170"/>
                    <a:gd name="connsiteX80" fmla="*/ 639841 w 694546"/>
                    <a:gd name="connsiteY80" fmla="*/ 679910 h 728170"/>
                    <a:gd name="connsiteX81" fmla="*/ 628118 w 694546"/>
                    <a:gd name="connsiteY81" fmla="*/ 681213 h 728170"/>
                    <a:gd name="connsiteX82" fmla="*/ 622908 w 694546"/>
                    <a:gd name="connsiteY82" fmla="*/ 694237 h 728170"/>
                    <a:gd name="connsiteX83" fmla="*/ 600765 w 694546"/>
                    <a:gd name="connsiteY83" fmla="*/ 695540 h 728170"/>
                    <a:gd name="connsiteX84" fmla="*/ 600765 w 694546"/>
                    <a:gd name="connsiteY84" fmla="*/ 708565 h 728170"/>
                    <a:gd name="connsiteX85" fmla="*/ 598160 w 694546"/>
                    <a:gd name="connsiteY85" fmla="*/ 726800 h 728170"/>
                    <a:gd name="connsiteX86" fmla="*/ 583543 w 694546"/>
                    <a:gd name="connsiteY86" fmla="*/ 728170 h 728170"/>
                    <a:gd name="connsiteX87" fmla="*/ 589564 w 694546"/>
                    <a:gd name="connsiteY87" fmla="*/ 723153 h 728170"/>
                    <a:gd name="connsiteX88" fmla="*/ 578623 w 694546"/>
                    <a:gd name="connsiteY88" fmla="*/ 715338 h 728170"/>
                    <a:gd name="connsiteX89" fmla="*/ 578623 w 694546"/>
                    <a:gd name="connsiteY89" fmla="*/ 680952 h 728170"/>
                    <a:gd name="connsiteX90" fmla="*/ 591127 w 694546"/>
                    <a:gd name="connsiteY90" fmla="*/ 657507 h 728170"/>
                    <a:gd name="connsiteX91" fmla="*/ 577060 w 694546"/>
                    <a:gd name="connsiteY91" fmla="*/ 655943 h 728170"/>
                    <a:gd name="connsiteX92" fmla="*/ 562992 w 694546"/>
                    <a:gd name="connsiteY92" fmla="*/ 651254 h 728170"/>
                    <a:gd name="connsiteX93" fmla="*/ 547362 w 694546"/>
                    <a:gd name="connsiteY93" fmla="*/ 652817 h 728170"/>
                    <a:gd name="connsiteX94" fmla="*/ 537984 w 694546"/>
                    <a:gd name="connsiteY94" fmla="*/ 646565 h 728170"/>
                    <a:gd name="connsiteX95" fmla="*/ 512976 w 694546"/>
                    <a:gd name="connsiteY95" fmla="*/ 648128 h 728170"/>
                    <a:gd name="connsiteX96" fmla="*/ 502035 w 694546"/>
                    <a:gd name="connsiteY96" fmla="*/ 677826 h 728170"/>
                    <a:gd name="connsiteX97" fmla="*/ 491094 w 694546"/>
                    <a:gd name="connsiteY97" fmla="*/ 693456 h 728170"/>
                    <a:gd name="connsiteX98" fmla="*/ 469212 w 694546"/>
                    <a:gd name="connsiteY98" fmla="*/ 693456 h 728170"/>
                    <a:gd name="connsiteX99" fmla="*/ 436388 w 694546"/>
                    <a:gd name="connsiteY99" fmla="*/ 693456 h 728170"/>
                    <a:gd name="connsiteX100" fmla="*/ 422321 w 694546"/>
                    <a:gd name="connsiteY100" fmla="*/ 693456 h 728170"/>
                    <a:gd name="connsiteX101" fmla="*/ 414506 w 694546"/>
                    <a:gd name="connsiteY101" fmla="*/ 707523 h 728170"/>
                    <a:gd name="connsiteX102" fmla="*/ 389498 w 694546"/>
                    <a:gd name="connsiteY102" fmla="*/ 699708 h 728170"/>
                    <a:gd name="connsiteX103" fmla="*/ 369179 w 694546"/>
                    <a:gd name="connsiteY103" fmla="*/ 688767 h 728170"/>
                    <a:gd name="connsiteX104" fmla="*/ 376994 w 694546"/>
                    <a:gd name="connsiteY104" fmla="*/ 676263 h 728170"/>
                    <a:gd name="connsiteX105" fmla="*/ 362927 w 694546"/>
                    <a:gd name="connsiteY105" fmla="*/ 660633 h 728170"/>
                    <a:gd name="connsiteX106" fmla="*/ 350423 w 694546"/>
                    <a:gd name="connsiteY106" fmla="*/ 640313 h 728170"/>
                    <a:gd name="connsiteX107" fmla="*/ 331666 w 694546"/>
                    <a:gd name="connsiteY107" fmla="*/ 648128 h 728170"/>
                    <a:gd name="connsiteX108" fmla="*/ 325414 w 694546"/>
                    <a:gd name="connsiteY108" fmla="*/ 657507 h 728170"/>
                    <a:gd name="connsiteX109" fmla="*/ 317906 w 694546"/>
                    <a:gd name="connsiteY109" fmla="*/ 663513 h 728170"/>
                    <a:gd name="connsiteX110" fmla="*/ 0 w 694546"/>
                    <a:gd name="connsiteY110" fmla="*/ 254789 h 728170"/>
                    <a:gd name="connsiteX111" fmla="*/ 317906 w 694546"/>
                    <a:gd name="connsiteY111" fmla="*/ 88559 h 728170"/>
                    <a:gd name="connsiteX112" fmla="*/ 318120 w 694546"/>
                    <a:gd name="connsiteY112" fmla="*/ 88571 h 728170"/>
                    <a:gd name="connsiteX113" fmla="*/ 323330 w 694546"/>
                    <a:gd name="connsiteY113" fmla="*/ 67731 h 728170"/>
                    <a:gd name="connsiteX114" fmla="*/ 341565 w 694546"/>
                    <a:gd name="connsiteY114" fmla="*/ 58613 h 728170"/>
                    <a:gd name="connsiteX115" fmla="*/ 350683 w 694546"/>
                    <a:gd name="connsiteY115" fmla="*/ 49495 h 728170"/>
                    <a:gd name="connsiteX116" fmla="*/ 358498 w 694546"/>
                    <a:gd name="connsiteY116" fmla="*/ 39075 h 728170"/>
                    <a:gd name="connsiteX117" fmla="*/ 362406 w 694546"/>
                    <a:gd name="connsiteY117" fmla="*/ 29958 h 728170"/>
                    <a:gd name="connsiteX118" fmla="*/ 363708 w 694546"/>
                    <a:gd name="connsiteY118" fmla="*/ 20840 h 728170"/>
                    <a:gd name="connsiteX119" fmla="*/ 385851 w 694546"/>
                    <a:gd name="connsiteY119" fmla="*/ 10420 h 728170"/>
                    <a:gd name="connsiteX120" fmla="*/ 397573 w 694546"/>
                    <a:gd name="connsiteY120" fmla="*/ 7815 h 728170"/>
                    <a:gd name="connsiteX121" fmla="*/ 411901 w 694546"/>
                    <a:gd name="connsiteY121" fmla="*/ 7815 h 728170"/>
                    <a:gd name="connsiteX122" fmla="*/ 418414 w 694546"/>
                    <a:gd name="connsiteY122" fmla="*/ 0 h 728170"/>
                    <a:gd name="connsiteX0" fmla="*/ 0 w 694546"/>
                    <a:gd name="connsiteY0" fmla="*/ 254789 h 728170"/>
                    <a:gd name="connsiteX1" fmla="*/ 317906 w 694546"/>
                    <a:gd name="connsiteY1" fmla="*/ 88559 h 728170"/>
                    <a:gd name="connsiteX2" fmla="*/ 318120 w 694546"/>
                    <a:gd name="connsiteY2" fmla="*/ 88571 h 728170"/>
                    <a:gd name="connsiteX3" fmla="*/ 323330 w 694546"/>
                    <a:gd name="connsiteY3" fmla="*/ 67731 h 728170"/>
                    <a:gd name="connsiteX4" fmla="*/ 341565 w 694546"/>
                    <a:gd name="connsiteY4" fmla="*/ 58613 h 728170"/>
                    <a:gd name="connsiteX5" fmla="*/ 350683 w 694546"/>
                    <a:gd name="connsiteY5" fmla="*/ 49495 h 728170"/>
                    <a:gd name="connsiteX6" fmla="*/ 358498 w 694546"/>
                    <a:gd name="connsiteY6" fmla="*/ 39075 h 728170"/>
                    <a:gd name="connsiteX7" fmla="*/ 362406 w 694546"/>
                    <a:gd name="connsiteY7" fmla="*/ 29958 h 728170"/>
                    <a:gd name="connsiteX8" fmla="*/ 363708 w 694546"/>
                    <a:gd name="connsiteY8" fmla="*/ 20840 h 728170"/>
                    <a:gd name="connsiteX9" fmla="*/ 385851 w 694546"/>
                    <a:gd name="connsiteY9" fmla="*/ 10420 h 728170"/>
                    <a:gd name="connsiteX10" fmla="*/ 397573 w 694546"/>
                    <a:gd name="connsiteY10" fmla="*/ 7815 h 728170"/>
                    <a:gd name="connsiteX11" fmla="*/ 411901 w 694546"/>
                    <a:gd name="connsiteY11" fmla="*/ 7815 h 728170"/>
                    <a:gd name="connsiteX12" fmla="*/ 418414 w 694546"/>
                    <a:gd name="connsiteY12" fmla="*/ 0 h 728170"/>
                    <a:gd name="connsiteX13" fmla="*/ 437951 w 694546"/>
                    <a:gd name="connsiteY13" fmla="*/ 9118 h 728170"/>
                    <a:gd name="connsiteX14" fmla="*/ 457489 w 694546"/>
                    <a:gd name="connsiteY14" fmla="*/ 18235 h 728170"/>
                    <a:gd name="connsiteX15" fmla="*/ 492657 w 694546"/>
                    <a:gd name="connsiteY15" fmla="*/ 46890 h 728170"/>
                    <a:gd name="connsiteX16" fmla="*/ 497867 w 694546"/>
                    <a:gd name="connsiteY16" fmla="*/ 65126 h 728170"/>
                    <a:gd name="connsiteX17" fmla="*/ 512194 w 694546"/>
                    <a:gd name="connsiteY17" fmla="*/ 79453 h 728170"/>
                    <a:gd name="connsiteX18" fmla="*/ 513497 w 694546"/>
                    <a:gd name="connsiteY18" fmla="*/ 115923 h 728170"/>
                    <a:gd name="connsiteX19" fmla="*/ 501774 w 694546"/>
                    <a:gd name="connsiteY19" fmla="*/ 139369 h 728170"/>
                    <a:gd name="connsiteX20" fmla="*/ 512194 w 694546"/>
                    <a:gd name="connsiteY20" fmla="*/ 158906 h 728170"/>
                    <a:gd name="connsiteX21" fmla="*/ 512194 w 694546"/>
                    <a:gd name="connsiteY21" fmla="*/ 171931 h 728170"/>
                    <a:gd name="connsiteX22" fmla="*/ 499169 w 694546"/>
                    <a:gd name="connsiteY22" fmla="*/ 179746 h 728170"/>
                    <a:gd name="connsiteX23" fmla="*/ 490052 w 694546"/>
                    <a:gd name="connsiteY23" fmla="*/ 216217 h 728170"/>
                    <a:gd name="connsiteX24" fmla="*/ 471817 w 694546"/>
                    <a:gd name="connsiteY24" fmla="*/ 216217 h 728170"/>
                    <a:gd name="connsiteX25" fmla="*/ 460094 w 694546"/>
                    <a:gd name="connsiteY25" fmla="*/ 208402 h 728170"/>
                    <a:gd name="connsiteX26" fmla="*/ 449674 w 694546"/>
                    <a:gd name="connsiteY26" fmla="*/ 205796 h 728170"/>
                    <a:gd name="connsiteX27" fmla="*/ 444464 w 694546"/>
                    <a:gd name="connsiteY27" fmla="*/ 209704 h 728170"/>
                    <a:gd name="connsiteX28" fmla="*/ 457489 w 694546"/>
                    <a:gd name="connsiteY28" fmla="*/ 234452 h 728170"/>
                    <a:gd name="connsiteX29" fmla="*/ 450976 w 694546"/>
                    <a:gd name="connsiteY29" fmla="*/ 243570 h 728170"/>
                    <a:gd name="connsiteX30" fmla="*/ 424926 w 694546"/>
                    <a:gd name="connsiteY30" fmla="*/ 247477 h 728170"/>
                    <a:gd name="connsiteX31" fmla="*/ 424926 w 694546"/>
                    <a:gd name="connsiteY31" fmla="*/ 265712 h 728170"/>
                    <a:gd name="connsiteX32" fmla="*/ 396271 w 694546"/>
                    <a:gd name="connsiteY32" fmla="*/ 256594 h 728170"/>
                    <a:gd name="connsiteX33" fmla="*/ 388456 w 694546"/>
                    <a:gd name="connsiteY33" fmla="*/ 246174 h 728170"/>
                    <a:gd name="connsiteX34" fmla="*/ 365011 w 694546"/>
                    <a:gd name="connsiteY34" fmla="*/ 252687 h 728170"/>
                    <a:gd name="connsiteX35" fmla="*/ 370221 w 694546"/>
                    <a:gd name="connsiteY35" fmla="*/ 294367 h 728170"/>
                    <a:gd name="connsiteX36" fmla="*/ 370221 w 694546"/>
                    <a:gd name="connsiteY36" fmla="*/ 315207 h 728170"/>
                    <a:gd name="connsiteX37" fmla="*/ 379338 w 694546"/>
                    <a:gd name="connsiteY37" fmla="*/ 320417 h 728170"/>
                    <a:gd name="connsiteX38" fmla="*/ 418414 w 694546"/>
                    <a:gd name="connsiteY38" fmla="*/ 333442 h 728170"/>
                    <a:gd name="connsiteX39" fmla="*/ 423624 w 694546"/>
                    <a:gd name="connsiteY39" fmla="*/ 332140 h 728170"/>
                    <a:gd name="connsiteX40" fmla="*/ 454884 w 694546"/>
                    <a:gd name="connsiteY40" fmla="*/ 325627 h 728170"/>
                    <a:gd name="connsiteX41" fmla="*/ 464002 w 694546"/>
                    <a:gd name="connsiteY41" fmla="*/ 320417 h 728170"/>
                    <a:gd name="connsiteX42" fmla="*/ 478329 w 694546"/>
                    <a:gd name="connsiteY42" fmla="*/ 315207 h 728170"/>
                    <a:gd name="connsiteX43" fmla="*/ 491354 w 694546"/>
                    <a:gd name="connsiteY43" fmla="*/ 315207 h 728170"/>
                    <a:gd name="connsiteX44" fmla="*/ 505682 w 694546"/>
                    <a:gd name="connsiteY44" fmla="*/ 320417 h 728170"/>
                    <a:gd name="connsiteX45" fmla="*/ 520010 w 694546"/>
                    <a:gd name="connsiteY45" fmla="*/ 333442 h 728170"/>
                    <a:gd name="connsiteX46" fmla="*/ 534337 w 694546"/>
                    <a:gd name="connsiteY46" fmla="*/ 330837 h 728170"/>
                    <a:gd name="connsiteX47" fmla="*/ 556480 w 694546"/>
                    <a:gd name="connsiteY47" fmla="*/ 338652 h 728170"/>
                    <a:gd name="connsiteX48" fmla="*/ 589043 w 694546"/>
                    <a:gd name="connsiteY48" fmla="*/ 332140 h 728170"/>
                    <a:gd name="connsiteX49" fmla="*/ 603370 w 694546"/>
                    <a:gd name="connsiteY49" fmla="*/ 320417 h 728170"/>
                    <a:gd name="connsiteX50" fmla="*/ 615093 w 694546"/>
                    <a:gd name="connsiteY50" fmla="*/ 323022 h 728170"/>
                    <a:gd name="connsiteX51" fmla="*/ 599463 w 694546"/>
                    <a:gd name="connsiteY51" fmla="*/ 343862 h 728170"/>
                    <a:gd name="connsiteX52" fmla="*/ 599463 w 694546"/>
                    <a:gd name="connsiteY52" fmla="*/ 358190 h 728170"/>
                    <a:gd name="connsiteX53" fmla="*/ 592950 w 694546"/>
                    <a:gd name="connsiteY53" fmla="*/ 369913 h 728170"/>
                    <a:gd name="connsiteX54" fmla="*/ 594253 w 694546"/>
                    <a:gd name="connsiteY54" fmla="*/ 381635 h 728170"/>
                    <a:gd name="connsiteX55" fmla="*/ 577320 w 694546"/>
                    <a:gd name="connsiteY55" fmla="*/ 384241 h 728170"/>
                    <a:gd name="connsiteX56" fmla="*/ 570807 w 694546"/>
                    <a:gd name="connsiteY56" fmla="*/ 394661 h 728170"/>
                    <a:gd name="connsiteX57" fmla="*/ 572110 w 694546"/>
                    <a:gd name="connsiteY57" fmla="*/ 412895 h 728170"/>
                    <a:gd name="connsiteX58" fmla="*/ 552572 w 694546"/>
                    <a:gd name="connsiteY58" fmla="*/ 425921 h 728170"/>
                    <a:gd name="connsiteX59" fmla="*/ 585135 w 694546"/>
                    <a:gd name="connsiteY59" fmla="*/ 429828 h 728170"/>
                    <a:gd name="connsiteX60" fmla="*/ 595555 w 694546"/>
                    <a:gd name="connsiteY60" fmla="*/ 425921 h 728170"/>
                    <a:gd name="connsiteX61" fmla="*/ 607278 w 694546"/>
                    <a:gd name="connsiteY61" fmla="*/ 423315 h 728170"/>
                    <a:gd name="connsiteX62" fmla="*/ 612488 w 694546"/>
                    <a:gd name="connsiteY62" fmla="*/ 419408 h 728170"/>
                    <a:gd name="connsiteX63" fmla="*/ 619000 w 694546"/>
                    <a:gd name="connsiteY63" fmla="*/ 429828 h 728170"/>
                    <a:gd name="connsiteX64" fmla="*/ 613790 w 694546"/>
                    <a:gd name="connsiteY64" fmla="*/ 441551 h 728170"/>
                    <a:gd name="connsiteX65" fmla="*/ 604673 w 694546"/>
                    <a:gd name="connsiteY65" fmla="*/ 445458 h 728170"/>
                    <a:gd name="connsiteX66" fmla="*/ 595555 w 694546"/>
                    <a:gd name="connsiteY66" fmla="*/ 459785 h 728170"/>
                    <a:gd name="connsiteX67" fmla="*/ 603370 w 694546"/>
                    <a:gd name="connsiteY67" fmla="*/ 462391 h 728170"/>
                    <a:gd name="connsiteX68" fmla="*/ 613790 w 694546"/>
                    <a:gd name="connsiteY68" fmla="*/ 464995 h 728170"/>
                    <a:gd name="connsiteX69" fmla="*/ 628118 w 694546"/>
                    <a:gd name="connsiteY69" fmla="*/ 470205 h 728170"/>
                    <a:gd name="connsiteX70" fmla="*/ 647656 w 694546"/>
                    <a:gd name="connsiteY70" fmla="*/ 468903 h 728170"/>
                    <a:gd name="connsiteX71" fmla="*/ 664588 w 694546"/>
                    <a:gd name="connsiteY71" fmla="*/ 471508 h 728170"/>
                    <a:gd name="connsiteX72" fmla="*/ 675008 w 694546"/>
                    <a:gd name="connsiteY72" fmla="*/ 466298 h 728170"/>
                    <a:gd name="connsiteX73" fmla="*/ 682823 w 694546"/>
                    <a:gd name="connsiteY73" fmla="*/ 478021 h 728170"/>
                    <a:gd name="connsiteX74" fmla="*/ 628118 w 694546"/>
                    <a:gd name="connsiteY74" fmla="*/ 489743 h 728170"/>
                    <a:gd name="connsiteX75" fmla="*/ 628118 w 694546"/>
                    <a:gd name="connsiteY75" fmla="*/ 507978 h 728170"/>
                    <a:gd name="connsiteX76" fmla="*/ 635933 w 694546"/>
                    <a:gd name="connsiteY76" fmla="*/ 515794 h 728170"/>
                    <a:gd name="connsiteX77" fmla="*/ 628118 w 694546"/>
                    <a:gd name="connsiteY77" fmla="*/ 530122 h 728170"/>
                    <a:gd name="connsiteX78" fmla="*/ 629420 w 694546"/>
                    <a:gd name="connsiteY78" fmla="*/ 540542 h 728170"/>
                    <a:gd name="connsiteX79" fmla="*/ 647656 w 694546"/>
                    <a:gd name="connsiteY79" fmla="*/ 544449 h 728170"/>
                    <a:gd name="connsiteX80" fmla="*/ 647656 w 694546"/>
                    <a:gd name="connsiteY80" fmla="*/ 557474 h 728170"/>
                    <a:gd name="connsiteX81" fmla="*/ 665891 w 694546"/>
                    <a:gd name="connsiteY81" fmla="*/ 560079 h 728170"/>
                    <a:gd name="connsiteX82" fmla="*/ 675008 w 694546"/>
                    <a:gd name="connsiteY82" fmla="*/ 570499 h 728170"/>
                    <a:gd name="connsiteX83" fmla="*/ 694546 w 694546"/>
                    <a:gd name="connsiteY83" fmla="*/ 570499 h 728170"/>
                    <a:gd name="connsiteX84" fmla="*/ 689336 w 694546"/>
                    <a:gd name="connsiteY84" fmla="*/ 580919 h 728170"/>
                    <a:gd name="connsiteX85" fmla="*/ 685428 w 694546"/>
                    <a:gd name="connsiteY85" fmla="*/ 595246 h 728170"/>
                    <a:gd name="connsiteX86" fmla="*/ 671101 w 694546"/>
                    <a:gd name="connsiteY86" fmla="*/ 596549 h 728170"/>
                    <a:gd name="connsiteX87" fmla="*/ 678916 w 694546"/>
                    <a:gd name="connsiteY87" fmla="*/ 608272 h 728170"/>
                    <a:gd name="connsiteX88" fmla="*/ 656773 w 694546"/>
                    <a:gd name="connsiteY88" fmla="*/ 636926 h 728170"/>
                    <a:gd name="connsiteX89" fmla="*/ 673706 w 694546"/>
                    <a:gd name="connsiteY89" fmla="*/ 643439 h 728170"/>
                    <a:gd name="connsiteX90" fmla="*/ 675008 w 694546"/>
                    <a:gd name="connsiteY90" fmla="*/ 652557 h 728170"/>
                    <a:gd name="connsiteX91" fmla="*/ 655471 w 694546"/>
                    <a:gd name="connsiteY91" fmla="*/ 666885 h 728170"/>
                    <a:gd name="connsiteX92" fmla="*/ 639841 w 694546"/>
                    <a:gd name="connsiteY92" fmla="*/ 679910 h 728170"/>
                    <a:gd name="connsiteX93" fmla="*/ 628118 w 694546"/>
                    <a:gd name="connsiteY93" fmla="*/ 681213 h 728170"/>
                    <a:gd name="connsiteX94" fmla="*/ 622908 w 694546"/>
                    <a:gd name="connsiteY94" fmla="*/ 694237 h 728170"/>
                    <a:gd name="connsiteX95" fmla="*/ 600765 w 694546"/>
                    <a:gd name="connsiteY95" fmla="*/ 695540 h 728170"/>
                    <a:gd name="connsiteX96" fmla="*/ 600765 w 694546"/>
                    <a:gd name="connsiteY96" fmla="*/ 708565 h 728170"/>
                    <a:gd name="connsiteX97" fmla="*/ 598160 w 694546"/>
                    <a:gd name="connsiteY97" fmla="*/ 726800 h 728170"/>
                    <a:gd name="connsiteX98" fmla="*/ 583543 w 694546"/>
                    <a:gd name="connsiteY98" fmla="*/ 728170 h 728170"/>
                    <a:gd name="connsiteX99" fmla="*/ 589564 w 694546"/>
                    <a:gd name="connsiteY99" fmla="*/ 723153 h 728170"/>
                    <a:gd name="connsiteX100" fmla="*/ 578623 w 694546"/>
                    <a:gd name="connsiteY100" fmla="*/ 715338 h 728170"/>
                    <a:gd name="connsiteX101" fmla="*/ 578623 w 694546"/>
                    <a:gd name="connsiteY101" fmla="*/ 680952 h 728170"/>
                    <a:gd name="connsiteX102" fmla="*/ 591127 w 694546"/>
                    <a:gd name="connsiteY102" fmla="*/ 657507 h 728170"/>
                    <a:gd name="connsiteX103" fmla="*/ 577060 w 694546"/>
                    <a:gd name="connsiteY103" fmla="*/ 655943 h 728170"/>
                    <a:gd name="connsiteX104" fmla="*/ 562992 w 694546"/>
                    <a:gd name="connsiteY104" fmla="*/ 651254 h 728170"/>
                    <a:gd name="connsiteX105" fmla="*/ 547362 w 694546"/>
                    <a:gd name="connsiteY105" fmla="*/ 652817 h 728170"/>
                    <a:gd name="connsiteX106" fmla="*/ 537984 w 694546"/>
                    <a:gd name="connsiteY106" fmla="*/ 646565 h 728170"/>
                    <a:gd name="connsiteX107" fmla="*/ 512976 w 694546"/>
                    <a:gd name="connsiteY107" fmla="*/ 648128 h 728170"/>
                    <a:gd name="connsiteX108" fmla="*/ 502035 w 694546"/>
                    <a:gd name="connsiteY108" fmla="*/ 677826 h 728170"/>
                    <a:gd name="connsiteX109" fmla="*/ 491094 w 694546"/>
                    <a:gd name="connsiteY109" fmla="*/ 693456 h 728170"/>
                    <a:gd name="connsiteX110" fmla="*/ 469212 w 694546"/>
                    <a:gd name="connsiteY110" fmla="*/ 693456 h 728170"/>
                    <a:gd name="connsiteX111" fmla="*/ 436388 w 694546"/>
                    <a:gd name="connsiteY111" fmla="*/ 693456 h 728170"/>
                    <a:gd name="connsiteX112" fmla="*/ 422321 w 694546"/>
                    <a:gd name="connsiteY112" fmla="*/ 693456 h 728170"/>
                    <a:gd name="connsiteX113" fmla="*/ 414506 w 694546"/>
                    <a:gd name="connsiteY113" fmla="*/ 707523 h 728170"/>
                    <a:gd name="connsiteX114" fmla="*/ 389498 w 694546"/>
                    <a:gd name="connsiteY114" fmla="*/ 699708 h 728170"/>
                    <a:gd name="connsiteX115" fmla="*/ 369179 w 694546"/>
                    <a:gd name="connsiteY115" fmla="*/ 688767 h 728170"/>
                    <a:gd name="connsiteX116" fmla="*/ 376994 w 694546"/>
                    <a:gd name="connsiteY116" fmla="*/ 676263 h 728170"/>
                    <a:gd name="connsiteX117" fmla="*/ 362927 w 694546"/>
                    <a:gd name="connsiteY117" fmla="*/ 660633 h 728170"/>
                    <a:gd name="connsiteX118" fmla="*/ 350423 w 694546"/>
                    <a:gd name="connsiteY118" fmla="*/ 640313 h 728170"/>
                    <a:gd name="connsiteX119" fmla="*/ 331666 w 694546"/>
                    <a:gd name="connsiteY119" fmla="*/ 648128 h 728170"/>
                    <a:gd name="connsiteX120" fmla="*/ 325414 w 694546"/>
                    <a:gd name="connsiteY120" fmla="*/ 657507 h 728170"/>
                    <a:gd name="connsiteX121" fmla="*/ 317906 w 694546"/>
                    <a:gd name="connsiteY121" fmla="*/ 663513 h 728170"/>
                    <a:gd name="connsiteX122" fmla="*/ 91440 w 694546"/>
                    <a:gd name="connsiteY122" fmla="*/ 346229 h 728170"/>
                    <a:gd name="connsiteX0" fmla="*/ 242435 w 619075"/>
                    <a:gd name="connsiteY0" fmla="*/ 88559 h 728170"/>
                    <a:gd name="connsiteX1" fmla="*/ 242649 w 619075"/>
                    <a:gd name="connsiteY1" fmla="*/ 88571 h 728170"/>
                    <a:gd name="connsiteX2" fmla="*/ 247859 w 619075"/>
                    <a:gd name="connsiteY2" fmla="*/ 67731 h 728170"/>
                    <a:gd name="connsiteX3" fmla="*/ 266094 w 619075"/>
                    <a:gd name="connsiteY3" fmla="*/ 58613 h 728170"/>
                    <a:gd name="connsiteX4" fmla="*/ 275212 w 619075"/>
                    <a:gd name="connsiteY4" fmla="*/ 49495 h 728170"/>
                    <a:gd name="connsiteX5" fmla="*/ 283027 w 619075"/>
                    <a:gd name="connsiteY5" fmla="*/ 39075 h 728170"/>
                    <a:gd name="connsiteX6" fmla="*/ 286935 w 619075"/>
                    <a:gd name="connsiteY6" fmla="*/ 29958 h 728170"/>
                    <a:gd name="connsiteX7" fmla="*/ 288237 w 619075"/>
                    <a:gd name="connsiteY7" fmla="*/ 20840 h 728170"/>
                    <a:gd name="connsiteX8" fmla="*/ 310380 w 619075"/>
                    <a:gd name="connsiteY8" fmla="*/ 10420 h 728170"/>
                    <a:gd name="connsiteX9" fmla="*/ 322102 w 619075"/>
                    <a:gd name="connsiteY9" fmla="*/ 7815 h 728170"/>
                    <a:gd name="connsiteX10" fmla="*/ 336430 w 619075"/>
                    <a:gd name="connsiteY10" fmla="*/ 7815 h 728170"/>
                    <a:gd name="connsiteX11" fmla="*/ 342943 w 619075"/>
                    <a:gd name="connsiteY11" fmla="*/ 0 h 728170"/>
                    <a:gd name="connsiteX12" fmla="*/ 362480 w 619075"/>
                    <a:gd name="connsiteY12" fmla="*/ 9118 h 728170"/>
                    <a:gd name="connsiteX13" fmla="*/ 382018 w 619075"/>
                    <a:gd name="connsiteY13" fmla="*/ 18235 h 728170"/>
                    <a:gd name="connsiteX14" fmla="*/ 417186 w 619075"/>
                    <a:gd name="connsiteY14" fmla="*/ 46890 h 728170"/>
                    <a:gd name="connsiteX15" fmla="*/ 422396 w 619075"/>
                    <a:gd name="connsiteY15" fmla="*/ 65126 h 728170"/>
                    <a:gd name="connsiteX16" fmla="*/ 436723 w 619075"/>
                    <a:gd name="connsiteY16" fmla="*/ 79453 h 728170"/>
                    <a:gd name="connsiteX17" fmla="*/ 438026 w 619075"/>
                    <a:gd name="connsiteY17" fmla="*/ 115923 h 728170"/>
                    <a:gd name="connsiteX18" fmla="*/ 426303 w 619075"/>
                    <a:gd name="connsiteY18" fmla="*/ 139369 h 728170"/>
                    <a:gd name="connsiteX19" fmla="*/ 436723 w 619075"/>
                    <a:gd name="connsiteY19" fmla="*/ 158906 h 728170"/>
                    <a:gd name="connsiteX20" fmla="*/ 436723 w 619075"/>
                    <a:gd name="connsiteY20" fmla="*/ 171931 h 728170"/>
                    <a:gd name="connsiteX21" fmla="*/ 423698 w 619075"/>
                    <a:gd name="connsiteY21" fmla="*/ 179746 h 728170"/>
                    <a:gd name="connsiteX22" fmla="*/ 414581 w 619075"/>
                    <a:gd name="connsiteY22" fmla="*/ 216217 h 728170"/>
                    <a:gd name="connsiteX23" fmla="*/ 396346 w 619075"/>
                    <a:gd name="connsiteY23" fmla="*/ 216217 h 728170"/>
                    <a:gd name="connsiteX24" fmla="*/ 384623 w 619075"/>
                    <a:gd name="connsiteY24" fmla="*/ 208402 h 728170"/>
                    <a:gd name="connsiteX25" fmla="*/ 374203 w 619075"/>
                    <a:gd name="connsiteY25" fmla="*/ 205796 h 728170"/>
                    <a:gd name="connsiteX26" fmla="*/ 368993 w 619075"/>
                    <a:gd name="connsiteY26" fmla="*/ 209704 h 728170"/>
                    <a:gd name="connsiteX27" fmla="*/ 382018 w 619075"/>
                    <a:gd name="connsiteY27" fmla="*/ 234452 h 728170"/>
                    <a:gd name="connsiteX28" fmla="*/ 375505 w 619075"/>
                    <a:gd name="connsiteY28" fmla="*/ 243570 h 728170"/>
                    <a:gd name="connsiteX29" fmla="*/ 349455 w 619075"/>
                    <a:gd name="connsiteY29" fmla="*/ 247477 h 728170"/>
                    <a:gd name="connsiteX30" fmla="*/ 349455 w 619075"/>
                    <a:gd name="connsiteY30" fmla="*/ 265712 h 728170"/>
                    <a:gd name="connsiteX31" fmla="*/ 320800 w 619075"/>
                    <a:gd name="connsiteY31" fmla="*/ 256594 h 728170"/>
                    <a:gd name="connsiteX32" fmla="*/ 312985 w 619075"/>
                    <a:gd name="connsiteY32" fmla="*/ 246174 h 728170"/>
                    <a:gd name="connsiteX33" fmla="*/ 289540 w 619075"/>
                    <a:gd name="connsiteY33" fmla="*/ 252687 h 728170"/>
                    <a:gd name="connsiteX34" fmla="*/ 294750 w 619075"/>
                    <a:gd name="connsiteY34" fmla="*/ 294367 h 728170"/>
                    <a:gd name="connsiteX35" fmla="*/ 294750 w 619075"/>
                    <a:gd name="connsiteY35" fmla="*/ 315207 h 728170"/>
                    <a:gd name="connsiteX36" fmla="*/ 303867 w 619075"/>
                    <a:gd name="connsiteY36" fmla="*/ 320417 h 728170"/>
                    <a:gd name="connsiteX37" fmla="*/ 342943 w 619075"/>
                    <a:gd name="connsiteY37" fmla="*/ 333442 h 728170"/>
                    <a:gd name="connsiteX38" fmla="*/ 348153 w 619075"/>
                    <a:gd name="connsiteY38" fmla="*/ 332140 h 728170"/>
                    <a:gd name="connsiteX39" fmla="*/ 379413 w 619075"/>
                    <a:gd name="connsiteY39" fmla="*/ 325627 h 728170"/>
                    <a:gd name="connsiteX40" fmla="*/ 388531 w 619075"/>
                    <a:gd name="connsiteY40" fmla="*/ 320417 h 728170"/>
                    <a:gd name="connsiteX41" fmla="*/ 402858 w 619075"/>
                    <a:gd name="connsiteY41" fmla="*/ 315207 h 728170"/>
                    <a:gd name="connsiteX42" fmla="*/ 415883 w 619075"/>
                    <a:gd name="connsiteY42" fmla="*/ 315207 h 728170"/>
                    <a:gd name="connsiteX43" fmla="*/ 430211 w 619075"/>
                    <a:gd name="connsiteY43" fmla="*/ 320417 h 728170"/>
                    <a:gd name="connsiteX44" fmla="*/ 444539 w 619075"/>
                    <a:gd name="connsiteY44" fmla="*/ 333442 h 728170"/>
                    <a:gd name="connsiteX45" fmla="*/ 458866 w 619075"/>
                    <a:gd name="connsiteY45" fmla="*/ 330837 h 728170"/>
                    <a:gd name="connsiteX46" fmla="*/ 481009 w 619075"/>
                    <a:gd name="connsiteY46" fmla="*/ 338652 h 728170"/>
                    <a:gd name="connsiteX47" fmla="*/ 513572 w 619075"/>
                    <a:gd name="connsiteY47" fmla="*/ 332140 h 728170"/>
                    <a:gd name="connsiteX48" fmla="*/ 527899 w 619075"/>
                    <a:gd name="connsiteY48" fmla="*/ 320417 h 728170"/>
                    <a:gd name="connsiteX49" fmla="*/ 539622 w 619075"/>
                    <a:gd name="connsiteY49" fmla="*/ 323022 h 728170"/>
                    <a:gd name="connsiteX50" fmla="*/ 523992 w 619075"/>
                    <a:gd name="connsiteY50" fmla="*/ 343862 h 728170"/>
                    <a:gd name="connsiteX51" fmla="*/ 523992 w 619075"/>
                    <a:gd name="connsiteY51" fmla="*/ 358190 h 728170"/>
                    <a:gd name="connsiteX52" fmla="*/ 517479 w 619075"/>
                    <a:gd name="connsiteY52" fmla="*/ 369913 h 728170"/>
                    <a:gd name="connsiteX53" fmla="*/ 518782 w 619075"/>
                    <a:gd name="connsiteY53" fmla="*/ 381635 h 728170"/>
                    <a:gd name="connsiteX54" fmla="*/ 501849 w 619075"/>
                    <a:gd name="connsiteY54" fmla="*/ 384241 h 728170"/>
                    <a:gd name="connsiteX55" fmla="*/ 495336 w 619075"/>
                    <a:gd name="connsiteY55" fmla="*/ 394661 h 728170"/>
                    <a:gd name="connsiteX56" fmla="*/ 496639 w 619075"/>
                    <a:gd name="connsiteY56" fmla="*/ 412895 h 728170"/>
                    <a:gd name="connsiteX57" fmla="*/ 477101 w 619075"/>
                    <a:gd name="connsiteY57" fmla="*/ 425921 h 728170"/>
                    <a:gd name="connsiteX58" fmla="*/ 509664 w 619075"/>
                    <a:gd name="connsiteY58" fmla="*/ 429828 h 728170"/>
                    <a:gd name="connsiteX59" fmla="*/ 520084 w 619075"/>
                    <a:gd name="connsiteY59" fmla="*/ 425921 h 728170"/>
                    <a:gd name="connsiteX60" fmla="*/ 531807 w 619075"/>
                    <a:gd name="connsiteY60" fmla="*/ 423315 h 728170"/>
                    <a:gd name="connsiteX61" fmla="*/ 537017 w 619075"/>
                    <a:gd name="connsiteY61" fmla="*/ 419408 h 728170"/>
                    <a:gd name="connsiteX62" fmla="*/ 543529 w 619075"/>
                    <a:gd name="connsiteY62" fmla="*/ 429828 h 728170"/>
                    <a:gd name="connsiteX63" fmla="*/ 538319 w 619075"/>
                    <a:gd name="connsiteY63" fmla="*/ 441551 h 728170"/>
                    <a:gd name="connsiteX64" fmla="*/ 529202 w 619075"/>
                    <a:gd name="connsiteY64" fmla="*/ 445458 h 728170"/>
                    <a:gd name="connsiteX65" fmla="*/ 520084 w 619075"/>
                    <a:gd name="connsiteY65" fmla="*/ 459785 h 728170"/>
                    <a:gd name="connsiteX66" fmla="*/ 527899 w 619075"/>
                    <a:gd name="connsiteY66" fmla="*/ 462391 h 728170"/>
                    <a:gd name="connsiteX67" fmla="*/ 538319 w 619075"/>
                    <a:gd name="connsiteY67" fmla="*/ 464995 h 728170"/>
                    <a:gd name="connsiteX68" fmla="*/ 552647 w 619075"/>
                    <a:gd name="connsiteY68" fmla="*/ 470205 h 728170"/>
                    <a:gd name="connsiteX69" fmla="*/ 572185 w 619075"/>
                    <a:gd name="connsiteY69" fmla="*/ 468903 h 728170"/>
                    <a:gd name="connsiteX70" fmla="*/ 589117 w 619075"/>
                    <a:gd name="connsiteY70" fmla="*/ 471508 h 728170"/>
                    <a:gd name="connsiteX71" fmla="*/ 599537 w 619075"/>
                    <a:gd name="connsiteY71" fmla="*/ 466298 h 728170"/>
                    <a:gd name="connsiteX72" fmla="*/ 607352 w 619075"/>
                    <a:gd name="connsiteY72" fmla="*/ 478021 h 728170"/>
                    <a:gd name="connsiteX73" fmla="*/ 552647 w 619075"/>
                    <a:gd name="connsiteY73" fmla="*/ 489743 h 728170"/>
                    <a:gd name="connsiteX74" fmla="*/ 552647 w 619075"/>
                    <a:gd name="connsiteY74" fmla="*/ 507978 h 728170"/>
                    <a:gd name="connsiteX75" fmla="*/ 560462 w 619075"/>
                    <a:gd name="connsiteY75" fmla="*/ 515794 h 728170"/>
                    <a:gd name="connsiteX76" fmla="*/ 552647 w 619075"/>
                    <a:gd name="connsiteY76" fmla="*/ 530122 h 728170"/>
                    <a:gd name="connsiteX77" fmla="*/ 553949 w 619075"/>
                    <a:gd name="connsiteY77" fmla="*/ 540542 h 728170"/>
                    <a:gd name="connsiteX78" fmla="*/ 572185 w 619075"/>
                    <a:gd name="connsiteY78" fmla="*/ 544449 h 728170"/>
                    <a:gd name="connsiteX79" fmla="*/ 572185 w 619075"/>
                    <a:gd name="connsiteY79" fmla="*/ 557474 h 728170"/>
                    <a:gd name="connsiteX80" fmla="*/ 590420 w 619075"/>
                    <a:gd name="connsiteY80" fmla="*/ 560079 h 728170"/>
                    <a:gd name="connsiteX81" fmla="*/ 599537 w 619075"/>
                    <a:gd name="connsiteY81" fmla="*/ 570499 h 728170"/>
                    <a:gd name="connsiteX82" fmla="*/ 619075 w 619075"/>
                    <a:gd name="connsiteY82" fmla="*/ 570499 h 728170"/>
                    <a:gd name="connsiteX83" fmla="*/ 613865 w 619075"/>
                    <a:gd name="connsiteY83" fmla="*/ 580919 h 728170"/>
                    <a:gd name="connsiteX84" fmla="*/ 609957 w 619075"/>
                    <a:gd name="connsiteY84" fmla="*/ 595246 h 728170"/>
                    <a:gd name="connsiteX85" fmla="*/ 595630 w 619075"/>
                    <a:gd name="connsiteY85" fmla="*/ 596549 h 728170"/>
                    <a:gd name="connsiteX86" fmla="*/ 603445 w 619075"/>
                    <a:gd name="connsiteY86" fmla="*/ 608272 h 728170"/>
                    <a:gd name="connsiteX87" fmla="*/ 581302 w 619075"/>
                    <a:gd name="connsiteY87" fmla="*/ 636926 h 728170"/>
                    <a:gd name="connsiteX88" fmla="*/ 598235 w 619075"/>
                    <a:gd name="connsiteY88" fmla="*/ 643439 h 728170"/>
                    <a:gd name="connsiteX89" fmla="*/ 599537 w 619075"/>
                    <a:gd name="connsiteY89" fmla="*/ 652557 h 728170"/>
                    <a:gd name="connsiteX90" fmla="*/ 580000 w 619075"/>
                    <a:gd name="connsiteY90" fmla="*/ 666885 h 728170"/>
                    <a:gd name="connsiteX91" fmla="*/ 564370 w 619075"/>
                    <a:gd name="connsiteY91" fmla="*/ 679910 h 728170"/>
                    <a:gd name="connsiteX92" fmla="*/ 552647 w 619075"/>
                    <a:gd name="connsiteY92" fmla="*/ 681213 h 728170"/>
                    <a:gd name="connsiteX93" fmla="*/ 547437 w 619075"/>
                    <a:gd name="connsiteY93" fmla="*/ 694237 h 728170"/>
                    <a:gd name="connsiteX94" fmla="*/ 525294 w 619075"/>
                    <a:gd name="connsiteY94" fmla="*/ 695540 h 728170"/>
                    <a:gd name="connsiteX95" fmla="*/ 525294 w 619075"/>
                    <a:gd name="connsiteY95" fmla="*/ 708565 h 728170"/>
                    <a:gd name="connsiteX96" fmla="*/ 522689 w 619075"/>
                    <a:gd name="connsiteY96" fmla="*/ 726800 h 728170"/>
                    <a:gd name="connsiteX97" fmla="*/ 508072 w 619075"/>
                    <a:gd name="connsiteY97" fmla="*/ 728170 h 728170"/>
                    <a:gd name="connsiteX98" fmla="*/ 514093 w 619075"/>
                    <a:gd name="connsiteY98" fmla="*/ 723153 h 728170"/>
                    <a:gd name="connsiteX99" fmla="*/ 503152 w 619075"/>
                    <a:gd name="connsiteY99" fmla="*/ 715338 h 728170"/>
                    <a:gd name="connsiteX100" fmla="*/ 503152 w 619075"/>
                    <a:gd name="connsiteY100" fmla="*/ 680952 h 728170"/>
                    <a:gd name="connsiteX101" fmla="*/ 515656 w 619075"/>
                    <a:gd name="connsiteY101" fmla="*/ 657507 h 728170"/>
                    <a:gd name="connsiteX102" fmla="*/ 501589 w 619075"/>
                    <a:gd name="connsiteY102" fmla="*/ 655943 h 728170"/>
                    <a:gd name="connsiteX103" fmla="*/ 487521 w 619075"/>
                    <a:gd name="connsiteY103" fmla="*/ 651254 h 728170"/>
                    <a:gd name="connsiteX104" fmla="*/ 471891 w 619075"/>
                    <a:gd name="connsiteY104" fmla="*/ 652817 h 728170"/>
                    <a:gd name="connsiteX105" fmla="*/ 462513 w 619075"/>
                    <a:gd name="connsiteY105" fmla="*/ 646565 h 728170"/>
                    <a:gd name="connsiteX106" fmla="*/ 437505 w 619075"/>
                    <a:gd name="connsiteY106" fmla="*/ 648128 h 728170"/>
                    <a:gd name="connsiteX107" fmla="*/ 426564 w 619075"/>
                    <a:gd name="connsiteY107" fmla="*/ 677826 h 728170"/>
                    <a:gd name="connsiteX108" fmla="*/ 415623 w 619075"/>
                    <a:gd name="connsiteY108" fmla="*/ 693456 h 728170"/>
                    <a:gd name="connsiteX109" fmla="*/ 393741 w 619075"/>
                    <a:gd name="connsiteY109" fmla="*/ 693456 h 728170"/>
                    <a:gd name="connsiteX110" fmla="*/ 360917 w 619075"/>
                    <a:gd name="connsiteY110" fmla="*/ 693456 h 728170"/>
                    <a:gd name="connsiteX111" fmla="*/ 346850 w 619075"/>
                    <a:gd name="connsiteY111" fmla="*/ 693456 h 728170"/>
                    <a:gd name="connsiteX112" fmla="*/ 339035 w 619075"/>
                    <a:gd name="connsiteY112" fmla="*/ 707523 h 728170"/>
                    <a:gd name="connsiteX113" fmla="*/ 314027 w 619075"/>
                    <a:gd name="connsiteY113" fmla="*/ 699708 h 728170"/>
                    <a:gd name="connsiteX114" fmla="*/ 293708 w 619075"/>
                    <a:gd name="connsiteY114" fmla="*/ 688767 h 728170"/>
                    <a:gd name="connsiteX115" fmla="*/ 301523 w 619075"/>
                    <a:gd name="connsiteY115" fmla="*/ 676263 h 728170"/>
                    <a:gd name="connsiteX116" fmla="*/ 287456 w 619075"/>
                    <a:gd name="connsiteY116" fmla="*/ 660633 h 728170"/>
                    <a:gd name="connsiteX117" fmla="*/ 274952 w 619075"/>
                    <a:gd name="connsiteY117" fmla="*/ 640313 h 728170"/>
                    <a:gd name="connsiteX118" fmla="*/ 256195 w 619075"/>
                    <a:gd name="connsiteY118" fmla="*/ 648128 h 728170"/>
                    <a:gd name="connsiteX119" fmla="*/ 249943 w 619075"/>
                    <a:gd name="connsiteY119" fmla="*/ 657507 h 728170"/>
                    <a:gd name="connsiteX120" fmla="*/ 242435 w 619075"/>
                    <a:gd name="connsiteY120" fmla="*/ 663513 h 728170"/>
                    <a:gd name="connsiteX121" fmla="*/ 15969 w 619075"/>
                    <a:gd name="connsiteY121" fmla="*/ 346229 h 728170"/>
                    <a:gd name="connsiteX0" fmla="*/ 0 w 376640"/>
                    <a:gd name="connsiteY0" fmla="*/ 88559 h 728170"/>
                    <a:gd name="connsiteX1" fmla="*/ 214 w 376640"/>
                    <a:gd name="connsiteY1" fmla="*/ 88571 h 728170"/>
                    <a:gd name="connsiteX2" fmla="*/ 5424 w 376640"/>
                    <a:gd name="connsiteY2" fmla="*/ 67731 h 728170"/>
                    <a:gd name="connsiteX3" fmla="*/ 23659 w 376640"/>
                    <a:gd name="connsiteY3" fmla="*/ 58613 h 728170"/>
                    <a:gd name="connsiteX4" fmla="*/ 32777 w 376640"/>
                    <a:gd name="connsiteY4" fmla="*/ 49495 h 728170"/>
                    <a:gd name="connsiteX5" fmla="*/ 40592 w 376640"/>
                    <a:gd name="connsiteY5" fmla="*/ 39075 h 728170"/>
                    <a:gd name="connsiteX6" fmla="*/ 44500 w 376640"/>
                    <a:gd name="connsiteY6" fmla="*/ 29958 h 728170"/>
                    <a:gd name="connsiteX7" fmla="*/ 45802 w 376640"/>
                    <a:gd name="connsiteY7" fmla="*/ 20840 h 728170"/>
                    <a:gd name="connsiteX8" fmla="*/ 67945 w 376640"/>
                    <a:gd name="connsiteY8" fmla="*/ 10420 h 728170"/>
                    <a:gd name="connsiteX9" fmla="*/ 79667 w 376640"/>
                    <a:gd name="connsiteY9" fmla="*/ 7815 h 728170"/>
                    <a:gd name="connsiteX10" fmla="*/ 93995 w 376640"/>
                    <a:gd name="connsiteY10" fmla="*/ 7815 h 728170"/>
                    <a:gd name="connsiteX11" fmla="*/ 100508 w 376640"/>
                    <a:gd name="connsiteY11" fmla="*/ 0 h 728170"/>
                    <a:gd name="connsiteX12" fmla="*/ 120045 w 376640"/>
                    <a:gd name="connsiteY12" fmla="*/ 9118 h 728170"/>
                    <a:gd name="connsiteX13" fmla="*/ 139583 w 376640"/>
                    <a:gd name="connsiteY13" fmla="*/ 18235 h 728170"/>
                    <a:gd name="connsiteX14" fmla="*/ 174751 w 376640"/>
                    <a:gd name="connsiteY14" fmla="*/ 46890 h 728170"/>
                    <a:gd name="connsiteX15" fmla="*/ 179961 w 376640"/>
                    <a:gd name="connsiteY15" fmla="*/ 65126 h 728170"/>
                    <a:gd name="connsiteX16" fmla="*/ 194288 w 376640"/>
                    <a:gd name="connsiteY16" fmla="*/ 79453 h 728170"/>
                    <a:gd name="connsiteX17" fmla="*/ 195591 w 376640"/>
                    <a:gd name="connsiteY17" fmla="*/ 115923 h 728170"/>
                    <a:gd name="connsiteX18" fmla="*/ 183868 w 376640"/>
                    <a:gd name="connsiteY18" fmla="*/ 139369 h 728170"/>
                    <a:gd name="connsiteX19" fmla="*/ 194288 w 376640"/>
                    <a:gd name="connsiteY19" fmla="*/ 158906 h 728170"/>
                    <a:gd name="connsiteX20" fmla="*/ 194288 w 376640"/>
                    <a:gd name="connsiteY20" fmla="*/ 171931 h 728170"/>
                    <a:gd name="connsiteX21" fmla="*/ 181263 w 376640"/>
                    <a:gd name="connsiteY21" fmla="*/ 179746 h 728170"/>
                    <a:gd name="connsiteX22" fmla="*/ 172146 w 376640"/>
                    <a:gd name="connsiteY22" fmla="*/ 216217 h 728170"/>
                    <a:gd name="connsiteX23" fmla="*/ 153911 w 376640"/>
                    <a:gd name="connsiteY23" fmla="*/ 216217 h 728170"/>
                    <a:gd name="connsiteX24" fmla="*/ 142188 w 376640"/>
                    <a:gd name="connsiteY24" fmla="*/ 208402 h 728170"/>
                    <a:gd name="connsiteX25" fmla="*/ 131768 w 376640"/>
                    <a:gd name="connsiteY25" fmla="*/ 205796 h 728170"/>
                    <a:gd name="connsiteX26" fmla="*/ 126558 w 376640"/>
                    <a:gd name="connsiteY26" fmla="*/ 209704 h 728170"/>
                    <a:gd name="connsiteX27" fmla="*/ 139583 w 376640"/>
                    <a:gd name="connsiteY27" fmla="*/ 234452 h 728170"/>
                    <a:gd name="connsiteX28" fmla="*/ 133070 w 376640"/>
                    <a:gd name="connsiteY28" fmla="*/ 243570 h 728170"/>
                    <a:gd name="connsiteX29" fmla="*/ 107020 w 376640"/>
                    <a:gd name="connsiteY29" fmla="*/ 247477 h 728170"/>
                    <a:gd name="connsiteX30" fmla="*/ 107020 w 376640"/>
                    <a:gd name="connsiteY30" fmla="*/ 265712 h 728170"/>
                    <a:gd name="connsiteX31" fmla="*/ 78365 w 376640"/>
                    <a:gd name="connsiteY31" fmla="*/ 256594 h 728170"/>
                    <a:gd name="connsiteX32" fmla="*/ 70550 w 376640"/>
                    <a:gd name="connsiteY32" fmla="*/ 246174 h 728170"/>
                    <a:gd name="connsiteX33" fmla="*/ 47105 w 376640"/>
                    <a:gd name="connsiteY33" fmla="*/ 252687 h 728170"/>
                    <a:gd name="connsiteX34" fmla="*/ 52315 w 376640"/>
                    <a:gd name="connsiteY34" fmla="*/ 294367 h 728170"/>
                    <a:gd name="connsiteX35" fmla="*/ 52315 w 376640"/>
                    <a:gd name="connsiteY35" fmla="*/ 315207 h 728170"/>
                    <a:gd name="connsiteX36" fmla="*/ 61432 w 376640"/>
                    <a:gd name="connsiteY36" fmla="*/ 320417 h 728170"/>
                    <a:gd name="connsiteX37" fmla="*/ 100508 w 376640"/>
                    <a:gd name="connsiteY37" fmla="*/ 333442 h 728170"/>
                    <a:gd name="connsiteX38" fmla="*/ 105718 w 376640"/>
                    <a:gd name="connsiteY38" fmla="*/ 332140 h 728170"/>
                    <a:gd name="connsiteX39" fmla="*/ 136978 w 376640"/>
                    <a:gd name="connsiteY39" fmla="*/ 325627 h 728170"/>
                    <a:gd name="connsiteX40" fmla="*/ 146096 w 376640"/>
                    <a:gd name="connsiteY40" fmla="*/ 320417 h 728170"/>
                    <a:gd name="connsiteX41" fmla="*/ 160423 w 376640"/>
                    <a:gd name="connsiteY41" fmla="*/ 315207 h 728170"/>
                    <a:gd name="connsiteX42" fmla="*/ 173448 w 376640"/>
                    <a:gd name="connsiteY42" fmla="*/ 315207 h 728170"/>
                    <a:gd name="connsiteX43" fmla="*/ 187776 w 376640"/>
                    <a:gd name="connsiteY43" fmla="*/ 320417 h 728170"/>
                    <a:gd name="connsiteX44" fmla="*/ 202104 w 376640"/>
                    <a:gd name="connsiteY44" fmla="*/ 333442 h 728170"/>
                    <a:gd name="connsiteX45" fmla="*/ 216431 w 376640"/>
                    <a:gd name="connsiteY45" fmla="*/ 330837 h 728170"/>
                    <a:gd name="connsiteX46" fmla="*/ 238574 w 376640"/>
                    <a:gd name="connsiteY46" fmla="*/ 338652 h 728170"/>
                    <a:gd name="connsiteX47" fmla="*/ 271137 w 376640"/>
                    <a:gd name="connsiteY47" fmla="*/ 332140 h 728170"/>
                    <a:gd name="connsiteX48" fmla="*/ 285464 w 376640"/>
                    <a:gd name="connsiteY48" fmla="*/ 320417 h 728170"/>
                    <a:gd name="connsiteX49" fmla="*/ 297187 w 376640"/>
                    <a:gd name="connsiteY49" fmla="*/ 323022 h 728170"/>
                    <a:gd name="connsiteX50" fmla="*/ 281557 w 376640"/>
                    <a:gd name="connsiteY50" fmla="*/ 343862 h 728170"/>
                    <a:gd name="connsiteX51" fmla="*/ 281557 w 376640"/>
                    <a:gd name="connsiteY51" fmla="*/ 358190 h 728170"/>
                    <a:gd name="connsiteX52" fmla="*/ 275044 w 376640"/>
                    <a:gd name="connsiteY52" fmla="*/ 369913 h 728170"/>
                    <a:gd name="connsiteX53" fmla="*/ 276347 w 376640"/>
                    <a:gd name="connsiteY53" fmla="*/ 381635 h 728170"/>
                    <a:gd name="connsiteX54" fmla="*/ 259414 w 376640"/>
                    <a:gd name="connsiteY54" fmla="*/ 384241 h 728170"/>
                    <a:gd name="connsiteX55" fmla="*/ 252901 w 376640"/>
                    <a:gd name="connsiteY55" fmla="*/ 394661 h 728170"/>
                    <a:gd name="connsiteX56" fmla="*/ 254204 w 376640"/>
                    <a:gd name="connsiteY56" fmla="*/ 412895 h 728170"/>
                    <a:gd name="connsiteX57" fmla="*/ 234666 w 376640"/>
                    <a:gd name="connsiteY57" fmla="*/ 425921 h 728170"/>
                    <a:gd name="connsiteX58" fmla="*/ 267229 w 376640"/>
                    <a:gd name="connsiteY58" fmla="*/ 429828 h 728170"/>
                    <a:gd name="connsiteX59" fmla="*/ 277649 w 376640"/>
                    <a:gd name="connsiteY59" fmla="*/ 425921 h 728170"/>
                    <a:gd name="connsiteX60" fmla="*/ 289372 w 376640"/>
                    <a:gd name="connsiteY60" fmla="*/ 423315 h 728170"/>
                    <a:gd name="connsiteX61" fmla="*/ 294582 w 376640"/>
                    <a:gd name="connsiteY61" fmla="*/ 419408 h 728170"/>
                    <a:gd name="connsiteX62" fmla="*/ 301094 w 376640"/>
                    <a:gd name="connsiteY62" fmla="*/ 429828 h 728170"/>
                    <a:gd name="connsiteX63" fmla="*/ 295884 w 376640"/>
                    <a:gd name="connsiteY63" fmla="*/ 441551 h 728170"/>
                    <a:gd name="connsiteX64" fmla="*/ 286767 w 376640"/>
                    <a:gd name="connsiteY64" fmla="*/ 445458 h 728170"/>
                    <a:gd name="connsiteX65" fmla="*/ 277649 w 376640"/>
                    <a:gd name="connsiteY65" fmla="*/ 459785 h 728170"/>
                    <a:gd name="connsiteX66" fmla="*/ 285464 w 376640"/>
                    <a:gd name="connsiteY66" fmla="*/ 462391 h 728170"/>
                    <a:gd name="connsiteX67" fmla="*/ 295884 w 376640"/>
                    <a:gd name="connsiteY67" fmla="*/ 464995 h 728170"/>
                    <a:gd name="connsiteX68" fmla="*/ 310212 w 376640"/>
                    <a:gd name="connsiteY68" fmla="*/ 470205 h 728170"/>
                    <a:gd name="connsiteX69" fmla="*/ 329750 w 376640"/>
                    <a:gd name="connsiteY69" fmla="*/ 468903 h 728170"/>
                    <a:gd name="connsiteX70" fmla="*/ 346682 w 376640"/>
                    <a:gd name="connsiteY70" fmla="*/ 471508 h 728170"/>
                    <a:gd name="connsiteX71" fmla="*/ 357102 w 376640"/>
                    <a:gd name="connsiteY71" fmla="*/ 466298 h 728170"/>
                    <a:gd name="connsiteX72" fmla="*/ 364917 w 376640"/>
                    <a:gd name="connsiteY72" fmla="*/ 478021 h 728170"/>
                    <a:gd name="connsiteX73" fmla="*/ 310212 w 376640"/>
                    <a:gd name="connsiteY73" fmla="*/ 489743 h 728170"/>
                    <a:gd name="connsiteX74" fmla="*/ 310212 w 376640"/>
                    <a:gd name="connsiteY74" fmla="*/ 507978 h 728170"/>
                    <a:gd name="connsiteX75" fmla="*/ 318027 w 376640"/>
                    <a:gd name="connsiteY75" fmla="*/ 515794 h 728170"/>
                    <a:gd name="connsiteX76" fmla="*/ 310212 w 376640"/>
                    <a:gd name="connsiteY76" fmla="*/ 530122 h 728170"/>
                    <a:gd name="connsiteX77" fmla="*/ 311514 w 376640"/>
                    <a:gd name="connsiteY77" fmla="*/ 540542 h 728170"/>
                    <a:gd name="connsiteX78" fmla="*/ 329750 w 376640"/>
                    <a:gd name="connsiteY78" fmla="*/ 544449 h 728170"/>
                    <a:gd name="connsiteX79" fmla="*/ 329750 w 376640"/>
                    <a:gd name="connsiteY79" fmla="*/ 557474 h 728170"/>
                    <a:gd name="connsiteX80" fmla="*/ 347985 w 376640"/>
                    <a:gd name="connsiteY80" fmla="*/ 560079 h 728170"/>
                    <a:gd name="connsiteX81" fmla="*/ 357102 w 376640"/>
                    <a:gd name="connsiteY81" fmla="*/ 570499 h 728170"/>
                    <a:gd name="connsiteX82" fmla="*/ 376640 w 376640"/>
                    <a:gd name="connsiteY82" fmla="*/ 570499 h 728170"/>
                    <a:gd name="connsiteX83" fmla="*/ 371430 w 376640"/>
                    <a:gd name="connsiteY83" fmla="*/ 580919 h 728170"/>
                    <a:gd name="connsiteX84" fmla="*/ 367522 w 376640"/>
                    <a:gd name="connsiteY84" fmla="*/ 595246 h 728170"/>
                    <a:gd name="connsiteX85" fmla="*/ 353195 w 376640"/>
                    <a:gd name="connsiteY85" fmla="*/ 596549 h 728170"/>
                    <a:gd name="connsiteX86" fmla="*/ 361010 w 376640"/>
                    <a:gd name="connsiteY86" fmla="*/ 608272 h 728170"/>
                    <a:gd name="connsiteX87" fmla="*/ 338867 w 376640"/>
                    <a:gd name="connsiteY87" fmla="*/ 636926 h 728170"/>
                    <a:gd name="connsiteX88" fmla="*/ 355800 w 376640"/>
                    <a:gd name="connsiteY88" fmla="*/ 643439 h 728170"/>
                    <a:gd name="connsiteX89" fmla="*/ 357102 w 376640"/>
                    <a:gd name="connsiteY89" fmla="*/ 652557 h 728170"/>
                    <a:gd name="connsiteX90" fmla="*/ 337565 w 376640"/>
                    <a:gd name="connsiteY90" fmla="*/ 666885 h 728170"/>
                    <a:gd name="connsiteX91" fmla="*/ 321935 w 376640"/>
                    <a:gd name="connsiteY91" fmla="*/ 679910 h 728170"/>
                    <a:gd name="connsiteX92" fmla="*/ 310212 w 376640"/>
                    <a:gd name="connsiteY92" fmla="*/ 681213 h 728170"/>
                    <a:gd name="connsiteX93" fmla="*/ 305002 w 376640"/>
                    <a:gd name="connsiteY93" fmla="*/ 694237 h 728170"/>
                    <a:gd name="connsiteX94" fmla="*/ 282859 w 376640"/>
                    <a:gd name="connsiteY94" fmla="*/ 695540 h 728170"/>
                    <a:gd name="connsiteX95" fmla="*/ 282859 w 376640"/>
                    <a:gd name="connsiteY95" fmla="*/ 708565 h 728170"/>
                    <a:gd name="connsiteX96" fmla="*/ 280254 w 376640"/>
                    <a:gd name="connsiteY96" fmla="*/ 726800 h 728170"/>
                    <a:gd name="connsiteX97" fmla="*/ 265637 w 376640"/>
                    <a:gd name="connsiteY97" fmla="*/ 728170 h 728170"/>
                    <a:gd name="connsiteX98" fmla="*/ 271658 w 376640"/>
                    <a:gd name="connsiteY98" fmla="*/ 723153 h 728170"/>
                    <a:gd name="connsiteX99" fmla="*/ 260717 w 376640"/>
                    <a:gd name="connsiteY99" fmla="*/ 715338 h 728170"/>
                    <a:gd name="connsiteX100" fmla="*/ 260717 w 376640"/>
                    <a:gd name="connsiteY100" fmla="*/ 680952 h 728170"/>
                    <a:gd name="connsiteX101" fmla="*/ 273221 w 376640"/>
                    <a:gd name="connsiteY101" fmla="*/ 657507 h 728170"/>
                    <a:gd name="connsiteX102" fmla="*/ 259154 w 376640"/>
                    <a:gd name="connsiteY102" fmla="*/ 655943 h 728170"/>
                    <a:gd name="connsiteX103" fmla="*/ 245086 w 376640"/>
                    <a:gd name="connsiteY103" fmla="*/ 651254 h 728170"/>
                    <a:gd name="connsiteX104" fmla="*/ 229456 w 376640"/>
                    <a:gd name="connsiteY104" fmla="*/ 652817 h 728170"/>
                    <a:gd name="connsiteX105" fmla="*/ 220078 w 376640"/>
                    <a:gd name="connsiteY105" fmla="*/ 646565 h 728170"/>
                    <a:gd name="connsiteX106" fmla="*/ 195070 w 376640"/>
                    <a:gd name="connsiteY106" fmla="*/ 648128 h 728170"/>
                    <a:gd name="connsiteX107" fmla="*/ 184129 w 376640"/>
                    <a:gd name="connsiteY107" fmla="*/ 677826 h 728170"/>
                    <a:gd name="connsiteX108" fmla="*/ 173188 w 376640"/>
                    <a:gd name="connsiteY108" fmla="*/ 693456 h 728170"/>
                    <a:gd name="connsiteX109" fmla="*/ 151306 w 376640"/>
                    <a:gd name="connsiteY109" fmla="*/ 693456 h 728170"/>
                    <a:gd name="connsiteX110" fmla="*/ 118482 w 376640"/>
                    <a:gd name="connsiteY110" fmla="*/ 693456 h 728170"/>
                    <a:gd name="connsiteX111" fmla="*/ 104415 w 376640"/>
                    <a:gd name="connsiteY111" fmla="*/ 693456 h 728170"/>
                    <a:gd name="connsiteX112" fmla="*/ 96600 w 376640"/>
                    <a:gd name="connsiteY112" fmla="*/ 707523 h 728170"/>
                    <a:gd name="connsiteX113" fmla="*/ 71592 w 376640"/>
                    <a:gd name="connsiteY113" fmla="*/ 699708 h 728170"/>
                    <a:gd name="connsiteX114" fmla="*/ 51273 w 376640"/>
                    <a:gd name="connsiteY114" fmla="*/ 688767 h 728170"/>
                    <a:gd name="connsiteX115" fmla="*/ 59088 w 376640"/>
                    <a:gd name="connsiteY115" fmla="*/ 676263 h 728170"/>
                    <a:gd name="connsiteX116" fmla="*/ 45021 w 376640"/>
                    <a:gd name="connsiteY116" fmla="*/ 660633 h 728170"/>
                    <a:gd name="connsiteX117" fmla="*/ 32517 w 376640"/>
                    <a:gd name="connsiteY117" fmla="*/ 640313 h 728170"/>
                    <a:gd name="connsiteX118" fmla="*/ 13760 w 376640"/>
                    <a:gd name="connsiteY118" fmla="*/ 648128 h 728170"/>
                    <a:gd name="connsiteX119" fmla="*/ 7508 w 376640"/>
                    <a:gd name="connsiteY119" fmla="*/ 657507 h 728170"/>
                    <a:gd name="connsiteX120" fmla="*/ 0 w 376640"/>
                    <a:gd name="connsiteY120" fmla="*/ 663513 h 7281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</a:cxnLst>
                  <a:rect l="l" t="t" r="r" b="b"/>
                  <a:pathLst>
                    <a:path w="376640" h="728170">
                      <a:moveTo>
                        <a:pt x="0" y="88559"/>
                      </a:moveTo>
                      <a:lnTo>
                        <a:pt x="214" y="88571"/>
                      </a:lnTo>
                      <a:lnTo>
                        <a:pt x="5424" y="67731"/>
                      </a:lnTo>
                      <a:lnTo>
                        <a:pt x="23659" y="58613"/>
                      </a:lnTo>
                      <a:lnTo>
                        <a:pt x="32777" y="49495"/>
                      </a:lnTo>
                      <a:lnTo>
                        <a:pt x="40592" y="39075"/>
                      </a:lnTo>
                      <a:lnTo>
                        <a:pt x="44500" y="29958"/>
                      </a:lnTo>
                      <a:lnTo>
                        <a:pt x="45802" y="20840"/>
                      </a:lnTo>
                      <a:lnTo>
                        <a:pt x="67945" y="10420"/>
                      </a:lnTo>
                      <a:lnTo>
                        <a:pt x="79667" y="7815"/>
                      </a:lnTo>
                      <a:lnTo>
                        <a:pt x="93995" y="7815"/>
                      </a:lnTo>
                      <a:lnTo>
                        <a:pt x="100508" y="0"/>
                      </a:lnTo>
                      <a:lnTo>
                        <a:pt x="120045" y="9118"/>
                      </a:lnTo>
                      <a:lnTo>
                        <a:pt x="139583" y="18235"/>
                      </a:lnTo>
                      <a:lnTo>
                        <a:pt x="174751" y="46890"/>
                      </a:lnTo>
                      <a:lnTo>
                        <a:pt x="179961" y="65126"/>
                      </a:lnTo>
                      <a:lnTo>
                        <a:pt x="194288" y="79453"/>
                      </a:lnTo>
                      <a:cubicBezTo>
                        <a:pt x="194722" y="91610"/>
                        <a:pt x="195157" y="103766"/>
                        <a:pt x="195591" y="115923"/>
                      </a:cubicBezTo>
                      <a:lnTo>
                        <a:pt x="183868" y="139369"/>
                      </a:lnTo>
                      <a:lnTo>
                        <a:pt x="194288" y="158906"/>
                      </a:lnTo>
                      <a:lnTo>
                        <a:pt x="194288" y="171931"/>
                      </a:lnTo>
                      <a:lnTo>
                        <a:pt x="181263" y="179746"/>
                      </a:lnTo>
                      <a:lnTo>
                        <a:pt x="172146" y="216217"/>
                      </a:lnTo>
                      <a:lnTo>
                        <a:pt x="153911" y="216217"/>
                      </a:lnTo>
                      <a:lnTo>
                        <a:pt x="142188" y="208402"/>
                      </a:lnTo>
                      <a:lnTo>
                        <a:pt x="131768" y="205796"/>
                      </a:lnTo>
                      <a:lnTo>
                        <a:pt x="126558" y="209704"/>
                      </a:lnTo>
                      <a:lnTo>
                        <a:pt x="139583" y="234452"/>
                      </a:lnTo>
                      <a:lnTo>
                        <a:pt x="133070" y="243570"/>
                      </a:lnTo>
                      <a:lnTo>
                        <a:pt x="107020" y="247477"/>
                      </a:lnTo>
                      <a:lnTo>
                        <a:pt x="107020" y="265712"/>
                      </a:lnTo>
                      <a:lnTo>
                        <a:pt x="78365" y="256594"/>
                      </a:lnTo>
                      <a:lnTo>
                        <a:pt x="70550" y="246174"/>
                      </a:lnTo>
                      <a:lnTo>
                        <a:pt x="47105" y="252687"/>
                      </a:lnTo>
                      <a:lnTo>
                        <a:pt x="52315" y="294367"/>
                      </a:lnTo>
                      <a:lnTo>
                        <a:pt x="52315" y="315207"/>
                      </a:lnTo>
                      <a:lnTo>
                        <a:pt x="61432" y="320417"/>
                      </a:lnTo>
                      <a:lnTo>
                        <a:pt x="100508" y="333442"/>
                      </a:lnTo>
                      <a:lnTo>
                        <a:pt x="105718" y="332140"/>
                      </a:lnTo>
                      <a:lnTo>
                        <a:pt x="136978" y="325627"/>
                      </a:lnTo>
                      <a:lnTo>
                        <a:pt x="146096" y="320417"/>
                      </a:lnTo>
                      <a:lnTo>
                        <a:pt x="160423" y="315207"/>
                      </a:lnTo>
                      <a:lnTo>
                        <a:pt x="173448" y="315207"/>
                      </a:lnTo>
                      <a:lnTo>
                        <a:pt x="187776" y="320417"/>
                      </a:lnTo>
                      <a:lnTo>
                        <a:pt x="202104" y="333442"/>
                      </a:lnTo>
                      <a:lnTo>
                        <a:pt x="216431" y="330837"/>
                      </a:lnTo>
                      <a:lnTo>
                        <a:pt x="238574" y="338652"/>
                      </a:lnTo>
                      <a:lnTo>
                        <a:pt x="271137" y="332140"/>
                      </a:lnTo>
                      <a:lnTo>
                        <a:pt x="285464" y="320417"/>
                      </a:lnTo>
                      <a:lnTo>
                        <a:pt x="297187" y="323022"/>
                      </a:lnTo>
                      <a:lnTo>
                        <a:pt x="281557" y="343862"/>
                      </a:lnTo>
                      <a:lnTo>
                        <a:pt x="281557" y="358190"/>
                      </a:lnTo>
                      <a:lnTo>
                        <a:pt x="275044" y="369913"/>
                      </a:lnTo>
                      <a:lnTo>
                        <a:pt x="276347" y="381635"/>
                      </a:lnTo>
                      <a:lnTo>
                        <a:pt x="259414" y="384241"/>
                      </a:lnTo>
                      <a:lnTo>
                        <a:pt x="252901" y="394661"/>
                      </a:lnTo>
                      <a:cubicBezTo>
                        <a:pt x="253335" y="400739"/>
                        <a:pt x="253770" y="406817"/>
                        <a:pt x="254204" y="412895"/>
                      </a:cubicBezTo>
                      <a:lnTo>
                        <a:pt x="234666" y="425921"/>
                      </a:lnTo>
                      <a:lnTo>
                        <a:pt x="267229" y="429828"/>
                      </a:lnTo>
                      <a:lnTo>
                        <a:pt x="277649" y="425921"/>
                      </a:lnTo>
                      <a:lnTo>
                        <a:pt x="289372" y="423315"/>
                      </a:lnTo>
                      <a:lnTo>
                        <a:pt x="294582" y="419408"/>
                      </a:lnTo>
                      <a:lnTo>
                        <a:pt x="301094" y="429828"/>
                      </a:lnTo>
                      <a:lnTo>
                        <a:pt x="295884" y="441551"/>
                      </a:lnTo>
                      <a:lnTo>
                        <a:pt x="286767" y="445458"/>
                      </a:lnTo>
                      <a:lnTo>
                        <a:pt x="277649" y="459785"/>
                      </a:lnTo>
                      <a:lnTo>
                        <a:pt x="285464" y="462391"/>
                      </a:lnTo>
                      <a:lnTo>
                        <a:pt x="295884" y="464995"/>
                      </a:lnTo>
                      <a:lnTo>
                        <a:pt x="310212" y="470205"/>
                      </a:lnTo>
                      <a:lnTo>
                        <a:pt x="329750" y="468903"/>
                      </a:lnTo>
                      <a:lnTo>
                        <a:pt x="346682" y="471508"/>
                      </a:lnTo>
                      <a:lnTo>
                        <a:pt x="357102" y="466298"/>
                      </a:lnTo>
                      <a:lnTo>
                        <a:pt x="364917" y="478021"/>
                      </a:lnTo>
                      <a:lnTo>
                        <a:pt x="310212" y="489743"/>
                      </a:lnTo>
                      <a:lnTo>
                        <a:pt x="310212" y="507978"/>
                      </a:lnTo>
                      <a:lnTo>
                        <a:pt x="318027" y="515794"/>
                      </a:lnTo>
                      <a:lnTo>
                        <a:pt x="310212" y="530122"/>
                      </a:lnTo>
                      <a:lnTo>
                        <a:pt x="311514" y="540542"/>
                      </a:lnTo>
                      <a:lnTo>
                        <a:pt x="329750" y="544449"/>
                      </a:lnTo>
                      <a:lnTo>
                        <a:pt x="329750" y="557474"/>
                      </a:lnTo>
                      <a:lnTo>
                        <a:pt x="347985" y="560079"/>
                      </a:lnTo>
                      <a:lnTo>
                        <a:pt x="357102" y="570499"/>
                      </a:lnTo>
                      <a:lnTo>
                        <a:pt x="376640" y="570499"/>
                      </a:lnTo>
                      <a:lnTo>
                        <a:pt x="371430" y="580919"/>
                      </a:lnTo>
                      <a:lnTo>
                        <a:pt x="367522" y="595246"/>
                      </a:lnTo>
                      <a:lnTo>
                        <a:pt x="353195" y="596549"/>
                      </a:lnTo>
                      <a:lnTo>
                        <a:pt x="361010" y="608272"/>
                      </a:lnTo>
                      <a:lnTo>
                        <a:pt x="338867" y="636926"/>
                      </a:lnTo>
                      <a:lnTo>
                        <a:pt x="355800" y="643439"/>
                      </a:lnTo>
                      <a:lnTo>
                        <a:pt x="357102" y="652557"/>
                      </a:lnTo>
                      <a:lnTo>
                        <a:pt x="337565" y="666885"/>
                      </a:lnTo>
                      <a:lnTo>
                        <a:pt x="321935" y="679910"/>
                      </a:lnTo>
                      <a:lnTo>
                        <a:pt x="310212" y="681213"/>
                      </a:lnTo>
                      <a:lnTo>
                        <a:pt x="305002" y="694237"/>
                      </a:lnTo>
                      <a:lnTo>
                        <a:pt x="282859" y="695540"/>
                      </a:lnTo>
                      <a:lnTo>
                        <a:pt x="282859" y="708565"/>
                      </a:lnTo>
                      <a:lnTo>
                        <a:pt x="280254" y="726800"/>
                      </a:lnTo>
                      <a:lnTo>
                        <a:pt x="265637" y="728170"/>
                      </a:lnTo>
                      <a:lnTo>
                        <a:pt x="271658" y="723153"/>
                      </a:lnTo>
                      <a:lnTo>
                        <a:pt x="260717" y="715338"/>
                      </a:lnTo>
                      <a:lnTo>
                        <a:pt x="260717" y="680952"/>
                      </a:lnTo>
                      <a:lnTo>
                        <a:pt x="273221" y="657507"/>
                      </a:lnTo>
                      <a:lnTo>
                        <a:pt x="259154" y="655943"/>
                      </a:lnTo>
                      <a:lnTo>
                        <a:pt x="245086" y="651254"/>
                      </a:lnTo>
                      <a:lnTo>
                        <a:pt x="229456" y="652817"/>
                      </a:lnTo>
                      <a:lnTo>
                        <a:pt x="220078" y="646565"/>
                      </a:lnTo>
                      <a:lnTo>
                        <a:pt x="195070" y="648128"/>
                      </a:lnTo>
                      <a:lnTo>
                        <a:pt x="184129" y="677826"/>
                      </a:lnTo>
                      <a:lnTo>
                        <a:pt x="173188" y="693456"/>
                      </a:lnTo>
                      <a:lnTo>
                        <a:pt x="151306" y="693456"/>
                      </a:lnTo>
                      <a:lnTo>
                        <a:pt x="118482" y="693456"/>
                      </a:lnTo>
                      <a:lnTo>
                        <a:pt x="104415" y="693456"/>
                      </a:lnTo>
                      <a:lnTo>
                        <a:pt x="96600" y="707523"/>
                      </a:lnTo>
                      <a:lnTo>
                        <a:pt x="71592" y="699708"/>
                      </a:lnTo>
                      <a:lnTo>
                        <a:pt x="51273" y="688767"/>
                      </a:lnTo>
                      <a:lnTo>
                        <a:pt x="59088" y="676263"/>
                      </a:lnTo>
                      <a:lnTo>
                        <a:pt x="45021" y="660633"/>
                      </a:lnTo>
                      <a:lnTo>
                        <a:pt x="32517" y="640313"/>
                      </a:lnTo>
                      <a:lnTo>
                        <a:pt x="13760" y="648128"/>
                      </a:lnTo>
                      <a:lnTo>
                        <a:pt x="7508" y="657507"/>
                      </a:lnTo>
                      <a:lnTo>
                        <a:pt x="0" y="663513"/>
                      </a:lnTo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91" name="フリーフォーム: 図形 390">
                  <a:extLst>
                    <a:ext uri="{FF2B5EF4-FFF2-40B4-BE49-F238E27FC236}">
                      <a16:creationId xmlns:a16="http://schemas.microsoft.com/office/drawing/2014/main" id="{6D188018-CA0E-EF1D-7C45-925B87925DB9}"/>
                    </a:ext>
                  </a:extLst>
                </p:cNvPr>
                <p:cNvSpPr/>
                <p:nvPr/>
              </p:nvSpPr>
              <p:spPr>
                <a:xfrm>
                  <a:off x="819975" y="1137792"/>
                  <a:ext cx="1036668" cy="985870"/>
                </a:xfrm>
                <a:custGeom>
                  <a:avLst/>
                  <a:gdLst>
                    <a:gd name="connsiteX0" fmla="*/ 4368164 w 5053964"/>
                    <a:gd name="connsiteY0" fmla="*/ 0 h 4806316"/>
                    <a:gd name="connsiteX1" fmla="*/ 4482464 w 5053964"/>
                    <a:gd name="connsiteY1" fmla="*/ 85724 h 4806316"/>
                    <a:gd name="connsiteX2" fmla="*/ 4806316 w 5053964"/>
                    <a:gd name="connsiteY2" fmla="*/ 47624 h 4806316"/>
                    <a:gd name="connsiteX3" fmla="*/ 5053964 w 5053964"/>
                    <a:gd name="connsiteY3" fmla="*/ 95252 h 4806316"/>
                    <a:gd name="connsiteX4" fmla="*/ 4872990 w 5053964"/>
                    <a:gd name="connsiteY4" fmla="*/ 161924 h 4806316"/>
                    <a:gd name="connsiteX5" fmla="*/ 4845108 w 5053964"/>
                    <a:gd name="connsiteY5" fmla="*/ 186092 h 4806316"/>
                    <a:gd name="connsiteX6" fmla="*/ 4846320 w 5053964"/>
                    <a:gd name="connsiteY6" fmla="*/ 173356 h 4806316"/>
                    <a:gd name="connsiteX7" fmla="*/ 4732020 w 5053964"/>
                    <a:gd name="connsiteY7" fmla="*/ 173356 h 4806316"/>
                    <a:gd name="connsiteX8" fmla="*/ 4648200 w 5053964"/>
                    <a:gd name="connsiteY8" fmla="*/ 234316 h 4806316"/>
                    <a:gd name="connsiteX9" fmla="*/ 4754880 w 5053964"/>
                    <a:gd name="connsiteY9" fmla="*/ 462916 h 4806316"/>
                    <a:gd name="connsiteX10" fmla="*/ 4968240 w 5053964"/>
                    <a:gd name="connsiteY10" fmla="*/ 622936 h 4806316"/>
                    <a:gd name="connsiteX11" fmla="*/ 5036820 w 5053964"/>
                    <a:gd name="connsiteY11" fmla="*/ 729616 h 4806316"/>
                    <a:gd name="connsiteX12" fmla="*/ 5021580 w 5053964"/>
                    <a:gd name="connsiteY12" fmla="*/ 790576 h 4806316"/>
                    <a:gd name="connsiteX13" fmla="*/ 5036820 w 5053964"/>
                    <a:gd name="connsiteY13" fmla="*/ 828676 h 4806316"/>
                    <a:gd name="connsiteX14" fmla="*/ 4975860 w 5053964"/>
                    <a:gd name="connsiteY14" fmla="*/ 904876 h 4806316"/>
                    <a:gd name="connsiteX15" fmla="*/ 4975860 w 5053964"/>
                    <a:gd name="connsiteY15" fmla="*/ 1224916 h 4806316"/>
                    <a:gd name="connsiteX16" fmla="*/ 4747260 w 5053964"/>
                    <a:gd name="connsiteY16" fmla="*/ 1308736 h 4806316"/>
                    <a:gd name="connsiteX17" fmla="*/ 4572000 w 5053964"/>
                    <a:gd name="connsiteY17" fmla="*/ 1384936 h 4806316"/>
                    <a:gd name="connsiteX18" fmla="*/ 4533900 w 5053964"/>
                    <a:gd name="connsiteY18" fmla="*/ 1445896 h 4806316"/>
                    <a:gd name="connsiteX19" fmla="*/ 4587240 w 5053964"/>
                    <a:gd name="connsiteY19" fmla="*/ 1453516 h 4806316"/>
                    <a:gd name="connsiteX20" fmla="*/ 4625340 w 5053964"/>
                    <a:gd name="connsiteY20" fmla="*/ 1598296 h 4806316"/>
                    <a:gd name="connsiteX21" fmla="*/ 4503420 w 5053964"/>
                    <a:gd name="connsiteY21" fmla="*/ 1689736 h 4806316"/>
                    <a:gd name="connsiteX22" fmla="*/ 4456930 w 5053964"/>
                    <a:gd name="connsiteY22" fmla="*/ 1915540 h 4806316"/>
                    <a:gd name="connsiteX23" fmla="*/ 4368164 w 5053964"/>
                    <a:gd name="connsiteY23" fmla="*/ 1885952 h 4806316"/>
                    <a:gd name="connsiteX24" fmla="*/ 4206240 w 5053964"/>
                    <a:gd name="connsiteY24" fmla="*/ 1981200 h 4806316"/>
                    <a:gd name="connsiteX25" fmla="*/ 4044316 w 5053964"/>
                    <a:gd name="connsiteY25" fmla="*/ 1866900 h 4806316"/>
                    <a:gd name="connsiteX26" fmla="*/ 3930016 w 5053964"/>
                    <a:gd name="connsiteY26" fmla="*/ 1933576 h 4806316"/>
                    <a:gd name="connsiteX27" fmla="*/ 3787140 w 5053964"/>
                    <a:gd name="connsiteY27" fmla="*/ 1914524 h 4806316"/>
                    <a:gd name="connsiteX28" fmla="*/ 3729990 w 5053964"/>
                    <a:gd name="connsiteY28" fmla="*/ 1838324 h 4806316"/>
                    <a:gd name="connsiteX29" fmla="*/ 3653790 w 5053964"/>
                    <a:gd name="connsiteY29" fmla="*/ 1866900 h 4806316"/>
                    <a:gd name="connsiteX30" fmla="*/ 3520440 w 5053964"/>
                    <a:gd name="connsiteY30" fmla="*/ 1981200 h 4806316"/>
                    <a:gd name="connsiteX31" fmla="*/ 3501390 w 5053964"/>
                    <a:gd name="connsiteY31" fmla="*/ 2076452 h 4806316"/>
                    <a:gd name="connsiteX32" fmla="*/ 3368040 w 5053964"/>
                    <a:gd name="connsiteY32" fmla="*/ 2247900 h 4806316"/>
                    <a:gd name="connsiteX33" fmla="*/ 3310890 w 5053964"/>
                    <a:gd name="connsiteY33" fmla="*/ 2343152 h 4806316"/>
                    <a:gd name="connsiteX34" fmla="*/ 3206116 w 5053964"/>
                    <a:gd name="connsiteY34" fmla="*/ 2409824 h 4806316"/>
                    <a:gd name="connsiteX35" fmla="*/ 3082290 w 5053964"/>
                    <a:gd name="connsiteY35" fmla="*/ 2409824 h 4806316"/>
                    <a:gd name="connsiteX36" fmla="*/ 2929890 w 5053964"/>
                    <a:gd name="connsiteY36" fmla="*/ 2619376 h 4806316"/>
                    <a:gd name="connsiteX37" fmla="*/ 3177540 w 5053964"/>
                    <a:gd name="connsiteY37" fmla="*/ 2705100 h 4806316"/>
                    <a:gd name="connsiteX38" fmla="*/ 3187064 w 5053964"/>
                    <a:gd name="connsiteY38" fmla="*/ 2809876 h 4806316"/>
                    <a:gd name="connsiteX39" fmla="*/ 3072764 w 5053964"/>
                    <a:gd name="connsiteY39" fmla="*/ 2809876 h 4806316"/>
                    <a:gd name="connsiteX40" fmla="*/ 3025140 w 5053964"/>
                    <a:gd name="connsiteY40" fmla="*/ 2886076 h 4806316"/>
                    <a:gd name="connsiteX41" fmla="*/ 2872740 w 5053964"/>
                    <a:gd name="connsiteY41" fmla="*/ 2838452 h 4806316"/>
                    <a:gd name="connsiteX42" fmla="*/ 2644140 w 5053964"/>
                    <a:gd name="connsiteY42" fmla="*/ 2981324 h 4806316"/>
                    <a:gd name="connsiteX43" fmla="*/ 2406016 w 5053964"/>
                    <a:gd name="connsiteY43" fmla="*/ 2971800 h 4806316"/>
                    <a:gd name="connsiteX44" fmla="*/ 2291716 w 5053964"/>
                    <a:gd name="connsiteY44" fmla="*/ 2924176 h 4806316"/>
                    <a:gd name="connsiteX45" fmla="*/ 2272664 w 5053964"/>
                    <a:gd name="connsiteY45" fmla="*/ 3000376 h 4806316"/>
                    <a:gd name="connsiteX46" fmla="*/ 2186940 w 5053964"/>
                    <a:gd name="connsiteY46" fmla="*/ 3076576 h 4806316"/>
                    <a:gd name="connsiteX47" fmla="*/ 2120264 w 5053964"/>
                    <a:gd name="connsiteY47" fmla="*/ 2981324 h 4806316"/>
                    <a:gd name="connsiteX48" fmla="*/ 1977390 w 5053964"/>
                    <a:gd name="connsiteY48" fmla="*/ 3019424 h 4806316"/>
                    <a:gd name="connsiteX49" fmla="*/ 1920240 w 5053964"/>
                    <a:gd name="connsiteY49" fmla="*/ 2990852 h 4806316"/>
                    <a:gd name="connsiteX50" fmla="*/ 1872616 w 5053964"/>
                    <a:gd name="connsiteY50" fmla="*/ 3076576 h 4806316"/>
                    <a:gd name="connsiteX51" fmla="*/ 1786890 w 5053964"/>
                    <a:gd name="connsiteY51" fmla="*/ 2952752 h 4806316"/>
                    <a:gd name="connsiteX52" fmla="*/ 1710690 w 5053964"/>
                    <a:gd name="connsiteY52" fmla="*/ 2952752 h 4806316"/>
                    <a:gd name="connsiteX53" fmla="*/ 1710690 w 5053964"/>
                    <a:gd name="connsiteY53" fmla="*/ 3067052 h 4806316"/>
                    <a:gd name="connsiteX54" fmla="*/ 1663064 w 5053964"/>
                    <a:gd name="connsiteY54" fmla="*/ 3171824 h 4806316"/>
                    <a:gd name="connsiteX55" fmla="*/ 1463040 w 5053964"/>
                    <a:gd name="connsiteY55" fmla="*/ 3276600 h 4806316"/>
                    <a:gd name="connsiteX56" fmla="*/ 1405890 w 5053964"/>
                    <a:gd name="connsiteY56" fmla="*/ 3352800 h 4806316"/>
                    <a:gd name="connsiteX57" fmla="*/ 1472564 w 5053964"/>
                    <a:gd name="connsiteY57" fmla="*/ 3390900 h 4806316"/>
                    <a:gd name="connsiteX58" fmla="*/ 1348740 w 5053964"/>
                    <a:gd name="connsiteY58" fmla="*/ 3648076 h 4806316"/>
                    <a:gd name="connsiteX59" fmla="*/ 1405890 w 5053964"/>
                    <a:gd name="connsiteY59" fmla="*/ 3724276 h 4806316"/>
                    <a:gd name="connsiteX60" fmla="*/ 1348740 w 5053964"/>
                    <a:gd name="connsiteY60" fmla="*/ 3867152 h 4806316"/>
                    <a:gd name="connsiteX61" fmla="*/ 1205864 w 5053964"/>
                    <a:gd name="connsiteY61" fmla="*/ 3990976 h 4806316"/>
                    <a:gd name="connsiteX62" fmla="*/ 1158240 w 5053964"/>
                    <a:gd name="connsiteY62" fmla="*/ 4000500 h 4806316"/>
                    <a:gd name="connsiteX63" fmla="*/ 1101090 w 5053964"/>
                    <a:gd name="connsiteY63" fmla="*/ 4086224 h 4806316"/>
                    <a:gd name="connsiteX64" fmla="*/ 1167764 w 5053964"/>
                    <a:gd name="connsiteY64" fmla="*/ 4114800 h 4806316"/>
                    <a:gd name="connsiteX65" fmla="*/ 1197658 w 5053964"/>
                    <a:gd name="connsiteY65" fmla="*/ 4211956 h 4806316"/>
                    <a:gd name="connsiteX66" fmla="*/ 1089660 w 5053964"/>
                    <a:gd name="connsiteY66" fmla="*/ 4211956 h 4806316"/>
                    <a:gd name="connsiteX67" fmla="*/ 1059180 w 5053964"/>
                    <a:gd name="connsiteY67" fmla="*/ 4272916 h 4806316"/>
                    <a:gd name="connsiteX68" fmla="*/ 990600 w 5053964"/>
                    <a:gd name="connsiteY68" fmla="*/ 4356736 h 4806316"/>
                    <a:gd name="connsiteX69" fmla="*/ 960120 w 5053964"/>
                    <a:gd name="connsiteY69" fmla="*/ 4417696 h 4806316"/>
                    <a:gd name="connsiteX70" fmla="*/ 1051560 w 5053964"/>
                    <a:gd name="connsiteY70" fmla="*/ 4539616 h 4806316"/>
                    <a:gd name="connsiteX71" fmla="*/ 1028700 w 5053964"/>
                    <a:gd name="connsiteY71" fmla="*/ 4570096 h 4806316"/>
                    <a:gd name="connsiteX72" fmla="*/ 975360 w 5053964"/>
                    <a:gd name="connsiteY72" fmla="*/ 4608196 h 4806316"/>
                    <a:gd name="connsiteX73" fmla="*/ 868680 w 5053964"/>
                    <a:gd name="connsiteY73" fmla="*/ 4775836 h 4806316"/>
                    <a:gd name="connsiteX74" fmla="*/ 746760 w 5053964"/>
                    <a:gd name="connsiteY74" fmla="*/ 4707256 h 4806316"/>
                    <a:gd name="connsiteX75" fmla="*/ 640080 w 5053964"/>
                    <a:gd name="connsiteY75" fmla="*/ 4730116 h 4806316"/>
                    <a:gd name="connsiteX76" fmla="*/ 647700 w 5053964"/>
                    <a:gd name="connsiteY76" fmla="*/ 4806316 h 4806316"/>
                    <a:gd name="connsiteX77" fmla="*/ 426720 w 5053964"/>
                    <a:gd name="connsiteY77" fmla="*/ 4806316 h 4806316"/>
                    <a:gd name="connsiteX78" fmla="*/ 320040 w 5053964"/>
                    <a:gd name="connsiteY78" fmla="*/ 4707256 h 4806316"/>
                    <a:gd name="connsiteX79" fmla="*/ 304800 w 5053964"/>
                    <a:gd name="connsiteY79" fmla="*/ 4638676 h 4806316"/>
                    <a:gd name="connsiteX80" fmla="*/ 274320 w 5053964"/>
                    <a:gd name="connsiteY80" fmla="*/ 4585336 h 4806316"/>
                    <a:gd name="connsiteX81" fmla="*/ 281940 w 5053964"/>
                    <a:gd name="connsiteY81" fmla="*/ 4547236 h 4806316"/>
                    <a:gd name="connsiteX82" fmla="*/ 365760 w 5053964"/>
                    <a:gd name="connsiteY82" fmla="*/ 4371976 h 4806316"/>
                    <a:gd name="connsiteX83" fmla="*/ 365760 w 5053964"/>
                    <a:gd name="connsiteY83" fmla="*/ 4326256 h 4806316"/>
                    <a:gd name="connsiteX84" fmla="*/ 220980 w 5053964"/>
                    <a:gd name="connsiteY84" fmla="*/ 4326256 h 4806316"/>
                    <a:gd name="connsiteX85" fmla="*/ 190500 w 5053964"/>
                    <a:gd name="connsiteY85" fmla="*/ 4356736 h 4806316"/>
                    <a:gd name="connsiteX86" fmla="*/ 129540 w 5053964"/>
                    <a:gd name="connsiteY86" fmla="*/ 4356736 h 4806316"/>
                    <a:gd name="connsiteX87" fmla="*/ 68580 w 5053964"/>
                    <a:gd name="connsiteY87" fmla="*/ 4288156 h 4806316"/>
                    <a:gd name="connsiteX88" fmla="*/ 30480 w 5053964"/>
                    <a:gd name="connsiteY88" fmla="*/ 4135756 h 4806316"/>
                    <a:gd name="connsiteX89" fmla="*/ 0 w 5053964"/>
                    <a:gd name="connsiteY89" fmla="*/ 4044316 h 4806316"/>
                    <a:gd name="connsiteX90" fmla="*/ 91440 w 5053964"/>
                    <a:gd name="connsiteY90" fmla="*/ 3930016 h 4806316"/>
                    <a:gd name="connsiteX91" fmla="*/ 83820 w 5053964"/>
                    <a:gd name="connsiteY91" fmla="*/ 3853816 h 4806316"/>
                    <a:gd name="connsiteX92" fmla="*/ 152400 w 5053964"/>
                    <a:gd name="connsiteY92" fmla="*/ 3823336 h 4806316"/>
                    <a:gd name="connsiteX93" fmla="*/ 129540 w 5053964"/>
                    <a:gd name="connsiteY93" fmla="*/ 3686176 h 4806316"/>
                    <a:gd name="connsiteX94" fmla="*/ 68580 w 5053964"/>
                    <a:gd name="connsiteY94" fmla="*/ 3648076 h 4806316"/>
                    <a:gd name="connsiteX95" fmla="*/ 15474 w 5053964"/>
                    <a:gd name="connsiteY95" fmla="*/ 3428062 h 4806316"/>
                    <a:gd name="connsiteX96" fmla="*/ 24764 w 5053964"/>
                    <a:gd name="connsiteY96" fmla="*/ 3390900 h 4806316"/>
                    <a:gd name="connsiteX97" fmla="*/ 272416 w 5053964"/>
                    <a:gd name="connsiteY97" fmla="*/ 3448052 h 4806316"/>
                    <a:gd name="connsiteX98" fmla="*/ 453390 w 5053964"/>
                    <a:gd name="connsiteY98" fmla="*/ 3352800 h 4806316"/>
                    <a:gd name="connsiteX99" fmla="*/ 586740 w 5053964"/>
                    <a:gd name="connsiteY99" fmla="*/ 3267076 h 4806316"/>
                    <a:gd name="connsiteX100" fmla="*/ 624840 w 5053964"/>
                    <a:gd name="connsiteY100" fmla="*/ 3152776 h 4806316"/>
                    <a:gd name="connsiteX101" fmla="*/ 701040 w 5053964"/>
                    <a:gd name="connsiteY101" fmla="*/ 3143252 h 4806316"/>
                    <a:gd name="connsiteX102" fmla="*/ 777240 w 5053964"/>
                    <a:gd name="connsiteY102" fmla="*/ 3019424 h 4806316"/>
                    <a:gd name="connsiteX103" fmla="*/ 843916 w 5053964"/>
                    <a:gd name="connsiteY103" fmla="*/ 2952752 h 4806316"/>
                    <a:gd name="connsiteX104" fmla="*/ 958216 w 5053964"/>
                    <a:gd name="connsiteY104" fmla="*/ 2867024 h 4806316"/>
                    <a:gd name="connsiteX105" fmla="*/ 996316 w 5053964"/>
                    <a:gd name="connsiteY105" fmla="*/ 2771776 h 4806316"/>
                    <a:gd name="connsiteX106" fmla="*/ 1062990 w 5053964"/>
                    <a:gd name="connsiteY106" fmla="*/ 2733676 h 4806316"/>
                    <a:gd name="connsiteX107" fmla="*/ 1167764 w 5053964"/>
                    <a:gd name="connsiteY107" fmla="*/ 2619376 h 4806316"/>
                    <a:gd name="connsiteX108" fmla="*/ 1263016 w 5053964"/>
                    <a:gd name="connsiteY108" fmla="*/ 2533652 h 4806316"/>
                    <a:gd name="connsiteX109" fmla="*/ 1434464 w 5053964"/>
                    <a:gd name="connsiteY109" fmla="*/ 2352676 h 4806316"/>
                    <a:gd name="connsiteX110" fmla="*/ 1758316 w 5053964"/>
                    <a:gd name="connsiteY110" fmla="*/ 2076452 h 4806316"/>
                    <a:gd name="connsiteX111" fmla="*/ 1948816 w 5053964"/>
                    <a:gd name="connsiteY111" fmla="*/ 2047876 h 4806316"/>
                    <a:gd name="connsiteX112" fmla="*/ 2025016 w 5053964"/>
                    <a:gd name="connsiteY112" fmla="*/ 1885952 h 4806316"/>
                    <a:gd name="connsiteX113" fmla="*/ 2196464 w 5053964"/>
                    <a:gd name="connsiteY113" fmla="*/ 1685924 h 4806316"/>
                    <a:gd name="connsiteX114" fmla="*/ 2244090 w 5053964"/>
                    <a:gd name="connsiteY114" fmla="*/ 1552576 h 4806316"/>
                    <a:gd name="connsiteX115" fmla="*/ 2491740 w 5053964"/>
                    <a:gd name="connsiteY115" fmla="*/ 1362076 h 4806316"/>
                    <a:gd name="connsiteX116" fmla="*/ 2787016 w 5053964"/>
                    <a:gd name="connsiteY116" fmla="*/ 1209676 h 4806316"/>
                    <a:gd name="connsiteX117" fmla="*/ 2948940 w 5053964"/>
                    <a:gd name="connsiteY117" fmla="*/ 1152524 h 4806316"/>
                    <a:gd name="connsiteX118" fmla="*/ 3025140 w 5053964"/>
                    <a:gd name="connsiteY118" fmla="*/ 1009652 h 4806316"/>
                    <a:gd name="connsiteX119" fmla="*/ 3053716 w 5053964"/>
                    <a:gd name="connsiteY119" fmla="*/ 771524 h 4806316"/>
                    <a:gd name="connsiteX120" fmla="*/ 2910840 w 5053964"/>
                    <a:gd name="connsiteY120" fmla="*/ 619124 h 4806316"/>
                    <a:gd name="connsiteX121" fmla="*/ 3063240 w 5053964"/>
                    <a:gd name="connsiteY121" fmla="*/ 561976 h 4806316"/>
                    <a:gd name="connsiteX122" fmla="*/ 3206116 w 5053964"/>
                    <a:gd name="connsiteY122" fmla="*/ 590552 h 4806316"/>
                    <a:gd name="connsiteX123" fmla="*/ 3310890 w 5053964"/>
                    <a:gd name="connsiteY123" fmla="*/ 561976 h 4806316"/>
                    <a:gd name="connsiteX124" fmla="*/ 3244216 w 5053964"/>
                    <a:gd name="connsiteY124" fmla="*/ 457200 h 4806316"/>
                    <a:gd name="connsiteX125" fmla="*/ 3387090 w 5053964"/>
                    <a:gd name="connsiteY125" fmla="*/ 438152 h 4806316"/>
                    <a:gd name="connsiteX126" fmla="*/ 3491864 w 5053964"/>
                    <a:gd name="connsiteY126" fmla="*/ 323852 h 4806316"/>
                    <a:gd name="connsiteX127" fmla="*/ 3977640 w 5053964"/>
                    <a:gd name="connsiteY127" fmla="*/ 314324 h 4806316"/>
                    <a:gd name="connsiteX128" fmla="*/ 3949064 w 5053964"/>
                    <a:gd name="connsiteY128" fmla="*/ 200024 h 4806316"/>
                    <a:gd name="connsiteX129" fmla="*/ 4120516 w 5053964"/>
                    <a:gd name="connsiteY129" fmla="*/ 190500 h 4806316"/>
                    <a:gd name="connsiteX130" fmla="*/ 4177664 w 5053964"/>
                    <a:gd name="connsiteY130" fmla="*/ 161924 h 4806316"/>
                    <a:gd name="connsiteX131" fmla="*/ 4244340 w 5053964"/>
                    <a:gd name="connsiteY131" fmla="*/ 47624 h 48063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</a:cxnLst>
                  <a:rect l="l" t="t" r="r" b="b"/>
                  <a:pathLst>
                    <a:path w="5053964" h="4806316">
                      <a:moveTo>
                        <a:pt x="4368164" y="0"/>
                      </a:moveTo>
                      <a:lnTo>
                        <a:pt x="4482464" y="85724"/>
                      </a:lnTo>
                      <a:lnTo>
                        <a:pt x="4806316" y="47624"/>
                      </a:lnTo>
                      <a:lnTo>
                        <a:pt x="5053964" y="95252"/>
                      </a:lnTo>
                      <a:lnTo>
                        <a:pt x="4872990" y="161924"/>
                      </a:lnTo>
                      <a:lnTo>
                        <a:pt x="4845108" y="186092"/>
                      </a:lnTo>
                      <a:lnTo>
                        <a:pt x="4846320" y="173356"/>
                      </a:lnTo>
                      <a:lnTo>
                        <a:pt x="4732020" y="173356"/>
                      </a:lnTo>
                      <a:lnTo>
                        <a:pt x="4648200" y="234316"/>
                      </a:lnTo>
                      <a:lnTo>
                        <a:pt x="4754880" y="462916"/>
                      </a:lnTo>
                      <a:lnTo>
                        <a:pt x="4968240" y="622936"/>
                      </a:lnTo>
                      <a:lnTo>
                        <a:pt x="5036820" y="729616"/>
                      </a:lnTo>
                      <a:lnTo>
                        <a:pt x="5021580" y="790576"/>
                      </a:lnTo>
                      <a:lnTo>
                        <a:pt x="5036820" y="828676"/>
                      </a:lnTo>
                      <a:lnTo>
                        <a:pt x="4975860" y="904876"/>
                      </a:lnTo>
                      <a:lnTo>
                        <a:pt x="4975860" y="1224916"/>
                      </a:lnTo>
                      <a:lnTo>
                        <a:pt x="4747260" y="1308736"/>
                      </a:lnTo>
                      <a:lnTo>
                        <a:pt x="4572000" y="1384936"/>
                      </a:lnTo>
                      <a:lnTo>
                        <a:pt x="4533900" y="1445896"/>
                      </a:lnTo>
                      <a:lnTo>
                        <a:pt x="4587240" y="1453516"/>
                      </a:lnTo>
                      <a:lnTo>
                        <a:pt x="4625340" y="1598296"/>
                      </a:lnTo>
                      <a:lnTo>
                        <a:pt x="4503420" y="1689736"/>
                      </a:lnTo>
                      <a:lnTo>
                        <a:pt x="4456930" y="1915540"/>
                      </a:lnTo>
                      <a:lnTo>
                        <a:pt x="4368164" y="1885952"/>
                      </a:lnTo>
                      <a:lnTo>
                        <a:pt x="4206240" y="1981200"/>
                      </a:lnTo>
                      <a:lnTo>
                        <a:pt x="4044316" y="1866900"/>
                      </a:lnTo>
                      <a:lnTo>
                        <a:pt x="3930016" y="1933576"/>
                      </a:lnTo>
                      <a:lnTo>
                        <a:pt x="3787140" y="1914524"/>
                      </a:lnTo>
                      <a:lnTo>
                        <a:pt x="3729990" y="1838324"/>
                      </a:lnTo>
                      <a:lnTo>
                        <a:pt x="3653790" y="1866900"/>
                      </a:lnTo>
                      <a:lnTo>
                        <a:pt x="3520440" y="1981200"/>
                      </a:lnTo>
                      <a:lnTo>
                        <a:pt x="3501390" y="2076452"/>
                      </a:lnTo>
                      <a:lnTo>
                        <a:pt x="3368040" y="2247900"/>
                      </a:lnTo>
                      <a:lnTo>
                        <a:pt x="3310890" y="2343152"/>
                      </a:lnTo>
                      <a:lnTo>
                        <a:pt x="3206116" y="2409824"/>
                      </a:lnTo>
                      <a:lnTo>
                        <a:pt x="3082290" y="2409824"/>
                      </a:lnTo>
                      <a:lnTo>
                        <a:pt x="2929890" y="2619376"/>
                      </a:lnTo>
                      <a:lnTo>
                        <a:pt x="3177540" y="2705100"/>
                      </a:lnTo>
                      <a:lnTo>
                        <a:pt x="3187064" y="2809876"/>
                      </a:lnTo>
                      <a:lnTo>
                        <a:pt x="3072764" y="2809876"/>
                      </a:lnTo>
                      <a:lnTo>
                        <a:pt x="3025140" y="2886076"/>
                      </a:lnTo>
                      <a:lnTo>
                        <a:pt x="2872740" y="2838452"/>
                      </a:lnTo>
                      <a:lnTo>
                        <a:pt x="2644140" y="2981324"/>
                      </a:lnTo>
                      <a:lnTo>
                        <a:pt x="2406016" y="2971800"/>
                      </a:lnTo>
                      <a:lnTo>
                        <a:pt x="2291716" y="2924176"/>
                      </a:lnTo>
                      <a:lnTo>
                        <a:pt x="2272664" y="3000376"/>
                      </a:lnTo>
                      <a:lnTo>
                        <a:pt x="2186940" y="3076576"/>
                      </a:lnTo>
                      <a:lnTo>
                        <a:pt x="2120264" y="2981324"/>
                      </a:lnTo>
                      <a:lnTo>
                        <a:pt x="1977390" y="3019424"/>
                      </a:lnTo>
                      <a:lnTo>
                        <a:pt x="1920240" y="2990852"/>
                      </a:lnTo>
                      <a:lnTo>
                        <a:pt x="1872616" y="3076576"/>
                      </a:lnTo>
                      <a:lnTo>
                        <a:pt x="1786890" y="2952752"/>
                      </a:lnTo>
                      <a:lnTo>
                        <a:pt x="1710690" y="2952752"/>
                      </a:lnTo>
                      <a:lnTo>
                        <a:pt x="1710690" y="3067052"/>
                      </a:lnTo>
                      <a:lnTo>
                        <a:pt x="1663064" y="3171824"/>
                      </a:lnTo>
                      <a:lnTo>
                        <a:pt x="1463040" y="3276600"/>
                      </a:lnTo>
                      <a:lnTo>
                        <a:pt x="1405890" y="3352800"/>
                      </a:lnTo>
                      <a:lnTo>
                        <a:pt x="1472564" y="3390900"/>
                      </a:lnTo>
                      <a:lnTo>
                        <a:pt x="1348740" y="3648076"/>
                      </a:lnTo>
                      <a:lnTo>
                        <a:pt x="1405890" y="3724276"/>
                      </a:lnTo>
                      <a:lnTo>
                        <a:pt x="1348740" y="3867152"/>
                      </a:lnTo>
                      <a:lnTo>
                        <a:pt x="1205864" y="3990976"/>
                      </a:lnTo>
                      <a:lnTo>
                        <a:pt x="1158240" y="4000500"/>
                      </a:lnTo>
                      <a:lnTo>
                        <a:pt x="1101090" y="4086224"/>
                      </a:lnTo>
                      <a:lnTo>
                        <a:pt x="1167764" y="4114800"/>
                      </a:lnTo>
                      <a:lnTo>
                        <a:pt x="1197658" y="4211956"/>
                      </a:lnTo>
                      <a:lnTo>
                        <a:pt x="1089660" y="4211956"/>
                      </a:lnTo>
                      <a:lnTo>
                        <a:pt x="1059180" y="4272916"/>
                      </a:lnTo>
                      <a:lnTo>
                        <a:pt x="990600" y="4356736"/>
                      </a:lnTo>
                      <a:lnTo>
                        <a:pt x="960120" y="4417696"/>
                      </a:lnTo>
                      <a:lnTo>
                        <a:pt x="1051560" y="4539616"/>
                      </a:lnTo>
                      <a:lnTo>
                        <a:pt x="1028700" y="4570096"/>
                      </a:lnTo>
                      <a:lnTo>
                        <a:pt x="975360" y="4608196"/>
                      </a:lnTo>
                      <a:lnTo>
                        <a:pt x="868680" y="4775836"/>
                      </a:lnTo>
                      <a:lnTo>
                        <a:pt x="746760" y="4707256"/>
                      </a:lnTo>
                      <a:lnTo>
                        <a:pt x="640080" y="4730116"/>
                      </a:lnTo>
                      <a:lnTo>
                        <a:pt x="647700" y="4806316"/>
                      </a:lnTo>
                      <a:lnTo>
                        <a:pt x="426720" y="4806316"/>
                      </a:lnTo>
                      <a:lnTo>
                        <a:pt x="320040" y="4707256"/>
                      </a:lnTo>
                      <a:lnTo>
                        <a:pt x="304800" y="4638676"/>
                      </a:lnTo>
                      <a:lnTo>
                        <a:pt x="274320" y="4585336"/>
                      </a:lnTo>
                      <a:lnTo>
                        <a:pt x="281940" y="4547236"/>
                      </a:lnTo>
                      <a:lnTo>
                        <a:pt x="365760" y="4371976"/>
                      </a:lnTo>
                      <a:lnTo>
                        <a:pt x="365760" y="4326256"/>
                      </a:lnTo>
                      <a:lnTo>
                        <a:pt x="220980" y="4326256"/>
                      </a:lnTo>
                      <a:lnTo>
                        <a:pt x="190500" y="4356736"/>
                      </a:lnTo>
                      <a:lnTo>
                        <a:pt x="129540" y="4356736"/>
                      </a:lnTo>
                      <a:lnTo>
                        <a:pt x="68580" y="4288156"/>
                      </a:lnTo>
                      <a:lnTo>
                        <a:pt x="30480" y="4135756"/>
                      </a:lnTo>
                      <a:lnTo>
                        <a:pt x="0" y="4044316"/>
                      </a:lnTo>
                      <a:lnTo>
                        <a:pt x="91440" y="3930016"/>
                      </a:lnTo>
                      <a:lnTo>
                        <a:pt x="83820" y="3853816"/>
                      </a:lnTo>
                      <a:lnTo>
                        <a:pt x="152400" y="3823336"/>
                      </a:lnTo>
                      <a:lnTo>
                        <a:pt x="129540" y="3686176"/>
                      </a:lnTo>
                      <a:lnTo>
                        <a:pt x="68580" y="3648076"/>
                      </a:lnTo>
                      <a:lnTo>
                        <a:pt x="15474" y="3428062"/>
                      </a:lnTo>
                      <a:lnTo>
                        <a:pt x="24764" y="3390900"/>
                      </a:lnTo>
                      <a:lnTo>
                        <a:pt x="272416" y="3448052"/>
                      </a:lnTo>
                      <a:lnTo>
                        <a:pt x="453390" y="3352800"/>
                      </a:lnTo>
                      <a:lnTo>
                        <a:pt x="586740" y="3267076"/>
                      </a:lnTo>
                      <a:lnTo>
                        <a:pt x="624840" y="3152776"/>
                      </a:lnTo>
                      <a:lnTo>
                        <a:pt x="701040" y="3143252"/>
                      </a:lnTo>
                      <a:lnTo>
                        <a:pt x="777240" y="3019424"/>
                      </a:lnTo>
                      <a:lnTo>
                        <a:pt x="843916" y="2952752"/>
                      </a:lnTo>
                      <a:lnTo>
                        <a:pt x="958216" y="2867024"/>
                      </a:lnTo>
                      <a:lnTo>
                        <a:pt x="996316" y="2771776"/>
                      </a:lnTo>
                      <a:lnTo>
                        <a:pt x="1062990" y="2733676"/>
                      </a:lnTo>
                      <a:lnTo>
                        <a:pt x="1167764" y="2619376"/>
                      </a:lnTo>
                      <a:lnTo>
                        <a:pt x="1263016" y="2533652"/>
                      </a:lnTo>
                      <a:lnTo>
                        <a:pt x="1434464" y="2352676"/>
                      </a:lnTo>
                      <a:lnTo>
                        <a:pt x="1758316" y="2076452"/>
                      </a:lnTo>
                      <a:lnTo>
                        <a:pt x="1948816" y="2047876"/>
                      </a:lnTo>
                      <a:lnTo>
                        <a:pt x="2025016" y="1885952"/>
                      </a:lnTo>
                      <a:lnTo>
                        <a:pt x="2196464" y="1685924"/>
                      </a:lnTo>
                      <a:lnTo>
                        <a:pt x="2244090" y="1552576"/>
                      </a:lnTo>
                      <a:lnTo>
                        <a:pt x="2491740" y="1362076"/>
                      </a:lnTo>
                      <a:lnTo>
                        <a:pt x="2787016" y="1209676"/>
                      </a:lnTo>
                      <a:lnTo>
                        <a:pt x="2948940" y="1152524"/>
                      </a:lnTo>
                      <a:lnTo>
                        <a:pt x="3025140" y="1009652"/>
                      </a:lnTo>
                      <a:lnTo>
                        <a:pt x="3053716" y="771524"/>
                      </a:lnTo>
                      <a:lnTo>
                        <a:pt x="2910840" y="619124"/>
                      </a:lnTo>
                      <a:lnTo>
                        <a:pt x="3063240" y="561976"/>
                      </a:lnTo>
                      <a:lnTo>
                        <a:pt x="3206116" y="590552"/>
                      </a:lnTo>
                      <a:lnTo>
                        <a:pt x="3310890" y="561976"/>
                      </a:lnTo>
                      <a:lnTo>
                        <a:pt x="3244216" y="457200"/>
                      </a:lnTo>
                      <a:lnTo>
                        <a:pt x="3387090" y="438152"/>
                      </a:lnTo>
                      <a:lnTo>
                        <a:pt x="3491864" y="323852"/>
                      </a:lnTo>
                      <a:lnTo>
                        <a:pt x="3977640" y="314324"/>
                      </a:lnTo>
                      <a:lnTo>
                        <a:pt x="3949064" y="200024"/>
                      </a:lnTo>
                      <a:lnTo>
                        <a:pt x="4120516" y="190500"/>
                      </a:lnTo>
                      <a:lnTo>
                        <a:pt x="4177664" y="161924"/>
                      </a:lnTo>
                      <a:lnTo>
                        <a:pt x="4244340" y="47624"/>
                      </a:lnTo>
                      <a:close/>
                    </a:path>
                  </a:pathLst>
                </a:custGeom>
                <a:solidFill>
                  <a:srgbClr val="A9D18E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489" name="フリーフォーム: 図形 488">
                  <a:extLst>
                    <a:ext uri="{FF2B5EF4-FFF2-40B4-BE49-F238E27FC236}">
                      <a16:creationId xmlns:a16="http://schemas.microsoft.com/office/drawing/2014/main" id="{D5CCF4B7-C181-5E64-FAF9-9D972BE3AC5D}"/>
                    </a:ext>
                  </a:extLst>
                </p:cNvPr>
                <p:cNvSpPr/>
                <p:nvPr/>
              </p:nvSpPr>
              <p:spPr>
                <a:xfrm>
                  <a:off x="3245772" y="1764951"/>
                  <a:ext cx="143744" cy="692935"/>
                </a:xfrm>
                <a:custGeom>
                  <a:avLst/>
                  <a:gdLst>
                    <a:gd name="connsiteX0" fmla="*/ 102573 w 143744"/>
                    <a:gd name="connsiteY0" fmla="*/ 0 h 692935"/>
                    <a:gd name="connsiteX1" fmla="*/ 114295 w 143744"/>
                    <a:gd name="connsiteY1" fmla="*/ 0 h 692935"/>
                    <a:gd name="connsiteX2" fmla="*/ 121133 w 143744"/>
                    <a:gd name="connsiteY2" fmla="*/ 19538 h 692935"/>
                    <a:gd name="connsiteX3" fmla="*/ 127972 w 143744"/>
                    <a:gd name="connsiteY3" fmla="*/ 24422 h 692935"/>
                    <a:gd name="connsiteX4" fmla="*/ 130902 w 143744"/>
                    <a:gd name="connsiteY4" fmla="*/ 35168 h 692935"/>
                    <a:gd name="connsiteX5" fmla="*/ 143744 w 143744"/>
                    <a:gd name="connsiteY5" fmla="*/ 38378 h 692935"/>
                    <a:gd name="connsiteX6" fmla="*/ 143744 w 143744"/>
                    <a:gd name="connsiteY6" fmla="*/ 673145 h 692935"/>
                    <a:gd name="connsiteX7" fmla="*/ 132856 w 143744"/>
                    <a:gd name="connsiteY7" fmla="*/ 674701 h 692935"/>
                    <a:gd name="connsiteX8" fmla="*/ 109411 w 143744"/>
                    <a:gd name="connsiteY8" fmla="*/ 666885 h 692935"/>
                    <a:gd name="connsiteX9" fmla="*/ 82058 w 143744"/>
                    <a:gd name="connsiteY9" fmla="*/ 666885 h 692935"/>
                    <a:gd name="connsiteX10" fmla="*/ 72941 w 143744"/>
                    <a:gd name="connsiteY10" fmla="*/ 681213 h 692935"/>
                    <a:gd name="connsiteX11" fmla="*/ 54705 w 143744"/>
                    <a:gd name="connsiteY11" fmla="*/ 692935 h 692935"/>
                    <a:gd name="connsiteX12" fmla="*/ 52100 w 143744"/>
                    <a:gd name="connsiteY12" fmla="*/ 676003 h 692935"/>
                    <a:gd name="connsiteX13" fmla="*/ 40378 w 143744"/>
                    <a:gd name="connsiteY13" fmla="*/ 665583 h 692935"/>
                    <a:gd name="connsiteX14" fmla="*/ 49495 w 143744"/>
                    <a:gd name="connsiteY14" fmla="*/ 633021 h 692935"/>
                    <a:gd name="connsiteX15" fmla="*/ 61218 w 143744"/>
                    <a:gd name="connsiteY15" fmla="*/ 630415 h 692935"/>
                    <a:gd name="connsiteX16" fmla="*/ 61218 w 143744"/>
                    <a:gd name="connsiteY16" fmla="*/ 605667 h 692935"/>
                    <a:gd name="connsiteX17" fmla="*/ 50798 w 143744"/>
                    <a:gd name="connsiteY17" fmla="*/ 583524 h 692935"/>
                    <a:gd name="connsiteX18" fmla="*/ 31260 w 143744"/>
                    <a:gd name="connsiteY18" fmla="*/ 580920 h 692935"/>
                    <a:gd name="connsiteX19" fmla="*/ 35168 w 143744"/>
                    <a:gd name="connsiteY19" fmla="*/ 565290 h 692935"/>
                    <a:gd name="connsiteX20" fmla="*/ 0 w 143744"/>
                    <a:gd name="connsiteY20" fmla="*/ 534030 h 692935"/>
                    <a:gd name="connsiteX21" fmla="*/ 1303 w 143744"/>
                    <a:gd name="connsiteY21" fmla="*/ 514492 h 692935"/>
                    <a:gd name="connsiteX22" fmla="*/ 20840 w 143744"/>
                    <a:gd name="connsiteY22" fmla="*/ 506677 h 692935"/>
                    <a:gd name="connsiteX23" fmla="*/ 29958 w 143744"/>
                    <a:gd name="connsiteY23" fmla="*/ 480626 h 692935"/>
                    <a:gd name="connsiteX24" fmla="*/ 37773 w 143744"/>
                    <a:gd name="connsiteY24" fmla="*/ 478021 h 692935"/>
                    <a:gd name="connsiteX25" fmla="*/ 41680 w 143744"/>
                    <a:gd name="connsiteY25" fmla="*/ 467601 h 692935"/>
                    <a:gd name="connsiteX26" fmla="*/ 54705 w 143744"/>
                    <a:gd name="connsiteY26" fmla="*/ 455879 h 692935"/>
                    <a:gd name="connsiteX27" fmla="*/ 61218 w 143744"/>
                    <a:gd name="connsiteY27" fmla="*/ 448063 h 692935"/>
                    <a:gd name="connsiteX28" fmla="*/ 58613 w 143744"/>
                    <a:gd name="connsiteY28" fmla="*/ 433736 h 692935"/>
                    <a:gd name="connsiteX29" fmla="*/ 69033 w 143744"/>
                    <a:gd name="connsiteY29" fmla="*/ 425921 h 692935"/>
                    <a:gd name="connsiteX30" fmla="*/ 89873 w 143744"/>
                    <a:gd name="connsiteY30" fmla="*/ 422013 h 692935"/>
                    <a:gd name="connsiteX31" fmla="*/ 98991 w 143744"/>
                    <a:gd name="connsiteY31" fmla="*/ 429829 h 692935"/>
                    <a:gd name="connsiteX32" fmla="*/ 113318 w 143744"/>
                    <a:gd name="connsiteY32" fmla="*/ 419409 h 692935"/>
                    <a:gd name="connsiteX33" fmla="*/ 113318 w 143744"/>
                    <a:gd name="connsiteY33" fmla="*/ 392056 h 692935"/>
                    <a:gd name="connsiteX34" fmla="*/ 101596 w 143744"/>
                    <a:gd name="connsiteY34" fmla="*/ 380333 h 692935"/>
                    <a:gd name="connsiteX35" fmla="*/ 88571 w 143744"/>
                    <a:gd name="connsiteY35" fmla="*/ 388149 h 692935"/>
                    <a:gd name="connsiteX36" fmla="*/ 82058 w 143744"/>
                    <a:gd name="connsiteY36" fmla="*/ 379031 h 692935"/>
                    <a:gd name="connsiteX37" fmla="*/ 74243 w 143744"/>
                    <a:gd name="connsiteY37" fmla="*/ 338653 h 692935"/>
                    <a:gd name="connsiteX38" fmla="*/ 75546 w 143744"/>
                    <a:gd name="connsiteY38" fmla="*/ 323023 h 692935"/>
                    <a:gd name="connsiteX39" fmla="*/ 70625 w 143744"/>
                    <a:gd name="connsiteY39" fmla="*/ 299650 h 692935"/>
                    <a:gd name="connsiteX40" fmla="*/ 85966 w 143744"/>
                    <a:gd name="connsiteY40" fmla="*/ 286227 h 692935"/>
                    <a:gd name="connsiteX41" fmla="*/ 74243 w 143744"/>
                    <a:gd name="connsiteY41" fmla="*/ 273527 h 692935"/>
                    <a:gd name="connsiteX42" fmla="*/ 85966 w 143744"/>
                    <a:gd name="connsiteY42" fmla="*/ 253990 h 692935"/>
                    <a:gd name="connsiteX43" fmla="*/ 85966 w 143744"/>
                    <a:gd name="connsiteY43" fmla="*/ 215891 h 692935"/>
                    <a:gd name="connsiteX44" fmla="*/ 82058 w 143744"/>
                    <a:gd name="connsiteY44" fmla="*/ 212961 h 692935"/>
                    <a:gd name="connsiteX45" fmla="*/ 84989 w 143744"/>
                    <a:gd name="connsiteY45" fmla="*/ 204169 h 692935"/>
                    <a:gd name="connsiteX46" fmla="*/ 70336 w 143744"/>
                    <a:gd name="connsiteY46" fmla="*/ 179747 h 692935"/>
                    <a:gd name="connsiteX47" fmla="*/ 71313 w 143744"/>
                    <a:gd name="connsiteY47" fmla="*/ 165093 h 692935"/>
                    <a:gd name="connsiteX48" fmla="*/ 87919 w 143744"/>
                    <a:gd name="connsiteY48" fmla="*/ 146532 h 692935"/>
                    <a:gd name="connsiteX49" fmla="*/ 87919 w 143744"/>
                    <a:gd name="connsiteY49" fmla="*/ 136764 h 692935"/>
                    <a:gd name="connsiteX50" fmla="*/ 63498 w 143744"/>
                    <a:gd name="connsiteY50" fmla="*/ 133833 h 692935"/>
                    <a:gd name="connsiteX51" fmla="*/ 73266 w 143744"/>
                    <a:gd name="connsiteY51" fmla="*/ 115272 h 692935"/>
                    <a:gd name="connsiteX52" fmla="*/ 80104 w 143744"/>
                    <a:gd name="connsiteY52" fmla="*/ 81082 h 692935"/>
                    <a:gd name="connsiteX53" fmla="*/ 85966 w 143744"/>
                    <a:gd name="connsiteY53" fmla="*/ 75220 h 692935"/>
                    <a:gd name="connsiteX54" fmla="*/ 78151 w 143744"/>
                    <a:gd name="connsiteY54" fmla="*/ 62521 h 692935"/>
                    <a:gd name="connsiteX55" fmla="*/ 80104 w 143744"/>
                    <a:gd name="connsiteY55" fmla="*/ 53729 h 692935"/>
                    <a:gd name="connsiteX56" fmla="*/ 91827 w 143744"/>
                    <a:gd name="connsiteY56" fmla="*/ 46890 h 692935"/>
                    <a:gd name="connsiteX57" fmla="*/ 99642 w 143744"/>
                    <a:gd name="connsiteY57" fmla="*/ 42983 h 692935"/>
                    <a:gd name="connsiteX58" fmla="*/ 94758 w 143744"/>
                    <a:gd name="connsiteY58" fmla="*/ 27353 h 692935"/>
                    <a:gd name="connsiteX59" fmla="*/ 101596 w 143744"/>
                    <a:gd name="connsiteY59" fmla="*/ 20515 h 692935"/>
                    <a:gd name="connsiteX0" fmla="*/ 102573 w 533272"/>
                    <a:gd name="connsiteY0" fmla="*/ 0 h 692935"/>
                    <a:gd name="connsiteX1" fmla="*/ 114295 w 533272"/>
                    <a:gd name="connsiteY1" fmla="*/ 0 h 692935"/>
                    <a:gd name="connsiteX2" fmla="*/ 121133 w 533272"/>
                    <a:gd name="connsiteY2" fmla="*/ 19538 h 692935"/>
                    <a:gd name="connsiteX3" fmla="*/ 127972 w 533272"/>
                    <a:gd name="connsiteY3" fmla="*/ 24422 h 692935"/>
                    <a:gd name="connsiteX4" fmla="*/ 130902 w 533272"/>
                    <a:gd name="connsiteY4" fmla="*/ 35168 h 692935"/>
                    <a:gd name="connsiteX5" fmla="*/ 143744 w 533272"/>
                    <a:gd name="connsiteY5" fmla="*/ 38378 h 692935"/>
                    <a:gd name="connsiteX6" fmla="*/ 533272 w 533272"/>
                    <a:gd name="connsiteY6" fmla="*/ 337693 h 692935"/>
                    <a:gd name="connsiteX7" fmla="*/ 143744 w 533272"/>
                    <a:gd name="connsiteY7" fmla="*/ 673145 h 692935"/>
                    <a:gd name="connsiteX8" fmla="*/ 132856 w 533272"/>
                    <a:gd name="connsiteY8" fmla="*/ 674701 h 692935"/>
                    <a:gd name="connsiteX9" fmla="*/ 109411 w 533272"/>
                    <a:gd name="connsiteY9" fmla="*/ 666885 h 692935"/>
                    <a:gd name="connsiteX10" fmla="*/ 82058 w 533272"/>
                    <a:gd name="connsiteY10" fmla="*/ 666885 h 692935"/>
                    <a:gd name="connsiteX11" fmla="*/ 72941 w 533272"/>
                    <a:gd name="connsiteY11" fmla="*/ 681213 h 692935"/>
                    <a:gd name="connsiteX12" fmla="*/ 54705 w 533272"/>
                    <a:gd name="connsiteY12" fmla="*/ 692935 h 692935"/>
                    <a:gd name="connsiteX13" fmla="*/ 52100 w 533272"/>
                    <a:gd name="connsiteY13" fmla="*/ 676003 h 692935"/>
                    <a:gd name="connsiteX14" fmla="*/ 40378 w 533272"/>
                    <a:gd name="connsiteY14" fmla="*/ 665583 h 692935"/>
                    <a:gd name="connsiteX15" fmla="*/ 49495 w 533272"/>
                    <a:gd name="connsiteY15" fmla="*/ 633021 h 692935"/>
                    <a:gd name="connsiteX16" fmla="*/ 61218 w 533272"/>
                    <a:gd name="connsiteY16" fmla="*/ 630415 h 692935"/>
                    <a:gd name="connsiteX17" fmla="*/ 61218 w 533272"/>
                    <a:gd name="connsiteY17" fmla="*/ 605667 h 692935"/>
                    <a:gd name="connsiteX18" fmla="*/ 50798 w 533272"/>
                    <a:gd name="connsiteY18" fmla="*/ 583524 h 692935"/>
                    <a:gd name="connsiteX19" fmla="*/ 31260 w 533272"/>
                    <a:gd name="connsiteY19" fmla="*/ 580920 h 692935"/>
                    <a:gd name="connsiteX20" fmla="*/ 35168 w 533272"/>
                    <a:gd name="connsiteY20" fmla="*/ 565290 h 692935"/>
                    <a:gd name="connsiteX21" fmla="*/ 0 w 533272"/>
                    <a:gd name="connsiteY21" fmla="*/ 534030 h 692935"/>
                    <a:gd name="connsiteX22" fmla="*/ 1303 w 533272"/>
                    <a:gd name="connsiteY22" fmla="*/ 514492 h 692935"/>
                    <a:gd name="connsiteX23" fmla="*/ 20840 w 533272"/>
                    <a:gd name="connsiteY23" fmla="*/ 506677 h 692935"/>
                    <a:gd name="connsiteX24" fmla="*/ 29958 w 533272"/>
                    <a:gd name="connsiteY24" fmla="*/ 480626 h 692935"/>
                    <a:gd name="connsiteX25" fmla="*/ 37773 w 533272"/>
                    <a:gd name="connsiteY25" fmla="*/ 478021 h 692935"/>
                    <a:gd name="connsiteX26" fmla="*/ 41680 w 533272"/>
                    <a:gd name="connsiteY26" fmla="*/ 467601 h 692935"/>
                    <a:gd name="connsiteX27" fmla="*/ 54705 w 533272"/>
                    <a:gd name="connsiteY27" fmla="*/ 455879 h 692935"/>
                    <a:gd name="connsiteX28" fmla="*/ 61218 w 533272"/>
                    <a:gd name="connsiteY28" fmla="*/ 448063 h 692935"/>
                    <a:gd name="connsiteX29" fmla="*/ 58613 w 533272"/>
                    <a:gd name="connsiteY29" fmla="*/ 433736 h 692935"/>
                    <a:gd name="connsiteX30" fmla="*/ 69033 w 533272"/>
                    <a:gd name="connsiteY30" fmla="*/ 425921 h 692935"/>
                    <a:gd name="connsiteX31" fmla="*/ 89873 w 533272"/>
                    <a:gd name="connsiteY31" fmla="*/ 422013 h 692935"/>
                    <a:gd name="connsiteX32" fmla="*/ 98991 w 533272"/>
                    <a:gd name="connsiteY32" fmla="*/ 429829 h 692935"/>
                    <a:gd name="connsiteX33" fmla="*/ 113318 w 533272"/>
                    <a:gd name="connsiteY33" fmla="*/ 419409 h 692935"/>
                    <a:gd name="connsiteX34" fmla="*/ 113318 w 533272"/>
                    <a:gd name="connsiteY34" fmla="*/ 392056 h 692935"/>
                    <a:gd name="connsiteX35" fmla="*/ 101596 w 533272"/>
                    <a:gd name="connsiteY35" fmla="*/ 380333 h 692935"/>
                    <a:gd name="connsiteX36" fmla="*/ 88571 w 533272"/>
                    <a:gd name="connsiteY36" fmla="*/ 388149 h 692935"/>
                    <a:gd name="connsiteX37" fmla="*/ 82058 w 533272"/>
                    <a:gd name="connsiteY37" fmla="*/ 379031 h 692935"/>
                    <a:gd name="connsiteX38" fmla="*/ 74243 w 533272"/>
                    <a:gd name="connsiteY38" fmla="*/ 338653 h 692935"/>
                    <a:gd name="connsiteX39" fmla="*/ 75546 w 533272"/>
                    <a:gd name="connsiteY39" fmla="*/ 323023 h 692935"/>
                    <a:gd name="connsiteX40" fmla="*/ 70625 w 533272"/>
                    <a:gd name="connsiteY40" fmla="*/ 299650 h 692935"/>
                    <a:gd name="connsiteX41" fmla="*/ 85966 w 533272"/>
                    <a:gd name="connsiteY41" fmla="*/ 286227 h 692935"/>
                    <a:gd name="connsiteX42" fmla="*/ 74243 w 533272"/>
                    <a:gd name="connsiteY42" fmla="*/ 273527 h 692935"/>
                    <a:gd name="connsiteX43" fmla="*/ 85966 w 533272"/>
                    <a:gd name="connsiteY43" fmla="*/ 253990 h 692935"/>
                    <a:gd name="connsiteX44" fmla="*/ 85966 w 533272"/>
                    <a:gd name="connsiteY44" fmla="*/ 215891 h 692935"/>
                    <a:gd name="connsiteX45" fmla="*/ 82058 w 533272"/>
                    <a:gd name="connsiteY45" fmla="*/ 212961 h 692935"/>
                    <a:gd name="connsiteX46" fmla="*/ 84989 w 533272"/>
                    <a:gd name="connsiteY46" fmla="*/ 204169 h 692935"/>
                    <a:gd name="connsiteX47" fmla="*/ 70336 w 533272"/>
                    <a:gd name="connsiteY47" fmla="*/ 179747 h 692935"/>
                    <a:gd name="connsiteX48" fmla="*/ 71313 w 533272"/>
                    <a:gd name="connsiteY48" fmla="*/ 165093 h 692935"/>
                    <a:gd name="connsiteX49" fmla="*/ 87919 w 533272"/>
                    <a:gd name="connsiteY49" fmla="*/ 146532 h 692935"/>
                    <a:gd name="connsiteX50" fmla="*/ 87919 w 533272"/>
                    <a:gd name="connsiteY50" fmla="*/ 136764 h 692935"/>
                    <a:gd name="connsiteX51" fmla="*/ 63498 w 533272"/>
                    <a:gd name="connsiteY51" fmla="*/ 133833 h 692935"/>
                    <a:gd name="connsiteX52" fmla="*/ 73266 w 533272"/>
                    <a:gd name="connsiteY52" fmla="*/ 115272 h 692935"/>
                    <a:gd name="connsiteX53" fmla="*/ 80104 w 533272"/>
                    <a:gd name="connsiteY53" fmla="*/ 81082 h 692935"/>
                    <a:gd name="connsiteX54" fmla="*/ 85966 w 533272"/>
                    <a:gd name="connsiteY54" fmla="*/ 75220 h 692935"/>
                    <a:gd name="connsiteX55" fmla="*/ 78151 w 533272"/>
                    <a:gd name="connsiteY55" fmla="*/ 62521 h 692935"/>
                    <a:gd name="connsiteX56" fmla="*/ 80104 w 533272"/>
                    <a:gd name="connsiteY56" fmla="*/ 53729 h 692935"/>
                    <a:gd name="connsiteX57" fmla="*/ 91827 w 533272"/>
                    <a:gd name="connsiteY57" fmla="*/ 46890 h 692935"/>
                    <a:gd name="connsiteX58" fmla="*/ 99642 w 533272"/>
                    <a:gd name="connsiteY58" fmla="*/ 42983 h 692935"/>
                    <a:gd name="connsiteX59" fmla="*/ 94758 w 533272"/>
                    <a:gd name="connsiteY59" fmla="*/ 27353 h 692935"/>
                    <a:gd name="connsiteX60" fmla="*/ 101596 w 533272"/>
                    <a:gd name="connsiteY60" fmla="*/ 20515 h 692935"/>
                    <a:gd name="connsiteX61" fmla="*/ 102573 w 533272"/>
                    <a:gd name="connsiteY61" fmla="*/ 0 h 692935"/>
                    <a:gd name="connsiteX0" fmla="*/ 533272 w 624712"/>
                    <a:gd name="connsiteY0" fmla="*/ 337693 h 692935"/>
                    <a:gd name="connsiteX1" fmla="*/ 143744 w 624712"/>
                    <a:gd name="connsiteY1" fmla="*/ 673145 h 692935"/>
                    <a:gd name="connsiteX2" fmla="*/ 132856 w 624712"/>
                    <a:gd name="connsiteY2" fmla="*/ 674701 h 692935"/>
                    <a:gd name="connsiteX3" fmla="*/ 109411 w 624712"/>
                    <a:gd name="connsiteY3" fmla="*/ 666885 h 692935"/>
                    <a:gd name="connsiteX4" fmla="*/ 82058 w 624712"/>
                    <a:gd name="connsiteY4" fmla="*/ 666885 h 692935"/>
                    <a:gd name="connsiteX5" fmla="*/ 72941 w 624712"/>
                    <a:gd name="connsiteY5" fmla="*/ 681213 h 692935"/>
                    <a:gd name="connsiteX6" fmla="*/ 54705 w 624712"/>
                    <a:gd name="connsiteY6" fmla="*/ 692935 h 692935"/>
                    <a:gd name="connsiteX7" fmla="*/ 52100 w 624712"/>
                    <a:gd name="connsiteY7" fmla="*/ 676003 h 692935"/>
                    <a:gd name="connsiteX8" fmla="*/ 40378 w 624712"/>
                    <a:gd name="connsiteY8" fmla="*/ 665583 h 692935"/>
                    <a:gd name="connsiteX9" fmla="*/ 49495 w 624712"/>
                    <a:gd name="connsiteY9" fmla="*/ 633021 h 692935"/>
                    <a:gd name="connsiteX10" fmla="*/ 61218 w 624712"/>
                    <a:gd name="connsiteY10" fmla="*/ 630415 h 692935"/>
                    <a:gd name="connsiteX11" fmla="*/ 61218 w 624712"/>
                    <a:gd name="connsiteY11" fmla="*/ 605667 h 692935"/>
                    <a:gd name="connsiteX12" fmla="*/ 50798 w 624712"/>
                    <a:gd name="connsiteY12" fmla="*/ 583524 h 692935"/>
                    <a:gd name="connsiteX13" fmla="*/ 31260 w 624712"/>
                    <a:gd name="connsiteY13" fmla="*/ 580920 h 692935"/>
                    <a:gd name="connsiteX14" fmla="*/ 35168 w 624712"/>
                    <a:gd name="connsiteY14" fmla="*/ 565290 h 692935"/>
                    <a:gd name="connsiteX15" fmla="*/ 0 w 624712"/>
                    <a:gd name="connsiteY15" fmla="*/ 534030 h 692935"/>
                    <a:gd name="connsiteX16" fmla="*/ 1303 w 624712"/>
                    <a:gd name="connsiteY16" fmla="*/ 514492 h 692935"/>
                    <a:gd name="connsiteX17" fmla="*/ 20840 w 624712"/>
                    <a:gd name="connsiteY17" fmla="*/ 506677 h 692935"/>
                    <a:gd name="connsiteX18" fmla="*/ 29958 w 624712"/>
                    <a:gd name="connsiteY18" fmla="*/ 480626 h 692935"/>
                    <a:gd name="connsiteX19" fmla="*/ 37773 w 624712"/>
                    <a:gd name="connsiteY19" fmla="*/ 478021 h 692935"/>
                    <a:gd name="connsiteX20" fmla="*/ 41680 w 624712"/>
                    <a:gd name="connsiteY20" fmla="*/ 467601 h 692935"/>
                    <a:gd name="connsiteX21" fmla="*/ 54705 w 624712"/>
                    <a:gd name="connsiteY21" fmla="*/ 455879 h 692935"/>
                    <a:gd name="connsiteX22" fmla="*/ 61218 w 624712"/>
                    <a:gd name="connsiteY22" fmla="*/ 448063 h 692935"/>
                    <a:gd name="connsiteX23" fmla="*/ 58613 w 624712"/>
                    <a:gd name="connsiteY23" fmla="*/ 433736 h 692935"/>
                    <a:gd name="connsiteX24" fmla="*/ 69033 w 624712"/>
                    <a:gd name="connsiteY24" fmla="*/ 425921 h 692935"/>
                    <a:gd name="connsiteX25" fmla="*/ 89873 w 624712"/>
                    <a:gd name="connsiteY25" fmla="*/ 422013 h 692935"/>
                    <a:gd name="connsiteX26" fmla="*/ 98991 w 624712"/>
                    <a:gd name="connsiteY26" fmla="*/ 429829 h 692935"/>
                    <a:gd name="connsiteX27" fmla="*/ 113318 w 624712"/>
                    <a:gd name="connsiteY27" fmla="*/ 419409 h 692935"/>
                    <a:gd name="connsiteX28" fmla="*/ 113318 w 624712"/>
                    <a:gd name="connsiteY28" fmla="*/ 392056 h 692935"/>
                    <a:gd name="connsiteX29" fmla="*/ 101596 w 624712"/>
                    <a:gd name="connsiteY29" fmla="*/ 380333 h 692935"/>
                    <a:gd name="connsiteX30" fmla="*/ 88571 w 624712"/>
                    <a:gd name="connsiteY30" fmla="*/ 388149 h 692935"/>
                    <a:gd name="connsiteX31" fmla="*/ 82058 w 624712"/>
                    <a:gd name="connsiteY31" fmla="*/ 379031 h 692935"/>
                    <a:gd name="connsiteX32" fmla="*/ 74243 w 624712"/>
                    <a:gd name="connsiteY32" fmla="*/ 338653 h 692935"/>
                    <a:gd name="connsiteX33" fmla="*/ 75546 w 624712"/>
                    <a:gd name="connsiteY33" fmla="*/ 323023 h 692935"/>
                    <a:gd name="connsiteX34" fmla="*/ 70625 w 624712"/>
                    <a:gd name="connsiteY34" fmla="*/ 299650 h 692935"/>
                    <a:gd name="connsiteX35" fmla="*/ 85966 w 624712"/>
                    <a:gd name="connsiteY35" fmla="*/ 286227 h 692935"/>
                    <a:gd name="connsiteX36" fmla="*/ 74243 w 624712"/>
                    <a:gd name="connsiteY36" fmla="*/ 273527 h 692935"/>
                    <a:gd name="connsiteX37" fmla="*/ 85966 w 624712"/>
                    <a:gd name="connsiteY37" fmla="*/ 253990 h 692935"/>
                    <a:gd name="connsiteX38" fmla="*/ 85966 w 624712"/>
                    <a:gd name="connsiteY38" fmla="*/ 215891 h 692935"/>
                    <a:gd name="connsiteX39" fmla="*/ 82058 w 624712"/>
                    <a:gd name="connsiteY39" fmla="*/ 212961 h 692935"/>
                    <a:gd name="connsiteX40" fmla="*/ 84989 w 624712"/>
                    <a:gd name="connsiteY40" fmla="*/ 204169 h 692935"/>
                    <a:gd name="connsiteX41" fmla="*/ 70336 w 624712"/>
                    <a:gd name="connsiteY41" fmla="*/ 179747 h 692935"/>
                    <a:gd name="connsiteX42" fmla="*/ 71313 w 624712"/>
                    <a:gd name="connsiteY42" fmla="*/ 165093 h 692935"/>
                    <a:gd name="connsiteX43" fmla="*/ 87919 w 624712"/>
                    <a:gd name="connsiteY43" fmla="*/ 146532 h 692935"/>
                    <a:gd name="connsiteX44" fmla="*/ 87919 w 624712"/>
                    <a:gd name="connsiteY44" fmla="*/ 136764 h 692935"/>
                    <a:gd name="connsiteX45" fmla="*/ 63498 w 624712"/>
                    <a:gd name="connsiteY45" fmla="*/ 133833 h 692935"/>
                    <a:gd name="connsiteX46" fmla="*/ 73266 w 624712"/>
                    <a:gd name="connsiteY46" fmla="*/ 115272 h 692935"/>
                    <a:gd name="connsiteX47" fmla="*/ 80104 w 624712"/>
                    <a:gd name="connsiteY47" fmla="*/ 81082 h 692935"/>
                    <a:gd name="connsiteX48" fmla="*/ 85966 w 624712"/>
                    <a:gd name="connsiteY48" fmla="*/ 75220 h 692935"/>
                    <a:gd name="connsiteX49" fmla="*/ 78151 w 624712"/>
                    <a:gd name="connsiteY49" fmla="*/ 62521 h 692935"/>
                    <a:gd name="connsiteX50" fmla="*/ 80104 w 624712"/>
                    <a:gd name="connsiteY50" fmla="*/ 53729 h 692935"/>
                    <a:gd name="connsiteX51" fmla="*/ 91827 w 624712"/>
                    <a:gd name="connsiteY51" fmla="*/ 46890 h 692935"/>
                    <a:gd name="connsiteX52" fmla="*/ 99642 w 624712"/>
                    <a:gd name="connsiteY52" fmla="*/ 42983 h 692935"/>
                    <a:gd name="connsiteX53" fmla="*/ 94758 w 624712"/>
                    <a:gd name="connsiteY53" fmla="*/ 27353 h 692935"/>
                    <a:gd name="connsiteX54" fmla="*/ 101596 w 624712"/>
                    <a:gd name="connsiteY54" fmla="*/ 20515 h 692935"/>
                    <a:gd name="connsiteX55" fmla="*/ 102573 w 624712"/>
                    <a:gd name="connsiteY55" fmla="*/ 0 h 692935"/>
                    <a:gd name="connsiteX56" fmla="*/ 114295 w 624712"/>
                    <a:gd name="connsiteY56" fmla="*/ 0 h 692935"/>
                    <a:gd name="connsiteX57" fmla="*/ 121133 w 624712"/>
                    <a:gd name="connsiteY57" fmla="*/ 19538 h 692935"/>
                    <a:gd name="connsiteX58" fmla="*/ 127972 w 624712"/>
                    <a:gd name="connsiteY58" fmla="*/ 24422 h 692935"/>
                    <a:gd name="connsiteX59" fmla="*/ 130902 w 624712"/>
                    <a:gd name="connsiteY59" fmla="*/ 35168 h 692935"/>
                    <a:gd name="connsiteX60" fmla="*/ 143744 w 624712"/>
                    <a:gd name="connsiteY60" fmla="*/ 38378 h 692935"/>
                    <a:gd name="connsiteX61" fmla="*/ 624712 w 624712"/>
                    <a:gd name="connsiteY61" fmla="*/ 429133 h 692935"/>
                    <a:gd name="connsiteX0" fmla="*/ 143744 w 624712"/>
                    <a:gd name="connsiteY0" fmla="*/ 673145 h 692935"/>
                    <a:gd name="connsiteX1" fmla="*/ 132856 w 624712"/>
                    <a:gd name="connsiteY1" fmla="*/ 674701 h 692935"/>
                    <a:gd name="connsiteX2" fmla="*/ 109411 w 624712"/>
                    <a:gd name="connsiteY2" fmla="*/ 666885 h 692935"/>
                    <a:gd name="connsiteX3" fmla="*/ 82058 w 624712"/>
                    <a:gd name="connsiteY3" fmla="*/ 666885 h 692935"/>
                    <a:gd name="connsiteX4" fmla="*/ 72941 w 624712"/>
                    <a:gd name="connsiteY4" fmla="*/ 681213 h 692935"/>
                    <a:gd name="connsiteX5" fmla="*/ 54705 w 624712"/>
                    <a:gd name="connsiteY5" fmla="*/ 692935 h 692935"/>
                    <a:gd name="connsiteX6" fmla="*/ 52100 w 624712"/>
                    <a:gd name="connsiteY6" fmla="*/ 676003 h 692935"/>
                    <a:gd name="connsiteX7" fmla="*/ 40378 w 624712"/>
                    <a:gd name="connsiteY7" fmla="*/ 665583 h 692935"/>
                    <a:gd name="connsiteX8" fmla="*/ 49495 w 624712"/>
                    <a:gd name="connsiteY8" fmla="*/ 633021 h 692935"/>
                    <a:gd name="connsiteX9" fmla="*/ 61218 w 624712"/>
                    <a:gd name="connsiteY9" fmla="*/ 630415 h 692935"/>
                    <a:gd name="connsiteX10" fmla="*/ 61218 w 624712"/>
                    <a:gd name="connsiteY10" fmla="*/ 605667 h 692935"/>
                    <a:gd name="connsiteX11" fmla="*/ 50798 w 624712"/>
                    <a:gd name="connsiteY11" fmla="*/ 583524 h 692935"/>
                    <a:gd name="connsiteX12" fmla="*/ 31260 w 624712"/>
                    <a:gd name="connsiteY12" fmla="*/ 580920 h 692935"/>
                    <a:gd name="connsiteX13" fmla="*/ 35168 w 624712"/>
                    <a:gd name="connsiteY13" fmla="*/ 565290 h 692935"/>
                    <a:gd name="connsiteX14" fmla="*/ 0 w 624712"/>
                    <a:gd name="connsiteY14" fmla="*/ 534030 h 692935"/>
                    <a:gd name="connsiteX15" fmla="*/ 1303 w 624712"/>
                    <a:gd name="connsiteY15" fmla="*/ 514492 h 692935"/>
                    <a:gd name="connsiteX16" fmla="*/ 20840 w 624712"/>
                    <a:gd name="connsiteY16" fmla="*/ 506677 h 692935"/>
                    <a:gd name="connsiteX17" fmla="*/ 29958 w 624712"/>
                    <a:gd name="connsiteY17" fmla="*/ 480626 h 692935"/>
                    <a:gd name="connsiteX18" fmla="*/ 37773 w 624712"/>
                    <a:gd name="connsiteY18" fmla="*/ 478021 h 692935"/>
                    <a:gd name="connsiteX19" fmla="*/ 41680 w 624712"/>
                    <a:gd name="connsiteY19" fmla="*/ 467601 h 692935"/>
                    <a:gd name="connsiteX20" fmla="*/ 54705 w 624712"/>
                    <a:gd name="connsiteY20" fmla="*/ 455879 h 692935"/>
                    <a:gd name="connsiteX21" fmla="*/ 61218 w 624712"/>
                    <a:gd name="connsiteY21" fmla="*/ 448063 h 692935"/>
                    <a:gd name="connsiteX22" fmla="*/ 58613 w 624712"/>
                    <a:gd name="connsiteY22" fmla="*/ 433736 h 692935"/>
                    <a:gd name="connsiteX23" fmla="*/ 69033 w 624712"/>
                    <a:gd name="connsiteY23" fmla="*/ 425921 h 692935"/>
                    <a:gd name="connsiteX24" fmla="*/ 89873 w 624712"/>
                    <a:gd name="connsiteY24" fmla="*/ 422013 h 692935"/>
                    <a:gd name="connsiteX25" fmla="*/ 98991 w 624712"/>
                    <a:gd name="connsiteY25" fmla="*/ 429829 h 692935"/>
                    <a:gd name="connsiteX26" fmla="*/ 113318 w 624712"/>
                    <a:gd name="connsiteY26" fmla="*/ 419409 h 692935"/>
                    <a:gd name="connsiteX27" fmla="*/ 113318 w 624712"/>
                    <a:gd name="connsiteY27" fmla="*/ 392056 h 692935"/>
                    <a:gd name="connsiteX28" fmla="*/ 101596 w 624712"/>
                    <a:gd name="connsiteY28" fmla="*/ 380333 h 692935"/>
                    <a:gd name="connsiteX29" fmla="*/ 88571 w 624712"/>
                    <a:gd name="connsiteY29" fmla="*/ 388149 h 692935"/>
                    <a:gd name="connsiteX30" fmla="*/ 82058 w 624712"/>
                    <a:gd name="connsiteY30" fmla="*/ 379031 h 692935"/>
                    <a:gd name="connsiteX31" fmla="*/ 74243 w 624712"/>
                    <a:gd name="connsiteY31" fmla="*/ 338653 h 692935"/>
                    <a:gd name="connsiteX32" fmla="*/ 75546 w 624712"/>
                    <a:gd name="connsiteY32" fmla="*/ 323023 h 692935"/>
                    <a:gd name="connsiteX33" fmla="*/ 70625 w 624712"/>
                    <a:gd name="connsiteY33" fmla="*/ 299650 h 692935"/>
                    <a:gd name="connsiteX34" fmla="*/ 85966 w 624712"/>
                    <a:gd name="connsiteY34" fmla="*/ 286227 h 692935"/>
                    <a:gd name="connsiteX35" fmla="*/ 74243 w 624712"/>
                    <a:gd name="connsiteY35" fmla="*/ 273527 h 692935"/>
                    <a:gd name="connsiteX36" fmla="*/ 85966 w 624712"/>
                    <a:gd name="connsiteY36" fmla="*/ 253990 h 692935"/>
                    <a:gd name="connsiteX37" fmla="*/ 85966 w 624712"/>
                    <a:gd name="connsiteY37" fmla="*/ 215891 h 692935"/>
                    <a:gd name="connsiteX38" fmla="*/ 82058 w 624712"/>
                    <a:gd name="connsiteY38" fmla="*/ 212961 h 692935"/>
                    <a:gd name="connsiteX39" fmla="*/ 84989 w 624712"/>
                    <a:gd name="connsiteY39" fmla="*/ 204169 h 692935"/>
                    <a:gd name="connsiteX40" fmla="*/ 70336 w 624712"/>
                    <a:gd name="connsiteY40" fmla="*/ 179747 h 692935"/>
                    <a:gd name="connsiteX41" fmla="*/ 71313 w 624712"/>
                    <a:gd name="connsiteY41" fmla="*/ 165093 h 692935"/>
                    <a:gd name="connsiteX42" fmla="*/ 87919 w 624712"/>
                    <a:gd name="connsiteY42" fmla="*/ 146532 h 692935"/>
                    <a:gd name="connsiteX43" fmla="*/ 87919 w 624712"/>
                    <a:gd name="connsiteY43" fmla="*/ 136764 h 692935"/>
                    <a:gd name="connsiteX44" fmla="*/ 63498 w 624712"/>
                    <a:gd name="connsiteY44" fmla="*/ 133833 h 692935"/>
                    <a:gd name="connsiteX45" fmla="*/ 73266 w 624712"/>
                    <a:gd name="connsiteY45" fmla="*/ 115272 h 692935"/>
                    <a:gd name="connsiteX46" fmla="*/ 80104 w 624712"/>
                    <a:gd name="connsiteY46" fmla="*/ 81082 h 692935"/>
                    <a:gd name="connsiteX47" fmla="*/ 85966 w 624712"/>
                    <a:gd name="connsiteY47" fmla="*/ 75220 h 692935"/>
                    <a:gd name="connsiteX48" fmla="*/ 78151 w 624712"/>
                    <a:gd name="connsiteY48" fmla="*/ 62521 h 692935"/>
                    <a:gd name="connsiteX49" fmla="*/ 80104 w 624712"/>
                    <a:gd name="connsiteY49" fmla="*/ 53729 h 692935"/>
                    <a:gd name="connsiteX50" fmla="*/ 91827 w 624712"/>
                    <a:gd name="connsiteY50" fmla="*/ 46890 h 692935"/>
                    <a:gd name="connsiteX51" fmla="*/ 99642 w 624712"/>
                    <a:gd name="connsiteY51" fmla="*/ 42983 h 692935"/>
                    <a:gd name="connsiteX52" fmla="*/ 94758 w 624712"/>
                    <a:gd name="connsiteY52" fmla="*/ 27353 h 692935"/>
                    <a:gd name="connsiteX53" fmla="*/ 101596 w 624712"/>
                    <a:gd name="connsiteY53" fmla="*/ 20515 h 692935"/>
                    <a:gd name="connsiteX54" fmla="*/ 102573 w 624712"/>
                    <a:gd name="connsiteY54" fmla="*/ 0 h 692935"/>
                    <a:gd name="connsiteX55" fmla="*/ 114295 w 624712"/>
                    <a:gd name="connsiteY55" fmla="*/ 0 h 692935"/>
                    <a:gd name="connsiteX56" fmla="*/ 121133 w 624712"/>
                    <a:gd name="connsiteY56" fmla="*/ 19538 h 692935"/>
                    <a:gd name="connsiteX57" fmla="*/ 127972 w 624712"/>
                    <a:gd name="connsiteY57" fmla="*/ 24422 h 692935"/>
                    <a:gd name="connsiteX58" fmla="*/ 130902 w 624712"/>
                    <a:gd name="connsiteY58" fmla="*/ 35168 h 692935"/>
                    <a:gd name="connsiteX59" fmla="*/ 143744 w 624712"/>
                    <a:gd name="connsiteY59" fmla="*/ 38378 h 692935"/>
                    <a:gd name="connsiteX60" fmla="*/ 624712 w 624712"/>
                    <a:gd name="connsiteY60" fmla="*/ 429133 h 692935"/>
                    <a:gd name="connsiteX0" fmla="*/ 143744 w 143744"/>
                    <a:gd name="connsiteY0" fmla="*/ 673145 h 692935"/>
                    <a:gd name="connsiteX1" fmla="*/ 132856 w 143744"/>
                    <a:gd name="connsiteY1" fmla="*/ 674701 h 692935"/>
                    <a:gd name="connsiteX2" fmla="*/ 109411 w 143744"/>
                    <a:gd name="connsiteY2" fmla="*/ 666885 h 692935"/>
                    <a:gd name="connsiteX3" fmla="*/ 82058 w 143744"/>
                    <a:gd name="connsiteY3" fmla="*/ 666885 h 692935"/>
                    <a:gd name="connsiteX4" fmla="*/ 72941 w 143744"/>
                    <a:gd name="connsiteY4" fmla="*/ 681213 h 692935"/>
                    <a:gd name="connsiteX5" fmla="*/ 54705 w 143744"/>
                    <a:gd name="connsiteY5" fmla="*/ 692935 h 692935"/>
                    <a:gd name="connsiteX6" fmla="*/ 52100 w 143744"/>
                    <a:gd name="connsiteY6" fmla="*/ 676003 h 692935"/>
                    <a:gd name="connsiteX7" fmla="*/ 40378 w 143744"/>
                    <a:gd name="connsiteY7" fmla="*/ 665583 h 692935"/>
                    <a:gd name="connsiteX8" fmla="*/ 49495 w 143744"/>
                    <a:gd name="connsiteY8" fmla="*/ 633021 h 692935"/>
                    <a:gd name="connsiteX9" fmla="*/ 61218 w 143744"/>
                    <a:gd name="connsiteY9" fmla="*/ 630415 h 692935"/>
                    <a:gd name="connsiteX10" fmla="*/ 61218 w 143744"/>
                    <a:gd name="connsiteY10" fmla="*/ 605667 h 692935"/>
                    <a:gd name="connsiteX11" fmla="*/ 50798 w 143744"/>
                    <a:gd name="connsiteY11" fmla="*/ 583524 h 692935"/>
                    <a:gd name="connsiteX12" fmla="*/ 31260 w 143744"/>
                    <a:gd name="connsiteY12" fmla="*/ 580920 h 692935"/>
                    <a:gd name="connsiteX13" fmla="*/ 35168 w 143744"/>
                    <a:gd name="connsiteY13" fmla="*/ 565290 h 692935"/>
                    <a:gd name="connsiteX14" fmla="*/ 0 w 143744"/>
                    <a:gd name="connsiteY14" fmla="*/ 534030 h 692935"/>
                    <a:gd name="connsiteX15" fmla="*/ 1303 w 143744"/>
                    <a:gd name="connsiteY15" fmla="*/ 514492 h 692935"/>
                    <a:gd name="connsiteX16" fmla="*/ 20840 w 143744"/>
                    <a:gd name="connsiteY16" fmla="*/ 506677 h 692935"/>
                    <a:gd name="connsiteX17" fmla="*/ 29958 w 143744"/>
                    <a:gd name="connsiteY17" fmla="*/ 480626 h 692935"/>
                    <a:gd name="connsiteX18" fmla="*/ 37773 w 143744"/>
                    <a:gd name="connsiteY18" fmla="*/ 478021 h 692935"/>
                    <a:gd name="connsiteX19" fmla="*/ 41680 w 143744"/>
                    <a:gd name="connsiteY19" fmla="*/ 467601 h 692935"/>
                    <a:gd name="connsiteX20" fmla="*/ 54705 w 143744"/>
                    <a:gd name="connsiteY20" fmla="*/ 455879 h 692935"/>
                    <a:gd name="connsiteX21" fmla="*/ 61218 w 143744"/>
                    <a:gd name="connsiteY21" fmla="*/ 448063 h 692935"/>
                    <a:gd name="connsiteX22" fmla="*/ 58613 w 143744"/>
                    <a:gd name="connsiteY22" fmla="*/ 433736 h 692935"/>
                    <a:gd name="connsiteX23" fmla="*/ 69033 w 143744"/>
                    <a:gd name="connsiteY23" fmla="*/ 425921 h 692935"/>
                    <a:gd name="connsiteX24" fmla="*/ 89873 w 143744"/>
                    <a:gd name="connsiteY24" fmla="*/ 422013 h 692935"/>
                    <a:gd name="connsiteX25" fmla="*/ 98991 w 143744"/>
                    <a:gd name="connsiteY25" fmla="*/ 429829 h 692935"/>
                    <a:gd name="connsiteX26" fmla="*/ 113318 w 143744"/>
                    <a:gd name="connsiteY26" fmla="*/ 419409 h 692935"/>
                    <a:gd name="connsiteX27" fmla="*/ 113318 w 143744"/>
                    <a:gd name="connsiteY27" fmla="*/ 392056 h 692935"/>
                    <a:gd name="connsiteX28" fmla="*/ 101596 w 143744"/>
                    <a:gd name="connsiteY28" fmla="*/ 380333 h 692935"/>
                    <a:gd name="connsiteX29" fmla="*/ 88571 w 143744"/>
                    <a:gd name="connsiteY29" fmla="*/ 388149 h 692935"/>
                    <a:gd name="connsiteX30" fmla="*/ 82058 w 143744"/>
                    <a:gd name="connsiteY30" fmla="*/ 379031 h 692935"/>
                    <a:gd name="connsiteX31" fmla="*/ 74243 w 143744"/>
                    <a:gd name="connsiteY31" fmla="*/ 338653 h 692935"/>
                    <a:gd name="connsiteX32" fmla="*/ 75546 w 143744"/>
                    <a:gd name="connsiteY32" fmla="*/ 323023 h 692935"/>
                    <a:gd name="connsiteX33" fmla="*/ 70625 w 143744"/>
                    <a:gd name="connsiteY33" fmla="*/ 299650 h 692935"/>
                    <a:gd name="connsiteX34" fmla="*/ 85966 w 143744"/>
                    <a:gd name="connsiteY34" fmla="*/ 286227 h 692935"/>
                    <a:gd name="connsiteX35" fmla="*/ 74243 w 143744"/>
                    <a:gd name="connsiteY35" fmla="*/ 273527 h 692935"/>
                    <a:gd name="connsiteX36" fmla="*/ 85966 w 143744"/>
                    <a:gd name="connsiteY36" fmla="*/ 253990 h 692935"/>
                    <a:gd name="connsiteX37" fmla="*/ 85966 w 143744"/>
                    <a:gd name="connsiteY37" fmla="*/ 215891 h 692935"/>
                    <a:gd name="connsiteX38" fmla="*/ 82058 w 143744"/>
                    <a:gd name="connsiteY38" fmla="*/ 212961 h 692935"/>
                    <a:gd name="connsiteX39" fmla="*/ 84989 w 143744"/>
                    <a:gd name="connsiteY39" fmla="*/ 204169 h 692935"/>
                    <a:gd name="connsiteX40" fmla="*/ 70336 w 143744"/>
                    <a:gd name="connsiteY40" fmla="*/ 179747 h 692935"/>
                    <a:gd name="connsiteX41" fmla="*/ 71313 w 143744"/>
                    <a:gd name="connsiteY41" fmla="*/ 165093 h 692935"/>
                    <a:gd name="connsiteX42" fmla="*/ 87919 w 143744"/>
                    <a:gd name="connsiteY42" fmla="*/ 146532 h 692935"/>
                    <a:gd name="connsiteX43" fmla="*/ 87919 w 143744"/>
                    <a:gd name="connsiteY43" fmla="*/ 136764 h 692935"/>
                    <a:gd name="connsiteX44" fmla="*/ 63498 w 143744"/>
                    <a:gd name="connsiteY44" fmla="*/ 133833 h 692935"/>
                    <a:gd name="connsiteX45" fmla="*/ 73266 w 143744"/>
                    <a:gd name="connsiteY45" fmla="*/ 115272 h 692935"/>
                    <a:gd name="connsiteX46" fmla="*/ 80104 w 143744"/>
                    <a:gd name="connsiteY46" fmla="*/ 81082 h 692935"/>
                    <a:gd name="connsiteX47" fmla="*/ 85966 w 143744"/>
                    <a:gd name="connsiteY47" fmla="*/ 75220 h 692935"/>
                    <a:gd name="connsiteX48" fmla="*/ 78151 w 143744"/>
                    <a:gd name="connsiteY48" fmla="*/ 62521 h 692935"/>
                    <a:gd name="connsiteX49" fmla="*/ 80104 w 143744"/>
                    <a:gd name="connsiteY49" fmla="*/ 53729 h 692935"/>
                    <a:gd name="connsiteX50" fmla="*/ 91827 w 143744"/>
                    <a:gd name="connsiteY50" fmla="*/ 46890 h 692935"/>
                    <a:gd name="connsiteX51" fmla="*/ 99642 w 143744"/>
                    <a:gd name="connsiteY51" fmla="*/ 42983 h 692935"/>
                    <a:gd name="connsiteX52" fmla="*/ 94758 w 143744"/>
                    <a:gd name="connsiteY52" fmla="*/ 27353 h 692935"/>
                    <a:gd name="connsiteX53" fmla="*/ 101596 w 143744"/>
                    <a:gd name="connsiteY53" fmla="*/ 20515 h 692935"/>
                    <a:gd name="connsiteX54" fmla="*/ 102573 w 143744"/>
                    <a:gd name="connsiteY54" fmla="*/ 0 h 692935"/>
                    <a:gd name="connsiteX55" fmla="*/ 114295 w 143744"/>
                    <a:gd name="connsiteY55" fmla="*/ 0 h 692935"/>
                    <a:gd name="connsiteX56" fmla="*/ 121133 w 143744"/>
                    <a:gd name="connsiteY56" fmla="*/ 19538 h 692935"/>
                    <a:gd name="connsiteX57" fmla="*/ 127972 w 143744"/>
                    <a:gd name="connsiteY57" fmla="*/ 24422 h 692935"/>
                    <a:gd name="connsiteX58" fmla="*/ 130902 w 143744"/>
                    <a:gd name="connsiteY58" fmla="*/ 35168 h 692935"/>
                    <a:gd name="connsiteX59" fmla="*/ 143744 w 143744"/>
                    <a:gd name="connsiteY59" fmla="*/ 38378 h 692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43744" h="692935">
                      <a:moveTo>
                        <a:pt x="143744" y="673145"/>
                      </a:moveTo>
                      <a:lnTo>
                        <a:pt x="132856" y="674701"/>
                      </a:lnTo>
                      <a:lnTo>
                        <a:pt x="109411" y="666885"/>
                      </a:lnTo>
                      <a:lnTo>
                        <a:pt x="82058" y="666885"/>
                      </a:lnTo>
                      <a:lnTo>
                        <a:pt x="72941" y="681213"/>
                      </a:lnTo>
                      <a:lnTo>
                        <a:pt x="54705" y="692935"/>
                      </a:lnTo>
                      <a:lnTo>
                        <a:pt x="52100" y="676003"/>
                      </a:lnTo>
                      <a:lnTo>
                        <a:pt x="40378" y="665583"/>
                      </a:lnTo>
                      <a:lnTo>
                        <a:pt x="49495" y="633021"/>
                      </a:lnTo>
                      <a:lnTo>
                        <a:pt x="61218" y="630415"/>
                      </a:lnTo>
                      <a:lnTo>
                        <a:pt x="61218" y="605667"/>
                      </a:lnTo>
                      <a:lnTo>
                        <a:pt x="50798" y="583524"/>
                      </a:lnTo>
                      <a:lnTo>
                        <a:pt x="31260" y="580920"/>
                      </a:lnTo>
                      <a:lnTo>
                        <a:pt x="35168" y="565290"/>
                      </a:lnTo>
                      <a:lnTo>
                        <a:pt x="0" y="534030"/>
                      </a:lnTo>
                      <a:cubicBezTo>
                        <a:pt x="434" y="527517"/>
                        <a:pt x="869" y="521005"/>
                        <a:pt x="1303" y="514492"/>
                      </a:cubicBezTo>
                      <a:lnTo>
                        <a:pt x="20840" y="506677"/>
                      </a:lnTo>
                      <a:lnTo>
                        <a:pt x="29958" y="480626"/>
                      </a:lnTo>
                      <a:lnTo>
                        <a:pt x="37773" y="478021"/>
                      </a:lnTo>
                      <a:lnTo>
                        <a:pt x="41680" y="467601"/>
                      </a:lnTo>
                      <a:lnTo>
                        <a:pt x="54705" y="455879"/>
                      </a:lnTo>
                      <a:lnTo>
                        <a:pt x="61218" y="448063"/>
                      </a:lnTo>
                      <a:lnTo>
                        <a:pt x="58613" y="433736"/>
                      </a:lnTo>
                      <a:lnTo>
                        <a:pt x="69033" y="425921"/>
                      </a:lnTo>
                      <a:lnTo>
                        <a:pt x="89873" y="422013"/>
                      </a:lnTo>
                      <a:lnTo>
                        <a:pt x="98991" y="429829"/>
                      </a:lnTo>
                      <a:lnTo>
                        <a:pt x="113318" y="419409"/>
                      </a:lnTo>
                      <a:lnTo>
                        <a:pt x="113318" y="392056"/>
                      </a:lnTo>
                      <a:lnTo>
                        <a:pt x="101596" y="380333"/>
                      </a:lnTo>
                      <a:lnTo>
                        <a:pt x="88571" y="388149"/>
                      </a:lnTo>
                      <a:lnTo>
                        <a:pt x="82058" y="379031"/>
                      </a:lnTo>
                      <a:lnTo>
                        <a:pt x="74243" y="338653"/>
                      </a:lnTo>
                      <a:lnTo>
                        <a:pt x="75546" y="323023"/>
                      </a:lnTo>
                      <a:lnTo>
                        <a:pt x="70625" y="299650"/>
                      </a:lnTo>
                      <a:lnTo>
                        <a:pt x="85966" y="286227"/>
                      </a:lnTo>
                      <a:lnTo>
                        <a:pt x="74243" y="273527"/>
                      </a:lnTo>
                      <a:lnTo>
                        <a:pt x="85966" y="253990"/>
                      </a:lnTo>
                      <a:lnTo>
                        <a:pt x="85966" y="215891"/>
                      </a:lnTo>
                      <a:lnTo>
                        <a:pt x="82058" y="212961"/>
                      </a:lnTo>
                      <a:lnTo>
                        <a:pt x="84989" y="204169"/>
                      </a:lnTo>
                      <a:lnTo>
                        <a:pt x="70336" y="179747"/>
                      </a:lnTo>
                      <a:cubicBezTo>
                        <a:pt x="70662" y="174862"/>
                        <a:pt x="70987" y="169978"/>
                        <a:pt x="71313" y="165093"/>
                      </a:cubicBezTo>
                      <a:lnTo>
                        <a:pt x="87919" y="146532"/>
                      </a:lnTo>
                      <a:lnTo>
                        <a:pt x="87919" y="136764"/>
                      </a:lnTo>
                      <a:lnTo>
                        <a:pt x="63498" y="133833"/>
                      </a:lnTo>
                      <a:lnTo>
                        <a:pt x="73266" y="115272"/>
                      </a:lnTo>
                      <a:lnTo>
                        <a:pt x="80104" y="81082"/>
                      </a:lnTo>
                      <a:lnTo>
                        <a:pt x="85966" y="75220"/>
                      </a:lnTo>
                      <a:lnTo>
                        <a:pt x="78151" y="62521"/>
                      </a:lnTo>
                      <a:lnTo>
                        <a:pt x="80104" y="53729"/>
                      </a:lnTo>
                      <a:lnTo>
                        <a:pt x="91827" y="46890"/>
                      </a:lnTo>
                      <a:lnTo>
                        <a:pt x="99642" y="42983"/>
                      </a:lnTo>
                      <a:lnTo>
                        <a:pt x="94758" y="27353"/>
                      </a:lnTo>
                      <a:lnTo>
                        <a:pt x="101596" y="20515"/>
                      </a:lnTo>
                      <a:cubicBezTo>
                        <a:pt x="101922" y="13677"/>
                        <a:pt x="102247" y="6838"/>
                        <a:pt x="102573" y="0"/>
                      </a:cubicBezTo>
                      <a:lnTo>
                        <a:pt x="114295" y="0"/>
                      </a:lnTo>
                      <a:lnTo>
                        <a:pt x="121133" y="19538"/>
                      </a:lnTo>
                      <a:lnTo>
                        <a:pt x="127972" y="24422"/>
                      </a:lnTo>
                      <a:lnTo>
                        <a:pt x="130902" y="35168"/>
                      </a:lnTo>
                      <a:lnTo>
                        <a:pt x="143744" y="38378"/>
                      </a:lnTo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93" name="フリーフォーム: 図形 392">
                  <a:extLst>
                    <a:ext uri="{FF2B5EF4-FFF2-40B4-BE49-F238E27FC236}">
                      <a16:creationId xmlns:a16="http://schemas.microsoft.com/office/drawing/2014/main" id="{D092FB97-912D-B613-89C7-AE8FE00995D1}"/>
                    </a:ext>
                  </a:extLst>
                </p:cNvPr>
                <p:cNvSpPr/>
                <p:nvPr/>
              </p:nvSpPr>
              <p:spPr>
                <a:xfrm>
                  <a:off x="1820951" y="1326527"/>
                  <a:ext cx="731885" cy="696322"/>
                </a:xfrm>
                <a:custGeom>
                  <a:avLst/>
                  <a:gdLst>
                    <a:gd name="connsiteX0" fmla="*/ 2237124 w 3568084"/>
                    <a:gd name="connsiteY0" fmla="*/ 0 h 3394710"/>
                    <a:gd name="connsiteX1" fmla="*/ 2267604 w 3568084"/>
                    <a:gd name="connsiteY1" fmla="*/ 45720 h 3394710"/>
                    <a:gd name="connsiteX2" fmla="*/ 2221884 w 3568084"/>
                    <a:gd name="connsiteY2" fmla="*/ 144780 h 3394710"/>
                    <a:gd name="connsiteX3" fmla="*/ 2328564 w 3568084"/>
                    <a:gd name="connsiteY3" fmla="*/ 182880 h 3394710"/>
                    <a:gd name="connsiteX4" fmla="*/ 2412384 w 3568084"/>
                    <a:gd name="connsiteY4" fmla="*/ 182880 h 3394710"/>
                    <a:gd name="connsiteX5" fmla="*/ 2503824 w 3568084"/>
                    <a:gd name="connsiteY5" fmla="*/ 167640 h 3394710"/>
                    <a:gd name="connsiteX6" fmla="*/ 2610504 w 3568084"/>
                    <a:gd name="connsiteY6" fmla="*/ 251460 h 3394710"/>
                    <a:gd name="connsiteX7" fmla="*/ 2656224 w 3568084"/>
                    <a:gd name="connsiteY7" fmla="*/ 274320 h 3394710"/>
                    <a:gd name="connsiteX8" fmla="*/ 2656224 w 3568084"/>
                    <a:gd name="connsiteY8" fmla="*/ 335280 h 3394710"/>
                    <a:gd name="connsiteX9" fmla="*/ 2648604 w 3568084"/>
                    <a:gd name="connsiteY9" fmla="*/ 419100 h 3394710"/>
                    <a:gd name="connsiteX10" fmla="*/ 2732424 w 3568084"/>
                    <a:gd name="connsiteY10" fmla="*/ 434340 h 3394710"/>
                    <a:gd name="connsiteX11" fmla="*/ 2694324 w 3568084"/>
                    <a:gd name="connsiteY11" fmla="*/ 541020 h 3394710"/>
                    <a:gd name="connsiteX12" fmla="*/ 2747664 w 3568084"/>
                    <a:gd name="connsiteY12" fmla="*/ 678180 h 3394710"/>
                    <a:gd name="connsiteX13" fmla="*/ 2823864 w 3568084"/>
                    <a:gd name="connsiteY13" fmla="*/ 601980 h 3394710"/>
                    <a:gd name="connsiteX14" fmla="*/ 2945784 w 3568084"/>
                    <a:gd name="connsiteY14" fmla="*/ 579120 h 3394710"/>
                    <a:gd name="connsiteX15" fmla="*/ 3014364 w 3568084"/>
                    <a:gd name="connsiteY15" fmla="*/ 533400 h 3394710"/>
                    <a:gd name="connsiteX16" fmla="*/ 3052464 w 3568084"/>
                    <a:gd name="connsiteY16" fmla="*/ 579120 h 3394710"/>
                    <a:gd name="connsiteX17" fmla="*/ 3189624 w 3568084"/>
                    <a:gd name="connsiteY17" fmla="*/ 556260 h 3394710"/>
                    <a:gd name="connsiteX18" fmla="*/ 3220104 w 3568084"/>
                    <a:gd name="connsiteY18" fmla="*/ 480060 h 3394710"/>
                    <a:gd name="connsiteX19" fmla="*/ 3349644 w 3568084"/>
                    <a:gd name="connsiteY19" fmla="*/ 434340 h 3394710"/>
                    <a:gd name="connsiteX20" fmla="*/ 3425844 w 3568084"/>
                    <a:gd name="connsiteY20" fmla="*/ 381000 h 3394710"/>
                    <a:gd name="connsiteX21" fmla="*/ 3473060 w 3568084"/>
                    <a:gd name="connsiteY21" fmla="*/ 422970 h 3394710"/>
                    <a:gd name="connsiteX22" fmla="*/ 3568084 w 3568084"/>
                    <a:gd name="connsiteY22" fmla="*/ 448310 h 3394710"/>
                    <a:gd name="connsiteX23" fmla="*/ 3472834 w 3568084"/>
                    <a:gd name="connsiteY23" fmla="*/ 422910 h 3394710"/>
                    <a:gd name="connsiteX24" fmla="*/ 3377584 w 3568084"/>
                    <a:gd name="connsiteY24" fmla="*/ 505460 h 3394710"/>
                    <a:gd name="connsiteX25" fmla="*/ 3402984 w 3568084"/>
                    <a:gd name="connsiteY25" fmla="*/ 588010 h 3394710"/>
                    <a:gd name="connsiteX26" fmla="*/ 3472834 w 3568084"/>
                    <a:gd name="connsiteY26" fmla="*/ 638810 h 3394710"/>
                    <a:gd name="connsiteX27" fmla="*/ 3466484 w 3568084"/>
                    <a:gd name="connsiteY27" fmla="*/ 676910 h 3394710"/>
                    <a:gd name="connsiteX28" fmla="*/ 3479184 w 3568084"/>
                    <a:gd name="connsiteY28" fmla="*/ 708660 h 3394710"/>
                    <a:gd name="connsiteX29" fmla="*/ 3479184 w 3568084"/>
                    <a:gd name="connsiteY29" fmla="*/ 753110 h 3394710"/>
                    <a:gd name="connsiteX30" fmla="*/ 3409334 w 3568084"/>
                    <a:gd name="connsiteY30" fmla="*/ 721360 h 3394710"/>
                    <a:gd name="connsiteX31" fmla="*/ 3339484 w 3568084"/>
                    <a:gd name="connsiteY31" fmla="*/ 772160 h 3394710"/>
                    <a:gd name="connsiteX32" fmla="*/ 3339484 w 3568084"/>
                    <a:gd name="connsiteY32" fmla="*/ 829310 h 3394710"/>
                    <a:gd name="connsiteX33" fmla="*/ 3301384 w 3568084"/>
                    <a:gd name="connsiteY33" fmla="*/ 949960 h 3394710"/>
                    <a:gd name="connsiteX34" fmla="*/ 3244234 w 3568084"/>
                    <a:gd name="connsiteY34" fmla="*/ 969010 h 3394710"/>
                    <a:gd name="connsiteX35" fmla="*/ 3206134 w 3568084"/>
                    <a:gd name="connsiteY35" fmla="*/ 1045210 h 3394710"/>
                    <a:gd name="connsiteX36" fmla="*/ 3180734 w 3568084"/>
                    <a:gd name="connsiteY36" fmla="*/ 1146810 h 3394710"/>
                    <a:gd name="connsiteX37" fmla="*/ 3079134 w 3568084"/>
                    <a:gd name="connsiteY37" fmla="*/ 1191260 h 3394710"/>
                    <a:gd name="connsiteX38" fmla="*/ 3047384 w 3568084"/>
                    <a:gd name="connsiteY38" fmla="*/ 1254760 h 3394710"/>
                    <a:gd name="connsiteX39" fmla="*/ 3041034 w 3568084"/>
                    <a:gd name="connsiteY39" fmla="*/ 1299210 h 3394710"/>
                    <a:gd name="connsiteX40" fmla="*/ 3104534 w 3568084"/>
                    <a:gd name="connsiteY40" fmla="*/ 1324610 h 3394710"/>
                    <a:gd name="connsiteX41" fmla="*/ 3053734 w 3568084"/>
                    <a:gd name="connsiteY41" fmla="*/ 1375410 h 3394710"/>
                    <a:gd name="connsiteX42" fmla="*/ 3053734 w 3568084"/>
                    <a:gd name="connsiteY42" fmla="*/ 1464310 h 3394710"/>
                    <a:gd name="connsiteX43" fmla="*/ 3002934 w 3568084"/>
                    <a:gd name="connsiteY43" fmla="*/ 1546860 h 3394710"/>
                    <a:gd name="connsiteX44" fmla="*/ 3066434 w 3568084"/>
                    <a:gd name="connsiteY44" fmla="*/ 1559560 h 3394710"/>
                    <a:gd name="connsiteX45" fmla="*/ 3142634 w 3568084"/>
                    <a:gd name="connsiteY45" fmla="*/ 1667510 h 3394710"/>
                    <a:gd name="connsiteX46" fmla="*/ 3060084 w 3568084"/>
                    <a:gd name="connsiteY46" fmla="*/ 1692910 h 3394710"/>
                    <a:gd name="connsiteX47" fmla="*/ 3015634 w 3568084"/>
                    <a:gd name="connsiteY47" fmla="*/ 1781810 h 3394710"/>
                    <a:gd name="connsiteX48" fmla="*/ 3009284 w 3568084"/>
                    <a:gd name="connsiteY48" fmla="*/ 1864360 h 3394710"/>
                    <a:gd name="connsiteX49" fmla="*/ 3041034 w 3568084"/>
                    <a:gd name="connsiteY49" fmla="*/ 1896110 h 3394710"/>
                    <a:gd name="connsiteX50" fmla="*/ 3047384 w 3568084"/>
                    <a:gd name="connsiteY50" fmla="*/ 1953260 h 3394710"/>
                    <a:gd name="connsiteX51" fmla="*/ 3098184 w 3568084"/>
                    <a:gd name="connsiteY51" fmla="*/ 1953260 h 3394710"/>
                    <a:gd name="connsiteX52" fmla="*/ 3187084 w 3568084"/>
                    <a:gd name="connsiteY52" fmla="*/ 2042160 h 3394710"/>
                    <a:gd name="connsiteX53" fmla="*/ 3187084 w 3568084"/>
                    <a:gd name="connsiteY53" fmla="*/ 2137410 h 3394710"/>
                    <a:gd name="connsiteX54" fmla="*/ 3244234 w 3568084"/>
                    <a:gd name="connsiteY54" fmla="*/ 2175510 h 3394710"/>
                    <a:gd name="connsiteX55" fmla="*/ 3199784 w 3568084"/>
                    <a:gd name="connsiteY55" fmla="*/ 2226310 h 3394710"/>
                    <a:gd name="connsiteX56" fmla="*/ 3206134 w 3568084"/>
                    <a:gd name="connsiteY56" fmla="*/ 2296160 h 3394710"/>
                    <a:gd name="connsiteX57" fmla="*/ 3123584 w 3568084"/>
                    <a:gd name="connsiteY57" fmla="*/ 2296160 h 3394710"/>
                    <a:gd name="connsiteX58" fmla="*/ 3066434 w 3568084"/>
                    <a:gd name="connsiteY58" fmla="*/ 2353310 h 3394710"/>
                    <a:gd name="connsiteX59" fmla="*/ 2971184 w 3568084"/>
                    <a:gd name="connsiteY59" fmla="*/ 2359660 h 3394710"/>
                    <a:gd name="connsiteX60" fmla="*/ 2964834 w 3568084"/>
                    <a:gd name="connsiteY60" fmla="*/ 2429510 h 3394710"/>
                    <a:gd name="connsiteX61" fmla="*/ 2780684 w 3568084"/>
                    <a:gd name="connsiteY61" fmla="*/ 2607310 h 3394710"/>
                    <a:gd name="connsiteX62" fmla="*/ 2767984 w 3568084"/>
                    <a:gd name="connsiteY62" fmla="*/ 2747010 h 3394710"/>
                    <a:gd name="connsiteX63" fmla="*/ 2685434 w 3568084"/>
                    <a:gd name="connsiteY63" fmla="*/ 2759710 h 3394710"/>
                    <a:gd name="connsiteX64" fmla="*/ 2615584 w 3568084"/>
                    <a:gd name="connsiteY64" fmla="*/ 2823210 h 3394710"/>
                    <a:gd name="connsiteX65" fmla="*/ 2513984 w 3568084"/>
                    <a:gd name="connsiteY65" fmla="*/ 2848610 h 3394710"/>
                    <a:gd name="connsiteX66" fmla="*/ 2367934 w 3568084"/>
                    <a:gd name="connsiteY66" fmla="*/ 2785110 h 3394710"/>
                    <a:gd name="connsiteX67" fmla="*/ 2355234 w 3568084"/>
                    <a:gd name="connsiteY67" fmla="*/ 2905760 h 3394710"/>
                    <a:gd name="connsiteX68" fmla="*/ 2259984 w 3568084"/>
                    <a:gd name="connsiteY68" fmla="*/ 2975610 h 3394710"/>
                    <a:gd name="connsiteX69" fmla="*/ 2215534 w 3568084"/>
                    <a:gd name="connsiteY69" fmla="*/ 3026410 h 3394710"/>
                    <a:gd name="connsiteX70" fmla="*/ 2253634 w 3568084"/>
                    <a:gd name="connsiteY70" fmla="*/ 3108960 h 3394710"/>
                    <a:gd name="connsiteX71" fmla="*/ 2158384 w 3568084"/>
                    <a:gd name="connsiteY71" fmla="*/ 3064510 h 3394710"/>
                    <a:gd name="connsiteX72" fmla="*/ 2101234 w 3568084"/>
                    <a:gd name="connsiteY72" fmla="*/ 3096260 h 3394710"/>
                    <a:gd name="connsiteX73" fmla="*/ 2107584 w 3568084"/>
                    <a:gd name="connsiteY73" fmla="*/ 3166110 h 3394710"/>
                    <a:gd name="connsiteX74" fmla="*/ 2056784 w 3568084"/>
                    <a:gd name="connsiteY74" fmla="*/ 3229610 h 3394710"/>
                    <a:gd name="connsiteX75" fmla="*/ 2037734 w 3568084"/>
                    <a:gd name="connsiteY75" fmla="*/ 3274060 h 3394710"/>
                    <a:gd name="connsiteX76" fmla="*/ 2063134 w 3568084"/>
                    <a:gd name="connsiteY76" fmla="*/ 3337560 h 3394710"/>
                    <a:gd name="connsiteX77" fmla="*/ 1929784 w 3568084"/>
                    <a:gd name="connsiteY77" fmla="*/ 3356610 h 3394710"/>
                    <a:gd name="connsiteX78" fmla="*/ 1853584 w 3568084"/>
                    <a:gd name="connsiteY78" fmla="*/ 3337560 h 3394710"/>
                    <a:gd name="connsiteX79" fmla="*/ 1796434 w 3568084"/>
                    <a:gd name="connsiteY79" fmla="*/ 3286760 h 3394710"/>
                    <a:gd name="connsiteX80" fmla="*/ 1701184 w 3568084"/>
                    <a:gd name="connsiteY80" fmla="*/ 3280410 h 3394710"/>
                    <a:gd name="connsiteX81" fmla="*/ 1675784 w 3568084"/>
                    <a:gd name="connsiteY81" fmla="*/ 3337560 h 3394710"/>
                    <a:gd name="connsiteX82" fmla="*/ 1663084 w 3568084"/>
                    <a:gd name="connsiteY82" fmla="*/ 3394710 h 3394710"/>
                    <a:gd name="connsiteX83" fmla="*/ 1580534 w 3568084"/>
                    <a:gd name="connsiteY83" fmla="*/ 3394710 h 3394710"/>
                    <a:gd name="connsiteX84" fmla="*/ 1523384 w 3568084"/>
                    <a:gd name="connsiteY84" fmla="*/ 3312160 h 3394710"/>
                    <a:gd name="connsiteX85" fmla="*/ 1485284 w 3568084"/>
                    <a:gd name="connsiteY85" fmla="*/ 3223260 h 3394710"/>
                    <a:gd name="connsiteX86" fmla="*/ 1447184 w 3568084"/>
                    <a:gd name="connsiteY86" fmla="*/ 3210560 h 3394710"/>
                    <a:gd name="connsiteX87" fmla="*/ 1402734 w 3568084"/>
                    <a:gd name="connsiteY87" fmla="*/ 3191510 h 3394710"/>
                    <a:gd name="connsiteX88" fmla="*/ 1320184 w 3568084"/>
                    <a:gd name="connsiteY88" fmla="*/ 3134360 h 3394710"/>
                    <a:gd name="connsiteX89" fmla="*/ 1275734 w 3568084"/>
                    <a:gd name="connsiteY89" fmla="*/ 3153410 h 3394710"/>
                    <a:gd name="connsiteX90" fmla="*/ 1243984 w 3568084"/>
                    <a:gd name="connsiteY90" fmla="*/ 3204210 h 3394710"/>
                    <a:gd name="connsiteX91" fmla="*/ 1174134 w 3568084"/>
                    <a:gd name="connsiteY91" fmla="*/ 3153410 h 3394710"/>
                    <a:gd name="connsiteX92" fmla="*/ 1047134 w 3568084"/>
                    <a:gd name="connsiteY92" fmla="*/ 3172460 h 3394710"/>
                    <a:gd name="connsiteX93" fmla="*/ 1021734 w 3568084"/>
                    <a:gd name="connsiteY93" fmla="*/ 3216910 h 3394710"/>
                    <a:gd name="connsiteX94" fmla="*/ 989984 w 3568084"/>
                    <a:gd name="connsiteY94" fmla="*/ 3280410 h 3394710"/>
                    <a:gd name="connsiteX95" fmla="*/ 856634 w 3568084"/>
                    <a:gd name="connsiteY95" fmla="*/ 3286760 h 3394710"/>
                    <a:gd name="connsiteX96" fmla="*/ 761384 w 3568084"/>
                    <a:gd name="connsiteY96" fmla="*/ 3293110 h 3394710"/>
                    <a:gd name="connsiteX97" fmla="*/ 742334 w 3568084"/>
                    <a:gd name="connsiteY97" fmla="*/ 3343910 h 3394710"/>
                    <a:gd name="connsiteX98" fmla="*/ 647084 w 3568084"/>
                    <a:gd name="connsiteY98" fmla="*/ 3382010 h 3394710"/>
                    <a:gd name="connsiteX99" fmla="*/ 577234 w 3568084"/>
                    <a:gd name="connsiteY99" fmla="*/ 3343910 h 3394710"/>
                    <a:gd name="connsiteX100" fmla="*/ 520084 w 3568084"/>
                    <a:gd name="connsiteY100" fmla="*/ 3255010 h 3394710"/>
                    <a:gd name="connsiteX101" fmla="*/ 570884 w 3568084"/>
                    <a:gd name="connsiteY101" fmla="*/ 3159760 h 3394710"/>
                    <a:gd name="connsiteX102" fmla="*/ 545484 w 3568084"/>
                    <a:gd name="connsiteY102" fmla="*/ 2981960 h 3394710"/>
                    <a:gd name="connsiteX103" fmla="*/ 462934 w 3568084"/>
                    <a:gd name="connsiteY103" fmla="*/ 2861310 h 3394710"/>
                    <a:gd name="connsiteX104" fmla="*/ 412134 w 3568084"/>
                    <a:gd name="connsiteY104" fmla="*/ 2835910 h 3394710"/>
                    <a:gd name="connsiteX105" fmla="*/ 361334 w 3568084"/>
                    <a:gd name="connsiteY105" fmla="*/ 2727960 h 3394710"/>
                    <a:gd name="connsiteX106" fmla="*/ 399434 w 3568084"/>
                    <a:gd name="connsiteY106" fmla="*/ 2537460 h 3394710"/>
                    <a:gd name="connsiteX107" fmla="*/ 354984 w 3568084"/>
                    <a:gd name="connsiteY107" fmla="*/ 2524760 h 3394710"/>
                    <a:gd name="connsiteX108" fmla="*/ 259734 w 3568084"/>
                    <a:gd name="connsiteY108" fmla="*/ 2346960 h 3394710"/>
                    <a:gd name="connsiteX109" fmla="*/ 329584 w 3568084"/>
                    <a:gd name="connsiteY109" fmla="*/ 2004060 h 3394710"/>
                    <a:gd name="connsiteX110" fmla="*/ 177184 w 3568084"/>
                    <a:gd name="connsiteY110" fmla="*/ 1934210 h 3394710"/>
                    <a:gd name="connsiteX111" fmla="*/ 69234 w 3568084"/>
                    <a:gd name="connsiteY111" fmla="*/ 1724660 h 3394710"/>
                    <a:gd name="connsiteX112" fmla="*/ 120034 w 3568084"/>
                    <a:gd name="connsiteY112" fmla="*/ 1565910 h 3394710"/>
                    <a:gd name="connsiteX113" fmla="*/ 81934 w 3568084"/>
                    <a:gd name="connsiteY113" fmla="*/ 1464310 h 3394710"/>
                    <a:gd name="connsiteX114" fmla="*/ 170834 w 3568084"/>
                    <a:gd name="connsiteY114" fmla="*/ 1337310 h 3394710"/>
                    <a:gd name="connsiteX115" fmla="*/ 151784 w 3568084"/>
                    <a:gd name="connsiteY115" fmla="*/ 1280160 h 3394710"/>
                    <a:gd name="connsiteX116" fmla="*/ 94634 w 3568084"/>
                    <a:gd name="connsiteY116" fmla="*/ 1229360 h 3394710"/>
                    <a:gd name="connsiteX117" fmla="*/ 12084 w 3568084"/>
                    <a:gd name="connsiteY117" fmla="*/ 1140460 h 3394710"/>
                    <a:gd name="connsiteX118" fmla="*/ 0 w 3568084"/>
                    <a:gd name="connsiteY118" fmla="*/ 1067954 h 3394710"/>
                    <a:gd name="connsiteX119" fmla="*/ 65424 w 3568084"/>
                    <a:gd name="connsiteY119" fmla="*/ 1028700 h 3394710"/>
                    <a:gd name="connsiteX120" fmla="*/ 50184 w 3568084"/>
                    <a:gd name="connsiteY120" fmla="*/ 944880 h 3394710"/>
                    <a:gd name="connsiteX121" fmla="*/ 95904 w 3568084"/>
                    <a:gd name="connsiteY121" fmla="*/ 929640 h 3394710"/>
                    <a:gd name="connsiteX122" fmla="*/ 141624 w 3568084"/>
                    <a:gd name="connsiteY122" fmla="*/ 960120 h 3394710"/>
                    <a:gd name="connsiteX123" fmla="*/ 194964 w 3568084"/>
                    <a:gd name="connsiteY123" fmla="*/ 922020 h 3394710"/>
                    <a:gd name="connsiteX124" fmla="*/ 324504 w 3568084"/>
                    <a:gd name="connsiteY124" fmla="*/ 929640 h 3394710"/>
                    <a:gd name="connsiteX125" fmla="*/ 415944 w 3568084"/>
                    <a:gd name="connsiteY125" fmla="*/ 861060 h 3394710"/>
                    <a:gd name="connsiteX126" fmla="*/ 393084 w 3568084"/>
                    <a:gd name="connsiteY126" fmla="*/ 624840 h 3394710"/>
                    <a:gd name="connsiteX127" fmla="*/ 530244 w 3568084"/>
                    <a:gd name="connsiteY127" fmla="*/ 670560 h 3394710"/>
                    <a:gd name="connsiteX128" fmla="*/ 789324 w 3568084"/>
                    <a:gd name="connsiteY128" fmla="*/ 601980 h 3394710"/>
                    <a:gd name="connsiteX129" fmla="*/ 728364 w 3568084"/>
                    <a:gd name="connsiteY129" fmla="*/ 480060 h 3394710"/>
                    <a:gd name="connsiteX130" fmla="*/ 758844 w 3568084"/>
                    <a:gd name="connsiteY130" fmla="*/ 419100 h 3394710"/>
                    <a:gd name="connsiteX131" fmla="*/ 873144 w 3568084"/>
                    <a:gd name="connsiteY131" fmla="*/ 396240 h 3394710"/>
                    <a:gd name="connsiteX132" fmla="*/ 896004 w 3568084"/>
                    <a:gd name="connsiteY132" fmla="*/ 312420 h 3394710"/>
                    <a:gd name="connsiteX133" fmla="*/ 926484 w 3568084"/>
                    <a:gd name="connsiteY133" fmla="*/ 167640 h 3394710"/>
                    <a:gd name="connsiteX134" fmla="*/ 987444 w 3568084"/>
                    <a:gd name="connsiteY134" fmla="*/ 45720 h 3394710"/>
                    <a:gd name="connsiteX135" fmla="*/ 1040784 w 3568084"/>
                    <a:gd name="connsiteY135" fmla="*/ 38100 h 3394710"/>
                    <a:gd name="connsiteX136" fmla="*/ 1254144 w 3568084"/>
                    <a:gd name="connsiteY136" fmla="*/ 106680 h 3394710"/>
                    <a:gd name="connsiteX137" fmla="*/ 1353204 w 3568084"/>
                    <a:gd name="connsiteY137" fmla="*/ 99060 h 3394710"/>
                    <a:gd name="connsiteX138" fmla="*/ 1604664 w 3568084"/>
                    <a:gd name="connsiteY138" fmla="*/ 198120 h 3394710"/>
                    <a:gd name="connsiteX139" fmla="*/ 1688484 w 3568084"/>
                    <a:gd name="connsiteY139" fmla="*/ 373380 h 3394710"/>
                    <a:gd name="connsiteX140" fmla="*/ 1764684 w 3568084"/>
                    <a:gd name="connsiteY140" fmla="*/ 365760 h 3394710"/>
                    <a:gd name="connsiteX141" fmla="*/ 1810404 w 3568084"/>
                    <a:gd name="connsiteY141" fmla="*/ 289560 h 3394710"/>
                    <a:gd name="connsiteX142" fmla="*/ 1810404 w 3568084"/>
                    <a:gd name="connsiteY142" fmla="*/ 228600 h 3394710"/>
                    <a:gd name="connsiteX143" fmla="*/ 1917084 w 3568084"/>
                    <a:gd name="connsiteY143" fmla="*/ 213360 h 3394710"/>
                    <a:gd name="connsiteX144" fmla="*/ 1924704 w 3568084"/>
                    <a:gd name="connsiteY144" fmla="*/ 160020 h 3394710"/>
                    <a:gd name="connsiteX145" fmla="*/ 2008524 w 3568084"/>
                    <a:gd name="connsiteY145" fmla="*/ 160020 h 3394710"/>
                    <a:gd name="connsiteX146" fmla="*/ 2016144 w 3568084"/>
                    <a:gd name="connsiteY146" fmla="*/ 83820 h 3394710"/>
                    <a:gd name="connsiteX147" fmla="*/ 2160924 w 3568084"/>
                    <a:gd name="connsiteY147" fmla="*/ 7620 h 3394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</a:cxnLst>
                  <a:rect l="l" t="t" r="r" b="b"/>
                  <a:pathLst>
                    <a:path w="3568084" h="3394710">
                      <a:moveTo>
                        <a:pt x="2237124" y="0"/>
                      </a:moveTo>
                      <a:lnTo>
                        <a:pt x="2267604" y="45720"/>
                      </a:lnTo>
                      <a:lnTo>
                        <a:pt x="2221884" y="144780"/>
                      </a:lnTo>
                      <a:lnTo>
                        <a:pt x="2328564" y="182880"/>
                      </a:lnTo>
                      <a:lnTo>
                        <a:pt x="2412384" y="182880"/>
                      </a:lnTo>
                      <a:lnTo>
                        <a:pt x="2503824" y="167640"/>
                      </a:lnTo>
                      <a:lnTo>
                        <a:pt x="2610504" y="251460"/>
                      </a:lnTo>
                      <a:lnTo>
                        <a:pt x="2656224" y="274320"/>
                      </a:lnTo>
                      <a:lnTo>
                        <a:pt x="2656224" y="335280"/>
                      </a:lnTo>
                      <a:lnTo>
                        <a:pt x="2648604" y="419100"/>
                      </a:lnTo>
                      <a:lnTo>
                        <a:pt x="2732424" y="434340"/>
                      </a:lnTo>
                      <a:lnTo>
                        <a:pt x="2694324" y="541020"/>
                      </a:lnTo>
                      <a:lnTo>
                        <a:pt x="2747664" y="678180"/>
                      </a:lnTo>
                      <a:lnTo>
                        <a:pt x="2823864" y="601980"/>
                      </a:lnTo>
                      <a:lnTo>
                        <a:pt x="2945784" y="579120"/>
                      </a:lnTo>
                      <a:lnTo>
                        <a:pt x="3014364" y="533400"/>
                      </a:lnTo>
                      <a:lnTo>
                        <a:pt x="3052464" y="579120"/>
                      </a:lnTo>
                      <a:lnTo>
                        <a:pt x="3189624" y="556260"/>
                      </a:lnTo>
                      <a:lnTo>
                        <a:pt x="3220104" y="480060"/>
                      </a:lnTo>
                      <a:lnTo>
                        <a:pt x="3349644" y="434340"/>
                      </a:lnTo>
                      <a:lnTo>
                        <a:pt x="3425844" y="381000"/>
                      </a:lnTo>
                      <a:lnTo>
                        <a:pt x="3473060" y="422970"/>
                      </a:lnTo>
                      <a:lnTo>
                        <a:pt x="3568084" y="448310"/>
                      </a:lnTo>
                      <a:lnTo>
                        <a:pt x="3472834" y="422910"/>
                      </a:lnTo>
                      <a:lnTo>
                        <a:pt x="3377584" y="505460"/>
                      </a:lnTo>
                      <a:lnTo>
                        <a:pt x="3402984" y="588010"/>
                      </a:lnTo>
                      <a:lnTo>
                        <a:pt x="3472834" y="638810"/>
                      </a:lnTo>
                      <a:lnTo>
                        <a:pt x="3466484" y="676910"/>
                      </a:lnTo>
                      <a:lnTo>
                        <a:pt x="3479184" y="708660"/>
                      </a:lnTo>
                      <a:lnTo>
                        <a:pt x="3479184" y="753110"/>
                      </a:lnTo>
                      <a:lnTo>
                        <a:pt x="3409334" y="721360"/>
                      </a:lnTo>
                      <a:lnTo>
                        <a:pt x="3339484" y="772160"/>
                      </a:lnTo>
                      <a:lnTo>
                        <a:pt x="3339484" y="829310"/>
                      </a:lnTo>
                      <a:lnTo>
                        <a:pt x="3301384" y="949960"/>
                      </a:lnTo>
                      <a:lnTo>
                        <a:pt x="3244234" y="969010"/>
                      </a:lnTo>
                      <a:lnTo>
                        <a:pt x="3206134" y="1045210"/>
                      </a:lnTo>
                      <a:lnTo>
                        <a:pt x="3180734" y="1146810"/>
                      </a:lnTo>
                      <a:lnTo>
                        <a:pt x="3079134" y="1191260"/>
                      </a:lnTo>
                      <a:lnTo>
                        <a:pt x="3047384" y="1254760"/>
                      </a:lnTo>
                      <a:lnTo>
                        <a:pt x="3041034" y="1299210"/>
                      </a:lnTo>
                      <a:lnTo>
                        <a:pt x="3104534" y="1324610"/>
                      </a:lnTo>
                      <a:lnTo>
                        <a:pt x="3053734" y="1375410"/>
                      </a:lnTo>
                      <a:lnTo>
                        <a:pt x="3053734" y="1464310"/>
                      </a:lnTo>
                      <a:lnTo>
                        <a:pt x="3002934" y="1546860"/>
                      </a:lnTo>
                      <a:lnTo>
                        <a:pt x="3066434" y="1559560"/>
                      </a:lnTo>
                      <a:lnTo>
                        <a:pt x="3142634" y="1667510"/>
                      </a:lnTo>
                      <a:lnTo>
                        <a:pt x="3060084" y="1692910"/>
                      </a:lnTo>
                      <a:lnTo>
                        <a:pt x="3015634" y="1781810"/>
                      </a:lnTo>
                      <a:lnTo>
                        <a:pt x="3009284" y="1864360"/>
                      </a:lnTo>
                      <a:lnTo>
                        <a:pt x="3041034" y="1896110"/>
                      </a:lnTo>
                      <a:lnTo>
                        <a:pt x="3047384" y="1953260"/>
                      </a:lnTo>
                      <a:lnTo>
                        <a:pt x="3098184" y="1953260"/>
                      </a:lnTo>
                      <a:lnTo>
                        <a:pt x="3187084" y="2042160"/>
                      </a:lnTo>
                      <a:lnTo>
                        <a:pt x="3187084" y="2137410"/>
                      </a:lnTo>
                      <a:lnTo>
                        <a:pt x="3244234" y="2175510"/>
                      </a:lnTo>
                      <a:lnTo>
                        <a:pt x="3199784" y="2226310"/>
                      </a:lnTo>
                      <a:lnTo>
                        <a:pt x="3206134" y="2296160"/>
                      </a:lnTo>
                      <a:lnTo>
                        <a:pt x="3123584" y="2296160"/>
                      </a:lnTo>
                      <a:lnTo>
                        <a:pt x="3066434" y="2353310"/>
                      </a:lnTo>
                      <a:lnTo>
                        <a:pt x="2971184" y="2359660"/>
                      </a:lnTo>
                      <a:lnTo>
                        <a:pt x="2964834" y="2429510"/>
                      </a:lnTo>
                      <a:lnTo>
                        <a:pt x="2780684" y="2607310"/>
                      </a:lnTo>
                      <a:lnTo>
                        <a:pt x="2767984" y="2747010"/>
                      </a:lnTo>
                      <a:lnTo>
                        <a:pt x="2685434" y="2759710"/>
                      </a:lnTo>
                      <a:lnTo>
                        <a:pt x="2615584" y="2823210"/>
                      </a:lnTo>
                      <a:lnTo>
                        <a:pt x="2513984" y="2848610"/>
                      </a:lnTo>
                      <a:lnTo>
                        <a:pt x="2367934" y="2785110"/>
                      </a:lnTo>
                      <a:lnTo>
                        <a:pt x="2355234" y="2905760"/>
                      </a:lnTo>
                      <a:lnTo>
                        <a:pt x="2259984" y="2975610"/>
                      </a:lnTo>
                      <a:lnTo>
                        <a:pt x="2215534" y="3026410"/>
                      </a:lnTo>
                      <a:lnTo>
                        <a:pt x="2253634" y="3108960"/>
                      </a:lnTo>
                      <a:lnTo>
                        <a:pt x="2158384" y="3064510"/>
                      </a:lnTo>
                      <a:lnTo>
                        <a:pt x="2101234" y="3096260"/>
                      </a:lnTo>
                      <a:lnTo>
                        <a:pt x="2107584" y="3166110"/>
                      </a:lnTo>
                      <a:lnTo>
                        <a:pt x="2056784" y="3229610"/>
                      </a:lnTo>
                      <a:lnTo>
                        <a:pt x="2037734" y="3274060"/>
                      </a:lnTo>
                      <a:lnTo>
                        <a:pt x="2063134" y="3337560"/>
                      </a:lnTo>
                      <a:lnTo>
                        <a:pt x="1929784" y="3356610"/>
                      </a:lnTo>
                      <a:lnTo>
                        <a:pt x="1853584" y="3337560"/>
                      </a:lnTo>
                      <a:lnTo>
                        <a:pt x="1796434" y="3286760"/>
                      </a:lnTo>
                      <a:lnTo>
                        <a:pt x="1701184" y="3280410"/>
                      </a:lnTo>
                      <a:lnTo>
                        <a:pt x="1675784" y="3337560"/>
                      </a:lnTo>
                      <a:lnTo>
                        <a:pt x="1663084" y="3394710"/>
                      </a:lnTo>
                      <a:lnTo>
                        <a:pt x="1580534" y="3394710"/>
                      </a:lnTo>
                      <a:lnTo>
                        <a:pt x="1523384" y="3312160"/>
                      </a:lnTo>
                      <a:lnTo>
                        <a:pt x="1485284" y="3223260"/>
                      </a:lnTo>
                      <a:lnTo>
                        <a:pt x="1447184" y="3210560"/>
                      </a:lnTo>
                      <a:lnTo>
                        <a:pt x="1402734" y="3191510"/>
                      </a:lnTo>
                      <a:lnTo>
                        <a:pt x="1320184" y="3134360"/>
                      </a:lnTo>
                      <a:lnTo>
                        <a:pt x="1275734" y="3153410"/>
                      </a:lnTo>
                      <a:lnTo>
                        <a:pt x="1243984" y="3204210"/>
                      </a:lnTo>
                      <a:lnTo>
                        <a:pt x="1174134" y="3153410"/>
                      </a:lnTo>
                      <a:lnTo>
                        <a:pt x="1047134" y="3172460"/>
                      </a:lnTo>
                      <a:lnTo>
                        <a:pt x="1021734" y="3216910"/>
                      </a:lnTo>
                      <a:lnTo>
                        <a:pt x="989984" y="3280410"/>
                      </a:lnTo>
                      <a:lnTo>
                        <a:pt x="856634" y="3286760"/>
                      </a:lnTo>
                      <a:lnTo>
                        <a:pt x="761384" y="3293110"/>
                      </a:lnTo>
                      <a:lnTo>
                        <a:pt x="742334" y="3343910"/>
                      </a:lnTo>
                      <a:lnTo>
                        <a:pt x="647084" y="3382010"/>
                      </a:lnTo>
                      <a:lnTo>
                        <a:pt x="577234" y="3343910"/>
                      </a:lnTo>
                      <a:lnTo>
                        <a:pt x="520084" y="3255010"/>
                      </a:lnTo>
                      <a:lnTo>
                        <a:pt x="570884" y="3159760"/>
                      </a:lnTo>
                      <a:lnTo>
                        <a:pt x="545484" y="2981960"/>
                      </a:lnTo>
                      <a:lnTo>
                        <a:pt x="462934" y="2861310"/>
                      </a:lnTo>
                      <a:lnTo>
                        <a:pt x="412134" y="2835910"/>
                      </a:lnTo>
                      <a:lnTo>
                        <a:pt x="361334" y="2727960"/>
                      </a:lnTo>
                      <a:lnTo>
                        <a:pt x="399434" y="2537460"/>
                      </a:lnTo>
                      <a:lnTo>
                        <a:pt x="354984" y="2524760"/>
                      </a:lnTo>
                      <a:lnTo>
                        <a:pt x="259734" y="2346960"/>
                      </a:lnTo>
                      <a:lnTo>
                        <a:pt x="329584" y="2004060"/>
                      </a:lnTo>
                      <a:lnTo>
                        <a:pt x="177184" y="1934210"/>
                      </a:lnTo>
                      <a:lnTo>
                        <a:pt x="69234" y="1724660"/>
                      </a:lnTo>
                      <a:lnTo>
                        <a:pt x="120034" y="1565910"/>
                      </a:lnTo>
                      <a:lnTo>
                        <a:pt x="81934" y="1464310"/>
                      </a:lnTo>
                      <a:lnTo>
                        <a:pt x="170834" y="1337310"/>
                      </a:lnTo>
                      <a:lnTo>
                        <a:pt x="151784" y="1280160"/>
                      </a:lnTo>
                      <a:lnTo>
                        <a:pt x="94634" y="1229360"/>
                      </a:lnTo>
                      <a:lnTo>
                        <a:pt x="12084" y="1140460"/>
                      </a:lnTo>
                      <a:lnTo>
                        <a:pt x="0" y="1067954"/>
                      </a:lnTo>
                      <a:lnTo>
                        <a:pt x="65424" y="1028700"/>
                      </a:lnTo>
                      <a:lnTo>
                        <a:pt x="50184" y="944880"/>
                      </a:lnTo>
                      <a:lnTo>
                        <a:pt x="95904" y="929640"/>
                      </a:lnTo>
                      <a:lnTo>
                        <a:pt x="141624" y="960120"/>
                      </a:lnTo>
                      <a:lnTo>
                        <a:pt x="194964" y="922020"/>
                      </a:lnTo>
                      <a:lnTo>
                        <a:pt x="324504" y="929640"/>
                      </a:lnTo>
                      <a:lnTo>
                        <a:pt x="415944" y="861060"/>
                      </a:lnTo>
                      <a:lnTo>
                        <a:pt x="393084" y="624840"/>
                      </a:lnTo>
                      <a:lnTo>
                        <a:pt x="530244" y="670560"/>
                      </a:lnTo>
                      <a:lnTo>
                        <a:pt x="789324" y="601980"/>
                      </a:lnTo>
                      <a:lnTo>
                        <a:pt x="728364" y="480060"/>
                      </a:lnTo>
                      <a:lnTo>
                        <a:pt x="758844" y="419100"/>
                      </a:lnTo>
                      <a:lnTo>
                        <a:pt x="873144" y="396240"/>
                      </a:lnTo>
                      <a:lnTo>
                        <a:pt x="896004" y="312420"/>
                      </a:lnTo>
                      <a:lnTo>
                        <a:pt x="926484" y="167640"/>
                      </a:lnTo>
                      <a:lnTo>
                        <a:pt x="987444" y="45720"/>
                      </a:lnTo>
                      <a:lnTo>
                        <a:pt x="1040784" y="38100"/>
                      </a:lnTo>
                      <a:lnTo>
                        <a:pt x="1254144" y="106680"/>
                      </a:lnTo>
                      <a:lnTo>
                        <a:pt x="1353204" y="99060"/>
                      </a:lnTo>
                      <a:lnTo>
                        <a:pt x="1604664" y="198120"/>
                      </a:lnTo>
                      <a:lnTo>
                        <a:pt x="1688484" y="373380"/>
                      </a:lnTo>
                      <a:lnTo>
                        <a:pt x="1764684" y="365760"/>
                      </a:lnTo>
                      <a:lnTo>
                        <a:pt x="1810404" y="289560"/>
                      </a:lnTo>
                      <a:lnTo>
                        <a:pt x="1810404" y="228600"/>
                      </a:lnTo>
                      <a:lnTo>
                        <a:pt x="1917084" y="213360"/>
                      </a:lnTo>
                      <a:lnTo>
                        <a:pt x="1924704" y="160020"/>
                      </a:lnTo>
                      <a:lnTo>
                        <a:pt x="2008524" y="160020"/>
                      </a:lnTo>
                      <a:lnTo>
                        <a:pt x="2016144" y="83820"/>
                      </a:lnTo>
                      <a:lnTo>
                        <a:pt x="2160924" y="7620"/>
                      </a:lnTo>
                      <a:close/>
                    </a:path>
                  </a:pathLst>
                </a:custGeom>
                <a:solidFill>
                  <a:srgbClr val="A9D18E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94" name="フリーフォーム: 図形 393">
                  <a:extLst>
                    <a:ext uri="{FF2B5EF4-FFF2-40B4-BE49-F238E27FC236}">
                      <a16:creationId xmlns:a16="http://schemas.microsoft.com/office/drawing/2014/main" id="{CDED2833-B3A6-2561-4E6F-A296A03F8193}"/>
                    </a:ext>
                  </a:extLst>
                </p:cNvPr>
                <p:cNvSpPr/>
                <p:nvPr/>
              </p:nvSpPr>
              <p:spPr>
                <a:xfrm>
                  <a:off x="1045832" y="1514870"/>
                  <a:ext cx="895884" cy="693196"/>
                </a:xfrm>
                <a:custGeom>
                  <a:avLst/>
                  <a:gdLst>
                    <a:gd name="connsiteX0" fmla="*/ 2628900 w 4367616"/>
                    <a:gd name="connsiteY0" fmla="*/ 0 h 3379472"/>
                    <a:gd name="connsiteX1" fmla="*/ 2686050 w 4367616"/>
                    <a:gd name="connsiteY1" fmla="*/ 76200 h 3379472"/>
                    <a:gd name="connsiteX2" fmla="*/ 2828926 w 4367616"/>
                    <a:gd name="connsiteY2" fmla="*/ 95252 h 3379472"/>
                    <a:gd name="connsiteX3" fmla="*/ 2943226 w 4367616"/>
                    <a:gd name="connsiteY3" fmla="*/ 28576 h 3379472"/>
                    <a:gd name="connsiteX4" fmla="*/ 3105150 w 4367616"/>
                    <a:gd name="connsiteY4" fmla="*/ 142876 h 3379472"/>
                    <a:gd name="connsiteX5" fmla="*/ 3267074 w 4367616"/>
                    <a:gd name="connsiteY5" fmla="*/ 47628 h 3379472"/>
                    <a:gd name="connsiteX6" fmla="*/ 3355840 w 4367616"/>
                    <a:gd name="connsiteY6" fmla="*/ 77216 h 3379472"/>
                    <a:gd name="connsiteX7" fmla="*/ 3348990 w 4367616"/>
                    <a:gd name="connsiteY7" fmla="*/ 110492 h 3379472"/>
                    <a:gd name="connsiteX8" fmla="*/ 3615690 w 4367616"/>
                    <a:gd name="connsiteY8" fmla="*/ 118112 h 3379472"/>
                    <a:gd name="connsiteX9" fmla="*/ 3630930 w 4367616"/>
                    <a:gd name="connsiteY9" fmla="*/ 140972 h 3379472"/>
                    <a:gd name="connsiteX10" fmla="*/ 3691890 w 4367616"/>
                    <a:gd name="connsiteY10" fmla="*/ 118112 h 3379472"/>
                    <a:gd name="connsiteX11" fmla="*/ 3768090 w 4367616"/>
                    <a:gd name="connsiteY11" fmla="*/ 156212 h 3379472"/>
                    <a:gd name="connsiteX12" fmla="*/ 3778866 w 4367616"/>
                    <a:gd name="connsiteY12" fmla="*/ 149746 h 3379472"/>
                    <a:gd name="connsiteX13" fmla="*/ 3790950 w 4367616"/>
                    <a:gd name="connsiteY13" fmla="*/ 222252 h 3379472"/>
                    <a:gd name="connsiteX14" fmla="*/ 3873500 w 4367616"/>
                    <a:gd name="connsiteY14" fmla="*/ 311152 h 3379472"/>
                    <a:gd name="connsiteX15" fmla="*/ 3930650 w 4367616"/>
                    <a:gd name="connsiteY15" fmla="*/ 361952 h 3379472"/>
                    <a:gd name="connsiteX16" fmla="*/ 3949700 w 4367616"/>
                    <a:gd name="connsiteY16" fmla="*/ 419102 h 3379472"/>
                    <a:gd name="connsiteX17" fmla="*/ 3860800 w 4367616"/>
                    <a:gd name="connsiteY17" fmla="*/ 546102 h 3379472"/>
                    <a:gd name="connsiteX18" fmla="*/ 3898900 w 4367616"/>
                    <a:gd name="connsiteY18" fmla="*/ 647702 h 3379472"/>
                    <a:gd name="connsiteX19" fmla="*/ 3848100 w 4367616"/>
                    <a:gd name="connsiteY19" fmla="*/ 806452 h 3379472"/>
                    <a:gd name="connsiteX20" fmla="*/ 3956050 w 4367616"/>
                    <a:gd name="connsiteY20" fmla="*/ 1016002 h 3379472"/>
                    <a:gd name="connsiteX21" fmla="*/ 4108450 w 4367616"/>
                    <a:gd name="connsiteY21" fmla="*/ 1085852 h 3379472"/>
                    <a:gd name="connsiteX22" fmla="*/ 4038600 w 4367616"/>
                    <a:gd name="connsiteY22" fmla="*/ 1428752 h 3379472"/>
                    <a:gd name="connsiteX23" fmla="*/ 4133850 w 4367616"/>
                    <a:gd name="connsiteY23" fmla="*/ 1606552 h 3379472"/>
                    <a:gd name="connsiteX24" fmla="*/ 4178300 w 4367616"/>
                    <a:gd name="connsiteY24" fmla="*/ 1619252 h 3379472"/>
                    <a:gd name="connsiteX25" fmla="*/ 4140200 w 4367616"/>
                    <a:gd name="connsiteY25" fmla="*/ 1809752 h 3379472"/>
                    <a:gd name="connsiteX26" fmla="*/ 4191000 w 4367616"/>
                    <a:gd name="connsiteY26" fmla="*/ 1917702 h 3379472"/>
                    <a:gd name="connsiteX27" fmla="*/ 4241800 w 4367616"/>
                    <a:gd name="connsiteY27" fmla="*/ 1943102 h 3379472"/>
                    <a:gd name="connsiteX28" fmla="*/ 4324350 w 4367616"/>
                    <a:gd name="connsiteY28" fmla="*/ 2063752 h 3379472"/>
                    <a:gd name="connsiteX29" fmla="*/ 4349750 w 4367616"/>
                    <a:gd name="connsiteY29" fmla="*/ 2241552 h 3379472"/>
                    <a:gd name="connsiteX30" fmla="*/ 4298950 w 4367616"/>
                    <a:gd name="connsiteY30" fmla="*/ 2336802 h 3379472"/>
                    <a:gd name="connsiteX31" fmla="*/ 4356100 w 4367616"/>
                    <a:gd name="connsiteY31" fmla="*/ 2425702 h 3379472"/>
                    <a:gd name="connsiteX32" fmla="*/ 4367616 w 4367616"/>
                    <a:gd name="connsiteY32" fmla="*/ 2431984 h 3379472"/>
                    <a:gd name="connsiteX33" fmla="*/ 4316730 w 4367616"/>
                    <a:gd name="connsiteY33" fmla="*/ 2472692 h 3379472"/>
                    <a:gd name="connsiteX34" fmla="*/ 4187190 w 4367616"/>
                    <a:gd name="connsiteY34" fmla="*/ 2518412 h 3379472"/>
                    <a:gd name="connsiteX35" fmla="*/ 4126230 w 4367616"/>
                    <a:gd name="connsiteY35" fmla="*/ 2586992 h 3379472"/>
                    <a:gd name="connsiteX36" fmla="*/ 4110990 w 4367616"/>
                    <a:gd name="connsiteY36" fmla="*/ 2731772 h 3379472"/>
                    <a:gd name="connsiteX37" fmla="*/ 4057650 w 4367616"/>
                    <a:gd name="connsiteY37" fmla="*/ 2739392 h 3379472"/>
                    <a:gd name="connsiteX38" fmla="*/ 3935730 w 4367616"/>
                    <a:gd name="connsiteY38" fmla="*/ 2693672 h 3379472"/>
                    <a:gd name="connsiteX39" fmla="*/ 3768090 w 4367616"/>
                    <a:gd name="connsiteY39" fmla="*/ 2640332 h 3379472"/>
                    <a:gd name="connsiteX40" fmla="*/ 3798570 w 4367616"/>
                    <a:gd name="connsiteY40" fmla="*/ 2556512 h 3379472"/>
                    <a:gd name="connsiteX41" fmla="*/ 3722370 w 4367616"/>
                    <a:gd name="connsiteY41" fmla="*/ 2487932 h 3379472"/>
                    <a:gd name="connsiteX42" fmla="*/ 3653790 w 4367616"/>
                    <a:gd name="connsiteY42" fmla="*/ 2571752 h 3379472"/>
                    <a:gd name="connsiteX43" fmla="*/ 3341370 w 4367616"/>
                    <a:gd name="connsiteY43" fmla="*/ 2663192 h 3379472"/>
                    <a:gd name="connsiteX44" fmla="*/ 3227070 w 4367616"/>
                    <a:gd name="connsiteY44" fmla="*/ 2663192 h 3379472"/>
                    <a:gd name="connsiteX45" fmla="*/ 3173730 w 4367616"/>
                    <a:gd name="connsiteY45" fmla="*/ 2815592 h 3379472"/>
                    <a:gd name="connsiteX46" fmla="*/ 3105150 w 4367616"/>
                    <a:gd name="connsiteY46" fmla="*/ 2876552 h 3379472"/>
                    <a:gd name="connsiteX47" fmla="*/ 2792730 w 4367616"/>
                    <a:gd name="connsiteY47" fmla="*/ 2823212 h 3379472"/>
                    <a:gd name="connsiteX48" fmla="*/ 2739390 w 4367616"/>
                    <a:gd name="connsiteY48" fmla="*/ 2876552 h 3379472"/>
                    <a:gd name="connsiteX49" fmla="*/ 2625090 w 4367616"/>
                    <a:gd name="connsiteY49" fmla="*/ 2884172 h 3379472"/>
                    <a:gd name="connsiteX50" fmla="*/ 2487930 w 4367616"/>
                    <a:gd name="connsiteY50" fmla="*/ 3028952 h 3379472"/>
                    <a:gd name="connsiteX51" fmla="*/ 2426970 w 4367616"/>
                    <a:gd name="connsiteY51" fmla="*/ 2960372 h 3379472"/>
                    <a:gd name="connsiteX52" fmla="*/ 2350770 w 4367616"/>
                    <a:gd name="connsiteY52" fmla="*/ 2960372 h 3379472"/>
                    <a:gd name="connsiteX53" fmla="*/ 2335530 w 4367616"/>
                    <a:gd name="connsiteY53" fmla="*/ 3059432 h 3379472"/>
                    <a:gd name="connsiteX54" fmla="*/ 2221230 w 4367616"/>
                    <a:gd name="connsiteY54" fmla="*/ 3219452 h 3379472"/>
                    <a:gd name="connsiteX55" fmla="*/ 2007870 w 4367616"/>
                    <a:gd name="connsiteY55" fmla="*/ 3219452 h 3379472"/>
                    <a:gd name="connsiteX56" fmla="*/ 1847850 w 4367616"/>
                    <a:gd name="connsiteY56" fmla="*/ 3348992 h 3379472"/>
                    <a:gd name="connsiteX57" fmla="*/ 1764030 w 4367616"/>
                    <a:gd name="connsiteY57" fmla="*/ 3303272 h 3379472"/>
                    <a:gd name="connsiteX58" fmla="*/ 1741170 w 4367616"/>
                    <a:gd name="connsiteY58" fmla="*/ 3295652 h 3379472"/>
                    <a:gd name="connsiteX59" fmla="*/ 1642110 w 4367616"/>
                    <a:gd name="connsiteY59" fmla="*/ 3379472 h 3379472"/>
                    <a:gd name="connsiteX60" fmla="*/ 1558290 w 4367616"/>
                    <a:gd name="connsiteY60" fmla="*/ 3326132 h 3379472"/>
                    <a:gd name="connsiteX61" fmla="*/ 1611630 w 4367616"/>
                    <a:gd name="connsiteY61" fmla="*/ 3257552 h 3379472"/>
                    <a:gd name="connsiteX62" fmla="*/ 1497330 w 4367616"/>
                    <a:gd name="connsiteY62" fmla="*/ 3196592 h 3379472"/>
                    <a:gd name="connsiteX63" fmla="*/ 1421130 w 4367616"/>
                    <a:gd name="connsiteY63" fmla="*/ 3013712 h 3379472"/>
                    <a:gd name="connsiteX64" fmla="*/ 1413510 w 4367616"/>
                    <a:gd name="connsiteY64" fmla="*/ 2907032 h 3379472"/>
                    <a:gd name="connsiteX65" fmla="*/ 1436370 w 4367616"/>
                    <a:gd name="connsiteY65" fmla="*/ 2823212 h 3379472"/>
                    <a:gd name="connsiteX66" fmla="*/ 1367790 w 4367616"/>
                    <a:gd name="connsiteY66" fmla="*/ 2807972 h 3379472"/>
                    <a:gd name="connsiteX67" fmla="*/ 1268730 w 4367616"/>
                    <a:gd name="connsiteY67" fmla="*/ 2846072 h 3379472"/>
                    <a:gd name="connsiteX68" fmla="*/ 1131570 w 4367616"/>
                    <a:gd name="connsiteY68" fmla="*/ 2777492 h 3379472"/>
                    <a:gd name="connsiteX69" fmla="*/ 1032510 w 4367616"/>
                    <a:gd name="connsiteY69" fmla="*/ 2792732 h 3379472"/>
                    <a:gd name="connsiteX70" fmla="*/ 902970 w 4367616"/>
                    <a:gd name="connsiteY70" fmla="*/ 2807972 h 3379472"/>
                    <a:gd name="connsiteX71" fmla="*/ 864870 w 4367616"/>
                    <a:gd name="connsiteY71" fmla="*/ 2922272 h 3379472"/>
                    <a:gd name="connsiteX72" fmla="*/ 742950 w 4367616"/>
                    <a:gd name="connsiteY72" fmla="*/ 3036572 h 3379472"/>
                    <a:gd name="connsiteX73" fmla="*/ 613410 w 4367616"/>
                    <a:gd name="connsiteY73" fmla="*/ 3143252 h 3379472"/>
                    <a:gd name="connsiteX74" fmla="*/ 575310 w 4367616"/>
                    <a:gd name="connsiteY74" fmla="*/ 3219452 h 3379472"/>
                    <a:gd name="connsiteX75" fmla="*/ 628650 w 4367616"/>
                    <a:gd name="connsiteY75" fmla="*/ 3326132 h 3379472"/>
                    <a:gd name="connsiteX76" fmla="*/ 615398 w 4367616"/>
                    <a:gd name="connsiteY76" fmla="*/ 3331432 h 3379472"/>
                    <a:gd name="connsiteX77" fmla="*/ 499110 w 4367616"/>
                    <a:gd name="connsiteY77" fmla="*/ 3318512 h 3379472"/>
                    <a:gd name="connsiteX78" fmla="*/ 499110 w 4367616"/>
                    <a:gd name="connsiteY78" fmla="*/ 3257552 h 3379472"/>
                    <a:gd name="connsiteX79" fmla="*/ 407670 w 4367616"/>
                    <a:gd name="connsiteY79" fmla="*/ 3257552 h 3379472"/>
                    <a:gd name="connsiteX80" fmla="*/ 346710 w 4367616"/>
                    <a:gd name="connsiteY80" fmla="*/ 3242312 h 3379472"/>
                    <a:gd name="connsiteX81" fmla="*/ 339090 w 4367616"/>
                    <a:gd name="connsiteY81" fmla="*/ 3211832 h 3379472"/>
                    <a:gd name="connsiteX82" fmla="*/ 316230 w 4367616"/>
                    <a:gd name="connsiteY82" fmla="*/ 3143252 h 3379472"/>
                    <a:gd name="connsiteX83" fmla="*/ 316230 w 4367616"/>
                    <a:gd name="connsiteY83" fmla="*/ 3082292 h 3379472"/>
                    <a:gd name="connsiteX84" fmla="*/ 262890 w 4367616"/>
                    <a:gd name="connsiteY84" fmla="*/ 2945132 h 3379472"/>
                    <a:gd name="connsiteX85" fmla="*/ 285750 w 4367616"/>
                    <a:gd name="connsiteY85" fmla="*/ 2884172 h 3379472"/>
                    <a:gd name="connsiteX86" fmla="*/ 209550 w 4367616"/>
                    <a:gd name="connsiteY86" fmla="*/ 2876552 h 3379472"/>
                    <a:gd name="connsiteX87" fmla="*/ 201930 w 4367616"/>
                    <a:gd name="connsiteY87" fmla="*/ 2823212 h 3379472"/>
                    <a:gd name="connsiteX88" fmla="*/ 118110 w 4367616"/>
                    <a:gd name="connsiteY88" fmla="*/ 2769872 h 3379472"/>
                    <a:gd name="connsiteX89" fmla="*/ 118110 w 4367616"/>
                    <a:gd name="connsiteY89" fmla="*/ 2708912 h 3379472"/>
                    <a:gd name="connsiteX90" fmla="*/ 118110 w 4367616"/>
                    <a:gd name="connsiteY90" fmla="*/ 2594612 h 3379472"/>
                    <a:gd name="connsiteX91" fmla="*/ 118110 w 4367616"/>
                    <a:gd name="connsiteY91" fmla="*/ 2487932 h 3379472"/>
                    <a:gd name="connsiteX92" fmla="*/ 110490 w 4367616"/>
                    <a:gd name="connsiteY92" fmla="*/ 2373632 h 3379472"/>
                    <a:gd name="connsiteX93" fmla="*/ 96568 w 4367616"/>
                    <a:gd name="connsiteY93" fmla="*/ 2373632 h 3379472"/>
                    <a:gd name="connsiteX94" fmla="*/ 66674 w 4367616"/>
                    <a:gd name="connsiteY94" fmla="*/ 2276476 h 3379472"/>
                    <a:gd name="connsiteX95" fmla="*/ 0 w 4367616"/>
                    <a:gd name="connsiteY95" fmla="*/ 2247900 h 3379472"/>
                    <a:gd name="connsiteX96" fmla="*/ 57150 w 4367616"/>
                    <a:gd name="connsiteY96" fmla="*/ 2162176 h 3379472"/>
                    <a:gd name="connsiteX97" fmla="*/ 104774 w 4367616"/>
                    <a:gd name="connsiteY97" fmla="*/ 2152652 h 3379472"/>
                    <a:gd name="connsiteX98" fmla="*/ 247650 w 4367616"/>
                    <a:gd name="connsiteY98" fmla="*/ 2028828 h 3379472"/>
                    <a:gd name="connsiteX99" fmla="*/ 304800 w 4367616"/>
                    <a:gd name="connsiteY99" fmla="*/ 1885952 h 3379472"/>
                    <a:gd name="connsiteX100" fmla="*/ 247650 w 4367616"/>
                    <a:gd name="connsiteY100" fmla="*/ 1809752 h 3379472"/>
                    <a:gd name="connsiteX101" fmla="*/ 371474 w 4367616"/>
                    <a:gd name="connsiteY101" fmla="*/ 1552576 h 3379472"/>
                    <a:gd name="connsiteX102" fmla="*/ 304800 w 4367616"/>
                    <a:gd name="connsiteY102" fmla="*/ 1514476 h 3379472"/>
                    <a:gd name="connsiteX103" fmla="*/ 361950 w 4367616"/>
                    <a:gd name="connsiteY103" fmla="*/ 1438276 h 3379472"/>
                    <a:gd name="connsiteX104" fmla="*/ 561974 w 4367616"/>
                    <a:gd name="connsiteY104" fmla="*/ 1333500 h 3379472"/>
                    <a:gd name="connsiteX105" fmla="*/ 609600 w 4367616"/>
                    <a:gd name="connsiteY105" fmla="*/ 1228728 h 3379472"/>
                    <a:gd name="connsiteX106" fmla="*/ 609600 w 4367616"/>
                    <a:gd name="connsiteY106" fmla="*/ 1114428 h 3379472"/>
                    <a:gd name="connsiteX107" fmla="*/ 685800 w 4367616"/>
                    <a:gd name="connsiteY107" fmla="*/ 1114428 h 3379472"/>
                    <a:gd name="connsiteX108" fmla="*/ 771526 w 4367616"/>
                    <a:gd name="connsiteY108" fmla="*/ 1238252 h 3379472"/>
                    <a:gd name="connsiteX109" fmla="*/ 819150 w 4367616"/>
                    <a:gd name="connsiteY109" fmla="*/ 1152528 h 3379472"/>
                    <a:gd name="connsiteX110" fmla="*/ 876300 w 4367616"/>
                    <a:gd name="connsiteY110" fmla="*/ 1181100 h 3379472"/>
                    <a:gd name="connsiteX111" fmla="*/ 1019174 w 4367616"/>
                    <a:gd name="connsiteY111" fmla="*/ 1143000 h 3379472"/>
                    <a:gd name="connsiteX112" fmla="*/ 1085850 w 4367616"/>
                    <a:gd name="connsiteY112" fmla="*/ 1238252 h 3379472"/>
                    <a:gd name="connsiteX113" fmla="*/ 1171574 w 4367616"/>
                    <a:gd name="connsiteY113" fmla="*/ 1162052 h 3379472"/>
                    <a:gd name="connsiteX114" fmla="*/ 1190626 w 4367616"/>
                    <a:gd name="connsiteY114" fmla="*/ 1085852 h 3379472"/>
                    <a:gd name="connsiteX115" fmla="*/ 1304926 w 4367616"/>
                    <a:gd name="connsiteY115" fmla="*/ 1133476 h 3379472"/>
                    <a:gd name="connsiteX116" fmla="*/ 1543050 w 4367616"/>
                    <a:gd name="connsiteY116" fmla="*/ 1143000 h 3379472"/>
                    <a:gd name="connsiteX117" fmla="*/ 1771650 w 4367616"/>
                    <a:gd name="connsiteY117" fmla="*/ 1000128 h 3379472"/>
                    <a:gd name="connsiteX118" fmla="*/ 1924050 w 4367616"/>
                    <a:gd name="connsiteY118" fmla="*/ 1047752 h 3379472"/>
                    <a:gd name="connsiteX119" fmla="*/ 1971674 w 4367616"/>
                    <a:gd name="connsiteY119" fmla="*/ 971552 h 3379472"/>
                    <a:gd name="connsiteX120" fmla="*/ 2085974 w 4367616"/>
                    <a:gd name="connsiteY120" fmla="*/ 971552 h 3379472"/>
                    <a:gd name="connsiteX121" fmla="*/ 2076450 w 4367616"/>
                    <a:gd name="connsiteY121" fmla="*/ 866776 h 3379472"/>
                    <a:gd name="connsiteX122" fmla="*/ 1828800 w 4367616"/>
                    <a:gd name="connsiteY122" fmla="*/ 781052 h 3379472"/>
                    <a:gd name="connsiteX123" fmla="*/ 1981200 w 4367616"/>
                    <a:gd name="connsiteY123" fmla="*/ 571500 h 3379472"/>
                    <a:gd name="connsiteX124" fmla="*/ 2105026 w 4367616"/>
                    <a:gd name="connsiteY124" fmla="*/ 571500 h 3379472"/>
                    <a:gd name="connsiteX125" fmla="*/ 2209800 w 4367616"/>
                    <a:gd name="connsiteY125" fmla="*/ 504828 h 3379472"/>
                    <a:gd name="connsiteX126" fmla="*/ 2266950 w 4367616"/>
                    <a:gd name="connsiteY126" fmla="*/ 409576 h 3379472"/>
                    <a:gd name="connsiteX127" fmla="*/ 2400300 w 4367616"/>
                    <a:gd name="connsiteY127" fmla="*/ 238128 h 3379472"/>
                    <a:gd name="connsiteX128" fmla="*/ 2419350 w 4367616"/>
                    <a:gd name="connsiteY128" fmla="*/ 142876 h 3379472"/>
                    <a:gd name="connsiteX129" fmla="*/ 2552700 w 4367616"/>
                    <a:gd name="connsiteY129" fmla="*/ 28576 h 3379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</a:cxnLst>
                  <a:rect l="l" t="t" r="r" b="b"/>
                  <a:pathLst>
                    <a:path w="4367616" h="3379472">
                      <a:moveTo>
                        <a:pt x="2628900" y="0"/>
                      </a:moveTo>
                      <a:lnTo>
                        <a:pt x="2686050" y="76200"/>
                      </a:lnTo>
                      <a:lnTo>
                        <a:pt x="2828926" y="95252"/>
                      </a:lnTo>
                      <a:lnTo>
                        <a:pt x="2943226" y="28576"/>
                      </a:lnTo>
                      <a:lnTo>
                        <a:pt x="3105150" y="142876"/>
                      </a:lnTo>
                      <a:lnTo>
                        <a:pt x="3267074" y="47628"/>
                      </a:lnTo>
                      <a:lnTo>
                        <a:pt x="3355840" y="77216"/>
                      </a:lnTo>
                      <a:lnTo>
                        <a:pt x="3348990" y="110492"/>
                      </a:lnTo>
                      <a:lnTo>
                        <a:pt x="3615690" y="118112"/>
                      </a:lnTo>
                      <a:lnTo>
                        <a:pt x="3630930" y="140972"/>
                      </a:lnTo>
                      <a:lnTo>
                        <a:pt x="3691890" y="118112"/>
                      </a:lnTo>
                      <a:lnTo>
                        <a:pt x="3768090" y="156212"/>
                      </a:lnTo>
                      <a:lnTo>
                        <a:pt x="3778866" y="149746"/>
                      </a:lnTo>
                      <a:lnTo>
                        <a:pt x="3790950" y="222252"/>
                      </a:lnTo>
                      <a:lnTo>
                        <a:pt x="3873500" y="311152"/>
                      </a:lnTo>
                      <a:lnTo>
                        <a:pt x="3930650" y="361952"/>
                      </a:lnTo>
                      <a:lnTo>
                        <a:pt x="3949700" y="419102"/>
                      </a:lnTo>
                      <a:lnTo>
                        <a:pt x="3860800" y="546102"/>
                      </a:lnTo>
                      <a:lnTo>
                        <a:pt x="3898900" y="647702"/>
                      </a:lnTo>
                      <a:lnTo>
                        <a:pt x="3848100" y="806452"/>
                      </a:lnTo>
                      <a:lnTo>
                        <a:pt x="3956050" y="1016002"/>
                      </a:lnTo>
                      <a:lnTo>
                        <a:pt x="4108450" y="1085852"/>
                      </a:lnTo>
                      <a:lnTo>
                        <a:pt x="4038600" y="1428752"/>
                      </a:lnTo>
                      <a:lnTo>
                        <a:pt x="4133850" y="1606552"/>
                      </a:lnTo>
                      <a:lnTo>
                        <a:pt x="4178300" y="1619252"/>
                      </a:lnTo>
                      <a:lnTo>
                        <a:pt x="4140200" y="1809752"/>
                      </a:lnTo>
                      <a:lnTo>
                        <a:pt x="4191000" y="1917702"/>
                      </a:lnTo>
                      <a:lnTo>
                        <a:pt x="4241800" y="1943102"/>
                      </a:lnTo>
                      <a:lnTo>
                        <a:pt x="4324350" y="2063752"/>
                      </a:lnTo>
                      <a:lnTo>
                        <a:pt x="4349750" y="2241552"/>
                      </a:lnTo>
                      <a:lnTo>
                        <a:pt x="4298950" y="2336802"/>
                      </a:lnTo>
                      <a:lnTo>
                        <a:pt x="4356100" y="2425702"/>
                      </a:lnTo>
                      <a:lnTo>
                        <a:pt x="4367616" y="2431984"/>
                      </a:lnTo>
                      <a:lnTo>
                        <a:pt x="4316730" y="2472692"/>
                      </a:lnTo>
                      <a:lnTo>
                        <a:pt x="4187190" y="2518412"/>
                      </a:lnTo>
                      <a:lnTo>
                        <a:pt x="4126230" y="2586992"/>
                      </a:lnTo>
                      <a:lnTo>
                        <a:pt x="4110990" y="2731772"/>
                      </a:lnTo>
                      <a:lnTo>
                        <a:pt x="4057650" y="2739392"/>
                      </a:lnTo>
                      <a:lnTo>
                        <a:pt x="3935730" y="2693672"/>
                      </a:lnTo>
                      <a:lnTo>
                        <a:pt x="3768090" y="2640332"/>
                      </a:lnTo>
                      <a:lnTo>
                        <a:pt x="3798570" y="2556512"/>
                      </a:lnTo>
                      <a:lnTo>
                        <a:pt x="3722370" y="2487932"/>
                      </a:lnTo>
                      <a:lnTo>
                        <a:pt x="3653790" y="2571752"/>
                      </a:lnTo>
                      <a:lnTo>
                        <a:pt x="3341370" y="2663192"/>
                      </a:lnTo>
                      <a:lnTo>
                        <a:pt x="3227070" y="2663192"/>
                      </a:lnTo>
                      <a:lnTo>
                        <a:pt x="3173730" y="2815592"/>
                      </a:lnTo>
                      <a:lnTo>
                        <a:pt x="3105150" y="2876552"/>
                      </a:lnTo>
                      <a:lnTo>
                        <a:pt x="2792730" y="2823212"/>
                      </a:lnTo>
                      <a:lnTo>
                        <a:pt x="2739390" y="2876552"/>
                      </a:lnTo>
                      <a:lnTo>
                        <a:pt x="2625090" y="2884172"/>
                      </a:lnTo>
                      <a:lnTo>
                        <a:pt x="2487930" y="3028952"/>
                      </a:lnTo>
                      <a:lnTo>
                        <a:pt x="2426970" y="2960372"/>
                      </a:lnTo>
                      <a:lnTo>
                        <a:pt x="2350770" y="2960372"/>
                      </a:lnTo>
                      <a:lnTo>
                        <a:pt x="2335530" y="3059432"/>
                      </a:lnTo>
                      <a:lnTo>
                        <a:pt x="2221230" y="3219452"/>
                      </a:lnTo>
                      <a:lnTo>
                        <a:pt x="2007870" y="3219452"/>
                      </a:lnTo>
                      <a:lnTo>
                        <a:pt x="1847850" y="3348992"/>
                      </a:lnTo>
                      <a:cubicBezTo>
                        <a:pt x="1769472" y="3301964"/>
                        <a:pt x="1801270" y="3303272"/>
                        <a:pt x="1764030" y="3303272"/>
                      </a:cubicBezTo>
                      <a:lnTo>
                        <a:pt x="1741170" y="3295652"/>
                      </a:lnTo>
                      <a:lnTo>
                        <a:pt x="1642110" y="3379472"/>
                      </a:lnTo>
                      <a:lnTo>
                        <a:pt x="1558290" y="3326132"/>
                      </a:lnTo>
                      <a:lnTo>
                        <a:pt x="1611630" y="3257552"/>
                      </a:lnTo>
                      <a:lnTo>
                        <a:pt x="1497330" y="3196592"/>
                      </a:lnTo>
                      <a:lnTo>
                        <a:pt x="1421130" y="3013712"/>
                      </a:lnTo>
                      <a:lnTo>
                        <a:pt x="1413510" y="2907032"/>
                      </a:lnTo>
                      <a:lnTo>
                        <a:pt x="1436370" y="2823212"/>
                      </a:lnTo>
                      <a:lnTo>
                        <a:pt x="1367790" y="2807972"/>
                      </a:lnTo>
                      <a:lnTo>
                        <a:pt x="1268730" y="2846072"/>
                      </a:lnTo>
                      <a:lnTo>
                        <a:pt x="1131570" y="2777492"/>
                      </a:lnTo>
                      <a:lnTo>
                        <a:pt x="1032510" y="2792732"/>
                      </a:lnTo>
                      <a:lnTo>
                        <a:pt x="902970" y="2807972"/>
                      </a:lnTo>
                      <a:lnTo>
                        <a:pt x="864870" y="2922272"/>
                      </a:lnTo>
                      <a:lnTo>
                        <a:pt x="742950" y="3036572"/>
                      </a:lnTo>
                      <a:lnTo>
                        <a:pt x="613410" y="3143252"/>
                      </a:lnTo>
                      <a:lnTo>
                        <a:pt x="575310" y="3219452"/>
                      </a:lnTo>
                      <a:lnTo>
                        <a:pt x="628650" y="3326132"/>
                      </a:lnTo>
                      <a:lnTo>
                        <a:pt x="615398" y="3331432"/>
                      </a:lnTo>
                      <a:lnTo>
                        <a:pt x="499110" y="3318512"/>
                      </a:lnTo>
                      <a:lnTo>
                        <a:pt x="499110" y="3257552"/>
                      </a:lnTo>
                      <a:lnTo>
                        <a:pt x="407670" y="3257552"/>
                      </a:lnTo>
                      <a:lnTo>
                        <a:pt x="346710" y="3242312"/>
                      </a:lnTo>
                      <a:lnTo>
                        <a:pt x="339090" y="3211832"/>
                      </a:lnTo>
                      <a:lnTo>
                        <a:pt x="316230" y="3143252"/>
                      </a:lnTo>
                      <a:lnTo>
                        <a:pt x="316230" y="3082292"/>
                      </a:lnTo>
                      <a:lnTo>
                        <a:pt x="262890" y="2945132"/>
                      </a:lnTo>
                      <a:lnTo>
                        <a:pt x="285750" y="2884172"/>
                      </a:lnTo>
                      <a:lnTo>
                        <a:pt x="209550" y="2876552"/>
                      </a:lnTo>
                      <a:lnTo>
                        <a:pt x="201930" y="2823212"/>
                      </a:lnTo>
                      <a:lnTo>
                        <a:pt x="118110" y="2769872"/>
                      </a:lnTo>
                      <a:lnTo>
                        <a:pt x="118110" y="2708912"/>
                      </a:lnTo>
                      <a:lnTo>
                        <a:pt x="118110" y="2594612"/>
                      </a:lnTo>
                      <a:lnTo>
                        <a:pt x="118110" y="2487932"/>
                      </a:lnTo>
                      <a:lnTo>
                        <a:pt x="110490" y="2373632"/>
                      </a:lnTo>
                      <a:lnTo>
                        <a:pt x="96568" y="2373632"/>
                      </a:lnTo>
                      <a:lnTo>
                        <a:pt x="66674" y="2276476"/>
                      </a:lnTo>
                      <a:lnTo>
                        <a:pt x="0" y="2247900"/>
                      </a:lnTo>
                      <a:lnTo>
                        <a:pt x="57150" y="2162176"/>
                      </a:lnTo>
                      <a:lnTo>
                        <a:pt x="104774" y="2152652"/>
                      </a:lnTo>
                      <a:lnTo>
                        <a:pt x="247650" y="2028828"/>
                      </a:lnTo>
                      <a:lnTo>
                        <a:pt x="304800" y="1885952"/>
                      </a:lnTo>
                      <a:lnTo>
                        <a:pt x="247650" y="1809752"/>
                      </a:lnTo>
                      <a:lnTo>
                        <a:pt x="371474" y="1552576"/>
                      </a:lnTo>
                      <a:lnTo>
                        <a:pt x="304800" y="1514476"/>
                      </a:lnTo>
                      <a:lnTo>
                        <a:pt x="361950" y="1438276"/>
                      </a:lnTo>
                      <a:lnTo>
                        <a:pt x="561974" y="1333500"/>
                      </a:lnTo>
                      <a:lnTo>
                        <a:pt x="609600" y="1228728"/>
                      </a:lnTo>
                      <a:lnTo>
                        <a:pt x="609600" y="1114428"/>
                      </a:lnTo>
                      <a:lnTo>
                        <a:pt x="685800" y="1114428"/>
                      </a:lnTo>
                      <a:lnTo>
                        <a:pt x="771526" y="1238252"/>
                      </a:lnTo>
                      <a:lnTo>
                        <a:pt x="819150" y="1152528"/>
                      </a:lnTo>
                      <a:lnTo>
                        <a:pt x="876300" y="1181100"/>
                      </a:lnTo>
                      <a:lnTo>
                        <a:pt x="1019174" y="1143000"/>
                      </a:lnTo>
                      <a:lnTo>
                        <a:pt x="1085850" y="1238252"/>
                      </a:lnTo>
                      <a:lnTo>
                        <a:pt x="1171574" y="1162052"/>
                      </a:lnTo>
                      <a:lnTo>
                        <a:pt x="1190626" y="1085852"/>
                      </a:lnTo>
                      <a:lnTo>
                        <a:pt x="1304926" y="1133476"/>
                      </a:lnTo>
                      <a:lnTo>
                        <a:pt x="1543050" y="1143000"/>
                      </a:lnTo>
                      <a:lnTo>
                        <a:pt x="1771650" y="1000128"/>
                      </a:lnTo>
                      <a:lnTo>
                        <a:pt x="1924050" y="1047752"/>
                      </a:lnTo>
                      <a:lnTo>
                        <a:pt x="1971674" y="971552"/>
                      </a:lnTo>
                      <a:lnTo>
                        <a:pt x="2085974" y="971552"/>
                      </a:lnTo>
                      <a:lnTo>
                        <a:pt x="2076450" y="866776"/>
                      </a:lnTo>
                      <a:lnTo>
                        <a:pt x="1828800" y="781052"/>
                      </a:lnTo>
                      <a:lnTo>
                        <a:pt x="1981200" y="571500"/>
                      </a:lnTo>
                      <a:lnTo>
                        <a:pt x="2105026" y="571500"/>
                      </a:lnTo>
                      <a:lnTo>
                        <a:pt x="2209800" y="504828"/>
                      </a:lnTo>
                      <a:lnTo>
                        <a:pt x="2266950" y="409576"/>
                      </a:lnTo>
                      <a:lnTo>
                        <a:pt x="2400300" y="238128"/>
                      </a:lnTo>
                      <a:lnTo>
                        <a:pt x="2419350" y="142876"/>
                      </a:lnTo>
                      <a:lnTo>
                        <a:pt x="2552700" y="28576"/>
                      </a:lnTo>
                      <a:close/>
                    </a:path>
                  </a:pathLst>
                </a:custGeom>
                <a:solidFill>
                  <a:srgbClr val="A9D18E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485" name="フリーフォーム: 図形 484">
                  <a:extLst>
                    <a:ext uri="{FF2B5EF4-FFF2-40B4-BE49-F238E27FC236}">
                      <a16:creationId xmlns:a16="http://schemas.microsoft.com/office/drawing/2014/main" id="{0706E672-A312-FD63-FA08-8C77FDE4851A}"/>
                    </a:ext>
                  </a:extLst>
                </p:cNvPr>
                <p:cNvSpPr/>
                <p:nvPr/>
              </p:nvSpPr>
              <p:spPr>
                <a:xfrm>
                  <a:off x="2965888" y="1555346"/>
                  <a:ext cx="411763" cy="592544"/>
                </a:xfrm>
                <a:custGeom>
                  <a:avLst/>
                  <a:gdLst>
                    <a:gd name="connsiteX0" fmla="*/ 350509 w 411763"/>
                    <a:gd name="connsiteY0" fmla="*/ 509256 h 592544"/>
                    <a:gd name="connsiteX1" fmla="*/ 355430 w 411763"/>
                    <a:gd name="connsiteY1" fmla="*/ 532628 h 592544"/>
                    <a:gd name="connsiteX2" fmla="*/ 350509 w 411763"/>
                    <a:gd name="connsiteY2" fmla="*/ 509256 h 592544"/>
                    <a:gd name="connsiteX3" fmla="*/ 169929 w 411763"/>
                    <a:gd name="connsiteY3" fmla="*/ 0 h 592544"/>
                    <a:gd name="connsiteX4" fmla="*/ 176335 w 411763"/>
                    <a:gd name="connsiteY4" fmla="*/ 2506 h 592544"/>
                    <a:gd name="connsiteX5" fmla="*/ 179265 w 411763"/>
                    <a:gd name="connsiteY5" fmla="*/ 18136 h 592544"/>
                    <a:gd name="connsiteX6" fmla="*/ 175358 w 411763"/>
                    <a:gd name="connsiteY6" fmla="*/ 24975 h 592544"/>
                    <a:gd name="connsiteX7" fmla="*/ 184150 w 411763"/>
                    <a:gd name="connsiteY7" fmla="*/ 31813 h 592544"/>
                    <a:gd name="connsiteX8" fmla="*/ 199780 w 411763"/>
                    <a:gd name="connsiteY8" fmla="*/ 30836 h 592544"/>
                    <a:gd name="connsiteX9" fmla="*/ 204664 w 411763"/>
                    <a:gd name="connsiteY9" fmla="*/ 34744 h 592544"/>
                    <a:gd name="connsiteX10" fmla="*/ 213456 w 411763"/>
                    <a:gd name="connsiteY10" fmla="*/ 31813 h 592544"/>
                    <a:gd name="connsiteX11" fmla="*/ 248624 w 411763"/>
                    <a:gd name="connsiteY11" fmla="*/ 49397 h 592544"/>
                    <a:gd name="connsiteX12" fmla="*/ 242762 w 411763"/>
                    <a:gd name="connsiteY12" fmla="*/ 80657 h 592544"/>
                    <a:gd name="connsiteX13" fmla="*/ 259370 w 411763"/>
                    <a:gd name="connsiteY13" fmla="*/ 85541 h 592544"/>
                    <a:gd name="connsiteX14" fmla="*/ 280861 w 411763"/>
                    <a:gd name="connsiteY14" fmla="*/ 100195 h 592544"/>
                    <a:gd name="connsiteX15" fmla="*/ 300399 w 411763"/>
                    <a:gd name="connsiteY15" fmla="*/ 103125 h 592544"/>
                    <a:gd name="connsiteX16" fmla="*/ 303329 w 411763"/>
                    <a:gd name="connsiteY16" fmla="*/ 89449 h 592544"/>
                    <a:gd name="connsiteX17" fmla="*/ 291606 w 411763"/>
                    <a:gd name="connsiteY17" fmla="*/ 87495 h 592544"/>
                    <a:gd name="connsiteX18" fmla="*/ 289653 w 411763"/>
                    <a:gd name="connsiteY18" fmla="*/ 78703 h 592544"/>
                    <a:gd name="connsiteX19" fmla="*/ 297468 w 411763"/>
                    <a:gd name="connsiteY19" fmla="*/ 76749 h 592544"/>
                    <a:gd name="connsiteX20" fmla="*/ 294537 w 411763"/>
                    <a:gd name="connsiteY20" fmla="*/ 66980 h 592544"/>
                    <a:gd name="connsiteX21" fmla="*/ 302352 w 411763"/>
                    <a:gd name="connsiteY21" fmla="*/ 59165 h 592544"/>
                    <a:gd name="connsiteX22" fmla="*/ 309191 w 411763"/>
                    <a:gd name="connsiteY22" fmla="*/ 66004 h 592544"/>
                    <a:gd name="connsiteX23" fmla="*/ 316029 w 411763"/>
                    <a:gd name="connsiteY23" fmla="*/ 61119 h 592544"/>
                    <a:gd name="connsiteX24" fmla="*/ 326775 w 411763"/>
                    <a:gd name="connsiteY24" fmla="*/ 66004 h 592544"/>
                    <a:gd name="connsiteX25" fmla="*/ 316029 w 411763"/>
                    <a:gd name="connsiteY25" fmla="*/ 93356 h 592544"/>
                    <a:gd name="connsiteX26" fmla="*/ 339474 w 411763"/>
                    <a:gd name="connsiteY26" fmla="*/ 90426 h 592544"/>
                    <a:gd name="connsiteX27" fmla="*/ 346312 w 411763"/>
                    <a:gd name="connsiteY27" fmla="*/ 98241 h 592544"/>
                    <a:gd name="connsiteX28" fmla="*/ 346312 w 411763"/>
                    <a:gd name="connsiteY28" fmla="*/ 105079 h 592544"/>
                    <a:gd name="connsiteX29" fmla="*/ 366827 w 411763"/>
                    <a:gd name="connsiteY29" fmla="*/ 122663 h 592544"/>
                    <a:gd name="connsiteX30" fmla="*/ 364873 w 411763"/>
                    <a:gd name="connsiteY30" fmla="*/ 139270 h 592544"/>
                    <a:gd name="connsiteX31" fmla="*/ 372688 w 411763"/>
                    <a:gd name="connsiteY31" fmla="*/ 144155 h 592544"/>
                    <a:gd name="connsiteX32" fmla="*/ 372688 w 411763"/>
                    <a:gd name="connsiteY32" fmla="*/ 152946 h 592544"/>
                    <a:gd name="connsiteX33" fmla="*/ 382457 w 411763"/>
                    <a:gd name="connsiteY33" fmla="*/ 155877 h 592544"/>
                    <a:gd name="connsiteX34" fmla="*/ 411763 w 411763"/>
                    <a:gd name="connsiteY34" fmla="*/ 189091 h 592544"/>
                    <a:gd name="connsiteX35" fmla="*/ 394440 w 411763"/>
                    <a:gd name="connsiteY35" fmla="*/ 210351 h 592544"/>
                    <a:gd name="connsiteX36" fmla="*/ 394179 w 411763"/>
                    <a:gd name="connsiteY36" fmla="*/ 209606 h 592544"/>
                    <a:gd name="connsiteX37" fmla="*/ 382457 w 411763"/>
                    <a:gd name="connsiteY37" fmla="*/ 209606 h 592544"/>
                    <a:gd name="connsiteX38" fmla="*/ 381480 w 411763"/>
                    <a:gd name="connsiteY38" fmla="*/ 230120 h 592544"/>
                    <a:gd name="connsiteX39" fmla="*/ 374642 w 411763"/>
                    <a:gd name="connsiteY39" fmla="*/ 236958 h 592544"/>
                    <a:gd name="connsiteX40" fmla="*/ 379526 w 411763"/>
                    <a:gd name="connsiteY40" fmla="*/ 252588 h 592544"/>
                    <a:gd name="connsiteX41" fmla="*/ 371711 w 411763"/>
                    <a:gd name="connsiteY41" fmla="*/ 256496 h 592544"/>
                    <a:gd name="connsiteX42" fmla="*/ 359988 w 411763"/>
                    <a:gd name="connsiteY42" fmla="*/ 263334 h 592544"/>
                    <a:gd name="connsiteX43" fmla="*/ 358035 w 411763"/>
                    <a:gd name="connsiteY43" fmla="*/ 272126 h 592544"/>
                    <a:gd name="connsiteX44" fmla="*/ 365850 w 411763"/>
                    <a:gd name="connsiteY44" fmla="*/ 284826 h 592544"/>
                    <a:gd name="connsiteX45" fmla="*/ 359988 w 411763"/>
                    <a:gd name="connsiteY45" fmla="*/ 290687 h 592544"/>
                    <a:gd name="connsiteX46" fmla="*/ 353151 w 411763"/>
                    <a:gd name="connsiteY46" fmla="*/ 324878 h 592544"/>
                    <a:gd name="connsiteX47" fmla="*/ 343382 w 411763"/>
                    <a:gd name="connsiteY47" fmla="*/ 343438 h 592544"/>
                    <a:gd name="connsiteX48" fmla="*/ 367803 w 411763"/>
                    <a:gd name="connsiteY48" fmla="*/ 346369 h 592544"/>
                    <a:gd name="connsiteX49" fmla="*/ 367803 w 411763"/>
                    <a:gd name="connsiteY49" fmla="*/ 356138 h 592544"/>
                    <a:gd name="connsiteX50" fmla="*/ 351197 w 411763"/>
                    <a:gd name="connsiteY50" fmla="*/ 374699 h 592544"/>
                    <a:gd name="connsiteX51" fmla="*/ 350220 w 411763"/>
                    <a:gd name="connsiteY51" fmla="*/ 389352 h 592544"/>
                    <a:gd name="connsiteX52" fmla="*/ 364873 w 411763"/>
                    <a:gd name="connsiteY52" fmla="*/ 413774 h 592544"/>
                    <a:gd name="connsiteX53" fmla="*/ 361942 w 411763"/>
                    <a:gd name="connsiteY53" fmla="*/ 422566 h 592544"/>
                    <a:gd name="connsiteX54" fmla="*/ 365850 w 411763"/>
                    <a:gd name="connsiteY54" fmla="*/ 425497 h 592544"/>
                    <a:gd name="connsiteX55" fmla="*/ 365850 w 411763"/>
                    <a:gd name="connsiteY55" fmla="*/ 463595 h 592544"/>
                    <a:gd name="connsiteX56" fmla="*/ 354127 w 411763"/>
                    <a:gd name="connsiteY56" fmla="*/ 483133 h 592544"/>
                    <a:gd name="connsiteX57" fmla="*/ 365850 w 411763"/>
                    <a:gd name="connsiteY57" fmla="*/ 495833 h 592544"/>
                    <a:gd name="connsiteX58" fmla="*/ 350509 w 411763"/>
                    <a:gd name="connsiteY58" fmla="*/ 509256 h 592544"/>
                    <a:gd name="connsiteX59" fmla="*/ 350220 w 411763"/>
                    <a:gd name="connsiteY59" fmla="*/ 507880 h 592544"/>
                    <a:gd name="connsiteX60" fmla="*/ 292909 w 411763"/>
                    <a:gd name="connsiteY60" fmla="*/ 515696 h 592544"/>
                    <a:gd name="connsiteX61" fmla="*/ 279884 w 411763"/>
                    <a:gd name="connsiteY61" fmla="*/ 530023 h 592544"/>
                    <a:gd name="connsiteX62" fmla="*/ 255136 w 411763"/>
                    <a:gd name="connsiteY62" fmla="*/ 549561 h 592544"/>
                    <a:gd name="connsiteX63" fmla="*/ 252531 w 411763"/>
                    <a:gd name="connsiteY63" fmla="*/ 535233 h 592544"/>
                    <a:gd name="connsiteX64" fmla="*/ 244716 w 411763"/>
                    <a:gd name="connsiteY64" fmla="*/ 527418 h 592544"/>
                    <a:gd name="connsiteX65" fmla="*/ 227784 w 411763"/>
                    <a:gd name="connsiteY65" fmla="*/ 535233 h 592544"/>
                    <a:gd name="connsiteX66" fmla="*/ 203036 w 411763"/>
                    <a:gd name="connsiteY66" fmla="*/ 537838 h 592544"/>
                    <a:gd name="connsiteX67" fmla="*/ 199128 w 411763"/>
                    <a:gd name="connsiteY67" fmla="*/ 545653 h 592544"/>
                    <a:gd name="connsiteX68" fmla="*/ 157448 w 411763"/>
                    <a:gd name="connsiteY68" fmla="*/ 550863 h 592544"/>
                    <a:gd name="connsiteX69" fmla="*/ 141818 w 411763"/>
                    <a:gd name="connsiteY69" fmla="*/ 562586 h 592544"/>
                    <a:gd name="connsiteX70" fmla="*/ 124885 w 411763"/>
                    <a:gd name="connsiteY70" fmla="*/ 570401 h 592544"/>
                    <a:gd name="connsiteX71" fmla="*/ 87112 w 411763"/>
                    <a:gd name="connsiteY71" fmla="*/ 569098 h 592544"/>
                    <a:gd name="connsiteX72" fmla="*/ 76692 w 411763"/>
                    <a:gd name="connsiteY72" fmla="*/ 567796 h 592544"/>
                    <a:gd name="connsiteX73" fmla="*/ 71482 w 411763"/>
                    <a:gd name="connsiteY73" fmla="*/ 580821 h 592544"/>
                    <a:gd name="connsiteX74" fmla="*/ 53247 w 411763"/>
                    <a:gd name="connsiteY74" fmla="*/ 592544 h 592544"/>
                    <a:gd name="connsiteX75" fmla="*/ 38920 w 411763"/>
                    <a:gd name="connsiteY75" fmla="*/ 586031 h 592544"/>
                    <a:gd name="connsiteX76" fmla="*/ 23289 w 411763"/>
                    <a:gd name="connsiteY76" fmla="*/ 588636 h 592544"/>
                    <a:gd name="connsiteX77" fmla="*/ 2449 w 411763"/>
                    <a:gd name="connsiteY77" fmla="*/ 579518 h 592544"/>
                    <a:gd name="connsiteX78" fmla="*/ 0 w 411763"/>
                    <a:gd name="connsiteY78" fmla="*/ 561150 h 592544"/>
                    <a:gd name="connsiteX79" fmla="*/ 17103 w 411763"/>
                    <a:gd name="connsiteY79" fmla="*/ 556399 h 592544"/>
                    <a:gd name="connsiteX80" fmla="*/ 23940 w 411763"/>
                    <a:gd name="connsiteY80" fmla="*/ 559330 h 592544"/>
                    <a:gd name="connsiteX81" fmla="*/ 36640 w 411763"/>
                    <a:gd name="connsiteY81" fmla="*/ 552492 h 592544"/>
                    <a:gd name="connsiteX82" fmla="*/ 80600 w 411763"/>
                    <a:gd name="connsiteY82" fmla="*/ 537838 h 592544"/>
                    <a:gd name="connsiteX83" fmla="*/ 86461 w 411763"/>
                    <a:gd name="connsiteY83" fmla="*/ 522208 h 592544"/>
                    <a:gd name="connsiteX84" fmla="*/ 117721 w 411763"/>
                    <a:gd name="connsiteY84" fmla="*/ 496809 h 592544"/>
                    <a:gd name="connsiteX85" fmla="*/ 141167 w 411763"/>
                    <a:gd name="connsiteY85" fmla="*/ 471410 h 592544"/>
                    <a:gd name="connsiteX86" fmla="*/ 156797 w 411763"/>
                    <a:gd name="connsiteY86" fmla="*/ 461642 h 592544"/>
                    <a:gd name="connsiteX87" fmla="*/ 168520 w 411763"/>
                    <a:gd name="connsiteY87" fmla="*/ 451873 h 592544"/>
                    <a:gd name="connsiteX88" fmla="*/ 169496 w 411763"/>
                    <a:gd name="connsiteY88" fmla="*/ 423543 h 592544"/>
                    <a:gd name="connsiteX89" fmla="*/ 189034 w 411763"/>
                    <a:gd name="connsiteY89" fmla="*/ 407913 h 592544"/>
                    <a:gd name="connsiteX90" fmla="*/ 206618 w 411763"/>
                    <a:gd name="connsiteY90" fmla="*/ 396190 h 592544"/>
                    <a:gd name="connsiteX91" fmla="*/ 211502 w 411763"/>
                    <a:gd name="connsiteY91" fmla="*/ 384468 h 592544"/>
                    <a:gd name="connsiteX92" fmla="*/ 214433 w 411763"/>
                    <a:gd name="connsiteY92" fmla="*/ 373722 h 592544"/>
                    <a:gd name="connsiteX93" fmla="*/ 221271 w 411763"/>
                    <a:gd name="connsiteY93" fmla="*/ 366884 h 592544"/>
                    <a:gd name="connsiteX94" fmla="*/ 221271 w 411763"/>
                    <a:gd name="connsiteY94" fmla="*/ 356138 h 592544"/>
                    <a:gd name="connsiteX95" fmla="*/ 210526 w 411763"/>
                    <a:gd name="connsiteY95" fmla="*/ 351253 h 592544"/>
                    <a:gd name="connsiteX96" fmla="*/ 210526 w 411763"/>
                    <a:gd name="connsiteY96" fmla="*/ 344416 h 592544"/>
                    <a:gd name="connsiteX97" fmla="*/ 208571 w 411763"/>
                    <a:gd name="connsiteY97" fmla="*/ 335623 h 592544"/>
                    <a:gd name="connsiteX98" fmla="*/ 219317 w 411763"/>
                    <a:gd name="connsiteY98" fmla="*/ 329762 h 592544"/>
                    <a:gd name="connsiteX99" fmla="*/ 223225 w 411763"/>
                    <a:gd name="connsiteY99" fmla="*/ 312178 h 592544"/>
                    <a:gd name="connsiteX100" fmla="*/ 206618 w 411763"/>
                    <a:gd name="connsiteY100" fmla="*/ 301432 h 592544"/>
                    <a:gd name="connsiteX101" fmla="*/ 207595 w 411763"/>
                    <a:gd name="connsiteY101" fmla="*/ 293617 h 592544"/>
                    <a:gd name="connsiteX102" fmla="*/ 194896 w 411763"/>
                    <a:gd name="connsiteY102" fmla="*/ 290687 h 592544"/>
                    <a:gd name="connsiteX103" fmla="*/ 200756 w 411763"/>
                    <a:gd name="connsiteY103" fmla="*/ 282872 h 592544"/>
                    <a:gd name="connsiteX104" fmla="*/ 190623 w 411763"/>
                    <a:gd name="connsiteY104" fmla="*/ 267404 h 592544"/>
                    <a:gd name="connsiteX105" fmla="*/ 199128 w 411763"/>
                    <a:gd name="connsiteY105" fmla="*/ 264311 h 592544"/>
                    <a:gd name="connsiteX106" fmla="*/ 223876 w 411763"/>
                    <a:gd name="connsiteY106" fmla="*/ 246076 h 592544"/>
                    <a:gd name="connsiteX107" fmla="*/ 225179 w 411763"/>
                    <a:gd name="connsiteY107" fmla="*/ 222631 h 592544"/>
                    <a:gd name="connsiteX108" fmla="*/ 214759 w 411763"/>
                    <a:gd name="connsiteY108" fmla="*/ 214816 h 592544"/>
                    <a:gd name="connsiteX109" fmla="*/ 217364 w 411763"/>
                    <a:gd name="connsiteY109" fmla="*/ 204396 h 592544"/>
                    <a:gd name="connsiteX110" fmla="*/ 205641 w 411763"/>
                    <a:gd name="connsiteY110" fmla="*/ 186160 h 592544"/>
                    <a:gd name="connsiteX111" fmla="*/ 209549 w 411763"/>
                    <a:gd name="connsiteY111" fmla="*/ 153598 h 592544"/>
                    <a:gd name="connsiteX112" fmla="*/ 214759 w 411763"/>
                    <a:gd name="connsiteY112" fmla="*/ 127547 h 592544"/>
                    <a:gd name="connsiteX113" fmla="*/ 199128 w 411763"/>
                    <a:gd name="connsiteY113" fmla="*/ 106707 h 592544"/>
                    <a:gd name="connsiteX114" fmla="*/ 206944 w 411763"/>
                    <a:gd name="connsiteY114" fmla="*/ 102800 h 592544"/>
                    <a:gd name="connsiteX115" fmla="*/ 227784 w 411763"/>
                    <a:gd name="connsiteY115" fmla="*/ 104102 h 592544"/>
                    <a:gd name="connsiteX116" fmla="*/ 229086 w 411763"/>
                    <a:gd name="connsiteY116" fmla="*/ 94984 h 592544"/>
                    <a:gd name="connsiteX117" fmla="*/ 221271 w 411763"/>
                    <a:gd name="connsiteY117" fmla="*/ 91077 h 592544"/>
                    <a:gd name="connsiteX118" fmla="*/ 188708 w 411763"/>
                    <a:gd name="connsiteY118" fmla="*/ 81960 h 592544"/>
                    <a:gd name="connsiteX119" fmla="*/ 179590 w 411763"/>
                    <a:gd name="connsiteY119" fmla="*/ 72842 h 592544"/>
                    <a:gd name="connsiteX120" fmla="*/ 166565 w 411763"/>
                    <a:gd name="connsiteY120" fmla="*/ 75447 h 592544"/>
                    <a:gd name="connsiteX121" fmla="*/ 156145 w 411763"/>
                    <a:gd name="connsiteY121" fmla="*/ 62422 h 592544"/>
                    <a:gd name="connsiteX122" fmla="*/ 163960 w 411763"/>
                    <a:gd name="connsiteY122" fmla="*/ 50699 h 592544"/>
                    <a:gd name="connsiteX123" fmla="*/ 158750 w 411763"/>
                    <a:gd name="connsiteY123" fmla="*/ 22044 h 592544"/>
                    <a:gd name="connsiteX124" fmla="*/ 147028 w 411763"/>
                    <a:gd name="connsiteY124" fmla="*/ 12926 h 592544"/>
                    <a:gd name="connsiteX125" fmla="*/ 156145 w 411763"/>
                    <a:gd name="connsiteY125" fmla="*/ 2506 h 5925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</a:cxnLst>
                  <a:rect l="l" t="t" r="r" b="b"/>
                  <a:pathLst>
                    <a:path w="411763" h="592544">
                      <a:moveTo>
                        <a:pt x="350509" y="509256"/>
                      </a:moveTo>
                      <a:lnTo>
                        <a:pt x="355430" y="532628"/>
                      </a:lnTo>
                      <a:lnTo>
                        <a:pt x="350509" y="509256"/>
                      </a:lnTo>
                      <a:close/>
                      <a:moveTo>
                        <a:pt x="169929" y="0"/>
                      </a:moveTo>
                      <a:lnTo>
                        <a:pt x="176335" y="2506"/>
                      </a:lnTo>
                      <a:lnTo>
                        <a:pt x="179265" y="18136"/>
                      </a:lnTo>
                      <a:lnTo>
                        <a:pt x="175358" y="24975"/>
                      </a:lnTo>
                      <a:lnTo>
                        <a:pt x="184150" y="31813"/>
                      </a:lnTo>
                      <a:lnTo>
                        <a:pt x="199780" y="30836"/>
                      </a:lnTo>
                      <a:lnTo>
                        <a:pt x="204664" y="34744"/>
                      </a:lnTo>
                      <a:lnTo>
                        <a:pt x="213456" y="31813"/>
                      </a:lnTo>
                      <a:lnTo>
                        <a:pt x="248624" y="49397"/>
                      </a:lnTo>
                      <a:lnTo>
                        <a:pt x="242762" y="80657"/>
                      </a:lnTo>
                      <a:lnTo>
                        <a:pt x="259370" y="85541"/>
                      </a:lnTo>
                      <a:lnTo>
                        <a:pt x="280861" y="100195"/>
                      </a:lnTo>
                      <a:lnTo>
                        <a:pt x="300399" y="103125"/>
                      </a:lnTo>
                      <a:lnTo>
                        <a:pt x="303329" y="89449"/>
                      </a:lnTo>
                      <a:lnTo>
                        <a:pt x="291606" y="87495"/>
                      </a:lnTo>
                      <a:lnTo>
                        <a:pt x="289653" y="78703"/>
                      </a:lnTo>
                      <a:lnTo>
                        <a:pt x="297468" y="76749"/>
                      </a:lnTo>
                      <a:lnTo>
                        <a:pt x="294537" y="66980"/>
                      </a:lnTo>
                      <a:lnTo>
                        <a:pt x="302352" y="59165"/>
                      </a:lnTo>
                      <a:lnTo>
                        <a:pt x="309191" y="66004"/>
                      </a:lnTo>
                      <a:lnTo>
                        <a:pt x="316029" y="61119"/>
                      </a:lnTo>
                      <a:lnTo>
                        <a:pt x="326775" y="66004"/>
                      </a:lnTo>
                      <a:lnTo>
                        <a:pt x="316029" y="93356"/>
                      </a:lnTo>
                      <a:lnTo>
                        <a:pt x="339474" y="90426"/>
                      </a:lnTo>
                      <a:lnTo>
                        <a:pt x="346312" y="98241"/>
                      </a:lnTo>
                      <a:lnTo>
                        <a:pt x="346312" y="105079"/>
                      </a:lnTo>
                      <a:lnTo>
                        <a:pt x="366827" y="122663"/>
                      </a:lnTo>
                      <a:lnTo>
                        <a:pt x="364873" y="139270"/>
                      </a:lnTo>
                      <a:lnTo>
                        <a:pt x="372688" y="144155"/>
                      </a:lnTo>
                      <a:lnTo>
                        <a:pt x="372688" y="152946"/>
                      </a:lnTo>
                      <a:lnTo>
                        <a:pt x="382457" y="155877"/>
                      </a:lnTo>
                      <a:lnTo>
                        <a:pt x="411763" y="189091"/>
                      </a:lnTo>
                      <a:lnTo>
                        <a:pt x="394440" y="210351"/>
                      </a:lnTo>
                      <a:lnTo>
                        <a:pt x="394179" y="209606"/>
                      </a:lnTo>
                      <a:lnTo>
                        <a:pt x="382457" y="209606"/>
                      </a:lnTo>
                      <a:lnTo>
                        <a:pt x="381480" y="230120"/>
                      </a:lnTo>
                      <a:lnTo>
                        <a:pt x="374642" y="236958"/>
                      </a:lnTo>
                      <a:lnTo>
                        <a:pt x="379526" y="252588"/>
                      </a:lnTo>
                      <a:lnTo>
                        <a:pt x="371711" y="256496"/>
                      </a:lnTo>
                      <a:lnTo>
                        <a:pt x="359988" y="263334"/>
                      </a:lnTo>
                      <a:lnTo>
                        <a:pt x="358035" y="272126"/>
                      </a:lnTo>
                      <a:lnTo>
                        <a:pt x="365850" y="284826"/>
                      </a:lnTo>
                      <a:lnTo>
                        <a:pt x="359988" y="290687"/>
                      </a:lnTo>
                      <a:lnTo>
                        <a:pt x="353151" y="324878"/>
                      </a:lnTo>
                      <a:lnTo>
                        <a:pt x="343382" y="343438"/>
                      </a:lnTo>
                      <a:lnTo>
                        <a:pt x="367803" y="346369"/>
                      </a:lnTo>
                      <a:lnTo>
                        <a:pt x="367803" y="356138"/>
                      </a:lnTo>
                      <a:lnTo>
                        <a:pt x="351197" y="374699"/>
                      </a:lnTo>
                      <a:lnTo>
                        <a:pt x="350220" y="389352"/>
                      </a:lnTo>
                      <a:lnTo>
                        <a:pt x="364873" y="413774"/>
                      </a:lnTo>
                      <a:lnTo>
                        <a:pt x="361942" y="422566"/>
                      </a:lnTo>
                      <a:lnTo>
                        <a:pt x="365850" y="425497"/>
                      </a:lnTo>
                      <a:lnTo>
                        <a:pt x="365850" y="463595"/>
                      </a:lnTo>
                      <a:lnTo>
                        <a:pt x="354127" y="483133"/>
                      </a:lnTo>
                      <a:lnTo>
                        <a:pt x="365850" y="495833"/>
                      </a:lnTo>
                      <a:lnTo>
                        <a:pt x="350509" y="509256"/>
                      </a:lnTo>
                      <a:lnTo>
                        <a:pt x="350220" y="507880"/>
                      </a:lnTo>
                      <a:lnTo>
                        <a:pt x="292909" y="515696"/>
                      </a:lnTo>
                      <a:lnTo>
                        <a:pt x="279884" y="530023"/>
                      </a:lnTo>
                      <a:lnTo>
                        <a:pt x="255136" y="549561"/>
                      </a:lnTo>
                      <a:lnTo>
                        <a:pt x="252531" y="535233"/>
                      </a:lnTo>
                      <a:lnTo>
                        <a:pt x="244716" y="527418"/>
                      </a:lnTo>
                      <a:lnTo>
                        <a:pt x="227784" y="535233"/>
                      </a:lnTo>
                      <a:lnTo>
                        <a:pt x="203036" y="537838"/>
                      </a:lnTo>
                      <a:lnTo>
                        <a:pt x="199128" y="545653"/>
                      </a:lnTo>
                      <a:lnTo>
                        <a:pt x="157448" y="550863"/>
                      </a:lnTo>
                      <a:lnTo>
                        <a:pt x="141818" y="562586"/>
                      </a:lnTo>
                      <a:lnTo>
                        <a:pt x="124885" y="570401"/>
                      </a:lnTo>
                      <a:lnTo>
                        <a:pt x="87112" y="569098"/>
                      </a:lnTo>
                      <a:lnTo>
                        <a:pt x="76692" y="567796"/>
                      </a:lnTo>
                      <a:lnTo>
                        <a:pt x="71482" y="580821"/>
                      </a:lnTo>
                      <a:lnTo>
                        <a:pt x="53247" y="592544"/>
                      </a:lnTo>
                      <a:lnTo>
                        <a:pt x="38920" y="586031"/>
                      </a:lnTo>
                      <a:lnTo>
                        <a:pt x="23289" y="588636"/>
                      </a:lnTo>
                      <a:lnTo>
                        <a:pt x="2449" y="579518"/>
                      </a:lnTo>
                      <a:lnTo>
                        <a:pt x="0" y="561150"/>
                      </a:lnTo>
                      <a:lnTo>
                        <a:pt x="17103" y="556399"/>
                      </a:lnTo>
                      <a:lnTo>
                        <a:pt x="23940" y="559330"/>
                      </a:lnTo>
                      <a:lnTo>
                        <a:pt x="36640" y="552492"/>
                      </a:lnTo>
                      <a:lnTo>
                        <a:pt x="80600" y="537838"/>
                      </a:lnTo>
                      <a:lnTo>
                        <a:pt x="86461" y="522208"/>
                      </a:lnTo>
                      <a:lnTo>
                        <a:pt x="117721" y="496809"/>
                      </a:lnTo>
                      <a:lnTo>
                        <a:pt x="141167" y="471410"/>
                      </a:lnTo>
                      <a:lnTo>
                        <a:pt x="156797" y="461642"/>
                      </a:lnTo>
                      <a:lnTo>
                        <a:pt x="168520" y="451873"/>
                      </a:lnTo>
                      <a:lnTo>
                        <a:pt x="169496" y="423543"/>
                      </a:lnTo>
                      <a:lnTo>
                        <a:pt x="189034" y="407913"/>
                      </a:lnTo>
                      <a:lnTo>
                        <a:pt x="206618" y="396190"/>
                      </a:lnTo>
                      <a:lnTo>
                        <a:pt x="211502" y="384468"/>
                      </a:lnTo>
                      <a:lnTo>
                        <a:pt x="214433" y="373722"/>
                      </a:lnTo>
                      <a:lnTo>
                        <a:pt x="221271" y="366884"/>
                      </a:lnTo>
                      <a:lnTo>
                        <a:pt x="221271" y="356138"/>
                      </a:lnTo>
                      <a:lnTo>
                        <a:pt x="210526" y="351253"/>
                      </a:lnTo>
                      <a:lnTo>
                        <a:pt x="210526" y="344416"/>
                      </a:lnTo>
                      <a:lnTo>
                        <a:pt x="208571" y="335623"/>
                      </a:lnTo>
                      <a:lnTo>
                        <a:pt x="219317" y="329762"/>
                      </a:lnTo>
                      <a:lnTo>
                        <a:pt x="223225" y="312178"/>
                      </a:lnTo>
                      <a:lnTo>
                        <a:pt x="206618" y="301432"/>
                      </a:lnTo>
                      <a:lnTo>
                        <a:pt x="207595" y="293617"/>
                      </a:lnTo>
                      <a:lnTo>
                        <a:pt x="194896" y="290687"/>
                      </a:lnTo>
                      <a:lnTo>
                        <a:pt x="200756" y="282872"/>
                      </a:lnTo>
                      <a:lnTo>
                        <a:pt x="190623" y="267404"/>
                      </a:lnTo>
                      <a:lnTo>
                        <a:pt x="199128" y="264311"/>
                      </a:lnTo>
                      <a:lnTo>
                        <a:pt x="223876" y="246076"/>
                      </a:lnTo>
                      <a:lnTo>
                        <a:pt x="225179" y="222631"/>
                      </a:lnTo>
                      <a:lnTo>
                        <a:pt x="214759" y="214816"/>
                      </a:lnTo>
                      <a:lnTo>
                        <a:pt x="217364" y="204396"/>
                      </a:lnTo>
                      <a:lnTo>
                        <a:pt x="205641" y="186160"/>
                      </a:lnTo>
                      <a:lnTo>
                        <a:pt x="209549" y="153598"/>
                      </a:lnTo>
                      <a:lnTo>
                        <a:pt x="214759" y="127547"/>
                      </a:lnTo>
                      <a:lnTo>
                        <a:pt x="199128" y="106707"/>
                      </a:lnTo>
                      <a:lnTo>
                        <a:pt x="206944" y="102800"/>
                      </a:lnTo>
                      <a:lnTo>
                        <a:pt x="227784" y="104102"/>
                      </a:lnTo>
                      <a:lnTo>
                        <a:pt x="229086" y="94984"/>
                      </a:lnTo>
                      <a:lnTo>
                        <a:pt x="221271" y="91077"/>
                      </a:lnTo>
                      <a:lnTo>
                        <a:pt x="188708" y="81960"/>
                      </a:lnTo>
                      <a:lnTo>
                        <a:pt x="179590" y="72842"/>
                      </a:lnTo>
                      <a:lnTo>
                        <a:pt x="166565" y="75447"/>
                      </a:lnTo>
                      <a:lnTo>
                        <a:pt x="156145" y="62422"/>
                      </a:lnTo>
                      <a:lnTo>
                        <a:pt x="163960" y="50699"/>
                      </a:lnTo>
                      <a:lnTo>
                        <a:pt x="158750" y="22044"/>
                      </a:lnTo>
                      <a:lnTo>
                        <a:pt x="147028" y="12926"/>
                      </a:lnTo>
                      <a:lnTo>
                        <a:pt x="156145" y="2506"/>
                      </a:lnTo>
                      <a:close/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484" name="フリーフォーム: 図形 483">
                  <a:extLst>
                    <a:ext uri="{FF2B5EF4-FFF2-40B4-BE49-F238E27FC236}">
                      <a16:creationId xmlns:a16="http://schemas.microsoft.com/office/drawing/2014/main" id="{CAD71034-D636-634C-9C16-266A6D262728}"/>
                    </a:ext>
                  </a:extLst>
                </p:cNvPr>
                <p:cNvSpPr/>
                <p:nvPr/>
              </p:nvSpPr>
              <p:spPr>
                <a:xfrm>
                  <a:off x="2810734" y="999076"/>
                  <a:ext cx="578782" cy="804254"/>
                </a:xfrm>
                <a:custGeom>
                  <a:avLst/>
                  <a:gdLst>
                    <a:gd name="connsiteX0" fmla="*/ 238359 w 578782"/>
                    <a:gd name="connsiteY0" fmla="*/ 0 h 804254"/>
                    <a:gd name="connsiteX1" fmla="*/ 276132 w 578782"/>
                    <a:gd name="connsiteY1" fmla="*/ 36470 h 804254"/>
                    <a:gd name="connsiteX2" fmla="*/ 274830 w 578782"/>
                    <a:gd name="connsiteY2" fmla="*/ 44285 h 804254"/>
                    <a:gd name="connsiteX3" fmla="*/ 287855 w 578782"/>
                    <a:gd name="connsiteY3" fmla="*/ 59916 h 804254"/>
                    <a:gd name="connsiteX4" fmla="*/ 281342 w 578782"/>
                    <a:gd name="connsiteY4" fmla="*/ 76848 h 804254"/>
                    <a:gd name="connsiteX5" fmla="*/ 257897 w 578782"/>
                    <a:gd name="connsiteY5" fmla="*/ 87268 h 804254"/>
                    <a:gd name="connsiteX6" fmla="*/ 252687 w 578782"/>
                    <a:gd name="connsiteY6" fmla="*/ 93781 h 804254"/>
                    <a:gd name="connsiteX7" fmla="*/ 248780 w 578782"/>
                    <a:gd name="connsiteY7" fmla="*/ 106806 h 804254"/>
                    <a:gd name="connsiteX8" fmla="*/ 250082 w 578782"/>
                    <a:gd name="connsiteY8" fmla="*/ 112016 h 804254"/>
                    <a:gd name="connsiteX9" fmla="*/ 220124 w 578782"/>
                    <a:gd name="connsiteY9" fmla="*/ 148486 h 804254"/>
                    <a:gd name="connsiteX10" fmla="*/ 211007 w 578782"/>
                    <a:gd name="connsiteY10" fmla="*/ 156301 h 804254"/>
                    <a:gd name="connsiteX11" fmla="*/ 212309 w 578782"/>
                    <a:gd name="connsiteY11" fmla="*/ 178444 h 804254"/>
                    <a:gd name="connsiteX12" fmla="*/ 220124 w 578782"/>
                    <a:gd name="connsiteY12" fmla="*/ 178444 h 804254"/>
                    <a:gd name="connsiteX13" fmla="*/ 222729 w 578782"/>
                    <a:gd name="connsiteY13" fmla="*/ 166721 h 804254"/>
                    <a:gd name="connsiteX14" fmla="*/ 234452 w 578782"/>
                    <a:gd name="connsiteY14" fmla="*/ 161511 h 804254"/>
                    <a:gd name="connsiteX15" fmla="*/ 234452 w 578782"/>
                    <a:gd name="connsiteY15" fmla="*/ 149789 h 804254"/>
                    <a:gd name="connsiteX16" fmla="*/ 252687 w 578782"/>
                    <a:gd name="connsiteY16" fmla="*/ 139369 h 804254"/>
                    <a:gd name="connsiteX17" fmla="*/ 252687 w 578782"/>
                    <a:gd name="connsiteY17" fmla="*/ 151091 h 804254"/>
                    <a:gd name="connsiteX18" fmla="*/ 261805 w 578782"/>
                    <a:gd name="connsiteY18" fmla="*/ 162814 h 804254"/>
                    <a:gd name="connsiteX19" fmla="*/ 259200 w 578782"/>
                    <a:gd name="connsiteY19" fmla="*/ 171931 h 804254"/>
                    <a:gd name="connsiteX20" fmla="*/ 244872 w 578782"/>
                    <a:gd name="connsiteY20" fmla="*/ 168024 h 804254"/>
                    <a:gd name="connsiteX21" fmla="*/ 242267 w 578782"/>
                    <a:gd name="connsiteY21" fmla="*/ 175839 h 804254"/>
                    <a:gd name="connsiteX22" fmla="*/ 250082 w 578782"/>
                    <a:gd name="connsiteY22" fmla="*/ 183654 h 804254"/>
                    <a:gd name="connsiteX23" fmla="*/ 261805 w 578782"/>
                    <a:gd name="connsiteY23" fmla="*/ 183654 h 804254"/>
                    <a:gd name="connsiteX24" fmla="*/ 273527 w 578782"/>
                    <a:gd name="connsiteY24" fmla="*/ 199284 h 804254"/>
                    <a:gd name="connsiteX25" fmla="*/ 293065 w 578782"/>
                    <a:gd name="connsiteY25" fmla="*/ 199284 h 804254"/>
                    <a:gd name="connsiteX26" fmla="*/ 299577 w 578782"/>
                    <a:gd name="connsiteY26" fmla="*/ 196679 h 804254"/>
                    <a:gd name="connsiteX27" fmla="*/ 300880 w 578782"/>
                    <a:gd name="connsiteY27" fmla="*/ 207099 h 804254"/>
                    <a:gd name="connsiteX28" fmla="*/ 293065 w 578782"/>
                    <a:gd name="connsiteY28" fmla="*/ 240964 h 804254"/>
                    <a:gd name="connsiteX29" fmla="*/ 304787 w 578782"/>
                    <a:gd name="connsiteY29" fmla="*/ 234452 h 804254"/>
                    <a:gd name="connsiteX30" fmla="*/ 311300 w 578782"/>
                    <a:gd name="connsiteY30" fmla="*/ 217519 h 804254"/>
                    <a:gd name="connsiteX31" fmla="*/ 337350 w 578782"/>
                    <a:gd name="connsiteY31" fmla="*/ 224032 h 804254"/>
                    <a:gd name="connsiteX32" fmla="*/ 339955 w 578782"/>
                    <a:gd name="connsiteY32" fmla="*/ 213612 h 804254"/>
                    <a:gd name="connsiteX33" fmla="*/ 313905 w 578782"/>
                    <a:gd name="connsiteY33" fmla="*/ 203192 h 804254"/>
                    <a:gd name="connsiteX34" fmla="*/ 309998 w 578782"/>
                    <a:gd name="connsiteY34" fmla="*/ 183654 h 804254"/>
                    <a:gd name="connsiteX35" fmla="*/ 362098 w 578782"/>
                    <a:gd name="connsiteY35" fmla="*/ 156301 h 804254"/>
                    <a:gd name="connsiteX36" fmla="*/ 371215 w 578782"/>
                    <a:gd name="connsiteY36" fmla="*/ 147184 h 804254"/>
                    <a:gd name="connsiteX37" fmla="*/ 377728 w 578782"/>
                    <a:gd name="connsiteY37" fmla="*/ 154999 h 804254"/>
                    <a:gd name="connsiteX38" fmla="*/ 395963 w 578782"/>
                    <a:gd name="connsiteY38" fmla="*/ 165419 h 804254"/>
                    <a:gd name="connsiteX39" fmla="*/ 396087 w 578782"/>
                    <a:gd name="connsiteY39" fmla="*/ 170263 h 804254"/>
                    <a:gd name="connsiteX40" fmla="*/ 375644 w 578782"/>
                    <a:gd name="connsiteY40" fmla="*/ 196158 h 804254"/>
                    <a:gd name="connsiteX41" fmla="*/ 385022 w 578782"/>
                    <a:gd name="connsiteY41" fmla="*/ 216477 h 804254"/>
                    <a:gd name="connsiteX42" fmla="*/ 381896 w 578782"/>
                    <a:gd name="connsiteY42" fmla="*/ 241485 h 804254"/>
                    <a:gd name="connsiteX43" fmla="*/ 419408 w 578782"/>
                    <a:gd name="connsiteY43" fmla="*/ 274309 h 804254"/>
                    <a:gd name="connsiteX44" fmla="*/ 422534 w 578782"/>
                    <a:gd name="connsiteY44" fmla="*/ 305569 h 804254"/>
                    <a:gd name="connsiteX45" fmla="*/ 480366 w 578782"/>
                    <a:gd name="connsiteY45" fmla="*/ 313384 h 804254"/>
                    <a:gd name="connsiteX46" fmla="*/ 517878 w 578782"/>
                    <a:gd name="connsiteY46" fmla="*/ 324325 h 804254"/>
                    <a:gd name="connsiteX47" fmla="*/ 531945 w 578782"/>
                    <a:gd name="connsiteY47" fmla="*/ 332140 h 804254"/>
                    <a:gd name="connsiteX48" fmla="*/ 542886 w 578782"/>
                    <a:gd name="connsiteY48" fmla="*/ 325888 h 804254"/>
                    <a:gd name="connsiteX49" fmla="*/ 558516 w 578782"/>
                    <a:gd name="connsiteY49" fmla="*/ 321199 h 804254"/>
                    <a:gd name="connsiteX50" fmla="*/ 574147 w 578782"/>
                    <a:gd name="connsiteY50" fmla="*/ 329014 h 804254"/>
                    <a:gd name="connsiteX51" fmla="*/ 575479 w 578782"/>
                    <a:gd name="connsiteY51" fmla="*/ 327782 h 804254"/>
                    <a:gd name="connsiteX52" fmla="*/ 575710 w 578782"/>
                    <a:gd name="connsiteY52" fmla="*/ 329014 h 804254"/>
                    <a:gd name="connsiteX53" fmla="*/ 578782 w 578782"/>
                    <a:gd name="connsiteY53" fmla="*/ 332410 h 804254"/>
                    <a:gd name="connsiteX54" fmla="*/ 578782 w 578782"/>
                    <a:gd name="connsiteY54" fmla="*/ 804254 h 804254"/>
                    <a:gd name="connsiteX55" fmla="*/ 565941 w 578782"/>
                    <a:gd name="connsiteY55" fmla="*/ 801043 h 804254"/>
                    <a:gd name="connsiteX56" fmla="*/ 563010 w 578782"/>
                    <a:gd name="connsiteY56" fmla="*/ 790298 h 804254"/>
                    <a:gd name="connsiteX57" fmla="*/ 556172 w 578782"/>
                    <a:gd name="connsiteY57" fmla="*/ 785413 h 804254"/>
                    <a:gd name="connsiteX58" fmla="*/ 549595 w 578782"/>
                    <a:gd name="connsiteY58" fmla="*/ 766622 h 804254"/>
                    <a:gd name="connsiteX59" fmla="*/ 566917 w 578782"/>
                    <a:gd name="connsiteY59" fmla="*/ 745361 h 804254"/>
                    <a:gd name="connsiteX60" fmla="*/ 537611 w 578782"/>
                    <a:gd name="connsiteY60" fmla="*/ 712147 h 804254"/>
                    <a:gd name="connsiteX61" fmla="*/ 527842 w 578782"/>
                    <a:gd name="connsiteY61" fmla="*/ 709216 h 804254"/>
                    <a:gd name="connsiteX62" fmla="*/ 527842 w 578782"/>
                    <a:gd name="connsiteY62" fmla="*/ 700425 h 804254"/>
                    <a:gd name="connsiteX63" fmla="*/ 520027 w 578782"/>
                    <a:gd name="connsiteY63" fmla="*/ 695540 h 804254"/>
                    <a:gd name="connsiteX64" fmla="*/ 521981 w 578782"/>
                    <a:gd name="connsiteY64" fmla="*/ 678933 h 804254"/>
                    <a:gd name="connsiteX65" fmla="*/ 501466 w 578782"/>
                    <a:gd name="connsiteY65" fmla="*/ 661350 h 804254"/>
                    <a:gd name="connsiteX66" fmla="*/ 501466 w 578782"/>
                    <a:gd name="connsiteY66" fmla="*/ 654511 h 804254"/>
                    <a:gd name="connsiteX67" fmla="*/ 494628 w 578782"/>
                    <a:gd name="connsiteY67" fmla="*/ 646696 h 804254"/>
                    <a:gd name="connsiteX68" fmla="*/ 471183 w 578782"/>
                    <a:gd name="connsiteY68" fmla="*/ 649627 h 804254"/>
                    <a:gd name="connsiteX69" fmla="*/ 481929 w 578782"/>
                    <a:gd name="connsiteY69" fmla="*/ 622274 h 804254"/>
                    <a:gd name="connsiteX70" fmla="*/ 471183 w 578782"/>
                    <a:gd name="connsiteY70" fmla="*/ 617390 h 804254"/>
                    <a:gd name="connsiteX71" fmla="*/ 464345 w 578782"/>
                    <a:gd name="connsiteY71" fmla="*/ 622274 h 804254"/>
                    <a:gd name="connsiteX72" fmla="*/ 457506 w 578782"/>
                    <a:gd name="connsiteY72" fmla="*/ 615436 h 804254"/>
                    <a:gd name="connsiteX73" fmla="*/ 449691 w 578782"/>
                    <a:gd name="connsiteY73" fmla="*/ 623251 h 804254"/>
                    <a:gd name="connsiteX74" fmla="*/ 452622 w 578782"/>
                    <a:gd name="connsiteY74" fmla="*/ 633020 h 804254"/>
                    <a:gd name="connsiteX75" fmla="*/ 444807 w 578782"/>
                    <a:gd name="connsiteY75" fmla="*/ 634974 h 804254"/>
                    <a:gd name="connsiteX76" fmla="*/ 446761 w 578782"/>
                    <a:gd name="connsiteY76" fmla="*/ 643766 h 804254"/>
                    <a:gd name="connsiteX77" fmla="*/ 458484 w 578782"/>
                    <a:gd name="connsiteY77" fmla="*/ 645719 h 804254"/>
                    <a:gd name="connsiteX78" fmla="*/ 455553 w 578782"/>
                    <a:gd name="connsiteY78" fmla="*/ 659396 h 804254"/>
                    <a:gd name="connsiteX79" fmla="*/ 436016 w 578782"/>
                    <a:gd name="connsiteY79" fmla="*/ 656465 h 804254"/>
                    <a:gd name="connsiteX80" fmla="*/ 414524 w 578782"/>
                    <a:gd name="connsiteY80" fmla="*/ 641812 h 804254"/>
                    <a:gd name="connsiteX81" fmla="*/ 397917 w 578782"/>
                    <a:gd name="connsiteY81" fmla="*/ 636927 h 804254"/>
                    <a:gd name="connsiteX82" fmla="*/ 403778 w 578782"/>
                    <a:gd name="connsiteY82" fmla="*/ 605667 h 804254"/>
                    <a:gd name="connsiteX83" fmla="*/ 368610 w 578782"/>
                    <a:gd name="connsiteY83" fmla="*/ 588083 h 804254"/>
                    <a:gd name="connsiteX84" fmla="*/ 359819 w 578782"/>
                    <a:gd name="connsiteY84" fmla="*/ 591014 h 804254"/>
                    <a:gd name="connsiteX85" fmla="*/ 354934 w 578782"/>
                    <a:gd name="connsiteY85" fmla="*/ 587106 h 804254"/>
                    <a:gd name="connsiteX86" fmla="*/ 339304 w 578782"/>
                    <a:gd name="connsiteY86" fmla="*/ 588083 h 804254"/>
                    <a:gd name="connsiteX87" fmla="*/ 330512 w 578782"/>
                    <a:gd name="connsiteY87" fmla="*/ 581245 h 804254"/>
                    <a:gd name="connsiteX88" fmla="*/ 334420 w 578782"/>
                    <a:gd name="connsiteY88" fmla="*/ 574407 h 804254"/>
                    <a:gd name="connsiteX89" fmla="*/ 331489 w 578782"/>
                    <a:gd name="connsiteY89" fmla="*/ 558777 h 804254"/>
                    <a:gd name="connsiteX90" fmla="*/ 325084 w 578782"/>
                    <a:gd name="connsiteY90" fmla="*/ 556271 h 804254"/>
                    <a:gd name="connsiteX91" fmla="*/ 325628 w 578782"/>
                    <a:gd name="connsiteY91" fmla="*/ 556172 h 804254"/>
                    <a:gd name="connsiteX92" fmla="*/ 345165 w 578782"/>
                    <a:gd name="connsiteY92" fmla="*/ 531424 h 804254"/>
                    <a:gd name="connsiteX93" fmla="*/ 338653 w 578782"/>
                    <a:gd name="connsiteY93" fmla="*/ 510584 h 804254"/>
                    <a:gd name="connsiteX94" fmla="*/ 342560 w 578782"/>
                    <a:gd name="connsiteY94" fmla="*/ 496256 h 804254"/>
                    <a:gd name="connsiteX95" fmla="*/ 306090 w 578782"/>
                    <a:gd name="connsiteY95" fmla="*/ 491046 h 804254"/>
                    <a:gd name="connsiteX96" fmla="*/ 298275 w 578782"/>
                    <a:gd name="connsiteY96" fmla="*/ 480626 h 804254"/>
                    <a:gd name="connsiteX97" fmla="*/ 280040 w 578782"/>
                    <a:gd name="connsiteY97" fmla="*/ 485836 h 804254"/>
                    <a:gd name="connsiteX98" fmla="*/ 267015 w 578782"/>
                    <a:gd name="connsiteY98" fmla="*/ 481929 h 804254"/>
                    <a:gd name="connsiteX99" fmla="*/ 280040 w 578782"/>
                    <a:gd name="connsiteY99" fmla="*/ 468904 h 804254"/>
                    <a:gd name="connsiteX100" fmla="*/ 261805 w 578782"/>
                    <a:gd name="connsiteY100" fmla="*/ 459786 h 804254"/>
                    <a:gd name="connsiteX101" fmla="*/ 239662 w 578782"/>
                    <a:gd name="connsiteY101" fmla="*/ 461089 h 804254"/>
                    <a:gd name="connsiteX102" fmla="*/ 235754 w 578782"/>
                    <a:gd name="connsiteY102" fmla="*/ 468904 h 804254"/>
                    <a:gd name="connsiteX103" fmla="*/ 226637 w 578782"/>
                    <a:gd name="connsiteY103" fmla="*/ 471509 h 804254"/>
                    <a:gd name="connsiteX104" fmla="*/ 212309 w 578782"/>
                    <a:gd name="connsiteY104" fmla="*/ 457181 h 804254"/>
                    <a:gd name="connsiteX105" fmla="*/ 220124 w 578782"/>
                    <a:gd name="connsiteY105" fmla="*/ 438946 h 804254"/>
                    <a:gd name="connsiteX106" fmla="*/ 209704 w 578782"/>
                    <a:gd name="connsiteY106" fmla="*/ 429828 h 804254"/>
                    <a:gd name="connsiteX107" fmla="*/ 187562 w 578782"/>
                    <a:gd name="connsiteY107" fmla="*/ 422013 h 804254"/>
                    <a:gd name="connsiteX108" fmla="*/ 197982 w 578782"/>
                    <a:gd name="connsiteY108" fmla="*/ 411593 h 804254"/>
                    <a:gd name="connsiteX109" fmla="*/ 194074 w 578782"/>
                    <a:gd name="connsiteY109" fmla="*/ 395963 h 804254"/>
                    <a:gd name="connsiteX110" fmla="*/ 164116 w 578782"/>
                    <a:gd name="connsiteY110" fmla="*/ 395963 h 804254"/>
                    <a:gd name="connsiteX111" fmla="*/ 141974 w 578782"/>
                    <a:gd name="connsiteY111" fmla="*/ 408988 h 804254"/>
                    <a:gd name="connsiteX112" fmla="*/ 126344 w 578782"/>
                    <a:gd name="connsiteY112" fmla="*/ 392056 h 804254"/>
                    <a:gd name="connsiteX113" fmla="*/ 105503 w 578782"/>
                    <a:gd name="connsiteY113" fmla="*/ 392056 h 804254"/>
                    <a:gd name="connsiteX114" fmla="*/ 98991 w 578782"/>
                    <a:gd name="connsiteY114" fmla="*/ 379030 h 804254"/>
                    <a:gd name="connsiteX115" fmla="*/ 45588 w 578782"/>
                    <a:gd name="connsiteY115" fmla="*/ 358190 h 804254"/>
                    <a:gd name="connsiteX116" fmla="*/ 46890 w 578782"/>
                    <a:gd name="connsiteY116" fmla="*/ 337350 h 804254"/>
                    <a:gd name="connsiteX117" fmla="*/ 39075 w 578782"/>
                    <a:gd name="connsiteY117" fmla="*/ 330837 h 804254"/>
                    <a:gd name="connsiteX118" fmla="*/ 45588 w 578782"/>
                    <a:gd name="connsiteY118" fmla="*/ 323023 h 804254"/>
                    <a:gd name="connsiteX119" fmla="*/ 48193 w 578782"/>
                    <a:gd name="connsiteY119" fmla="*/ 287855 h 804254"/>
                    <a:gd name="connsiteX120" fmla="*/ 57311 w 578782"/>
                    <a:gd name="connsiteY120" fmla="*/ 277435 h 804254"/>
                    <a:gd name="connsiteX121" fmla="*/ 85966 w 578782"/>
                    <a:gd name="connsiteY121" fmla="*/ 294367 h 804254"/>
                    <a:gd name="connsiteX122" fmla="*/ 89873 w 578782"/>
                    <a:gd name="connsiteY122" fmla="*/ 300880 h 804254"/>
                    <a:gd name="connsiteX123" fmla="*/ 110713 w 578782"/>
                    <a:gd name="connsiteY123" fmla="*/ 283947 h 804254"/>
                    <a:gd name="connsiteX124" fmla="*/ 125041 w 578782"/>
                    <a:gd name="connsiteY124" fmla="*/ 283947 h 804254"/>
                    <a:gd name="connsiteX125" fmla="*/ 128949 w 578782"/>
                    <a:gd name="connsiteY125" fmla="*/ 250082 h 804254"/>
                    <a:gd name="connsiteX126" fmla="*/ 117226 w 578782"/>
                    <a:gd name="connsiteY126" fmla="*/ 233149 h 804254"/>
                    <a:gd name="connsiteX127" fmla="*/ 112016 w 578782"/>
                    <a:gd name="connsiteY127" fmla="*/ 211007 h 804254"/>
                    <a:gd name="connsiteX128" fmla="*/ 122436 w 578782"/>
                    <a:gd name="connsiteY128" fmla="*/ 200587 h 804254"/>
                    <a:gd name="connsiteX129" fmla="*/ 113318 w 578782"/>
                    <a:gd name="connsiteY129" fmla="*/ 182351 h 804254"/>
                    <a:gd name="connsiteX130" fmla="*/ 93781 w 578782"/>
                    <a:gd name="connsiteY130" fmla="*/ 183654 h 804254"/>
                    <a:gd name="connsiteX131" fmla="*/ 49496 w 578782"/>
                    <a:gd name="connsiteY131" fmla="*/ 207099 h 804254"/>
                    <a:gd name="connsiteX132" fmla="*/ 40378 w 578782"/>
                    <a:gd name="connsiteY132" fmla="*/ 197982 h 804254"/>
                    <a:gd name="connsiteX133" fmla="*/ 41680 w 578782"/>
                    <a:gd name="connsiteY133" fmla="*/ 182351 h 804254"/>
                    <a:gd name="connsiteX134" fmla="*/ 0 w 578782"/>
                    <a:gd name="connsiteY134" fmla="*/ 140671 h 804254"/>
                    <a:gd name="connsiteX135" fmla="*/ 15630 w 578782"/>
                    <a:gd name="connsiteY135" fmla="*/ 119831 h 804254"/>
                    <a:gd name="connsiteX136" fmla="*/ 6898 w 578782"/>
                    <a:gd name="connsiteY136" fmla="*/ 91141 h 804254"/>
                    <a:gd name="connsiteX137" fmla="*/ 20840 w 578782"/>
                    <a:gd name="connsiteY137" fmla="*/ 89873 h 804254"/>
                    <a:gd name="connsiteX138" fmla="*/ 36470 w 578782"/>
                    <a:gd name="connsiteY138" fmla="*/ 100293 h 804254"/>
                    <a:gd name="connsiteX139" fmla="*/ 75546 w 578782"/>
                    <a:gd name="connsiteY139" fmla="*/ 87268 h 804254"/>
                    <a:gd name="connsiteX140" fmla="*/ 83361 w 578782"/>
                    <a:gd name="connsiteY140" fmla="*/ 65126 h 804254"/>
                    <a:gd name="connsiteX141" fmla="*/ 110713 w 578782"/>
                    <a:gd name="connsiteY141" fmla="*/ 63823 h 804254"/>
                    <a:gd name="connsiteX142" fmla="*/ 117226 w 578782"/>
                    <a:gd name="connsiteY142" fmla="*/ 59916 h 804254"/>
                    <a:gd name="connsiteX143" fmla="*/ 136764 w 578782"/>
                    <a:gd name="connsiteY143" fmla="*/ 49495 h 804254"/>
                    <a:gd name="connsiteX144" fmla="*/ 148486 w 578782"/>
                    <a:gd name="connsiteY144" fmla="*/ 37773 h 804254"/>
                    <a:gd name="connsiteX145" fmla="*/ 149789 w 578782"/>
                    <a:gd name="connsiteY145" fmla="*/ 27353 h 804254"/>
                    <a:gd name="connsiteX146" fmla="*/ 175839 w 578782"/>
                    <a:gd name="connsiteY146" fmla="*/ 16933 h 804254"/>
                    <a:gd name="connsiteX147" fmla="*/ 201889 w 578782"/>
                    <a:gd name="connsiteY147" fmla="*/ 11723 h 804254"/>
                    <a:gd name="connsiteX148" fmla="*/ 220124 w 578782"/>
                    <a:gd name="connsiteY148" fmla="*/ 3908 h 804254"/>
                    <a:gd name="connsiteX0" fmla="*/ 238359 w 825438"/>
                    <a:gd name="connsiteY0" fmla="*/ 0 h 804254"/>
                    <a:gd name="connsiteX1" fmla="*/ 276132 w 825438"/>
                    <a:gd name="connsiteY1" fmla="*/ 36470 h 804254"/>
                    <a:gd name="connsiteX2" fmla="*/ 274830 w 825438"/>
                    <a:gd name="connsiteY2" fmla="*/ 44285 h 804254"/>
                    <a:gd name="connsiteX3" fmla="*/ 287855 w 825438"/>
                    <a:gd name="connsiteY3" fmla="*/ 59916 h 804254"/>
                    <a:gd name="connsiteX4" fmla="*/ 281342 w 825438"/>
                    <a:gd name="connsiteY4" fmla="*/ 76848 h 804254"/>
                    <a:gd name="connsiteX5" fmla="*/ 257897 w 825438"/>
                    <a:gd name="connsiteY5" fmla="*/ 87268 h 804254"/>
                    <a:gd name="connsiteX6" fmla="*/ 252687 w 825438"/>
                    <a:gd name="connsiteY6" fmla="*/ 93781 h 804254"/>
                    <a:gd name="connsiteX7" fmla="*/ 248780 w 825438"/>
                    <a:gd name="connsiteY7" fmla="*/ 106806 h 804254"/>
                    <a:gd name="connsiteX8" fmla="*/ 250082 w 825438"/>
                    <a:gd name="connsiteY8" fmla="*/ 112016 h 804254"/>
                    <a:gd name="connsiteX9" fmla="*/ 220124 w 825438"/>
                    <a:gd name="connsiteY9" fmla="*/ 148486 h 804254"/>
                    <a:gd name="connsiteX10" fmla="*/ 211007 w 825438"/>
                    <a:gd name="connsiteY10" fmla="*/ 156301 h 804254"/>
                    <a:gd name="connsiteX11" fmla="*/ 212309 w 825438"/>
                    <a:gd name="connsiteY11" fmla="*/ 178444 h 804254"/>
                    <a:gd name="connsiteX12" fmla="*/ 220124 w 825438"/>
                    <a:gd name="connsiteY12" fmla="*/ 178444 h 804254"/>
                    <a:gd name="connsiteX13" fmla="*/ 222729 w 825438"/>
                    <a:gd name="connsiteY13" fmla="*/ 166721 h 804254"/>
                    <a:gd name="connsiteX14" fmla="*/ 234452 w 825438"/>
                    <a:gd name="connsiteY14" fmla="*/ 161511 h 804254"/>
                    <a:gd name="connsiteX15" fmla="*/ 234452 w 825438"/>
                    <a:gd name="connsiteY15" fmla="*/ 149789 h 804254"/>
                    <a:gd name="connsiteX16" fmla="*/ 252687 w 825438"/>
                    <a:gd name="connsiteY16" fmla="*/ 139369 h 804254"/>
                    <a:gd name="connsiteX17" fmla="*/ 252687 w 825438"/>
                    <a:gd name="connsiteY17" fmla="*/ 151091 h 804254"/>
                    <a:gd name="connsiteX18" fmla="*/ 261805 w 825438"/>
                    <a:gd name="connsiteY18" fmla="*/ 162814 h 804254"/>
                    <a:gd name="connsiteX19" fmla="*/ 259200 w 825438"/>
                    <a:gd name="connsiteY19" fmla="*/ 171931 h 804254"/>
                    <a:gd name="connsiteX20" fmla="*/ 244872 w 825438"/>
                    <a:gd name="connsiteY20" fmla="*/ 168024 h 804254"/>
                    <a:gd name="connsiteX21" fmla="*/ 242267 w 825438"/>
                    <a:gd name="connsiteY21" fmla="*/ 175839 h 804254"/>
                    <a:gd name="connsiteX22" fmla="*/ 250082 w 825438"/>
                    <a:gd name="connsiteY22" fmla="*/ 183654 h 804254"/>
                    <a:gd name="connsiteX23" fmla="*/ 261805 w 825438"/>
                    <a:gd name="connsiteY23" fmla="*/ 183654 h 804254"/>
                    <a:gd name="connsiteX24" fmla="*/ 273527 w 825438"/>
                    <a:gd name="connsiteY24" fmla="*/ 199284 h 804254"/>
                    <a:gd name="connsiteX25" fmla="*/ 293065 w 825438"/>
                    <a:gd name="connsiteY25" fmla="*/ 199284 h 804254"/>
                    <a:gd name="connsiteX26" fmla="*/ 299577 w 825438"/>
                    <a:gd name="connsiteY26" fmla="*/ 196679 h 804254"/>
                    <a:gd name="connsiteX27" fmla="*/ 300880 w 825438"/>
                    <a:gd name="connsiteY27" fmla="*/ 207099 h 804254"/>
                    <a:gd name="connsiteX28" fmla="*/ 293065 w 825438"/>
                    <a:gd name="connsiteY28" fmla="*/ 240964 h 804254"/>
                    <a:gd name="connsiteX29" fmla="*/ 304787 w 825438"/>
                    <a:gd name="connsiteY29" fmla="*/ 234452 h 804254"/>
                    <a:gd name="connsiteX30" fmla="*/ 311300 w 825438"/>
                    <a:gd name="connsiteY30" fmla="*/ 217519 h 804254"/>
                    <a:gd name="connsiteX31" fmla="*/ 337350 w 825438"/>
                    <a:gd name="connsiteY31" fmla="*/ 224032 h 804254"/>
                    <a:gd name="connsiteX32" fmla="*/ 339955 w 825438"/>
                    <a:gd name="connsiteY32" fmla="*/ 213612 h 804254"/>
                    <a:gd name="connsiteX33" fmla="*/ 313905 w 825438"/>
                    <a:gd name="connsiteY33" fmla="*/ 203192 h 804254"/>
                    <a:gd name="connsiteX34" fmla="*/ 309998 w 825438"/>
                    <a:gd name="connsiteY34" fmla="*/ 183654 h 804254"/>
                    <a:gd name="connsiteX35" fmla="*/ 362098 w 825438"/>
                    <a:gd name="connsiteY35" fmla="*/ 156301 h 804254"/>
                    <a:gd name="connsiteX36" fmla="*/ 371215 w 825438"/>
                    <a:gd name="connsiteY36" fmla="*/ 147184 h 804254"/>
                    <a:gd name="connsiteX37" fmla="*/ 377728 w 825438"/>
                    <a:gd name="connsiteY37" fmla="*/ 154999 h 804254"/>
                    <a:gd name="connsiteX38" fmla="*/ 395963 w 825438"/>
                    <a:gd name="connsiteY38" fmla="*/ 165419 h 804254"/>
                    <a:gd name="connsiteX39" fmla="*/ 396087 w 825438"/>
                    <a:gd name="connsiteY39" fmla="*/ 170263 h 804254"/>
                    <a:gd name="connsiteX40" fmla="*/ 375644 w 825438"/>
                    <a:gd name="connsiteY40" fmla="*/ 196158 h 804254"/>
                    <a:gd name="connsiteX41" fmla="*/ 385022 w 825438"/>
                    <a:gd name="connsiteY41" fmla="*/ 216477 h 804254"/>
                    <a:gd name="connsiteX42" fmla="*/ 381896 w 825438"/>
                    <a:gd name="connsiteY42" fmla="*/ 241485 h 804254"/>
                    <a:gd name="connsiteX43" fmla="*/ 419408 w 825438"/>
                    <a:gd name="connsiteY43" fmla="*/ 274309 h 804254"/>
                    <a:gd name="connsiteX44" fmla="*/ 422534 w 825438"/>
                    <a:gd name="connsiteY44" fmla="*/ 305569 h 804254"/>
                    <a:gd name="connsiteX45" fmla="*/ 480366 w 825438"/>
                    <a:gd name="connsiteY45" fmla="*/ 313384 h 804254"/>
                    <a:gd name="connsiteX46" fmla="*/ 517878 w 825438"/>
                    <a:gd name="connsiteY46" fmla="*/ 324325 h 804254"/>
                    <a:gd name="connsiteX47" fmla="*/ 531945 w 825438"/>
                    <a:gd name="connsiteY47" fmla="*/ 332140 h 804254"/>
                    <a:gd name="connsiteX48" fmla="*/ 542886 w 825438"/>
                    <a:gd name="connsiteY48" fmla="*/ 325888 h 804254"/>
                    <a:gd name="connsiteX49" fmla="*/ 558516 w 825438"/>
                    <a:gd name="connsiteY49" fmla="*/ 321199 h 804254"/>
                    <a:gd name="connsiteX50" fmla="*/ 574147 w 825438"/>
                    <a:gd name="connsiteY50" fmla="*/ 329014 h 804254"/>
                    <a:gd name="connsiteX51" fmla="*/ 575479 w 825438"/>
                    <a:gd name="connsiteY51" fmla="*/ 327782 h 804254"/>
                    <a:gd name="connsiteX52" fmla="*/ 575710 w 825438"/>
                    <a:gd name="connsiteY52" fmla="*/ 329014 h 804254"/>
                    <a:gd name="connsiteX53" fmla="*/ 578782 w 825438"/>
                    <a:gd name="connsiteY53" fmla="*/ 332410 h 804254"/>
                    <a:gd name="connsiteX54" fmla="*/ 825435 w 825438"/>
                    <a:gd name="connsiteY54" fmla="*/ 486824 h 804254"/>
                    <a:gd name="connsiteX55" fmla="*/ 578782 w 825438"/>
                    <a:gd name="connsiteY55" fmla="*/ 804254 h 804254"/>
                    <a:gd name="connsiteX56" fmla="*/ 565941 w 825438"/>
                    <a:gd name="connsiteY56" fmla="*/ 801043 h 804254"/>
                    <a:gd name="connsiteX57" fmla="*/ 563010 w 825438"/>
                    <a:gd name="connsiteY57" fmla="*/ 790298 h 804254"/>
                    <a:gd name="connsiteX58" fmla="*/ 556172 w 825438"/>
                    <a:gd name="connsiteY58" fmla="*/ 785413 h 804254"/>
                    <a:gd name="connsiteX59" fmla="*/ 549595 w 825438"/>
                    <a:gd name="connsiteY59" fmla="*/ 766622 h 804254"/>
                    <a:gd name="connsiteX60" fmla="*/ 566917 w 825438"/>
                    <a:gd name="connsiteY60" fmla="*/ 745361 h 804254"/>
                    <a:gd name="connsiteX61" fmla="*/ 537611 w 825438"/>
                    <a:gd name="connsiteY61" fmla="*/ 712147 h 804254"/>
                    <a:gd name="connsiteX62" fmla="*/ 527842 w 825438"/>
                    <a:gd name="connsiteY62" fmla="*/ 709216 h 804254"/>
                    <a:gd name="connsiteX63" fmla="*/ 527842 w 825438"/>
                    <a:gd name="connsiteY63" fmla="*/ 700425 h 804254"/>
                    <a:gd name="connsiteX64" fmla="*/ 520027 w 825438"/>
                    <a:gd name="connsiteY64" fmla="*/ 695540 h 804254"/>
                    <a:gd name="connsiteX65" fmla="*/ 521981 w 825438"/>
                    <a:gd name="connsiteY65" fmla="*/ 678933 h 804254"/>
                    <a:gd name="connsiteX66" fmla="*/ 501466 w 825438"/>
                    <a:gd name="connsiteY66" fmla="*/ 661350 h 804254"/>
                    <a:gd name="connsiteX67" fmla="*/ 501466 w 825438"/>
                    <a:gd name="connsiteY67" fmla="*/ 654511 h 804254"/>
                    <a:gd name="connsiteX68" fmla="*/ 494628 w 825438"/>
                    <a:gd name="connsiteY68" fmla="*/ 646696 h 804254"/>
                    <a:gd name="connsiteX69" fmla="*/ 471183 w 825438"/>
                    <a:gd name="connsiteY69" fmla="*/ 649627 h 804254"/>
                    <a:gd name="connsiteX70" fmla="*/ 481929 w 825438"/>
                    <a:gd name="connsiteY70" fmla="*/ 622274 h 804254"/>
                    <a:gd name="connsiteX71" fmla="*/ 471183 w 825438"/>
                    <a:gd name="connsiteY71" fmla="*/ 617390 h 804254"/>
                    <a:gd name="connsiteX72" fmla="*/ 464345 w 825438"/>
                    <a:gd name="connsiteY72" fmla="*/ 622274 h 804254"/>
                    <a:gd name="connsiteX73" fmla="*/ 457506 w 825438"/>
                    <a:gd name="connsiteY73" fmla="*/ 615436 h 804254"/>
                    <a:gd name="connsiteX74" fmla="*/ 449691 w 825438"/>
                    <a:gd name="connsiteY74" fmla="*/ 623251 h 804254"/>
                    <a:gd name="connsiteX75" fmla="*/ 452622 w 825438"/>
                    <a:gd name="connsiteY75" fmla="*/ 633020 h 804254"/>
                    <a:gd name="connsiteX76" fmla="*/ 444807 w 825438"/>
                    <a:gd name="connsiteY76" fmla="*/ 634974 h 804254"/>
                    <a:gd name="connsiteX77" fmla="*/ 446761 w 825438"/>
                    <a:gd name="connsiteY77" fmla="*/ 643766 h 804254"/>
                    <a:gd name="connsiteX78" fmla="*/ 458484 w 825438"/>
                    <a:gd name="connsiteY78" fmla="*/ 645719 h 804254"/>
                    <a:gd name="connsiteX79" fmla="*/ 455553 w 825438"/>
                    <a:gd name="connsiteY79" fmla="*/ 659396 h 804254"/>
                    <a:gd name="connsiteX80" fmla="*/ 436016 w 825438"/>
                    <a:gd name="connsiteY80" fmla="*/ 656465 h 804254"/>
                    <a:gd name="connsiteX81" fmla="*/ 414524 w 825438"/>
                    <a:gd name="connsiteY81" fmla="*/ 641812 h 804254"/>
                    <a:gd name="connsiteX82" fmla="*/ 397917 w 825438"/>
                    <a:gd name="connsiteY82" fmla="*/ 636927 h 804254"/>
                    <a:gd name="connsiteX83" fmla="*/ 403778 w 825438"/>
                    <a:gd name="connsiteY83" fmla="*/ 605667 h 804254"/>
                    <a:gd name="connsiteX84" fmla="*/ 368610 w 825438"/>
                    <a:gd name="connsiteY84" fmla="*/ 588083 h 804254"/>
                    <a:gd name="connsiteX85" fmla="*/ 359819 w 825438"/>
                    <a:gd name="connsiteY85" fmla="*/ 591014 h 804254"/>
                    <a:gd name="connsiteX86" fmla="*/ 354934 w 825438"/>
                    <a:gd name="connsiteY86" fmla="*/ 587106 h 804254"/>
                    <a:gd name="connsiteX87" fmla="*/ 339304 w 825438"/>
                    <a:gd name="connsiteY87" fmla="*/ 588083 h 804254"/>
                    <a:gd name="connsiteX88" fmla="*/ 330512 w 825438"/>
                    <a:gd name="connsiteY88" fmla="*/ 581245 h 804254"/>
                    <a:gd name="connsiteX89" fmla="*/ 334420 w 825438"/>
                    <a:gd name="connsiteY89" fmla="*/ 574407 h 804254"/>
                    <a:gd name="connsiteX90" fmla="*/ 331489 w 825438"/>
                    <a:gd name="connsiteY90" fmla="*/ 558777 h 804254"/>
                    <a:gd name="connsiteX91" fmla="*/ 325084 w 825438"/>
                    <a:gd name="connsiteY91" fmla="*/ 556271 h 804254"/>
                    <a:gd name="connsiteX92" fmla="*/ 325628 w 825438"/>
                    <a:gd name="connsiteY92" fmla="*/ 556172 h 804254"/>
                    <a:gd name="connsiteX93" fmla="*/ 345165 w 825438"/>
                    <a:gd name="connsiteY93" fmla="*/ 531424 h 804254"/>
                    <a:gd name="connsiteX94" fmla="*/ 338653 w 825438"/>
                    <a:gd name="connsiteY94" fmla="*/ 510584 h 804254"/>
                    <a:gd name="connsiteX95" fmla="*/ 342560 w 825438"/>
                    <a:gd name="connsiteY95" fmla="*/ 496256 h 804254"/>
                    <a:gd name="connsiteX96" fmla="*/ 306090 w 825438"/>
                    <a:gd name="connsiteY96" fmla="*/ 491046 h 804254"/>
                    <a:gd name="connsiteX97" fmla="*/ 298275 w 825438"/>
                    <a:gd name="connsiteY97" fmla="*/ 480626 h 804254"/>
                    <a:gd name="connsiteX98" fmla="*/ 280040 w 825438"/>
                    <a:gd name="connsiteY98" fmla="*/ 485836 h 804254"/>
                    <a:gd name="connsiteX99" fmla="*/ 267015 w 825438"/>
                    <a:gd name="connsiteY99" fmla="*/ 481929 h 804254"/>
                    <a:gd name="connsiteX100" fmla="*/ 280040 w 825438"/>
                    <a:gd name="connsiteY100" fmla="*/ 468904 h 804254"/>
                    <a:gd name="connsiteX101" fmla="*/ 261805 w 825438"/>
                    <a:gd name="connsiteY101" fmla="*/ 459786 h 804254"/>
                    <a:gd name="connsiteX102" fmla="*/ 239662 w 825438"/>
                    <a:gd name="connsiteY102" fmla="*/ 461089 h 804254"/>
                    <a:gd name="connsiteX103" fmla="*/ 235754 w 825438"/>
                    <a:gd name="connsiteY103" fmla="*/ 468904 h 804254"/>
                    <a:gd name="connsiteX104" fmla="*/ 226637 w 825438"/>
                    <a:gd name="connsiteY104" fmla="*/ 471509 h 804254"/>
                    <a:gd name="connsiteX105" fmla="*/ 212309 w 825438"/>
                    <a:gd name="connsiteY105" fmla="*/ 457181 h 804254"/>
                    <a:gd name="connsiteX106" fmla="*/ 220124 w 825438"/>
                    <a:gd name="connsiteY106" fmla="*/ 438946 h 804254"/>
                    <a:gd name="connsiteX107" fmla="*/ 209704 w 825438"/>
                    <a:gd name="connsiteY107" fmla="*/ 429828 h 804254"/>
                    <a:gd name="connsiteX108" fmla="*/ 187562 w 825438"/>
                    <a:gd name="connsiteY108" fmla="*/ 422013 h 804254"/>
                    <a:gd name="connsiteX109" fmla="*/ 197982 w 825438"/>
                    <a:gd name="connsiteY109" fmla="*/ 411593 h 804254"/>
                    <a:gd name="connsiteX110" fmla="*/ 194074 w 825438"/>
                    <a:gd name="connsiteY110" fmla="*/ 395963 h 804254"/>
                    <a:gd name="connsiteX111" fmla="*/ 164116 w 825438"/>
                    <a:gd name="connsiteY111" fmla="*/ 395963 h 804254"/>
                    <a:gd name="connsiteX112" fmla="*/ 141974 w 825438"/>
                    <a:gd name="connsiteY112" fmla="*/ 408988 h 804254"/>
                    <a:gd name="connsiteX113" fmla="*/ 126344 w 825438"/>
                    <a:gd name="connsiteY113" fmla="*/ 392056 h 804254"/>
                    <a:gd name="connsiteX114" fmla="*/ 105503 w 825438"/>
                    <a:gd name="connsiteY114" fmla="*/ 392056 h 804254"/>
                    <a:gd name="connsiteX115" fmla="*/ 98991 w 825438"/>
                    <a:gd name="connsiteY115" fmla="*/ 379030 h 804254"/>
                    <a:gd name="connsiteX116" fmla="*/ 45588 w 825438"/>
                    <a:gd name="connsiteY116" fmla="*/ 358190 h 804254"/>
                    <a:gd name="connsiteX117" fmla="*/ 46890 w 825438"/>
                    <a:gd name="connsiteY117" fmla="*/ 337350 h 804254"/>
                    <a:gd name="connsiteX118" fmla="*/ 39075 w 825438"/>
                    <a:gd name="connsiteY118" fmla="*/ 330837 h 804254"/>
                    <a:gd name="connsiteX119" fmla="*/ 45588 w 825438"/>
                    <a:gd name="connsiteY119" fmla="*/ 323023 h 804254"/>
                    <a:gd name="connsiteX120" fmla="*/ 48193 w 825438"/>
                    <a:gd name="connsiteY120" fmla="*/ 287855 h 804254"/>
                    <a:gd name="connsiteX121" fmla="*/ 57311 w 825438"/>
                    <a:gd name="connsiteY121" fmla="*/ 277435 h 804254"/>
                    <a:gd name="connsiteX122" fmla="*/ 85966 w 825438"/>
                    <a:gd name="connsiteY122" fmla="*/ 294367 h 804254"/>
                    <a:gd name="connsiteX123" fmla="*/ 89873 w 825438"/>
                    <a:gd name="connsiteY123" fmla="*/ 300880 h 804254"/>
                    <a:gd name="connsiteX124" fmla="*/ 110713 w 825438"/>
                    <a:gd name="connsiteY124" fmla="*/ 283947 h 804254"/>
                    <a:gd name="connsiteX125" fmla="*/ 125041 w 825438"/>
                    <a:gd name="connsiteY125" fmla="*/ 283947 h 804254"/>
                    <a:gd name="connsiteX126" fmla="*/ 128949 w 825438"/>
                    <a:gd name="connsiteY126" fmla="*/ 250082 h 804254"/>
                    <a:gd name="connsiteX127" fmla="*/ 117226 w 825438"/>
                    <a:gd name="connsiteY127" fmla="*/ 233149 h 804254"/>
                    <a:gd name="connsiteX128" fmla="*/ 112016 w 825438"/>
                    <a:gd name="connsiteY128" fmla="*/ 211007 h 804254"/>
                    <a:gd name="connsiteX129" fmla="*/ 122436 w 825438"/>
                    <a:gd name="connsiteY129" fmla="*/ 200587 h 804254"/>
                    <a:gd name="connsiteX130" fmla="*/ 113318 w 825438"/>
                    <a:gd name="connsiteY130" fmla="*/ 182351 h 804254"/>
                    <a:gd name="connsiteX131" fmla="*/ 93781 w 825438"/>
                    <a:gd name="connsiteY131" fmla="*/ 183654 h 804254"/>
                    <a:gd name="connsiteX132" fmla="*/ 49496 w 825438"/>
                    <a:gd name="connsiteY132" fmla="*/ 207099 h 804254"/>
                    <a:gd name="connsiteX133" fmla="*/ 40378 w 825438"/>
                    <a:gd name="connsiteY133" fmla="*/ 197982 h 804254"/>
                    <a:gd name="connsiteX134" fmla="*/ 41680 w 825438"/>
                    <a:gd name="connsiteY134" fmla="*/ 182351 h 804254"/>
                    <a:gd name="connsiteX135" fmla="*/ 0 w 825438"/>
                    <a:gd name="connsiteY135" fmla="*/ 140671 h 804254"/>
                    <a:gd name="connsiteX136" fmla="*/ 15630 w 825438"/>
                    <a:gd name="connsiteY136" fmla="*/ 119831 h 804254"/>
                    <a:gd name="connsiteX137" fmla="*/ 6898 w 825438"/>
                    <a:gd name="connsiteY137" fmla="*/ 91141 h 804254"/>
                    <a:gd name="connsiteX138" fmla="*/ 20840 w 825438"/>
                    <a:gd name="connsiteY138" fmla="*/ 89873 h 804254"/>
                    <a:gd name="connsiteX139" fmla="*/ 36470 w 825438"/>
                    <a:gd name="connsiteY139" fmla="*/ 100293 h 804254"/>
                    <a:gd name="connsiteX140" fmla="*/ 75546 w 825438"/>
                    <a:gd name="connsiteY140" fmla="*/ 87268 h 804254"/>
                    <a:gd name="connsiteX141" fmla="*/ 83361 w 825438"/>
                    <a:gd name="connsiteY141" fmla="*/ 65126 h 804254"/>
                    <a:gd name="connsiteX142" fmla="*/ 110713 w 825438"/>
                    <a:gd name="connsiteY142" fmla="*/ 63823 h 804254"/>
                    <a:gd name="connsiteX143" fmla="*/ 117226 w 825438"/>
                    <a:gd name="connsiteY143" fmla="*/ 59916 h 804254"/>
                    <a:gd name="connsiteX144" fmla="*/ 136764 w 825438"/>
                    <a:gd name="connsiteY144" fmla="*/ 49495 h 804254"/>
                    <a:gd name="connsiteX145" fmla="*/ 148486 w 825438"/>
                    <a:gd name="connsiteY145" fmla="*/ 37773 h 804254"/>
                    <a:gd name="connsiteX146" fmla="*/ 149789 w 825438"/>
                    <a:gd name="connsiteY146" fmla="*/ 27353 h 804254"/>
                    <a:gd name="connsiteX147" fmla="*/ 175839 w 825438"/>
                    <a:gd name="connsiteY147" fmla="*/ 16933 h 804254"/>
                    <a:gd name="connsiteX148" fmla="*/ 201889 w 825438"/>
                    <a:gd name="connsiteY148" fmla="*/ 11723 h 804254"/>
                    <a:gd name="connsiteX149" fmla="*/ 220124 w 825438"/>
                    <a:gd name="connsiteY149" fmla="*/ 3908 h 804254"/>
                    <a:gd name="connsiteX150" fmla="*/ 238359 w 825438"/>
                    <a:gd name="connsiteY150" fmla="*/ 0 h 804254"/>
                    <a:gd name="connsiteX0" fmla="*/ 825435 w 916875"/>
                    <a:gd name="connsiteY0" fmla="*/ 486824 h 804254"/>
                    <a:gd name="connsiteX1" fmla="*/ 578782 w 916875"/>
                    <a:gd name="connsiteY1" fmla="*/ 804254 h 804254"/>
                    <a:gd name="connsiteX2" fmla="*/ 565941 w 916875"/>
                    <a:gd name="connsiteY2" fmla="*/ 801043 h 804254"/>
                    <a:gd name="connsiteX3" fmla="*/ 563010 w 916875"/>
                    <a:gd name="connsiteY3" fmla="*/ 790298 h 804254"/>
                    <a:gd name="connsiteX4" fmla="*/ 556172 w 916875"/>
                    <a:gd name="connsiteY4" fmla="*/ 785413 h 804254"/>
                    <a:gd name="connsiteX5" fmla="*/ 549595 w 916875"/>
                    <a:gd name="connsiteY5" fmla="*/ 766622 h 804254"/>
                    <a:gd name="connsiteX6" fmla="*/ 566917 w 916875"/>
                    <a:gd name="connsiteY6" fmla="*/ 745361 h 804254"/>
                    <a:gd name="connsiteX7" fmla="*/ 537611 w 916875"/>
                    <a:gd name="connsiteY7" fmla="*/ 712147 h 804254"/>
                    <a:gd name="connsiteX8" fmla="*/ 527842 w 916875"/>
                    <a:gd name="connsiteY8" fmla="*/ 709216 h 804254"/>
                    <a:gd name="connsiteX9" fmla="*/ 527842 w 916875"/>
                    <a:gd name="connsiteY9" fmla="*/ 700425 h 804254"/>
                    <a:gd name="connsiteX10" fmla="*/ 520027 w 916875"/>
                    <a:gd name="connsiteY10" fmla="*/ 695540 h 804254"/>
                    <a:gd name="connsiteX11" fmla="*/ 521981 w 916875"/>
                    <a:gd name="connsiteY11" fmla="*/ 678933 h 804254"/>
                    <a:gd name="connsiteX12" fmla="*/ 501466 w 916875"/>
                    <a:gd name="connsiteY12" fmla="*/ 661350 h 804254"/>
                    <a:gd name="connsiteX13" fmla="*/ 501466 w 916875"/>
                    <a:gd name="connsiteY13" fmla="*/ 654511 h 804254"/>
                    <a:gd name="connsiteX14" fmla="*/ 494628 w 916875"/>
                    <a:gd name="connsiteY14" fmla="*/ 646696 h 804254"/>
                    <a:gd name="connsiteX15" fmla="*/ 471183 w 916875"/>
                    <a:gd name="connsiteY15" fmla="*/ 649627 h 804254"/>
                    <a:gd name="connsiteX16" fmla="*/ 481929 w 916875"/>
                    <a:gd name="connsiteY16" fmla="*/ 622274 h 804254"/>
                    <a:gd name="connsiteX17" fmla="*/ 471183 w 916875"/>
                    <a:gd name="connsiteY17" fmla="*/ 617390 h 804254"/>
                    <a:gd name="connsiteX18" fmla="*/ 464345 w 916875"/>
                    <a:gd name="connsiteY18" fmla="*/ 622274 h 804254"/>
                    <a:gd name="connsiteX19" fmla="*/ 457506 w 916875"/>
                    <a:gd name="connsiteY19" fmla="*/ 615436 h 804254"/>
                    <a:gd name="connsiteX20" fmla="*/ 449691 w 916875"/>
                    <a:gd name="connsiteY20" fmla="*/ 623251 h 804254"/>
                    <a:gd name="connsiteX21" fmla="*/ 452622 w 916875"/>
                    <a:gd name="connsiteY21" fmla="*/ 633020 h 804254"/>
                    <a:gd name="connsiteX22" fmla="*/ 444807 w 916875"/>
                    <a:gd name="connsiteY22" fmla="*/ 634974 h 804254"/>
                    <a:gd name="connsiteX23" fmla="*/ 446761 w 916875"/>
                    <a:gd name="connsiteY23" fmla="*/ 643766 h 804254"/>
                    <a:gd name="connsiteX24" fmla="*/ 458484 w 916875"/>
                    <a:gd name="connsiteY24" fmla="*/ 645719 h 804254"/>
                    <a:gd name="connsiteX25" fmla="*/ 455553 w 916875"/>
                    <a:gd name="connsiteY25" fmla="*/ 659396 h 804254"/>
                    <a:gd name="connsiteX26" fmla="*/ 436016 w 916875"/>
                    <a:gd name="connsiteY26" fmla="*/ 656465 h 804254"/>
                    <a:gd name="connsiteX27" fmla="*/ 414524 w 916875"/>
                    <a:gd name="connsiteY27" fmla="*/ 641812 h 804254"/>
                    <a:gd name="connsiteX28" fmla="*/ 397917 w 916875"/>
                    <a:gd name="connsiteY28" fmla="*/ 636927 h 804254"/>
                    <a:gd name="connsiteX29" fmla="*/ 403778 w 916875"/>
                    <a:gd name="connsiteY29" fmla="*/ 605667 h 804254"/>
                    <a:gd name="connsiteX30" fmla="*/ 368610 w 916875"/>
                    <a:gd name="connsiteY30" fmla="*/ 588083 h 804254"/>
                    <a:gd name="connsiteX31" fmla="*/ 359819 w 916875"/>
                    <a:gd name="connsiteY31" fmla="*/ 591014 h 804254"/>
                    <a:gd name="connsiteX32" fmla="*/ 354934 w 916875"/>
                    <a:gd name="connsiteY32" fmla="*/ 587106 h 804254"/>
                    <a:gd name="connsiteX33" fmla="*/ 339304 w 916875"/>
                    <a:gd name="connsiteY33" fmla="*/ 588083 h 804254"/>
                    <a:gd name="connsiteX34" fmla="*/ 330512 w 916875"/>
                    <a:gd name="connsiteY34" fmla="*/ 581245 h 804254"/>
                    <a:gd name="connsiteX35" fmla="*/ 334420 w 916875"/>
                    <a:gd name="connsiteY35" fmla="*/ 574407 h 804254"/>
                    <a:gd name="connsiteX36" fmla="*/ 331489 w 916875"/>
                    <a:gd name="connsiteY36" fmla="*/ 558777 h 804254"/>
                    <a:gd name="connsiteX37" fmla="*/ 325084 w 916875"/>
                    <a:gd name="connsiteY37" fmla="*/ 556271 h 804254"/>
                    <a:gd name="connsiteX38" fmla="*/ 325628 w 916875"/>
                    <a:gd name="connsiteY38" fmla="*/ 556172 h 804254"/>
                    <a:gd name="connsiteX39" fmla="*/ 345165 w 916875"/>
                    <a:gd name="connsiteY39" fmla="*/ 531424 h 804254"/>
                    <a:gd name="connsiteX40" fmla="*/ 338653 w 916875"/>
                    <a:gd name="connsiteY40" fmla="*/ 510584 h 804254"/>
                    <a:gd name="connsiteX41" fmla="*/ 342560 w 916875"/>
                    <a:gd name="connsiteY41" fmla="*/ 496256 h 804254"/>
                    <a:gd name="connsiteX42" fmla="*/ 306090 w 916875"/>
                    <a:gd name="connsiteY42" fmla="*/ 491046 h 804254"/>
                    <a:gd name="connsiteX43" fmla="*/ 298275 w 916875"/>
                    <a:gd name="connsiteY43" fmla="*/ 480626 h 804254"/>
                    <a:gd name="connsiteX44" fmla="*/ 280040 w 916875"/>
                    <a:gd name="connsiteY44" fmla="*/ 485836 h 804254"/>
                    <a:gd name="connsiteX45" fmla="*/ 267015 w 916875"/>
                    <a:gd name="connsiteY45" fmla="*/ 481929 h 804254"/>
                    <a:gd name="connsiteX46" fmla="*/ 280040 w 916875"/>
                    <a:gd name="connsiteY46" fmla="*/ 468904 h 804254"/>
                    <a:gd name="connsiteX47" fmla="*/ 261805 w 916875"/>
                    <a:gd name="connsiteY47" fmla="*/ 459786 h 804254"/>
                    <a:gd name="connsiteX48" fmla="*/ 239662 w 916875"/>
                    <a:gd name="connsiteY48" fmla="*/ 461089 h 804254"/>
                    <a:gd name="connsiteX49" fmla="*/ 235754 w 916875"/>
                    <a:gd name="connsiteY49" fmla="*/ 468904 h 804254"/>
                    <a:gd name="connsiteX50" fmla="*/ 226637 w 916875"/>
                    <a:gd name="connsiteY50" fmla="*/ 471509 h 804254"/>
                    <a:gd name="connsiteX51" fmla="*/ 212309 w 916875"/>
                    <a:gd name="connsiteY51" fmla="*/ 457181 h 804254"/>
                    <a:gd name="connsiteX52" fmla="*/ 220124 w 916875"/>
                    <a:gd name="connsiteY52" fmla="*/ 438946 h 804254"/>
                    <a:gd name="connsiteX53" fmla="*/ 209704 w 916875"/>
                    <a:gd name="connsiteY53" fmla="*/ 429828 h 804254"/>
                    <a:gd name="connsiteX54" fmla="*/ 187562 w 916875"/>
                    <a:gd name="connsiteY54" fmla="*/ 422013 h 804254"/>
                    <a:gd name="connsiteX55" fmla="*/ 197982 w 916875"/>
                    <a:gd name="connsiteY55" fmla="*/ 411593 h 804254"/>
                    <a:gd name="connsiteX56" fmla="*/ 194074 w 916875"/>
                    <a:gd name="connsiteY56" fmla="*/ 395963 h 804254"/>
                    <a:gd name="connsiteX57" fmla="*/ 164116 w 916875"/>
                    <a:gd name="connsiteY57" fmla="*/ 395963 h 804254"/>
                    <a:gd name="connsiteX58" fmla="*/ 141974 w 916875"/>
                    <a:gd name="connsiteY58" fmla="*/ 408988 h 804254"/>
                    <a:gd name="connsiteX59" fmla="*/ 126344 w 916875"/>
                    <a:gd name="connsiteY59" fmla="*/ 392056 h 804254"/>
                    <a:gd name="connsiteX60" fmla="*/ 105503 w 916875"/>
                    <a:gd name="connsiteY60" fmla="*/ 392056 h 804254"/>
                    <a:gd name="connsiteX61" fmla="*/ 98991 w 916875"/>
                    <a:gd name="connsiteY61" fmla="*/ 379030 h 804254"/>
                    <a:gd name="connsiteX62" fmla="*/ 45588 w 916875"/>
                    <a:gd name="connsiteY62" fmla="*/ 358190 h 804254"/>
                    <a:gd name="connsiteX63" fmla="*/ 46890 w 916875"/>
                    <a:gd name="connsiteY63" fmla="*/ 337350 h 804254"/>
                    <a:gd name="connsiteX64" fmla="*/ 39075 w 916875"/>
                    <a:gd name="connsiteY64" fmla="*/ 330837 h 804254"/>
                    <a:gd name="connsiteX65" fmla="*/ 45588 w 916875"/>
                    <a:gd name="connsiteY65" fmla="*/ 323023 h 804254"/>
                    <a:gd name="connsiteX66" fmla="*/ 48193 w 916875"/>
                    <a:gd name="connsiteY66" fmla="*/ 287855 h 804254"/>
                    <a:gd name="connsiteX67" fmla="*/ 57311 w 916875"/>
                    <a:gd name="connsiteY67" fmla="*/ 277435 h 804254"/>
                    <a:gd name="connsiteX68" fmla="*/ 85966 w 916875"/>
                    <a:gd name="connsiteY68" fmla="*/ 294367 h 804254"/>
                    <a:gd name="connsiteX69" fmla="*/ 89873 w 916875"/>
                    <a:gd name="connsiteY69" fmla="*/ 300880 h 804254"/>
                    <a:gd name="connsiteX70" fmla="*/ 110713 w 916875"/>
                    <a:gd name="connsiteY70" fmla="*/ 283947 h 804254"/>
                    <a:gd name="connsiteX71" fmla="*/ 125041 w 916875"/>
                    <a:gd name="connsiteY71" fmla="*/ 283947 h 804254"/>
                    <a:gd name="connsiteX72" fmla="*/ 128949 w 916875"/>
                    <a:gd name="connsiteY72" fmla="*/ 250082 h 804254"/>
                    <a:gd name="connsiteX73" fmla="*/ 117226 w 916875"/>
                    <a:gd name="connsiteY73" fmla="*/ 233149 h 804254"/>
                    <a:gd name="connsiteX74" fmla="*/ 112016 w 916875"/>
                    <a:gd name="connsiteY74" fmla="*/ 211007 h 804254"/>
                    <a:gd name="connsiteX75" fmla="*/ 122436 w 916875"/>
                    <a:gd name="connsiteY75" fmla="*/ 200587 h 804254"/>
                    <a:gd name="connsiteX76" fmla="*/ 113318 w 916875"/>
                    <a:gd name="connsiteY76" fmla="*/ 182351 h 804254"/>
                    <a:gd name="connsiteX77" fmla="*/ 93781 w 916875"/>
                    <a:gd name="connsiteY77" fmla="*/ 183654 h 804254"/>
                    <a:gd name="connsiteX78" fmla="*/ 49496 w 916875"/>
                    <a:gd name="connsiteY78" fmla="*/ 207099 h 804254"/>
                    <a:gd name="connsiteX79" fmla="*/ 40378 w 916875"/>
                    <a:gd name="connsiteY79" fmla="*/ 197982 h 804254"/>
                    <a:gd name="connsiteX80" fmla="*/ 41680 w 916875"/>
                    <a:gd name="connsiteY80" fmla="*/ 182351 h 804254"/>
                    <a:gd name="connsiteX81" fmla="*/ 0 w 916875"/>
                    <a:gd name="connsiteY81" fmla="*/ 140671 h 804254"/>
                    <a:gd name="connsiteX82" fmla="*/ 15630 w 916875"/>
                    <a:gd name="connsiteY82" fmla="*/ 119831 h 804254"/>
                    <a:gd name="connsiteX83" fmla="*/ 6898 w 916875"/>
                    <a:gd name="connsiteY83" fmla="*/ 91141 h 804254"/>
                    <a:gd name="connsiteX84" fmla="*/ 20840 w 916875"/>
                    <a:gd name="connsiteY84" fmla="*/ 89873 h 804254"/>
                    <a:gd name="connsiteX85" fmla="*/ 36470 w 916875"/>
                    <a:gd name="connsiteY85" fmla="*/ 100293 h 804254"/>
                    <a:gd name="connsiteX86" fmla="*/ 75546 w 916875"/>
                    <a:gd name="connsiteY86" fmla="*/ 87268 h 804254"/>
                    <a:gd name="connsiteX87" fmla="*/ 83361 w 916875"/>
                    <a:gd name="connsiteY87" fmla="*/ 65126 h 804254"/>
                    <a:gd name="connsiteX88" fmla="*/ 110713 w 916875"/>
                    <a:gd name="connsiteY88" fmla="*/ 63823 h 804254"/>
                    <a:gd name="connsiteX89" fmla="*/ 117226 w 916875"/>
                    <a:gd name="connsiteY89" fmla="*/ 59916 h 804254"/>
                    <a:gd name="connsiteX90" fmla="*/ 136764 w 916875"/>
                    <a:gd name="connsiteY90" fmla="*/ 49495 h 804254"/>
                    <a:gd name="connsiteX91" fmla="*/ 148486 w 916875"/>
                    <a:gd name="connsiteY91" fmla="*/ 37773 h 804254"/>
                    <a:gd name="connsiteX92" fmla="*/ 149789 w 916875"/>
                    <a:gd name="connsiteY92" fmla="*/ 27353 h 804254"/>
                    <a:gd name="connsiteX93" fmla="*/ 175839 w 916875"/>
                    <a:gd name="connsiteY93" fmla="*/ 16933 h 804254"/>
                    <a:gd name="connsiteX94" fmla="*/ 201889 w 916875"/>
                    <a:gd name="connsiteY94" fmla="*/ 11723 h 804254"/>
                    <a:gd name="connsiteX95" fmla="*/ 220124 w 916875"/>
                    <a:gd name="connsiteY95" fmla="*/ 3908 h 804254"/>
                    <a:gd name="connsiteX96" fmla="*/ 238359 w 916875"/>
                    <a:gd name="connsiteY96" fmla="*/ 0 h 804254"/>
                    <a:gd name="connsiteX97" fmla="*/ 276132 w 916875"/>
                    <a:gd name="connsiteY97" fmla="*/ 36470 h 804254"/>
                    <a:gd name="connsiteX98" fmla="*/ 274830 w 916875"/>
                    <a:gd name="connsiteY98" fmla="*/ 44285 h 804254"/>
                    <a:gd name="connsiteX99" fmla="*/ 287855 w 916875"/>
                    <a:gd name="connsiteY99" fmla="*/ 59916 h 804254"/>
                    <a:gd name="connsiteX100" fmla="*/ 281342 w 916875"/>
                    <a:gd name="connsiteY100" fmla="*/ 76848 h 804254"/>
                    <a:gd name="connsiteX101" fmla="*/ 257897 w 916875"/>
                    <a:gd name="connsiteY101" fmla="*/ 87268 h 804254"/>
                    <a:gd name="connsiteX102" fmla="*/ 252687 w 916875"/>
                    <a:gd name="connsiteY102" fmla="*/ 93781 h 804254"/>
                    <a:gd name="connsiteX103" fmla="*/ 248780 w 916875"/>
                    <a:gd name="connsiteY103" fmla="*/ 106806 h 804254"/>
                    <a:gd name="connsiteX104" fmla="*/ 250082 w 916875"/>
                    <a:gd name="connsiteY104" fmla="*/ 112016 h 804254"/>
                    <a:gd name="connsiteX105" fmla="*/ 220124 w 916875"/>
                    <a:gd name="connsiteY105" fmla="*/ 148486 h 804254"/>
                    <a:gd name="connsiteX106" fmla="*/ 211007 w 916875"/>
                    <a:gd name="connsiteY106" fmla="*/ 156301 h 804254"/>
                    <a:gd name="connsiteX107" fmla="*/ 212309 w 916875"/>
                    <a:gd name="connsiteY107" fmla="*/ 178444 h 804254"/>
                    <a:gd name="connsiteX108" fmla="*/ 220124 w 916875"/>
                    <a:gd name="connsiteY108" fmla="*/ 178444 h 804254"/>
                    <a:gd name="connsiteX109" fmla="*/ 222729 w 916875"/>
                    <a:gd name="connsiteY109" fmla="*/ 166721 h 804254"/>
                    <a:gd name="connsiteX110" fmla="*/ 234452 w 916875"/>
                    <a:gd name="connsiteY110" fmla="*/ 161511 h 804254"/>
                    <a:gd name="connsiteX111" fmla="*/ 234452 w 916875"/>
                    <a:gd name="connsiteY111" fmla="*/ 149789 h 804254"/>
                    <a:gd name="connsiteX112" fmla="*/ 252687 w 916875"/>
                    <a:gd name="connsiteY112" fmla="*/ 139369 h 804254"/>
                    <a:gd name="connsiteX113" fmla="*/ 252687 w 916875"/>
                    <a:gd name="connsiteY113" fmla="*/ 151091 h 804254"/>
                    <a:gd name="connsiteX114" fmla="*/ 261805 w 916875"/>
                    <a:gd name="connsiteY114" fmla="*/ 162814 h 804254"/>
                    <a:gd name="connsiteX115" fmla="*/ 259200 w 916875"/>
                    <a:gd name="connsiteY115" fmla="*/ 171931 h 804254"/>
                    <a:gd name="connsiteX116" fmla="*/ 244872 w 916875"/>
                    <a:gd name="connsiteY116" fmla="*/ 168024 h 804254"/>
                    <a:gd name="connsiteX117" fmla="*/ 242267 w 916875"/>
                    <a:gd name="connsiteY117" fmla="*/ 175839 h 804254"/>
                    <a:gd name="connsiteX118" fmla="*/ 250082 w 916875"/>
                    <a:gd name="connsiteY118" fmla="*/ 183654 h 804254"/>
                    <a:gd name="connsiteX119" fmla="*/ 261805 w 916875"/>
                    <a:gd name="connsiteY119" fmla="*/ 183654 h 804254"/>
                    <a:gd name="connsiteX120" fmla="*/ 273527 w 916875"/>
                    <a:gd name="connsiteY120" fmla="*/ 199284 h 804254"/>
                    <a:gd name="connsiteX121" fmla="*/ 293065 w 916875"/>
                    <a:gd name="connsiteY121" fmla="*/ 199284 h 804254"/>
                    <a:gd name="connsiteX122" fmla="*/ 299577 w 916875"/>
                    <a:gd name="connsiteY122" fmla="*/ 196679 h 804254"/>
                    <a:gd name="connsiteX123" fmla="*/ 300880 w 916875"/>
                    <a:gd name="connsiteY123" fmla="*/ 207099 h 804254"/>
                    <a:gd name="connsiteX124" fmla="*/ 293065 w 916875"/>
                    <a:gd name="connsiteY124" fmla="*/ 240964 h 804254"/>
                    <a:gd name="connsiteX125" fmla="*/ 304787 w 916875"/>
                    <a:gd name="connsiteY125" fmla="*/ 234452 h 804254"/>
                    <a:gd name="connsiteX126" fmla="*/ 311300 w 916875"/>
                    <a:gd name="connsiteY126" fmla="*/ 217519 h 804254"/>
                    <a:gd name="connsiteX127" fmla="*/ 337350 w 916875"/>
                    <a:gd name="connsiteY127" fmla="*/ 224032 h 804254"/>
                    <a:gd name="connsiteX128" fmla="*/ 339955 w 916875"/>
                    <a:gd name="connsiteY128" fmla="*/ 213612 h 804254"/>
                    <a:gd name="connsiteX129" fmla="*/ 313905 w 916875"/>
                    <a:gd name="connsiteY129" fmla="*/ 203192 h 804254"/>
                    <a:gd name="connsiteX130" fmla="*/ 309998 w 916875"/>
                    <a:gd name="connsiteY130" fmla="*/ 183654 h 804254"/>
                    <a:gd name="connsiteX131" fmla="*/ 362098 w 916875"/>
                    <a:gd name="connsiteY131" fmla="*/ 156301 h 804254"/>
                    <a:gd name="connsiteX132" fmla="*/ 371215 w 916875"/>
                    <a:gd name="connsiteY132" fmla="*/ 147184 h 804254"/>
                    <a:gd name="connsiteX133" fmla="*/ 377728 w 916875"/>
                    <a:gd name="connsiteY133" fmla="*/ 154999 h 804254"/>
                    <a:gd name="connsiteX134" fmla="*/ 395963 w 916875"/>
                    <a:gd name="connsiteY134" fmla="*/ 165419 h 804254"/>
                    <a:gd name="connsiteX135" fmla="*/ 396087 w 916875"/>
                    <a:gd name="connsiteY135" fmla="*/ 170263 h 804254"/>
                    <a:gd name="connsiteX136" fmla="*/ 375644 w 916875"/>
                    <a:gd name="connsiteY136" fmla="*/ 196158 h 804254"/>
                    <a:gd name="connsiteX137" fmla="*/ 385022 w 916875"/>
                    <a:gd name="connsiteY137" fmla="*/ 216477 h 804254"/>
                    <a:gd name="connsiteX138" fmla="*/ 381896 w 916875"/>
                    <a:gd name="connsiteY138" fmla="*/ 241485 h 804254"/>
                    <a:gd name="connsiteX139" fmla="*/ 419408 w 916875"/>
                    <a:gd name="connsiteY139" fmla="*/ 274309 h 804254"/>
                    <a:gd name="connsiteX140" fmla="*/ 422534 w 916875"/>
                    <a:gd name="connsiteY140" fmla="*/ 305569 h 804254"/>
                    <a:gd name="connsiteX141" fmla="*/ 480366 w 916875"/>
                    <a:gd name="connsiteY141" fmla="*/ 313384 h 804254"/>
                    <a:gd name="connsiteX142" fmla="*/ 517878 w 916875"/>
                    <a:gd name="connsiteY142" fmla="*/ 324325 h 804254"/>
                    <a:gd name="connsiteX143" fmla="*/ 531945 w 916875"/>
                    <a:gd name="connsiteY143" fmla="*/ 332140 h 804254"/>
                    <a:gd name="connsiteX144" fmla="*/ 542886 w 916875"/>
                    <a:gd name="connsiteY144" fmla="*/ 325888 h 804254"/>
                    <a:gd name="connsiteX145" fmla="*/ 558516 w 916875"/>
                    <a:gd name="connsiteY145" fmla="*/ 321199 h 804254"/>
                    <a:gd name="connsiteX146" fmla="*/ 574147 w 916875"/>
                    <a:gd name="connsiteY146" fmla="*/ 329014 h 804254"/>
                    <a:gd name="connsiteX147" fmla="*/ 575479 w 916875"/>
                    <a:gd name="connsiteY147" fmla="*/ 327782 h 804254"/>
                    <a:gd name="connsiteX148" fmla="*/ 575710 w 916875"/>
                    <a:gd name="connsiteY148" fmla="*/ 329014 h 804254"/>
                    <a:gd name="connsiteX149" fmla="*/ 578782 w 916875"/>
                    <a:gd name="connsiteY149" fmla="*/ 332410 h 804254"/>
                    <a:gd name="connsiteX150" fmla="*/ 916875 w 916875"/>
                    <a:gd name="connsiteY150" fmla="*/ 578264 h 804254"/>
                    <a:gd name="connsiteX0" fmla="*/ 578782 w 916875"/>
                    <a:gd name="connsiteY0" fmla="*/ 804254 h 804254"/>
                    <a:gd name="connsiteX1" fmla="*/ 565941 w 916875"/>
                    <a:gd name="connsiteY1" fmla="*/ 801043 h 804254"/>
                    <a:gd name="connsiteX2" fmla="*/ 563010 w 916875"/>
                    <a:gd name="connsiteY2" fmla="*/ 790298 h 804254"/>
                    <a:gd name="connsiteX3" fmla="*/ 556172 w 916875"/>
                    <a:gd name="connsiteY3" fmla="*/ 785413 h 804254"/>
                    <a:gd name="connsiteX4" fmla="*/ 549595 w 916875"/>
                    <a:gd name="connsiteY4" fmla="*/ 766622 h 804254"/>
                    <a:gd name="connsiteX5" fmla="*/ 566917 w 916875"/>
                    <a:gd name="connsiteY5" fmla="*/ 745361 h 804254"/>
                    <a:gd name="connsiteX6" fmla="*/ 537611 w 916875"/>
                    <a:gd name="connsiteY6" fmla="*/ 712147 h 804254"/>
                    <a:gd name="connsiteX7" fmla="*/ 527842 w 916875"/>
                    <a:gd name="connsiteY7" fmla="*/ 709216 h 804254"/>
                    <a:gd name="connsiteX8" fmla="*/ 527842 w 916875"/>
                    <a:gd name="connsiteY8" fmla="*/ 700425 h 804254"/>
                    <a:gd name="connsiteX9" fmla="*/ 520027 w 916875"/>
                    <a:gd name="connsiteY9" fmla="*/ 695540 h 804254"/>
                    <a:gd name="connsiteX10" fmla="*/ 521981 w 916875"/>
                    <a:gd name="connsiteY10" fmla="*/ 678933 h 804254"/>
                    <a:gd name="connsiteX11" fmla="*/ 501466 w 916875"/>
                    <a:gd name="connsiteY11" fmla="*/ 661350 h 804254"/>
                    <a:gd name="connsiteX12" fmla="*/ 501466 w 916875"/>
                    <a:gd name="connsiteY12" fmla="*/ 654511 h 804254"/>
                    <a:gd name="connsiteX13" fmla="*/ 494628 w 916875"/>
                    <a:gd name="connsiteY13" fmla="*/ 646696 h 804254"/>
                    <a:gd name="connsiteX14" fmla="*/ 471183 w 916875"/>
                    <a:gd name="connsiteY14" fmla="*/ 649627 h 804254"/>
                    <a:gd name="connsiteX15" fmla="*/ 481929 w 916875"/>
                    <a:gd name="connsiteY15" fmla="*/ 622274 h 804254"/>
                    <a:gd name="connsiteX16" fmla="*/ 471183 w 916875"/>
                    <a:gd name="connsiteY16" fmla="*/ 617390 h 804254"/>
                    <a:gd name="connsiteX17" fmla="*/ 464345 w 916875"/>
                    <a:gd name="connsiteY17" fmla="*/ 622274 h 804254"/>
                    <a:gd name="connsiteX18" fmla="*/ 457506 w 916875"/>
                    <a:gd name="connsiteY18" fmla="*/ 615436 h 804254"/>
                    <a:gd name="connsiteX19" fmla="*/ 449691 w 916875"/>
                    <a:gd name="connsiteY19" fmla="*/ 623251 h 804254"/>
                    <a:gd name="connsiteX20" fmla="*/ 452622 w 916875"/>
                    <a:gd name="connsiteY20" fmla="*/ 633020 h 804254"/>
                    <a:gd name="connsiteX21" fmla="*/ 444807 w 916875"/>
                    <a:gd name="connsiteY21" fmla="*/ 634974 h 804254"/>
                    <a:gd name="connsiteX22" fmla="*/ 446761 w 916875"/>
                    <a:gd name="connsiteY22" fmla="*/ 643766 h 804254"/>
                    <a:gd name="connsiteX23" fmla="*/ 458484 w 916875"/>
                    <a:gd name="connsiteY23" fmla="*/ 645719 h 804254"/>
                    <a:gd name="connsiteX24" fmla="*/ 455553 w 916875"/>
                    <a:gd name="connsiteY24" fmla="*/ 659396 h 804254"/>
                    <a:gd name="connsiteX25" fmla="*/ 436016 w 916875"/>
                    <a:gd name="connsiteY25" fmla="*/ 656465 h 804254"/>
                    <a:gd name="connsiteX26" fmla="*/ 414524 w 916875"/>
                    <a:gd name="connsiteY26" fmla="*/ 641812 h 804254"/>
                    <a:gd name="connsiteX27" fmla="*/ 397917 w 916875"/>
                    <a:gd name="connsiteY27" fmla="*/ 636927 h 804254"/>
                    <a:gd name="connsiteX28" fmla="*/ 403778 w 916875"/>
                    <a:gd name="connsiteY28" fmla="*/ 605667 h 804254"/>
                    <a:gd name="connsiteX29" fmla="*/ 368610 w 916875"/>
                    <a:gd name="connsiteY29" fmla="*/ 588083 h 804254"/>
                    <a:gd name="connsiteX30" fmla="*/ 359819 w 916875"/>
                    <a:gd name="connsiteY30" fmla="*/ 591014 h 804254"/>
                    <a:gd name="connsiteX31" fmla="*/ 354934 w 916875"/>
                    <a:gd name="connsiteY31" fmla="*/ 587106 h 804254"/>
                    <a:gd name="connsiteX32" fmla="*/ 339304 w 916875"/>
                    <a:gd name="connsiteY32" fmla="*/ 588083 h 804254"/>
                    <a:gd name="connsiteX33" fmla="*/ 330512 w 916875"/>
                    <a:gd name="connsiteY33" fmla="*/ 581245 h 804254"/>
                    <a:gd name="connsiteX34" fmla="*/ 334420 w 916875"/>
                    <a:gd name="connsiteY34" fmla="*/ 574407 h 804254"/>
                    <a:gd name="connsiteX35" fmla="*/ 331489 w 916875"/>
                    <a:gd name="connsiteY35" fmla="*/ 558777 h 804254"/>
                    <a:gd name="connsiteX36" fmla="*/ 325084 w 916875"/>
                    <a:gd name="connsiteY36" fmla="*/ 556271 h 804254"/>
                    <a:gd name="connsiteX37" fmla="*/ 325628 w 916875"/>
                    <a:gd name="connsiteY37" fmla="*/ 556172 h 804254"/>
                    <a:gd name="connsiteX38" fmla="*/ 345165 w 916875"/>
                    <a:gd name="connsiteY38" fmla="*/ 531424 h 804254"/>
                    <a:gd name="connsiteX39" fmla="*/ 338653 w 916875"/>
                    <a:gd name="connsiteY39" fmla="*/ 510584 h 804254"/>
                    <a:gd name="connsiteX40" fmla="*/ 342560 w 916875"/>
                    <a:gd name="connsiteY40" fmla="*/ 496256 h 804254"/>
                    <a:gd name="connsiteX41" fmla="*/ 306090 w 916875"/>
                    <a:gd name="connsiteY41" fmla="*/ 491046 h 804254"/>
                    <a:gd name="connsiteX42" fmla="*/ 298275 w 916875"/>
                    <a:gd name="connsiteY42" fmla="*/ 480626 h 804254"/>
                    <a:gd name="connsiteX43" fmla="*/ 280040 w 916875"/>
                    <a:gd name="connsiteY43" fmla="*/ 485836 h 804254"/>
                    <a:gd name="connsiteX44" fmla="*/ 267015 w 916875"/>
                    <a:gd name="connsiteY44" fmla="*/ 481929 h 804254"/>
                    <a:gd name="connsiteX45" fmla="*/ 280040 w 916875"/>
                    <a:gd name="connsiteY45" fmla="*/ 468904 h 804254"/>
                    <a:gd name="connsiteX46" fmla="*/ 261805 w 916875"/>
                    <a:gd name="connsiteY46" fmla="*/ 459786 h 804254"/>
                    <a:gd name="connsiteX47" fmla="*/ 239662 w 916875"/>
                    <a:gd name="connsiteY47" fmla="*/ 461089 h 804254"/>
                    <a:gd name="connsiteX48" fmla="*/ 235754 w 916875"/>
                    <a:gd name="connsiteY48" fmla="*/ 468904 h 804254"/>
                    <a:gd name="connsiteX49" fmla="*/ 226637 w 916875"/>
                    <a:gd name="connsiteY49" fmla="*/ 471509 h 804254"/>
                    <a:gd name="connsiteX50" fmla="*/ 212309 w 916875"/>
                    <a:gd name="connsiteY50" fmla="*/ 457181 h 804254"/>
                    <a:gd name="connsiteX51" fmla="*/ 220124 w 916875"/>
                    <a:gd name="connsiteY51" fmla="*/ 438946 h 804254"/>
                    <a:gd name="connsiteX52" fmla="*/ 209704 w 916875"/>
                    <a:gd name="connsiteY52" fmla="*/ 429828 h 804254"/>
                    <a:gd name="connsiteX53" fmla="*/ 187562 w 916875"/>
                    <a:gd name="connsiteY53" fmla="*/ 422013 h 804254"/>
                    <a:gd name="connsiteX54" fmla="*/ 197982 w 916875"/>
                    <a:gd name="connsiteY54" fmla="*/ 411593 h 804254"/>
                    <a:gd name="connsiteX55" fmla="*/ 194074 w 916875"/>
                    <a:gd name="connsiteY55" fmla="*/ 395963 h 804254"/>
                    <a:gd name="connsiteX56" fmla="*/ 164116 w 916875"/>
                    <a:gd name="connsiteY56" fmla="*/ 395963 h 804254"/>
                    <a:gd name="connsiteX57" fmla="*/ 141974 w 916875"/>
                    <a:gd name="connsiteY57" fmla="*/ 408988 h 804254"/>
                    <a:gd name="connsiteX58" fmla="*/ 126344 w 916875"/>
                    <a:gd name="connsiteY58" fmla="*/ 392056 h 804254"/>
                    <a:gd name="connsiteX59" fmla="*/ 105503 w 916875"/>
                    <a:gd name="connsiteY59" fmla="*/ 392056 h 804254"/>
                    <a:gd name="connsiteX60" fmla="*/ 98991 w 916875"/>
                    <a:gd name="connsiteY60" fmla="*/ 379030 h 804254"/>
                    <a:gd name="connsiteX61" fmla="*/ 45588 w 916875"/>
                    <a:gd name="connsiteY61" fmla="*/ 358190 h 804254"/>
                    <a:gd name="connsiteX62" fmla="*/ 46890 w 916875"/>
                    <a:gd name="connsiteY62" fmla="*/ 337350 h 804254"/>
                    <a:gd name="connsiteX63" fmla="*/ 39075 w 916875"/>
                    <a:gd name="connsiteY63" fmla="*/ 330837 h 804254"/>
                    <a:gd name="connsiteX64" fmla="*/ 45588 w 916875"/>
                    <a:gd name="connsiteY64" fmla="*/ 323023 h 804254"/>
                    <a:gd name="connsiteX65" fmla="*/ 48193 w 916875"/>
                    <a:gd name="connsiteY65" fmla="*/ 287855 h 804254"/>
                    <a:gd name="connsiteX66" fmla="*/ 57311 w 916875"/>
                    <a:gd name="connsiteY66" fmla="*/ 277435 h 804254"/>
                    <a:gd name="connsiteX67" fmla="*/ 85966 w 916875"/>
                    <a:gd name="connsiteY67" fmla="*/ 294367 h 804254"/>
                    <a:gd name="connsiteX68" fmla="*/ 89873 w 916875"/>
                    <a:gd name="connsiteY68" fmla="*/ 300880 h 804254"/>
                    <a:gd name="connsiteX69" fmla="*/ 110713 w 916875"/>
                    <a:gd name="connsiteY69" fmla="*/ 283947 h 804254"/>
                    <a:gd name="connsiteX70" fmla="*/ 125041 w 916875"/>
                    <a:gd name="connsiteY70" fmla="*/ 283947 h 804254"/>
                    <a:gd name="connsiteX71" fmla="*/ 128949 w 916875"/>
                    <a:gd name="connsiteY71" fmla="*/ 250082 h 804254"/>
                    <a:gd name="connsiteX72" fmla="*/ 117226 w 916875"/>
                    <a:gd name="connsiteY72" fmla="*/ 233149 h 804254"/>
                    <a:gd name="connsiteX73" fmla="*/ 112016 w 916875"/>
                    <a:gd name="connsiteY73" fmla="*/ 211007 h 804254"/>
                    <a:gd name="connsiteX74" fmla="*/ 122436 w 916875"/>
                    <a:gd name="connsiteY74" fmla="*/ 200587 h 804254"/>
                    <a:gd name="connsiteX75" fmla="*/ 113318 w 916875"/>
                    <a:gd name="connsiteY75" fmla="*/ 182351 h 804254"/>
                    <a:gd name="connsiteX76" fmla="*/ 93781 w 916875"/>
                    <a:gd name="connsiteY76" fmla="*/ 183654 h 804254"/>
                    <a:gd name="connsiteX77" fmla="*/ 49496 w 916875"/>
                    <a:gd name="connsiteY77" fmla="*/ 207099 h 804254"/>
                    <a:gd name="connsiteX78" fmla="*/ 40378 w 916875"/>
                    <a:gd name="connsiteY78" fmla="*/ 197982 h 804254"/>
                    <a:gd name="connsiteX79" fmla="*/ 41680 w 916875"/>
                    <a:gd name="connsiteY79" fmla="*/ 182351 h 804254"/>
                    <a:gd name="connsiteX80" fmla="*/ 0 w 916875"/>
                    <a:gd name="connsiteY80" fmla="*/ 140671 h 804254"/>
                    <a:gd name="connsiteX81" fmla="*/ 15630 w 916875"/>
                    <a:gd name="connsiteY81" fmla="*/ 119831 h 804254"/>
                    <a:gd name="connsiteX82" fmla="*/ 6898 w 916875"/>
                    <a:gd name="connsiteY82" fmla="*/ 91141 h 804254"/>
                    <a:gd name="connsiteX83" fmla="*/ 20840 w 916875"/>
                    <a:gd name="connsiteY83" fmla="*/ 89873 h 804254"/>
                    <a:gd name="connsiteX84" fmla="*/ 36470 w 916875"/>
                    <a:gd name="connsiteY84" fmla="*/ 100293 h 804254"/>
                    <a:gd name="connsiteX85" fmla="*/ 75546 w 916875"/>
                    <a:gd name="connsiteY85" fmla="*/ 87268 h 804254"/>
                    <a:gd name="connsiteX86" fmla="*/ 83361 w 916875"/>
                    <a:gd name="connsiteY86" fmla="*/ 65126 h 804254"/>
                    <a:gd name="connsiteX87" fmla="*/ 110713 w 916875"/>
                    <a:gd name="connsiteY87" fmla="*/ 63823 h 804254"/>
                    <a:gd name="connsiteX88" fmla="*/ 117226 w 916875"/>
                    <a:gd name="connsiteY88" fmla="*/ 59916 h 804254"/>
                    <a:gd name="connsiteX89" fmla="*/ 136764 w 916875"/>
                    <a:gd name="connsiteY89" fmla="*/ 49495 h 804254"/>
                    <a:gd name="connsiteX90" fmla="*/ 148486 w 916875"/>
                    <a:gd name="connsiteY90" fmla="*/ 37773 h 804254"/>
                    <a:gd name="connsiteX91" fmla="*/ 149789 w 916875"/>
                    <a:gd name="connsiteY91" fmla="*/ 27353 h 804254"/>
                    <a:gd name="connsiteX92" fmla="*/ 175839 w 916875"/>
                    <a:gd name="connsiteY92" fmla="*/ 16933 h 804254"/>
                    <a:gd name="connsiteX93" fmla="*/ 201889 w 916875"/>
                    <a:gd name="connsiteY93" fmla="*/ 11723 h 804254"/>
                    <a:gd name="connsiteX94" fmla="*/ 220124 w 916875"/>
                    <a:gd name="connsiteY94" fmla="*/ 3908 h 804254"/>
                    <a:gd name="connsiteX95" fmla="*/ 238359 w 916875"/>
                    <a:gd name="connsiteY95" fmla="*/ 0 h 804254"/>
                    <a:gd name="connsiteX96" fmla="*/ 276132 w 916875"/>
                    <a:gd name="connsiteY96" fmla="*/ 36470 h 804254"/>
                    <a:gd name="connsiteX97" fmla="*/ 274830 w 916875"/>
                    <a:gd name="connsiteY97" fmla="*/ 44285 h 804254"/>
                    <a:gd name="connsiteX98" fmla="*/ 287855 w 916875"/>
                    <a:gd name="connsiteY98" fmla="*/ 59916 h 804254"/>
                    <a:gd name="connsiteX99" fmla="*/ 281342 w 916875"/>
                    <a:gd name="connsiteY99" fmla="*/ 76848 h 804254"/>
                    <a:gd name="connsiteX100" fmla="*/ 257897 w 916875"/>
                    <a:gd name="connsiteY100" fmla="*/ 87268 h 804254"/>
                    <a:gd name="connsiteX101" fmla="*/ 252687 w 916875"/>
                    <a:gd name="connsiteY101" fmla="*/ 93781 h 804254"/>
                    <a:gd name="connsiteX102" fmla="*/ 248780 w 916875"/>
                    <a:gd name="connsiteY102" fmla="*/ 106806 h 804254"/>
                    <a:gd name="connsiteX103" fmla="*/ 250082 w 916875"/>
                    <a:gd name="connsiteY103" fmla="*/ 112016 h 804254"/>
                    <a:gd name="connsiteX104" fmla="*/ 220124 w 916875"/>
                    <a:gd name="connsiteY104" fmla="*/ 148486 h 804254"/>
                    <a:gd name="connsiteX105" fmla="*/ 211007 w 916875"/>
                    <a:gd name="connsiteY105" fmla="*/ 156301 h 804254"/>
                    <a:gd name="connsiteX106" fmla="*/ 212309 w 916875"/>
                    <a:gd name="connsiteY106" fmla="*/ 178444 h 804254"/>
                    <a:gd name="connsiteX107" fmla="*/ 220124 w 916875"/>
                    <a:gd name="connsiteY107" fmla="*/ 178444 h 804254"/>
                    <a:gd name="connsiteX108" fmla="*/ 222729 w 916875"/>
                    <a:gd name="connsiteY108" fmla="*/ 166721 h 804254"/>
                    <a:gd name="connsiteX109" fmla="*/ 234452 w 916875"/>
                    <a:gd name="connsiteY109" fmla="*/ 161511 h 804254"/>
                    <a:gd name="connsiteX110" fmla="*/ 234452 w 916875"/>
                    <a:gd name="connsiteY110" fmla="*/ 149789 h 804254"/>
                    <a:gd name="connsiteX111" fmla="*/ 252687 w 916875"/>
                    <a:gd name="connsiteY111" fmla="*/ 139369 h 804254"/>
                    <a:gd name="connsiteX112" fmla="*/ 252687 w 916875"/>
                    <a:gd name="connsiteY112" fmla="*/ 151091 h 804254"/>
                    <a:gd name="connsiteX113" fmla="*/ 261805 w 916875"/>
                    <a:gd name="connsiteY113" fmla="*/ 162814 h 804254"/>
                    <a:gd name="connsiteX114" fmla="*/ 259200 w 916875"/>
                    <a:gd name="connsiteY114" fmla="*/ 171931 h 804254"/>
                    <a:gd name="connsiteX115" fmla="*/ 244872 w 916875"/>
                    <a:gd name="connsiteY115" fmla="*/ 168024 h 804254"/>
                    <a:gd name="connsiteX116" fmla="*/ 242267 w 916875"/>
                    <a:gd name="connsiteY116" fmla="*/ 175839 h 804254"/>
                    <a:gd name="connsiteX117" fmla="*/ 250082 w 916875"/>
                    <a:gd name="connsiteY117" fmla="*/ 183654 h 804254"/>
                    <a:gd name="connsiteX118" fmla="*/ 261805 w 916875"/>
                    <a:gd name="connsiteY118" fmla="*/ 183654 h 804254"/>
                    <a:gd name="connsiteX119" fmla="*/ 273527 w 916875"/>
                    <a:gd name="connsiteY119" fmla="*/ 199284 h 804254"/>
                    <a:gd name="connsiteX120" fmla="*/ 293065 w 916875"/>
                    <a:gd name="connsiteY120" fmla="*/ 199284 h 804254"/>
                    <a:gd name="connsiteX121" fmla="*/ 299577 w 916875"/>
                    <a:gd name="connsiteY121" fmla="*/ 196679 h 804254"/>
                    <a:gd name="connsiteX122" fmla="*/ 300880 w 916875"/>
                    <a:gd name="connsiteY122" fmla="*/ 207099 h 804254"/>
                    <a:gd name="connsiteX123" fmla="*/ 293065 w 916875"/>
                    <a:gd name="connsiteY123" fmla="*/ 240964 h 804254"/>
                    <a:gd name="connsiteX124" fmla="*/ 304787 w 916875"/>
                    <a:gd name="connsiteY124" fmla="*/ 234452 h 804254"/>
                    <a:gd name="connsiteX125" fmla="*/ 311300 w 916875"/>
                    <a:gd name="connsiteY125" fmla="*/ 217519 h 804254"/>
                    <a:gd name="connsiteX126" fmla="*/ 337350 w 916875"/>
                    <a:gd name="connsiteY126" fmla="*/ 224032 h 804254"/>
                    <a:gd name="connsiteX127" fmla="*/ 339955 w 916875"/>
                    <a:gd name="connsiteY127" fmla="*/ 213612 h 804254"/>
                    <a:gd name="connsiteX128" fmla="*/ 313905 w 916875"/>
                    <a:gd name="connsiteY128" fmla="*/ 203192 h 804254"/>
                    <a:gd name="connsiteX129" fmla="*/ 309998 w 916875"/>
                    <a:gd name="connsiteY129" fmla="*/ 183654 h 804254"/>
                    <a:gd name="connsiteX130" fmla="*/ 362098 w 916875"/>
                    <a:gd name="connsiteY130" fmla="*/ 156301 h 804254"/>
                    <a:gd name="connsiteX131" fmla="*/ 371215 w 916875"/>
                    <a:gd name="connsiteY131" fmla="*/ 147184 h 804254"/>
                    <a:gd name="connsiteX132" fmla="*/ 377728 w 916875"/>
                    <a:gd name="connsiteY132" fmla="*/ 154999 h 804254"/>
                    <a:gd name="connsiteX133" fmla="*/ 395963 w 916875"/>
                    <a:gd name="connsiteY133" fmla="*/ 165419 h 804254"/>
                    <a:gd name="connsiteX134" fmla="*/ 396087 w 916875"/>
                    <a:gd name="connsiteY134" fmla="*/ 170263 h 804254"/>
                    <a:gd name="connsiteX135" fmla="*/ 375644 w 916875"/>
                    <a:gd name="connsiteY135" fmla="*/ 196158 h 804254"/>
                    <a:gd name="connsiteX136" fmla="*/ 385022 w 916875"/>
                    <a:gd name="connsiteY136" fmla="*/ 216477 h 804254"/>
                    <a:gd name="connsiteX137" fmla="*/ 381896 w 916875"/>
                    <a:gd name="connsiteY137" fmla="*/ 241485 h 804254"/>
                    <a:gd name="connsiteX138" fmla="*/ 419408 w 916875"/>
                    <a:gd name="connsiteY138" fmla="*/ 274309 h 804254"/>
                    <a:gd name="connsiteX139" fmla="*/ 422534 w 916875"/>
                    <a:gd name="connsiteY139" fmla="*/ 305569 h 804254"/>
                    <a:gd name="connsiteX140" fmla="*/ 480366 w 916875"/>
                    <a:gd name="connsiteY140" fmla="*/ 313384 h 804254"/>
                    <a:gd name="connsiteX141" fmla="*/ 517878 w 916875"/>
                    <a:gd name="connsiteY141" fmla="*/ 324325 h 804254"/>
                    <a:gd name="connsiteX142" fmla="*/ 531945 w 916875"/>
                    <a:gd name="connsiteY142" fmla="*/ 332140 h 804254"/>
                    <a:gd name="connsiteX143" fmla="*/ 542886 w 916875"/>
                    <a:gd name="connsiteY143" fmla="*/ 325888 h 804254"/>
                    <a:gd name="connsiteX144" fmla="*/ 558516 w 916875"/>
                    <a:gd name="connsiteY144" fmla="*/ 321199 h 804254"/>
                    <a:gd name="connsiteX145" fmla="*/ 574147 w 916875"/>
                    <a:gd name="connsiteY145" fmla="*/ 329014 h 804254"/>
                    <a:gd name="connsiteX146" fmla="*/ 575479 w 916875"/>
                    <a:gd name="connsiteY146" fmla="*/ 327782 h 804254"/>
                    <a:gd name="connsiteX147" fmla="*/ 575710 w 916875"/>
                    <a:gd name="connsiteY147" fmla="*/ 329014 h 804254"/>
                    <a:gd name="connsiteX148" fmla="*/ 578782 w 916875"/>
                    <a:gd name="connsiteY148" fmla="*/ 332410 h 804254"/>
                    <a:gd name="connsiteX149" fmla="*/ 916875 w 916875"/>
                    <a:gd name="connsiteY149" fmla="*/ 578264 h 804254"/>
                    <a:gd name="connsiteX0" fmla="*/ 578782 w 578782"/>
                    <a:gd name="connsiteY0" fmla="*/ 804254 h 804254"/>
                    <a:gd name="connsiteX1" fmla="*/ 565941 w 578782"/>
                    <a:gd name="connsiteY1" fmla="*/ 801043 h 804254"/>
                    <a:gd name="connsiteX2" fmla="*/ 563010 w 578782"/>
                    <a:gd name="connsiteY2" fmla="*/ 790298 h 804254"/>
                    <a:gd name="connsiteX3" fmla="*/ 556172 w 578782"/>
                    <a:gd name="connsiteY3" fmla="*/ 785413 h 804254"/>
                    <a:gd name="connsiteX4" fmla="*/ 549595 w 578782"/>
                    <a:gd name="connsiteY4" fmla="*/ 766622 h 804254"/>
                    <a:gd name="connsiteX5" fmla="*/ 566917 w 578782"/>
                    <a:gd name="connsiteY5" fmla="*/ 745361 h 804254"/>
                    <a:gd name="connsiteX6" fmla="*/ 537611 w 578782"/>
                    <a:gd name="connsiteY6" fmla="*/ 712147 h 804254"/>
                    <a:gd name="connsiteX7" fmla="*/ 527842 w 578782"/>
                    <a:gd name="connsiteY7" fmla="*/ 709216 h 804254"/>
                    <a:gd name="connsiteX8" fmla="*/ 527842 w 578782"/>
                    <a:gd name="connsiteY8" fmla="*/ 700425 h 804254"/>
                    <a:gd name="connsiteX9" fmla="*/ 520027 w 578782"/>
                    <a:gd name="connsiteY9" fmla="*/ 695540 h 804254"/>
                    <a:gd name="connsiteX10" fmla="*/ 521981 w 578782"/>
                    <a:gd name="connsiteY10" fmla="*/ 678933 h 804254"/>
                    <a:gd name="connsiteX11" fmla="*/ 501466 w 578782"/>
                    <a:gd name="connsiteY11" fmla="*/ 661350 h 804254"/>
                    <a:gd name="connsiteX12" fmla="*/ 501466 w 578782"/>
                    <a:gd name="connsiteY12" fmla="*/ 654511 h 804254"/>
                    <a:gd name="connsiteX13" fmla="*/ 494628 w 578782"/>
                    <a:gd name="connsiteY13" fmla="*/ 646696 h 804254"/>
                    <a:gd name="connsiteX14" fmla="*/ 471183 w 578782"/>
                    <a:gd name="connsiteY14" fmla="*/ 649627 h 804254"/>
                    <a:gd name="connsiteX15" fmla="*/ 481929 w 578782"/>
                    <a:gd name="connsiteY15" fmla="*/ 622274 h 804254"/>
                    <a:gd name="connsiteX16" fmla="*/ 471183 w 578782"/>
                    <a:gd name="connsiteY16" fmla="*/ 617390 h 804254"/>
                    <a:gd name="connsiteX17" fmla="*/ 464345 w 578782"/>
                    <a:gd name="connsiteY17" fmla="*/ 622274 h 804254"/>
                    <a:gd name="connsiteX18" fmla="*/ 457506 w 578782"/>
                    <a:gd name="connsiteY18" fmla="*/ 615436 h 804254"/>
                    <a:gd name="connsiteX19" fmla="*/ 449691 w 578782"/>
                    <a:gd name="connsiteY19" fmla="*/ 623251 h 804254"/>
                    <a:gd name="connsiteX20" fmla="*/ 452622 w 578782"/>
                    <a:gd name="connsiteY20" fmla="*/ 633020 h 804254"/>
                    <a:gd name="connsiteX21" fmla="*/ 444807 w 578782"/>
                    <a:gd name="connsiteY21" fmla="*/ 634974 h 804254"/>
                    <a:gd name="connsiteX22" fmla="*/ 446761 w 578782"/>
                    <a:gd name="connsiteY22" fmla="*/ 643766 h 804254"/>
                    <a:gd name="connsiteX23" fmla="*/ 458484 w 578782"/>
                    <a:gd name="connsiteY23" fmla="*/ 645719 h 804254"/>
                    <a:gd name="connsiteX24" fmla="*/ 455553 w 578782"/>
                    <a:gd name="connsiteY24" fmla="*/ 659396 h 804254"/>
                    <a:gd name="connsiteX25" fmla="*/ 436016 w 578782"/>
                    <a:gd name="connsiteY25" fmla="*/ 656465 h 804254"/>
                    <a:gd name="connsiteX26" fmla="*/ 414524 w 578782"/>
                    <a:gd name="connsiteY26" fmla="*/ 641812 h 804254"/>
                    <a:gd name="connsiteX27" fmla="*/ 397917 w 578782"/>
                    <a:gd name="connsiteY27" fmla="*/ 636927 h 804254"/>
                    <a:gd name="connsiteX28" fmla="*/ 403778 w 578782"/>
                    <a:gd name="connsiteY28" fmla="*/ 605667 h 804254"/>
                    <a:gd name="connsiteX29" fmla="*/ 368610 w 578782"/>
                    <a:gd name="connsiteY29" fmla="*/ 588083 h 804254"/>
                    <a:gd name="connsiteX30" fmla="*/ 359819 w 578782"/>
                    <a:gd name="connsiteY30" fmla="*/ 591014 h 804254"/>
                    <a:gd name="connsiteX31" fmla="*/ 354934 w 578782"/>
                    <a:gd name="connsiteY31" fmla="*/ 587106 h 804254"/>
                    <a:gd name="connsiteX32" fmla="*/ 339304 w 578782"/>
                    <a:gd name="connsiteY32" fmla="*/ 588083 h 804254"/>
                    <a:gd name="connsiteX33" fmla="*/ 330512 w 578782"/>
                    <a:gd name="connsiteY33" fmla="*/ 581245 h 804254"/>
                    <a:gd name="connsiteX34" fmla="*/ 334420 w 578782"/>
                    <a:gd name="connsiteY34" fmla="*/ 574407 h 804254"/>
                    <a:gd name="connsiteX35" fmla="*/ 331489 w 578782"/>
                    <a:gd name="connsiteY35" fmla="*/ 558777 h 804254"/>
                    <a:gd name="connsiteX36" fmla="*/ 325084 w 578782"/>
                    <a:gd name="connsiteY36" fmla="*/ 556271 h 804254"/>
                    <a:gd name="connsiteX37" fmla="*/ 325628 w 578782"/>
                    <a:gd name="connsiteY37" fmla="*/ 556172 h 804254"/>
                    <a:gd name="connsiteX38" fmla="*/ 345165 w 578782"/>
                    <a:gd name="connsiteY38" fmla="*/ 531424 h 804254"/>
                    <a:gd name="connsiteX39" fmla="*/ 338653 w 578782"/>
                    <a:gd name="connsiteY39" fmla="*/ 510584 h 804254"/>
                    <a:gd name="connsiteX40" fmla="*/ 342560 w 578782"/>
                    <a:gd name="connsiteY40" fmla="*/ 496256 h 804254"/>
                    <a:gd name="connsiteX41" fmla="*/ 306090 w 578782"/>
                    <a:gd name="connsiteY41" fmla="*/ 491046 h 804254"/>
                    <a:gd name="connsiteX42" fmla="*/ 298275 w 578782"/>
                    <a:gd name="connsiteY42" fmla="*/ 480626 h 804254"/>
                    <a:gd name="connsiteX43" fmla="*/ 280040 w 578782"/>
                    <a:gd name="connsiteY43" fmla="*/ 485836 h 804254"/>
                    <a:gd name="connsiteX44" fmla="*/ 267015 w 578782"/>
                    <a:gd name="connsiteY44" fmla="*/ 481929 h 804254"/>
                    <a:gd name="connsiteX45" fmla="*/ 280040 w 578782"/>
                    <a:gd name="connsiteY45" fmla="*/ 468904 h 804254"/>
                    <a:gd name="connsiteX46" fmla="*/ 261805 w 578782"/>
                    <a:gd name="connsiteY46" fmla="*/ 459786 h 804254"/>
                    <a:gd name="connsiteX47" fmla="*/ 239662 w 578782"/>
                    <a:gd name="connsiteY47" fmla="*/ 461089 h 804254"/>
                    <a:gd name="connsiteX48" fmla="*/ 235754 w 578782"/>
                    <a:gd name="connsiteY48" fmla="*/ 468904 h 804254"/>
                    <a:gd name="connsiteX49" fmla="*/ 226637 w 578782"/>
                    <a:gd name="connsiteY49" fmla="*/ 471509 h 804254"/>
                    <a:gd name="connsiteX50" fmla="*/ 212309 w 578782"/>
                    <a:gd name="connsiteY50" fmla="*/ 457181 h 804254"/>
                    <a:gd name="connsiteX51" fmla="*/ 220124 w 578782"/>
                    <a:gd name="connsiteY51" fmla="*/ 438946 h 804254"/>
                    <a:gd name="connsiteX52" fmla="*/ 209704 w 578782"/>
                    <a:gd name="connsiteY52" fmla="*/ 429828 h 804254"/>
                    <a:gd name="connsiteX53" fmla="*/ 187562 w 578782"/>
                    <a:gd name="connsiteY53" fmla="*/ 422013 h 804254"/>
                    <a:gd name="connsiteX54" fmla="*/ 197982 w 578782"/>
                    <a:gd name="connsiteY54" fmla="*/ 411593 h 804254"/>
                    <a:gd name="connsiteX55" fmla="*/ 194074 w 578782"/>
                    <a:gd name="connsiteY55" fmla="*/ 395963 h 804254"/>
                    <a:gd name="connsiteX56" fmla="*/ 164116 w 578782"/>
                    <a:gd name="connsiteY56" fmla="*/ 395963 h 804254"/>
                    <a:gd name="connsiteX57" fmla="*/ 141974 w 578782"/>
                    <a:gd name="connsiteY57" fmla="*/ 408988 h 804254"/>
                    <a:gd name="connsiteX58" fmla="*/ 126344 w 578782"/>
                    <a:gd name="connsiteY58" fmla="*/ 392056 h 804254"/>
                    <a:gd name="connsiteX59" fmla="*/ 105503 w 578782"/>
                    <a:gd name="connsiteY59" fmla="*/ 392056 h 804254"/>
                    <a:gd name="connsiteX60" fmla="*/ 98991 w 578782"/>
                    <a:gd name="connsiteY60" fmla="*/ 379030 h 804254"/>
                    <a:gd name="connsiteX61" fmla="*/ 45588 w 578782"/>
                    <a:gd name="connsiteY61" fmla="*/ 358190 h 804254"/>
                    <a:gd name="connsiteX62" fmla="*/ 46890 w 578782"/>
                    <a:gd name="connsiteY62" fmla="*/ 337350 h 804254"/>
                    <a:gd name="connsiteX63" fmla="*/ 39075 w 578782"/>
                    <a:gd name="connsiteY63" fmla="*/ 330837 h 804254"/>
                    <a:gd name="connsiteX64" fmla="*/ 45588 w 578782"/>
                    <a:gd name="connsiteY64" fmla="*/ 323023 h 804254"/>
                    <a:gd name="connsiteX65" fmla="*/ 48193 w 578782"/>
                    <a:gd name="connsiteY65" fmla="*/ 287855 h 804254"/>
                    <a:gd name="connsiteX66" fmla="*/ 57311 w 578782"/>
                    <a:gd name="connsiteY66" fmla="*/ 277435 h 804254"/>
                    <a:gd name="connsiteX67" fmla="*/ 85966 w 578782"/>
                    <a:gd name="connsiteY67" fmla="*/ 294367 h 804254"/>
                    <a:gd name="connsiteX68" fmla="*/ 89873 w 578782"/>
                    <a:gd name="connsiteY68" fmla="*/ 300880 h 804254"/>
                    <a:gd name="connsiteX69" fmla="*/ 110713 w 578782"/>
                    <a:gd name="connsiteY69" fmla="*/ 283947 h 804254"/>
                    <a:gd name="connsiteX70" fmla="*/ 125041 w 578782"/>
                    <a:gd name="connsiteY70" fmla="*/ 283947 h 804254"/>
                    <a:gd name="connsiteX71" fmla="*/ 128949 w 578782"/>
                    <a:gd name="connsiteY71" fmla="*/ 250082 h 804254"/>
                    <a:gd name="connsiteX72" fmla="*/ 117226 w 578782"/>
                    <a:gd name="connsiteY72" fmla="*/ 233149 h 804254"/>
                    <a:gd name="connsiteX73" fmla="*/ 112016 w 578782"/>
                    <a:gd name="connsiteY73" fmla="*/ 211007 h 804254"/>
                    <a:gd name="connsiteX74" fmla="*/ 122436 w 578782"/>
                    <a:gd name="connsiteY74" fmla="*/ 200587 h 804254"/>
                    <a:gd name="connsiteX75" fmla="*/ 113318 w 578782"/>
                    <a:gd name="connsiteY75" fmla="*/ 182351 h 804254"/>
                    <a:gd name="connsiteX76" fmla="*/ 93781 w 578782"/>
                    <a:gd name="connsiteY76" fmla="*/ 183654 h 804254"/>
                    <a:gd name="connsiteX77" fmla="*/ 49496 w 578782"/>
                    <a:gd name="connsiteY77" fmla="*/ 207099 h 804254"/>
                    <a:gd name="connsiteX78" fmla="*/ 40378 w 578782"/>
                    <a:gd name="connsiteY78" fmla="*/ 197982 h 804254"/>
                    <a:gd name="connsiteX79" fmla="*/ 41680 w 578782"/>
                    <a:gd name="connsiteY79" fmla="*/ 182351 h 804254"/>
                    <a:gd name="connsiteX80" fmla="*/ 0 w 578782"/>
                    <a:gd name="connsiteY80" fmla="*/ 140671 h 804254"/>
                    <a:gd name="connsiteX81" fmla="*/ 15630 w 578782"/>
                    <a:gd name="connsiteY81" fmla="*/ 119831 h 804254"/>
                    <a:gd name="connsiteX82" fmla="*/ 6898 w 578782"/>
                    <a:gd name="connsiteY82" fmla="*/ 91141 h 804254"/>
                    <a:gd name="connsiteX83" fmla="*/ 20840 w 578782"/>
                    <a:gd name="connsiteY83" fmla="*/ 89873 h 804254"/>
                    <a:gd name="connsiteX84" fmla="*/ 36470 w 578782"/>
                    <a:gd name="connsiteY84" fmla="*/ 100293 h 804254"/>
                    <a:gd name="connsiteX85" fmla="*/ 75546 w 578782"/>
                    <a:gd name="connsiteY85" fmla="*/ 87268 h 804254"/>
                    <a:gd name="connsiteX86" fmla="*/ 83361 w 578782"/>
                    <a:gd name="connsiteY86" fmla="*/ 65126 h 804254"/>
                    <a:gd name="connsiteX87" fmla="*/ 110713 w 578782"/>
                    <a:gd name="connsiteY87" fmla="*/ 63823 h 804254"/>
                    <a:gd name="connsiteX88" fmla="*/ 117226 w 578782"/>
                    <a:gd name="connsiteY88" fmla="*/ 59916 h 804254"/>
                    <a:gd name="connsiteX89" fmla="*/ 136764 w 578782"/>
                    <a:gd name="connsiteY89" fmla="*/ 49495 h 804254"/>
                    <a:gd name="connsiteX90" fmla="*/ 148486 w 578782"/>
                    <a:gd name="connsiteY90" fmla="*/ 37773 h 804254"/>
                    <a:gd name="connsiteX91" fmla="*/ 149789 w 578782"/>
                    <a:gd name="connsiteY91" fmla="*/ 27353 h 804254"/>
                    <a:gd name="connsiteX92" fmla="*/ 175839 w 578782"/>
                    <a:gd name="connsiteY92" fmla="*/ 16933 h 804254"/>
                    <a:gd name="connsiteX93" fmla="*/ 201889 w 578782"/>
                    <a:gd name="connsiteY93" fmla="*/ 11723 h 804254"/>
                    <a:gd name="connsiteX94" fmla="*/ 220124 w 578782"/>
                    <a:gd name="connsiteY94" fmla="*/ 3908 h 804254"/>
                    <a:gd name="connsiteX95" fmla="*/ 238359 w 578782"/>
                    <a:gd name="connsiteY95" fmla="*/ 0 h 804254"/>
                    <a:gd name="connsiteX96" fmla="*/ 276132 w 578782"/>
                    <a:gd name="connsiteY96" fmla="*/ 36470 h 804254"/>
                    <a:gd name="connsiteX97" fmla="*/ 274830 w 578782"/>
                    <a:gd name="connsiteY97" fmla="*/ 44285 h 804254"/>
                    <a:gd name="connsiteX98" fmla="*/ 287855 w 578782"/>
                    <a:gd name="connsiteY98" fmla="*/ 59916 h 804254"/>
                    <a:gd name="connsiteX99" fmla="*/ 281342 w 578782"/>
                    <a:gd name="connsiteY99" fmla="*/ 76848 h 804254"/>
                    <a:gd name="connsiteX100" fmla="*/ 257897 w 578782"/>
                    <a:gd name="connsiteY100" fmla="*/ 87268 h 804254"/>
                    <a:gd name="connsiteX101" fmla="*/ 252687 w 578782"/>
                    <a:gd name="connsiteY101" fmla="*/ 93781 h 804254"/>
                    <a:gd name="connsiteX102" fmla="*/ 248780 w 578782"/>
                    <a:gd name="connsiteY102" fmla="*/ 106806 h 804254"/>
                    <a:gd name="connsiteX103" fmla="*/ 250082 w 578782"/>
                    <a:gd name="connsiteY103" fmla="*/ 112016 h 804254"/>
                    <a:gd name="connsiteX104" fmla="*/ 220124 w 578782"/>
                    <a:gd name="connsiteY104" fmla="*/ 148486 h 804254"/>
                    <a:gd name="connsiteX105" fmla="*/ 211007 w 578782"/>
                    <a:gd name="connsiteY105" fmla="*/ 156301 h 804254"/>
                    <a:gd name="connsiteX106" fmla="*/ 212309 w 578782"/>
                    <a:gd name="connsiteY106" fmla="*/ 178444 h 804254"/>
                    <a:gd name="connsiteX107" fmla="*/ 220124 w 578782"/>
                    <a:gd name="connsiteY107" fmla="*/ 178444 h 804254"/>
                    <a:gd name="connsiteX108" fmla="*/ 222729 w 578782"/>
                    <a:gd name="connsiteY108" fmla="*/ 166721 h 804254"/>
                    <a:gd name="connsiteX109" fmla="*/ 234452 w 578782"/>
                    <a:gd name="connsiteY109" fmla="*/ 161511 h 804254"/>
                    <a:gd name="connsiteX110" fmla="*/ 234452 w 578782"/>
                    <a:gd name="connsiteY110" fmla="*/ 149789 h 804254"/>
                    <a:gd name="connsiteX111" fmla="*/ 252687 w 578782"/>
                    <a:gd name="connsiteY111" fmla="*/ 139369 h 804254"/>
                    <a:gd name="connsiteX112" fmla="*/ 252687 w 578782"/>
                    <a:gd name="connsiteY112" fmla="*/ 151091 h 804254"/>
                    <a:gd name="connsiteX113" fmla="*/ 261805 w 578782"/>
                    <a:gd name="connsiteY113" fmla="*/ 162814 h 804254"/>
                    <a:gd name="connsiteX114" fmla="*/ 259200 w 578782"/>
                    <a:gd name="connsiteY114" fmla="*/ 171931 h 804254"/>
                    <a:gd name="connsiteX115" fmla="*/ 244872 w 578782"/>
                    <a:gd name="connsiteY115" fmla="*/ 168024 h 804254"/>
                    <a:gd name="connsiteX116" fmla="*/ 242267 w 578782"/>
                    <a:gd name="connsiteY116" fmla="*/ 175839 h 804254"/>
                    <a:gd name="connsiteX117" fmla="*/ 250082 w 578782"/>
                    <a:gd name="connsiteY117" fmla="*/ 183654 h 804254"/>
                    <a:gd name="connsiteX118" fmla="*/ 261805 w 578782"/>
                    <a:gd name="connsiteY118" fmla="*/ 183654 h 804254"/>
                    <a:gd name="connsiteX119" fmla="*/ 273527 w 578782"/>
                    <a:gd name="connsiteY119" fmla="*/ 199284 h 804254"/>
                    <a:gd name="connsiteX120" fmla="*/ 293065 w 578782"/>
                    <a:gd name="connsiteY120" fmla="*/ 199284 h 804254"/>
                    <a:gd name="connsiteX121" fmla="*/ 299577 w 578782"/>
                    <a:gd name="connsiteY121" fmla="*/ 196679 h 804254"/>
                    <a:gd name="connsiteX122" fmla="*/ 300880 w 578782"/>
                    <a:gd name="connsiteY122" fmla="*/ 207099 h 804254"/>
                    <a:gd name="connsiteX123" fmla="*/ 293065 w 578782"/>
                    <a:gd name="connsiteY123" fmla="*/ 240964 h 804254"/>
                    <a:gd name="connsiteX124" fmla="*/ 304787 w 578782"/>
                    <a:gd name="connsiteY124" fmla="*/ 234452 h 804254"/>
                    <a:gd name="connsiteX125" fmla="*/ 311300 w 578782"/>
                    <a:gd name="connsiteY125" fmla="*/ 217519 h 804254"/>
                    <a:gd name="connsiteX126" fmla="*/ 337350 w 578782"/>
                    <a:gd name="connsiteY126" fmla="*/ 224032 h 804254"/>
                    <a:gd name="connsiteX127" fmla="*/ 339955 w 578782"/>
                    <a:gd name="connsiteY127" fmla="*/ 213612 h 804254"/>
                    <a:gd name="connsiteX128" fmla="*/ 313905 w 578782"/>
                    <a:gd name="connsiteY128" fmla="*/ 203192 h 804254"/>
                    <a:gd name="connsiteX129" fmla="*/ 309998 w 578782"/>
                    <a:gd name="connsiteY129" fmla="*/ 183654 h 804254"/>
                    <a:gd name="connsiteX130" fmla="*/ 362098 w 578782"/>
                    <a:gd name="connsiteY130" fmla="*/ 156301 h 804254"/>
                    <a:gd name="connsiteX131" fmla="*/ 371215 w 578782"/>
                    <a:gd name="connsiteY131" fmla="*/ 147184 h 804254"/>
                    <a:gd name="connsiteX132" fmla="*/ 377728 w 578782"/>
                    <a:gd name="connsiteY132" fmla="*/ 154999 h 804254"/>
                    <a:gd name="connsiteX133" fmla="*/ 395963 w 578782"/>
                    <a:gd name="connsiteY133" fmla="*/ 165419 h 804254"/>
                    <a:gd name="connsiteX134" fmla="*/ 396087 w 578782"/>
                    <a:gd name="connsiteY134" fmla="*/ 170263 h 804254"/>
                    <a:gd name="connsiteX135" fmla="*/ 375644 w 578782"/>
                    <a:gd name="connsiteY135" fmla="*/ 196158 h 804254"/>
                    <a:gd name="connsiteX136" fmla="*/ 385022 w 578782"/>
                    <a:gd name="connsiteY136" fmla="*/ 216477 h 804254"/>
                    <a:gd name="connsiteX137" fmla="*/ 381896 w 578782"/>
                    <a:gd name="connsiteY137" fmla="*/ 241485 h 804254"/>
                    <a:gd name="connsiteX138" fmla="*/ 419408 w 578782"/>
                    <a:gd name="connsiteY138" fmla="*/ 274309 h 804254"/>
                    <a:gd name="connsiteX139" fmla="*/ 422534 w 578782"/>
                    <a:gd name="connsiteY139" fmla="*/ 305569 h 804254"/>
                    <a:gd name="connsiteX140" fmla="*/ 480366 w 578782"/>
                    <a:gd name="connsiteY140" fmla="*/ 313384 h 804254"/>
                    <a:gd name="connsiteX141" fmla="*/ 517878 w 578782"/>
                    <a:gd name="connsiteY141" fmla="*/ 324325 h 804254"/>
                    <a:gd name="connsiteX142" fmla="*/ 531945 w 578782"/>
                    <a:gd name="connsiteY142" fmla="*/ 332140 h 804254"/>
                    <a:gd name="connsiteX143" fmla="*/ 542886 w 578782"/>
                    <a:gd name="connsiteY143" fmla="*/ 325888 h 804254"/>
                    <a:gd name="connsiteX144" fmla="*/ 558516 w 578782"/>
                    <a:gd name="connsiteY144" fmla="*/ 321199 h 804254"/>
                    <a:gd name="connsiteX145" fmla="*/ 574147 w 578782"/>
                    <a:gd name="connsiteY145" fmla="*/ 329014 h 804254"/>
                    <a:gd name="connsiteX146" fmla="*/ 575479 w 578782"/>
                    <a:gd name="connsiteY146" fmla="*/ 327782 h 804254"/>
                    <a:gd name="connsiteX147" fmla="*/ 575710 w 578782"/>
                    <a:gd name="connsiteY147" fmla="*/ 329014 h 804254"/>
                    <a:gd name="connsiteX148" fmla="*/ 578782 w 578782"/>
                    <a:gd name="connsiteY148" fmla="*/ 332410 h 804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</a:cxnLst>
                  <a:rect l="l" t="t" r="r" b="b"/>
                  <a:pathLst>
                    <a:path w="578782" h="804254">
                      <a:moveTo>
                        <a:pt x="578782" y="804254"/>
                      </a:moveTo>
                      <a:lnTo>
                        <a:pt x="565941" y="801043"/>
                      </a:lnTo>
                      <a:lnTo>
                        <a:pt x="563010" y="790298"/>
                      </a:lnTo>
                      <a:lnTo>
                        <a:pt x="556172" y="785413"/>
                      </a:lnTo>
                      <a:lnTo>
                        <a:pt x="549595" y="766622"/>
                      </a:lnTo>
                      <a:lnTo>
                        <a:pt x="566917" y="745361"/>
                      </a:lnTo>
                      <a:lnTo>
                        <a:pt x="537611" y="712147"/>
                      </a:lnTo>
                      <a:lnTo>
                        <a:pt x="527842" y="709216"/>
                      </a:lnTo>
                      <a:lnTo>
                        <a:pt x="527842" y="700425"/>
                      </a:lnTo>
                      <a:lnTo>
                        <a:pt x="520027" y="695540"/>
                      </a:lnTo>
                      <a:lnTo>
                        <a:pt x="521981" y="678933"/>
                      </a:lnTo>
                      <a:lnTo>
                        <a:pt x="501466" y="661350"/>
                      </a:lnTo>
                      <a:lnTo>
                        <a:pt x="501466" y="654511"/>
                      </a:lnTo>
                      <a:lnTo>
                        <a:pt x="494628" y="646696"/>
                      </a:lnTo>
                      <a:lnTo>
                        <a:pt x="471183" y="649627"/>
                      </a:lnTo>
                      <a:lnTo>
                        <a:pt x="481929" y="622274"/>
                      </a:lnTo>
                      <a:lnTo>
                        <a:pt x="471183" y="617390"/>
                      </a:lnTo>
                      <a:lnTo>
                        <a:pt x="464345" y="622274"/>
                      </a:lnTo>
                      <a:lnTo>
                        <a:pt x="457506" y="615436"/>
                      </a:lnTo>
                      <a:lnTo>
                        <a:pt x="449691" y="623251"/>
                      </a:lnTo>
                      <a:lnTo>
                        <a:pt x="452622" y="633020"/>
                      </a:lnTo>
                      <a:lnTo>
                        <a:pt x="444807" y="634974"/>
                      </a:lnTo>
                      <a:lnTo>
                        <a:pt x="446761" y="643766"/>
                      </a:lnTo>
                      <a:lnTo>
                        <a:pt x="458484" y="645719"/>
                      </a:lnTo>
                      <a:lnTo>
                        <a:pt x="455553" y="659396"/>
                      </a:lnTo>
                      <a:lnTo>
                        <a:pt x="436016" y="656465"/>
                      </a:lnTo>
                      <a:lnTo>
                        <a:pt x="414524" y="641812"/>
                      </a:lnTo>
                      <a:lnTo>
                        <a:pt x="397917" y="636927"/>
                      </a:lnTo>
                      <a:lnTo>
                        <a:pt x="403778" y="605667"/>
                      </a:lnTo>
                      <a:lnTo>
                        <a:pt x="368610" y="588083"/>
                      </a:lnTo>
                      <a:lnTo>
                        <a:pt x="359819" y="591014"/>
                      </a:lnTo>
                      <a:lnTo>
                        <a:pt x="354934" y="587106"/>
                      </a:lnTo>
                      <a:lnTo>
                        <a:pt x="339304" y="588083"/>
                      </a:lnTo>
                      <a:lnTo>
                        <a:pt x="330512" y="581245"/>
                      </a:lnTo>
                      <a:lnTo>
                        <a:pt x="334420" y="574407"/>
                      </a:lnTo>
                      <a:lnTo>
                        <a:pt x="331489" y="558777"/>
                      </a:lnTo>
                      <a:lnTo>
                        <a:pt x="325084" y="556271"/>
                      </a:lnTo>
                      <a:lnTo>
                        <a:pt x="325628" y="556172"/>
                      </a:lnTo>
                      <a:lnTo>
                        <a:pt x="345165" y="531424"/>
                      </a:lnTo>
                      <a:lnTo>
                        <a:pt x="338653" y="510584"/>
                      </a:lnTo>
                      <a:lnTo>
                        <a:pt x="342560" y="496256"/>
                      </a:lnTo>
                      <a:lnTo>
                        <a:pt x="306090" y="491046"/>
                      </a:lnTo>
                      <a:lnTo>
                        <a:pt x="298275" y="480626"/>
                      </a:lnTo>
                      <a:lnTo>
                        <a:pt x="280040" y="485836"/>
                      </a:lnTo>
                      <a:lnTo>
                        <a:pt x="267015" y="481929"/>
                      </a:lnTo>
                      <a:lnTo>
                        <a:pt x="280040" y="468904"/>
                      </a:lnTo>
                      <a:lnTo>
                        <a:pt x="261805" y="459786"/>
                      </a:lnTo>
                      <a:lnTo>
                        <a:pt x="239662" y="461089"/>
                      </a:lnTo>
                      <a:lnTo>
                        <a:pt x="235754" y="468904"/>
                      </a:lnTo>
                      <a:lnTo>
                        <a:pt x="226637" y="471509"/>
                      </a:lnTo>
                      <a:lnTo>
                        <a:pt x="212309" y="457181"/>
                      </a:lnTo>
                      <a:lnTo>
                        <a:pt x="220124" y="438946"/>
                      </a:lnTo>
                      <a:lnTo>
                        <a:pt x="209704" y="429828"/>
                      </a:lnTo>
                      <a:lnTo>
                        <a:pt x="187562" y="422013"/>
                      </a:lnTo>
                      <a:lnTo>
                        <a:pt x="197982" y="411593"/>
                      </a:lnTo>
                      <a:lnTo>
                        <a:pt x="194074" y="395963"/>
                      </a:lnTo>
                      <a:lnTo>
                        <a:pt x="164116" y="395963"/>
                      </a:lnTo>
                      <a:lnTo>
                        <a:pt x="141974" y="408988"/>
                      </a:lnTo>
                      <a:lnTo>
                        <a:pt x="126344" y="392056"/>
                      </a:lnTo>
                      <a:lnTo>
                        <a:pt x="105503" y="392056"/>
                      </a:lnTo>
                      <a:lnTo>
                        <a:pt x="98991" y="379030"/>
                      </a:lnTo>
                      <a:lnTo>
                        <a:pt x="45588" y="358190"/>
                      </a:lnTo>
                      <a:lnTo>
                        <a:pt x="46890" y="337350"/>
                      </a:lnTo>
                      <a:lnTo>
                        <a:pt x="39075" y="330837"/>
                      </a:lnTo>
                      <a:lnTo>
                        <a:pt x="45588" y="323023"/>
                      </a:lnTo>
                      <a:lnTo>
                        <a:pt x="48193" y="287855"/>
                      </a:lnTo>
                      <a:lnTo>
                        <a:pt x="57311" y="277435"/>
                      </a:lnTo>
                      <a:lnTo>
                        <a:pt x="85966" y="294367"/>
                      </a:lnTo>
                      <a:lnTo>
                        <a:pt x="89873" y="300880"/>
                      </a:lnTo>
                      <a:lnTo>
                        <a:pt x="110713" y="283947"/>
                      </a:lnTo>
                      <a:lnTo>
                        <a:pt x="125041" y="283947"/>
                      </a:lnTo>
                      <a:lnTo>
                        <a:pt x="128949" y="250082"/>
                      </a:lnTo>
                      <a:lnTo>
                        <a:pt x="117226" y="233149"/>
                      </a:lnTo>
                      <a:lnTo>
                        <a:pt x="112016" y="211007"/>
                      </a:lnTo>
                      <a:lnTo>
                        <a:pt x="122436" y="200587"/>
                      </a:lnTo>
                      <a:lnTo>
                        <a:pt x="113318" y="182351"/>
                      </a:lnTo>
                      <a:lnTo>
                        <a:pt x="93781" y="183654"/>
                      </a:lnTo>
                      <a:lnTo>
                        <a:pt x="49496" y="207099"/>
                      </a:lnTo>
                      <a:lnTo>
                        <a:pt x="40378" y="197982"/>
                      </a:lnTo>
                      <a:lnTo>
                        <a:pt x="41680" y="182351"/>
                      </a:lnTo>
                      <a:lnTo>
                        <a:pt x="0" y="140671"/>
                      </a:lnTo>
                      <a:lnTo>
                        <a:pt x="15630" y="119831"/>
                      </a:lnTo>
                      <a:lnTo>
                        <a:pt x="6898" y="91141"/>
                      </a:lnTo>
                      <a:lnTo>
                        <a:pt x="20840" y="89873"/>
                      </a:lnTo>
                      <a:lnTo>
                        <a:pt x="36470" y="100293"/>
                      </a:lnTo>
                      <a:lnTo>
                        <a:pt x="75546" y="87268"/>
                      </a:lnTo>
                      <a:lnTo>
                        <a:pt x="83361" y="65126"/>
                      </a:lnTo>
                      <a:lnTo>
                        <a:pt x="110713" y="63823"/>
                      </a:lnTo>
                      <a:lnTo>
                        <a:pt x="117226" y="59916"/>
                      </a:lnTo>
                      <a:lnTo>
                        <a:pt x="136764" y="49495"/>
                      </a:lnTo>
                      <a:lnTo>
                        <a:pt x="148486" y="37773"/>
                      </a:lnTo>
                      <a:lnTo>
                        <a:pt x="149789" y="27353"/>
                      </a:lnTo>
                      <a:lnTo>
                        <a:pt x="175839" y="16933"/>
                      </a:lnTo>
                      <a:lnTo>
                        <a:pt x="201889" y="11723"/>
                      </a:lnTo>
                      <a:lnTo>
                        <a:pt x="220124" y="3908"/>
                      </a:lnTo>
                      <a:lnTo>
                        <a:pt x="238359" y="0"/>
                      </a:lnTo>
                      <a:lnTo>
                        <a:pt x="276132" y="36470"/>
                      </a:lnTo>
                      <a:lnTo>
                        <a:pt x="274830" y="44285"/>
                      </a:lnTo>
                      <a:lnTo>
                        <a:pt x="287855" y="59916"/>
                      </a:lnTo>
                      <a:lnTo>
                        <a:pt x="281342" y="76848"/>
                      </a:lnTo>
                      <a:lnTo>
                        <a:pt x="257897" y="87268"/>
                      </a:lnTo>
                      <a:lnTo>
                        <a:pt x="252687" y="93781"/>
                      </a:lnTo>
                      <a:lnTo>
                        <a:pt x="248780" y="106806"/>
                      </a:lnTo>
                      <a:lnTo>
                        <a:pt x="250082" y="112016"/>
                      </a:lnTo>
                      <a:lnTo>
                        <a:pt x="220124" y="148486"/>
                      </a:lnTo>
                      <a:lnTo>
                        <a:pt x="211007" y="156301"/>
                      </a:lnTo>
                      <a:lnTo>
                        <a:pt x="212309" y="178444"/>
                      </a:lnTo>
                      <a:lnTo>
                        <a:pt x="220124" y="178444"/>
                      </a:lnTo>
                      <a:lnTo>
                        <a:pt x="222729" y="166721"/>
                      </a:lnTo>
                      <a:lnTo>
                        <a:pt x="234452" y="161511"/>
                      </a:lnTo>
                      <a:lnTo>
                        <a:pt x="234452" y="149789"/>
                      </a:lnTo>
                      <a:lnTo>
                        <a:pt x="252687" y="139369"/>
                      </a:lnTo>
                      <a:lnTo>
                        <a:pt x="252687" y="151091"/>
                      </a:lnTo>
                      <a:lnTo>
                        <a:pt x="261805" y="162814"/>
                      </a:lnTo>
                      <a:lnTo>
                        <a:pt x="259200" y="171931"/>
                      </a:lnTo>
                      <a:lnTo>
                        <a:pt x="244872" y="168024"/>
                      </a:lnTo>
                      <a:lnTo>
                        <a:pt x="242267" y="175839"/>
                      </a:lnTo>
                      <a:lnTo>
                        <a:pt x="250082" y="183654"/>
                      </a:lnTo>
                      <a:lnTo>
                        <a:pt x="261805" y="183654"/>
                      </a:lnTo>
                      <a:lnTo>
                        <a:pt x="273527" y="199284"/>
                      </a:lnTo>
                      <a:lnTo>
                        <a:pt x="293065" y="199284"/>
                      </a:lnTo>
                      <a:lnTo>
                        <a:pt x="299577" y="196679"/>
                      </a:lnTo>
                      <a:lnTo>
                        <a:pt x="300880" y="207099"/>
                      </a:lnTo>
                      <a:lnTo>
                        <a:pt x="293065" y="240964"/>
                      </a:lnTo>
                      <a:lnTo>
                        <a:pt x="304787" y="234452"/>
                      </a:lnTo>
                      <a:lnTo>
                        <a:pt x="311300" y="217519"/>
                      </a:lnTo>
                      <a:lnTo>
                        <a:pt x="337350" y="224032"/>
                      </a:lnTo>
                      <a:lnTo>
                        <a:pt x="339955" y="213612"/>
                      </a:lnTo>
                      <a:lnTo>
                        <a:pt x="313905" y="203192"/>
                      </a:lnTo>
                      <a:lnTo>
                        <a:pt x="309998" y="183654"/>
                      </a:lnTo>
                      <a:lnTo>
                        <a:pt x="362098" y="156301"/>
                      </a:lnTo>
                      <a:lnTo>
                        <a:pt x="371215" y="147184"/>
                      </a:lnTo>
                      <a:lnTo>
                        <a:pt x="377728" y="154999"/>
                      </a:lnTo>
                      <a:lnTo>
                        <a:pt x="395963" y="165419"/>
                      </a:lnTo>
                      <a:cubicBezTo>
                        <a:pt x="396004" y="167034"/>
                        <a:pt x="396046" y="168648"/>
                        <a:pt x="396087" y="170263"/>
                      </a:cubicBezTo>
                      <a:lnTo>
                        <a:pt x="375644" y="196158"/>
                      </a:lnTo>
                      <a:lnTo>
                        <a:pt x="385022" y="216477"/>
                      </a:lnTo>
                      <a:lnTo>
                        <a:pt x="381896" y="241485"/>
                      </a:lnTo>
                      <a:lnTo>
                        <a:pt x="419408" y="274309"/>
                      </a:lnTo>
                      <a:lnTo>
                        <a:pt x="422534" y="305569"/>
                      </a:lnTo>
                      <a:lnTo>
                        <a:pt x="480366" y="313384"/>
                      </a:lnTo>
                      <a:lnTo>
                        <a:pt x="517878" y="324325"/>
                      </a:lnTo>
                      <a:lnTo>
                        <a:pt x="531945" y="332140"/>
                      </a:lnTo>
                      <a:lnTo>
                        <a:pt x="542886" y="325888"/>
                      </a:lnTo>
                      <a:lnTo>
                        <a:pt x="558516" y="321199"/>
                      </a:lnTo>
                      <a:lnTo>
                        <a:pt x="574147" y="329014"/>
                      </a:lnTo>
                      <a:lnTo>
                        <a:pt x="575479" y="327782"/>
                      </a:lnTo>
                      <a:lnTo>
                        <a:pt x="575710" y="329014"/>
                      </a:lnTo>
                      <a:lnTo>
                        <a:pt x="578782" y="332410"/>
                      </a:lnTo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493" name="フリーフォーム: 図形 492">
                  <a:extLst>
                    <a:ext uri="{FF2B5EF4-FFF2-40B4-BE49-F238E27FC236}">
                      <a16:creationId xmlns:a16="http://schemas.microsoft.com/office/drawing/2014/main" id="{69F8F132-EB6D-5B58-1BC9-EE9ED6DC8705}"/>
                    </a:ext>
                  </a:extLst>
                </p:cNvPr>
                <p:cNvSpPr/>
                <p:nvPr/>
              </p:nvSpPr>
              <p:spPr>
                <a:xfrm>
                  <a:off x="663981" y="3227149"/>
                  <a:ext cx="273222" cy="322368"/>
                </a:xfrm>
                <a:custGeom>
                  <a:avLst/>
                  <a:gdLst>
                    <a:gd name="connsiteX0" fmla="*/ 32518 w 273222"/>
                    <a:gd name="connsiteY0" fmla="*/ 0 h 322368"/>
                    <a:gd name="connsiteX1" fmla="*/ 45022 w 273222"/>
                    <a:gd name="connsiteY1" fmla="*/ 20319 h 322368"/>
                    <a:gd name="connsiteX2" fmla="*/ 59089 w 273222"/>
                    <a:gd name="connsiteY2" fmla="*/ 35949 h 322368"/>
                    <a:gd name="connsiteX3" fmla="*/ 51274 w 273222"/>
                    <a:gd name="connsiteY3" fmla="*/ 48453 h 322368"/>
                    <a:gd name="connsiteX4" fmla="*/ 71593 w 273222"/>
                    <a:gd name="connsiteY4" fmla="*/ 59395 h 322368"/>
                    <a:gd name="connsiteX5" fmla="*/ 96602 w 273222"/>
                    <a:gd name="connsiteY5" fmla="*/ 67210 h 322368"/>
                    <a:gd name="connsiteX6" fmla="*/ 104417 w 273222"/>
                    <a:gd name="connsiteY6" fmla="*/ 53143 h 322368"/>
                    <a:gd name="connsiteX7" fmla="*/ 118484 w 273222"/>
                    <a:gd name="connsiteY7" fmla="*/ 53143 h 322368"/>
                    <a:gd name="connsiteX8" fmla="*/ 151307 w 273222"/>
                    <a:gd name="connsiteY8" fmla="*/ 53143 h 322368"/>
                    <a:gd name="connsiteX9" fmla="*/ 173189 w 273222"/>
                    <a:gd name="connsiteY9" fmla="*/ 53143 h 322368"/>
                    <a:gd name="connsiteX10" fmla="*/ 184130 w 273222"/>
                    <a:gd name="connsiteY10" fmla="*/ 37512 h 322368"/>
                    <a:gd name="connsiteX11" fmla="*/ 195071 w 273222"/>
                    <a:gd name="connsiteY11" fmla="*/ 7815 h 322368"/>
                    <a:gd name="connsiteX12" fmla="*/ 220080 w 273222"/>
                    <a:gd name="connsiteY12" fmla="*/ 6252 h 322368"/>
                    <a:gd name="connsiteX13" fmla="*/ 229458 w 273222"/>
                    <a:gd name="connsiteY13" fmla="*/ 12504 h 322368"/>
                    <a:gd name="connsiteX14" fmla="*/ 245088 w 273222"/>
                    <a:gd name="connsiteY14" fmla="*/ 10941 h 322368"/>
                    <a:gd name="connsiteX15" fmla="*/ 259155 w 273222"/>
                    <a:gd name="connsiteY15" fmla="*/ 15630 h 322368"/>
                    <a:gd name="connsiteX16" fmla="*/ 273222 w 273222"/>
                    <a:gd name="connsiteY16" fmla="*/ 17193 h 322368"/>
                    <a:gd name="connsiteX17" fmla="*/ 260718 w 273222"/>
                    <a:gd name="connsiteY17" fmla="*/ 40638 h 322368"/>
                    <a:gd name="connsiteX18" fmla="*/ 260718 w 273222"/>
                    <a:gd name="connsiteY18" fmla="*/ 75025 h 322368"/>
                    <a:gd name="connsiteX19" fmla="*/ 271659 w 273222"/>
                    <a:gd name="connsiteY19" fmla="*/ 82840 h 322368"/>
                    <a:gd name="connsiteX20" fmla="*/ 262281 w 273222"/>
                    <a:gd name="connsiteY20" fmla="*/ 90655 h 322368"/>
                    <a:gd name="connsiteX21" fmla="*/ 260718 w 273222"/>
                    <a:gd name="connsiteY21" fmla="*/ 110974 h 322368"/>
                    <a:gd name="connsiteX22" fmla="*/ 246651 w 273222"/>
                    <a:gd name="connsiteY22" fmla="*/ 107848 h 322368"/>
                    <a:gd name="connsiteX23" fmla="*/ 240399 w 273222"/>
                    <a:gd name="connsiteY23" fmla="*/ 117226 h 322368"/>
                    <a:gd name="connsiteX24" fmla="*/ 234147 w 273222"/>
                    <a:gd name="connsiteY24" fmla="*/ 128167 h 322368"/>
                    <a:gd name="connsiteX25" fmla="*/ 216954 w 273222"/>
                    <a:gd name="connsiteY25" fmla="*/ 129730 h 322368"/>
                    <a:gd name="connsiteX26" fmla="*/ 216954 w 273222"/>
                    <a:gd name="connsiteY26" fmla="*/ 145360 h 322368"/>
                    <a:gd name="connsiteX27" fmla="*/ 195071 w 273222"/>
                    <a:gd name="connsiteY27" fmla="*/ 187562 h 322368"/>
                    <a:gd name="connsiteX28" fmla="*/ 173189 w 273222"/>
                    <a:gd name="connsiteY28" fmla="*/ 193814 h 322368"/>
                    <a:gd name="connsiteX29" fmla="*/ 166937 w 273222"/>
                    <a:gd name="connsiteY29" fmla="*/ 209444 h 322368"/>
                    <a:gd name="connsiteX30" fmla="*/ 166937 w 273222"/>
                    <a:gd name="connsiteY30" fmla="*/ 236015 h 322368"/>
                    <a:gd name="connsiteX31" fmla="*/ 182567 w 273222"/>
                    <a:gd name="connsiteY31" fmla="*/ 246956 h 322368"/>
                    <a:gd name="connsiteX32" fmla="*/ 187256 w 273222"/>
                    <a:gd name="connsiteY32" fmla="*/ 261023 h 322368"/>
                    <a:gd name="connsiteX33" fmla="*/ 170063 w 273222"/>
                    <a:gd name="connsiteY33" fmla="*/ 275090 h 322368"/>
                    <a:gd name="connsiteX34" fmla="*/ 149744 w 273222"/>
                    <a:gd name="connsiteY34" fmla="*/ 279779 h 322368"/>
                    <a:gd name="connsiteX35" fmla="*/ 148181 w 273222"/>
                    <a:gd name="connsiteY35" fmla="*/ 286031 h 322368"/>
                    <a:gd name="connsiteX36" fmla="*/ 162248 w 273222"/>
                    <a:gd name="connsiteY36" fmla="*/ 309476 h 322368"/>
                    <a:gd name="connsiteX37" fmla="*/ 142911 w 273222"/>
                    <a:gd name="connsiteY37" fmla="*/ 322368 h 322368"/>
                    <a:gd name="connsiteX38" fmla="*/ 0 w 273222"/>
                    <a:gd name="connsiteY38" fmla="*/ 322368 h 322368"/>
                    <a:gd name="connsiteX39" fmla="*/ 0 w 273222"/>
                    <a:gd name="connsiteY39" fmla="*/ 23201 h 322368"/>
                    <a:gd name="connsiteX40" fmla="*/ 7510 w 273222"/>
                    <a:gd name="connsiteY40" fmla="*/ 17193 h 322368"/>
                    <a:gd name="connsiteX41" fmla="*/ 13762 w 273222"/>
                    <a:gd name="connsiteY41" fmla="*/ 7815 h 322368"/>
                    <a:gd name="connsiteX0" fmla="*/ 207143 w 447847"/>
                    <a:gd name="connsiteY0" fmla="*/ 0 h 322368"/>
                    <a:gd name="connsiteX1" fmla="*/ 219647 w 447847"/>
                    <a:gd name="connsiteY1" fmla="*/ 20319 h 322368"/>
                    <a:gd name="connsiteX2" fmla="*/ 233714 w 447847"/>
                    <a:gd name="connsiteY2" fmla="*/ 35949 h 322368"/>
                    <a:gd name="connsiteX3" fmla="*/ 225899 w 447847"/>
                    <a:gd name="connsiteY3" fmla="*/ 48453 h 322368"/>
                    <a:gd name="connsiteX4" fmla="*/ 246218 w 447847"/>
                    <a:gd name="connsiteY4" fmla="*/ 59395 h 322368"/>
                    <a:gd name="connsiteX5" fmla="*/ 271227 w 447847"/>
                    <a:gd name="connsiteY5" fmla="*/ 67210 h 322368"/>
                    <a:gd name="connsiteX6" fmla="*/ 279042 w 447847"/>
                    <a:gd name="connsiteY6" fmla="*/ 53143 h 322368"/>
                    <a:gd name="connsiteX7" fmla="*/ 293109 w 447847"/>
                    <a:gd name="connsiteY7" fmla="*/ 53143 h 322368"/>
                    <a:gd name="connsiteX8" fmla="*/ 325932 w 447847"/>
                    <a:gd name="connsiteY8" fmla="*/ 53143 h 322368"/>
                    <a:gd name="connsiteX9" fmla="*/ 347814 w 447847"/>
                    <a:gd name="connsiteY9" fmla="*/ 53143 h 322368"/>
                    <a:gd name="connsiteX10" fmla="*/ 358755 w 447847"/>
                    <a:gd name="connsiteY10" fmla="*/ 37512 h 322368"/>
                    <a:gd name="connsiteX11" fmla="*/ 369696 w 447847"/>
                    <a:gd name="connsiteY11" fmla="*/ 7815 h 322368"/>
                    <a:gd name="connsiteX12" fmla="*/ 394705 w 447847"/>
                    <a:gd name="connsiteY12" fmla="*/ 6252 h 322368"/>
                    <a:gd name="connsiteX13" fmla="*/ 404083 w 447847"/>
                    <a:gd name="connsiteY13" fmla="*/ 12504 h 322368"/>
                    <a:gd name="connsiteX14" fmla="*/ 419713 w 447847"/>
                    <a:gd name="connsiteY14" fmla="*/ 10941 h 322368"/>
                    <a:gd name="connsiteX15" fmla="*/ 433780 w 447847"/>
                    <a:gd name="connsiteY15" fmla="*/ 15630 h 322368"/>
                    <a:gd name="connsiteX16" fmla="*/ 447847 w 447847"/>
                    <a:gd name="connsiteY16" fmla="*/ 17193 h 322368"/>
                    <a:gd name="connsiteX17" fmla="*/ 435343 w 447847"/>
                    <a:gd name="connsiteY17" fmla="*/ 40638 h 322368"/>
                    <a:gd name="connsiteX18" fmla="*/ 435343 w 447847"/>
                    <a:gd name="connsiteY18" fmla="*/ 75025 h 322368"/>
                    <a:gd name="connsiteX19" fmla="*/ 446284 w 447847"/>
                    <a:gd name="connsiteY19" fmla="*/ 82840 h 322368"/>
                    <a:gd name="connsiteX20" fmla="*/ 436906 w 447847"/>
                    <a:gd name="connsiteY20" fmla="*/ 90655 h 322368"/>
                    <a:gd name="connsiteX21" fmla="*/ 435343 w 447847"/>
                    <a:gd name="connsiteY21" fmla="*/ 110974 h 322368"/>
                    <a:gd name="connsiteX22" fmla="*/ 421276 w 447847"/>
                    <a:gd name="connsiteY22" fmla="*/ 107848 h 322368"/>
                    <a:gd name="connsiteX23" fmla="*/ 415024 w 447847"/>
                    <a:gd name="connsiteY23" fmla="*/ 117226 h 322368"/>
                    <a:gd name="connsiteX24" fmla="*/ 408772 w 447847"/>
                    <a:gd name="connsiteY24" fmla="*/ 128167 h 322368"/>
                    <a:gd name="connsiteX25" fmla="*/ 391579 w 447847"/>
                    <a:gd name="connsiteY25" fmla="*/ 129730 h 322368"/>
                    <a:gd name="connsiteX26" fmla="*/ 391579 w 447847"/>
                    <a:gd name="connsiteY26" fmla="*/ 145360 h 322368"/>
                    <a:gd name="connsiteX27" fmla="*/ 369696 w 447847"/>
                    <a:gd name="connsiteY27" fmla="*/ 187562 h 322368"/>
                    <a:gd name="connsiteX28" fmla="*/ 347814 w 447847"/>
                    <a:gd name="connsiteY28" fmla="*/ 193814 h 322368"/>
                    <a:gd name="connsiteX29" fmla="*/ 341562 w 447847"/>
                    <a:gd name="connsiteY29" fmla="*/ 209444 h 322368"/>
                    <a:gd name="connsiteX30" fmla="*/ 341562 w 447847"/>
                    <a:gd name="connsiteY30" fmla="*/ 236015 h 322368"/>
                    <a:gd name="connsiteX31" fmla="*/ 357192 w 447847"/>
                    <a:gd name="connsiteY31" fmla="*/ 246956 h 322368"/>
                    <a:gd name="connsiteX32" fmla="*/ 361881 w 447847"/>
                    <a:gd name="connsiteY32" fmla="*/ 261023 h 322368"/>
                    <a:gd name="connsiteX33" fmla="*/ 344688 w 447847"/>
                    <a:gd name="connsiteY33" fmla="*/ 275090 h 322368"/>
                    <a:gd name="connsiteX34" fmla="*/ 324369 w 447847"/>
                    <a:gd name="connsiteY34" fmla="*/ 279779 h 322368"/>
                    <a:gd name="connsiteX35" fmla="*/ 322806 w 447847"/>
                    <a:gd name="connsiteY35" fmla="*/ 286031 h 322368"/>
                    <a:gd name="connsiteX36" fmla="*/ 336873 w 447847"/>
                    <a:gd name="connsiteY36" fmla="*/ 309476 h 322368"/>
                    <a:gd name="connsiteX37" fmla="*/ 317536 w 447847"/>
                    <a:gd name="connsiteY37" fmla="*/ 322368 h 322368"/>
                    <a:gd name="connsiteX38" fmla="*/ 0 w 447847"/>
                    <a:gd name="connsiteY38" fmla="*/ 312843 h 322368"/>
                    <a:gd name="connsiteX39" fmla="*/ 174625 w 447847"/>
                    <a:gd name="connsiteY39" fmla="*/ 23201 h 322368"/>
                    <a:gd name="connsiteX40" fmla="*/ 182135 w 447847"/>
                    <a:gd name="connsiteY40" fmla="*/ 17193 h 322368"/>
                    <a:gd name="connsiteX41" fmla="*/ 188387 w 447847"/>
                    <a:gd name="connsiteY41" fmla="*/ 7815 h 322368"/>
                    <a:gd name="connsiteX42" fmla="*/ 207143 w 447847"/>
                    <a:gd name="connsiteY42" fmla="*/ 0 h 322368"/>
                    <a:gd name="connsiteX0" fmla="*/ 0 w 447847"/>
                    <a:gd name="connsiteY0" fmla="*/ 312843 h 404283"/>
                    <a:gd name="connsiteX1" fmla="*/ 174625 w 447847"/>
                    <a:gd name="connsiteY1" fmla="*/ 23201 h 404283"/>
                    <a:gd name="connsiteX2" fmla="*/ 182135 w 447847"/>
                    <a:gd name="connsiteY2" fmla="*/ 17193 h 404283"/>
                    <a:gd name="connsiteX3" fmla="*/ 188387 w 447847"/>
                    <a:gd name="connsiteY3" fmla="*/ 7815 h 404283"/>
                    <a:gd name="connsiteX4" fmla="*/ 207143 w 447847"/>
                    <a:gd name="connsiteY4" fmla="*/ 0 h 404283"/>
                    <a:gd name="connsiteX5" fmla="*/ 219647 w 447847"/>
                    <a:gd name="connsiteY5" fmla="*/ 20319 h 404283"/>
                    <a:gd name="connsiteX6" fmla="*/ 233714 w 447847"/>
                    <a:gd name="connsiteY6" fmla="*/ 35949 h 404283"/>
                    <a:gd name="connsiteX7" fmla="*/ 225899 w 447847"/>
                    <a:gd name="connsiteY7" fmla="*/ 48453 h 404283"/>
                    <a:gd name="connsiteX8" fmla="*/ 246218 w 447847"/>
                    <a:gd name="connsiteY8" fmla="*/ 59395 h 404283"/>
                    <a:gd name="connsiteX9" fmla="*/ 271227 w 447847"/>
                    <a:gd name="connsiteY9" fmla="*/ 67210 h 404283"/>
                    <a:gd name="connsiteX10" fmla="*/ 279042 w 447847"/>
                    <a:gd name="connsiteY10" fmla="*/ 53143 h 404283"/>
                    <a:gd name="connsiteX11" fmla="*/ 293109 w 447847"/>
                    <a:gd name="connsiteY11" fmla="*/ 53143 h 404283"/>
                    <a:gd name="connsiteX12" fmla="*/ 325932 w 447847"/>
                    <a:gd name="connsiteY12" fmla="*/ 53143 h 404283"/>
                    <a:gd name="connsiteX13" fmla="*/ 347814 w 447847"/>
                    <a:gd name="connsiteY13" fmla="*/ 53143 h 404283"/>
                    <a:gd name="connsiteX14" fmla="*/ 358755 w 447847"/>
                    <a:gd name="connsiteY14" fmla="*/ 37512 h 404283"/>
                    <a:gd name="connsiteX15" fmla="*/ 369696 w 447847"/>
                    <a:gd name="connsiteY15" fmla="*/ 7815 h 404283"/>
                    <a:gd name="connsiteX16" fmla="*/ 394705 w 447847"/>
                    <a:gd name="connsiteY16" fmla="*/ 6252 h 404283"/>
                    <a:gd name="connsiteX17" fmla="*/ 404083 w 447847"/>
                    <a:gd name="connsiteY17" fmla="*/ 12504 h 404283"/>
                    <a:gd name="connsiteX18" fmla="*/ 419713 w 447847"/>
                    <a:gd name="connsiteY18" fmla="*/ 10941 h 404283"/>
                    <a:gd name="connsiteX19" fmla="*/ 433780 w 447847"/>
                    <a:gd name="connsiteY19" fmla="*/ 15630 h 404283"/>
                    <a:gd name="connsiteX20" fmla="*/ 447847 w 447847"/>
                    <a:gd name="connsiteY20" fmla="*/ 17193 h 404283"/>
                    <a:gd name="connsiteX21" fmla="*/ 435343 w 447847"/>
                    <a:gd name="connsiteY21" fmla="*/ 40638 h 404283"/>
                    <a:gd name="connsiteX22" fmla="*/ 435343 w 447847"/>
                    <a:gd name="connsiteY22" fmla="*/ 75025 h 404283"/>
                    <a:gd name="connsiteX23" fmla="*/ 446284 w 447847"/>
                    <a:gd name="connsiteY23" fmla="*/ 82840 h 404283"/>
                    <a:gd name="connsiteX24" fmla="*/ 436906 w 447847"/>
                    <a:gd name="connsiteY24" fmla="*/ 90655 h 404283"/>
                    <a:gd name="connsiteX25" fmla="*/ 435343 w 447847"/>
                    <a:gd name="connsiteY25" fmla="*/ 110974 h 404283"/>
                    <a:gd name="connsiteX26" fmla="*/ 421276 w 447847"/>
                    <a:gd name="connsiteY26" fmla="*/ 107848 h 404283"/>
                    <a:gd name="connsiteX27" fmla="*/ 415024 w 447847"/>
                    <a:gd name="connsiteY27" fmla="*/ 117226 h 404283"/>
                    <a:gd name="connsiteX28" fmla="*/ 408772 w 447847"/>
                    <a:gd name="connsiteY28" fmla="*/ 128167 h 404283"/>
                    <a:gd name="connsiteX29" fmla="*/ 391579 w 447847"/>
                    <a:gd name="connsiteY29" fmla="*/ 129730 h 404283"/>
                    <a:gd name="connsiteX30" fmla="*/ 391579 w 447847"/>
                    <a:gd name="connsiteY30" fmla="*/ 145360 h 404283"/>
                    <a:gd name="connsiteX31" fmla="*/ 369696 w 447847"/>
                    <a:gd name="connsiteY31" fmla="*/ 187562 h 404283"/>
                    <a:gd name="connsiteX32" fmla="*/ 347814 w 447847"/>
                    <a:gd name="connsiteY32" fmla="*/ 193814 h 404283"/>
                    <a:gd name="connsiteX33" fmla="*/ 341562 w 447847"/>
                    <a:gd name="connsiteY33" fmla="*/ 209444 h 404283"/>
                    <a:gd name="connsiteX34" fmla="*/ 341562 w 447847"/>
                    <a:gd name="connsiteY34" fmla="*/ 236015 h 404283"/>
                    <a:gd name="connsiteX35" fmla="*/ 357192 w 447847"/>
                    <a:gd name="connsiteY35" fmla="*/ 246956 h 404283"/>
                    <a:gd name="connsiteX36" fmla="*/ 361881 w 447847"/>
                    <a:gd name="connsiteY36" fmla="*/ 261023 h 404283"/>
                    <a:gd name="connsiteX37" fmla="*/ 344688 w 447847"/>
                    <a:gd name="connsiteY37" fmla="*/ 275090 h 404283"/>
                    <a:gd name="connsiteX38" fmla="*/ 324369 w 447847"/>
                    <a:gd name="connsiteY38" fmla="*/ 279779 h 404283"/>
                    <a:gd name="connsiteX39" fmla="*/ 322806 w 447847"/>
                    <a:gd name="connsiteY39" fmla="*/ 286031 h 404283"/>
                    <a:gd name="connsiteX40" fmla="*/ 336873 w 447847"/>
                    <a:gd name="connsiteY40" fmla="*/ 309476 h 404283"/>
                    <a:gd name="connsiteX41" fmla="*/ 317536 w 447847"/>
                    <a:gd name="connsiteY41" fmla="*/ 322368 h 404283"/>
                    <a:gd name="connsiteX42" fmla="*/ 91440 w 447847"/>
                    <a:gd name="connsiteY42" fmla="*/ 404283 h 404283"/>
                    <a:gd name="connsiteX0" fmla="*/ 0 w 447847"/>
                    <a:gd name="connsiteY0" fmla="*/ 312843 h 322368"/>
                    <a:gd name="connsiteX1" fmla="*/ 174625 w 447847"/>
                    <a:gd name="connsiteY1" fmla="*/ 23201 h 322368"/>
                    <a:gd name="connsiteX2" fmla="*/ 182135 w 447847"/>
                    <a:gd name="connsiteY2" fmla="*/ 17193 h 322368"/>
                    <a:gd name="connsiteX3" fmla="*/ 188387 w 447847"/>
                    <a:gd name="connsiteY3" fmla="*/ 7815 h 322368"/>
                    <a:gd name="connsiteX4" fmla="*/ 207143 w 447847"/>
                    <a:gd name="connsiteY4" fmla="*/ 0 h 322368"/>
                    <a:gd name="connsiteX5" fmla="*/ 219647 w 447847"/>
                    <a:gd name="connsiteY5" fmla="*/ 20319 h 322368"/>
                    <a:gd name="connsiteX6" fmla="*/ 233714 w 447847"/>
                    <a:gd name="connsiteY6" fmla="*/ 35949 h 322368"/>
                    <a:gd name="connsiteX7" fmla="*/ 225899 w 447847"/>
                    <a:gd name="connsiteY7" fmla="*/ 48453 h 322368"/>
                    <a:gd name="connsiteX8" fmla="*/ 246218 w 447847"/>
                    <a:gd name="connsiteY8" fmla="*/ 59395 h 322368"/>
                    <a:gd name="connsiteX9" fmla="*/ 271227 w 447847"/>
                    <a:gd name="connsiteY9" fmla="*/ 67210 h 322368"/>
                    <a:gd name="connsiteX10" fmla="*/ 279042 w 447847"/>
                    <a:gd name="connsiteY10" fmla="*/ 53143 h 322368"/>
                    <a:gd name="connsiteX11" fmla="*/ 293109 w 447847"/>
                    <a:gd name="connsiteY11" fmla="*/ 53143 h 322368"/>
                    <a:gd name="connsiteX12" fmla="*/ 325932 w 447847"/>
                    <a:gd name="connsiteY12" fmla="*/ 53143 h 322368"/>
                    <a:gd name="connsiteX13" fmla="*/ 347814 w 447847"/>
                    <a:gd name="connsiteY13" fmla="*/ 53143 h 322368"/>
                    <a:gd name="connsiteX14" fmla="*/ 358755 w 447847"/>
                    <a:gd name="connsiteY14" fmla="*/ 37512 h 322368"/>
                    <a:gd name="connsiteX15" fmla="*/ 369696 w 447847"/>
                    <a:gd name="connsiteY15" fmla="*/ 7815 h 322368"/>
                    <a:gd name="connsiteX16" fmla="*/ 394705 w 447847"/>
                    <a:gd name="connsiteY16" fmla="*/ 6252 h 322368"/>
                    <a:gd name="connsiteX17" fmla="*/ 404083 w 447847"/>
                    <a:gd name="connsiteY17" fmla="*/ 12504 h 322368"/>
                    <a:gd name="connsiteX18" fmla="*/ 419713 w 447847"/>
                    <a:gd name="connsiteY18" fmla="*/ 10941 h 322368"/>
                    <a:gd name="connsiteX19" fmla="*/ 433780 w 447847"/>
                    <a:gd name="connsiteY19" fmla="*/ 15630 h 322368"/>
                    <a:gd name="connsiteX20" fmla="*/ 447847 w 447847"/>
                    <a:gd name="connsiteY20" fmla="*/ 17193 h 322368"/>
                    <a:gd name="connsiteX21" fmla="*/ 435343 w 447847"/>
                    <a:gd name="connsiteY21" fmla="*/ 40638 h 322368"/>
                    <a:gd name="connsiteX22" fmla="*/ 435343 w 447847"/>
                    <a:gd name="connsiteY22" fmla="*/ 75025 h 322368"/>
                    <a:gd name="connsiteX23" fmla="*/ 446284 w 447847"/>
                    <a:gd name="connsiteY23" fmla="*/ 82840 h 322368"/>
                    <a:gd name="connsiteX24" fmla="*/ 436906 w 447847"/>
                    <a:gd name="connsiteY24" fmla="*/ 90655 h 322368"/>
                    <a:gd name="connsiteX25" fmla="*/ 435343 w 447847"/>
                    <a:gd name="connsiteY25" fmla="*/ 110974 h 322368"/>
                    <a:gd name="connsiteX26" fmla="*/ 421276 w 447847"/>
                    <a:gd name="connsiteY26" fmla="*/ 107848 h 322368"/>
                    <a:gd name="connsiteX27" fmla="*/ 415024 w 447847"/>
                    <a:gd name="connsiteY27" fmla="*/ 117226 h 322368"/>
                    <a:gd name="connsiteX28" fmla="*/ 408772 w 447847"/>
                    <a:gd name="connsiteY28" fmla="*/ 128167 h 322368"/>
                    <a:gd name="connsiteX29" fmla="*/ 391579 w 447847"/>
                    <a:gd name="connsiteY29" fmla="*/ 129730 h 322368"/>
                    <a:gd name="connsiteX30" fmla="*/ 391579 w 447847"/>
                    <a:gd name="connsiteY30" fmla="*/ 145360 h 322368"/>
                    <a:gd name="connsiteX31" fmla="*/ 369696 w 447847"/>
                    <a:gd name="connsiteY31" fmla="*/ 187562 h 322368"/>
                    <a:gd name="connsiteX32" fmla="*/ 347814 w 447847"/>
                    <a:gd name="connsiteY32" fmla="*/ 193814 h 322368"/>
                    <a:gd name="connsiteX33" fmla="*/ 341562 w 447847"/>
                    <a:gd name="connsiteY33" fmla="*/ 209444 h 322368"/>
                    <a:gd name="connsiteX34" fmla="*/ 341562 w 447847"/>
                    <a:gd name="connsiteY34" fmla="*/ 236015 h 322368"/>
                    <a:gd name="connsiteX35" fmla="*/ 357192 w 447847"/>
                    <a:gd name="connsiteY35" fmla="*/ 246956 h 322368"/>
                    <a:gd name="connsiteX36" fmla="*/ 361881 w 447847"/>
                    <a:gd name="connsiteY36" fmla="*/ 261023 h 322368"/>
                    <a:gd name="connsiteX37" fmla="*/ 344688 w 447847"/>
                    <a:gd name="connsiteY37" fmla="*/ 275090 h 322368"/>
                    <a:gd name="connsiteX38" fmla="*/ 324369 w 447847"/>
                    <a:gd name="connsiteY38" fmla="*/ 279779 h 322368"/>
                    <a:gd name="connsiteX39" fmla="*/ 322806 w 447847"/>
                    <a:gd name="connsiteY39" fmla="*/ 286031 h 322368"/>
                    <a:gd name="connsiteX40" fmla="*/ 336873 w 447847"/>
                    <a:gd name="connsiteY40" fmla="*/ 309476 h 322368"/>
                    <a:gd name="connsiteX41" fmla="*/ 317536 w 447847"/>
                    <a:gd name="connsiteY41" fmla="*/ 322368 h 322368"/>
                    <a:gd name="connsiteX0" fmla="*/ 0 w 273222"/>
                    <a:gd name="connsiteY0" fmla="*/ 23201 h 322368"/>
                    <a:gd name="connsiteX1" fmla="*/ 7510 w 273222"/>
                    <a:gd name="connsiteY1" fmla="*/ 17193 h 322368"/>
                    <a:gd name="connsiteX2" fmla="*/ 13762 w 273222"/>
                    <a:gd name="connsiteY2" fmla="*/ 7815 h 322368"/>
                    <a:gd name="connsiteX3" fmla="*/ 32518 w 273222"/>
                    <a:gd name="connsiteY3" fmla="*/ 0 h 322368"/>
                    <a:gd name="connsiteX4" fmla="*/ 45022 w 273222"/>
                    <a:gd name="connsiteY4" fmla="*/ 20319 h 322368"/>
                    <a:gd name="connsiteX5" fmla="*/ 59089 w 273222"/>
                    <a:gd name="connsiteY5" fmla="*/ 35949 h 322368"/>
                    <a:gd name="connsiteX6" fmla="*/ 51274 w 273222"/>
                    <a:gd name="connsiteY6" fmla="*/ 48453 h 322368"/>
                    <a:gd name="connsiteX7" fmla="*/ 71593 w 273222"/>
                    <a:gd name="connsiteY7" fmla="*/ 59395 h 322368"/>
                    <a:gd name="connsiteX8" fmla="*/ 96602 w 273222"/>
                    <a:gd name="connsiteY8" fmla="*/ 67210 h 322368"/>
                    <a:gd name="connsiteX9" fmla="*/ 104417 w 273222"/>
                    <a:gd name="connsiteY9" fmla="*/ 53143 h 322368"/>
                    <a:gd name="connsiteX10" fmla="*/ 118484 w 273222"/>
                    <a:gd name="connsiteY10" fmla="*/ 53143 h 322368"/>
                    <a:gd name="connsiteX11" fmla="*/ 151307 w 273222"/>
                    <a:gd name="connsiteY11" fmla="*/ 53143 h 322368"/>
                    <a:gd name="connsiteX12" fmla="*/ 173189 w 273222"/>
                    <a:gd name="connsiteY12" fmla="*/ 53143 h 322368"/>
                    <a:gd name="connsiteX13" fmla="*/ 184130 w 273222"/>
                    <a:gd name="connsiteY13" fmla="*/ 37512 h 322368"/>
                    <a:gd name="connsiteX14" fmla="*/ 195071 w 273222"/>
                    <a:gd name="connsiteY14" fmla="*/ 7815 h 322368"/>
                    <a:gd name="connsiteX15" fmla="*/ 220080 w 273222"/>
                    <a:gd name="connsiteY15" fmla="*/ 6252 h 322368"/>
                    <a:gd name="connsiteX16" fmla="*/ 229458 w 273222"/>
                    <a:gd name="connsiteY16" fmla="*/ 12504 h 322368"/>
                    <a:gd name="connsiteX17" fmla="*/ 245088 w 273222"/>
                    <a:gd name="connsiteY17" fmla="*/ 10941 h 322368"/>
                    <a:gd name="connsiteX18" fmla="*/ 259155 w 273222"/>
                    <a:gd name="connsiteY18" fmla="*/ 15630 h 322368"/>
                    <a:gd name="connsiteX19" fmla="*/ 273222 w 273222"/>
                    <a:gd name="connsiteY19" fmla="*/ 17193 h 322368"/>
                    <a:gd name="connsiteX20" fmla="*/ 260718 w 273222"/>
                    <a:gd name="connsiteY20" fmla="*/ 40638 h 322368"/>
                    <a:gd name="connsiteX21" fmla="*/ 260718 w 273222"/>
                    <a:gd name="connsiteY21" fmla="*/ 75025 h 322368"/>
                    <a:gd name="connsiteX22" fmla="*/ 271659 w 273222"/>
                    <a:gd name="connsiteY22" fmla="*/ 82840 h 322368"/>
                    <a:gd name="connsiteX23" fmla="*/ 262281 w 273222"/>
                    <a:gd name="connsiteY23" fmla="*/ 90655 h 322368"/>
                    <a:gd name="connsiteX24" fmla="*/ 260718 w 273222"/>
                    <a:gd name="connsiteY24" fmla="*/ 110974 h 322368"/>
                    <a:gd name="connsiteX25" fmla="*/ 246651 w 273222"/>
                    <a:gd name="connsiteY25" fmla="*/ 107848 h 322368"/>
                    <a:gd name="connsiteX26" fmla="*/ 240399 w 273222"/>
                    <a:gd name="connsiteY26" fmla="*/ 117226 h 322368"/>
                    <a:gd name="connsiteX27" fmla="*/ 234147 w 273222"/>
                    <a:gd name="connsiteY27" fmla="*/ 128167 h 322368"/>
                    <a:gd name="connsiteX28" fmla="*/ 216954 w 273222"/>
                    <a:gd name="connsiteY28" fmla="*/ 129730 h 322368"/>
                    <a:gd name="connsiteX29" fmla="*/ 216954 w 273222"/>
                    <a:gd name="connsiteY29" fmla="*/ 145360 h 322368"/>
                    <a:gd name="connsiteX30" fmla="*/ 195071 w 273222"/>
                    <a:gd name="connsiteY30" fmla="*/ 187562 h 322368"/>
                    <a:gd name="connsiteX31" fmla="*/ 173189 w 273222"/>
                    <a:gd name="connsiteY31" fmla="*/ 193814 h 322368"/>
                    <a:gd name="connsiteX32" fmla="*/ 166937 w 273222"/>
                    <a:gd name="connsiteY32" fmla="*/ 209444 h 322368"/>
                    <a:gd name="connsiteX33" fmla="*/ 166937 w 273222"/>
                    <a:gd name="connsiteY33" fmla="*/ 236015 h 322368"/>
                    <a:gd name="connsiteX34" fmla="*/ 182567 w 273222"/>
                    <a:gd name="connsiteY34" fmla="*/ 246956 h 322368"/>
                    <a:gd name="connsiteX35" fmla="*/ 187256 w 273222"/>
                    <a:gd name="connsiteY35" fmla="*/ 261023 h 322368"/>
                    <a:gd name="connsiteX36" fmla="*/ 170063 w 273222"/>
                    <a:gd name="connsiteY36" fmla="*/ 275090 h 322368"/>
                    <a:gd name="connsiteX37" fmla="*/ 149744 w 273222"/>
                    <a:gd name="connsiteY37" fmla="*/ 279779 h 322368"/>
                    <a:gd name="connsiteX38" fmla="*/ 148181 w 273222"/>
                    <a:gd name="connsiteY38" fmla="*/ 286031 h 322368"/>
                    <a:gd name="connsiteX39" fmla="*/ 162248 w 273222"/>
                    <a:gd name="connsiteY39" fmla="*/ 309476 h 322368"/>
                    <a:gd name="connsiteX40" fmla="*/ 142911 w 273222"/>
                    <a:gd name="connsiteY40" fmla="*/ 322368 h 3223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273222" h="322368">
                      <a:moveTo>
                        <a:pt x="0" y="23201"/>
                      </a:moveTo>
                      <a:lnTo>
                        <a:pt x="7510" y="17193"/>
                      </a:lnTo>
                      <a:lnTo>
                        <a:pt x="13762" y="7815"/>
                      </a:lnTo>
                      <a:lnTo>
                        <a:pt x="32518" y="0"/>
                      </a:lnTo>
                      <a:lnTo>
                        <a:pt x="45022" y="20319"/>
                      </a:lnTo>
                      <a:lnTo>
                        <a:pt x="59089" y="35949"/>
                      </a:lnTo>
                      <a:lnTo>
                        <a:pt x="51274" y="48453"/>
                      </a:lnTo>
                      <a:lnTo>
                        <a:pt x="71593" y="59395"/>
                      </a:lnTo>
                      <a:lnTo>
                        <a:pt x="96602" y="67210"/>
                      </a:lnTo>
                      <a:lnTo>
                        <a:pt x="104417" y="53143"/>
                      </a:lnTo>
                      <a:lnTo>
                        <a:pt x="118484" y="53143"/>
                      </a:lnTo>
                      <a:lnTo>
                        <a:pt x="151307" y="53143"/>
                      </a:lnTo>
                      <a:lnTo>
                        <a:pt x="173189" y="53143"/>
                      </a:lnTo>
                      <a:lnTo>
                        <a:pt x="184130" y="37512"/>
                      </a:lnTo>
                      <a:lnTo>
                        <a:pt x="195071" y="7815"/>
                      </a:lnTo>
                      <a:lnTo>
                        <a:pt x="220080" y="6252"/>
                      </a:lnTo>
                      <a:lnTo>
                        <a:pt x="229458" y="12504"/>
                      </a:lnTo>
                      <a:lnTo>
                        <a:pt x="245088" y="10941"/>
                      </a:lnTo>
                      <a:lnTo>
                        <a:pt x="259155" y="15630"/>
                      </a:lnTo>
                      <a:lnTo>
                        <a:pt x="273222" y="17193"/>
                      </a:lnTo>
                      <a:lnTo>
                        <a:pt x="260718" y="40638"/>
                      </a:lnTo>
                      <a:lnTo>
                        <a:pt x="260718" y="75025"/>
                      </a:lnTo>
                      <a:lnTo>
                        <a:pt x="271659" y="82840"/>
                      </a:lnTo>
                      <a:lnTo>
                        <a:pt x="262281" y="90655"/>
                      </a:lnTo>
                      <a:lnTo>
                        <a:pt x="260718" y="110974"/>
                      </a:lnTo>
                      <a:lnTo>
                        <a:pt x="246651" y="107848"/>
                      </a:lnTo>
                      <a:lnTo>
                        <a:pt x="240399" y="117226"/>
                      </a:lnTo>
                      <a:lnTo>
                        <a:pt x="234147" y="128167"/>
                      </a:lnTo>
                      <a:lnTo>
                        <a:pt x="216954" y="129730"/>
                      </a:lnTo>
                      <a:lnTo>
                        <a:pt x="216954" y="145360"/>
                      </a:lnTo>
                      <a:lnTo>
                        <a:pt x="195071" y="187562"/>
                      </a:lnTo>
                      <a:lnTo>
                        <a:pt x="173189" y="193814"/>
                      </a:lnTo>
                      <a:lnTo>
                        <a:pt x="166937" y="209444"/>
                      </a:lnTo>
                      <a:lnTo>
                        <a:pt x="166937" y="236015"/>
                      </a:lnTo>
                      <a:lnTo>
                        <a:pt x="182567" y="246956"/>
                      </a:lnTo>
                      <a:lnTo>
                        <a:pt x="187256" y="261023"/>
                      </a:lnTo>
                      <a:lnTo>
                        <a:pt x="170063" y="275090"/>
                      </a:lnTo>
                      <a:lnTo>
                        <a:pt x="149744" y="279779"/>
                      </a:lnTo>
                      <a:lnTo>
                        <a:pt x="148181" y="286031"/>
                      </a:lnTo>
                      <a:lnTo>
                        <a:pt x="162248" y="309476"/>
                      </a:lnTo>
                      <a:lnTo>
                        <a:pt x="142911" y="322368"/>
                      </a:lnTo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500" name="フリーフォーム: 図形 499">
                <a:extLst>
                  <a:ext uri="{FF2B5EF4-FFF2-40B4-BE49-F238E27FC236}">
                    <a16:creationId xmlns:a16="http://schemas.microsoft.com/office/drawing/2014/main" id="{D86F6FBB-770D-1652-5DF1-B9C7196264AD}"/>
                  </a:ext>
                </a:extLst>
              </p:cNvPr>
              <p:cNvSpPr/>
              <p:nvPr/>
            </p:nvSpPr>
            <p:spPr>
              <a:xfrm>
                <a:off x="2940986" y="2063226"/>
                <a:ext cx="448531" cy="689960"/>
              </a:xfrm>
              <a:custGeom>
                <a:avLst/>
                <a:gdLst>
                  <a:gd name="connsiteX0" fmla="*/ 375123 w 448531"/>
                  <a:gd name="connsiteY0" fmla="*/ 0 h 689960"/>
                  <a:gd name="connsiteX1" fmla="*/ 380333 w 448531"/>
                  <a:gd name="connsiteY1" fmla="*/ 24748 h 689960"/>
                  <a:gd name="connsiteX2" fmla="*/ 379030 w 448531"/>
                  <a:gd name="connsiteY2" fmla="*/ 40378 h 689960"/>
                  <a:gd name="connsiteX3" fmla="*/ 386845 w 448531"/>
                  <a:gd name="connsiteY3" fmla="*/ 80756 h 689960"/>
                  <a:gd name="connsiteX4" fmla="*/ 393358 w 448531"/>
                  <a:gd name="connsiteY4" fmla="*/ 89873 h 689960"/>
                  <a:gd name="connsiteX5" fmla="*/ 406383 w 448531"/>
                  <a:gd name="connsiteY5" fmla="*/ 82058 h 689960"/>
                  <a:gd name="connsiteX6" fmla="*/ 418105 w 448531"/>
                  <a:gd name="connsiteY6" fmla="*/ 93781 h 689960"/>
                  <a:gd name="connsiteX7" fmla="*/ 418105 w 448531"/>
                  <a:gd name="connsiteY7" fmla="*/ 121134 h 689960"/>
                  <a:gd name="connsiteX8" fmla="*/ 403778 w 448531"/>
                  <a:gd name="connsiteY8" fmla="*/ 131554 h 689960"/>
                  <a:gd name="connsiteX9" fmla="*/ 394660 w 448531"/>
                  <a:gd name="connsiteY9" fmla="*/ 123739 h 689960"/>
                  <a:gd name="connsiteX10" fmla="*/ 373820 w 448531"/>
                  <a:gd name="connsiteY10" fmla="*/ 127646 h 689960"/>
                  <a:gd name="connsiteX11" fmla="*/ 363400 w 448531"/>
                  <a:gd name="connsiteY11" fmla="*/ 135461 h 689960"/>
                  <a:gd name="connsiteX12" fmla="*/ 366005 w 448531"/>
                  <a:gd name="connsiteY12" fmla="*/ 149789 h 689960"/>
                  <a:gd name="connsiteX13" fmla="*/ 359493 w 448531"/>
                  <a:gd name="connsiteY13" fmla="*/ 157604 h 689960"/>
                  <a:gd name="connsiteX14" fmla="*/ 346467 w 448531"/>
                  <a:gd name="connsiteY14" fmla="*/ 169327 h 689960"/>
                  <a:gd name="connsiteX15" fmla="*/ 342560 w 448531"/>
                  <a:gd name="connsiteY15" fmla="*/ 179747 h 689960"/>
                  <a:gd name="connsiteX16" fmla="*/ 334745 w 448531"/>
                  <a:gd name="connsiteY16" fmla="*/ 182352 h 689960"/>
                  <a:gd name="connsiteX17" fmla="*/ 325627 w 448531"/>
                  <a:gd name="connsiteY17" fmla="*/ 208402 h 689960"/>
                  <a:gd name="connsiteX18" fmla="*/ 306090 w 448531"/>
                  <a:gd name="connsiteY18" fmla="*/ 216217 h 689960"/>
                  <a:gd name="connsiteX19" fmla="*/ 304787 w 448531"/>
                  <a:gd name="connsiteY19" fmla="*/ 235755 h 689960"/>
                  <a:gd name="connsiteX20" fmla="*/ 339955 w 448531"/>
                  <a:gd name="connsiteY20" fmla="*/ 267015 h 689960"/>
                  <a:gd name="connsiteX21" fmla="*/ 336047 w 448531"/>
                  <a:gd name="connsiteY21" fmla="*/ 282645 h 689960"/>
                  <a:gd name="connsiteX22" fmla="*/ 355585 w 448531"/>
                  <a:gd name="connsiteY22" fmla="*/ 285250 h 689960"/>
                  <a:gd name="connsiteX23" fmla="*/ 366005 w 448531"/>
                  <a:gd name="connsiteY23" fmla="*/ 307393 h 689960"/>
                  <a:gd name="connsiteX24" fmla="*/ 366005 w 448531"/>
                  <a:gd name="connsiteY24" fmla="*/ 332140 h 689960"/>
                  <a:gd name="connsiteX25" fmla="*/ 354283 w 448531"/>
                  <a:gd name="connsiteY25" fmla="*/ 334745 h 689960"/>
                  <a:gd name="connsiteX26" fmla="*/ 345165 w 448531"/>
                  <a:gd name="connsiteY26" fmla="*/ 367308 h 689960"/>
                  <a:gd name="connsiteX27" fmla="*/ 356888 w 448531"/>
                  <a:gd name="connsiteY27" fmla="*/ 377728 h 689960"/>
                  <a:gd name="connsiteX28" fmla="*/ 359493 w 448531"/>
                  <a:gd name="connsiteY28" fmla="*/ 394661 h 689960"/>
                  <a:gd name="connsiteX29" fmla="*/ 377728 w 448531"/>
                  <a:gd name="connsiteY29" fmla="*/ 382938 h 689960"/>
                  <a:gd name="connsiteX30" fmla="*/ 386845 w 448531"/>
                  <a:gd name="connsiteY30" fmla="*/ 368611 h 689960"/>
                  <a:gd name="connsiteX31" fmla="*/ 414198 w 448531"/>
                  <a:gd name="connsiteY31" fmla="*/ 368611 h 689960"/>
                  <a:gd name="connsiteX32" fmla="*/ 437643 w 448531"/>
                  <a:gd name="connsiteY32" fmla="*/ 376426 h 689960"/>
                  <a:gd name="connsiteX33" fmla="*/ 448531 w 448531"/>
                  <a:gd name="connsiteY33" fmla="*/ 374870 h 689960"/>
                  <a:gd name="connsiteX34" fmla="*/ 448531 w 448531"/>
                  <a:gd name="connsiteY34" fmla="*/ 689960 h 689960"/>
                  <a:gd name="connsiteX35" fmla="*/ 437643 w 448531"/>
                  <a:gd name="connsiteY35" fmla="*/ 685121 h 689960"/>
                  <a:gd name="connsiteX36" fmla="*/ 411593 w 448531"/>
                  <a:gd name="connsiteY36" fmla="*/ 683818 h 689960"/>
                  <a:gd name="connsiteX37" fmla="*/ 405080 w 448531"/>
                  <a:gd name="connsiteY37" fmla="*/ 682516 h 689960"/>
                  <a:gd name="connsiteX38" fmla="*/ 379030 w 448531"/>
                  <a:gd name="connsiteY38" fmla="*/ 672096 h 689960"/>
                  <a:gd name="connsiteX39" fmla="*/ 354283 w 448531"/>
                  <a:gd name="connsiteY39" fmla="*/ 666886 h 689960"/>
                  <a:gd name="connsiteX40" fmla="*/ 321720 w 448531"/>
                  <a:gd name="connsiteY40" fmla="*/ 659071 h 689960"/>
                  <a:gd name="connsiteX41" fmla="*/ 303485 w 448531"/>
                  <a:gd name="connsiteY41" fmla="*/ 657768 h 689960"/>
                  <a:gd name="connsiteX42" fmla="*/ 267014 w 448531"/>
                  <a:gd name="connsiteY42" fmla="*/ 634323 h 689960"/>
                  <a:gd name="connsiteX43" fmla="*/ 255292 w 448531"/>
                  <a:gd name="connsiteY43" fmla="*/ 634323 h 689960"/>
                  <a:gd name="connsiteX44" fmla="*/ 211007 w 448531"/>
                  <a:gd name="connsiteY44" fmla="*/ 601760 h 689960"/>
                  <a:gd name="connsiteX45" fmla="*/ 204494 w 448531"/>
                  <a:gd name="connsiteY45" fmla="*/ 560080 h 689960"/>
                  <a:gd name="connsiteX46" fmla="*/ 174536 w 448531"/>
                  <a:gd name="connsiteY46" fmla="*/ 544450 h 689960"/>
                  <a:gd name="connsiteX47" fmla="*/ 177141 w 448531"/>
                  <a:gd name="connsiteY47" fmla="*/ 537937 h 689960"/>
                  <a:gd name="connsiteX48" fmla="*/ 183654 w 448531"/>
                  <a:gd name="connsiteY48" fmla="*/ 528820 h 689960"/>
                  <a:gd name="connsiteX49" fmla="*/ 201889 w 448531"/>
                  <a:gd name="connsiteY49" fmla="*/ 527517 h 689960"/>
                  <a:gd name="connsiteX50" fmla="*/ 205797 w 448531"/>
                  <a:gd name="connsiteY50" fmla="*/ 507979 h 689960"/>
                  <a:gd name="connsiteX51" fmla="*/ 201889 w 448531"/>
                  <a:gd name="connsiteY51" fmla="*/ 502769 h 689960"/>
                  <a:gd name="connsiteX52" fmla="*/ 184956 w 448531"/>
                  <a:gd name="connsiteY52" fmla="*/ 496257 h 689960"/>
                  <a:gd name="connsiteX53" fmla="*/ 183654 w 448531"/>
                  <a:gd name="connsiteY53" fmla="*/ 483232 h 689960"/>
                  <a:gd name="connsiteX54" fmla="*/ 165419 w 448531"/>
                  <a:gd name="connsiteY54" fmla="*/ 483232 h 689960"/>
                  <a:gd name="connsiteX55" fmla="*/ 162814 w 448531"/>
                  <a:gd name="connsiteY55" fmla="*/ 472812 h 689960"/>
                  <a:gd name="connsiteX56" fmla="*/ 125041 w 448531"/>
                  <a:gd name="connsiteY56" fmla="*/ 451971 h 689960"/>
                  <a:gd name="connsiteX57" fmla="*/ 110713 w 448531"/>
                  <a:gd name="connsiteY57" fmla="*/ 453274 h 689960"/>
                  <a:gd name="connsiteX58" fmla="*/ 106806 w 448531"/>
                  <a:gd name="connsiteY58" fmla="*/ 444156 h 689960"/>
                  <a:gd name="connsiteX59" fmla="*/ 69033 w 448531"/>
                  <a:gd name="connsiteY59" fmla="*/ 415501 h 689960"/>
                  <a:gd name="connsiteX60" fmla="*/ 49495 w 448531"/>
                  <a:gd name="connsiteY60" fmla="*/ 380333 h 689960"/>
                  <a:gd name="connsiteX61" fmla="*/ 0 w 448531"/>
                  <a:gd name="connsiteY61" fmla="*/ 382938 h 689960"/>
                  <a:gd name="connsiteX62" fmla="*/ 2605 w 448531"/>
                  <a:gd name="connsiteY62" fmla="*/ 371216 h 689960"/>
                  <a:gd name="connsiteX63" fmla="*/ 2605 w 448531"/>
                  <a:gd name="connsiteY63" fmla="*/ 363401 h 689960"/>
                  <a:gd name="connsiteX64" fmla="*/ 9118 w 448531"/>
                  <a:gd name="connsiteY64" fmla="*/ 358191 h 689960"/>
                  <a:gd name="connsiteX65" fmla="*/ 15630 w 448531"/>
                  <a:gd name="connsiteY65" fmla="*/ 339955 h 689960"/>
                  <a:gd name="connsiteX66" fmla="*/ 28655 w 448531"/>
                  <a:gd name="connsiteY66" fmla="*/ 326930 h 689960"/>
                  <a:gd name="connsiteX67" fmla="*/ 10420 w 448531"/>
                  <a:gd name="connsiteY67" fmla="*/ 316510 h 689960"/>
                  <a:gd name="connsiteX68" fmla="*/ 24748 w 448531"/>
                  <a:gd name="connsiteY68" fmla="*/ 294368 h 689960"/>
                  <a:gd name="connsiteX69" fmla="*/ 53403 w 448531"/>
                  <a:gd name="connsiteY69" fmla="*/ 289158 h 689960"/>
                  <a:gd name="connsiteX70" fmla="*/ 63823 w 448531"/>
                  <a:gd name="connsiteY70" fmla="*/ 269620 h 689960"/>
                  <a:gd name="connsiteX71" fmla="*/ 57311 w 448531"/>
                  <a:gd name="connsiteY71" fmla="*/ 260502 h 689960"/>
                  <a:gd name="connsiteX72" fmla="*/ 49495 w 448531"/>
                  <a:gd name="connsiteY72" fmla="*/ 244872 h 689960"/>
                  <a:gd name="connsiteX73" fmla="*/ 18235 w 448531"/>
                  <a:gd name="connsiteY73" fmla="*/ 239662 h 689960"/>
                  <a:gd name="connsiteX74" fmla="*/ 26050 w 448531"/>
                  <a:gd name="connsiteY74" fmla="*/ 227940 h 689960"/>
                  <a:gd name="connsiteX75" fmla="*/ 53403 w 448531"/>
                  <a:gd name="connsiteY75" fmla="*/ 207099 h 689960"/>
                  <a:gd name="connsiteX76" fmla="*/ 44285 w 448531"/>
                  <a:gd name="connsiteY76" fmla="*/ 184957 h 689960"/>
                  <a:gd name="connsiteX77" fmla="*/ 70336 w 448531"/>
                  <a:gd name="connsiteY77" fmla="*/ 190167 h 689960"/>
                  <a:gd name="connsiteX78" fmla="*/ 83361 w 448531"/>
                  <a:gd name="connsiteY78" fmla="*/ 183654 h 689960"/>
                  <a:gd name="connsiteX79" fmla="*/ 76848 w 448531"/>
                  <a:gd name="connsiteY79" fmla="*/ 174537 h 689960"/>
                  <a:gd name="connsiteX80" fmla="*/ 82058 w 448531"/>
                  <a:gd name="connsiteY80" fmla="*/ 169327 h 689960"/>
                  <a:gd name="connsiteX81" fmla="*/ 78151 w 448531"/>
                  <a:gd name="connsiteY81" fmla="*/ 156301 h 689960"/>
                  <a:gd name="connsiteX82" fmla="*/ 52100 w 448531"/>
                  <a:gd name="connsiteY82" fmla="*/ 144579 h 689960"/>
                  <a:gd name="connsiteX83" fmla="*/ 53403 w 448531"/>
                  <a:gd name="connsiteY83" fmla="*/ 128949 h 689960"/>
                  <a:gd name="connsiteX84" fmla="*/ 42983 w 448531"/>
                  <a:gd name="connsiteY84" fmla="*/ 112016 h 689960"/>
                  <a:gd name="connsiteX85" fmla="*/ 29958 w 448531"/>
                  <a:gd name="connsiteY85" fmla="*/ 100293 h 689960"/>
                  <a:gd name="connsiteX86" fmla="*/ 5210 w 448531"/>
                  <a:gd name="connsiteY86" fmla="*/ 84663 h 689960"/>
                  <a:gd name="connsiteX87" fmla="*/ 11723 w 448531"/>
                  <a:gd name="connsiteY87" fmla="*/ 59916 h 689960"/>
                  <a:gd name="connsiteX88" fmla="*/ 24748 w 448531"/>
                  <a:gd name="connsiteY88" fmla="*/ 52101 h 689960"/>
                  <a:gd name="connsiteX89" fmla="*/ 27353 w 448531"/>
                  <a:gd name="connsiteY89" fmla="*/ 71638 h 689960"/>
                  <a:gd name="connsiteX90" fmla="*/ 48193 w 448531"/>
                  <a:gd name="connsiteY90" fmla="*/ 80756 h 689960"/>
                  <a:gd name="connsiteX91" fmla="*/ 63823 w 448531"/>
                  <a:gd name="connsiteY91" fmla="*/ 78151 h 689960"/>
                  <a:gd name="connsiteX92" fmla="*/ 78151 w 448531"/>
                  <a:gd name="connsiteY92" fmla="*/ 84663 h 689960"/>
                  <a:gd name="connsiteX93" fmla="*/ 96386 w 448531"/>
                  <a:gd name="connsiteY93" fmla="*/ 72941 h 689960"/>
                  <a:gd name="connsiteX94" fmla="*/ 101596 w 448531"/>
                  <a:gd name="connsiteY94" fmla="*/ 59916 h 689960"/>
                  <a:gd name="connsiteX95" fmla="*/ 112016 w 448531"/>
                  <a:gd name="connsiteY95" fmla="*/ 61218 h 689960"/>
                  <a:gd name="connsiteX96" fmla="*/ 149789 w 448531"/>
                  <a:gd name="connsiteY96" fmla="*/ 62521 h 689960"/>
                  <a:gd name="connsiteX97" fmla="*/ 166721 w 448531"/>
                  <a:gd name="connsiteY97" fmla="*/ 54706 h 689960"/>
                  <a:gd name="connsiteX98" fmla="*/ 182351 w 448531"/>
                  <a:gd name="connsiteY98" fmla="*/ 42983 h 689960"/>
                  <a:gd name="connsiteX99" fmla="*/ 224032 w 448531"/>
                  <a:gd name="connsiteY99" fmla="*/ 37773 h 689960"/>
                  <a:gd name="connsiteX100" fmla="*/ 227939 w 448531"/>
                  <a:gd name="connsiteY100" fmla="*/ 29958 h 689960"/>
                  <a:gd name="connsiteX101" fmla="*/ 252687 w 448531"/>
                  <a:gd name="connsiteY101" fmla="*/ 27353 h 689960"/>
                  <a:gd name="connsiteX102" fmla="*/ 269619 w 448531"/>
                  <a:gd name="connsiteY102" fmla="*/ 19538 h 689960"/>
                  <a:gd name="connsiteX103" fmla="*/ 277434 w 448531"/>
                  <a:gd name="connsiteY103" fmla="*/ 27353 h 689960"/>
                  <a:gd name="connsiteX104" fmla="*/ 280040 w 448531"/>
                  <a:gd name="connsiteY104" fmla="*/ 41680 h 689960"/>
                  <a:gd name="connsiteX105" fmla="*/ 304787 w 448531"/>
                  <a:gd name="connsiteY105" fmla="*/ 22143 h 689960"/>
                  <a:gd name="connsiteX106" fmla="*/ 317812 w 448531"/>
                  <a:gd name="connsiteY106" fmla="*/ 7815 h 689960"/>
                  <a:gd name="connsiteX107" fmla="*/ 375123 w 448531"/>
                  <a:gd name="connsiteY107" fmla="*/ 0 h 689960"/>
                  <a:gd name="connsiteX0" fmla="*/ 375123 w 909495"/>
                  <a:gd name="connsiteY0" fmla="*/ 0 h 689960"/>
                  <a:gd name="connsiteX1" fmla="*/ 380333 w 909495"/>
                  <a:gd name="connsiteY1" fmla="*/ 24748 h 689960"/>
                  <a:gd name="connsiteX2" fmla="*/ 379030 w 909495"/>
                  <a:gd name="connsiteY2" fmla="*/ 40378 h 689960"/>
                  <a:gd name="connsiteX3" fmla="*/ 386845 w 909495"/>
                  <a:gd name="connsiteY3" fmla="*/ 80756 h 689960"/>
                  <a:gd name="connsiteX4" fmla="*/ 393358 w 909495"/>
                  <a:gd name="connsiteY4" fmla="*/ 89873 h 689960"/>
                  <a:gd name="connsiteX5" fmla="*/ 406383 w 909495"/>
                  <a:gd name="connsiteY5" fmla="*/ 82058 h 689960"/>
                  <a:gd name="connsiteX6" fmla="*/ 418105 w 909495"/>
                  <a:gd name="connsiteY6" fmla="*/ 93781 h 689960"/>
                  <a:gd name="connsiteX7" fmla="*/ 418105 w 909495"/>
                  <a:gd name="connsiteY7" fmla="*/ 121134 h 689960"/>
                  <a:gd name="connsiteX8" fmla="*/ 403778 w 909495"/>
                  <a:gd name="connsiteY8" fmla="*/ 131554 h 689960"/>
                  <a:gd name="connsiteX9" fmla="*/ 394660 w 909495"/>
                  <a:gd name="connsiteY9" fmla="*/ 123739 h 689960"/>
                  <a:gd name="connsiteX10" fmla="*/ 373820 w 909495"/>
                  <a:gd name="connsiteY10" fmla="*/ 127646 h 689960"/>
                  <a:gd name="connsiteX11" fmla="*/ 363400 w 909495"/>
                  <a:gd name="connsiteY11" fmla="*/ 135461 h 689960"/>
                  <a:gd name="connsiteX12" fmla="*/ 366005 w 909495"/>
                  <a:gd name="connsiteY12" fmla="*/ 149789 h 689960"/>
                  <a:gd name="connsiteX13" fmla="*/ 359493 w 909495"/>
                  <a:gd name="connsiteY13" fmla="*/ 157604 h 689960"/>
                  <a:gd name="connsiteX14" fmla="*/ 346467 w 909495"/>
                  <a:gd name="connsiteY14" fmla="*/ 169327 h 689960"/>
                  <a:gd name="connsiteX15" fmla="*/ 342560 w 909495"/>
                  <a:gd name="connsiteY15" fmla="*/ 179747 h 689960"/>
                  <a:gd name="connsiteX16" fmla="*/ 334745 w 909495"/>
                  <a:gd name="connsiteY16" fmla="*/ 182352 h 689960"/>
                  <a:gd name="connsiteX17" fmla="*/ 325627 w 909495"/>
                  <a:gd name="connsiteY17" fmla="*/ 208402 h 689960"/>
                  <a:gd name="connsiteX18" fmla="*/ 306090 w 909495"/>
                  <a:gd name="connsiteY18" fmla="*/ 216217 h 689960"/>
                  <a:gd name="connsiteX19" fmla="*/ 304787 w 909495"/>
                  <a:gd name="connsiteY19" fmla="*/ 235755 h 689960"/>
                  <a:gd name="connsiteX20" fmla="*/ 339955 w 909495"/>
                  <a:gd name="connsiteY20" fmla="*/ 267015 h 689960"/>
                  <a:gd name="connsiteX21" fmla="*/ 336047 w 909495"/>
                  <a:gd name="connsiteY21" fmla="*/ 282645 h 689960"/>
                  <a:gd name="connsiteX22" fmla="*/ 355585 w 909495"/>
                  <a:gd name="connsiteY22" fmla="*/ 285250 h 689960"/>
                  <a:gd name="connsiteX23" fmla="*/ 366005 w 909495"/>
                  <a:gd name="connsiteY23" fmla="*/ 307393 h 689960"/>
                  <a:gd name="connsiteX24" fmla="*/ 366005 w 909495"/>
                  <a:gd name="connsiteY24" fmla="*/ 332140 h 689960"/>
                  <a:gd name="connsiteX25" fmla="*/ 354283 w 909495"/>
                  <a:gd name="connsiteY25" fmla="*/ 334745 h 689960"/>
                  <a:gd name="connsiteX26" fmla="*/ 345165 w 909495"/>
                  <a:gd name="connsiteY26" fmla="*/ 367308 h 689960"/>
                  <a:gd name="connsiteX27" fmla="*/ 356888 w 909495"/>
                  <a:gd name="connsiteY27" fmla="*/ 377728 h 689960"/>
                  <a:gd name="connsiteX28" fmla="*/ 359493 w 909495"/>
                  <a:gd name="connsiteY28" fmla="*/ 394661 h 689960"/>
                  <a:gd name="connsiteX29" fmla="*/ 377728 w 909495"/>
                  <a:gd name="connsiteY29" fmla="*/ 382938 h 689960"/>
                  <a:gd name="connsiteX30" fmla="*/ 386845 w 909495"/>
                  <a:gd name="connsiteY30" fmla="*/ 368611 h 689960"/>
                  <a:gd name="connsiteX31" fmla="*/ 414198 w 909495"/>
                  <a:gd name="connsiteY31" fmla="*/ 368611 h 689960"/>
                  <a:gd name="connsiteX32" fmla="*/ 437643 w 909495"/>
                  <a:gd name="connsiteY32" fmla="*/ 376426 h 689960"/>
                  <a:gd name="connsiteX33" fmla="*/ 448531 w 909495"/>
                  <a:gd name="connsiteY33" fmla="*/ 374870 h 689960"/>
                  <a:gd name="connsiteX34" fmla="*/ 909495 w 909495"/>
                  <a:gd name="connsiteY34" fmla="*/ 484712 h 689960"/>
                  <a:gd name="connsiteX35" fmla="*/ 448531 w 909495"/>
                  <a:gd name="connsiteY35" fmla="*/ 689960 h 689960"/>
                  <a:gd name="connsiteX36" fmla="*/ 437643 w 909495"/>
                  <a:gd name="connsiteY36" fmla="*/ 685121 h 689960"/>
                  <a:gd name="connsiteX37" fmla="*/ 411593 w 909495"/>
                  <a:gd name="connsiteY37" fmla="*/ 683818 h 689960"/>
                  <a:gd name="connsiteX38" fmla="*/ 405080 w 909495"/>
                  <a:gd name="connsiteY38" fmla="*/ 682516 h 689960"/>
                  <a:gd name="connsiteX39" fmla="*/ 379030 w 909495"/>
                  <a:gd name="connsiteY39" fmla="*/ 672096 h 689960"/>
                  <a:gd name="connsiteX40" fmla="*/ 354283 w 909495"/>
                  <a:gd name="connsiteY40" fmla="*/ 666886 h 689960"/>
                  <a:gd name="connsiteX41" fmla="*/ 321720 w 909495"/>
                  <a:gd name="connsiteY41" fmla="*/ 659071 h 689960"/>
                  <a:gd name="connsiteX42" fmla="*/ 303485 w 909495"/>
                  <a:gd name="connsiteY42" fmla="*/ 657768 h 689960"/>
                  <a:gd name="connsiteX43" fmla="*/ 267014 w 909495"/>
                  <a:gd name="connsiteY43" fmla="*/ 634323 h 689960"/>
                  <a:gd name="connsiteX44" fmla="*/ 255292 w 909495"/>
                  <a:gd name="connsiteY44" fmla="*/ 634323 h 689960"/>
                  <a:gd name="connsiteX45" fmla="*/ 211007 w 909495"/>
                  <a:gd name="connsiteY45" fmla="*/ 601760 h 689960"/>
                  <a:gd name="connsiteX46" fmla="*/ 204494 w 909495"/>
                  <a:gd name="connsiteY46" fmla="*/ 560080 h 689960"/>
                  <a:gd name="connsiteX47" fmla="*/ 174536 w 909495"/>
                  <a:gd name="connsiteY47" fmla="*/ 544450 h 689960"/>
                  <a:gd name="connsiteX48" fmla="*/ 177141 w 909495"/>
                  <a:gd name="connsiteY48" fmla="*/ 537937 h 689960"/>
                  <a:gd name="connsiteX49" fmla="*/ 183654 w 909495"/>
                  <a:gd name="connsiteY49" fmla="*/ 528820 h 689960"/>
                  <a:gd name="connsiteX50" fmla="*/ 201889 w 909495"/>
                  <a:gd name="connsiteY50" fmla="*/ 527517 h 689960"/>
                  <a:gd name="connsiteX51" fmla="*/ 205797 w 909495"/>
                  <a:gd name="connsiteY51" fmla="*/ 507979 h 689960"/>
                  <a:gd name="connsiteX52" fmla="*/ 201889 w 909495"/>
                  <a:gd name="connsiteY52" fmla="*/ 502769 h 689960"/>
                  <a:gd name="connsiteX53" fmla="*/ 184956 w 909495"/>
                  <a:gd name="connsiteY53" fmla="*/ 496257 h 689960"/>
                  <a:gd name="connsiteX54" fmla="*/ 183654 w 909495"/>
                  <a:gd name="connsiteY54" fmla="*/ 483232 h 689960"/>
                  <a:gd name="connsiteX55" fmla="*/ 165419 w 909495"/>
                  <a:gd name="connsiteY55" fmla="*/ 483232 h 689960"/>
                  <a:gd name="connsiteX56" fmla="*/ 162814 w 909495"/>
                  <a:gd name="connsiteY56" fmla="*/ 472812 h 689960"/>
                  <a:gd name="connsiteX57" fmla="*/ 125041 w 909495"/>
                  <a:gd name="connsiteY57" fmla="*/ 451971 h 689960"/>
                  <a:gd name="connsiteX58" fmla="*/ 110713 w 909495"/>
                  <a:gd name="connsiteY58" fmla="*/ 453274 h 689960"/>
                  <a:gd name="connsiteX59" fmla="*/ 106806 w 909495"/>
                  <a:gd name="connsiteY59" fmla="*/ 444156 h 689960"/>
                  <a:gd name="connsiteX60" fmla="*/ 69033 w 909495"/>
                  <a:gd name="connsiteY60" fmla="*/ 415501 h 689960"/>
                  <a:gd name="connsiteX61" fmla="*/ 49495 w 909495"/>
                  <a:gd name="connsiteY61" fmla="*/ 380333 h 689960"/>
                  <a:gd name="connsiteX62" fmla="*/ 0 w 909495"/>
                  <a:gd name="connsiteY62" fmla="*/ 382938 h 689960"/>
                  <a:gd name="connsiteX63" fmla="*/ 2605 w 909495"/>
                  <a:gd name="connsiteY63" fmla="*/ 371216 h 689960"/>
                  <a:gd name="connsiteX64" fmla="*/ 2605 w 909495"/>
                  <a:gd name="connsiteY64" fmla="*/ 363401 h 689960"/>
                  <a:gd name="connsiteX65" fmla="*/ 9118 w 909495"/>
                  <a:gd name="connsiteY65" fmla="*/ 358191 h 689960"/>
                  <a:gd name="connsiteX66" fmla="*/ 15630 w 909495"/>
                  <a:gd name="connsiteY66" fmla="*/ 339955 h 689960"/>
                  <a:gd name="connsiteX67" fmla="*/ 28655 w 909495"/>
                  <a:gd name="connsiteY67" fmla="*/ 326930 h 689960"/>
                  <a:gd name="connsiteX68" fmla="*/ 10420 w 909495"/>
                  <a:gd name="connsiteY68" fmla="*/ 316510 h 689960"/>
                  <a:gd name="connsiteX69" fmla="*/ 24748 w 909495"/>
                  <a:gd name="connsiteY69" fmla="*/ 294368 h 689960"/>
                  <a:gd name="connsiteX70" fmla="*/ 53403 w 909495"/>
                  <a:gd name="connsiteY70" fmla="*/ 289158 h 689960"/>
                  <a:gd name="connsiteX71" fmla="*/ 63823 w 909495"/>
                  <a:gd name="connsiteY71" fmla="*/ 269620 h 689960"/>
                  <a:gd name="connsiteX72" fmla="*/ 57311 w 909495"/>
                  <a:gd name="connsiteY72" fmla="*/ 260502 h 689960"/>
                  <a:gd name="connsiteX73" fmla="*/ 49495 w 909495"/>
                  <a:gd name="connsiteY73" fmla="*/ 244872 h 689960"/>
                  <a:gd name="connsiteX74" fmla="*/ 18235 w 909495"/>
                  <a:gd name="connsiteY74" fmla="*/ 239662 h 689960"/>
                  <a:gd name="connsiteX75" fmla="*/ 26050 w 909495"/>
                  <a:gd name="connsiteY75" fmla="*/ 227940 h 689960"/>
                  <a:gd name="connsiteX76" fmla="*/ 53403 w 909495"/>
                  <a:gd name="connsiteY76" fmla="*/ 207099 h 689960"/>
                  <a:gd name="connsiteX77" fmla="*/ 44285 w 909495"/>
                  <a:gd name="connsiteY77" fmla="*/ 184957 h 689960"/>
                  <a:gd name="connsiteX78" fmla="*/ 70336 w 909495"/>
                  <a:gd name="connsiteY78" fmla="*/ 190167 h 689960"/>
                  <a:gd name="connsiteX79" fmla="*/ 83361 w 909495"/>
                  <a:gd name="connsiteY79" fmla="*/ 183654 h 689960"/>
                  <a:gd name="connsiteX80" fmla="*/ 76848 w 909495"/>
                  <a:gd name="connsiteY80" fmla="*/ 174537 h 689960"/>
                  <a:gd name="connsiteX81" fmla="*/ 82058 w 909495"/>
                  <a:gd name="connsiteY81" fmla="*/ 169327 h 689960"/>
                  <a:gd name="connsiteX82" fmla="*/ 78151 w 909495"/>
                  <a:gd name="connsiteY82" fmla="*/ 156301 h 689960"/>
                  <a:gd name="connsiteX83" fmla="*/ 52100 w 909495"/>
                  <a:gd name="connsiteY83" fmla="*/ 144579 h 689960"/>
                  <a:gd name="connsiteX84" fmla="*/ 53403 w 909495"/>
                  <a:gd name="connsiteY84" fmla="*/ 128949 h 689960"/>
                  <a:gd name="connsiteX85" fmla="*/ 42983 w 909495"/>
                  <a:gd name="connsiteY85" fmla="*/ 112016 h 689960"/>
                  <a:gd name="connsiteX86" fmla="*/ 29958 w 909495"/>
                  <a:gd name="connsiteY86" fmla="*/ 100293 h 689960"/>
                  <a:gd name="connsiteX87" fmla="*/ 5210 w 909495"/>
                  <a:gd name="connsiteY87" fmla="*/ 84663 h 689960"/>
                  <a:gd name="connsiteX88" fmla="*/ 11723 w 909495"/>
                  <a:gd name="connsiteY88" fmla="*/ 59916 h 689960"/>
                  <a:gd name="connsiteX89" fmla="*/ 24748 w 909495"/>
                  <a:gd name="connsiteY89" fmla="*/ 52101 h 689960"/>
                  <a:gd name="connsiteX90" fmla="*/ 27353 w 909495"/>
                  <a:gd name="connsiteY90" fmla="*/ 71638 h 689960"/>
                  <a:gd name="connsiteX91" fmla="*/ 48193 w 909495"/>
                  <a:gd name="connsiteY91" fmla="*/ 80756 h 689960"/>
                  <a:gd name="connsiteX92" fmla="*/ 63823 w 909495"/>
                  <a:gd name="connsiteY92" fmla="*/ 78151 h 689960"/>
                  <a:gd name="connsiteX93" fmla="*/ 78151 w 909495"/>
                  <a:gd name="connsiteY93" fmla="*/ 84663 h 689960"/>
                  <a:gd name="connsiteX94" fmla="*/ 96386 w 909495"/>
                  <a:gd name="connsiteY94" fmla="*/ 72941 h 689960"/>
                  <a:gd name="connsiteX95" fmla="*/ 101596 w 909495"/>
                  <a:gd name="connsiteY95" fmla="*/ 59916 h 689960"/>
                  <a:gd name="connsiteX96" fmla="*/ 112016 w 909495"/>
                  <a:gd name="connsiteY96" fmla="*/ 61218 h 689960"/>
                  <a:gd name="connsiteX97" fmla="*/ 149789 w 909495"/>
                  <a:gd name="connsiteY97" fmla="*/ 62521 h 689960"/>
                  <a:gd name="connsiteX98" fmla="*/ 166721 w 909495"/>
                  <a:gd name="connsiteY98" fmla="*/ 54706 h 689960"/>
                  <a:gd name="connsiteX99" fmla="*/ 182351 w 909495"/>
                  <a:gd name="connsiteY99" fmla="*/ 42983 h 689960"/>
                  <a:gd name="connsiteX100" fmla="*/ 224032 w 909495"/>
                  <a:gd name="connsiteY100" fmla="*/ 37773 h 689960"/>
                  <a:gd name="connsiteX101" fmla="*/ 227939 w 909495"/>
                  <a:gd name="connsiteY101" fmla="*/ 29958 h 689960"/>
                  <a:gd name="connsiteX102" fmla="*/ 252687 w 909495"/>
                  <a:gd name="connsiteY102" fmla="*/ 27353 h 689960"/>
                  <a:gd name="connsiteX103" fmla="*/ 269619 w 909495"/>
                  <a:gd name="connsiteY103" fmla="*/ 19538 h 689960"/>
                  <a:gd name="connsiteX104" fmla="*/ 277434 w 909495"/>
                  <a:gd name="connsiteY104" fmla="*/ 27353 h 689960"/>
                  <a:gd name="connsiteX105" fmla="*/ 280040 w 909495"/>
                  <a:gd name="connsiteY105" fmla="*/ 41680 h 689960"/>
                  <a:gd name="connsiteX106" fmla="*/ 304787 w 909495"/>
                  <a:gd name="connsiteY106" fmla="*/ 22143 h 689960"/>
                  <a:gd name="connsiteX107" fmla="*/ 317812 w 909495"/>
                  <a:gd name="connsiteY107" fmla="*/ 7815 h 689960"/>
                  <a:gd name="connsiteX108" fmla="*/ 375123 w 909495"/>
                  <a:gd name="connsiteY108" fmla="*/ 0 h 689960"/>
                  <a:gd name="connsiteX0" fmla="*/ 909495 w 1000935"/>
                  <a:gd name="connsiteY0" fmla="*/ 484712 h 689960"/>
                  <a:gd name="connsiteX1" fmla="*/ 448531 w 1000935"/>
                  <a:gd name="connsiteY1" fmla="*/ 689960 h 689960"/>
                  <a:gd name="connsiteX2" fmla="*/ 437643 w 1000935"/>
                  <a:gd name="connsiteY2" fmla="*/ 685121 h 689960"/>
                  <a:gd name="connsiteX3" fmla="*/ 411593 w 1000935"/>
                  <a:gd name="connsiteY3" fmla="*/ 683818 h 689960"/>
                  <a:gd name="connsiteX4" fmla="*/ 405080 w 1000935"/>
                  <a:gd name="connsiteY4" fmla="*/ 682516 h 689960"/>
                  <a:gd name="connsiteX5" fmla="*/ 379030 w 1000935"/>
                  <a:gd name="connsiteY5" fmla="*/ 672096 h 689960"/>
                  <a:gd name="connsiteX6" fmla="*/ 354283 w 1000935"/>
                  <a:gd name="connsiteY6" fmla="*/ 666886 h 689960"/>
                  <a:gd name="connsiteX7" fmla="*/ 321720 w 1000935"/>
                  <a:gd name="connsiteY7" fmla="*/ 659071 h 689960"/>
                  <a:gd name="connsiteX8" fmla="*/ 303485 w 1000935"/>
                  <a:gd name="connsiteY8" fmla="*/ 657768 h 689960"/>
                  <a:gd name="connsiteX9" fmla="*/ 267014 w 1000935"/>
                  <a:gd name="connsiteY9" fmla="*/ 634323 h 689960"/>
                  <a:gd name="connsiteX10" fmla="*/ 255292 w 1000935"/>
                  <a:gd name="connsiteY10" fmla="*/ 634323 h 689960"/>
                  <a:gd name="connsiteX11" fmla="*/ 211007 w 1000935"/>
                  <a:gd name="connsiteY11" fmla="*/ 601760 h 689960"/>
                  <a:gd name="connsiteX12" fmla="*/ 204494 w 1000935"/>
                  <a:gd name="connsiteY12" fmla="*/ 560080 h 689960"/>
                  <a:gd name="connsiteX13" fmla="*/ 174536 w 1000935"/>
                  <a:gd name="connsiteY13" fmla="*/ 544450 h 689960"/>
                  <a:gd name="connsiteX14" fmla="*/ 177141 w 1000935"/>
                  <a:gd name="connsiteY14" fmla="*/ 537937 h 689960"/>
                  <a:gd name="connsiteX15" fmla="*/ 183654 w 1000935"/>
                  <a:gd name="connsiteY15" fmla="*/ 528820 h 689960"/>
                  <a:gd name="connsiteX16" fmla="*/ 201889 w 1000935"/>
                  <a:gd name="connsiteY16" fmla="*/ 527517 h 689960"/>
                  <a:gd name="connsiteX17" fmla="*/ 205797 w 1000935"/>
                  <a:gd name="connsiteY17" fmla="*/ 507979 h 689960"/>
                  <a:gd name="connsiteX18" fmla="*/ 201889 w 1000935"/>
                  <a:gd name="connsiteY18" fmla="*/ 502769 h 689960"/>
                  <a:gd name="connsiteX19" fmla="*/ 184956 w 1000935"/>
                  <a:gd name="connsiteY19" fmla="*/ 496257 h 689960"/>
                  <a:gd name="connsiteX20" fmla="*/ 183654 w 1000935"/>
                  <a:gd name="connsiteY20" fmla="*/ 483232 h 689960"/>
                  <a:gd name="connsiteX21" fmla="*/ 165419 w 1000935"/>
                  <a:gd name="connsiteY21" fmla="*/ 483232 h 689960"/>
                  <a:gd name="connsiteX22" fmla="*/ 162814 w 1000935"/>
                  <a:gd name="connsiteY22" fmla="*/ 472812 h 689960"/>
                  <a:gd name="connsiteX23" fmla="*/ 125041 w 1000935"/>
                  <a:gd name="connsiteY23" fmla="*/ 451971 h 689960"/>
                  <a:gd name="connsiteX24" fmla="*/ 110713 w 1000935"/>
                  <a:gd name="connsiteY24" fmla="*/ 453274 h 689960"/>
                  <a:gd name="connsiteX25" fmla="*/ 106806 w 1000935"/>
                  <a:gd name="connsiteY25" fmla="*/ 444156 h 689960"/>
                  <a:gd name="connsiteX26" fmla="*/ 69033 w 1000935"/>
                  <a:gd name="connsiteY26" fmla="*/ 415501 h 689960"/>
                  <a:gd name="connsiteX27" fmla="*/ 49495 w 1000935"/>
                  <a:gd name="connsiteY27" fmla="*/ 380333 h 689960"/>
                  <a:gd name="connsiteX28" fmla="*/ 0 w 1000935"/>
                  <a:gd name="connsiteY28" fmla="*/ 382938 h 689960"/>
                  <a:gd name="connsiteX29" fmla="*/ 2605 w 1000935"/>
                  <a:gd name="connsiteY29" fmla="*/ 371216 h 689960"/>
                  <a:gd name="connsiteX30" fmla="*/ 2605 w 1000935"/>
                  <a:gd name="connsiteY30" fmla="*/ 363401 h 689960"/>
                  <a:gd name="connsiteX31" fmla="*/ 9118 w 1000935"/>
                  <a:gd name="connsiteY31" fmla="*/ 358191 h 689960"/>
                  <a:gd name="connsiteX32" fmla="*/ 15630 w 1000935"/>
                  <a:gd name="connsiteY32" fmla="*/ 339955 h 689960"/>
                  <a:gd name="connsiteX33" fmla="*/ 28655 w 1000935"/>
                  <a:gd name="connsiteY33" fmla="*/ 326930 h 689960"/>
                  <a:gd name="connsiteX34" fmla="*/ 10420 w 1000935"/>
                  <a:gd name="connsiteY34" fmla="*/ 316510 h 689960"/>
                  <a:gd name="connsiteX35" fmla="*/ 24748 w 1000935"/>
                  <a:gd name="connsiteY35" fmla="*/ 294368 h 689960"/>
                  <a:gd name="connsiteX36" fmla="*/ 53403 w 1000935"/>
                  <a:gd name="connsiteY36" fmla="*/ 289158 h 689960"/>
                  <a:gd name="connsiteX37" fmla="*/ 63823 w 1000935"/>
                  <a:gd name="connsiteY37" fmla="*/ 269620 h 689960"/>
                  <a:gd name="connsiteX38" fmla="*/ 57311 w 1000935"/>
                  <a:gd name="connsiteY38" fmla="*/ 260502 h 689960"/>
                  <a:gd name="connsiteX39" fmla="*/ 49495 w 1000935"/>
                  <a:gd name="connsiteY39" fmla="*/ 244872 h 689960"/>
                  <a:gd name="connsiteX40" fmla="*/ 18235 w 1000935"/>
                  <a:gd name="connsiteY40" fmla="*/ 239662 h 689960"/>
                  <a:gd name="connsiteX41" fmla="*/ 26050 w 1000935"/>
                  <a:gd name="connsiteY41" fmla="*/ 227940 h 689960"/>
                  <a:gd name="connsiteX42" fmla="*/ 53403 w 1000935"/>
                  <a:gd name="connsiteY42" fmla="*/ 207099 h 689960"/>
                  <a:gd name="connsiteX43" fmla="*/ 44285 w 1000935"/>
                  <a:gd name="connsiteY43" fmla="*/ 184957 h 689960"/>
                  <a:gd name="connsiteX44" fmla="*/ 70336 w 1000935"/>
                  <a:gd name="connsiteY44" fmla="*/ 190167 h 689960"/>
                  <a:gd name="connsiteX45" fmla="*/ 83361 w 1000935"/>
                  <a:gd name="connsiteY45" fmla="*/ 183654 h 689960"/>
                  <a:gd name="connsiteX46" fmla="*/ 76848 w 1000935"/>
                  <a:gd name="connsiteY46" fmla="*/ 174537 h 689960"/>
                  <a:gd name="connsiteX47" fmla="*/ 82058 w 1000935"/>
                  <a:gd name="connsiteY47" fmla="*/ 169327 h 689960"/>
                  <a:gd name="connsiteX48" fmla="*/ 78151 w 1000935"/>
                  <a:gd name="connsiteY48" fmla="*/ 156301 h 689960"/>
                  <a:gd name="connsiteX49" fmla="*/ 52100 w 1000935"/>
                  <a:gd name="connsiteY49" fmla="*/ 144579 h 689960"/>
                  <a:gd name="connsiteX50" fmla="*/ 53403 w 1000935"/>
                  <a:gd name="connsiteY50" fmla="*/ 128949 h 689960"/>
                  <a:gd name="connsiteX51" fmla="*/ 42983 w 1000935"/>
                  <a:gd name="connsiteY51" fmla="*/ 112016 h 689960"/>
                  <a:gd name="connsiteX52" fmla="*/ 29958 w 1000935"/>
                  <a:gd name="connsiteY52" fmla="*/ 100293 h 689960"/>
                  <a:gd name="connsiteX53" fmla="*/ 5210 w 1000935"/>
                  <a:gd name="connsiteY53" fmla="*/ 84663 h 689960"/>
                  <a:gd name="connsiteX54" fmla="*/ 11723 w 1000935"/>
                  <a:gd name="connsiteY54" fmla="*/ 59916 h 689960"/>
                  <a:gd name="connsiteX55" fmla="*/ 24748 w 1000935"/>
                  <a:gd name="connsiteY55" fmla="*/ 52101 h 689960"/>
                  <a:gd name="connsiteX56" fmla="*/ 27353 w 1000935"/>
                  <a:gd name="connsiteY56" fmla="*/ 71638 h 689960"/>
                  <a:gd name="connsiteX57" fmla="*/ 48193 w 1000935"/>
                  <a:gd name="connsiteY57" fmla="*/ 80756 h 689960"/>
                  <a:gd name="connsiteX58" fmla="*/ 63823 w 1000935"/>
                  <a:gd name="connsiteY58" fmla="*/ 78151 h 689960"/>
                  <a:gd name="connsiteX59" fmla="*/ 78151 w 1000935"/>
                  <a:gd name="connsiteY59" fmla="*/ 84663 h 689960"/>
                  <a:gd name="connsiteX60" fmla="*/ 96386 w 1000935"/>
                  <a:gd name="connsiteY60" fmla="*/ 72941 h 689960"/>
                  <a:gd name="connsiteX61" fmla="*/ 101596 w 1000935"/>
                  <a:gd name="connsiteY61" fmla="*/ 59916 h 689960"/>
                  <a:gd name="connsiteX62" fmla="*/ 112016 w 1000935"/>
                  <a:gd name="connsiteY62" fmla="*/ 61218 h 689960"/>
                  <a:gd name="connsiteX63" fmla="*/ 149789 w 1000935"/>
                  <a:gd name="connsiteY63" fmla="*/ 62521 h 689960"/>
                  <a:gd name="connsiteX64" fmla="*/ 166721 w 1000935"/>
                  <a:gd name="connsiteY64" fmla="*/ 54706 h 689960"/>
                  <a:gd name="connsiteX65" fmla="*/ 182351 w 1000935"/>
                  <a:gd name="connsiteY65" fmla="*/ 42983 h 689960"/>
                  <a:gd name="connsiteX66" fmla="*/ 224032 w 1000935"/>
                  <a:gd name="connsiteY66" fmla="*/ 37773 h 689960"/>
                  <a:gd name="connsiteX67" fmla="*/ 227939 w 1000935"/>
                  <a:gd name="connsiteY67" fmla="*/ 29958 h 689960"/>
                  <a:gd name="connsiteX68" fmla="*/ 252687 w 1000935"/>
                  <a:gd name="connsiteY68" fmla="*/ 27353 h 689960"/>
                  <a:gd name="connsiteX69" fmla="*/ 269619 w 1000935"/>
                  <a:gd name="connsiteY69" fmla="*/ 19538 h 689960"/>
                  <a:gd name="connsiteX70" fmla="*/ 277434 w 1000935"/>
                  <a:gd name="connsiteY70" fmla="*/ 27353 h 689960"/>
                  <a:gd name="connsiteX71" fmla="*/ 280040 w 1000935"/>
                  <a:gd name="connsiteY71" fmla="*/ 41680 h 689960"/>
                  <a:gd name="connsiteX72" fmla="*/ 304787 w 1000935"/>
                  <a:gd name="connsiteY72" fmla="*/ 22143 h 689960"/>
                  <a:gd name="connsiteX73" fmla="*/ 317812 w 1000935"/>
                  <a:gd name="connsiteY73" fmla="*/ 7815 h 689960"/>
                  <a:gd name="connsiteX74" fmla="*/ 375123 w 1000935"/>
                  <a:gd name="connsiteY74" fmla="*/ 0 h 689960"/>
                  <a:gd name="connsiteX75" fmla="*/ 380333 w 1000935"/>
                  <a:gd name="connsiteY75" fmla="*/ 24748 h 689960"/>
                  <a:gd name="connsiteX76" fmla="*/ 379030 w 1000935"/>
                  <a:gd name="connsiteY76" fmla="*/ 40378 h 689960"/>
                  <a:gd name="connsiteX77" fmla="*/ 386845 w 1000935"/>
                  <a:gd name="connsiteY77" fmla="*/ 80756 h 689960"/>
                  <a:gd name="connsiteX78" fmla="*/ 393358 w 1000935"/>
                  <a:gd name="connsiteY78" fmla="*/ 89873 h 689960"/>
                  <a:gd name="connsiteX79" fmla="*/ 406383 w 1000935"/>
                  <a:gd name="connsiteY79" fmla="*/ 82058 h 689960"/>
                  <a:gd name="connsiteX80" fmla="*/ 418105 w 1000935"/>
                  <a:gd name="connsiteY80" fmla="*/ 93781 h 689960"/>
                  <a:gd name="connsiteX81" fmla="*/ 418105 w 1000935"/>
                  <a:gd name="connsiteY81" fmla="*/ 121134 h 689960"/>
                  <a:gd name="connsiteX82" fmla="*/ 403778 w 1000935"/>
                  <a:gd name="connsiteY82" fmla="*/ 131554 h 689960"/>
                  <a:gd name="connsiteX83" fmla="*/ 394660 w 1000935"/>
                  <a:gd name="connsiteY83" fmla="*/ 123739 h 689960"/>
                  <a:gd name="connsiteX84" fmla="*/ 373820 w 1000935"/>
                  <a:gd name="connsiteY84" fmla="*/ 127646 h 689960"/>
                  <a:gd name="connsiteX85" fmla="*/ 363400 w 1000935"/>
                  <a:gd name="connsiteY85" fmla="*/ 135461 h 689960"/>
                  <a:gd name="connsiteX86" fmla="*/ 366005 w 1000935"/>
                  <a:gd name="connsiteY86" fmla="*/ 149789 h 689960"/>
                  <a:gd name="connsiteX87" fmla="*/ 359493 w 1000935"/>
                  <a:gd name="connsiteY87" fmla="*/ 157604 h 689960"/>
                  <a:gd name="connsiteX88" fmla="*/ 346467 w 1000935"/>
                  <a:gd name="connsiteY88" fmla="*/ 169327 h 689960"/>
                  <a:gd name="connsiteX89" fmla="*/ 342560 w 1000935"/>
                  <a:gd name="connsiteY89" fmla="*/ 179747 h 689960"/>
                  <a:gd name="connsiteX90" fmla="*/ 334745 w 1000935"/>
                  <a:gd name="connsiteY90" fmla="*/ 182352 h 689960"/>
                  <a:gd name="connsiteX91" fmla="*/ 325627 w 1000935"/>
                  <a:gd name="connsiteY91" fmla="*/ 208402 h 689960"/>
                  <a:gd name="connsiteX92" fmla="*/ 306090 w 1000935"/>
                  <a:gd name="connsiteY92" fmla="*/ 216217 h 689960"/>
                  <a:gd name="connsiteX93" fmla="*/ 304787 w 1000935"/>
                  <a:gd name="connsiteY93" fmla="*/ 235755 h 689960"/>
                  <a:gd name="connsiteX94" fmla="*/ 339955 w 1000935"/>
                  <a:gd name="connsiteY94" fmla="*/ 267015 h 689960"/>
                  <a:gd name="connsiteX95" fmla="*/ 336047 w 1000935"/>
                  <a:gd name="connsiteY95" fmla="*/ 282645 h 689960"/>
                  <a:gd name="connsiteX96" fmla="*/ 355585 w 1000935"/>
                  <a:gd name="connsiteY96" fmla="*/ 285250 h 689960"/>
                  <a:gd name="connsiteX97" fmla="*/ 366005 w 1000935"/>
                  <a:gd name="connsiteY97" fmla="*/ 307393 h 689960"/>
                  <a:gd name="connsiteX98" fmla="*/ 366005 w 1000935"/>
                  <a:gd name="connsiteY98" fmla="*/ 332140 h 689960"/>
                  <a:gd name="connsiteX99" fmla="*/ 354283 w 1000935"/>
                  <a:gd name="connsiteY99" fmla="*/ 334745 h 689960"/>
                  <a:gd name="connsiteX100" fmla="*/ 345165 w 1000935"/>
                  <a:gd name="connsiteY100" fmla="*/ 367308 h 689960"/>
                  <a:gd name="connsiteX101" fmla="*/ 356888 w 1000935"/>
                  <a:gd name="connsiteY101" fmla="*/ 377728 h 689960"/>
                  <a:gd name="connsiteX102" fmla="*/ 359493 w 1000935"/>
                  <a:gd name="connsiteY102" fmla="*/ 394661 h 689960"/>
                  <a:gd name="connsiteX103" fmla="*/ 377728 w 1000935"/>
                  <a:gd name="connsiteY103" fmla="*/ 382938 h 689960"/>
                  <a:gd name="connsiteX104" fmla="*/ 386845 w 1000935"/>
                  <a:gd name="connsiteY104" fmla="*/ 368611 h 689960"/>
                  <a:gd name="connsiteX105" fmla="*/ 414198 w 1000935"/>
                  <a:gd name="connsiteY105" fmla="*/ 368611 h 689960"/>
                  <a:gd name="connsiteX106" fmla="*/ 437643 w 1000935"/>
                  <a:gd name="connsiteY106" fmla="*/ 376426 h 689960"/>
                  <a:gd name="connsiteX107" fmla="*/ 448531 w 1000935"/>
                  <a:gd name="connsiteY107" fmla="*/ 374870 h 689960"/>
                  <a:gd name="connsiteX108" fmla="*/ 1000935 w 1000935"/>
                  <a:gd name="connsiteY108" fmla="*/ 576152 h 689960"/>
                  <a:gd name="connsiteX0" fmla="*/ 448531 w 1000935"/>
                  <a:gd name="connsiteY0" fmla="*/ 689960 h 689960"/>
                  <a:gd name="connsiteX1" fmla="*/ 437643 w 1000935"/>
                  <a:gd name="connsiteY1" fmla="*/ 685121 h 689960"/>
                  <a:gd name="connsiteX2" fmla="*/ 411593 w 1000935"/>
                  <a:gd name="connsiteY2" fmla="*/ 683818 h 689960"/>
                  <a:gd name="connsiteX3" fmla="*/ 405080 w 1000935"/>
                  <a:gd name="connsiteY3" fmla="*/ 682516 h 689960"/>
                  <a:gd name="connsiteX4" fmla="*/ 379030 w 1000935"/>
                  <a:gd name="connsiteY4" fmla="*/ 672096 h 689960"/>
                  <a:gd name="connsiteX5" fmla="*/ 354283 w 1000935"/>
                  <a:gd name="connsiteY5" fmla="*/ 666886 h 689960"/>
                  <a:gd name="connsiteX6" fmla="*/ 321720 w 1000935"/>
                  <a:gd name="connsiteY6" fmla="*/ 659071 h 689960"/>
                  <a:gd name="connsiteX7" fmla="*/ 303485 w 1000935"/>
                  <a:gd name="connsiteY7" fmla="*/ 657768 h 689960"/>
                  <a:gd name="connsiteX8" fmla="*/ 267014 w 1000935"/>
                  <a:gd name="connsiteY8" fmla="*/ 634323 h 689960"/>
                  <a:gd name="connsiteX9" fmla="*/ 255292 w 1000935"/>
                  <a:gd name="connsiteY9" fmla="*/ 634323 h 689960"/>
                  <a:gd name="connsiteX10" fmla="*/ 211007 w 1000935"/>
                  <a:gd name="connsiteY10" fmla="*/ 601760 h 689960"/>
                  <a:gd name="connsiteX11" fmla="*/ 204494 w 1000935"/>
                  <a:gd name="connsiteY11" fmla="*/ 560080 h 689960"/>
                  <a:gd name="connsiteX12" fmla="*/ 174536 w 1000935"/>
                  <a:gd name="connsiteY12" fmla="*/ 544450 h 689960"/>
                  <a:gd name="connsiteX13" fmla="*/ 177141 w 1000935"/>
                  <a:gd name="connsiteY13" fmla="*/ 537937 h 689960"/>
                  <a:gd name="connsiteX14" fmla="*/ 183654 w 1000935"/>
                  <a:gd name="connsiteY14" fmla="*/ 528820 h 689960"/>
                  <a:gd name="connsiteX15" fmla="*/ 201889 w 1000935"/>
                  <a:gd name="connsiteY15" fmla="*/ 527517 h 689960"/>
                  <a:gd name="connsiteX16" fmla="*/ 205797 w 1000935"/>
                  <a:gd name="connsiteY16" fmla="*/ 507979 h 689960"/>
                  <a:gd name="connsiteX17" fmla="*/ 201889 w 1000935"/>
                  <a:gd name="connsiteY17" fmla="*/ 502769 h 689960"/>
                  <a:gd name="connsiteX18" fmla="*/ 184956 w 1000935"/>
                  <a:gd name="connsiteY18" fmla="*/ 496257 h 689960"/>
                  <a:gd name="connsiteX19" fmla="*/ 183654 w 1000935"/>
                  <a:gd name="connsiteY19" fmla="*/ 483232 h 689960"/>
                  <a:gd name="connsiteX20" fmla="*/ 165419 w 1000935"/>
                  <a:gd name="connsiteY20" fmla="*/ 483232 h 689960"/>
                  <a:gd name="connsiteX21" fmla="*/ 162814 w 1000935"/>
                  <a:gd name="connsiteY21" fmla="*/ 472812 h 689960"/>
                  <a:gd name="connsiteX22" fmla="*/ 125041 w 1000935"/>
                  <a:gd name="connsiteY22" fmla="*/ 451971 h 689960"/>
                  <a:gd name="connsiteX23" fmla="*/ 110713 w 1000935"/>
                  <a:gd name="connsiteY23" fmla="*/ 453274 h 689960"/>
                  <a:gd name="connsiteX24" fmla="*/ 106806 w 1000935"/>
                  <a:gd name="connsiteY24" fmla="*/ 444156 h 689960"/>
                  <a:gd name="connsiteX25" fmla="*/ 69033 w 1000935"/>
                  <a:gd name="connsiteY25" fmla="*/ 415501 h 689960"/>
                  <a:gd name="connsiteX26" fmla="*/ 49495 w 1000935"/>
                  <a:gd name="connsiteY26" fmla="*/ 380333 h 689960"/>
                  <a:gd name="connsiteX27" fmla="*/ 0 w 1000935"/>
                  <a:gd name="connsiteY27" fmla="*/ 382938 h 689960"/>
                  <a:gd name="connsiteX28" fmla="*/ 2605 w 1000935"/>
                  <a:gd name="connsiteY28" fmla="*/ 371216 h 689960"/>
                  <a:gd name="connsiteX29" fmla="*/ 2605 w 1000935"/>
                  <a:gd name="connsiteY29" fmla="*/ 363401 h 689960"/>
                  <a:gd name="connsiteX30" fmla="*/ 9118 w 1000935"/>
                  <a:gd name="connsiteY30" fmla="*/ 358191 h 689960"/>
                  <a:gd name="connsiteX31" fmla="*/ 15630 w 1000935"/>
                  <a:gd name="connsiteY31" fmla="*/ 339955 h 689960"/>
                  <a:gd name="connsiteX32" fmla="*/ 28655 w 1000935"/>
                  <a:gd name="connsiteY32" fmla="*/ 326930 h 689960"/>
                  <a:gd name="connsiteX33" fmla="*/ 10420 w 1000935"/>
                  <a:gd name="connsiteY33" fmla="*/ 316510 h 689960"/>
                  <a:gd name="connsiteX34" fmla="*/ 24748 w 1000935"/>
                  <a:gd name="connsiteY34" fmla="*/ 294368 h 689960"/>
                  <a:gd name="connsiteX35" fmla="*/ 53403 w 1000935"/>
                  <a:gd name="connsiteY35" fmla="*/ 289158 h 689960"/>
                  <a:gd name="connsiteX36" fmla="*/ 63823 w 1000935"/>
                  <a:gd name="connsiteY36" fmla="*/ 269620 h 689960"/>
                  <a:gd name="connsiteX37" fmla="*/ 57311 w 1000935"/>
                  <a:gd name="connsiteY37" fmla="*/ 260502 h 689960"/>
                  <a:gd name="connsiteX38" fmla="*/ 49495 w 1000935"/>
                  <a:gd name="connsiteY38" fmla="*/ 244872 h 689960"/>
                  <a:gd name="connsiteX39" fmla="*/ 18235 w 1000935"/>
                  <a:gd name="connsiteY39" fmla="*/ 239662 h 689960"/>
                  <a:gd name="connsiteX40" fmla="*/ 26050 w 1000935"/>
                  <a:gd name="connsiteY40" fmla="*/ 227940 h 689960"/>
                  <a:gd name="connsiteX41" fmla="*/ 53403 w 1000935"/>
                  <a:gd name="connsiteY41" fmla="*/ 207099 h 689960"/>
                  <a:gd name="connsiteX42" fmla="*/ 44285 w 1000935"/>
                  <a:gd name="connsiteY42" fmla="*/ 184957 h 689960"/>
                  <a:gd name="connsiteX43" fmla="*/ 70336 w 1000935"/>
                  <a:gd name="connsiteY43" fmla="*/ 190167 h 689960"/>
                  <a:gd name="connsiteX44" fmla="*/ 83361 w 1000935"/>
                  <a:gd name="connsiteY44" fmla="*/ 183654 h 689960"/>
                  <a:gd name="connsiteX45" fmla="*/ 76848 w 1000935"/>
                  <a:gd name="connsiteY45" fmla="*/ 174537 h 689960"/>
                  <a:gd name="connsiteX46" fmla="*/ 82058 w 1000935"/>
                  <a:gd name="connsiteY46" fmla="*/ 169327 h 689960"/>
                  <a:gd name="connsiteX47" fmla="*/ 78151 w 1000935"/>
                  <a:gd name="connsiteY47" fmla="*/ 156301 h 689960"/>
                  <a:gd name="connsiteX48" fmla="*/ 52100 w 1000935"/>
                  <a:gd name="connsiteY48" fmla="*/ 144579 h 689960"/>
                  <a:gd name="connsiteX49" fmla="*/ 53403 w 1000935"/>
                  <a:gd name="connsiteY49" fmla="*/ 128949 h 689960"/>
                  <a:gd name="connsiteX50" fmla="*/ 42983 w 1000935"/>
                  <a:gd name="connsiteY50" fmla="*/ 112016 h 689960"/>
                  <a:gd name="connsiteX51" fmla="*/ 29958 w 1000935"/>
                  <a:gd name="connsiteY51" fmla="*/ 100293 h 689960"/>
                  <a:gd name="connsiteX52" fmla="*/ 5210 w 1000935"/>
                  <a:gd name="connsiteY52" fmla="*/ 84663 h 689960"/>
                  <a:gd name="connsiteX53" fmla="*/ 11723 w 1000935"/>
                  <a:gd name="connsiteY53" fmla="*/ 59916 h 689960"/>
                  <a:gd name="connsiteX54" fmla="*/ 24748 w 1000935"/>
                  <a:gd name="connsiteY54" fmla="*/ 52101 h 689960"/>
                  <a:gd name="connsiteX55" fmla="*/ 27353 w 1000935"/>
                  <a:gd name="connsiteY55" fmla="*/ 71638 h 689960"/>
                  <a:gd name="connsiteX56" fmla="*/ 48193 w 1000935"/>
                  <a:gd name="connsiteY56" fmla="*/ 80756 h 689960"/>
                  <a:gd name="connsiteX57" fmla="*/ 63823 w 1000935"/>
                  <a:gd name="connsiteY57" fmla="*/ 78151 h 689960"/>
                  <a:gd name="connsiteX58" fmla="*/ 78151 w 1000935"/>
                  <a:gd name="connsiteY58" fmla="*/ 84663 h 689960"/>
                  <a:gd name="connsiteX59" fmla="*/ 96386 w 1000935"/>
                  <a:gd name="connsiteY59" fmla="*/ 72941 h 689960"/>
                  <a:gd name="connsiteX60" fmla="*/ 101596 w 1000935"/>
                  <a:gd name="connsiteY60" fmla="*/ 59916 h 689960"/>
                  <a:gd name="connsiteX61" fmla="*/ 112016 w 1000935"/>
                  <a:gd name="connsiteY61" fmla="*/ 61218 h 689960"/>
                  <a:gd name="connsiteX62" fmla="*/ 149789 w 1000935"/>
                  <a:gd name="connsiteY62" fmla="*/ 62521 h 689960"/>
                  <a:gd name="connsiteX63" fmla="*/ 166721 w 1000935"/>
                  <a:gd name="connsiteY63" fmla="*/ 54706 h 689960"/>
                  <a:gd name="connsiteX64" fmla="*/ 182351 w 1000935"/>
                  <a:gd name="connsiteY64" fmla="*/ 42983 h 689960"/>
                  <a:gd name="connsiteX65" fmla="*/ 224032 w 1000935"/>
                  <a:gd name="connsiteY65" fmla="*/ 37773 h 689960"/>
                  <a:gd name="connsiteX66" fmla="*/ 227939 w 1000935"/>
                  <a:gd name="connsiteY66" fmla="*/ 29958 h 689960"/>
                  <a:gd name="connsiteX67" fmla="*/ 252687 w 1000935"/>
                  <a:gd name="connsiteY67" fmla="*/ 27353 h 689960"/>
                  <a:gd name="connsiteX68" fmla="*/ 269619 w 1000935"/>
                  <a:gd name="connsiteY68" fmla="*/ 19538 h 689960"/>
                  <a:gd name="connsiteX69" fmla="*/ 277434 w 1000935"/>
                  <a:gd name="connsiteY69" fmla="*/ 27353 h 689960"/>
                  <a:gd name="connsiteX70" fmla="*/ 280040 w 1000935"/>
                  <a:gd name="connsiteY70" fmla="*/ 41680 h 689960"/>
                  <a:gd name="connsiteX71" fmla="*/ 304787 w 1000935"/>
                  <a:gd name="connsiteY71" fmla="*/ 22143 h 689960"/>
                  <a:gd name="connsiteX72" fmla="*/ 317812 w 1000935"/>
                  <a:gd name="connsiteY72" fmla="*/ 7815 h 689960"/>
                  <a:gd name="connsiteX73" fmla="*/ 375123 w 1000935"/>
                  <a:gd name="connsiteY73" fmla="*/ 0 h 689960"/>
                  <a:gd name="connsiteX74" fmla="*/ 380333 w 1000935"/>
                  <a:gd name="connsiteY74" fmla="*/ 24748 h 689960"/>
                  <a:gd name="connsiteX75" fmla="*/ 379030 w 1000935"/>
                  <a:gd name="connsiteY75" fmla="*/ 40378 h 689960"/>
                  <a:gd name="connsiteX76" fmla="*/ 386845 w 1000935"/>
                  <a:gd name="connsiteY76" fmla="*/ 80756 h 689960"/>
                  <a:gd name="connsiteX77" fmla="*/ 393358 w 1000935"/>
                  <a:gd name="connsiteY77" fmla="*/ 89873 h 689960"/>
                  <a:gd name="connsiteX78" fmla="*/ 406383 w 1000935"/>
                  <a:gd name="connsiteY78" fmla="*/ 82058 h 689960"/>
                  <a:gd name="connsiteX79" fmla="*/ 418105 w 1000935"/>
                  <a:gd name="connsiteY79" fmla="*/ 93781 h 689960"/>
                  <a:gd name="connsiteX80" fmla="*/ 418105 w 1000935"/>
                  <a:gd name="connsiteY80" fmla="*/ 121134 h 689960"/>
                  <a:gd name="connsiteX81" fmla="*/ 403778 w 1000935"/>
                  <a:gd name="connsiteY81" fmla="*/ 131554 h 689960"/>
                  <a:gd name="connsiteX82" fmla="*/ 394660 w 1000935"/>
                  <a:gd name="connsiteY82" fmla="*/ 123739 h 689960"/>
                  <a:gd name="connsiteX83" fmla="*/ 373820 w 1000935"/>
                  <a:gd name="connsiteY83" fmla="*/ 127646 h 689960"/>
                  <a:gd name="connsiteX84" fmla="*/ 363400 w 1000935"/>
                  <a:gd name="connsiteY84" fmla="*/ 135461 h 689960"/>
                  <a:gd name="connsiteX85" fmla="*/ 366005 w 1000935"/>
                  <a:gd name="connsiteY85" fmla="*/ 149789 h 689960"/>
                  <a:gd name="connsiteX86" fmla="*/ 359493 w 1000935"/>
                  <a:gd name="connsiteY86" fmla="*/ 157604 h 689960"/>
                  <a:gd name="connsiteX87" fmla="*/ 346467 w 1000935"/>
                  <a:gd name="connsiteY87" fmla="*/ 169327 h 689960"/>
                  <a:gd name="connsiteX88" fmla="*/ 342560 w 1000935"/>
                  <a:gd name="connsiteY88" fmla="*/ 179747 h 689960"/>
                  <a:gd name="connsiteX89" fmla="*/ 334745 w 1000935"/>
                  <a:gd name="connsiteY89" fmla="*/ 182352 h 689960"/>
                  <a:gd name="connsiteX90" fmla="*/ 325627 w 1000935"/>
                  <a:gd name="connsiteY90" fmla="*/ 208402 h 689960"/>
                  <a:gd name="connsiteX91" fmla="*/ 306090 w 1000935"/>
                  <a:gd name="connsiteY91" fmla="*/ 216217 h 689960"/>
                  <a:gd name="connsiteX92" fmla="*/ 304787 w 1000935"/>
                  <a:gd name="connsiteY92" fmla="*/ 235755 h 689960"/>
                  <a:gd name="connsiteX93" fmla="*/ 339955 w 1000935"/>
                  <a:gd name="connsiteY93" fmla="*/ 267015 h 689960"/>
                  <a:gd name="connsiteX94" fmla="*/ 336047 w 1000935"/>
                  <a:gd name="connsiteY94" fmla="*/ 282645 h 689960"/>
                  <a:gd name="connsiteX95" fmla="*/ 355585 w 1000935"/>
                  <a:gd name="connsiteY95" fmla="*/ 285250 h 689960"/>
                  <a:gd name="connsiteX96" fmla="*/ 366005 w 1000935"/>
                  <a:gd name="connsiteY96" fmla="*/ 307393 h 689960"/>
                  <a:gd name="connsiteX97" fmla="*/ 366005 w 1000935"/>
                  <a:gd name="connsiteY97" fmla="*/ 332140 h 689960"/>
                  <a:gd name="connsiteX98" fmla="*/ 354283 w 1000935"/>
                  <a:gd name="connsiteY98" fmla="*/ 334745 h 689960"/>
                  <a:gd name="connsiteX99" fmla="*/ 345165 w 1000935"/>
                  <a:gd name="connsiteY99" fmla="*/ 367308 h 689960"/>
                  <a:gd name="connsiteX100" fmla="*/ 356888 w 1000935"/>
                  <a:gd name="connsiteY100" fmla="*/ 377728 h 689960"/>
                  <a:gd name="connsiteX101" fmla="*/ 359493 w 1000935"/>
                  <a:gd name="connsiteY101" fmla="*/ 394661 h 689960"/>
                  <a:gd name="connsiteX102" fmla="*/ 377728 w 1000935"/>
                  <a:gd name="connsiteY102" fmla="*/ 382938 h 689960"/>
                  <a:gd name="connsiteX103" fmla="*/ 386845 w 1000935"/>
                  <a:gd name="connsiteY103" fmla="*/ 368611 h 689960"/>
                  <a:gd name="connsiteX104" fmla="*/ 414198 w 1000935"/>
                  <a:gd name="connsiteY104" fmla="*/ 368611 h 689960"/>
                  <a:gd name="connsiteX105" fmla="*/ 437643 w 1000935"/>
                  <a:gd name="connsiteY105" fmla="*/ 376426 h 689960"/>
                  <a:gd name="connsiteX106" fmla="*/ 448531 w 1000935"/>
                  <a:gd name="connsiteY106" fmla="*/ 374870 h 689960"/>
                  <a:gd name="connsiteX107" fmla="*/ 1000935 w 1000935"/>
                  <a:gd name="connsiteY107" fmla="*/ 576152 h 689960"/>
                  <a:gd name="connsiteX0" fmla="*/ 448531 w 448531"/>
                  <a:gd name="connsiteY0" fmla="*/ 689960 h 689960"/>
                  <a:gd name="connsiteX1" fmla="*/ 437643 w 448531"/>
                  <a:gd name="connsiteY1" fmla="*/ 685121 h 689960"/>
                  <a:gd name="connsiteX2" fmla="*/ 411593 w 448531"/>
                  <a:gd name="connsiteY2" fmla="*/ 683818 h 689960"/>
                  <a:gd name="connsiteX3" fmla="*/ 405080 w 448531"/>
                  <a:gd name="connsiteY3" fmla="*/ 682516 h 689960"/>
                  <a:gd name="connsiteX4" fmla="*/ 379030 w 448531"/>
                  <a:gd name="connsiteY4" fmla="*/ 672096 h 689960"/>
                  <a:gd name="connsiteX5" fmla="*/ 354283 w 448531"/>
                  <a:gd name="connsiteY5" fmla="*/ 666886 h 689960"/>
                  <a:gd name="connsiteX6" fmla="*/ 321720 w 448531"/>
                  <a:gd name="connsiteY6" fmla="*/ 659071 h 689960"/>
                  <a:gd name="connsiteX7" fmla="*/ 303485 w 448531"/>
                  <a:gd name="connsiteY7" fmla="*/ 657768 h 689960"/>
                  <a:gd name="connsiteX8" fmla="*/ 267014 w 448531"/>
                  <a:gd name="connsiteY8" fmla="*/ 634323 h 689960"/>
                  <a:gd name="connsiteX9" fmla="*/ 255292 w 448531"/>
                  <a:gd name="connsiteY9" fmla="*/ 634323 h 689960"/>
                  <a:gd name="connsiteX10" fmla="*/ 211007 w 448531"/>
                  <a:gd name="connsiteY10" fmla="*/ 601760 h 689960"/>
                  <a:gd name="connsiteX11" fmla="*/ 204494 w 448531"/>
                  <a:gd name="connsiteY11" fmla="*/ 560080 h 689960"/>
                  <a:gd name="connsiteX12" fmla="*/ 174536 w 448531"/>
                  <a:gd name="connsiteY12" fmla="*/ 544450 h 689960"/>
                  <a:gd name="connsiteX13" fmla="*/ 177141 w 448531"/>
                  <a:gd name="connsiteY13" fmla="*/ 537937 h 689960"/>
                  <a:gd name="connsiteX14" fmla="*/ 183654 w 448531"/>
                  <a:gd name="connsiteY14" fmla="*/ 528820 h 689960"/>
                  <a:gd name="connsiteX15" fmla="*/ 201889 w 448531"/>
                  <a:gd name="connsiteY15" fmla="*/ 527517 h 689960"/>
                  <a:gd name="connsiteX16" fmla="*/ 205797 w 448531"/>
                  <a:gd name="connsiteY16" fmla="*/ 507979 h 689960"/>
                  <a:gd name="connsiteX17" fmla="*/ 201889 w 448531"/>
                  <a:gd name="connsiteY17" fmla="*/ 502769 h 689960"/>
                  <a:gd name="connsiteX18" fmla="*/ 184956 w 448531"/>
                  <a:gd name="connsiteY18" fmla="*/ 496257 h 689960"/>
                  <a:gd name="connsiteX19" fmla="*/ 183654 w 448531"/>
                  <a:gd name="connsiteY19" fmla="*/ 483232 h 689960"/>
                  <a:gd name="connsiteX20" fmla="*/ 165419 w 448531"/>
                  <a:gd name="connsiteY20" fmla="*/ 483232 h 689960"/>
                  <a:gd name="connsiteX21" fmla="*/ 162814 w 448531"/>
                  <a:gd name="connsiteY21" fmla="*/ 472812 h 689960"/>
                  <a:gd name="connsiteX22" fmla="*/ 125041 w 448531"/>
                  <a:gd name="connsiteY22" fmla="*/ 451971 h 689960"/>
                  <a:gd name="connsiteX23" fmla="*/ 110713 w 448531"/>
                  <a:gd name="connsiteY23" fmla="*/ 453274 h 689960"/>
                  <a:gd name="connsiteX24" fmla="*/ 106806 w 448531"/>
                  <a:gd name="connsiteY24" fmla="*/ 444156 h 689960"/>
                  <a:gd name="connsiteX25" fmla="*/ 69033 w 448531"/>
                  <a:gd name="connsiteY25" fmla="*/ 415501 h 689960"/>
                  <a:gd name="connsiteX26" fmla="*/ 49495 w 448531"/>
                  <a:gd name="connsiteY26" fmla="*/ 380333 h 689960"/>
                  <a:gd name="connsiteX27" fmla="*/ 0 w 448531"/>
                  <a:gd name="connsiteY27" fmla="*/ 382938 h 689960"/>
                  <a:gd name="connsiteX28" fmla="*/ 2605 w 448531"/>
                  <a:gd name="connsiteY28" fmla="*/ 371216 h 689960"/>
                  <a:gd name="connsiteX29" fmla="*/ 2605 w 448531"/>
                  <a:gd name="connsiteY29" fmla="*/ 363401 h 689960"/>
                  <a:gd name="connsiteX30" fmla="*/ 9118 w 448531"/>
                  <a:gd name="connsiteY30" fmla="*/ 358191 h 689960"/>
                  <a:gd name="connsiteX31" fmla="*/ 15630 w 448531"/>
                  <a:gd name="connsiteY31" fmla="*/ 339955 h 689960"/>
                  <a:gd name="connsiteX32" fmla="*/ 28655 w 448531"/>
                  <a:gd name="connsiteY32" fmla="*/ 326930 h 689960"/>
                  <a:gd name="connsiteX33" fmla="*/ 10420 w 448531"/>
                  <a:gd name="connsiteY33" fmla="*/ 316510 h 689960"/>
                  <a:gd name="connsiteX34" fmla="*/ 24748 w 448531"/>
                  <a:gd name="connsiteY34" fmla="*/ 294368 h 689960"/>
                  <a:gd name="connsiteX35" fmla="*/ 53403 w 448531"/>
                  <a:gd name="connsiteY35" fmla="*/ 289158 h 689960"/>
                  <a:gd name="connsiteX36" fmla="*/ 63823 w 448531"/>
                  <a:gd name="connsiteY36" fmla="*/ 269620 h 689960"/>
                  <a:gd name="connsiteX37" fmla="*/ 57311 w 448531"/>
                  <a:gd name="connsiteY37" fmla="*/ 260502 h 689960"/>
                  <a:gd name="connsiteX38" fmla="*/ 49495 w 448531"/>
                  <a:gd name="connsiteY38" fmla="*/ 244872 h 689960"/>
                  <a:gd name="connsiteX39" fmla="*/ 18235 w 448531"/>
                  <a:gd name="connsiteY39" fmla="*/ 239662 h 689960"/>
                  <a:gd name="connsiteX40" fmla="*/ 26050 w 448531"/>
                  <a:gd name="connsiteY40" fmla="*/ 227940 h 689960"/>
                  <a:gd name="connsiteX41" fmla="*/ 53403 w 448531"/>
                  <a:gd name="connsiteY41" fmla="*/ 207099 h 689960"/>
                  <a:gd name="connsiteX42" fmla="*/ 44285 w 448531"/>
                  <a:gd name="connsiteY42" fmla="*/ 184957 h 689960"/>
                  <a:gd name="connsiteX43" fmla="*/ 70336 w 448531"/>
                  <a:gd name="connsiteY43" fmla="*/ 190167 h 689960"/>
                  <a:gd name="connsiteX44" fmla="*/ 83361 w 448531"/>
                  <a:gd name="connsiteY44" fmla="*/ 183654 h 689960"/>
                  <a:gd name="connsiteX45" fmla="*/ 76848 w 448531"/>
                  <a:gd name="connsiteY45" fmla="*/ 174537 h 689960"/>
                  <a:gd name="connsiteX46" fmla="*/ 82058 w 448531"/>
                  <a:gd name="connsiteY46" fmla="*/ 169327 h 689960"/>
                  <a:gd name="connsiteX47" fmla="*/ 78151 w 448531"/>
                  <a:gd name="connsiteY47" fmla="*/ 156301 h 689960"/>
                  <a:gd name="connsiteX48" fmla="*/ 52100 w 448531"/>
                  <a:gd name="connsiteY48" fmla="*/ 144579 h 689960"/>
                  <a:gd name="connsiteX49" fmla="*/ 53403 w 448531"/>
                  <a:gd name="connsiteY49" fmla="*/ 128949 h 689960"/>
                  <a:gd name="connsiteX50" fmla="*/ 42983 w 448531"/>
                  <a:gd name="connsiteY50" fmla="*/ 112016 h 689960"/>
                  <a:gd name="connsiteX51" fmla="*/ 29958 w 448531"/>
                  <a:gd name="connsiteY51" fmla="*/ 100293 h 689960"/>
                  <a:gd name="connsiteX52" fmla="*/ 5210 w 448531"/>
                  <a:gd name="connsiteY52" fmla="*/ 84663 h 689960"/>
                  <a:gd name="connsiteX53" fmla="*/ 11723 w 448531"/>
                  <a:gd name="connsiteY53" fmla="*/ 59916 h 689960"/>
                  <a:gd name="connsiteX54" fmla="*/ 24748 w 448531"/>
                  <a:gd name="connsiteY54" fmla="*/ 52101 h 689960"/>
                  <a:gd name="connsiteX55" fmla="*/ 27353 w 448531"/>
                  <a:gd name="connsiteY55" fmla="*/ 71638 h 689960"/>
                  <a:gd name="connsiteX56" fmla="*/ 48193 w 448531"/>
                  <a:gd name="connsiteY56" fmla="*/ 80756 h 689960"/>
                  <a:gd name="connsiteX57" fmla="*/ 63823 w 448531"/>
                  <a:gd name="connsiteY57" fmla="*/ 78151 h 689960"/>
                  <a:gd name="connsiteX58" fmla="*/ 78151 w 448531"/>
                  <a:gd name="connsiteY58" fmla="*/ 84663 h 689960"/>
                  <a:gd name="connsiteX59" fmla="*/ 96386 w 448531"/>
                  <a:gd name="connsiteY59" fmla="*/ 72941 h 689960"/>
                  <a:gd name="connsiteX60" fmla="*/ 101596 w 448531"/>
                  <a:gd name="connsiteY60" fmla="*/ 59916 h 689960"/>
                  <a:gd name="connsiteX61" fmla="*/ 112016 w 448531"/>
                  <a:gd name="connsiteY61" fmla="*/ 61218 h 689960"/>
                  <a:gd name="connsiteX62" fmla="*/ 149789 w 448531"/>
                  <a:gd name="connsiteY62" fmla="*/ 62521 h 689960"/>
                  <a:gd name="connsiteX63" fmla="*/ 166721 w 448531"/>
                  <a:gd name="connsiteY63" fmla="*/ 54706 h 689960"/>
                  <a:gd name="connsiteX64" fmla="*/ 182351 w 448531"/>
                  <a:gd name="connsiteY64" fmla="*/ 42983 h 689960"/>
                  <a:gd name="connsiteX65" fmla="*/ 224032 w 448531"/>
                  <a:gd name="connsiteY65" fmla="*/ 37773 h 689960"/>
                  <a:gd name="connsiteX66" fmla="*/ 227939 w 448531"/>
                  <a:gd name="connsiteY66" fmla="*/ 29958 h 689960"/>
                  <a:gd name="connsiteX67" fmla="*/ 252687 w 448531"/>
                  <a:gd name="connsiteY67" fmla="*/ 27353 h 689960"/>
                  <a:gd name="connsiteX68" fmla="*/ 269619 w 448531"/>
                  <a:gd name="connsiteY68" fmla="*/ 19538 h 689960"/>
                  <a:gd name="connsiteX69" fmla="*/ 277434 w 448531"/>
                  <a:gd name="connsiteY69" fmla="*/ 27353 h 689960"/>
                  <a:gd name="connsiteX70" fmla="*/ 280040 w 448531"/>
                  <a:gd name="connsiteY70" fmla="*/ 41680 h 689960"/>
                  <a:gd name="connsiteX71" fmla="*/ 304787 w 448531"/>
                  <a:gd name="connsiteY71" fmla="*/ 22143 h 689960"/>
                  <a:gd name="connsiteX72" fmla="*/ 317812 w 448531"/>
                  <a:gd name="connsiteY72" fmla="*/ 7815 h 689960"/>
                  <a:gd name="connsiteX73" fmla="*/ 375123 w 448531"/>
                  <a:gd name="connsiteY73" fmla="*/ 0 h 689960"/>
                  <a:gd name="connsiteX74" fmla="*/ 380333 w 448531"/>
                  <a:gd name="connsiteY74" fmla="*/ 24748 h 689960"/>
                  <a:gd name="connsiteX75" fmla="*/ 379030 w 448531"/>
                  <a:gd name="connsiteY75" fmla="*/ 40378 h 689960"/>
                  <a:gd name="connsiteX76" fmla="*/ 386845 w 448531"/>
                  <a:gd name="connsiteY76" fmla="*/ 80756 h 689960"/>
                  <a:gd name="connsiteX77" fmla="*/ 393358 w 448531"/>
                  <a:gd name="connsiteY77" fmla="*/ 89873 h 689960"/>
                  <a:gd name="connsiteX78" fmla="*/ 406383 w 448531"/>
                  <a:gd name="connsiteY78" fmla="*/ 82058 h 689960"/>
                  <a:gd name="connsiteX79" fmla="*/ 418105 w 448531"/>
                  <a:gd name="connsiteY79" fmla="*/ 93781 h 689960"/>
                  <a:gd name="connsiteX80" fmla="*/ 418105 w 448531"/>
                  <a:gd name="connsiteY80" fmla="*/ 121134 h 689960"/>
                  <a:gd name="connsiteX81" fmla="*/ 403778 w 448531"/>
                  <a:gd name="connsiteY81" fmla="*/ 131554 h 689960"/>
                  <a:gd name="connsiteX82" fmla="*/ 394660 w 448531"/>
                  <a:gd name="connsiteY82" fmla="*/ 123739 h 689960"/>
                  <a:gd name="connsiteX83" fmla="*/ 373820 w 448531"/>
                  <a:gd name="connsiteY83" fmla="*/ 127646 h 689960"/>
                  <a:gd name="connsiteX84" fmla="*/ 363400 w 448531"/>
                  <a:gd name="connsiteY84" fmla="*/ 135461 h 689960"/>
                  <a:gd name="connsiteX85" fmla="*/ 366005 w 448531"/>
                  <a:gd name="connsiteY85" fmla="*/ 149789 h 689960"/>
                  <a:gd name="connsiteX86" fmla="*/ 359493 w 448531"/>
                  <a:gd name="connsiteY86" fmla="*/ 157604 h 689960"/>
                  <a:gd name="connsiteX87" fmla="*/ 346467 w 448531"/>
                  <a:gd name="connsiteY87" fmla="*/ 169327 h 689960"/>
                  <a:gd name="connsiteX88" fmla="*/ 342560 w 448531"/>
                  <a:gd name="connsiteY88" fmla="*/ 179747 h 689960"/>
                  <a:gd name="connsiteX89" fmla="*/ 334745 w 448531"/>
                  <a:gd name="connsiteY89" fmla="*/ 182352 h 689960"/>
                  <a:gd name="connsiteX90" fmla="*/ 325627 w 448531"/>
                  <a:gd name="connsiteY90" fmla="*/ 208402 h 689960"/>
                  <a:gd name="connsiteX91" fmla="*/ 306090 w 448531"/>
                  <a:gd name="connsiteY91" fmla="*/ 216217 h 689960"/>
                  <a:gd name="connsiteX92" fmla="*/ 304787 w 448531"/>
                  <a:gd name="connsiteY92" fmla="*/ 235755 h 689960"/>
                  <a:gd name="connsiteX93" fmla="*/ 339955 w 448531"/>
                  <a:gd name="connsiteY93" fmla="*/ 267015 h 689960"/>
                  <a:gd name="connsiteX94" fmla="*/ 336047 w 448531"/>
                  <a:gd name="connsiteY94" fmla="*/ 282645 h 689960"/>
                  <a:gd name="connsiteX95" fmla="*/ 355585 w 448531"/>
                  <a:gd name="connsiteY95" fmla="*/ 285250 h 689960"/>
                  <a:gd name="connsiteX96" fmla="*/ 366005 w 448531"/>
                  <a:gd name="connsiteY96" fmla="*/ 307393 h 689960"/>
                  <a:gd name="connsiteX97" fmla="*/ 366005 w 448531"/>
                  <a:gd name="connsiteY97" fmla="*/ 332140 h 689960"/>
                  <a:gd name="connsiteX98" fmla="*/ 354283 w 448531"/>
                  <a:gd name="connsiteY98" fmla="*/ 334745 h 689960"/>
                  <a:gd name="connsiteX99" fmla="*/ 345165 w 448531"/>
                  <a:gd name="connsiteY99" fmla="*/ 367308 h 689960"/>
                  <a:gd name="connsiteX100" fmla="*/ 356888 w 448531"/>
                  <a:gd name="connsiteY100" fmla="*/ 377728 h 689960"/>
                  <a:gd name="connsiteX101" fmla="*/ 359493 w 448531"/>
                  <a:gd name="connsiteY101" fmla="*/ 394661 h 689960"/>
                  <a:gd name="connsiteX102" fmla="*/ 377728 w 448531"/>
                  <a:gd name="connsiteY102" fmla="*/ 382938 h 689960"/>
                  <a:gd name="connsiteX103" fmla="*/ 386845 w 448531"/>
                  <a:gd name="connsiteY103" fmla="*/ 368611 h 689960"/>
                  <a:gd name="connsiteX104" fmla="*/ 414198 w 448531"/>
                  <a:gd name="connsiteY104" fmla="*/ 368611 h 689960"/>
                  <a:gd name="connsiteX105" fmla="*/ 437643 w 448531"/>
                  <a:gd name="connsiteY105" fmla="*/ 376426 h 689960"/>
                  <a:gd name="connsiteX106" fmla="*/ 448531 w 448531"/>
                  <a:gd name="connsiteY106" fmla="*/ 374870 h 689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</a:cxnLst>
                <a:rect l="l" t="t" r="r" b="b"/>
                <a:pathLst>
                  <a:path w="448531" h="689960">
                    <a:moveTo>
                      <a:pt x="448531" y="689960"/>
                    </a:moveTo>
                    <a:lnTo>
                      <a:pt x="437643" y="685121"/>
                    </a:lnTo>
                    <a:lnTo>
                      <a:pt x="411593" y="683818"/>
                    </a:lnTo>
                    <a:lnTo>
                      <a:pt x="405080" y="682516"/>
                    </a:lnTo>
                    <a:lnTo>
                      <a:pt x="379030" y="672096"/>
                    </a:lnTo>
                    <a:lnTo>
                      <a:pt x="354283" y="666886"/>
                    </a:lnTo>
                    <a:lnTo>
                      <a:pt x="321720" y="659071"/>
                    </a:lnTo>
                    <a:lnTo>
                      <a:pt x="303485" y="657768"/>
                    </a:lnTo>
                    <a:lnTo>
                      <a:pt x="267014" y="634323"/>
                    </a:lnTo>
                    <a:lnTo>
                      <a:pt x="255292" y="634323"/>
                    </a:lnTo>
                    <a:lnTo>
                      <a:pt x="211007" y="601760"/>
                    </a:lnTo>
                    <a:lnTo>
                      <a:pt x="204494" y="560080"/>
                    </a:lnTo>
                    <a:lnTo>
                      <a:pt x="174536" y="544450"/>
                    </a:lnTo>
                    <a:lnTo>
                      <a:pt x="177141" y="537937"/>
                    </a:lnTo>
                    <a:lnTo>
                      <a:pt x="183654" y="528820"/>
                    </a:lnTo>
                    <a:lnTo>
                      <a:pt x="201889" y="527517"/>
                    </a:lnTo>
                    <a:lnTo>
                      <a:pt x="205797" y="507979"/>
                    </a:lnTo>
                    <a:lnTo>
                      <a:pt x="201889" y="502769"/>
                    </a:lnTo>
                    <a:lnTo>
                      <a:pt x="184956" y="496257"/>
                    </a:lnTo>
                    <a:lnTo>
                      <a:pt x="183654" y="483232"/>
                    </a:lnTo>
                    <a:lnTo>
                      <a:pt x="165419" y="483232"/>
                    </a:lnTo>
                    <a:lnTo>
                      <a:pt x="162814" y="472812"/>
                    </a:lnTo>
                    <a:lnTo>
                      <a:pt x="125041" y="451971"/>
                    </a:lnTo>
                    <a:lnTo>
                      <a:pt x="110713" y="453274"/>
                    </a:lnTo>
                    <a:lnTo>
                      <a:pt x="106806" y="444156"/>
                    </a:lnTo>
                    <a:lnTo>
                      <a:pt x="69033" y="415501"/>
                    </a:lnTo>
                    <a:lnTo>
                      <a:pt x="49495" y="380333"/>
                    </a:lnTo>
                    <a:lnTo>
                      <a:pt x="0" y="382938"/>
                    </a:lnTo>
                    <a:lnTo>
                      <a:pt x="2605" y="371216"/>
                    </a:lnTo>
                    <a:lnTo>
                      <a:pt x="2605" y="363401"/>
                    </a:lnTo>
                    <a:lnTo>
                      <a:pt x="9118" y="358191"/>
                    </a:lnTo>
                    <a:lnTo>
                      <a:pt x="15630" y="339955"/>
                    </a:lnTo>
                    <a:lnTo>
                      <a:pt x="28655" y="326930"/>
                    </a:lnTo>
                    <a:lnTo>
                      <a:pt x="10420" y="316510"/>
                    </a:lnTo>
                    <a:lnTo>
                      <a:pt x="24748" y="294368"/>
                    </a:lnTo>
                    <a:lnTo>
                      <a:pt x="53403" y="289158"/>
                    </a:lnTo>
                    <a:lnTo>
                      <a:pt x="63823" y="269620"/>
                    </a:lnTo>
                    <a:lnTo>
                      <a:pt x="57311" y="260502"/>
                    </a:lnTo>
                    <a:lnTo>
                      <a:pt x="49495" y="244872"/>
                    </a:lnTo>
                    <a:lnTo>
                      <a:pt x="18235" y="239662"/>
                    </a:lnTo>
                    <a:lnTo>
                      <a:pt x="26050" y="227940"/>
                    </a:lnTo>
                    <a:lnTo>
                      <a:pt x="53403" y="207099"/>
                    </a:lnTo>
                    <a:lnTo>
                      <a:pt x="44285" y="184957"/>
                    </a:lnTo>
                    <a:lnTo>
                      <a:pt x="70336" y="190167"/>
                    </a:lnTo>
                    <a:lnTo>
                      <a:pt x="83361" y="183654"/>
                    </a:lnTo>
                    <a:lnTo>
                      <a:pt x="76848" y="174537"/>
                    </a:lnTo>
                    <a:lnTo>
                      <a:pt x="82058" y="169327"/>
                    </a:lnTo>
                    <a:lnTo>
                      <a:pt x="78151" y="156301"/>
                    </a:lnTo>
                    <a:lnTo>
                      <a:pt x="52100" y="144579"/>
                    </a:lnTo>
                    <a:lnTo>
                      <a:pt x="53403" y="128949"/>
                    </a:lnTo>
                    <a:lnTo>
                      <a:pt x="42983" y="112016"/>
                    </a:lnTo>
                    <a:lnTo>
                      <a:pt x="29958" y="100293"/>
                    </a:lnTo>
                    <a:lnTo>
                      <a:pt x="5210" y="84663"/>
                    </a:lnTo>
                    <a:lnTo>
                      <a:pt x="11723" y="59916"/>
                    </a:lnTo>
                    <a:lnTo>
                      <a:pt x="24748" y="52101"/>
                    </a:lnTo>
                    <a:lnTo>
                      <a:pt x="27353" y="71638"/>
                    </a:lnTo>
                    <a:lnTo>
                      <a:pt x="48193" y="80756"/>
                    </a:lnTo>
                    <a:lnTo>
                      <a:pt x="63823" y="78151"/>
                    </a:lnTo>
                    <a:lnTo>
                      <a:pt x="78151" y="84663"/>
                    </a:lnTo>
                    <a:lnTo>
                      <a:pt x="96386" y="72941"/>
                    </a:lnTo>
                    <a:lnTo>
                      <a:pt x="101596" y="59916"/>
                    </a:lnTo>
                    <a:lnTo>
                      <a:pt x="112016" y="61218"/>
                    </a:lnTo>
                    <a:lnTo>
                      <a:pt x="149789" y="62521"/>
                    </a:lnTo>
                    <a:lnTo>
                      <a:pt x="166721" y="54706"/>
                    </a:lnTo>
                    <a:lnTo>
                      <a:pt x="182351" y="42983"/>
                    </a:lnTo>
                    <a:lnTo>
                      <a:pt x="224032" y="37773"/>
                    </a:lnTo>
                    <a:lnTo>
                      <a:pt x="227939" y="29958"/>
                    </a:lnTo>
                    <a:lnTo>
                      <a:pt x="252687" y="27353"/>
                    </a:lnTo>
                    <a:lnTo>
                      <a:pt x="269619" y="19538"/>
                    </a:lnTo>
                    <a:lnTo>
                      <a:pt x="277434" y="27353"/>
                    </a:lnTo>
                    <a:lnTo>
                      <a:pt x="280040" y="41680"/>
                    </a:lnTo>
                    <a:lnTo>
                      <a:pt x="304787" y="22143"/>
                    </a:lnTo>
                    <a:lnTo>
                      <a:pt x="317812" y="7815"/>
                    </a:lnTo>
                    <a:lnTo>
                      <a:pt x="375123" y="0"/>
                    </a:lnTo>
                    <a:lnTo>
                      <a:pt x="380333" y="24748"/>
                    </a:lnTo>
                    <a:lnTo>
                      <a:pt x="379030" y="40378"/>
                    </a:lnTo>
                    <a:lnTo>
                      <a:pt x="386845" y="80756"/>
                    </a:lnTo>
                    <a:lnTo>
                      <a:pt x="393358" y="89873"/>
                    </a:lnTo>
                    <a:lnTo>
                      <a:pt x="406383" y="82058"/>
                    </a:lnTo>
                    <a:lnTo>
                      <a:pt x="418105" y="93781"/>
                    </a:lnTo>
                    <a:lnTo>
                      <a:pt x="418105" y="121134"/>
                    </a:lnTo>
                    <a:lnTo>
                      <a:pt x="403778" y="131554"/>
                    </a:lnTo>
                    <a:lnTo>
                      <a:pt x="394660" y="123739"/>
                    </a:lnTo>
                    <a:lnTo>
                      <a:pt x="373820" y="127646"/>
                    </a:lnTo>
                    <a:lnTo>
                      <a:pt x="363400" y="135461"/>
                    </a:lnTo>
                    <a:lnTo>
                      <a:pt x="366005" y="149789"/>
                    </a:lnTo>
                    <a:lnTo>
                      <a:pt x="359493" y="157604"/>
                    </a:lnTo>
                    <a:lnTo>
                      <a:pt x="346467" y="169327"/>
                    </a:lnTo>
                    <a:lnTo>
                      <a:pt x="342560" y="179747"/>
                    </a:lnTo>
                    <a:lnTo>
                      <a:pt x="334745" y="182352"/>
                    </a:lnTo>
                    <a:lnTo>
                      <a:pt x="325627" y="208402"/>
                    </a:lnTo>
                    <a:lnTo>
                      <a:pt x="306090" y="216217"/>
                    </a:lnTo>
                    <a:cubicBezTo>
                      <a:pt x="305656" y="222730"/>
                      <a:pt x="305221" y="229242"/>
                      <a:pt x="304787" y="235755"/>
                    </a:cubicBezTo>
                    <a:lnTo>
                      <a:pt x="339955" y="267015"/>
                    </a:lnTo>
                    <a:lnTo>
                      <a:pt x="336047" y="282645"/>
                    </a:lnTo>
                    <a:lnTo>
                      <a:pt x="355585" y="285250"/>
                    </a:lnTo>
                    <a:lnTo>
                      <a:pt x="366005" y="307393"/>
                    </a:lnTo>
                    <a:lnTo>
                      <a:pt x="366005" y="332140"/>
                    </a:lnTo>
                    <a:lnTo>
                      <a:pt x="354283" y="334745"/>
                    </a:lnTo>
                    <a:lnTo>
                      <a:pt x="345165" y="367308"/>
                    </a:lnTo>
                    <a:lnTo>
                      <a:pt x="356888" y="377728"/>
                    </a:lnTo>
                    <a:lnTo>
                      <a:pt x="359493" y="394661"/>
                    </a:lnTo>
                    <a:lnTo>
                      <a:pt x="377728" y="382938"/>
                    </a:lnTo>
                    <a:lnTo>
                      <a:pt x="386845" y="368611"/>
                    </a:lnTo>
                    <a:lnTo>
                      <a:pt x="414198" y="368611"/>
                    </a:lnTo>
                    <a:lnTo>
                      <a:pt x="437643" y="376426"/>
                    </a:lnTo>
                    <a:lnTo>
                      <a:pt x="448531" y="374870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502" name="グループ化 501">
              <a:extLst>
                <a:ext uri="{FF2B5EF4-FFF2-40B4-BE49-F238E27FC236}">
                  <a16:creationId xmlns:a16="http://schemas.microsoft.com/office/drawing/2014/main" id="{95F8FA54-F11E-519E-6F77-642FBF873921}"/>
                </a:ext>
              </a:extLst>
            </p:cNvPr>
            <p:cNvGrpSpPr/>
            <p:nvPr/>
          </p:nvGrpSpPr>
          <p:grpSpPr>
            <a:xfrm>
              <a:off x="1229745" y="1164170"/>
              <a:ext cx="1691573" cy="803024"/>
              <a:chOff x="1229745" y="1164170"/>
              <a:chExt cx="1691573" cy="803024"/>
            </a:xfrm>
          </p:grpSpPr>
          <p:sp>
            <p:nvSpPr>
              <p:cNvPr id="503" name="正方形/長方形 502">
                <a:extLst>
                  <a:ext uri="{FF2B5EF4-FFF2-40B4-BE49-F238E27FC236}">
                    <a16:creationId xmlns:a16="http://schemas.microsoft.com/office/drawing/2014/main" id="{1140F4AA-EF34-ED2F-0C08-B0D63624F0DE}"/>
                  </a:ext>
                </a:extLst>
              </p:cNvPr>
              <p:cNvSpPr/>
              <p:nvPr/>
            </p:nvSpPr>
            <p:spPr>
              <a:xfrm>
                <a:off x="2652014" y="1458511"/>
                <a:ext cx="269304" cy="153889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兵庫</a:t>
                </a:r>
              </a:p>
            </p:txBody>
          </p:sp>
          <p:sp>
            <p:nvSpPr>
              <p:cNvPr id="504" name="正方形/長方形 503">
                <a:extLst>
                  <a:ext uri="{FF2B5EF4-FFF2-40B4-BE49-F238E27FC236}">
                    <a16:creationId xmlns:a16="http://schemas.microsoft.com/office/drawing/2014/main" id="{2F4DC231-16CC-6028-B217-E2AD03522900}"/>
                  </a:ext>
                </a:extLst>
              </p:cNvPr>
              <p:cNvSpPr/>
              <p:nvPr/>
            </p:nvSpPr>
            <p:spPr>
              <a:xfrm>
                <a:off x="1977998" y="1164170"/>
                <a:ext cx="423194" cy="24622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鳥取</a:t>
                </a:r>
              </a:p>
            </p:txBody>
          </p:sp>
          <p:sp>
            <p:nvSpPr>
              <p:cNvPr id="505" name="正方形/長方形 504">
                <a:extLst>
                  <a:ext uri="{FF2B5EF4-FFF2-40B4-BE49-F238E27FC236}">
                    <a16:creationId xmlns:a16="http://schemas.microsoft.com/office/drawing/2014/main" id="{0076C01C-B9AA-5EDD-8027-7AD6B23292FE}"/>
                  </a:ext>
                </a:extLst>
              </p:cNvPr>
              <p:cNvSpPr/>
              <p:nvPr/>
            </p:nvSpPr>
            <p:spPr>
              <a:xfrm rot="19268282">
                <a:off x="1229745" y="1500707"/>
                <a:ext cx="269304" cy="153889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島根</a:t>
                </a:r>
              </a:p>
            </p:txBody>
          </p:sp>
          <p:sp>
            <p:nvSpPr>
              <p:cNvPr id="506" name="正方形/長方形 505">
                <a:extLst>
                  <a:ext uri="{FF2B5EF4-FFF2-40B4-BE49-F238E27FC236}">
                    <a16:creationId xmlns:a16="http://schemas.microsoft.com/office/drawing/2014/main" id="{8513BDD2-277D-C65A-2388-EFE6C5CDB609}"/>
                  </a:ext>
                </a:extLst>
              </p:cNvPr>
              <p:cNvSpPr/>
              <p:nvPr/>
            </p:nvSpPr>
            <p:spPr>
              <a:xfrm>
                <a:off x="2020084" y="1601879"/>
                <a:ext cx="269304" cy="153889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岡山</a:t>
                </a:r>
              </a:p>
            </p:txBody>
          </p:sp>
          <p:sp>
            <p:nvSpPr>
              <p:cNvPr id="507" name="正方形/長方形 506">
                <a:extLst>
                  <a:ext uri="{FF2B5EF4-FFF2-40B4-BE49-F238E27FC236}">
                    <a16:creationId xmlns:a16="http://schemas.microsoft.com/office/drawing/2014/main" id="{E9B69B15-F6CE-C90E-D43C-CF80E1ED9F39}"/>
                  </a:ext>
                </a:extLst>
              </p:cNvPr>
              <p:cNvSpPr/>
              <p:nvPr/>
            </p:nvSpPr>
            <p:spPr>
              <a:xfrm>
                <a:off x="1384973" y="1813305"/>
                <a:ext cx="269304" cy="153889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広島</a:t>
                </a:r>
              </a:p>
            </p:txBody>
          </p:sp>
        </p:grpSp>
      </p:grpSp>
      <p:grpSp>
        <p:nvGrpSpPr>
          <p:cNvPr id="710" name="グループ化 709">
            <a:extLst>
              <a:ext uri="{FF2B5EF4-FFF2-40B4-BE49-F238E27FC236}">
                <a16:creationId xmlns:a16="http://schemas.microsoft.com/office/drawing/2014/main" id="{8CDF7582-E5B7-027D-E53E-F67CF397C9C8}"/>
              </a:ext>
            </a:extLst>
          </p:cNvPr>
          <p:cNvGrpSpPr/>
          <p:nvPr/>
        </p:nvGrpSpPr>
        <p:grpSpPr>
          <a:xfrm>
            <a:off x="670560" y="3858675"/>
            <a:ext cx="2707091" cy="2579921"/>
            <a:chOff x="670560" y="3858675"/>
            <a:chExt cx="2707091" cy="2579921"/>
          </a:xfrm>
        </p:grpSpPr>
        <p:grpSp>
          <p:nvGrpSpPr>
            <p:cNvPr id="668" name="グループ化 667">
              <a:extLst>
                <a:ext uri="{FF2B5EF4-FFF2-40B4-BE49-F238E27FC236}">
                  <a16:creationId xmlns:a16="http://schemas.microsoft.com/office/drawing/2014/main" id="{328A6413-17DA-874A-DD1B-8EFF0D1CAB4D}"/>
                </a:ext>
              </a:extLst>
            </p:cNvPr>
            <p:cNvGrpSpPr/>
            <p:nvPr/>
          </p:nvGrpSpPr>
          <p:grpSpPr>
            <a:xfrm>
              <a:off x="670560" y="3858675"/>
              <a:ext cx="2707091" cy="2579921"/>
              <a:chOff x="670560" y="3858675"/>
              <a:chExt cx="2707091" cy="2579921"/>
            </a:xfrm>
          </p:grpSpPr>
          <p:sp>
            <p:nvSpPr>
              <p:cNvPr id="554" name="フリーフォーム: 図形 553">
                <a:extLst>
                  <a:ext uri="{FF2B5EF4-FFF2-40B4-BE49-F238E27FC236}">
                    <a16:creationId xmlns:a16="http://schemas.microsoft.com/office/drawing/2014/main" id="{488E79D7-FFA5-B33D-7883-04A519295EBF}"/>
                  </a:ext>
                </a:extLst>
              </p:cNvPr>
              <p:cNvSpPr/>
              <p:nvPr/>
            </p:nvSpPr>
            <p:spPr>
              <a:xfrm>
                <a:off x="2656298" y="3858675"/>
                <a:ext cx="721353" cy="1759643"/>
              </a:xfrm>
              <a:custGeom>
                <a:avLst/>
                <a:gdLst>
                  <a:gd name="connsiteX0" fmla="*/ 407295 w 721353"/>
                  <a:gd name="connsiteY0" fmla="*/ 0 h 1759643"/>
                  <a:gd name="connsiteX1" fmla="*/ 448661 w 721353"/>
                  <a:gd name="connsiteY1" fmla="*/ 0 h 1759643"/>
                  <a:gd name="connsiteX2" fmla="*/ 467753 w 721353"/>
                  <a:gd name="connsiteY2" fmla="*/ 28638 h 1759643"/>
                  <a:gd name="connsiteX3" fmla="*/ 509119 w 721353"/>
                  <a:gd name="connsiteY3" fmla="*/ 15910 h 1759643"/>
                  <a:gd name="connsiteX4" fmla="*/ 560031 w 721353"/>
                  <a:gd name="connsiteY4" fmla="*/ 47730 h 1759643"/>
                  <a:gd name="connsiteX5" fmla="*/ 617307 w 721353"/>
                  <a:gd name="connsiteY5" fmla="*/ 22274 h 1759643"/>
                  <a:gd name="connsiteX6" fmla="*/ 674583 w 721353"/>
                  <a:gd name="connsiteY6" fmla="*/ 22274 h 1759643"/>
                  <a:gd name="connsiteX7" fmla="*/ 712767 w 721353"/>
                  <a:gd name="connsiteY7" fmla="*/ 0 h 1759643"/>
                  <a:gd name="connsiteX8" fmla="*/ 721353 w 721353"/>
                  <a:gd name="connsiteY8" fmla="*/ 0 h 1759643"/>
                  <a:gd name="connsiteX9" fmla="*/ 721353 w 721353"/>
                  <a:gd name="connsiteY9" fmla="*/ 1677207 h 1759643"/>
                  <a:gd name="connsiteX10" fmla="*/ 719131 w 721353"/>
                  <a:gd name="connsiteY10" fmla="*/ 1676911 h 1759643"/>
                  <a:gd name="connsiteX11" fmla="*/ 680947 w 721353"/>
                  <a:gd name="connsiteY11" fmla="*/ 1676911 h 1759643"/>
                  <a:gd name="connsiteX12" fmla="*/ 668219 w 721353"/>
                  <a:gd name="connsiteY12" fmla="*/ 1686457 h 1759643"/>
                  <a:gd name="connsiteX13" fmla="*/ 582305 w 721353"/>
                  <a:gd name="connsiteY13" fmla="*/ 1673729 h 1759643"/>
                  <a:gd name="connsiteX14" fmla="*/ 505937 w 721353"/>
                  <a:gd name="connsiteY14" fmla="*/ 1705549 h 1759643"/>
                  <a:gd name="connsiteX15" fmla="*/ 423205 w 721353"/>
                  <a:gd name="connsiteY15" fmla="*/ 1667365 h 1759643"/>
                  <a:gd name="connsiteX16" fmla="*/ 394568 w 721353"/>
                  <a:gd name="connsiteY16" fmla="*/ 1683275 h 1759643"/>
                  <a:gd name="connsiteX17" fmla="*/ 353202 w 721353"/>
                  <a:gd name="connsiteY17" fmla="*/ 1683275 h 1759643"/>
                  <a:gd name="connsiteX18" fmla="*/ 334110 w 721353"/>
                  <a:gd name="connsiteY18" fmla="*/ 1673729 h 1759643"/>
                  <a:gd name="connsiteX19" fmla="*/ 286380 w 721353"/>
                  <a:gd name="connsiteY19" fmla="*/ 1686457 h 1759643"/>
                  <a:gd name="connsiteX20" fmla="*/ 276834 w 721353"/>
                  <a:gd name="connsiteY20" fmla="*/ 1705549 h 1759643"/>
                  <a:gd name="connsiteX21" fmla="*/ 276834 w 721353"/>
                  <a:gd name="connsiteY21" fmla="*/ 1727823 h 1759643"/>
                  <a:gd name="connsiteX22" fmla="*/ 245014 w 721353"/>
                  <a:gd name="connsiteY22" fmla="*/ 1746915 h 1759643"/>
                  <a:gd name="connsiteX23" fmla="*/ 200466 w 721353"/>
                  <a:gd name="connsiteY23" fmla="*/ 1759643 h 1759643"/>
                  <a:gd name="connsiteX24" fmla="*/ 168646 w 721353"/>
                  <a:gd name="connsiteY24" fmla="*/ 1721459 h 1759643"/>
                  <a:gd name="connsiteX25" fmla="*/ 127280 w 721353"/>
                  <a:gd name="connsiteY25" fmla="*/ 1746915 h 1759643"/>
                  <a:gd name="connsiteX26" fmla="*/ 101824 w 721353"/>
                  <a:gd name="connsiteY26" fmla="*/ 1746915 h 1759643"/>
                  <a:gd name="connsiteX27" fmla="*/ 98642 w 721353"/>
                  <a:gd name="connsiteY27" fmla="*/ 1711913 h 1759643"/>
                  <a:gd name="connsiteX28" fmla="*/ 120916 w 721353"/>
                  <a:gd name="connsiteY28" fmla="*/ 1686457 h 1759643"/>
                  <a:gd name="connsiteX29" fmla="*/ 92278 w 721353"/>
                  <a:gd name="connsiteY29" fmla="*/ 1667365 h 1759643"/>
                  <a:gd name="connsiteX30" fmla="*/ 92278 w 721353"/>
                  <a:gd name="connsiteY30" fmla="*/ 1619635 h 1759643"/>
                  <a:gd name="connsiteX31" fmla="*/ 47730 w 721353"/>
                  <a:gd name="connsiteY31" fmla="*/ 1575087 h 1759643"/>
                  <a:gd name="connsiteX32" fmla="*/ 22274 w 721353"/>
                  <a:gd name="connsiteY32" fmla="*/ 1575087 h 1759643"/>
                  <a:gd name="connsiteX33" fmla="*/ 19092 w 721353"/>
                  <a:gd name="connsiteY33" fmla="*/ 1546449 h 1759643"/>
                  <a:gd name="connsiteX34" fmla="*/ 3182 w 721353"/>
                  <a:gd name="connsiteY34" fmla="*/ 1530539 h 1759643"/>
                  <a:gd name="connsiteX35" fmla="*/ 6364 w 721353"/>
                  <a:gd name="connsiteY35" fmla="*/ 1489173 h 1759643"/>
                  <a:gd name="connsiteX36" fmla="*/ 28638 w 721353"/>
                  <a:gd name="connsiteY36" fmla="*/ 1444625 h 1759643"/>
                  <a:gd name="connsiteX37" fmla="*/ 70004 w 721353"/>
                  <a:gd name="connsiteY37" fmla="*/ 1431897 h 1759643"/>
                  <a:gd name="connsiteX38" fmla="*/ 31820 w 721353"/>
                  <a:gd name="connsiteY38" fmla="*/ 1377803 h 1759643"/>
                  <a:gd name="connsiteX39" fmla="*/ 0 w 721353"/>
                  <a:gd name="connsiteY39" fmla="*/ 1371439 h 1759643"/>
                  <a:gd name="connsiteX40" fmla="*/ 25456 w 721353"/>
                  <a:gd name="connsiteY40" fmla="*/ 1330073 h 1759643"/>
                  <a:gd name="connsiteX41" fmla="*/ 25456 w 721353"/>
                  <a:gd name="connsiteY41" fmla="*/ 1285526 h 1759643"/>
                  <a:gd name="connsiteX42" fmla="*/ 50912 w 721353"/>
                  <a:gd name="connsiteY42" fmla="*/ 1260070 h 1759643"/>
                  <a:gd name="connsiteX43" fmla="*/ 19092 w 721353"/>
                  <a:gd name="connsiteY43" fmla="*/ 1247342 h 1759643"/>
                  <a:gd name="connsiteX44" fmla="*/ 22274 w 721353"/>
                  <a:gd name="connsiteY44" fmla="*/ 1225068 h 1759643"/>
                  <a:gd name="connsiteX45" fmla="*/ 38184 w 721353"/>
                  <a:gd name="connsiteY45" fmla="*/ 1193248 h 1759643"/>
                  <a:gd name="connsiteX46" fmla="*/ 89096 w 721353"/>
                  <a:gd name="connsiteY46" fmla="*/ 1170974 h 1759643"/>
                  <a:gd name="connsiteX47" fmla="*/ 101824 w 721353"/>
                  <a:gd name="connsiteY47" fmla="*/ 1120062 h 1759643"/>
                  <a:gd name="connsiteX48" fmla="*/ 120916 w 721353"/>
                  <a:gd name="connsiteY48" fmla="*/ 1081878 h 1759643"/>
                  <a:gd name="connsiteX49" fmla="*/ 149554 w 721353"/>
                  <a:gd name="connsiteY49" fmla="*/ 1072332 h 1759643"/>
                  <a:gd name="connsiteX50" fmla="*/ 168646 w 721353"/>
                  <a:gd name="connsiteY50" fmla="*/ 1011874 h 1759643"/>
                  <a:gd name="connsiteX51" fmla="*/ 168646 w 721353"/>
                  <a:gd name="connsiteY51" fmla="*/ 983236 h 1759643"/>
                  <a:gd name="connsiteX52" fmla="*/ 203648 w 721353"/>
                  <a:gd name="connsiteY52" fmla="*/ 957780 h 1759643"/>
                  <a:gd name="connsiteX53" fmla="*/ 238650 w 721353"/>
                  <a:gd name="connsiteY53" fmla="*/ 973690 h 1759643"/>
                  <a:gd name="connsiteX54" fmla="*/ 238650 w 721353"/>
                  <a:gd name="connsiteY54" fmla="*/ 951416 h 1759643"/>
                  <a:gd name="connsiteX55" fmla="*/ 232286 w 721353"/>
                  <a:gd name="connsiteY55" fmla="*/ 935506 h 1759643"/>
                  <a:gd name="connsiteX56" fmla="*/ 235468 w 721353"/>
                  <a:gd name="connsiteY56" fmla="*/ 916414 h 1759643"/>
                  <a:gd name="connsiteX57" fmla="*/ 200466 w 721353"/>
                  <a:gd name="connsiteY57" fmla="*/ 890958 h 1759643"/>
                  <a:gd name="connsiteX58" fmla="*/ 187738 w 721353"/>
                  <a:gd name="connsiteY58" fmla="*/ 849592 h 1759643"/>
                  <a:gd name="connsiteX59" fmla="*/ 235468 w 721353"/>
                  <a:gd name="connsiteY59" fmla="*/ 808227 h 1759643"/>
                  <a:gd name="connsiteX60" fmla="*/ 283198 w 721353"/>
                  <a:gd name="connsiteY60" fmla="*/ 820955 h 1759643"/>
                  <a:gd name="connsiteX61" fmla="*/ 327746 w 721353"/>
                  <a:gd name="connsiteY61" fmla="*/ 795499 h 1759643"/>
                  <a:gd name="connsiteX62" fmla="*/ 394568 w 721353"/>
                  <a:gd name="connsiteY62" fmla="*/ 735041 h 1759643"/>
                  <a:gd name="connsiteX63" fmla="*/ 400931 w 721353"/>
                  <a:gd name="connsiteY63" fmla="*/ 671401 h 1759643"/>
                  <a:gd name="connsiteX64" fmla="*/ 375476 w 721353"/>
                  <a:gd name="connsiteY64" fmla="*/ 655491 h 1759643"/>
                  <a:gd name="connsiteX65" fmla="*/ 394568 w 721353"/>
                  <a:gd name="connsiteY65" fmla="*/ 582305 h 1759643"/>
                  <a:gd name="connsiteX66" fmla="*/ 340474 w 721353"/>
                  <a:gd name="connsiteY66" fmla="*/ 550485 h 1759643"/>
                  <a:gd name="connsiteX67" fmla="*/ 343656 w 721353"/>
                  <a:gd name="connsiteY67" fmla="*/ 458207 h 1759643"/>
                  <a:gd name="connsiteX68" fmla="*/ 289562 w 721353"/>
                  <a:gd name="connsiteY68" fmla="*/ 426387 h 1759643"/>
                  <a:gd name="connsiteX69" fmla="*/ 267288 w 721353"/>
                  <a:gd name="connsiteY69" fmla="*/ 305472 h 1759643"/>
                  <a:gd name="connsiteX70" fmla="*/ 232286 w 721353"/>
                  <a:gd name="connsiteY70" fmla="*/ 286380 h 1759643"/>
                  <a:gd name="connsiteX71" fmla="*/ 264106 w 721353"/>
                  <a:gd name="connsiteY71" fmla="*/ 254560 h 1759643"/>
                  <a:gd name="connsiteX72" fmla="*/ 260924 w 721353"/>
                  <a:gd name="connsiteY72" fmla="*/ 197284 h 1759643"/>
                  <a:gd name="connsiteX73" fmla="*/ 229104 w 721353"/>
                  <a:gd name="connsiteY73" fmla="*/ 187738 h 1759643"/>
                  <a:gd name="connsiteX74" fmla="*/ 235468 w 721353"/>
                  <a:gd name="connsiteY74" fmla="*/ 149554 h 1759643"/>
                  <a:gd name="connsiteX75" fmla="*/ 184556 w 721353"/>
                  <a:gd name="connsiteY75" fmla="*/ 105006 h 1759643"/>
                  <a:gd name="connsiteX76" fmla="*/ 241832 w 721353"/>
                  <a:gd name="connsiteY76" fmla="*/ 85914 h 1759643"/>
                  <a:gd name="connsiteX77" fmla="*/ 311836 w 721353"/>
                  <a:gd name="connsiteY77" fmla="*/ 70004 h 1759643"/>
                  <a:gd name="connsiteX0" fmla="*/ 407295 w 1534702"/>
                  <a:gd name="connsiteY0" fmla="*/ 0 h 1759643"/>
                  <a:gd name="connsiteX1" fmla="*/ 448661 w 1534702"/>
                  <a:gd name="connsiteY1" fmla="*/ 0 h 1759643"/>
                  <a:gd name="connsiteX2" fmla="*/ 467753 w 1534702"/>
                  <a:gd name="connsiteY2" fmla="*/ 28638 h 1759643"/>
                  <a:gd name="connsiteX3" fmla="*/ 509119 w 1534702"/>
                  <a:gd name="connsiteY3" fmla="*/ 15910 h 1759643"/>
                  <a:gd name="connsiteX4" fmla="*/ 560031 w 1534702"/>
                  <a:gd name="connsiteY4" fmla="*/ 47730 h 1759643"/>
                  <a:gd name="connsiteX5" fmla="*/ 617307 w 1534702"/>
                  <a:gd name="connsiteY5" fmla="*/ 22274 h 1759643"/>
                  <a:gd name="connsiteX6" fmla="*/ 674583 w 1534702"/>
                  <a:gd name="connsiteY6" fmla="*/ 22274 h 1759643"/>
                  <a:gd name="connsiteX7" fmla="*/ 712767 w 1534702"/>
                  <a:gd name="connsiteY7" fmla="*/ 0 h 1759643"/>
                  <a:gd name="connsiteX8" fmla="*/ 721353 w 1534702"/>
                  <a:gd name="connsiteY8" fmla="*/ 0 h 1759643"/>
                  <a:gd name="connsiteX9" fmla="*/ 1534702 w 1534702"/>
                  <a:gd name="connsiteY9" fmla="*/ 198975 h 1759643"/>
                  <a:gd name="connsiteX10" fmla="*/ 721353 w 1534702"/>
                  <a:gd name="connsiteY10" fmla="*/ 1677207 h 1759643"/>
                  <a:gd name="connsiteX11" fmla="*/ 719131 w 1534702"/>
                  <a:gd name="connsiteY11" fmla="*/ 1676911 h 1759643"/>
                  <a:gd name="connsiteX12" fmla="*/ 680947 w 1534702"/>
                  <a:gd name="connsiteY12" fmla="*/ 1676911 h 1759643"/>
                  <a:gd name="connsiteX13" fmla="*/ 668219 w 1534702"/>
                  <a:gd name="connsiteY13" fmla="*/ 1686457 h 1759643"/>
                  <a:gd name="connsiteX14" fmla="*/ 582305 w 1534702"/>
                  <a:gd name="connsiteY14" fmla="*/ 1673729 h 1759643"/>
                  <a:gd name="connsiteX15" fmla="*/ 505937 w 1534702"/>
                  <a:gd name="connsiteY15" fmla="*/ 1705549 h 1759643"/>
                  <a:gd name="connsiteX16" fmla="*/ 423205 w 1534702"/>
                  <a:gd name="connsiteY16" fmla="*/ 1667365 h 1759643"/>
                  <a:gd name="connsiteX17" fmla="*/ 394568 w 1534702"/>
                  <a:gd name="connsiteY17" fmla="*/ 1683275 h 1759643"/>
                  <a:gd name="connsiteX18" fmla="*/ 353202 w 1534702"/>
                  <a:gd name="connsiteY18" fmla="*/ 1683275 h 1759643"/>
                  <a:gd name="connsiteX19" fmla="*/ 334110 w 1534702"/>
                  <a:gd name="connsiteY19" fmla="*/ 1673729 h 1759643"/>
                  <a:gd name="connsiteX20" fmla="*/ 286380 w 1534702"/>
                  <a:gd name="connsiteY20" fmla="*/ 1686457 h 1759643"/>
                  <a:gd name="connsiteX21" fmla="*/ 276834 w 1534702"/>
                  <a:gd name="connsiteY21" fmla="*/ 1705549 h 1759643"/>
                  <a:gd name="connsiteX22" fmla="*/ 276834 w 1534702"/>
                  <a:gd name="connsiteY22" fmla="*/ 1727823 h 1759643"/>
                  <a:gd name="connsiteX23" fmla="*/ 245014 w 1534702"/>
                  <a:gd name="connsiteY23" fmla="*/ 1746915 h 1759643"/>
                  <a:gd name="connsiteX24" fmla="*/ 200466 w 1534702"/>
                  <a:gd name="connsiteY24" fmla="*/ 1759643 h 1759643"/>
                  <a:gd name="connsiteX25" fmla="*/ 168646 w 1534702"/>
                  <a:gd name="connsiteY25" fmla="*/ 1721459 h 1759643"/>
                  <a:gd name="connsiteX26" fmla="*/ 127280 w 1534702"/>
                  <a:gd name="connsiteY26" fmla="*/ 1746915 h 1759643"/>
                  <a:gd name="connsiteX27" fmla="*/ 101824 w 1534702"/>
                  <a:gd name="connsiteY27" fmla="*/ 1746915 h 1759643"/>
                  <a:gd name="connsiteX28" fmla="*/ 98642 w 1534702"/>
                  <a:gd name="connsiteY28" fmla="*/ 1711913 h 1759643"/>
                  <a:gd name="connsiteX29" fmla="*/ 120916 w 1534702"/>
                  <a:gd name="connsiteY29" fmla="*/ 1686457 h 1759643"/>
                  <a:gd name="connsiteX30" fmla="*/ 92278 w 1534702"/>
                  <a:gd name="connsiteY30" fmla="*/ 1667365 h 1759643"/>
                  <a:gd name="connsiteX31" fmla="*/ 92278 w 1534702"/>
                  <a:gd name="connsiteY31" fmla="*/ 1619635 h 1759643"/>
                  <a:gd name="connsiteX32" fmla="*/ 47730 w 1534702"/>
                  <a:gd name="connsiteY32" fmla="*/ 1575087 h 1759643"/>
                  <a:gd name="connsiteX33" fmla="*/ 22274 w 1534702"/>
                  <a:gd name="connsiteY33" fmla="*/ 1575087 h 1759643"/>
                  <a:gd name="connsiteX34" fmla="*/ 19092 w 1534702"/>
                  <a:gd name="connsiteY34" fmla="*/ 1546449 h 1759643"/>
                  <a:gd name="connsiteX35" fmla="*/ 3182 w 1534702"/>
                  <a:gd name="connsiteY35" fmla="*/ 1530539 h 1759643"/>
                  <a:gd name="connsiteX36" fmla="*/ 6364 w 1534702"/>
                  <a:gd name="connsiteY36" fmla="*/ 1489173 h 1759643"/>
                  <a:gd name="connsiteX37" fmla="*/ 28638 w 1534702"/>
                  <a:gd name="connsiteY37" fmla="*/ 1444625 h 1759643"/>
                  <a:gd name="connsiteX38" fmla="*/ 70004 w 1534702"/>
                  <a:gd name="connsiteY38" fmla="*/ 1431897 h 1759643"/>
                  <a:gd name="connsiteX39" fmla="*/ 31820 w 1534702"/>
                  <a:gd name="connsiteY39" fmla="*/ 1377803 h 1759643"/>
                  <a:gd name="connsiteX40" fmla="*/ 0 w 1534702"/>
                  <a:gd name="connsiteY40" fmla="*/ 1371439 h 1759643"/>
                  <a:gd name="connsiteX41" fmla="*/ 25456 w 1534702"/>
                  <a:gd name="connsiteY41" fmla="*/ 1330073 h 1759643"/>
                  <a:gd name="connsiteX42" fmla="*/ 25456 w 1534702"/>
                  <a:gd name="connsiteY42" fmla="*/ 1285526 h 1759643"/>
                  <a:gd name="connsiteX43" fmla="*/ 50912 w 1534702"/>
                  <a:gd name="connsiteY43" fmla="*/ 1260070 h 1759643"/>
                  <a:gd name="connsiteX44" fmla="*/ 19092 w 1534702"/>
                  <a:gd name="connsiteY44" fmla="*/ 1247342 h 1759643"/>
                  <a:gd name="connsiteX45" fmla="*/ 22274 w 1534702"/>
                  <a:gd name="connsiteY45" fmla="*/ 1225068 h 1759643"/>
                  <a:gd name="connsiteX46" fmla="*/ 38184 w 1534702"/>
                  <a:gd name="connsiteY46" fmla="*/ 1193248 h 1759643"/>
                  <a:gd name="connsiteX47" fmla="*/ 89096 w 1534702"/>
                  <a:gd name="connsiteY47" fmla="*/ 1170974 h 1759643"/>
                  <a:gd name="connsiteX48" fmla="*/ 101824 w 1534702"/>
                  <a:gd name="connsiteY48" fmla="*/ 1120062 h 1759643"/>
                  <a:gd name="connsiteX49" fmla="*/ 120916 w 1534702"/>
                  <a:gd name="connsiteY49" fmla="*/ 1081878 h 1759643"/>
                  <a:gd name="connsiteX50" fmla="*/ 149554 w 1534702"/>
                  <a:gd name="connsiteY50" fmla="*/ 1072332 h 1759643"/>
                  <a:gd name="connsiteX51" fmla="*/ 168646 w 1534702"/>
                  <a:gd name="connsiteY51" fmla="*/ 1011874 h 1759643"/>
                  <a:gd name="connsiteX52" fmla="*/ 168646 w 1534702"/>
                  <a:gd name="connsiteY52" fmla="*/ 983236 h 1759643"/>
                  <a:gd name="connsiteX53" fmla="*/ 203648 w 1534702"/>
                  <a:gd name="connsiteY53" fmla="*/ 957780 h 1759643"/>
                  <a:gd name="connsiteX54" fmla="*/ 238650 w 1534702"/>
                  <a:gd name="connsiteY54" fmla="*/ 973690 h 1759643"/>
                  <a:gd name="connsiteX55" fmla="*/ 238650 w 1534702"/>
                  <a:gd name="connsiteY55" fmla="*/ 951416 h 1759643"/>
                  <a:gd name="connsiteX56" fmla="*/ 232286 w 1534702"/>
                  <a:gd name="connsiteY56" fmla="*/ 935506 h 1759643"/>
                  <a:gd name="connsiteX57" fmla="*/ 235468 w 1534702"/>
                  <a:gd name="connsiteY57" fmla="*/ 916414 h 1759643"/>
                  <a:gd name="connsiteX58" fmla="*/ 200466 w 1534702"/>
                  <a:gd name="connsiteY58" fmla="*/ 890958 h 1759643"/>
                  <a:gd name="connsiteX59" fmla="*/ 187738 w 1534702"/>
                  <a:gd name="connsiteY59" fmla="*/ 849592 h 1759643"/>
                  <a:gd name="connsiteX60" fmla="*/ 235468 w 1534702"/>
                  <a:gd name="connsiteY60" fmla="*/ 808227 h 1759643"/>
                  <a:gd name="connsiteX61" fmla="*/ 283198 w 1534702"/>
                  <a:gd name="connsiteY61" fmla="*/ 820955 h 1759643"/>
                  <a:gd name="connsiteX62" fmla="*/ 327746 w 1534702"/>
                  <a:gd name="connsiteY62" fmla="*/ 795499 h 1759643"/>
                  <a:gd name="connsiteX63" fmla="*/ 394568 w 1534702"/>
                  <a:gd name="connsiteY63" fmla="*/ 735041 h 1759643"/>
                  <a:gd name="connsiteX64" fmla="*/ 400931 w 1534702"/>
                  <a:gd name="connsiteY64" fmla="*/ 671401 h 1759643"/>
                  <a:gd name="connsiteX65" fmla="*/ 375476 w 1534702"/>
                  <a:gd name="connsiteY65" fmla="*/ 655491 h 1759643"/>
                  <a:gd name="connsiteX66" fmla="*/ 394568 w 1534702"/>
                  <a:gd name="connsiteY66" fmla="*/ 582305 h 1759643"/>
                  <a:gd name="connsiteX67" fmla="*/ 340474 w 1534702"/>
                  <a:gd name="connsiteY67" fmla="*/ 550485 h 1759643"/>
                  <a:gd name="connsiteX68" fmla="*/ 343656 w 1534702"/>
                  <a:gd name="connsiteY68" fmla="*/ 458207 h 1759643"/>
                  <a:gd name="connsiteX69" fmla="*/ 289562 w 1534702"/>
                  <a:gd name="connsiteY69" fmla="*/ 426387 h 1759643"/>
                  <a:gd name="connsiteX70" fmla="*/ 267288 w 1534702"/>
                  <a:gd name="connsiteY70" fmla="*/ 305472 h 1759643"/>
                  <a:gd name="connsiteX71" fmla="*/ 232286 w 1534702"/>
                  <a:gd name="connsiteY71" fmla="*/ 286380 h 1759643"/>
                  <a:gd name="connsiteX72" fmla="*/ 264106 w 1534702"/>
                  <a:gd name="connsiteY72" fmla="*/ 254560 h 1759643"/>
                  <a:gd name="connsiteX73" fmla="*/ 260924 w 1534702"/>
                  <a:gd name="connsiteY73" fmla="*/ 197284 h 1759643"/>
                  <a:gd name="connsiteX74" fmla="*/ 229104 w 1534702"/>
                  <a:gd name="connsiteY74" fmla="*/ 187738 h 1759643"/>
                  <a:gd name="connsiteX75" fmla="*/ 235468 w 1534702"/>
                  <a:gd name="connsiteY75" fmla="*/ 149554 h 1759643"/>
                  <a:gd name="connsiteX76" fmla="*/ 184556 w 1534702"/>
                  <a:gd name="connsiteY76" fmla="*/ 105006 h 1759643"/>
                  <a:gd name="connsiteX77" fmla="*/ 241832 w 1534702"/>
                  <a:gd name="connsiteY77" fmla="*/ 85914 h 1759643"/>
                  <a:gd name="connsiteX78" fmla="*/ 311836 w 1534702"/>
                  <a:gd name="connsiteY78" fmla="*/ 70004 h 1759643"/>
                  <a:gd name="connsiteX79" fmla="*/ 407295 w 1534702"/>
                  <a:gd name="connsiteY79" fmla="*/ 0 h 1759643"/>
                  <a:gd name="connsiteX0" fmla="*/ 1534702 w 1626142"/>
                  <a:gd name="connsiteY0" fmla="*/ 198975 h 1759643"/>
                  <a:gd name="connsiteX1" fmla="*/ 721353 w 1626142"/>
                  <a:gd name="connsiteY1" fmla="*/ 1677207 h 1759643"/>
                  <a:gd name="connsiteX2" fmla="*/ 719131 w 1626142"/>
                  <a:gd name="connsiteY2" fmla="*/ 1676911 h 1759643"/>
                  <a:gd name="connsiteX3" fmla="*/ 680947 w 1626142"/>
                  <a:gd name="connsiteY3" fmla="*/ 1676911 h 1759643"/>
                  <a:gd name="connsiteX4" fmla="*/ 668219 w 1626142"/>
                  <a:gd name="connsiteY4" fmla="*/ 1686457 h 1759643"/>
                  <a:gd name="connsiteX5" fmla="*/ 582305 w 1626142"/>
                  <a:gd name="connsiteY5" fmla="*/ 1673729 h 1759643"/>
                  <a:gd name="connsiteX6" fmla="*/ 505937 w 1626142"/>
                  <a:gd name="connsiteY6" fmla="*/ 1705549 h 1759643"/>
                  <a:gd name="connsiteX7" fmla="*/ 423205 w 1626142"/>
                  <a:gd name="connsiteY7" fmla="*/ 1667365 h 1759643"/>
                  <a:gd name="connsiteX8" fmla="*/ 394568 w 1626142"/>
                  <a:gd name="connsiteY8" fmla="*/ 1683275 h 1759643"/>
                  <a:gd name="connsiteX9" fmla="*/ 353202 w 1626142"/>
                  <a:gd name="connsiteY9" fmla="*/ 1683275 h 1759643"/>
                  <a:gd name="connsiteX10" fmla="*/ 334110 w 1626142"/>
                  <a:gd name="connsiteY10" fmla="*/ 1673729 h 1759643"/>
                  <a:gd name="connsiteX11" fmla="*/ 286380 w 1626142"/>
                  <a:gd name="connsiteY11" fmla="*/ 1686457 h 1759643"/>
                  <a:gd name="connsiteX12" fmla="*/ 276834 w 1626142"/>
                  <a:gd name="connsiteY12" fmla="*/ 1705549 h 1759643"/>
                  <a:gd name="connsiteX13" fmla="*/ 276834 w 1626142"/>
                  <a:gd name="connsiteY13" fmla="*/ 1727823 h 1759643"/>
                  <a:gd name="connsiteX14" fmla="*/ 245014 w 1626142"/>
                  <a:gd name="connsiteY14" fmla="*/ 1746915 h 1759643"/>
                  <a:gd name="connsiteX15" fmla="*/ 200466 w 1626142"/>
                  <a:gd name="connsiteY15" fmla="*/ 1759643 h 1759643"/>
                  <a:gd name="connsiteX16" fmla="*/ 168646 w 1626142"/>
                  <a:gd name="connsiteY16" fmla="*/ 1721459 h 1759643"/>
                  <a:gd name="connsiteX17" fmla="*/ 127280 w 1626142"/>
                  <a:gd name="connsiteY17" fmla="*/ 1746915 h 1759643"/>
                  <a:gd name="connsiteX18" fmla="*/ 101824 w 1626142"/>
                  <a:gd name="connsiteY18" fmla="*/ 1746915 h 1759643"/>
                  <a:gd name="connsiteX19" fmla="*/ 98642 w 1626142"/>
                  <a:gd name="connsiteY19" fmla="*/ 1711913 h 1759643"/>
                  <a:gd name="connsiteX20" fmla="*/ 120916 w 1626142"/>
                  <a:gd name="connsiteY20" fmla="*/ 1686457 h 1759643"/>
                  <a:gd name="connsiteX21" fmla="*/ 92278 w 1626142"/>
                  <a:gd name="connsiteY21" fmla="*/ 1667365 h 1759643"/>
                  <a:gd name="connsiteX22" fmla="*/ 92278 w 1626142"/>
                  <a:gd name="connsiteY22" fmla="*/ 1619635 h 1759643"/>
                  <a:gd name="connsiteX23" fmla="*/ 47730 w 1626142"/>
                  <a:gd name="connsiteY23" fmla="*/ 1575087 h 1759643"/>
                  <a:gd name="connsiteX24" fmla="*/ 22274 w 1626142"/>
                  <a:gd name="connsiteY24" fmla="*/ 1575087 h 1759643"/>
                  <a:gd name="connsiteX25" fmla="*/ 19092 w 1626142"/>
                  <a:gd name="connsiteY25" fmla="*/ 1546449 h 1759643"/>
                  <a:gd name="connsiteX26" fmla="*/ 3182 w 1626142"/>
                  <a:gd name="connsiteY26" fmla="*/ 1530539 h 1759643"/>
                  <a:gd name="connsiteX27" fmla="*/ 6364 w 1626142"/>
                  <a:gd name="connsiteY27" fmla="*/ 1489173 h 1759643"/>
                  <a:gd name="connsiteX28" fmla="*/ 28638 w 1626142"/>
                  <a:gd name="connsiteY28" fmla="*/ 1444625 h 1759643"/>
                  <a:gd name="connsiteX29" fmla="*/ 70004 w 1626142"/>
                  <a:gd name="connsiteY29" fmla="*/ 1431897 h 1759643"/>
                  <a:gd name="connsiteX30" fmla="*/ 31820 w 1626142"/>
                  <a:gd name="connsiteY30" fmla="*/ 1377803 h 1759643"/>
                  <a:gd name="connsiteX31" fmla="*/ 0 w 1626142"/>
                  <a:gd name="connsiteY31" fmla="*/ 1371439 h 1759643"/>
                  <a:gd name="connsiteX32" fmla="*/ 25456 w 1626142"/>
                  <a:gd name="connsiteY32" fmla="*/ 1330073 h 1759643"/>
                  <a:gd name="connsiteX33" fmla="*/ 25456 w 1626142"/>
                  <a:gd name="connsiteY33" fmla="*/ 1285526 h 1759643"/>
                  <a:gd name="connsiteX34" fmla="*/ 50912 w 1626142"/>
                  <a:gd name="connsiteY34" fmla="*/ 1260070 h 1759643"/>
                  <a:gd name="connsiteX35" fmla="*/ 19092 w 1626142"/>
                  <a:gd name="connsiteY35" fmla="*/ 1247342 h 1759643"/>
                  <a:gd name="connsiteX36" fmla="*/ 22274 w 1626142"/>
                  <a:gd name="connsiteY36" fmla="*/ 1225068 h 1759643"/>
                  <a:gd name="connsiteX37" fmla="*/ 38184 w 1626142"/>
                  <a:gd name="connsiteY37" fmla="*/ 1193248 h 1759643"/>
                  <a:gd name="connsiteX38" fmla="*/ 89096 w 1626142"/>
                  <a:gd name="connsiteY38" fmla="*/ 1170974 h 1759643"/>
                  <a:gd name="connsiteX39" fmla="*/ 101824 w 1626142"/>
                  <a:gd name="connsiteY39" fmla="*/ 1120062 h 1759643"/>
                  <a:gd name="connsiteX40" fmla="*/ 120916 w 1626142"/>
                  <a:gd name="connsiteY40" fmla="*/ 1081878 h 1759643"/>
                  <a:gd name="connsiteX41" fmla="*/ 149554 w 1626142"/>
                  <a:gd name="connsiteY41" fmla="*/ 1072332 h 1759643"/>
                  <a:gd name="connsiteX42" fmla="*/ 168646 w 1626142"/>
                  <a:gd name="connsiteY42" fmla="*/ 1011874 h 1759643"/>
                  <a:gd name="connsiteX43" fmla="*/ 168646 w 1626142"/>
                  <a:gd name="connsiteY43" fmla="*/ 983236 h 1759643"/>
                  <a:gd name="connsiteX44" fmla="*/ 203648 w 1626142"/>
                  <a:gd name="connsiteY44" fmla="*/ 957780 h 1759643"/>
                  <a:gd name="connsiteX45" fmla="*/ 238650 w 1626142"/>
                  <a:gd name="connsiteY45" fmla="*/ 973690 h 1759643"/>
                  <a:gd name="connsiteX46" fmla="*/ 238650 w 1626142"/>
                  <a:gd name="connsiteY46" fmla="*/ 951416 h 1759643"/>
                  <a:gd name="connsiteX47" fmla="*/ 232286 w 1626142"/>
                  <a:gd name="connsiteY47" fmla="*/ 935506 h 1759643"/>
                  <a:gd name="connsiteX48" fmla="*/ 235468 w 1626142"/>
                  <a:gd name="connsiteY48" fmla="*/ 916414 h 1759643"/>
                  <a:gd name="connsiteX49" fmla="*/ 200466 w 1626142"/>
                  <a:gd name="connsiteY49" fmla="*/ 890958 h 1759643"/>
                  <a:gd name="connsiteX50" fmla="*/ 187738 w 1626142"/>
                  <a:gd name="connsiteY50" fmla="*/ 849592 h 1759643"/>
                  <a:gd name="connsiteX51" fmla="*/ 235468 w 1626142"/>
                  <a:gd name="connsiteY51" fmla="*/ 808227 h 1759643"/>
                  <a:gd name="connsiteX52" fmla="*/ 283198 w 1626142"/>
                  <a:gd name="connsiteY52" fmla="*/ 820955 h 1759643"/>
                  <a:gd name="connsiteX53" fmla="*/ 327746 w 1626142"/>
                  <a:gd name="connsiteY53" fmla="*/ 795499 h 1759643"/>
                  <a:gd name="connsiteX54" fmla="*/ 394568 w 1626142"/>
                  <a:gd name="connsiteY54" fmla="*/ 735041 h 1759643"/>
                  <a:gd name="connsiteX55" fmla="*/ 400931 w 1626142"/>
                  <a:gd name="connsiteY55" fmla="*/ 671401 h 1759643"/>
                  <a:gd name="connsiteX56" fmla="*/ 375476 w 1626142"/>
                  <a:gd name="connsiteY56" fmla="*/ 655491 h 1759643"/>
                  <a:gd name="connsiteX57" fmla="*/ 394568 w 1626142"/>
                  <a:gd name="connsiteY57" fmla="*/ 582305 h 1759643"/>
                  <a:gd name="connsiteX58" fmla="*/ 340474 w 1626142"/>
                  <a:gd name="connsiteY58" fmla="*/ 550485 h 1759643"/>
                  <a:gd name="connsiteX59" fmla="*/ 343656 w 1626142"/>
                  <a:gd name="connsiteY59" fmla="*/ 458207 h 1759643"/>
                  <a:gd name="connsiteX60" fmla="*/ 289562 w 1626142"/>
                  <a:gd name="connsiteY60" fmla="*/ 426387 h 1759643"/>
                  <a:gd name="connsiteX61" fmla="*/ 267288 w 1626142"/>
                  <a:gd name="connsiteY61" fmla="*/ 305472 h 1759643"/>
                  <a:gd name="connsiteX62" fmla="*/ 232286 w 1626142"/>
                  <a:gd name="connsiteY62" fmla="*/ 286380 h 1759643"/>
                  <a:gd name="connsiteX63" fmla="*/ 264106 w 1626142"/>
                  <a:gd name="connsiteY63" fmla="*/ 254560 h 1759643"/>
                  <a:gd name="connsiteX64" fmla="*/ 260924 w 1626142"/>
                  <a:gd name="connsiteY64" fmla="*/ 197284 h 1759643"/>
                  <a:gd name="connsiteX65" fmla="*/ 229104 w 1626142"/>
                  <a:gd name="connsiteY65" fmla="*/ 187738 h 1759643"/>
                  <a:gd name="connsiteX66" fmla="*/ 235468 w 1626142"/>
                  <a:gd name="connsiteY66" fmla="*/ 149554 h 1759643"/>
                  <a:gd name="connsiteX67" fmla="*/ 184556 w 1626142"/>
                  <a:gd name="connsiteY67" fmla="*/ 105006 h 1759643"/>
                  <a:gd name="connsiteX68" fmla="*/ 241832 w 1626142"/>
                  <a:gd name="connsiteY68" fmla="*/ 85914 h 1759643"/>
                  <a:gd name="connsiteX69" fmla="*/ 311836 w 1626142"/>
                  <a:gd name="connsiteY69" fmla="*/ 70004 h 1759643"/>
                  <a:gd name="connsiteX70" fmla="*/ 407295 w 1626142"/>
                  <a:gd name="connsiteY70" fmla="*/ 0 h 1759643"/>
                  <a:gd name="connsiteX71" fmla="*/ 448661 w 1626142"/>
                  <a:gd name="connsiteY71" fmla="*/ 0 h 1759643"/>
                  <a:gd name="connsiteX72" fmla="*/ 467753 w 1626142"/>
                  <a:gd name="connsiteY72" fmla="*/ 28638 h 1759643"/>
                  <a:gd name="connsiteX73" fmla="*/ 509119 w 1626142"/>
                  <a:gd name="connsiteY73" fmla="*/ 15910 h 1759643"/>
                  <a:gd name="connsiteX74" fmla="*/ 560031 w 1626142"/>
                  <a:gd name="connsiteY74" fmla="*/ 47730 h 1759643"/>
                  <a:gd name="connsiteX75" fmla="*/ 617307 w 1626142"/>
                  <a:gd name="connsiteY75" fmla="*/ 22274 h 1759643"/>
                  <a:gd name="connsiteX76" fmla="*/ 674583 w 1626142"/>
                  <a:gd name="connsiteY76" fmla="*/ 22274 h 1759643"/>
                  <a:gd name="connsiteX77" fmla="*/ 712767 w 1626142"/>
                  <a:gd name="connsiteY77" fmla="*/ 0 h 1759643"/>
                  <a:gd name="connsiteX78" fmla="*/ 721353 w 1626142"/>
                  <a:gd name="connsiteY78" fmla="*/ 0 h 1759643"/>
                  <a:gd name="connsiteX79" fmla="*/ 1626142 w 1626142"/>
                  <a:gd name="connsiteY79" fmla="*/ 290415 h 1759643"/>
                  <a:gd name="connsiteX0" fmla="*/ 1534702 w 1534702"/>
                  <a:gd name="connsiteY0" fmla="*/ 198975 h 1759643"/>
                  <a:gd name="connsiteX1" fmla="*/ 721353 w 1534702"/>
                  <a:gd name="connsiteY1" fmla="*/ 1677207 h 1759643"/>
                  <a:gd name="connsiteX2" fmla="*/ 719131 w 1534702"/>
                  <a:gd name="connsiteY2" fmla="*/ 1676911 h 1759643"/>
                  <a:gd name="connsiteX3" fmla="*/ 680947 w 1534702"/>
                  <a:gd name="connsiteY3" fmla="*/ 1676911 h 1759643"/>
                  <a:gd name="connsiteX4" fmla="*/ 668219 w 1534702"/>
                  <a:gd name="connsiteY4" fmla="*/ 1686457 h 1759643"/>
                  <a:gd name="connsiteX5" fmla="*/ 582305 w 1534702"/>
                  <a:gd name="connsiteY5" fmla="*/ 1673729 h 1759643"/>
                  <a:gd name="connsiteX6" fmla="*/ 505937 w 1534702"/>
                  <a:gd name="connsiteY6" fmla="*/ 1705549 h 1759643"/>
                  <a:gd name="connsiteX7" fmla="*/ 423205 w 1534702"/>
                  <a:gd name="connsiteY7" fmla="*/ 1667365 h 1759643"/>
                  <a:gd name="connsiteX8" fmla="*/ 394568 w 1534702"/>
                  <a:gd name="connsiteY8" fmla="*/ 1683275 h 1759643"/>
                  <a:gd name="connsiteX9" fmla="*/ 353202 w 1534702"/>
                  <a:gd name="connsiteY9" fmla="*/ 1683275 h 1759643"/>
                  <a:gd name="connsiteX10" fmla="*/ 334110 w 1534702"/>
                  <a:gd name="connsiteY10" fmla="*/ 1673729 h 1759643"/>
                  <a:gd name="connsiteX11" fmla="*/ 286380 w 1534702"/>
                  <a:gd name="connsiteY11" fmla="*/ 1686457 h 1759643"/>
                  <a:gd name="connsiteX12" fmla="*/ 276834 w 1534702"/>
                  <a:gd name="connsiteY12" fmla="*/ 1705549 h 1759643"/>
                  <a:gd name="connsiteX13" fmla="*/ 276834 w 1534702"/>
                  <a:gd name="connsiteY13" fmla="*/ 1727823 h 1759643"/>
                  <a:gd name="connsiteX14" fmla="*/ 245014 w 1534702"/>
                  <a:gd name="connsiteY14" fmla="*/ 1746915 h 1759643"/>
                  <a:gd name="connsiteX15" fmla="*/ 200466 w 1534702"/>
                  <a:gd name="connsiteY15" fmla="*/ 1759643 h 1759643"/>
                  <a:gd name="connsiteX16" fmla="*/ 168646 w 1534702"/>
                  <a:gd name="connsiteY16" fmla="*/ 1721459 h 1759643"/>
                  <a:gd name="connsiteX17" fmla="*/ 127280 w 1534702"/>
                  <a:gd name="connsiteY17" fmla="*/ 1746915 h 1759643"/>
                  <a:gd name="connsiteX18" fmla="*/ 101824 w 1534702"/>
                  <a:gd name="connsiteY18" fmla="*/ 1746915 h 1759643"/>
                  <a:gd name="connsiteX19" fmla="*/ 98642 w 1534702"/>
                  <a:gd name="connsiteY19" fmla="*/ 1711913 h 1759643"/>
                  <a:gd name="connsiteX20" fmla="*/ 120916 w 1534702"/>
                  <a:gd name="connsiteY20" fmla="*/ 1686457 h 1759643"/>
                  <a:gd name="connsiteX21" fmla="*/ 92278 w 1534702"/>
                  <a:gd name="connsiteY21" fmla="*/ 1667365 h 1759643"/>
                  <a:gd name="connsiteX22" fmla="*/ 92278 w 1534702"/>
                  <a:gd name="connsiteY22" fmla="*/ 1619635 h 1759643"/>
                  <a:gd name="connsiteX23" fmla="*/ 47730 w 1534702"/>
                  <a:gd name="connsiteY23" fmla="*/ 1575087 h 1759643"/>
                  <a:gd name="connsiteX24" fmla="*/ 22274 w 1534702"/>
                  <a:gd name="connsiteY24" fmla="*/ 1575087 h 1759643"/>
                  <a:gd name="connsiteX25" fmla="*/ 19092 w 1534702"/>
                  <a:gd name="connsiteY25" fmla="*/ 1546449 h 1759643"/>
                  <a:gd name="connsiteX26" fmla="*/ 3182 w 1534702"/>
                  <a:gd name="connsiteY26" fmla="*/ 1530539 h 1759643"/>
                  <a:gd name="connsiteX27" fmla="*/ 6364 w 1534702"/>
                  <a:gd name="connsiteY27" fmla="*/ 1489173 h 1759643"/>
                  <a:gd name="connsiteX28" fmla="*/ 28638 w 1534702"/>
                  <a:gd name="connsiteY28" fmla="*/ 1444625 h 1759643"/>
                  <a:gd name="connsiteX29" fmla="*/ 70004 w 1534702"/>
                  <a:gd name="connsiteY29" fmla="*/ 1431897 h 1759643"/>
                  <a:gd name="connsiteX30" fmla="*/ 31820 w 1534702"/>
                  <a:gd name="connsiteY30" fmla="*/ 1377803 h 1759643"/>
                  <a:gd name="connsiteX31" fmla="*/ 0 w 1534702"/>
                  <a:gd name="connsiteY31" fmla="*/ 1371439 h 1759643"/>
                  <a:gd name="connsiteX32" fmla="*/ 25456 w 1534702"/>
                  <a:gd name="connsiteY32" fmla="*/ 1330073 h 1759643"/>
                  <a:gd name="connsiteX33" fmla="*/ 25456 w 1534702"/>
                  <a:gd name="connsiteY33" fmla="*/ 1285526 h 1759643"/>
                  <a:gd name="connsiteX34" fmla="*/ 50912 w 1534702"/>
                  <a:gd name="connsiteY34" fmla="*/ 1260070 h 1759643"/>
                  <a:gd name="connsiteX35" fmla="*/ 19092 w 1534702"/>
                  <a:gd name="connsiteY35" fmla="*/ 1247342 h 1759643"/>
                  <a:gd name="connsiteX36" fmla="*/ 22274 w 1534702"/>
                  <a:gd name="connsiteY36" fmla="*/ 1225068 h 1759643"/>
                  <a:gd name="connsiteX37" fmla="*/ 38184 w 1534702"/>
                  <a:gd name="connsiteY37" fmla="*/ 1193248 h 1759643"/>
                  <a:gd name="connsiteX38" fmla="*/ 89096 w 1534702"/>
                  <a:gd name="connsiteY38" fmla="*/ 1170974 h 1759643"/>
                  <a:gd name="connsiteX39" fmla="*/ 101824 w 1534702"/>
                  <a:gd name="connsiteY39" fmla="*/ 1120062 h 1759643"/>
                  <a:gd name="connsiteX40" fmla="*/ 120916 w 1534702"/>
                  <a:gd name="connsiteY40" fmla="*/ 1081878 h 1759643"/>
                  <a:gd name="connsiteX41" fmla="*/ 149554 w 1534702"/>
                  <a:gd name="connsiteY41" fmla="*/ 1072332 h 1759643"/>
                  <a:gd name="connsiteX42" fmla="*/ 168646 w 1534702"/>
                  <a:gd name="connsiteY42" fmla="*/ 1011874 h 1759643"/>
                  <a:gd name="connsiteX43" fmla="*/ 168646 w 1534702"/>
                  <a:gd name="connsiteY43" fmla="*/ 983236 h 1759643"/>
                  <a:gd name="connsiteX44" fmla="*/ 203648 w 1534702"/>
                  <a:gd name="connsiteY44" fmla="*/ 957780 h 1759643"/>
                  <a:gd name="connsiteX45" fmla="*/ 238650 w 1534702"/>
                  <a:gd name="connsiteY45" fmla="*/ 973690 h 1759643"/>
                  <a:gd name="connsiteX46" fmla="*/ 238650 w 1534702"/>
                  <a:gd name="connsiteY46" fmla="*/ 951416 h 1759643"/>
                  <a:gd name="connsiteX47" fmla="*/ 232286 w 1534702"/>
                  <a:gd name="connsiteY47" fmla="*/ 935506 h 1759643"/>
                  <a:gd name="connsiteX48" fmla="*/ 235468 w 1534702"/>
                  <a:gd name="connsiteY48" fmla="*/ 916414 h 1759643"/>
                  <a:gd name="connsiteX49" fmla="*/ 200466 w 1534702"/>
                  <a:gd name="connsiteY49" fmla="*/ 890958 h 1759643"/>
                  <a:gd name="connsiteX50" fmla="*/ 187738 w 1534702"/>
                  <a:gd name="connsiteY50" fmla="*/ 849592 h 1759643"/>
                  <a:gd name="connsiteX51" fmla="*/ 235468 w 1534702"/>
                  <a:gd name="connsiteY51" fmla="*/ 808227 h 1759643"/>
                  <a:gd name="connsiteX52" fmla="*/ 283198 w 1534702"/>
                  <a:gd name="connsiteY52" fmla="*/ 820955 h 1759643"/>
                  <a:gd name="connsiteX53" fmla="*/ 327746 w 1534702"/>
                  <a:gd name="connsiteY53" fmla="*/ 795499 h 1759643"/>
                  <a:gd name="connsiteX54" fmla="*/ 394568 w 1534702"/>
                  <a:gd name="connsiteY54" fmla="*/ 735041 h 1759643"/>
                  <a:gd name="connsiteX55" fmla="*/ 400931 w 1534702"/>
                  <a:gd name="connsiteY55" fmla="*/ 671401 h 1759643"/>
                  <a:gd name="connsiteX56" fmla="*/ 375476 w 1534702"/>
                  <a:gd name="connsiteY56" fmla="*/ 655491 h 1759643"/>
                  <a:gd name="connsiteX57" fmla="*/ 394568 w 1534702"/>
                  <a:gd name="connsiteY57" fmla="*/ 582305 h 1759643"/>
                  <a:gd name="connsiteX58" fmla="*/ 340474 w 1534702"/>
                  <a:gd name="connsiteY58" fmla="*/ 550485 h 1759643"/>
                  <a:gd name="connsiteX59" fmla="*/ 343656 w 1534702"/>
                  <a:gd name="connsiteY59" fmla="*/ 458207 h 1759643"/>
                  <a:gd name="connsiteX60" fmla="*/ 289562 w 1534702"/>
                  <a:gd name="connsiteY60" fmla="*/ 426387 h 1759643"/>
                  <a:gd name="connsiteX61" fmla="*/ 267288 w 1534702"/>
                  <a:gd name="connsiteY61" fmla="*/ 305472 h 1759643"/>
                  <a:gd name="connsiteX62" fmla="*/ 232286 w 1534702"/>
                  <a:gd name="connsiteY62" fmla="*/ 286380 h 1759643"/>
                  <a:gd name="connsiteX63" fmla="*/ 264106 w 1534702"/>
                  <a:gd name="connsiteY63" fmla="*/ 254560 h 1759643"/>
                  <a:gd name="connsiteX64" fmla="*/ 260924 w 1534702"/>
                  <a:gd name="connsiteY64" fmla="*/ 197284 h 1759643"/>
                  <a:gd name="connsiteX65" fmla="*/ 229104 w 1534702"/>
                  <a:gd name="connsiteY65" fmla="*/ 187738 h 1759643"/>
                  <a:gd name="connsiteX66" fmla="*/ 235468 w 1534702"/>
                  <a:gd name="connsiteY66" fmla="*/ 149554 h 1759643"/>
                  <a:gd name="connsiteX67" fmla="*/ 184556 w 1534702"/>
                  <a:gd name="connsiteY67" fmla="*/ 105006 h 1759643"/>
                  <a:gd name="connsiteX68" fmla="*/ 241832 w 1534702"/>
                  <a:gd name="connsiteY68" fmla="*/ 85914 h 1759643"/>
                  <a:gd name="connsiteX69" fmla="*/ 311836 w 1534702"/>
                  <a:gd name="connsiteY69" fmla="*/ 70004 h 1759643"/>
                  <a:gd name="connsiteX70" fmla="*/ 407295 w 1534702"/>
                  <a:gd name="connsiteY70" fmla="*/ 0 h 1759643"/>
                  <a:gd name="connsiteX71" fmla="*/ 448661 w 1534702"/>
                  <a:gd name="connsiteY71" fmla="*/ 0 h 1759643"/>
                  <a:gd name="connsiteX72" fmla="*/ 467753 w 1534702"/>
                  <a:gd name="connsiteY72" fmla="*/ 28638 h 1759643"/>
                  <a:gd name="connsiteX73" fmla="*/ 509119 w 1534702"/>
                  <a:gd name="connsiteY73" fmla="*/ 15910 h 1759643"/>
                  <a:gd name="connsiteX74" fmla="*/ 560031 w 1534702"/>
                  <a:gd name="connsiteY74" fmla="*/ 47730 h 1759643"/>
                  <a:gd name="connsiteX75" fmla="*/ 617307 w 1534702"/>
                  <a:gd name="connsiteY75" fmla="*/ 22274 h 1759643"/>
                  <a:gd name="connsiteX76" fmla="*/ 674583 w 1534702"/>
                  <a:gd name="connsiteY76" fmla="*/ 22274 h 1759643"/>
                  <a:gd name="connsiteX77" fmla="*/ 712767 w 1534702"/>
                  <a:gd name="connsiteY77" fmla="*/ 0 h 1759643"/>
                  <a:gd name="connsiteX78" fmla="*/ 721353 w 1534702"/>
                  <a:gd name="connsiteY78" fmla="*/ 0 h 1759643"/>
                  <a:gd name="connsiteX0" fmla="*/ 721353 w 721353"/>
                  <a:gd name="connsiteY0" fmla="*/ 1677207 h 1759643"/>
                  <a:gd name="connsiteX1" fmla="*/ 719131 w 721353"/>
                  <a:gd name="connsiteY1" fmla="*/ 1676911 h 1759643"/>
                  <a:gd name="connsiteX2" fmla="*/ 680947 w 721353"/>
                  <a:gd name="connsiteY2" fmla="*/ 1676911 h 1759643"/>
                  <a:gd name="connsiteX3" fmla="*/ 668219 w 721353"/>
                  <a:gd name="connsiteY3" fmla="*/ 1686457 h 1759643"/>
                  <a:gd name="connsiteX4" fmla="*/ 582305 w 721353"/>
                  <a:gd name="connsiteY4" fmla="*/ 1673729 h 1759643"/>
                  <a:gd name="connsiteX5" fmla="*/ 505937 w 721353"/>
                  <a:gd name="connsiteY5" fmla="*/ 1705549 h 1759643"/>
                  <a:gd name="connsiteX6" fmla="*/ 423205 w 721353"/>
                  <a:gd name="connsiteY6" fmla="*/ 1667365 h 1759643"/>
                  <a:gd name="connsiteX7" fmla="*/ 394568 w 721353"/>
                  <a:gd name="connsiteY7" fmla="*/ 1683275 h 1759643"/>
                  <a:gd name="connsiteX8" fmla="*/ 353202 w 721353"/>
                  <a:gd name="connsiteY8" fmla="*/ 1683275 h 1759643"/>
                  <a:gd name="connsiteX9" fmla="*/ 334110 w 721353"/>
                  <a:gd name="connsiteY9" fmla="*/ 1673729 h 1759643"/>
                  <a:gd name="connsiteX10" fmla="*/ 286380 w 721353"/>
                  <a:gd name="connsiteY10" fmla="*/ 1686457 h 1759643"/>
                  <a:gd name="connsiteX11" fmla="*/ 276834 w 721353"/>
                  <a:gd name="connsiteY11" fmla="*/ 1705549 h 1759643"/>
                  <a:gd name="connsiteX12" fmla="*/ 276834 w 721353"/>
                  <a:gd name="connsiteY12" fmla="*/ 1727823 h 1759643"/>
                  <a:gd name="connsiteX13" fmla="*/ 245014 w 721353"/>
                  <a:gd name="connsiteY13" fmla="*/ 1746915 h 1759643"/>
                  <a:gd name="connsiteX14" fmla="*/ 200466 w 721353"/>
                  <a:gd name="connsiteY14" fmla="*/ 1759643 h 1759643"/>
                  <a:gd name="connsiteX15" fmla="*/ 168646 w 721353"/>
                  <a:gd name="connsiteY15" fmla="*/ 1721459 h 1759643"/>
                  <a:gd name="connsiteX16" fmla="*/ 127280 w 721353"/>
                  <a:gd name="connsiteY16" fmla="*/ 1746915 h 1759643"/>
                  <a:gd name="connsiteX17" fmla="*/ 101824 w 721353"/>
                  <a:gd name="connsiteY17" fmla="*/ 1746915 h 1759643"/>
                  <a:gd name="connsiteX18" fmla="*/ 98642 w 721353"/>
                  <a:gd name="connsiteY18" fmla="*/ 1711913 h 1759643"/>
                  <a:gd name="connsiteX19" fmla="*/ 120916 w 721353"/>
                  <a:gd name="connsiteY19" fmla="*/ 1686457 h 1759643"/>
                  <a:gd name="connsiteX20" fmla="*/ 92278 w 721353"/>
                  <a:gd name="connsiteY20" fmla="*/ 1667365 h 1759643"/>
                  <a:gd name="connsiteX21" fmla="*/ 92278 w 721353"/>
                  <a:gd name="connsiteY21" fmla="*/ 1619635 h 1759643"/>
                  <a:gd name="connsiteX22" fmla="*/ 47730 w 721353"/>
                  <a:gd name="connsiteY22" fmla="*/ 1575087 h 1759643"/>
                  <a:gd name="connsiteX23" fmla="*/ 22274 w 721353"/>
                  <a:gd name="connsiteY23" fmla="*/ 1575087 h 1759643"/>
                  <a:gd name="connsiteX24" fmla="*/ 19092 w 721353"/>
                  <a:gd name="connsiteY24" fmla="*/ 1546449 h 1759643"/>
                  <a:gd name="connsiteX25" fmla="*/ 3182 w 721353"/>
                  <a:gd name="connsiteY25" fmla="*/ 1530539 h 1759643"/>
                  <a:gd name="connsiteX26" fmla="*/ 6364 w 721353"/>
                  <a:gd name="connsiteY26" fmla="*/ 1489173 h 1759643"/>
                  <a:gd name="connsiteX27" fmla="*/ 28638 w 721353"/>
                  <a:gd name="connsiteY27" fmla="*/ 1444625 h 1759643"/>
                  <a:gd name="connsiteX28" fmla="*/ 70004 w 721353"/>
                  <a:gd name="connsiteY28" fmla="*/ 1431897 h 1759643"/>
                  <a:gd name="connsiteX29" fmla="*/ 31820 w 721353"/>
                  <a:gd name="connsiteY29" fmla="*/ 1377803 h 1759643"/>
                  <a:gd name="connsiteX30" fmla="*/ 0 w 721353"/>
                  <a:gd name="connsiteY30" fmla="*/ 1371439 h 1759643"/>
                  <a:gd name="connsiteX31" fmla="*/ 25456 w 721353"/>
                  <a:gd name="connsiteY31" fmla="*/ 1330073 h 1759643"/>
                  <a:gd name="connsiteX32" fmla="*/ 25456 w 721353"/>
                  <a:gd name="connsiteY32" fmla="*/ 1285526 h 1759643"/>
                  <a:gd name="connsiteX33" fmla="*/ 50912 w 721353"/>
                  <a:gd name="connsiteY33" fmla="*/ 1260070 h 1759643"/>
                  <a:gd name="connsiteX34" fmla="*/ 19092 w 721353"/>
                  <a:gd name="connsiteY34" fmla="*/ 1247342 h 1759643"/>
                  <a:gd name="connsiteX35" fmla="*/ 22274 w 721353"/>
                  <a:gd name="connsiteY35" fmla="*/ 1225068 h 1759643"/>
                  <a:gd name="connsiteX36" fmla="*/ 38184 w 721353"/>
                  <a:gd name="connsiteY36" fmla="*/ 1193248 h 1759643"/>
                  <a:gd name="connsiteX37" fmla="*/ 89096 w 721353"/>
                  <a:gd name="connsiteY37" fmla="*/ 1170974 h 1759643"/>
                  <a:gd name="connsiteX38" fmla="*/ 101824 w 721353"/>
                  <a:gd name="connsiteY38" fmla="*/ 1120062 h 1759643"/>
                  <a:gd name="connsiteX39" fmla="*/ 120916 w 721353"/>
                  <a:gd name="connsiteY39" fmla="*/ 1081878 h 1759643"/>
                  <a:gd name="connsiteX40" fmla="*/ 149554 w 721353"/>
                  <a:gd name="connsiteY40" fmla="*/ 1072332 h 1759643"/>
                  <a:gd name="connsiteX41" fmla="*/ 168646 w 721353"/>
                  <a:gd name="connsiteY41" fmla="*/ 1011874 h 1759643"/>
                  <a:gd name="connsiteX42" fmla="*/ 168646 w 721353"/>
                  <a:gd name="connsiteY42" fmla="*/ 983236 h 1759643"/>
                  <a:gd name="connsiteX43" fmla="*/ 203648 w 721353"/>
                  <a:gd name="connsiteY43" fmla="*/ 957780 h 1759643"/>
                  <a:gd name="connsiteX44" fmla="*/ 238650 w 721353"/>
                  <a:gd name="connsiteY44" fmla="*/ 973690 h 1759643"/>
                  <a:gd name="connsiteX45" fmla="*/ 238650 w 721353"/>
                  <a:gd name="connsiteY45" fmla="*/ 951416 h 1759643"/>
                  <a:gd name="connsiteX46" fmla="*/ 232286 w 721353"/>
                  <a:gd name="connsiteY46" fmla="*/ 935506 h 1759643"/>
                  <a:gd name="connsiteX47" fmla="*/ 235468 w 721353"/>
                  <a:gd name="connsiteY47" fmla="*/ 916414 h 1759643"/>
                  <a:gd name="connsiteX48" fmla="*/ 200466 w 721353"/>
                  <a:gd name="connsiteY48" fmla="*/ 890958 h 1759643"/>
                  <a:gd name="connsiteX49" fmla="*/ 187738 w 721353"/>
                  <a:gd name="connsiteY49" fmla="*/ 849592 h 1759643"/>
                  <a:gd name="connsiteX50" fmla="*/ 235468 w 721353"/>
                  <a:gd name="connsiteY50" fmla="*/ 808227 h 1759643"/>
                  <a:gd name="connsiteX51" fmla="*/ 283198 w 721353"/>
                  <a:gd name="connsiteY51" fmla="*/ 820955 h 1759643"/>
                  <a:gd name="connsiteX52" fmla="*/ 327746 w 721353"/>
                  <a:gd name="connsiteY52" fmla="*/ 795499 h 1759643"/>
                  <a:gd name="connsiteX53" fmla="*/ 394568 w 721353"/>
                  <a:gd name="connsiteY53" fmla="*/ 735041 h 1759643"/>
                  <a:gd name="connsiteX54" fmla="*/ 400931 w 721353"/>
                  <a:gd name="connsiteY54" fmla="*/ 671401 h 1759643"/>
                  <a:gd name="connsiteX55" fmla="*/ 375476 w 721353"/>
                  <a:gd name="connsiteY55" fmla="*/ 655491 h 1759643"/>
                  <a:gd name="connsiteX56" fmla="*/ 394568 w 721353"/>
                  <a:gd name="connsiteY56" fmla="*/ 582305 h 1759643"/>
                  <a:gd name="connsiteX57" fmla="*/ 340474 w 721353"/>
                  <a:gd name="connsiteY57" fmla="*/ 550485 h 1759643"/>
                  <a:gd name="connsiteX58" fmla="*/ 343656 w 721353"/>
                  <a:gd name="connsiteY58" fmla="*/ 458207 h 1759643"/>
                  <a:gd name="connsiteX59" fmla="*/ 289562 w 721353"/>
                  <a:gd name="connsiteY59" fmla="*/ 426387 h 1759643"/>
                  <a:gd name="connsiteX60" fmla="*/ 267288 w 721353"/>
                  <a:gd name="connsiteY60" fmla="*/ 305472 h 1759643"/>
                  <a:gd name="connsiteX61" fmla="*/ 232286 w 721353"/>
                  <a:gd name="connsiteY61" fmla="*/ 286380 h 1759643"/>
                  <a:gd name="connsiteX62" fmla="*/ 264106 w 721353"/>
                  <a:gd name="connsiteY62" fmla="*/ 254560 h 1759643"/>
                  <a:gd name="connsiteX63" fmla="*/ 260924 w 721353"/>
                  <a:gd name="connsiteY63" fmla="*/ 197284 h 1759643"/>
                  <a:gd name="connsiteX64" fmla="*/ 229104 w 721353"/>
                  <a:gd name="connsiteY64" fmla="*/ 187738 h 1759643"/>
                  <a:gd name="connsiteX65" fmla="*/ 235468 w 721353"/>
                  <a:gd name="connsiteY65" fmla="*/ 149554 h 1759643"/>
                  <a:gd name="connsiteX66" fmla="*/ 184556 w 721353"/>
                  <a:gd name="connsiteY66" fmla="*/ 105006 h 1759643"/>
                  <a:gd name="connsiteX67" fmla="*/ 241832 w 721353"/>
                  <a:gd name="connsiteY67" fmla="*/ 85914 h 1759643"/>
                  <a:gd name="connsiteX68" fmla="*/ 311836 w 721353"/>
                  <a:gd name="connsiteY68" fmla="*/ 70004 h 1759643"/>
                  <a:gd name="connsiteX69" fmla="*/ 407295 w 721353"/>
                  <a:gd name="connsiteY69" fmla="*/ 0 h 1759643"/>
                  <a:gd name="connsiteX70" fmla="*/ 448661 w 721353"/>
                  <a:gd name="connsiteY70" fmla="*/ 0 h 1759643"/>
                  <a:gd name="connsiteX71" fmla="*/ 467753 w 721353"/>
                  <a:gd name="connsiteY71" fmla="*/ 28638 h 1759643"/>
                  <a:gd name="connsiteX72" fmla="*/ 509119 w 721353"/>
                  <a:gd name="connsiteY72" fmla="*/ 15910 h 1759643"/>
                  <a:gd name="connsiteX73" fmla="*/ 560031 w 721353"/>
                  <a:gd name="connsiteY73" fmla="*/ 47730 h 1759643"/>
                  <a:gd name="connsiteX74" fmla="*/ 617307 w 721353"/>
                  <a:gd name="connsiteY74" fmla="*/ 22274 h 1759643"/>
                  <a:gd name="connsiteX75" fmla="*/ 674583 w 721353"/>
                  <a:gd name="connsiteY75" fmla="*/ 22274 h 1759643"/>
                  <a:gd name="connsiteX76" fmla="*/ 712767 w 721353"/>
                  <a:gd name="connsiteY76" fmla="*/ 0 h 1759643"/>
                  <a:gd name="connsiteX77" fmla="*/ 721353 w 721353"/>
                  <a:gd name="connsiteY77" fmla="*/ 0 h 17596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</a:cxnLst>
                <a:rect l="l" t="t" r="r" b="b"/>
                <a:pathLst>
                  <a:path w="721353" h="1759643">
                    <a:moveTo>
                      <a:pt x="721353" y="1677207"/>
                    </a:moveTo>
                    <a:lnTo>
                      <a:pt x="719131" y="1676911"/>
                    </a:lnTo>
                    <a:lnTo>
                      <a:pt x="680947" y="1676911"/>
                    </a:lnTo>
                    <a:lnTo>
                      <a:pt x="668219" y="1686457"/>
                    </a:lnTo>
                    <a:lnTo>
                      <a:pt x="582305" y="1673729"/>
                    </a:lnTo>
                    <a:lnTo>
                      <a:pt x="505937" y="1705549"/>
                    </a:lnTo>
                    <a:lnTo>
                      <a:pt x="423205" y="1667365"/>
                    </a:lnTo>
                    <a:lnTo>
                      <a:pt x="394568" y="1683275"/>
                    </a:lnTo>
                    <a:lnTo>
                      <a:pt x="353202" y="1683275"/>
                    </a:lnTo>
                    <a:lnTo>
                      <a:pt x="334110" y="1673729"/>
                    </a:lnTo>
                    <a:lnTo>
                      <a:pt x="286380" y="1686457"/>
                    </a:lnTo>
                    <a:lnTo>
                      <a:pt x="276834" y="1705549"/>
                    </a:lnTo>
                    <a:lnTo>
                      <a:pt x="276834" y="1727823"/>
                    </a:lnTo>
                    <a:lnTo>
                      <a:pt x="245014" y="1746915"/>
                    </a:lnTo>
                    <a:lnTo>
                      <a:pt x="200466" y="1759643"/>
                    </a:lnTo>
                    <a:lnTo>
                      <a:pt x="168646" y="1721459"/>
                    </a:lnTo>
                    <a:lnTo>
                      <a:pt x="127280" y="1746915"/>
                    </a:lnTo>
                    <a:lnTo>
                      <a:pt x="101824" y="1746915"/>
                    </a:lnTo>
                    <a:lnTo>
                      <a:pt x="98642" y="1711913"/>
                    </a:lnTo>
                    <a:lnTo>
                      <a:pt x="120916" y="1686457"/>
                    </a:lnTo>
                    <a:lnTo>
                      <a:pt x="92278" y="1667365"/>
                    </a:lnTo>
                    <a:lnTo>
                      <a:pt x="92278" y="1619635"/>
                    </a:lnTo>
                    <a:lnTo>
                      <a:pt x="47730" y="1575087"/>
                    </a:lnTo>
                    <a:lnTo>
                      <a:pt x="22274" y="1575087"/>
                    </a:lnTo>
                    <a:lnTo>
                      <a:pt x="19092" y="1546449"/>
                    </a:lnTo>
                    <a:lnTo>
                      <a:pt x="3182" y="1530539"/>
                    </a:lnTo>
                    <a:lnTo>
                      <a:pt x="6364" y="1489173"/>
                    </a:lnTo>
                    <a:lnTo>
                      <a:pt x="28638" y="1444625"/>
                    </a:lnTo>
                    <a:lnTo>
                      <a:pt x="70004" y="1431897"/>
                    </a:lnTo>
                    <a:lnTo>
                      <a:pt x="31820" y="1377803"/>
                    </a:lnTo>
                    <a:lnTo>
                      <a:pt x="0" y="1371439"/>
                    </a:lnTo>
                    <a:lnTo>
                      <a:pt x="25456" y="1330073"/>
                    </a:lnTo>
                    <a:lnTo>
                      <a:pt x="25456" y="1285526"/>
                    </a:lnTo>
                    <a:lnTo>
                      <a:pt x="50912" y="1260070"/>
                    </a:lnTo>
                    <a:lnTo>
                      <a:pt x="19092" y="1247342"/>
                    </a:lnTo>
                    <a:lnTo>
                      <a:pt x="22274" y="1225068"/>
                    </a:lnTo>
                    <a:lnTo>
                      <a:pt x="38184" y="1193248"/>
                    </a:lnTo>
                    <a:lnTo>
                      <a:pt x="89096" y="1170974"/>
                    </a:lnTo>
                    <a:lnTo>
                      <a:pt x="101824" y="1120062"/>
                    </a:lnTo>
                    <a:lnTo>
                      <a:pt x="120916" y="1081878"/>
                    </a:lnTo>
                    <a:lnTo>
                      <a:pt x="149554" y="1072332"/>
                    </a:lnTo>
                    <a:lnTo>
                      <a:pt x="168646" y="1011874"/>
                    </a:lnTo>
                    <a:lnTo>
                      <a:pt x="168646" y="983236"/>
                    </a:lnTo>
                    <a:lnTo>
                      <a:pt x="203648" y="957780"/>
                    </a:lnTo>
                    <a:lnTo>
                      <a:pt x="238650" y="973690"/>
                    </a:lnTo>
                    <a:lnTo>
                      <a:pt x="238650" y="951416"/>
                    </a:lnTo>
                    <a:lnTo>
                      <a:pt x="232286" y="935506"/>
                    </a:lnTo>
                    <a:lnTo>
                      <a:pt x="235468" y="916414"/>
                    </a:lnTo>
                    <a:lnTo>
                      <a:pt x="200466" y="890958"/>
                    </a:lnTo>
                    <a:lnTo>
                      <a:pt x="187738" y="849592"/>
                    </a:lnTo>
                    <a:lnTo>
                      <a:pt x="235468" y="808227"/>
                    </a:lnTo>
                    <a:lnTo>
                      <a:pt x="283198" y="820955"/>
                    </a:lnTo>
                    <a:lnTo>
                      <a:pt x="327746" y="795499"/>
                    </a:lnTo>
                    <a:lnTo>
                      <a:pt x="394568" y="735041"/>
                    </a:lnTo>
                    <a:lnTo>
                      <a:pt x="400931" y="671401"/>
                    </a:lnTo>
                    <a:lnTo>
                      <a:pt x="375476" y="655491"/>
                    </a:lnTo>
                    <a:lnTo>
                      <a:pt x="394568" y="582305"/>
                    </a:lnTo>
                    <a:lnTo>
                      <a:pt x="340474" y="550485"/>
                    </a:lnTo>
                    <a:lnTo>
                      <a:pt x="343656" y="458207"/>
                    </a:lnTo>
                    <a:lnTo>
                      <a:pt x="289562" y="426387"/>
                    </a:lnTo>
                    <a:lnTo>
                      <a:pt x="267288" y="305472"/>
                    </a:lnTo>
                    <a:lnTo>
                      <a:pt x="232286" y="286380"/>
                    </a:lnTo>
                    <a:lnTo>
                      <a:pt x="264106" y="254560"/>
                    </a:lnTo>
                    <a:lnTo>
                      <a:pt x="260924" y="197284"/>
                    </a:lnTo>
                    <a:lnTo>
                      <a:pt x="229104" y="187738"/>
                    </a:lnTo>
                    <a:lnTo>
                      <a:pt x="235468" y="149554"/>
                    </a:lnTo>
                    <a:lnTo>
                      <a:pt x="184556" y="105006"/>
                    </a:lnTo>
                    <a:lnTo>
                      <a:pt x="241832" y="85914"/>
                    </a:lnTo>
                    <a:lnTo>
                      <a:pt x="311836" y="70004"/>
                    </a:lnTo>
                    <a:lnTo>
                      <a:pt x="407295" y="0"/>
                    </a:lnTo>
                    <a:lnTo>
                      <a:pt x="448661" y="0"/>
                    </a:lnTo>
                    <a:lnTo>
                      <a:pt x="467753" y="28638"/>
                    </a:lnTo>
                    <a:lnTo>
                      <a:pt x="509119" y="15910"/>
                    </a:lnTo>
                    <a:lnTo>
                      <a:pt x="560031" y="47730"/>
                    </a:lnTo>
                    <a:lnTo>
                      <a:pt x="617307" y="22274"/>
                    </a:lnTo>
                    <a:lnTo>
                      <a:pt x="674583" y="22274"/>
                    </a:lnTo>
                    <a:lnTo>
                      <a:pt x="712767" y="0"/>
                    </a:lnTo>
                    <a:lnTo>
                      <a:pt x="721353" y="0"/>
                    </a:lnTo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29" name="フリーフォーム: 図形 528">
                <a:extLst>
                  <a:ext uri="{FF2B5EF4-FFF2-40B4-BE49-F238E27FC236}">
                    <a16:creationId xmlns:a16="http://schemas.microsoft.com/office/drawing/2014/main" id="{D0C632C5-A2F2-DB4A-6E4B-35B7F3F4BAC8}"/>
                  </a:ext>
                </a:extLst>
              </p:cNvPr>
              <p:cNvSpPr/>
              <p:nvPr/>
            </p:nvSpPr>
            <p:spPr>
              <a:xfrm>
                <a:off x="2486057" y="5923787"/>
                <a:ext cx="334108" cy="278423"/>
              </a:xfrm>
              <a:custGeom>
                <a:avLst/>
                <a:gdLst>
                  <a:gd name="connsiteX0" fmla="*/ 342900 w 666750"/>
                  <a:gd name="connsiteY0" fmla="*/ 38100 h 555625"/>
                  <a:gd name="connsiteX1" fmla="*/ 279400 w 666750"/>
                  <a:gd name="connsiteY1" fmla="*/ 130175 h 555625"/>
                  <a:gd name="connsiteX2" fmla="*/ 190500 w 666750"/>
                  <a:gd name="connsiteY2" fmla="*/ 158750 h 555625"/>
                  <a:gd name="connsiteX3" fmla="*/ 114300 w 666750"/>
                  <a:gd name="connsiteY3" fmla="*/ 180975 h 555625"/>
                  <a:gd name="connsiteX4" fmla="*/ 82550 w 666750"/>
                  <a:gd name="connsiteY4" fmla="*/ 158750 h 555625"/>
                  <a:gd name="connsiteX5" fmla="*/ 57150 w 666750"/>
                  <a:gd name="connsiteY5" fmla="*/ 200025 h 555625"/>
                  <a:gd name="connsiteX6" fmla="*/ 66675 w 666750"/>
                  <a:gd name="connsiteY6" fmla="*/ 269875 h 555625"/>
                  <a:gd name="connsiteX7" fmla="*/ 0 w 666750"/>
                  <a:gd name="connsiteY7" fmla="*/ 282575 h 555625"/>
                  <a:gd name="connsiteX8" fmla="*/ 3175 w 666750"/>
                  <a:gd name="connsiteY8" fmla="*/ 330200 h 555625"/>
                  <a:gd name="connsiteX9" fmla="*/ 25400 w 666750"/>
                  <a:gd name="connsiteY9" fmla="*/ 381000 h 555625"/>
                  <a:gd name="connsiteX10" fmla="*/ 161925 w 666750"/>
                  <a:gd name="connsiteY10" fmla="*/ 304800 h 555625"/>
                  <a:gd name="connsiteX11" fmla="*/ 231775 w 666750"/>
                  <a:gd name="connsiteY11" fmla="*/ 314325 h 555625"/>
                  <a:gd name="connsiteX12" fmla="*/ 266700 w 666750"/>
                  <a:gd name="connsiteY12" fmla="*/ 317500 h 555625"/>
                  <a:gd name="connsiteX13" fmla="*/ 288925 w 666750"/>
                  <a:gd name="connsiteY13" fmla="*/ 371475 h 555625"/>
                  <a:gd name="connsiteX14" fmla="*/ 254000 w 666750"/>
                  <a:gd name="connsiteY14" fmla="*/ 444500 h 555625"/>
                  <a:gd name="connsiteX15" fmla="*/ 254000 w 666750"/>
                  <a:gd name="connsiteY15" fmla="*/ 473075 h 555625"/>
                  <a:gd name="connsiteX16" fmla="*/ 266700 w 666750"/>
                  <a:gd name="connsiteY16" fmla="*/ 501650 h 555625"/>
                  <a:gd name="connsiteX17" fmla="*/ 254000 w 666750"/>
                  <a:gd name="connsiteY17" fmla="*/ 523875 h 555625"/>
                  <a:gd name="connsiteX18" fmla="*/ 298450 w 666750"/>
                  <a:gd name="connsiteY18" fmla="*/ 555625 h 555625"/>
                  <a:gd name="connsiteX19" fmla="*/ 317500 w 666750"/>
                  <a:gd name="connsiteY19" fmla="*/ 523875 h 555625"/>
                  <a:gd name="connsiteX20" fmla="*/ 317500 w 666750"/>
                  <a:gd name="connsiteY20" fmla="*/ 485775 h 555625"/>
                  <a:gd name="connsiteX21" fmla="*/ 352425 w 666750"/>
                  <a:gd name="connsiteY21" fmla="*/ 400050 h 555625"/>
                  <a:gd name="connsiteX22" fmla="*/ 371475 w 666750"/>
                  <a:gd name="connsiteY22" fmla="*/ 368300 h 555625"/>
                  <a:gd name="connsiteX23" fmla="*/ 485775 w 666750"/>
                  <a:gd name="connsiteY23" fmla="*/ 330200 h 555625"/>
                  <a:gd name="connsiteX24" fmla="*/ 511175 w 666750"/>
                  <a:gd name="connsiteY24" fmla="*/ 342900 h 555625"/>
                  <a:gd name="connsiteX25" fmla="*/ 514350 w 666750"/>
                  <a:gd name="connsiteY25" fmla="*/ 403225 h 555625"/>
                  <a:gd name="connsiteX26" fmla="*/ 584200 w 666750"/>
                  <a:gd name="connsiteY26" fmla="*/ 460375 h 555625"/>
                  <a:gd name="connsiteX27" fmla="*/ 635000 w 666750"/>
                  <a:gd name="connsiteY27" fmla="*/ 374650 h 555625"/>
                  <a:gd name="connsiteX28" fmla="*/ 635000 w 666750"/>
                  <a:gd name="connsiteY28" fmla="*/ 307975 h 555625"/>
                  <a:gd name="connsiteX29" fmla="*/ 619125 w 666750"/>
                  <a:gd name="connsiteY29" fmla="*/ 260350 h 555625"/>
                  <a:gd name="connsiteX30" fmla="*/ 647700 w 666750"/>
                  <a:gd name="connsiteY30" fmla="*/ 187325 h 555625"/>
                  <a:gd name="connsiteX31" fmla="*/ 666750 w 666750"/>
                  <a:gd name="connsiteY31" fmla="*/ 117475 h 555625"/>
                  <a:gd name="connsiteX32" fmla="*/ 631825 w 666750"/>
                  <a:gd name="connsiteY32" fmla="*/ 95250 h 555625"/>
                  <a:gd name="connsiteX33" fmla="*/ 635000 w 666750"/>
                  <a:gd name="connsiteY33" fmla="*/ 9525 h 555625"/>
                  <a:gd name="connsiteX34" fmla="*/ 558800 w 666750"/>
                  <a:gd name="connsiteY34" fmla="*/ 0 h 555625"/>
                  <a:gd name="connsiteX35" fmla="*/ 431800 w 666750"/>
                  <a:gd name="connsiteY35" fmla="*/ 76200 h 555625"/>
                  <a:gd name="connsiteX36" fmla="*/ 342900 w 666750"/>
                  <a:gd name="connsiteY36" fmla="*/ 38100 h 555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666750" h="555625">
                    <a:moveTo>
                      <a:pt x="342900" y="38100"/>
                    </a:moveTo>
                    <a:lnTo>
                      <a:pt x="279400" y="130175"/>
                    </a:lnTo>
                    <a:lnTo>
                      <a:pt x="190500" y="158750"/>
                    </a:lnTo>
                    <a:lnTo>
                      <a:pt x="114300" y="180975"/>
                    </a:lnTo>
                    <a:lnTo>
                      <a:pt x="82550" y="158750"/>
                    </a:lnTo>
                    <a:lnTo>
                      <a:pt x="57150" y="200025"/>
                    </a:lnTo>
                    <a:lnTo>
                      <a:pt x="66675" y="269875"/>
                    </a:lnTo>
                    <a:lnTo>
                      <a:pt x="0" y="282575"/>
                    </a:lnTo>
                    <a:lnTo>
                      <a:pt x="3175" y="330200"/>
                    </a:lnTo>
                    <a:lnTo>
                      <a:pt x="25400" y="381000"/>
                    </a:lnTo>
                    <a:lnTo>
                      <a:pt x="161925" y="304800"/>
                    </a:lnTo>
                    <a:lnTo>
                      <a:pt x="231775" y="314325"/>
                    </a:lnTo>
                    <a:lnTo>
                      <a:pt x="266700" y="317500"/>
                    </a:lnTo>
                    <a:lnTo>
                      <a:pt x="288925" y="371475"/>
                    </a:lnTo>
                    <a:lnTo>
                      <a:pt x="254000" y="444500"/>
                    </a:lnTo>
                    <a:lnTo>
                      <a:pt x="254000" y="473075"/>
                    </a:lnTo>
                    <a:lnTo>
                      <a:pt x="266700" y="501650"/>
                    </a:lnTo>
                    <a:lnTo>
                      <a:pt x="254000" y="523875"/>
                    </a:lnTo>
                    <a:lnTo>
                      <a:pt x="298450" y="555625"/>
                    </a:lnTo>
                    <a:lnTo>
                      <a:pt x="317500" y="523875"/>
                    </a:lnTo>
                    <a:lnTo>
                      <a:pt x="317500" y="485775"/>
                    </a:lnTo>
                    <a:lnTo>
                      <a:pt x="352425" y="400050"/>
                    </a:lnTo>
                    <a:lnTo>
                      <a:pt x="371475" y="368300"/>
                    </a:lnTo>
                    <a:lnTo>
                      <a:pt x="485775" y="330200"/>
                    </a:lnTo>
                    <a:lnTo>
                      <a:pt x="511175" y="342900"/>
                    </a:lnTo>
                    <a:lnTo>
                      <a:pt x="514350" y="403225"/>
                    </a:lnTo>
                    <a:lnTo>
                      <a:pt x="584200" y="460375"/>
                    </a:lnTo>
                    <a:lnTo>
                      <a:pt x="635000" y="374650"/>
                    </a:lnTo>
                    <a:lnTo>
                      <a:pt x="635000" y="307975"/>
                    </a:lnTo>
                    <a:lnTo>
                      <a:pt x="619125" y="260350"/>
                    </a:lnTo>
                    <a:lnTo>
                      <a:pt x="647700" y="187325"/>
                    </a:lnTo>
                    <a:lnTo>
                      <a:pt x="666750" y="117475"/>
                    </a:lnTo>
                    <a:lnTo>
                      <a:pt x="631825" y="95250"/>
                    </a:lnTo>
                    <a:lnTo>
                      <a:pt x="635000" y="9525"/>
                    </a:lnTo>
                    <a:lnTo>
                      <a:pt x="558800" y="0"/>
                    </a:lnTo>
                    <a:lnTo>
                      <a:pt x="431800" y="76200"/>
                    </a:lnTo>
                    <a:lnTo>
                      <a:pt x="342900" y="38100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61" name="フリーフォーム: 図形 560">
                <a:extLst>
                  <a:ext uri="{FF2B5EF4-FFF2-40B4-BE49-F238E27FC236}">
                    <a16:creationId xmlns:a16="http://schemas.microsoft.com/office/drawing/2014/main" id="{F0173CF9-F894-612F-AB80-EBA4F04FA23F}"/>
                  </a:ext>
                </a:extLst>
              </p:cNvPr>
              <p:cNvSpPr/>
              <p:nvPr/>
            </p:nvSpPr>
            <p:spPr>
              <a:xfrm>
                <a:off x="1914311" y="6226076"/>
                <a:ext cx="755876" cy="212520"/>
              </a:xfrm>
              <a:custGeom>
                <a:avLst/>
                <a:gdLst>
                  <a:gd name="connsiteX0" fmla="*/ 547885 w 755876"/>
                  <a:gd name="connsiteY0" fmla="*/ 0 h 212520"/>
                  <a:gd name="connsiteX1" fmla="*/ 605161 w 755876"/>
                  <a:gd name="connsiteY1" fmla="*/ 41366 h 212520"/>
                  <a:gd name="connsiteX2" fmla="*/ 595615 w 755876"/>
                  <a:gd name="connsiteY2" fmla="*/ 79550 h 212520"/>
                  <a:gd name="connsiteX3" fmla="*/ 586069 w 755876"/>
                  <a:gd name="connsiteY3" fmla="*/ 101824 h 212520"/>
                  <a:gd name="connsiteX4" fmla="*/ 592433 w 755876"/>
                  <a:gd name="connsiteY4" fmla="*/ 130462 h 212520"/>
                  <a:gd name="connsiteX5" fmla="*/ 608343 w 755876"/>
                  <a:gd name="connsiteY5" fmla="*/ 140008 h 212520"/>
                  <a:gd name="connsiteX6" fmla="*/ 640163 w 755876"/>
                  <a:gd name="connsiteY6" fmla="*/ 140008 h 212520"/>
                  <a:gd name="connsiteX7" fmla="*/ 652891 w 755876"/>
                  <a:gd name="connsiteY7" fmla="*/ 105006 h 212520"/>
                  <a:gd name="connsiteX8" fmla="*/ 671983 w 755876"/>
                  <a:gd name="connsiteY8" fmla="*/ 105006 h 212520"/>
                  <a:gd name="connsiteX9" fmla="*/ 703803 w 755876"/>
                  <a:gd name="connsiteY9" fmla="*/ 120916 h 212520"/>
                  <a:gd name="connsiteX10" fmla="*/ 735623 w 755876"/>
                  <a:gd name="connsiteY10" fmla="*/ 101824 h 212520"/>
                  <a:gd name="connsiteX11" fmla="*/ 754715 w 755876"/>
                  <a:gd name="connsiteY11" fmla="*/ 114552 h 212520"/>
                  <a:gd name="connsiteX12" fmla="*/ 751533 w 755876"/>
                  <a:gd name="connsiteY12" fmla="*/ 165463 h 212520"/>
                  <a:gd name="connsiteX13" fmla="*/ 732441 w 755876"/>
                  <a:gd name="connsiteY13" fmla="*/ 181374 h 212520"/>
                  <a:gd name="connsiteX14" fmla="*/ 748351 w 755876"/>
                  <a:gd name="connsiteY14" fmla="*/ 210013 h 212520"/>
                  <a:gd name="connsiteX15" fmla="*/ 755876 w 755876"/>
                  <a:gd name="connsiteY15" fmla="*/ 212520 h 212520"/>
                  <a:gd name="connsiteX16" fmla="*/ 0 w 755876"/>
                  <a:gd name="connsiteY16" fmla="*/ 212520 h 212520"/>
                  <a:gd name="connsiteX17" fmla="*/ 22854 w 755876"/>
                  <a:gd name="connsiteY17" fmla="*/ 197285 h 212520"/>
                  <a:gd name="connsiteX18" fmla="*/ 76948 w 755876"/>
                  <a:gd name="connsiteY18" fmla="*/ 152735 h 212520"/>
                  <a:gd name="connsiteX19" fmla="*/ 121496 w 755876"/>
                  <a:gd name="connsiteY19" fmla="*/ 143190 h 212520"/>
                  <a:gd name="connsiteX20" fmla="*/ 185137 w 755876"/>
                  <a:gd name="connsiteY20" fmla="*/ 92278 h 212520"/>
                  <a:gd name="connsiteX21" fmla="*/ 194683 w 755876"/>
                  <a:gd name="connsiteY21" fmla="*/ 73186 h 212520"/>
                  <a:gd name="connsiteX22" fmla="*/ 181954 w 755876"/>
                  <a:gd name="connsiteY22" fmla="*/ 44548 h 212520"/>
                  <a:gd name="connsiteX23" fmla="*/ 229685 w 755876"/>
                  <a:gd name="connsiteY23" fmla="*/ 44548 h 212520"/>
                  <a:gd name="connsiteX24" fmla="*/ 264687 w 755876"/>
                  <a:gd name="connsiteY24" fmla="*/ 38184 h 212520"/>
                  <a:gd name="connsiteX25" fmla="*/ 328327 w 755876"/>
                  <a:gd name="connsiteY25" fmla="*/ 73186 h 212520"/>
                  <a:gd name="connsiteX26" fmla="*/ 353783 w 755876"/>
                  <a:gd name="connsiteY26" fmla="*/ 82732 h 212520"/>
                  <a:gd name="connsiteX27" fmla="*/ 436515 w 755876"/>
                  <a:gd name="connsiteY27" fmla="*/ 92278 h 212520"/>
                  <a:gd name="connsiteX28" fmla="*/ 509701 w 755876"/>
                  <a:gd name="connsiteY28" fmla="*/ 82732 h 212520"/>
                  <a:gd name="connsiteX29" fmla="*/ 493791 w 755876"/>
                  <a:gd name="connsiteY29" fmla="*/ 60458 h 212520"/>
                  <a:gd name="connsiteX30" fmla="*/ 522429 w 755876"/>
                  <a:gd name="connsiteY30" fmla="*/ 50912 h 212520"/>
                  <a:gd name="connsiteX31" fmla="*/ 538339 w 755876"/>
                  <a:gd name="connsiteY31" fmla="*/ 41366 h 212520"/>
                  <a:gd name="connsiteX32" fmla="*/ 538339 w 755876"/>
                  <a:gd name="connsiteY32" fmla="*/ 15910 h 212520"/>
                  <a:gd name="connsiteX0" fmla="*/ 547885 w 755876"/>
                  <a:gd name="connsiteY0" fmla="*/ 0 h 389047"/>
                  <a:gd name="connsiteX1" fmla="*/ 605161 w 755876"/>
                  <a:gd name="connsiteY1" fmla="*/ 41366 h 389047"/>
                  <a:gd name="connsiteX2" fmla="*/ 595615 w 755876"/>
                  <a:gd name="connsiteY2" fmla="*/ 79550 h 389047"/>
                  <a:gd name="connsiteX3" fmla="*/ 586069 w 755876"/>
                  <a:gd name="connsiteY3" fmla="*/ 101824 h 389047"/>
                  <a:gd name="connsiteX4" fmla="*/ 592433 w 755876"/>
                  <a:gd name="connsiteY4" fmla="*/ 130462 h 389047"/>
                  <a:gd name="connsiteX5" fmla="*/ 608343 w 755876"/>
                  <a:gd name="connsiteY5" fmla="*/ 140008 h 389047"/>
                  <a:gd name="connsiteX6" fmla="*/ 640163 w 755876"/>
                  <a:gd name="connsiteY6" fmla="*/ 140008 h 389047"/>
                  <a:gd name="connsiteX7" fmla="*/ 652891 w 755876"/>
                  <a:gd name="connsiteY7" fmla="*/ 105006 h 389047"/>
                  <a:gd name="connsiteX8" fmla="*/ 671983 w 755876"/>
                  <a:gd name="connsiteY8" fmla="*/ 105006 h 389047"/>
                  <a:gd name="connsiteX9" fmla="*/ 703803 w 755876"/>
                  <a:gd name="connsiteY9" fmla="*/ 120916 h 389047"/>
                  <a:gd name="connsiteX10" fmla="*/ 735623 w 755876"/>
                  <a:gd name="connsiteY10" fmla="*/ 101824 h 389047"/>
                  <a:gd name="connsiteX11" fmla="*/ 754715 w 755876"/>
                  <a:gd name="connsiteY11" fmla="*/ 114552 h 389047"/>
                  <a:gd name="connsiteX12" fmla="*/ 751533 w 755876"/>
                  <a:gd name="connsiteY12" fmla="*/ 165463 h 389047"/>
                  <a:gd name="connsiteX13" fmla="*/ 732441 w 755876"/>
                  <a:gd name="connsiteY13" fmla="*/ 181374 h 389047"/>
                  <a:gd name="connsiteX14" fmla="*/ 748351 w 755876"/>
                  <a:gd name="connsiteY14" fmla="*/ 210013 h 389047"/>
                  <a:gd name="connsiteX15" fmla="*/ 755876 w 755876"/>
                  <a:gd name="connsiteY15" fmla="*/ 212520 h 389047"/>
                  <a:gd name="connsiteX16" fmla="*/ 385977 w 755876"/>
                  <a:gd name="connsiteY16" fmla="*/ 389038 h 389047"/>
                  <a:gd name="connsiteX17" fmla="*/ 0 w 755876"/>
                  <a:gd name="connsiteY17" fmla="*/ 212520 h 389047"/>
                  <a:gd name="connsiteX18" fmla="*/ 22854 w 755876"/>
                  <a:gd name="connsiteY18" fmla="*/ 197285 h 389047"/>
                  <a:gd name="connsiteX19" fmla="*/ 76948 w 755876"/>
                  <a:gd name="connsiteY19" fmla="*/ 152735 h 389047"/>
                  <a:gd name="connsiteX20" fmla="*/ 121496 w 755876"/>
                  <a:gd name="connsiteY20" fmla="*/ 143190 h 389047"/>
                  <a:gd name="connsiteX21" fmla="*/ 185137 w 755876"/>
                  <a:gd name="connsiteY21" fmla="*/ 92278 h 389047"/>
                  <a:gd name="connsiteX22" fmla="*/ 194683 w 755876"/>
                  <a:gd name="connsiteY22" fmla="*/ 73186 h 389047"/>
                  <a:gd name="connsiteX23" fmla="*/ 181954 w 755876"/>
                  <a:gd name="connsiteY23" fmla="*/ 44548 h 389047"/>
                  <a:gd name="connsiteX24" fmla="*/ 229685 w 755876"/>
                  <a:gd name="connsiteY24" fmla="*/ 44548 h 389047"/>
                  <a:gd name="connsiteX25" fmla="*/ 264687 w 755876"/>
                  <a:gd name="connsiteY25" fmla="*/ 38184 h 389047"/>
                  <a:gd name="connsiteX26" fmla="*/ 328327 w 755876"/>
                  <a:gd name="connsiteY26" fmla="*/ 73186 h 389047"/>
                  <a:gd name="connsiteX27" fmla="*/ 353783 w 755876"/>
                  <a:gd name="connsiteY27" fmla="*/ 82732 h 389047"/>
                  <a:gd name="connsiteX28" fmla="*/ 436515 w 755876"/>
                  <a:gd name="connsiteY28" fmla="*/ 92278 h 389047"/>
                  <a:gd name="connsiteX29" fmla="*/ 509701 w 755876"/>
                  <a:gd name="connsiteY29" fmla="*/ 82732 h 389047"/>
                  <a:gd name="connsiteX30" fmla="*/ 493791 w 755876"/>
                  <a:gd name="connsiteY30" fmla="*/ 60458 h 389047"/>
                  <a:gd name="connsiteX31" fmla="*/ 522429 w 755876"/>
                  <a:gd name="connsiteY31" fmla="*/ 50912 h 389047"/>
                  <a:gd name="connsiteX32" fmla="*/ 538339 w 755876"/>
                  <a:gd name="connsiteY32" fmla="*/ 41366 h 389047"/>
                  <a:gd name="connsiteX33" fmla="*/ 538339 w 755876"/>
                  <a:gd name="connsiteY33" fmla="*/ 15910 h 389047"/>
                  <a:gd name="connsiteX34" fmla="*/ 547885 w 755876"/>
                  <a:gd name="connsiteY34" fmla="*/ 0 h 389047"/>
                  <a:gd name="connsiteX0" fmla="*/ 385977 w 755876"/>
                  <a:gd name="connsiteY0" fmla="*/ 389038 h 480478"/>
                  <a:gd name="connsiteX1" fmla="*/ 0 w 755876"/>
                  <a:gd name="connsiteY1" fmla="*/ 212520 h 480478"/>
                  <a:gd name="connsiteX2" fmla="*/ 22854 w 755876"/>
                  <a:gd name="connsiteY2" fmla="*/ 197285 h 480478"/>
                  <a:gd name="connsiteX3" fmla="*/ 76948 w 755876"/>
                  <a:gd name="connsiteY3" fmla="*/ 152735 h 480478"/>
                  <a:gd name="connsiteX4" fmla="*/ 121496 w 755876"/>
                  <a:gd name="connsiteY4" fmla="*/ 143190 h 480478"/>
                  <a:gd name="connsiteX5" fmla="*/ 185137 w 755876"/>
                  <a:gd name="connsiteY5" fmla="*/ 92278 h 480478"/>
                  <a:gd name="connsiteX6" fmla="*/ 194683 w 755876"/>
                  <a:gd name="connsiteY6" fmla="*/ 73186 h 480478"/>
                  <a:gd name="connsiteX7" fmla="*/ 181954 w 755876"/>
                  <a:gd name="connsiteY7" fmla="*/ 44548 h 480478"/>
                  <a:gd name="connsiteX8" fmla="*/ 229685 w 755876"/>
                  <a:gd name="connsiteY8" fmla="*/ 44548 h 480478"/>
                  <a:gd name="connsiteX9" fmla="*/ 264687 w 755876"/>
                  <a:gd name="connsiteY9" fmla="*/ 38184 h 480478"/>
                  <a:gd name="connsiteX10" fmla="*/ 328327 w 755876"/>
                  <a:gd name="connsiteY10" fmla="*/ 73186 h 480478"/>
                  <a:gd name="connsiteX11" fmla="*/ 353783 w 755876"/>
                  <a:gd name="connsiteY11" fmla="*/ 82732 h 480478"/>
                  <a:gd name="connsiteX12" fmla="*/ 436515 w 755876"/>
                  <a:gd name="connsiteY12" fmla="*/ 92278 h 480478"/>
                  <a:gd name="connsiteX13" fmla="*/ 509701 w 755876"/>
                  <a:gd name="connsiteY13" fmla="*/ 82732 h 480478"/>
                  <a:gd name="connsiteX14" fmla="*/ 493791 w 755876"/>
                  <a:gd name="connsiteY14" fmla="*/ 60458 h 480478"/>
                  <a:gd name="connsiteX15" fmla="*/ 522429 w 755876"/>
                  <a:gd name="connsiteY15" fmla="*/ 50912 h 480478"/>
                  <a:gd name="connsiteX16" fmla="*/ 538339 w 755876"/>
                  <a:gd name="connsiteY16" fmla="*/ 41366 h 480478"/>
                  <a:gd name="connsiteX17" fmla="*/ 538339 w 755876"/>
                  <a:gd name="connsiteY17" fmla="*/ 15910 h 480478"/>
                  <a:gd name="connsiteX18" fmla="*/ 547885 w 755876"/>
                  <a:gd name="connsiteY18" fmla="*/ 0 h 480478"/>
                  <a:gd name="connsiteX19" fmla="*/ 605161 w 755876"/>
                  <a:gd name="connsiteY19" fmla="*/ 41366 h 480478"/>
                  <a:gd name="connsiteX20" fmla="*/ 595615 w 755876"/>
                  <a:gd name="connsiteY20" fmla="*/ 79550 h 480478"/>
                  <a:gd name="connsiteX21" fmla="*/ 586069 w 755876"/>
                  <a:gd name="connsiteY21" fmla="*/ 101824 h 480478"/>
                  <a:gd name="connsiteX22" fmla="*/ 592433 w 755876"/>
                  <a:gd name="connsiteY22" fmla="*/ 130462 h 480478"/>
                  <a:gd name="connsiteX23" fmla="*/ 608343 w 755876"/>
                  <a:gd name="connsiteY23" fmla="*/ 140008 h 480478"/>
                  <a:gd name="connsiteX24" fmla="*/ 640163 w 755876"/>
                  <a:gd name="connsiteY24" fmla="*/ 140008 h 480478"/>
                  <a:gd name="connsiteX25" fmla="*/ 652891 w 755876"/>
                  <a:gd name="connsiteY25" fmla="*/ 105006 h 480478"/>
                  <a:gd name="connsiteX26" fmla="*/ 671983 w 755876"/>
                  <a:gd name="connsiteY26" fmla="*/ 105006 h 480478"/>
                  <a:gd name="connsiteX27" fmla="*/ 703803 w 755876"/>
                  <a:gd name="connsiteY27" fmla="*/ 120916 h 480478"/>
                  <a:gd name="connsiteX28" fmla="*/ 735623 w 755876"/>
                  <a:gd name="connsiteY28" fmla="*/ 101824 h 480478"/>
                  <a:gd name="connsiteX29" fmla="*/ 754715 w 755876"/>
                  <a:gd name="connsiteY29" fmla="*/ 114552 h 480478"/>
                  <a:gd name="connsiteX30" fmla="*/ 751533 w 755876"/>
                  <a:gd name="connsiteY30" fmla="*/ 165463 h 480478"/>
                  <a:gd name="connsiteX31" fmla="*/ 732441 w 755876"/>
                  <a:gd name="connsiteY31" fmla="*/ 181374 h 480478"/>
                  <a:gd name="connsiteX32" fmla="*/ 748351 w 755876"/>
                  <a:gd name="connsiteY32" fmla="*/ 210013 h 480478"/>
                  <a:gd name="connsiteX33" fmla="*/ 755876 w 755876"/>
                  <a:gd name="connsiteY33" fmla="*/ 212520 h 480478"/>
                  <a:gd name="connsiteX34" fmla="*/ 477417 w 755876"/>
                  <a:gd name="connsiteY34" fmla="*/ 480478 h 480478"/>
                  <a:gd name="connsiteX0" fmla="*/ 0 w 755876"/>
                  <a:gd name="connsiteY0" fmla="*/ 212520 h 480478"/>
                  <a:gd name="connsiteX1" fmla="*/ 22854 w 755876"/>
                  <a:gd name="connsiteY1" fmla="*/ 197285 h 480478"/>
                  <a:gd name="connsiteX2" fmla="*/ 76948 w 755876"/>
                  <a:gd name="connsiteY2" fmla="*/ 152735 h 480478"/>
                  <a:gd name="connsiteX3" fmla="*/ 121496 w 755876"/>
                  <a:gd name="connsiteY3" fmla="*/ 143190 h 480478"/>
                  <a:gd name="connsiteX4" fmla="*/ 185137 w 755876"/>
                  <a:gd name="connsiteY4" fmla="*/ 92278 h 480478"/>
                  <a:gd name="connsiteX5" fmla="*/ 194683 w 755876"/>
                  <a:gd name="connsiteY5" fmla="*/ 73186 h 480478"/>
                  <a:gd name="connsiteX6" fmla="*/ 181954 w 755876"/>
                  <a:gd name="connsiteY6" fmla="*/ 44548 h 480478"/>
                  <a:gd name="connsiteX7" fmla="*/ 229685 w 755876"/>
                  <a:gd name="connsiteY7" fmla="*/ 44548 h 480478"/>
                  <a:gd name="connsiteX8" fmla="*/ 264687 w 755876"/>
                  <a:gd name="connsiteY8" fmla="*/ 38184 h 480478"/>
                  <a:gd name="connsiteX9" fmla="*/ 328327 w 755876"/>
                  <a:gd name="connsiteY9" fmla="*/ 73186 h 480478"/>
                  <a:gd name="connsiteX10" fmla="*/ 353783 w 755876"/>
                  <a:gd name="connsiteY10" fmla="*/ 82732 h 480478"/>
                  <a:gd name="connsiteX11" fmla="*/ 436515 w 755876"/>
                  <a:gd name="connsiteY11" fmla="*/ 92278 h 480478"/>
                  <a:gd name="connsiteX12" fmla="*/ 509701 w 755876"/>
                  <a:gd name="connsiteY12" fmla="*/ 82732 h 480478"/>
                  <a:gd name="connsiteX13" fmla="*/ 493791 w 755876"/>
                  <a:gd name="connsiteY13" fmla="*/ 60458 h 480478"/>
                  <a:gd name="connsiteX14" fmla="*/ 522429 w 755876"/>
                  <a:gd name="connsiteY14" fmla="*/ 50912 h 480478"/>
                  <a:gd name="connsiteX15" fmla="*/ 538339 w 755876"/>
                  <a:gd name="connsiteY15" fmla="*/ 41366 h 480478"/>
                  <a:gd name="connsiteX16" fmla="*/ 538339 w 755876"/>
                  <a:gd name="connsiteY16" fmla="*/ 15910 h 480478"/>
                  <a:gd name="connsiteX17" fmla="*/ 547885 w 755876"/>
                  <a:gd name="connsiteY17" fmla="*/ 0 h 480478"/>
                  <a:gd name="connsiteX18" fmla="*/ 605161 w 755876"/>
                  <a:gd name="connsiteY18" fmla="*/ 41366 h 480478"/>
                  <a:gd name="connsiteX19" fmla="*/ 595615 w 755876"/>
                  <a:gd name="connsiteY19" fmla="*/ 79550 h 480478"/>
                  <a:gd name="connsiteX20" fmla="*/ 586069 w 755876"/>
                  <a:gd name="connsiteY20" fmla="*/ 101824 h 480478"/>
                  <a:gd name="connsiteX21" fmla="*/ 592433 w 755876"/>
                  <a:gd name="connsiteY21" fmla="*/ 130462 h 480478"/>
                  <a:gd name="connsiteX22" fmla="*/ 608343 w 755876"/>
                  <a:gd name="connsiteY22" fmla="*/ 140008 h 480478"/>
                  <a:gd name="connsiteX23" fmla="*/ 640163 w 755876"/>
                  <a:gd name="connsiteY23" fmla="*/ 140008 h 480478"/>
                  <a:gd name="connsiteX24" fmla="*/ 652891 w 755876"/>
                  <a:gd name="connsiteY24" fmla="*/ 105006 h 480478"/>
                  <a:gd name="connsiteX25" fmla="*/ 671983 w 755876"/>
                  <a:gd name="connsiteY25" fmla="*/ 105006 h 480478"/>
                  <a:gd name="connsiteX26" fmla="*/ 703803 w 755876"/>
                  <a:gd name="connsiteY26" fmla="*/ 120916 h 480478"/>
                  <a:gd name="connsiteX27" fmla="*/ 735623 w 755876"/>
                  <a:gd name="connsiteY27" fmla="*/ 101824 h 480478"/>
                  <a:gd name="connsiteX28" fmla="*/ 754715 w 755876"/>
                  <a:gd name="connsiteY28" fmla="*/ 114552 h 480478"/>
                  <a:gd name="connsiteX29" fmla="*/ 751533 w 755876"/>
                  <a:gd name="connsiteY29" fmla="*/ 165463 h 480478"/>
                  <a:gd name="connsiteX30" fmla="*/ 732441 w 755876"/>
                  <a:gd name="connsiteY30" fmla="*/ 181374 h 480478"/>
                  <a:gd name="connsiteX31" fmla="*/ 748351 w 755876"/>
                  <a:gd name="connsiteY31" fmla="*/ 210013 h 480478"/>
                  <a:gd name="connsiteX32" fmla="*/ 755876 w 755876"/>
                  <a:gd name="connsiteY32" fmla="*/ 212520 h 480478"/>
                  <a:gd name="connsiteX33" fmla="*/ 477417 w 755876"/>
                  <a:gd name="connsiteY33" fmla="*/ 480478 h 480478"/>
                  <a:gd name="connsiteX0" fmla="*/ 0 w 755876"/>
                  <a:gd name="connsiteY0" fmla="*/ 212520 h 212520"/>
                  <a:gd name="connsiteX1" fmla="*/ 22854 w 755876"/>
                  <a:gd name="connsiteY1" fmla="*/ 197285 h 212520"/>
                  <a:gd name="connsiteX2" fmla="*/ 76948 w 755876"/>
                  <a:gd name="connsiteY2" fmla="*/ 152735 h 212520"/>
                  <a:gd name="connsiteX3" fmla="*/ 121496 w 755876"/>
                  <a:gd name="connsiteY3" fmla="*/ 143190 h 212520"/>
                  <a:gd name="connsiteX4" fmla="*/ 185137 w 755876"/>
                  <a:gd name="connsiteY4" fmla="*/ 92278 h 212520"/>
                  <a:gd name="connsiteX5" fmla="*/ 194683 w 755876"/>
                  <a:gd name="connsiteY5" fmla="*/ 73186 h 212520"/>
                  <a:gd name="connsiteX6" fmla="*/ 181954 w 755876"/>
                  <a:gd name="connsiteY6" fmla="*/ 44548 h 212520"/>
                  <a:gd name="connsiteX7" fmla="*/ 229685 w 755876"/>
                  <a:gd name="connsiteY7" fmla="*/ 44548 h 212520"/>
                  <a:gd name="connsiteX8" fmla="*/ 264687 w 755876"/>
                  <a:gd name="connsiteY8" fmla="*/ 38184 h 212520"/>
                  <a:gd name="connsiteX9" fmla="*/ 328327 w 755876"/>
                  <a:gd name="connsiteY9" fmla="*/ 73186 h 212520"/>
                  <a:gd name="connsiteX10" fmla="*/ 353783 w 755876"/>
                  <a:gd name="connsiteY10" fmla="*/ 82732 h 212520"/>
                  <a:gd name="connsiteX11" fmla="*/ 436515 w 755876"/>
                  <a:gd name="connsiteY11" fmla="*/ 92278 h 212520"/>
                  <a:gd name="connsiteX12" fmla="*/ 509701 w 755876"/>
                  <a:gd name="connsiteY12" fmla="*/ 82732 h 212520"/>
                  <a:gd name="connsiteX13" fmla="*/ 493791 w 755876"/>
                  <a:gd name="connsiteY13" fmla="*/ 60458 h 212520"/>
                  <a:gd name="connsiteX14" fmla="*/ 522429 w 755876"/>
                  <a:gd name="connsiteY14" fmla="*/ 50912 h 212520"/>
                  <a:gd name="connsiteX15" fmla="*/ 538339 w 755876"/>
                  <a:gd name="connsiteY15" fmla="*/ 41366 h 212520"/>
                  <a:gd name="connsiteX16" fmla="*/ 538339 w 755876"/>
                  <a:gd name="connsiteY16" fmla="*/ 15910 h 212520"/>
                  <a:gd name="connsiteX17" fmla="*/ 547885 w 755876"/>
                  <a:gd name="connsiteY17" fmla="*/ 0 h 212520"/>
                  <a:gd name="connsiteX18" fmla="*/ 605161 w 755876"/>
                  <a:gd name="connsiteY18" fmla="*/ 41366 h 212520"/>
                  <a:gd name="connsiteX19" fmla="*/ 595615 w 755876"/>
                  <a:gd name="connsiteY19" fmla="*/ 79550 h 212520"/>
                  <a:gd name="connsiteX20" fmla="*/ 586069 w 755876"/>
                  <a:gd name="connsiteY20" fmla="*/ 101824 h 212520"/>
                  <a:gd name="connsiteX21" fmla="*/ 592433 w 755876"/>
                  <a:gd name="connsiteY21" fmla="*/ 130462 h 212520"/>
                  <a:gd name="connsiteX22" fmla="*/ 608343 w 755876"/>
                  <a:gd name="connsiteY22" fmla="*/ 140008 h 212520"/>
                  <a:gd name="connsiteX23" fmla="*/ 640163 w 755876"/>
                  <a:gd name="connsiteY23" fmla="*/ 140008 h 212520"/>
                  <a:gd name="connsiteX24" fmla="*/ 652891 w 755876"/>
                  <a:gd name="connsiteY24" fmla="*/ 105006 h 212520"/>
                  <a:gd name="connsiteX25" fmla="*/ 671983 w 755876"/>
                  <a:gd name="connsiteY25" fmla="*/ 105006 h 212520"/>
                  <a:gd name="connsiteX26" fmla="*/ 703803 w 755876"/>
                  <a:gd name="connsiteY26" fmla="*/ 120916 h 212520"/>
                  <a:gd name="connsiteX27" fmla="*/ 735623 w 755876"/>
                  <a:gd name="connsiteY27" fmla="*/ 101824 h 212520"/>
                  <a:gd name="connsiteX28" fmla="*/ 754715 w 755876"/>
                  <a:gd name="connsiteY28" fmla="*/ 114552 h 212520"/>
                  <a:gd name="connsiteX29" fmla="*/ 751533 w 755876"/>
                  <a:gd name="connsiteY29" fmla="*/ 165463 h 212520"/>
                  <a:gd name="connsiteX30" fmla="*/ 732441 w 755876"/>
                  <a:gd name="connsiteY30" fmla="*/ 181374 h 212520"/>
                  <a:gd name="connsiteX31" fmla="*/ 748351 w 755876"/>
                  <a:gd name="connsiteY31" fmla="*/ 210013 h 212520"/>
                  <a:gd name="connsiteX32" fmla="*/ 755876 w 755876"/>
                  <a:gd name="connsiteY32" fmla="*/ 212520 h 212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755876" h="212520">
                    <a:moveTo>
                      <a:pt x="0" y="212520"/>
                    </a:moveTo>
                    <a:lnTo>
                      <a:pt x="22854" y="197285"/>
                    </a:lnTo>
                    <a:lnTo>
                      <a:pt x="76948" y="152735"/>
                    </a:lnTo>
                    <a:lnTo>
                      <a:pt x="121496" y="143190"/>
                    </a:lnTo>
                    <a:lnTo>
                      <a:pt x="185137" y="92278"/>
                    </a:lnTo>
                    <a:lnTo>
                      <a:pt x="194683" y="73186"/>
                    </a:lnTo>
                    <a:lnTo>
                      <a:pt x="181954" y="44548"/>
                    </a:lnTo>
                    <a:lnTo>
                      <a:pt x="229685" y="44548"/>
                    </a:lnTo>
                    <a:lnTo>
                      <a:pt x="264687" y="38184"/>
                    </a:lnTo>
                    <a:lnTo>
                      <a:pt x="328327" y="73186"/>
                    </a:lnTo>
                    <a:lnTo>
                      <a:pt x="353783" y="82732"/>
                    </a:lnTo>
                    <a:lnTo>
                      <a:pt x="436515" y="92278"/>
                    </a:lnTo>
                    <a:lnTo>
                      <a:pt x="509701" y="82732"/>
                    </a:lnTo>
                    <a:lnTo>
                      <a:pt x="493791" y="60458"/>
                    </a:lnTo>
                    <a:lnTo>
                      <a:pt x="522429" y="50912"/>
                    </a:lnTo>
                    <a:lnTo>
                      <a:pt x="538339" y="41366"/>
                    </a:lnTo>
                    <a:lnTo>
                      <a:pt x="538339" y="15910"/>
                    </a:lnTo>
                    <a:lnTo>
                      <a:pt x="547885" y="0"/>
                    </a:lnTo>
                    <a:lnTo>
                      <a:pt x="605161" y="41366"/>
                    </a:lnTo>
                    <a:lnTo>
                      <a:pt x="595615" y="79550"/>
                    </a:lnTo>
                    <a:lnTo>
                      <a:pt x="586069" y="101824"/>
                    </a:lnTo>
                    <a:lnTo>
                      <a:pt x="592433" y="130462"/>
                    </a:lnTo>
                    <a:lnTo>
                      <a:pt x="608343" y="140008"/>
                    </a:lnTo>
                    <a:lnTo>
                      <a:pt x="640163" y="140008"/>
                    </a:lnTo>
                    <a:lnTo>
                      <a:pt x="652891" y="105006"/>
                    </a:lnTo>
                    <a:lnTo>
                      <a:pt x="671983" y="105006"/>
                    </a:lnTo>
                    <a:lnTo>
                      <a:pt x="703803" y="120916"/>
                    </a:lnTo>
                    <a:lnTo>
                      <a:pt x="735623" y="101824"/>
                    </a:lnTo>
                    <a:lnTo>
                      <a:pt x="754715" y="114552"/>
                    </a:lnTo>
                    <a:lnTo>
                      <a:pt x="751533" y="165463"/>
                    </a:lnTo>
                    <a:lnTo>
                      <a:pt x="732441" y="181374"/>
                    </a:lnTo>
                    <a:lnTo>
                      <a:pt x="748351" y="210013"/>
                    </a:lnTo>
                    <a:lnTo>
                      <a:pt x="755876" y="212520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33" name="フリーフォーム: 図形 532">
                <a:extLst>
                  <a:ext uri="{FF2B5EF4-FFF2-40B4-BE49-F238E27FC236}">
                    <a16:creationId xmlns:a16="http://schemas.microsoft.com/office/drawing/2014/main" id="{CFEF1403-15DC-E7CF-D7EB-34052633C475}"/>
                  </a:ext>
                </a:extLst>
              </p:cNvPr>
              <p:cNvSpPr/>
              <p:nvPr/>
            </p:nvSpPr>
            <p:spPr>
              <a:xfrm>
                <a:off x="936107" y="3966717"/>
                <a:ext cx="2121119" cy="1026656"/>
              </a:xfrm>
              <a:custGeom>
                <a:avLst/>
                <a:gdLst>
                  <a:gd name="connsiteX0" fmla="*/ 3808038 w 4232910"/>
                  <a:gd name="connsiteY0" fmla="*/ 0 h 2048798"/>
                  <a:gd name="connsiteX1" fmla="*/ 3902710 w 4232910"/>
                  <a:gd name="connsiteY1" fmla="*/ 82838 h 2048798"/>
                  <a:gd name="connsiteX2" fmla="*/ 3890010 w 4232910"/>
                  <a:gd name="connsiteY2" fmla="*/ 159038 h 2048798"/>
                  <a:gd name="connsiteX3" fmla="*/ 3953510 w 4232910"/>
                  <a:gd name="connsiteY3" fmla="*/ 178088 h 2048798"/>
                  <a:gd name="connsiteX4" fmla="*/ 3959860 w 4232910"/>
                  <a:gd name="connsiteY4" fmla="*/ 292388 h 2048798"/>
                  <a:gd name="connsiteX5" fmla="*/ 3896360 w 4232910"/>
                  <a:gd name="connsiteY5" fmla="*/ 355888 h 2048798"/>
                  <a:gd name="connsiteX6" fmla="*/ 3966210 w 4232910"/>
                  <a:gd name="connsiteY6" fmla="*/ 393988 h 2048798"/>
                  <a:gd name="connsiteX7" fmla="*/ 4010660 w 4232910"/>
                  <a:gd name="connsiteY7" fmla="*/ 635288 h 2048798"/>
                  <a:gd name="connsiteX8" fmla="*/ 4118610 w 4232910"/>
                  <a:gd name="connsiteY8" fmla="*/ 698788 h 2048798"/>
                  <a:gd name="connsiteX9" fmla="*/ 4112260 w 4232910"/>
                  <a:gd name="connsiteY9" fmla="*/ 882938 h 2048798"/>
                  <a:gd name="connsiteX10" fmla="*/ 4220210 w 4232910"/>
                  <a:gd name="connsiteY10" fmla="*/ 946438 h 2048798"/>
                  <a:gd name="connsiteX11" fmla="*/ 4182110 w 4232910"/>
                  <a:gd name="connsiteY11" fmla="*/ 1092488 h 2048798"/>
                  <a:gd name="connsiteX12" fmla="*/ 4232910 w 4232910"/>
                  <a:gd name="connsiteY12" fmla="*/ 1124238 h 2048798"/>
                  <a:gd name="connsiteX13" fmla="*/ 4220210 w 4232910"/>
                  <a:gd name="connsiteY13" fmla="*/ 1251238 h 2048798"/>
                  <a:gd name="connsiteX14" fmla="*/ 4086860 w 4232910"/>
                  <a:gd name="connsiteY14" fmla="*/ 1371888 h 2048798"/>
                  <a:gd name="connsiteX15" fmla="*/ 3997960 w 4232910"/>
                  <a:gd name="connsiteY15" fmla="*/ 1422688 h 2048798"/>
                  <a:gd name="connsiteX16" fmla="*/ 3902936 w 4232910"/>
                  <a:gd name="connsiteY16" fmla="*/ 1397348 h 2048798"/>
                  <a:gd name="connsiteX17" fmla="*/ 3855720 w 4232910"/>
                  <a:gd name="connsiteY17" fmla="*/ 1355378 h 2048798"/>
                  <a:gd name="connsiteX18" fmla="*/ 3779520 w 4232910"/>
                  <a:gd name="connsiteY18" fmla="*/ 1408718 h 2048798"/>
                  <a:gd name="connsiteX19" fmla="*/ 3649980 w 4232910"/>
                  <a:gd name="connsiteY19" fmla="*/ 1454438 h 2048798"/>
                  <a:gd name="connsiteX20" fmla="*/ 3619500 w 4232910"/>
                  <a:gd name="connsiteY20" fmla="*/ 1530638 h 2048798"/>
                  <a:gd name="connsiteX21" fmla="*/ 3482340 w 4232910"/>
                  <a:gd name="connsiteY21" fmla="*/ 1553498 h 2048798"/>
                  <a:gd name="connsiteX22" fmla="*/ 3444240 w 4232910"/>
                  <a:gd name="connsiteY22" fmla="*/ 1507778 h 2048798"/>
                  <a:gd name="connsiteX23" fmla="*/ 3375660 w 4232910"/>
                  <a:gd name="connsiteY23" fmla="*/ 1553498 h 2048798"/>
                  <a:gd name="connsiteX24" fmla="*/ 3253740 w 4232910"/>
                  <a:gd name="connsiteY24" fmla="*/ 1576358 h 2048798"/>
                  <a:gd name="connsiteX25" fmla="*/ 3177540 w 4232910"/>
                  <a:gd name="connsiteY25" fmla="*/ 1652558 h 2048798"/>
                  <a:gd name="connsiteX26" fmla="*/ 3124200 w 4232910"/>
                  <a:gd name="connsiteY26" fmla="*/ 1515398 h 2048798"/>
                  <a:gd name="connsiteX27" fmla="*/ 3162300 w 4232910"/>
                  <a:gd name="connsiteY27" fmla="*/ 1408718 h 2048798"/>
                  <a:gd name="connsiteX28" fmla="*/ 3078480 w 4232910"/>
                  <a:gd name="connsiteY28" fmla="*/ 1393478 h 2048798"/>
                  <a:gd name="connsiteX29" fmla="*/ 3086100 w 4232910"/>
                  <a:gd name="connsiteY29" fmla="*/ 1309658 h 2048798"/>
                  <a:gd name="connsiteX30" fmla="*/ 3086100 w 4232910"/>
                  <a:gd name="connsiteY30" fmla="*/ 1248698 h 2048798"/>
                  <a:gd name="connsiteX31" fmla="*/ 3040380 w 4232910"/>
                  <a:gd name="connsiteY31" fmla="*/ 1225838 h 2048798"/>
                  <a:gd name="connsiteX32" fmla="*/ 2933700 w 4232910"/>
                  <a:gd name="connsiteY32" fmla="*/ 1142018 h 2048798"/>
                  <a:gd name="connsiteX33" fmla="*/ 2842260 w 4232910"/>
                  <a:gd name="connsiteY33" fmla="*/ 1157258 h 2048798"/>
                  <a:gd name="connsiteX34" fmla="*/ 2758440 w 4232910"/>
                  <a:gd name="connsiteY34" fmla="*/ 1157258 h 2048798"/>
                  <a:gd name="connsiteX35" fmla="*/ 2651760 w 4232910"/>
                  <a:gd name="connsiteY35" fmla="*/ 1119158 h 2048798"/>
                  <a:gd name="connsiteX36" fmla="*/ 2697480 w 4232910"/>
                  <a:gd name="connsiteY36" fmla="*/ 1020098 h 2048798"/>
                  <a:gd name="connsiteX37" fmla="*/ 2667000 w 4232910"/>
                  <a:gd name="connsiteY37" fmla="*/ 974378 h 2048798"/>
                  <a:gd name="connsiteX38" fmla="*/ 2590800 w 4232910"/>
                  <a:gd name="connsiteY38" fmla="*/ 981998 h 2048798"/>
                  <a:gd name="connsiteX39" fmla="*/ 2446020 w 4232910"/>
                  <a:gd name="connsiteY39" fmla="*/ 1058198 h 2048798"/>
                  <a:gd name="connsiteX40" fmla="*/ 2438400 w 4232910"/>
                  <a:gd name="connsiteY40" fmla="*/ 1134398 h 2048798"/>
                  <a:gd name="connsiteX41" fmla="*/ 2354580 w 4232910"/>
                  <a:gd name="connsiteY41" fmla="*/ 1134398 h 2048798"/>
                  <a:gd name="connsiteX42" fmla="*/ 2346960 w 4232910"/>
                  <a:gd name="connsiteY42" fmla="*/ 1187738 h 2048798"/>
                  <a:gd name="connsiteX43" fmla="*/ 2240280 w 4232910"/>
                  <a:gd name="connsiteY43" fmla="*/ 1202978 h 2048798"/>
                  <a:gd name="connsiteX44" fmla="*/ 2240280 w 4232910"/>
                  <a:gd name="connsiteY44" fmla="*/ 1263938 h 2048798"/>
                  <a:gd name="connsiteX45" fmla="*/ 2194560 w 4232910"/>
                  <a:gd name="connsiteY45" fmla="*/ 1340138 h 2048798"/>
                  <a:gd name="connsiteX46" fmla="*/ 2118360 w 4232910"/>
                  <a:gd name="connsiteY46" fmla="*/ 1347758 h 2048798"/>
                  <a:gd name="connsiteX47" fmla="*/ 2034540 w 4232910"/>
                  <a:gd name="connsiteY47" fmla="*/ 1172498 h 2048798"/>
                  <a:gd name="connsiteX48" fmla="*/ 1783080 w 4232910"/>
                  <a:gd name="connsiteY48" fmla="*/ 1073438 h 2048798"/>
                  <a:gd name="connsiteX49" fmla="*/ 1684020 w 4232910"/>
                  <a:gd name="connsiteY49" fmla="*/ 1081058 h 2048798"/>
                  <a:gd name="connsiteX50" fmla="*/ 1470660 w 4232910"/>
                  <a:gd name="connsiteY50" fmla="*/ 1012478 h 2048798"/>
                  <a:gd name="connsiteX51" fmla="*/ 1417320 w 4232910"/>
                  <a:gd name="connsiteY51" fmla="*/ 1020098 h 2048798"/>
                  <a:gd name="connsiteX52" fmla="*/ 1356360 w 4232910"/>
                  <a:gd name="connsiteY52" fmla="*/ 1142018 h 2048798"/>
                  <a:gd name="connsiteX53" fmla="*/ 1325880 w 4232910"/>
                  <a:gd name="connsiteY53" fmla="*/ 1286798 h 2048798"/>
                  <a:gd name="connsiteX54" fmla="*/ 1303020 w 4232910"/>
                  <a:gd name="connsiteY54" fmla="*/ 1370618 h 2048798"/>
                  <a:gd name="connsiteX55" fmla="*/ 1188720 w 4232910"/>
                  <a:gd name="connsiteY55" fmla="*/ 1393478 h 2048798"/>
                  <a:gd name="connsiteX56" fmla="*/ 1158240 w 4232910"/>
                  <a:gd name="connsiteY56" fmla="*/ 1454438 h 2048798"/>
                  <a:gd name="connsiteX57" fmla="*/ 1219200 w 4232910"/>
                  <a:gd name="connsiteY57" fmla="*/ 1576358 h 2048798"/>
                  <a:gd name="connsiteX58" fmla="*/ 960120 w 4232910"/>
                  <a:gd name="connsiteY58" fmla="*/ 1644938 h 2048798"/>
                  <a:gd name="connsiteX59" fmla="*/ 822960 w 4232910"/>
                  <a:gd name="connsiteY59" fmla="*/ 1599218 h 2048798"/>
                  <a:gd name="connsiteX60" fmla="*/ 845820 w 4232910"/>
                  <a:gd name="connsiteY60" fmla="*/ 1835438 h 2048798"/>
                  <a:gd name="connsiteX61" fmla="*/ 754380 w 4232910"/>
                  <a:gd name="connsiteY61" fmla="*/ 1904018 h 2048798"/>
                  <a:gd name="connsiteX62" fmla="*/ 624840 w 4232910"/>
                  <a:gd name="connsiteY62" fmla="*/ 1896398 h 2048798"/>
                  <a:gd name="connsiteX63" fmla="*/ 571500 w 4232910"/>
                  <a:gd name="connsiteY63" fmla="*/ 1934498 h 2048798"/>
                  <a:gd name="connsiteX64" fmla="*/ 525780 w 4232910"/>
                  <a:gd name="connsiteY64" fmla="*/ 1904018 h 2048798"/>
                  <a:gd name="connsiteX65" fmla="*/ 480060 w 4232910"/>
                  <a:gd name="connsiteY65" fmla="*/ 1919258 h 2048798"/>
                  <a:gd name="connsiteX66" fmla="*/ 495300 w 4232910"/>
                  <a:gd name="connsiteY66" fmla="*/ 2003078 h 2048798"/>
                  <a:gd name="connsiteX67" fmla="*/ 419100 w 4232910"/>
                  <a:gd name="connsiteY67" fmla="*/ 2048798 h 2048798"/>
                  <a:gd name="connsiteX68" fmla="*/ 342900 w 4232910"/>
                  <a:gd name="connsiteY68" fmla="*/ 2010698 h 2048798"/>
                  <a:gd name="connsiteX69" fmla="*/ 281940 w 4232910"/>
                  <a:gd name="connsiteY69" fmla="*/ 2033558 h 2048798"/>
                  <a:gd name="connsiteX70" fmla="*/ 266700 w 4232910"/>
                  <a:gd name="connsiteY70" fmla="*/ 2010698 h 2048798"/>
                  <a:gd name="connsiteX71" fmla="*/ 0 w 4232910"/>
                  <a:gd name="connsiteY71" fmla="*/ 2003078 h 2048798"/>
                  <a:gd name="connsiteX72" fmla="*/ 53340 w 4232910"/>
                  <a:gd name="connsiteY72" fmla="*/ 1743998 h 2048798"/>
                  <a:gd name="connsiteX73" fmla="*/ 175260 w 4232910"/>
                  <a:gd name="connsiteY73" fmla="*/ 1652558 h 2048798"/>
                  <a:gd name="connsiteX74" fmla="*/ 137160 w 4232910"/>
                  <a:gd name="connsiteY74" fmla="*/ 1507778 h 2048798"/>
                  <a:gd name="connsiteX75" fmla="*/ 83820 w 4232910"/>
                  <a:gd name="connsiteY75" fmla="*/ 1500158 h 2048798"/>
                  <a:gd name="connsiteX76" fmla="*/ 121920 w 4232910"/>
                  <a:gd name="connsiteY76" fmla="*/ 1439198 h 2048798"/>
                  <a:gd name="connsiteX77" fmla="*/ 297180 w 4232910"/>
                  <a:gd name="connsiteY77" fmla="*/ 1362998 h 2048798"/>
                  <a:gd name="connsiteX78" fmla="*/ 525780 w 4232910"/>
                  <a:gd name="connsiteY78" fmla="*/ 1279178 h 2048798"/>
                  <a:gd name="connsiteX79" fmla="*/ 525780 w 4232910"/>
                  <a:gd name="connsiteY79" fmla="*/ 959138 h 2048798"/>
                  <a:gd name="connsiteX80" fmla="*/ 586740 w 4232910"/>
                  <a:gd name="connsiteY80" fmla="*/ 882938 h 2048798"/>
                  <a:gd name="connsiteX81" fmla="*/ 571500 w 4232910"/>
                  <a:gd name="connsiteY81" fmla="*/ 844838 h 2048798"/>
                  <a:gd name="connsiteX82" fmla="*/ 586740 w 4232910"/>
                  <a:gd name="connsiteY82" fmla="*/ 783878 h 2048798"/>
                  <a:gd name="connsiteX83" fmla="*/ 518160 w 4232910"/>
                  <a:gd name="connsiteY83" fmla="*/ 677198 h 2048798"/>
                  <a:gd name="connsiteX84" fmla="*/ 304800 w 4232910"/>
                  <a:gd name="connsiteY84" fmla="*/ 517178 h 2048798"/>
                  <a:gd name="connsiteX85" fmla="*/ 198120 w 4232910"/>
                  <a:gd name="connsiteY85" fmla="*/ 288578 h 2048798"/>
                  <a:gd name="connsiteX86" fmla="*/ 281940 w 4232910"/>
                  <a:gd name="connsiteY86" fmla="*/ 227618 h 2048798"/>
                  <a:gd name="connsiteX87" fmla="*/ 396240 w 4232910"/>
                  <a:gd name="connsiteY87" fmla="*/ 227618 h 2048798"/>
                  <a:gd name="connsiteX88" fmla="*/ 381000 w 4232910"/>
                  <a:gd name="connsiteY88" fmla="*/ 387638 h 2048798"/>
                  <a:gd name="connsiteX89" fmla="*/ 434340 w 4232910"/>
                  <a:gd name="connsiteY89" fmla="*/ 440978 h 2048798"/>
                  <a:gd name="connsiteX90" fmla="*/ 670560 w 4232910"/>
                  <a:gd name="connsiteY90" fmla="*/ 562898 h 2048798"/>
                  <a:gd name="connsiteX91" fmla="*/ 899160 w 4232910"/>
                  <a:gd name="connsiteY91" fmla="*/ 570518 h 2048798"/>
                  <a:gd name="connsiteX92" fmla="*/ 937260 w 4232910"/>
                  <a:gd name="connsiteY92" fmla="*/ 448598 h 2048798"/>
                  <a:gd name="connsiteX93" fmla="*/ 1082040 w 4232910"/>
                  <a:gd name="connsiteY93" fmla="*/ 372398 h 2048798"/>
                  <a:gd name="connsiteX94" fmla="*/ 1409700 w 4232910"/>
                  <a:gd name="connsiteY94" fmla="*/ 280958 h 2048798"/>
                  <a:gd name="connsiteX95" fmla="*/ 1623060 w 4232910"/>
                  <a:gd name="connsiteY95" fmla="*/ 395258 h 2048798"/>
                  <a:gd name="connsiteX96" fmla="*/ 1844040 w 4232910"/>
                  <a:gd name="connsiteY96" fmla="*/ 410498 h 2048798"/>
                  <a:gd name="connsiteX97" fmla="*/ 2186940 w 4232910"/>
                  <a:gd name="connsiteY97" fmla="*/ 410498 h 2048798"/>
                  <a:gd name="connsiteX98" fmla="*/ 2651760 w 4232910"/>
                  <a:gd name="connsiteY98" fmla="*/ 334298 h 2048798"/>
                  <a:gd name="connsiteX99" fmla="*/ 2689860 w 4232910"/>
                  <a:gd name="connsiteY99" fmla="*/ 280958 h 2048798"/>
                  <a:gd name="connsiteX100" fmla="*/ 2781300 w 4232910"/>
                  <a:gd name="connsiteY100" fmla="*/ 341918 h 2048798"/>
                  <a:gd name="connsiteX101" fmla="*/ 3139440 w 4232910"/>
                  <a:gd name="connsiteY101" fmla="*/ 296198 h 2048798"/>
                  <a:gd name="connsiteX102" fmla="*/ 3200400 w 4232910"/>
                  <a:gd name="connsiteY102" fmla="*/ 219998 h 2048798"/>
                  <a:gd name="connsiteX103" fmla="*/ 3284220 w 4232910"/>
                  <a:gd name="connsiteY103" fmla="*/ 265718 h 2048798"/>
                  <a:gd name="connsiteX104" fmla="*/ 3497580 w 4232910"/>
                  <a:gd name="connsiteY104" fmla="*/ 204758 h 2048798"/>
                  <a:gd name="connsiteX105" fmla="*/ 3566160 w 4232910"/>
                  <a:gd name="connsiteY105" fmla="*/ 75218 h 2048798"/>
                  <a:gd name="connsiteX106" fmla="*/ 3672840 w 4232910"/>
                  <a:gd name="connsiteY106" fmla="*/ 67598 h 204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</a:cxnLst>
                <a:rect l="l" t="t" r="r" b="b"/>
                <a:pathLst>
                  <a:path w="4232910" h="2048798">
                    <a:moveTo>
                      <a:pt x="3808038" y="0"/>
                    </a:moveTo>
                    <a:lnTo>
                      <a:pt x="3902710" y="82838"/>
                    </a:lnTo>
                    <a:lnTo>
                      <a:pt x="3890010" y="159038"/>
                    </a:lnTo>
                    <a:lnTo>
                      <a:pt x="3953510" y="178088"/>
                    </a:lnTo>
                    <a:lnTo>
                      <a:pt x="3959860" y="292388"/>
                    </a:lnTo>
                    <a:lnTo>
                      <a:pt x="3896360" y="355888"/>
                    </a:lnTo>
                    <a:lnTo>
                      <a:pt x="3966210" y="393988"/>
                    </a:lnTo>
                    <a:lnTo>
                      <a:pt x="4010660" y="635288"/>
                    </a:lnTo>
                    <a:lnTo>
                      <a:pt x="4118610" y="698788"/>
                    </a:lnTo>
                    <a:lnTo>
                      <a:pt x="4112260" y="882938"/>
                    </a:lnTo>
                    <a:lnTo>
                      <a:pt x="4220210" y="946438"/>
                    </a:lnTo>
                    <a:lnTo>
                      <a:pt x="4182110" y="1092488"/>
                    </a:lnTo>
                    <a:lnTo>
                      <a:pt x="4232910" y="1124238"/>
                    </a:lnTo>
                    <a:lnTo>
                      <a:pt x="4220210" y="1251238"/>
                    </a:lnTo>
                    <a:lnTo>
                      <a:pt x="4086860" y="1371888"/>
                    </a:lnTo>
                    <a:lnTo>
                      <a:pt x="3997960" y="1422688"/>
                    </a:lnTo>
                    <a:lnTo>
                      <a:pt x="3902936" y="1397348"/>
                    </a:lnTo>
                    <a:lnTo>
                      <a:pt x="3855720" y="1355378"/>
                    </a:lnTo>
                    <a:lnTo>
                      <a:pt x="3779520" y="1408718"/>
                    </a:lnTo>
                    <a:lnTo>
                      <a:pt x="3649980" y="1454438"/>
                    </a:lnTo>
                    <a:lnTo>
                      <a:pt x="3619500" y="1530638"/>
                    </a:lnTo>
                    <a:lnTo>
                      <a:pt x="3482340" y="1553498"/>
                    </a:lnTo>
                    <a:lnTo>
                      <a:pt x="3444240" y="1507778"/>
                    </a:lnTo>
                    <a:lnTo>
                      <a:pt x="3375660" y="1553498"/>
                    </a:lnTo>
                    <a:lnTo>
                      <a:pt x="3253740" y="1576358"/>
                    </a:lnTo>
                    <a:lnTo>
                      <a:pt x="3177540" y="1652558"/>
                    </a:lnTo>
                    <a:lnTo>
                      <a:pt x="3124200" y="1515398"/>
                    </a:lnTo>
                    <a:lnTo>
                      <a:pt x="3162300" y="1408718"/>
                    </a:lnTo>
                    <a:lnTo>
                      <a:pt x="3078480" y="1393478"/>
                    </a:lnTo>
                    <a:lnTo>
                      <a:pt x="3086100" y="1309658"/>
                    </a:lnTo>
                    <a:lnTo>
                      <a:pt x="3086100" y="1248698"/>
                    </a:lnTo>
                    <a:lnTo>
                      <a:pt x="3040380" y="1225838"/>
                    </a:lnTo>
                    <a:lnTo>
                      <a:pt x="2933700" y="1142018"/>
                    </a:lnTo>
                    <a:lnTo>
                      <a:pt x="2842260" y="1157258"/>
                    </a:lnTo>
                    <a:lnTo>
                      <a:pt x="2758440" y="1157258"/>
                    </a:lnTo>
                    <a:lnTo>
                      <a:pt x="2651760" y="1119158"/>
                    </a:lnTo>
                    <a:lnTo>
                      <a:pt x="2697480" y="1020098"/>
                    </a:lnTo>
                    <a:lnTo>
                      <a:pt x="2667000" y="974378"/>
                    </a:lnTo>
                    <a:lnTo>
                      <a:pt x="2590800" y="981998"/>
                    </a:lnTo>
                    <a:lnTo>
                      <a:pt x="2446020" y="1058198"/>
                    </a:lnTo>
                    <a:lnTo>
                      <a:pt x="2438400" y="1134398"/>
                    </a:lnTo>
                    <a:lnTo>
                      <a:pt x="2354580" y="1134398"/>
                    </a:lnTo>
                    <a:lnTo>
                      <a:pt x="2346960" y="1187738"/>
                    </a:lnTo>
                    <a:lnTo>
                      <a:pt x="2240280" y="1202978"/>
                    </a:lnTo>
                    <a:lnTo>
                      <a:pt x="2240280" y="1263938"/>
                    </a:lnTo>
                    <a:lnTo>
                      <a:pt x="2194560" y="1340138"/>
                    </a:lnTo>
                    <a:lnTo>
                      <a:pt x="2118360" y="1347758"/>
                    </a:lnTo>
                    <a:lnTo>
                      <a:pt x="2034540" y="1172498"/>
                    </a:lnTo>
                    <a:lnTo>
                      <a:pt x="1783080" y="1073438"/>
                    </a:lnTo>
                    <a:lnTo>
                      <a:pt x="1684020" y="1081058"/>
                    </a:lnTo>
                    <a:lnTo>
                      <a:pt x="1470660" y="1012478"/>
                    </a:lnTo>
                    <a:lnTo>
                      <a:pt x="1417320" y="1020098"/>
                    </a:lnTo>
                    <a:lnTo>
                      <a:pt x="1356360" y="1142018"/>
                    </a:lnTo>
                    <a:lnTo>
                      <a:pt x="1325880" y="1286798"/>
                    </a:lnTo>
                    <a:lnTo>
                      <a:pt x="1303020" y="1370618"/>
                    </a:lnTo>
                    <a:lnTo>
                      <a:pt x="1188720" y="1393478"/>
                    </a:lnTo>
                    <a:lnTo>
                      <a:pt x="1158240" y="1454438"/>
                    </a:lnTo>
                    <a:lnTo>
                      <a:pt x="1219200" y="1576358"/>
                    </a:lnTo>
                    <a:lnTo>
                      <a:pt x="960120" y="1644938"/>
                    </a:lnTo>
                    <a:lnTo>
                      <a:pt x="822960" y="1599218"/>
                    </a:lnTo>
                    <a:lnTo>
                      <a:pt x="845820" y="1835438"/>
                    </a:lnTo>
                    <a:lnTo>
                      <a:pt x="754380" y="1904018"/>
                    </a:lnTo>
                    <a:lnTo>
                      <a:pt x="624840" y="1896398"/>
                    </a:lnTo>
                    <a:lnTo>
                      <a:pt x="571500" y="1934498"/>
                    </a:lnTo>
                    <a:lnTo>
                      <a:pt x="525780" y="1904018"/>
                    </a:lnTo>
                    <a:lnTo>
                      <a:pt x="480060" y="1919258"/>
                    </a:lnTo>
                    <a:lnTo>
                      <a:pt x="495300" y="2003078"/>
                    </a:lnTo>
                    <a:lnTo>
                      <a:pt x="419100" y="2048798"/>
                    </a:lnTo>
                    <a:lnTo>
                      <a:pt x="342900" y="2010698"/>
                    </a:lnTo>
                    <a:lnTo>
                      <a:pt x="281940" y="2033558"/>
                    </a:lnTo>
                    <a:lnTo>
                      <a:pt x="266700" y="2010698"/>
                    </a:lnTo>
                    <a:lnTo>
                      <a:pt x="0" y="2003078"/>
                    </a:lnTo>
                    <a:lnTo>
                      <a:pt x="53340" y="1743998"/>
                    </a:lnTo>
                    <a:lnTo>
                      <a:pt x="175260" y="1652558"/>
                    </a:lnTo>
                    <a:lnTo>
                      <a:pt x="137160" y="1507778"/>
                    </a:lnTo>
                    <a:lnTo>
                      <a:pt x="83820" y="1500158"/>
                    </a:lnTo>
                    <a:lnTo>
                      <a:pt x="121920" y="1439198"/>
                    </a:lnTo>
                    <a:lnTo>
                      <a:pt x="297180" y="1362998"/>
                    </a:lnTo>
                    <a:lnTo>
                      <a:pt x="525780" y="1279178"/>
                    </a:lnTo>
                    <a:lnTo>
                      <a:pt x="525780" y="959138"/>
                    </a:lnTo>
                    <a:lnTo>
                      <a:pt x="586740" y="882938"/>
                    </a:lnTo>
                    <a:lnTo>
                      <a:pt x="571500" y="844838"/>
                    </a:lnTo>
                    <a:lnTo>
                      <a:pt x="586740" y="783878"/>
                    </a:lnTo>
                    <a:lnTo>
                      <a:pt x="518160" y="677198"/>
                    </a:lnTo>
                    <a:lnTo>
                      <a:pt x="304800" y="517178"/>
                    </a:lnTo>
                    <a:lnTo>
                      <a:pt x="198120" y="288578"/>
                    </a:lnTo>
                    <a:lnTo>
                      <a:pt x="281940" y="227618"/>
                    </a:lnTo>
                    <a:lnTo>
                      <a:pt x="396240" y="227618"/>
                    </a:lnTo>
                    <a:lnTo>
                      <a:pt x="381000" y="387638"/>
                    </a:lnTo>
                    <a:lnTo>
                      <a:pt x="434340" y="440978"/>
                    </a:lnTo>
                    <a:lnTo>
                      <a:pt x="670560" y="562898"/>
                    </a:lnTo>
                    <a:lnTo>
                      <a:pt x="899160" y="570518"/>
                    </a:lnTo>
                    <a:lnTo>
                      <a:pt x="937260" y="448598"/>
                    </a:lnTo>
                    <a:lnTo>
                      <a:pt x="1082040" y="372398"/>
                    </a:lnTo>
                    <a:lnTo>
                      <a:pt x="1409700" y="280958"/>
                    </a:lnTo>
                    <a:lnTo>
                      <a:pt x="1623060" y="395258"/>
                    </a:lnTo>
                    <a:lnTo>
                      <a:pt x="1844040" y="410498"/>
                    </a:lnTo>
                    <a:lnTo>
                      <a:pt x="2186940" y="410498"/>
                    </a:lnTo>
                    <a:lnTo>
                      <a:pt x="2651760" y="334298"/>
                    </a:lnTo>
                    <a:lnTo>
                      <a:pt x="2689860" y="280958"/>
                    </a:lnTo>
                    <a:lnTo>
                      <a:pt x="2781300" y="341918"/>
                    </a:lnTo>
                    <a:lnTo>
                      <a:pt x="3139440" y="296198"/>
                    </a:lnTo>
                    <a:lnTo>
                      <a:pt x="3200400" y="219998"/>
                    </a:lnTo>
                    <a:lnTo>
                      <a:pt x="3284220" y="265718"/>
                    </a:lnTo>
                    <a:lnTo>
                      <a:pt x="3497580" y="204758"/>
                    </a:lnTo>
                    <a:lnTo>
                      <a:pt x="3566160" y="75218"/>
                    </a:lnTo>
                    <a:lnTo>
                      <a:pt x="3672840" y="67598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57" name="フリーフォーム: 図形 556">
                <a:extLst>
                  <a:ext uri="{FF2B5EF4-FFF2-40B4-BE49-F238E27FC236}">
                    <a16:creationId xmlns:a16="http://schemas.microsoft.com/office/drawing/2014/main" id="{E9F4959C-7F73-A7F5-6F8A-27F299F9D0FB}"/>
                  </a:ext>
                </a:extLst>
              </p:cNvPr>
              <p:cNvSpPr/>
              <p:nvPr/>
            </p:nvSpPr>
            <p:spPr>
              <a:xfrm>
                <a:off x="670561" y="3993907"/>
                <a:ext cx="568153" cy="992782"/>
              </a:xfrm>
              <a:custGeom>
                <a:avLst/>
                <a:gdLst>
                  <a:gd name="connsiteX0" fmla="*/ 224498 w 568153"/>
                  <a:gd name="connsiteY0" fmla="*/ 0 h 992782"/>
                  <a:gd name="connsiteX1" fmla="*/ 281773 w 568153"/>
                  <a:gd name="connsiteY1" fmla="*/ 42957 h 992782"/>
                  <a:gd name="connsiteX2" fmla="*/ 444056 w 568153"/>
                  <a:gd name="connsiteY2" fmla="*/ 23865 h 992782"/>
                  <a:gd name="connsiteX3" fmla="*/ 568153 w 568153"/>
                  <a:gd name="connsiteY3" fmla="*/ 47731 h 992782"/>
                  <a:gd name="connsiteX4" fmla="*/ 477467 w 568153"/>
                  <a:gd name="connsiteY4" fmla="*/ 81140 h 992782"/>
                  <a:gd name="connsiteX5" fmla="*/ 463495 w 568153"/>
                  <a:gd name="connsiteY5" fmla="*/ 93251 h 992782"/>
                  <a:gd name="connsiteX6" fmla="*/ 464102 w 568153"/>
                  <a:gd name="connsiteY6" fmla="*/ 86869 h 992782"/>
                  <a:gd name="connsiteX7" fmla="*/ 406826 w 568153"/>
                  <a:gd name="connsiteY7" fmla="*/ 86869 h 992782"/>
                  <a:gd name="connsiteX8" fmla="*/ 364824 w 568153"/>
                  <a:gd name="connsiteY8" fmla="*/ 117416 h 992782"/>
                  <a:gd name="connsiteX9" fmla="*/ 418282 w 568153"/>
                  <a:gd name="connsiteY9" fmla="*/ 231968 h 992782"/>
                  <a:gd name="connsiteX10" fmla="*/ 525197 w 568153"/>
                  <a:gd name="connsiteY10" fmla="*/ 312154 h 992782"/>
                  <a:gd name="connsiteX11" fmla="*/ 559562 w 568153"/>
                  <a:gd name="connsiteY11" fmla="*/ 365612 h 992782"/>
                  <a:gd name="connsiteX12" fmla="*/ 551925 w 568153"/>
                  <a:gd name="connsiteY12" fmla="*/ 396159 h 992782"/>
                  <a:gd name="connsiteX13" fmla="*/ 559562 w 568153"/>
                  <a:gd name="connsiteY13" fmla="*/ 415251 h 992782"/>
                  <a:gd name="connsiteX14" fmla="*/ 529015 w 568153"/>
                  <a:gd name="connsiteY14" fmla="*/ 453435 h 992782"/>
                  <a:gd name="connsiteX15" fmla="*/ 529015 w 568153"/>
                  <a:gd name="connsiteY15" fmla="*/ 613807 h 992782"/>
                  <a:gd name="connsiteX16" fmla="*/ 414463 w 568153"/>
                  <a:gd name="connsiteY16" fmla="*/ 655809 h 992782"/>
                  <a:gd name="connsiteX17" fmla="*/ 326640 w 568153"/>
                  <a:gd name="connsiteY17" fmla="*/ 693993 h 992782"/>
                  <a:gd name="connsiteX18" fmla="*/ 307548 w 568153"/>
                  <a:gd name="connsiteY18" fmla="*/ 724540 h 992782"/>
                  <a:gd name="connsiteX19" fmla="*/ 334277 w 568153"/>
                  <a:gd name="connsiteY19" fmla="*/ 728359 h 992782"/>
                  <a:gd name="connsiteX20" fmla="*/ 353369 w 568153"/>
                  <a:gd name="connsiteY20" fmla="*/ 800908 h 992782"/>
                  <a:gd name="connsiteX21" fmla="*/ 292275 w 568153"/>
                  <a:gd name="connsiteY21" fmla="*/ 846729 h 992782"/>
                  <a:gd name="connsiteX22" fmla="*/ 268978 w 568153"/>
                  <a:gd name="connsiteY22" fmla="*/ 959879 h 992782"/>
                  <a:gd name="connsiteX23" fmla="*/ 224498 w 568153"/>
                  <a:gd name="connsiteY23" fmla="*/ 945053 h 992782"/>
                  <a:gd name="connsiteX24" fmla="*/ 143357 w 568153"/>
                  <a:gd name="connsiteY24" fmla="*/ 992782 h 992782"/>
                  <a:gd name="connsiteX25" fmla="*/ 62217 w 568153"/>
                  <a:gd name="connsiteY25" fmla="*/ 935506 h 992782"/>
                  <a:gd name="connsiteX26" fmla="*/ 4941 w 568153"/>
                  <a:gd name="connsiteY26" fmla="*/ 968917 h 992782"/>
                  <a:gd name="connsiteX27" fmla="*/ 0 w 568153"/>
                  <a:gd name="connsiteY27" fmla="*/ 968258 h 992782"/>
                  <a:gd name="connsiteX28" fmla="*/ 0 w 568153"/>
                  <a:gd name="connsiteY28" fmla="*/ 158073 h 992782"/>
                  <a:gd name="connsiteX29" fmla="*/ 28805 w 568153"/>
                  <a:gd name="connsiteY29" fmla="*/ 157508 h 992782"/>
                  <a:gd name="connsiteX30" fmla="*/ 14486 w 568153"/>
                  <a:gd name="connsiteY30" fmla="*/ 100232 h 992782"/>
                  <a:gd name="connsiteX31" fmla="*/ 100401 w 568153"/>
                  <a:gd name="connsiteY31" fmla="*/ 95460 h 992782"/>
                  <a:gd name="connsiteX32" fmla="*/ 129038 w 568153"/>
                  <a:gd name="connsiteY32" fmla="*/ 81140 h 992782"/>
                  <a:gd name="connsiteX33" fmla="*/ 162449 w 568153"/>
                  <a:gd name="connsiteY33" fmla="*/ 23865 h 992782"/>
                  <a:gd name="connsiteX0" fmla="*/ 552159 w 895814"/>
                  <a:gd name="connsiteY0" fmla="*/ 0 h 992782"/>
                  <a:gd name="connsiteX1" fmla="*/ 609434 w 895814"/>
                  <a:gd name="connsiteY1" fmla="*/ 42957 h 992782"/>
                  <a:gd name="connsiteX2" fmla="*/ 771717 w 895814"/>
                  <a:gd name="connsiteY2" fmla="*/ 23865 h 992782"/>
                  <a:gd name="connsiteX3" fmla="*/ 895814 w 895814"/>
                  <a:gd name="connsiteY3" fmla="*/ 47731 h 992782"/>
                  <a:gd name="connsiteX4" fmla="*/ 805128 w 895814"/>
                  <a:gd name="connsiteY4" fmla="*/ 81140 h 992782"/>
                  <a:gd name="connsiteX5" fmla="*/ 791156 w 895814"/>
                  <a:gd name="connsiteY5" fmla="*/ 93251 h 992782"/>
                  <a:gd name="connsiteX6" fmla="*/ 791763 w 895814"/>
                  <a:gd name="connsiteY6" fmla="*/ 86869 h 992782"/>
                  <a:gd name="connsiteX7" fmla="*/ 734487 w 895814"/>
                  <a:gd name="connsiteY7" fmla="*/ 86869 h 992782"/>
                  <a:gd name="connsiteX8" fmla="*/ 692485 w 895814"/>
                  <a:gd name="connsiteY8" fmla="*/ 117416 h 992782"/>
                  <a:gd name="connsiteX9" fmla="*/ 745943 w 895814"/>
                  <a:gd name="connsiteY9" fmla="*/ 231968 h 992782"/>
                  <a:gd name="connsiteX10" fmla="*/ 852858 w 895814"/>
                  <a:gd name="connsiteY10" fmla="*/ 312154 h 992782"/>
                  <a:gd name="connsiteX11" fmla="*/ 887223 w 895814"/>
                  <a:gd name="connsiteY11" fmla="*/ 365612 h 992782"/>
                  <a:gd name="connsiteX12" fmla="*/ 879586 w 895814"/>
                  <a:gd name="connsiteY12" fmla="*/ 396159 h 992782"/>
                  <a:gd name="connsiteX13" fmla="*/ 887223 w 895814"/>
                  <a:gd name="connsiteY13" fmla="*/ 415251 h 992782"/>
                  <a:gd name="connsiteX14" fmla="*/ 856676 w 895814"/>
                  <a:gd name="connsiteY14" fmla="*/ 453435 h 992782"/>
                  <a:gd name="connsiteX15" fmla="*/ 856676 w 895814"/>
                  <a:gd name="connsiteY15" fmla="*/ 613807 h 992782"/>
                  <a:gd name="connsiteX16" fmla="*/ 742124 w 895814"/>
                  <a:gd name="connsiteY16" fmla="*/ 655809 h 992782"/>
                  <a:gd name="connsiteX17" fmla="*/ 654301 w 895814"/>
                  <a:gd name="connsiteY17" fmla="*/ 693993 h 992782"/>
                  <a:gd name="connsiteX18" fmla="*/ 635209 w 895814"/>
                  <a:gd name="connsiteY18" fmla="*/ 724540 h 992782"/>
                  <a:gd name="connsiteX19" fmla="*/ 661938 w 895814"/>
                  <a:gd name="connsiteY19" fmla="*/ 728359 h 992782"/>
                  <a:gd name="connsiteX20" fmla="*/ 681030 w 895814"/>
                  <a:gd name="connsiteY20" fmla="*/ 800908 h 992782"/>
                  <a:gd name="connsiteX21" fmla="*/ 619936 w 895814"/>
                  <a:gd name="connsiteY21" fmla="*/ 846729 h 992782"/>
                  <a:gd name="connsiteX22" fmla="*/ 596639 w 895814"/>
                  <a:gd name="connsiteY22" fmla="*/ 959879 h 992782"/>
                  <a:gd name="connsiteX23" fmla="*/ 552159 w 895814"/>
                  <a:gd name="connsiteY23" fmla="*/ 945053 h 992782"/>
                  <a:gd name="connsiteX24" fmla="*/ 471018 w 895814"/>
                  <a:gd name="connsiteY24" fmla="*/ 992782 h 992782"/>
                  <a:gd name="connsiteX25" fmla="*/ 389878 w 895814"/>
                  <a:gd name="connsiteY25" fmla="*/ 935506 h 992782"/>
                  <a:gd name="connsiteX26" fmla="*/ 332602 w 895814"/>
                  <a:gd name="connsiteY26" fmla="*/ 968917 h 992782"/>
                  <a:gd name="connsiteX27" fmla="*/ 327661 w 895814"/>
                  <a:gd name="connsiteY27" fmla="*/ 968258 h 992782"/>
                  <a:gd name="connsiteX28" fmla="*/ 0 w 895814"/>
                  <a:gd name="connsiteY28" fmla="*/ 673343 h 992782"/>
                  <a:gd name="connsiteX29" fmla="*/ 327661 w 895814"/>
                  <a:gd name="connsiteY29" fmla="*/ 158073 h 992782"/>
                  <a:gd name="connsiteX30" fmla="*/ 356466 w 895814"/>
                  <a:gd name="connsiteY30" fmla="*/ 157508 h 992782"/>
                  <a:gd name="connsiteX31" fmla="*/ 342147 w 895814"/>
                  <a:gd name="connsiteY31" fmla="*/ 100232 h 992782"/>
                  <a:gd name="connsiteX32" fmla="*/ 428062 w 895814"/>
                  <a:gd name="connsiteY32" fmla="*/ 95460 h 992782"/>
                  <a:gd name="connsiteX33" fmla="*/ 456699 w 895814"/>
                  <a:gd name="connsiteY33" fmla="*/ 81140 h 992782"/>
                  <a:gd name="connsiteX34" fmla="*/ 490110 w 895814"/>
                  <a:gd name="connsiteY34" fmla="*/ 23865 h 992782"/>
                  <a:gd name="connsiteX35" fmla="*/ 552159 w 895814"/>
                  <a:gd name="connsiteY35" fmla="*/ 0 h 992782"/>
                  <a:gd name="connsiteX0" fmla="*/ 0 w 895814"/>
                  <a:gd name="connsiteY0" fmla="*/ 673343 h 992782"/>
                  <a:gd name="connsiteX1" fmla="*/ 327661 w 895814"/>
                  <a:gd name="connsiteY1" fmla="*/ 158073 h 992782"/>
                  <a:gd name="connsiteX2" fmla="*/ 356466 w 895814"/>
                  <a:gd name="connsiteY2" fmla="*/ 157508 h 992782"/>
                  <a:gd name="connsiteX3" fmla="*/ 342147 w 895814"/>
                  <a:gd name="connsiteY3" fmla="*/ 100232 h 992782"/>
                  <a:gd name="connsiteX4" fmla="*/ 428062 w 895814"/>
                  <a:gd name="connsiteY4" fmla="*/ 95460 h 992782"/>
                  <a:gd name="connsiteX5" fmla="*/ 456699 w 895814"/>
                  <a:gd name="connsiteY5" fmla="*/ 81140 h 992782"/>
                  <a:gd name="connsiteX6" fmla="*/ 490110 w 895814"/>
                  <a:gd name="connsiteY6" fmla="*/ 23865 h 992782"/>
                  <a:gd name="connsiteX7" fmla="*/ 552159 w 895814"/>
                  <a:gd name="connsiteY7" fmla="*/ 0 h 992782"/>
                  <a:gd name="connsiteX8" fmla="*/ 609434 w 895814"/>
                  <a:gd name="connsiteY8" fmla="*/ 42957 h 992782"/>
                  <a:gd name="connsiteX9" fmla="*/ 771717 w 895814"/>
                  <a:gd name="connsiteY9" fmla="*/ 23865 h 992782"/>
                  <a:gd name="connsiteX10" fmla="*/ 895814 w 895814"/>
                  <a:gd name="connsiteY10" fmla="*/ 47731 h 992782"/>
                  <a:gd name="connsiteX11" fmla="*/ 805128 w 895814"/>
                  <a:gd name="connsiteY11" fmla="*/ 81140 h 992782"/>
                  <a:gd name="connsiteX12" fmla="*/ 791156 w 895814"/>
                  <a:gd name="connsiteY12" fmla="*/ 93251 h 992782"/>
                  <a:gd name="connsiteX13" fmla="*/ 791763 w 895814"/>
                  <a:gd name="connsiteY13" fmla="*/ 86869 h 992782"/>
                  <a:gd name="connsiteX14" fmla="*/ 734487 w 895814"/>
                  <a:gd name="connsiteY14" fmla="*/ 86869 h 992782"/>
                  <a:gd name="connsiteX15" fmla="*/ 692485 w 895814"/>
                  <a:gd name="connsiteY15" fmla="*/ 117416 h 992782"/>
                  <a:gd name="connsiteX16" fmla="*/ 745943 w 895814"/>
                  <a:gd name="connsiteY16" fmla="*/ 231968 h 992782"/>
                  <a:gd name="connsiteX17" fmla="*/ 852858 w 895814"/>
                  <a:gd name="connsiteY17" fmla="*/ 312154 h 992782"/>
                  <a:gd name="connsiteX18" fmla="*/ 887223 w 895814"/>
                  <a:gd name="connsiteY18" fmla="*/ 365612 h 992782"/>
                  <a:gd name="connsiteX19" fmla="*/ 879586 w 895814"/>
                  <a:gd name="connsiteY19" fmla="*/ 396159 h 992782"/>
                  <a:gd name="connsiteX20" fmla="*/ 887223 w 895814"/>
                  <a:gd name="connsiteY20" fmla="*/ 415251 h 992782"/>
                  <a:gd name="connsiteX21" fmla="*/ 856676 w 895814"/>
                  <a:gd name="connsiteY21" fmla="*/ 453435 h 992782"/>
                  <a:gd name="connsiteX22" fmla="*/ 856676 w 895814"/>
                  <a:gd name="connsiteY22" fmla="*/ 613807 h 992782"/>
                  <a:gd name="connsiteX23" fmla="*/ 742124 w 895814"/>
                  <a:gd name="connsiteY23" fmla="*/ 655809 h 992782"/>
                  <a:gd name="connsiteX24" fmla="*/ 654301 w 895814"/>
                  <a:gd name="connsiteY24" fmla="*/ 693993 h 992782"/>
                  <a:gd name="connsiteX25" fmla="*/ 635209 w 895814"/>
                  <a:gd name="connsiteY25" fmla="*/ 724540 h 992782"/>
                  <a:gd name="connsiteX26" fmla="*/ 661938 w 895814"/>
                  <a:gd name="connsiteY26" fmla="*/ 728359 h 992782"/>
                  <a:gd name="connsiteX27" fmla="*/ 681030 w 895814"/>
                  <a:gd name="connsiteY27" fmla="*/ 800908 h 992782"/>
                  <a:gd name="connsiteX28" fmla="*/ 619936 w 895814"/>
                  <a:gd name="connsiteY28" fmla="*/ 846729 h 992782"/>
                  <a:gd name="connsiteX29" fmla="*/ 596639 w 895814"/>
                  <a:gd name="connsiteY29" fmla="*/ 959879 h 992782"/>
                  <a:gd name="connsiteX30" fmla="*/ 552159 w 895814"/>
                  <a:gd name="connsiteY30" fmla="*/ 945053 h 992782"/>
                  <a:gd name="connsiteX31" fmla="*/ 471018 w 895814"/>
                  <a:gd name="connsiteY31" fmla="*/ 992782 h 992782"/>
                  <a:gd name="connsiteX32" fmla="*/ 389878 w 895814"/>
                  <a:gd name="connsiteY32" fmla="*/ 935506 h 992782"/>
                  <a:gd name="connsiteX33" fmla="*/ 332602 w 895814"/>
                  <a:gd name="connsiteY33" fmla="*/ 968917 h 992782"/>
                  <a:gd name="connsiteX34" fmla="*/ 327661 w 895814"/>
                  <a:gd name="connsiteY34" fmla="*/ 968258 h 992782"/>
                  <a:gd name="connsiteX35" fmla="*/ 91440 w 895814"/>
                  <a:gd name="connsiteY35" fmla="*/ 764783 h 992782"/>
                  <a:gd name="connsiteX0" fmla="*/ 0 w 895814"/>
                  <a:gd name="connsiteY0" fmla="*/ 673343 h 992782"/>
                  <a:gd name="connsiteX1" fmla="*/ 327661 w 895814"/>
                  <a:gd name="connsiteY1" fmla="*/ 158073 h 992782"/>
                  <a:gd name="connsiteX2" fmla="*/ 356466 w 895814"/>
                  <a:gd name="connsiteY2" fmla="*/ 157508 h 992782"/>
                  <a:gd name="connsiteX3" fmla="*/ 342147 w 895814"/>
                  <a:gd name="connsiteY3" fmla="*/ 100232 h 992782"/>
                  <a:gd name="connsiteX4" fmla="*/ 428062 w 895814"/>
                  <a:gd name="connsiteY4" fmla="*/ 95460 h 992782"/>
                  <a:gd name="connsiteX5" fmla="*/ 456699 w 895814"/>
                  <a:gd name="connsiteY5" fmla="*/ 81140 h 992782"/>
                  <a:gd name="connsiteX6" fmla="*/ 490110 w 895814"/>
                  <a:gd name="connsiteY6" fmla="*/ 23865 h 992782"/>
                  <a:gd name="connsiteX7" fmla="*/ 552159 w 895814"/>
                  <a:gd name="connsiteY7" fmla="*/ 0 h 992782"/>
                  <a:gd name="connsiteX8" fmla="*/ 609434 w 895814"/>
                  <a:gd name="connsiteY8" fmla="*/ 42957 h 992782"/>
                  <a:gd name="connsiteX9" fmla="*/ 771717 w 895814"/>
                  <a:gd name="connsiteY9" fmla="*/ 23865 h 992782"/>
                  <a:gd name="connsiteX10" fmla="*/ 895814 w 895814"/>
                  <a:gd name="connsiteY10" fmla="*/ 47731 h 992782"/>
                  <a:gd name="connsiteX11" fmla="*/ 805128 w 895814"/>
                  <a:gd name="connsiteY11" fmla="*/ 81140 h 992782"/>
                  <a:gd name="connsiteX12" fmla="*/ 791156 w 895814"/>
                  <a:gd name="connsiteY12" fmla="*/ 93251 h 992782"/>
                  <a:gd name="connsiteX13" fmla="*/ 791763 w 895814"/>
                  <a:gd name="connsiteY13" fmla="*/ 86869 h 992782"/>
                  <a:gd name="connsiteX14" fmla="*/ 734487 w 895814"/>
                  <a:gd name="connsiteY14" fmla="*/ 86869 h 992782"/>
                  <a:gd name="connsiteX15" fmla="*/ 692485 w 895814"/>
                  <a:gd name="connsiteY15" fmla="*/ 117416 h 992782"/>
                  <a:gd name="connsiteX16" fmla="*/ 745943 w 895814"/>
                  <a:gd name="connsiteY16" fmla="*/ 231968 h 992782"/>
                  <a:gd name="connsiteX17" fmla="*/ 852858 w 895814"/>
                  <a:gd name="connsiteY17" fmla="*/ 312154 h 992782"/>
                  <a:gd name="connsiteX18" fmla="*/ 887223 w 895814"/>
                  <a:gd name="connsiteY18" fmla="*/ 365612 h 992782"/>
                  <a:gd name="connsiteX19" fmla="*/ 879586 w 895814"/>
                  <a:gd name="connsiteY19" fmla="*/ 396159 h 992782"/>
                  <a:gd name="connsiteX20" fmla="*/ 887223 w 895814"/>
                  <a:gd name="connsiteY20" fmla="*/ 415251 h 992782"/>
                  <a:gd name="connsiteX21" fmla="*/ 856676 w 895814"/>
                  <a:gd name="connsiteY21" fmla="*/ 453435 h 992782"/>
                  <a:gd name="connsiteX22" fmla="*/ 856676 w 895814"/>
                  <a:gd name="connsiteY22" fmla="*/ 613807 h 992782"/>
                  <a:gd name="connsiteX23" fmla="*/ 742124 w 895814"/>
                  <a:gd name="connsiteY23" fmla="*/ 655809 h 992782"/>
                  <a:gd name="connsiteX24" fmla="*/ 654301 w 895814"/>
                  <a:gd name="connsiteY24" fmla="*/ 693993 h 992782"/>
                  <a:gd name="connsiteX25" fmla="*/ 635209 w 895814"/>
                  <a:gd name="connsiteY25" fmla="*/ 724540 h 992782"/>
                  <a:gd name="connsiteX26" fmla="*/ 661938 w 895814"/>
                  <a:gd name="connsiteY26" fmla="*/ 728359 h 992782"/>
                  <a:gd name="connsiteX27" fmla="*/ 681030 w 895814"/>
                  <a:gd name="connsiteY27" fmla="*/ 800908 h 992782"/>
                  <a:gd name="connsiteX28" fmla="*/ 619936 w 895814"/>
                  <a:gd name="connsiteY28" fmla="*/ 846729 h 992782"/>
                  <a:gd name="connsiteX29" fmla="*/ 596639 w 895814"/>
                  <a:gd name="connsiteY29" fmla="*/ 959879 h 992782"/>
                  <a:gd name="connsiteX30" fmla="*/ 552159 w 895814"/>
                  <a:gd name="connsiteY30" fmla="*/ 945053 h 992782"/>
                  <a:gd name="connsiteX31" fmla="*/ 471018 w 895814"/>
                  <a:gd name="connsiteY31" fmla="*/ 992782 h 992782"/>
                  <a:gd name="connsiteX32" fmla="*/ 389878 w 895814"/>
                  <a:gd name="connsiteY32" fmla="*/ 935506 h 992782"/>
                  <a:gd name="connsiteX33" fmla="*/ 332602 w 895814"/>
                  <a:gd name="connsiteY33" fmla="*/ 968917 h 992782"/>
                  <a:gd name="connsiteX34" fmla="*/ 327661 w 895814"/>
                  <a:gd name="connsiteY34" fmla="*/ 968258 h 992782"/>
                  <a:gd name="connsiteX0" fmla="*/ 0 w 568153"/>
                  <a:gd name="connsiteY0" fmla="*/ 158073 h 992782"/>
                  <a:gd name="connsiteX1" fmla="*/ 28805 w 568153"/>
                  <a:gd name="connsiteY1" fmla="*/ 157508 h 992782"/>
                  <a:gd name="connsiteX2" fmla="*/ 14486 w 568153"/>
                  <a:gd name="connsiteY2" fmla="*/ 100232 h 992782"/>
                  <a:gd name="connsiteX3" fmla="*/ 100401 w 568153"/>
                  <a:gd name="connsiteY3" fmla="*/ 95460 h 992782"/>
                  <a:gd name="connsiteX4" fmla="*/ 129038 w 568153"/>
                  <a:gd name="connsiteY4" fmla="*/ 81140 h 992782"/>
                  <a:gd name="connsiteX5" fmla="*/ 162449 w 568153"/>
                  <a:gd name="connsiteY5" fmla="*/ 23865 h 992782"/>
                  <a:gd name="connsiteX6" fmla="*/ 224498 w 568153"/>
                  <a:gd name="connsiteY6" fmla="*/ 0 h 992782"/>
                  <a:gd name="connsiteX7" fmla="*/ 281773 w 568153"/>
                  <a:gd name="connsiteY7" fmla="*/ 42957 h 992782"/>
                  <a:gd name="connsiteX8" fmla="*/ 444056 w 568153"/>
                  <a:gd name="connsiteY8" fmla="*/ 23865 h 992782"/>
                  <a:gd name="connsiteX9" fmla="*/ 568153 w 568153"/>
                  <a:gd name="connsiteY9" fmla="*/ 47731 h 992782"/>
                  <a:gd name="connsiteX10" fmla="*/ 477467 w 568153"/>
                  <a:gd name="connsiteY10" fmla="*/ 81140 h 992782"/>
                  <a:gd name="connsiteX11" fmla="*/ 463495 w 568153"/>
                  <a:gd name="connsiteY11" fmla="*/ 93251 h 992782"/>
                  <a:gd name="connsiteX12" fmla="*/ 464102 w 568153"/>
                  <a:gd name="connsiteY12" fmla="*/ 86869 h 992782"/>
                  <a:gd name="connsiteX13" fmla="*/ 406826 w 568153"/>
                  <a:gd name="connsiteY13" fmla="*/ 86869 h 992782"/>
                  <a:gd name="connsiteX14" fmla="*/ 364824 w 568153"/>
                  <a:gd name="connsiteY14" fmla="*/ 117416 h 992782"/>
                  <a:gd name="connsiteX15" fmla="*/ 418282 w 568153"/>
                  <a:gd name="connsiteY15" fmla="*/ 231968 h 992782"/>
                  <a:gd name="connsiteX16" fmla="*/ 525197 w 568153"/>
                  <a:gd name="connsiteY16" fmla="*/ 312154 h 992782"/>
                  <a:gd name="connsiteX17" fmla="*/ 559562 w 568153"/>
                  <a:gd name="connsiteY17" fmla="*/ 365612 h 992782"/>
                  <a:gd name="connsiteX18" fmla="*/ 551925 w 568153"/>
                  <a:gd name="connsiteY18" fmla="*/ 396159 h 992782"/>
                  <a:gd name="connsiteX19" fmla="*/ 559562 w 568153"/>
                  <a:gd name="connsiteY19" fmla="*/ 415251 h 992782"/>
                  <a:gd name="connsiteX20" fmla="*/ 529015 w 568153"/>
                  <a:gd name="connsiteY20" fmla="*/ 453435 h 992782"/>
                  <a:gd name="connsiteX21" fmla="*/ 529015 w 568153"/>
                  <a:gd name="connsiteY21" fmla="*/ 613807 h 992782"/>
                  <a:gd name="connsiteX22" fmla="*/ 414463 w 568153"/>
                  <a:gd name="connsiteY22" fmla="*/ 655809 h 992782"/>
                  <a:gd name="connsiteX23" fmla="*/ 326640 w 568153"/>
                  <a:gd name="connsiteY23" fmla="*/ 693993 h 992782"/>
                  <a:gd name="connsiteX24" fmla="*/ 307548 w 568153"/>
                  <a:gd name="connsiteY24" fmla="*/ 724540 h 992782"/>
                  <a:gd name="connsiteX25" fmla="*/ 334277 w 568153"/>
                  <a:gd name="connsiteY25" fmla="*/ 728359 h 992782"/>
                  <a:gd name="connsiteX26" fmla="*/ 353369 w 568153"/>
                  <a:gd name="connsiteY26" fmla="*/ 800908 h 992782"/>
                  <a:gd name="connsiteX27" fmla="*/ 292275 w 568153"/>
                  <a:gd name="connsiteY27" fmla="*/ 846729 h 992782"/>
                  <a:gd name="connsiteX28" fmla="*/ 268978 w 568153"/>
                  <a:gd name="connsiteY28" fmla="*/ 959879 h 992782"/>
                  <a:gd name="connsiteX29" fmla="*/ 224498 w 568153"/>
                  <a:gd name="connsiteY29" fmla="*/ 945053 h 992782"/>
                  <a:gd name="connsiteX30" fmla="*/ 143357 w 568153"/>
                  <a:gd name="connsiteY30" fmla="*/ 992782 h 992782"/>
                  <a:gd name="connsiteX31" fmla="*/ 62217 w 568153"/>
                  <a:gd name="connsiteY31" fmla="*/ 935506 h 992782"/>
                  <a:gd name="connsiteX32" fmla="*/ 4941 w 568153"/>
                  <a:gd name="connsiteY32" fmla="*/ 968917 h 992782"/>
                  <a:gd name="connsiteX33" fmla="*/ 0 w 568153"/>
                  <a:gd name="connsiteY33" fmla="*/ 968258 h 992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568153" h="992782">
                    <a:moveTo>
                      <a:pt x="0" y="158073"/>
                    </a:moveTo>
                    <a:lnTo>
                      <a:pt x="28805" y="157508"/>
                    </a:lnTo>
                    <a:lnTo>
                      <a:pt x="14486" y="100232"/>
                    </a:lnTo>
                    <a:lnTo>
                      <a:pt x="100401" y="95460"/>
                    </a:lnTo>
                    <a:lnTo>
                      <a:pt x="129038" y="81140"/>
                    </a:lnTo>
                    <a:lnTo>
                      <a:pt x="162449" y="23865"/>
                    </a:lnTo>
                    <a:lnTo>
                      <a:pt x="224498" y="0"/>
                    </a:lnTo>
                    <a:lnTo>
                      <a:pt x="281773" y="42957"/>
                    </a:lnTo>
                    <a:lnTo>
                      <a:pt x="444056" y="23865"/>
                    </a:lnTo>
                    <a:lnTo>
                      <a:pt x="568153" y="47731"/>
                    </a:lnTo>
                    <a:lnTo>
                      <a:pt x="477467" y="81140"/>
                    </a:lnTo>
                    <a:lnTo>
                      <a:pt x="463495" y="93251"/>
                    </a:lnTo>
                    <a:cubicBezTo>
                      <a:pt x="463697" y="91124"/>
                      <a:pt x="463900" y="88996"/>
                      <a:pt x="464102" y="86869"/>
                    </a:cubicBezTo>
                    <a:lnTo>
                      <a:pt x="406826" y="86869"/>
                    </a:lnTo>
                    <a:lnTo>
                      <a:pt x="364824" y="117416"/>
                    </a:lnTo>
                    <a:lnTo>
                      <a:pt x="418282" y="231968"/>
                    </a:lnTo>
                    <a:lnTo>
                      <a:pt x="525197" y="312154"/>
                    </a:lnTo>
                    <a:lnTo>
                      <a:pt x="559562" y="365612"/>
                    </a:lnTo>
                    <a:lnTo>
                      <a:pt x="551925" y="396159"/>
                    </a:lnTo>
                    <a:lnTo>
                      <a:pt x="559562" y="415251"/>
                    </a:lnTo>
                    <a:lnTo>
                      <a:pt x="529015" y="453435"/>
                    </a:lnTo>
                    <a:lnTo>
                      <a:pt x="529015" y="613807"/>
                    </a:lnTo>
                    <a:lnTo>
                      <a:pt x="414463" y="655809"/>
                    </a:lnTo>
                    <a:lnTo>
                      <a:pt x="326640" y="693993"/>
                    </a:lnTo>
                    <a:lnTo>
                      <a:pt x="307548" y="724540"/>
                    </a:lnTo>
                    <a:lnTo>
                      <a:pt x="334277" y="728359"/>
                    </a:lnTo>
                    <a:lnTo>
                      <a:pt x="353369" y="800908"/>
                    </a:lnTo>
                    <a:lnTo>
                      <a:pt x="292275" y="846729"/>
                    </a:lnTo>
                    <a:lnTo>
                      <a:pt x="268978" y="959879"/>
                    </a:lnTo>
                    <a:lnTo>
                      <a:pt x="224498" y="945053"/>
                    </a:lnTo>
                    <a:lnTo>
                      <a:pt x="143357" y="992782"/>
                    </a:lnTo>
                    <a:lnTo>
                      <a:pt x="62217" y="935506"/>
                    </a:lnTo>
                    <a:lnTo>
                      <a:pt x="4941" y="968917"/>
                    </a:lnTo>
                    <a:lnTo>
                      <a:pt x="0" y="968258"/>
                    </a:lnTo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40" name="フリーフォーム: 図形 539">
                <a:extLst>
                  <a:ext uri="{FF2B5EF4-FFF2-40B4-BE49-F238E27FC236}">
                    <a16:creationId xmlns:a16="http://schemas.microsoft.com/office/drawing/2014/main" id="{32B5D512-F9A8-6247-055D-50997BE66DF2}"/>
                  </a:ext>
                </a:extLst>
              </p:cNvPr>
              <p:cNvSpPr/>
              <p:nvPr/>
            </p:nvSpPr>
            <p:spPr>
              <a:xfrm>
                <a:off x="1151518" y="4454981"/>
                <a:ext cx="1787974" cy="1701094"/>
              </a:xfrm>
              <a:custGeom>
                <a:avLst/>
                <a:gdLst>
                  <a:gd name="connsiteX0" fmla="*/ 2237124 w 3568084"/>
                  <a:gd name="connsiteY0" fmla="*/ 0 h 3394710"/>
                  <a:gd name="connsiteX1" fmla="*/ 2267604 w 3568084"/>
                  <a:gd name="connsiteY1" fmla="*/ 45720 h 3394710"/>
                  <a:gd name="connsiteX2" fmla="*/ 2221884 w 3568084"/>
                  <a:gd name="connsiteY2" fmla="*/ 144780 h 3394710"/>
                  <a:gd name="connsiteX3" fmla="*/ 2328564 w 3568084"/>
                  <a:gd name="connsiteY3" fmla="*/ 182880 h 3394710"/>
                  <a:gd name="connsiteX4" fmla="*/ 2412384 w 3568084"/>
                  <a:gd name="connsiteY4" fmla="*/ 182880 h 3394710"/>
                  <a:gd name="connsiteX5" fmla="*/ 2503824 w 3568084"/>
                  <a:gd name="connsiteY5" fmla="*/ 167640 h 3394710"/>
                  <a:gd name="connsiteX6" fmla="*/ 2610504 w 3568084"/>
                  <a:gd name="connsiteY6" fmla="*/ 251460 h 3394710"/>
                  <a:gd name="connsiteX7" fmla="*/ 2656224 w 3568084"/>
                  <a:gd name="connsiteY7" fmla="*/ 274320 h 3394710"/>
                  <a:gd name="connsiteX8" fmla="*/ 2656224 w 3568084"/>
                  <a:gd name="connsiteY8" fmla="*/ 335280 h 3394710"/>
                  <a:gd name="connsiteX9" fmla="*/ 2648604 w 3568084"/>
                  <a:gd name="connsiteY9" fmla="*/ 419100 h 3394710"/>
                  <a:gd name="connsiteX10" fmla="*/ 2732424 w 3568084"/>
                  <a:gd name="connsiteY10" fmla="*/ 434340 h 3394710"/>
                  <a:gd name="connsiteX11" fmla="*/ 2694324 w 3568084"/>
                  <a:gd name="connsiteY11" fmla="*/ 541020 h 3394710"/>
                  <a:gd name="connsiteX12" fmla="*/ 2747664 w 3568084"/>
                  <a:gd name="connsiteY12" fmla="*/ 678180 h 3394710"/>
                  <a:gd name="connsiteX13" fmla="*/ 2823864 w 3568084"/>
                  <a:gd name="connsiteY13" fmla="*/ 601980 h 3394710"/>
                  <a:gd name="connsiteX14" fmla="*/ 2945784 w 3568084"/>
                  <a:gd name="connsiteY14" fmla="*/ 579120 h 3394710"/>
                  <a:gd name="connsiteX15" fmla="*/ 3014364 w 3568084"/>
                  <a:gd name="connsiteY15" fmla="*/ 533400 h 3394710"/>
                  <a:gd name="connsiteX16" fmla="*/ 3052464 w 3568084"/>
                  <a:gd name="connsiteY16" fmla="*/ 579120 h 3394710"/>
                  <a:gd name="connsiteX17" fmla="*/ 3189624 w 3568084"/>
                  <a:gd name="connsiteY17" fmla="*/ 556260 h 3394710"/>
                  <a:gd name="connsiteX18" fmla="*/ 3220104 w 3568084"/>
                  <a:gd name="connsiteY18" fmla="*/ 480060 h 3394710"/>
                  <a:gd name="connsiteX19" fmla="*/ 3349644 w 3568084"/>
                  <a:gd name="connsiteY19" fmla="*/ 434340 h 3394710"/>
                  <a:gd name="connsiteX20" fmla="*/ 3425844 w 3568084"/>
                  <a:gd name="connsiteY20" fmla="*/ 381000 h 3394710"/>
                  <a:gd name="connsiteX21" fmla="*/ 3473060 w 3568084"/>
                  <a:gd name="connsiteY21" fmla="*/ 422970 h 3394710"/>
                  <a:gd name="connsiteX22" fmla="*/ 3568084 w 3568084"/>
                  <a:gd name="connsiteY22" fmla="*/ 448310 h 3394710"/>
                  <a:gd name="connsiteX23" fmla="*/ 3472834 w 3568084"/>
                  <a:gd name="connsiteY23" fmla="*/ 422910 h 3394710"/>
                  <a:gd name="connsiteX24" fmla="*/ 3377584 w 3568084"/>
                  <a:gd name="connsiteY24" fmla="*/ 505460 h 3394710"/>
                  <a:gd name="connsiteX25" fmla="*/ 3402984 w 3568084"/>
                  <a:gd name="connsiteY25" fmla="*/ 588010 h 3394710"/>
                  <a:gd name="connsiteX26" fmla="*/ 3472834 w 3568084"/>
                  <a:gd name="connsiteY26" fmla="*/ 638810 h 3394710"/>
                  <a:gd name="connsiteX27" fmla="*/ 3466484 w 3568084"/>
                  <a:gd name="connsiteY27" fmla="*/ 676910 h 3394710"/>
                  <a:gd name="connsiteX28" fmla="*/ 3479184 w 3568084"/>
                  <a:gd name="connsiteY28" fmla="*/ 708660 h 3394710"/>
                  <a:gd name="connsiteX29" fmla="*/ 3479184 w 3568084"/>
                  <a:gd name="connsiteY29" fmla="*/ 753110 h 3394710"/>
                  <a:gd name="connsiteX30" fmla="*/ 3409334 w 3568084"/>
                  <a:gd name="connsiteY30" fmla="*/ 721360 h 3394710"/>
                  <a:gd name="connsiteX31" fmla="*/ 3339484 w 3568084"/>
                  <a:gd name="connsiteY31" fmla="*/ 772160 h 3394710"/>
                  <a:gd name="connsiteX32" fmla="*/ 3339484 w 3568084"/>
                  <a:gd name="connsiteY32" fmla="*/ 829310 h 3394710"/>
                  <a:gd name="connsiteX33" fmla="*/ 3301384 w 3568084"/>
                  <a:gd name="connsiteY33" fmla="*/ 949960 h 3394710"/>
                  <a:gd name="connsiteX34" fmla="*/ 3244234 w 3568084"/>
                  <a:gd name="connsiteY34" fmla="*/ 969010 h 3394710"/>
                  <a:gd name="connsiteX35" fmla="*/ 3206134 w 3568084"/>
                  <a:gd name="connsiteY35" fmla="*/ 1045210 h 3394710"/>
                  <a:gd name="connsiteX36" fmla="*/ 3180734 w 3568084"/>
                  <a:gd name="connsiteY36" fmla="*/ 1146810 h 3394710"/>
                  <a:gd name="connsiteX37" fmla="*/ 3079134 w 3568084"/>
                  <a:gd name="connsiteY37" fmla="*/ 1191260 h 3394710"/>
                  <a:gd name="connsiteX38" fmla="*/ 3047384 w 3568084"/>
                  <a:gd name="connsiteY38" fmla="*/ 1254760 h 3394710"/>
                  <a:gd name="connsiteX39" fmla="*/ 3041034 w 3568084"/>
                  <a:gd name="connsiteY39" fmla="*/ 1299210 h 3394710"/>
                  <a:gd name="connsiteX40" fmla="*/ 3104534 w 3568084"/>
                  <a:gd name="connsiteY40" fmla="*/ 1324610 h 3394710"/>
                  <a:gd name="connsiteX41" fmla="*/ 3053734 w 3568084"/>
                  <a:gd name="connsiteY41" fmla="*/ 1375410 h 3394710"/>
                  <a:gd name="connsiteX42" fmla="*/ 3053734 w 3568084"/>
                  <a:gd name="connsiteY42" fmla="*/ 1464310 h 3394710"/>
                  <a:gd name="connsiteX43" fmla="*/ 3002934 w 3568084"/>
                  <a:gd name="connsiteY43" fmla="*/ 1546860 h 3394710"/>
                  <a:gd name="connsiteX44" fmla="*/ 3066434 w 3568084"/>
                  <a:gd name="connsiteY44" fmla="*/ 1559560 h 3394710"/>
                  <a:gd name="connsiteX45" fmla="*/ 3142634 w 3568084"/>
                  <a:gd name="connsiteY45" fmla="*/ 1667510 h 3394710"/>
                  <a:gd name="connsiteX46" fmla="*/ 3060084 w 3568084"/>
                  <a:gd name="connsiteY46" fmla="*/ 1692910 h 3394710"/>
                  <a:gd name="connsiteX47" fmla="*/ 3015634 w 3568084"/>
                  <a:gd name="connsiteY47" fmla="*/ 1781810 h 3394710"/>
                  <a:gd name="connsiteX48" fmla="*/ 3009284 w 3568084"/>
                  <a:gd name="connsiteY48" fmla="*/ 1864360 h 3394710"/>
                  <a:gd name="connsiteX49" fmla="*/ 3041034 w 3568084"/>
                  <a:gd name="connsiteY49" fmla="*/ 1896110 h 3394710"/>
                  <a:gd name="connsiteX50" fmla="*/ 3047384 w 3568084"/>
                  <a:gd name="connsiteY50" fmla="*/ 1953260 h 3394710"/>
                  <a:gd name="connsiteX51" fmla="*/ 3098184 w 3568084"/>
                  <a:gd name="connsiteY51" fmla="*/ 1953260 h 3394710"/>
                  <a:gd name="connsiteX52" fmla="*/ 3187084 w 3568084"/>
                  <a:gd name="connsiteY52" fmla="*/ 2042160 h 3394710"/>
                  <a:gd name="connsiteX53" fmla="*/ 3187084 w 3568084"/>
                  <a:gd name="connsiteY53" fmla="*/ 2137410 h 3394710"/>
                  <a:gd name="connsiteX54" fmla="*/ 3244234 w 3568084"/>
                  <a:gd name="connsiteY54" fmla="*/ 2175510 h 3394710"/>
                  <a:gd name="connsiteX55" fmla="*/ 3199784 w 3568084"/>
                  <a:gd name="connsiteY55" fmla="*/ 2226310 h 3394710"/>
                  <a:gd name="connsiteX56" fmla="*/ 3206134 w 3568084"/>
                  <a:gd name="connsiteY56" fmla="*/ 2296160 h 3394710"/>
                  <a:gd name="connsiteX57" fmla="*/ 3123584 w 3568084"/>
                  <a:gd name="connsiteY57" fmla="*/ 2296160 h 3394710"/>
                  <a:gd name="connsiteX58" fmla="*/ 3066434 w 3568084"/>
                  <a:gd name="connsiteY58" fmla="*/ 2353310 h 3394710"/>
                  <a:gd name="connsiteX59" fmla="*/ 2971184 w 3568084"/>
                  <a:gd name="connsiteY59" fmla="*/ 2359660 h 3394710"/>
                  <a:gd name="connsiteX60" fmla="*/ 2964834 w 3568084"/>
                  <a:gd name="connsiteY60" fmla="*/ 2429510 h 3394710"/>
                  <a:gd name="connsiteX61" fmla="*/ 2780684 w 3568084"/>
                  <a:gd name="connsiteY61" fmla="*/ 2607310 h 3394710"/>
                  <a:gd name="connsiteX62" fmla="*/ 2767984 w 3568084"/>
                  <a:gd name="connsiteY62" fmla="*/ 2747010 h 3394710"/>
                  <a:gd name="connsiteX63" fmla="*/ 2685434 w 3568084"/>
                  <a:gd name="connsiteY63" fmla="*/ 2759710 h 3394710"/>
                  <a:gd name="connsiteX64" fmla="*/ 2615584 w 3568084"/>
                  <a:gd name="connsiteY64" fmla="*/ 2823210 h 3394710"/>
                  <a:gd name="connsiteX65" fmla="*/ 2513984 w 3568084"/>
                  <a:gd name="connsiteY65" fmla="*/ 2848610 h 3394710"/>
                  <a:gd name="connsiteX66" fmla="*/ 2367934 w 3568084"/>
                  <a:gd name="connsiteY66" fmla="*/ 2785110 h 3394710"/>
                  <a:gd name="connsiteX67" fmla="*/ 2355234 w 3568084"/>
                  <a:gd name="connsiteY67" fmla="*/ 2905760 h 3394710"/>
                  <a:gd name="connsiteX68" fmla="*/ 2259984 w 3568084"/>
                  <a:gd name="connsiteY68" fmla="*/ 2975610 h 3394710"/>
                  <a:gd name="connsiteX69" fmla="*/ 2215534 w 3568084"/>
                  <a:gd name="connsiteY69" fmla="*/ 3026410 h 3394710"/>
                  <a:gd name="connsiteX70" fmla="*/ 2253634 w 3568084"/>
                  <a:gd name="connsiteY70" fmla="*/ 3108960 h 3394710"/>
                  <a:gd name="connsiteX71" fmla="*/ 2158384 w 3568084"/>
                  <a:gd name="connsiteY71" fmla="*/ 3064510 h 3394710"/>
                  <a:gd name="connsiteX72" fmla="*/ 2101234 w 3568084"/>
                  <a:gd name="connsiteY72" fmla="*/ 3096260 h 3394710"/>
                  <a:gd name="connsiteX73" fmla="*/ 2107584 w 3568084"/>
                  <a:gd name="connsiteY73" fmla="*/ 3166110 h 3394710"/>
                  <a:gd name="connsiteX74" fmla="*/ 2056784 w 3568084"/>
                  <a:gd name="connsiteY74" fmla="*/ 3229610 h 3394710"/>
                  <a:gd name="connsiteX75" fmla="*/ 2037734 w 3568084"/>
                  <a:gd name="connsiteY75" fmla="*/ 3274060 h 3394710"/>
                  <a:gd name="connsiteX76" fmla="*/ 2063134 w 3568084"/>
                  <a:gd name="connsiteY76" fmla="*/ 3337560 h 3394710"/>
                  <a:gd name="connsiteX77" fmla="*/ 1929784 w 3568084"/>
                  <a:gd name="connsiteY77" fmla="*/ 3356610 h 3394710"/>
                  <a:gd name="connsiteX78" fmla="*/ 1853584 w 3568084"/>
                  <a:gd name="connsiteY78" fmla="*/ 3337560 h 3394710"/>
                  <a:gd name="connsiteX79" fmla="*/ 1796434 w 3568084"/>
                  <a:gd name="connsiteY79" fmla="*/ 3286760 h 3394710"/>
                  <a:gd name="connsiteX80" fmla="*/ 1701184 w 3568084"/>
                  <a:gd name="connsiteY80" fmla="*/ 3280410 h 3394710"/>
                  <a:gd name="connsiteX81" fmla="*/ 1675784 w 3568084"/>
                  <a:gd name="connsiteY81" fmla="*/ 3337560 h 3394710"/>
                  <a:gd name="connsiteX82" fmla="*/ 1663084 w 3568084"/>
                  <a:gd name="connsiteY82" fmla="*/ 3394710 h 3394710"/>
                  <a:gd name="connsiteX83" fmla="*/ 1580534 w 3568084"/>
                  <a:gd name="connsiteY83" fmla="*/ 3394710 h 3394710"/>
                  <a:gd name="connsiteX84" fmla="*/ 1523384 w 3568084"/>
                  <a:gd name="connsiteY84" fmla="*/ 3312160 h 3394710"/>
                  <a:gd name="connsiteX85" fmla="*/ 1485284 w 3568084"/>
                  <a:gd name="connsiteY85" fmla="*/ 3223260 h 3394710"/>
                  <a:gd name="connsiteX86" fmla="*/ 1447184 w 3568084"/>
                  <a:gd name="connsiteY86" fmla="*/ 3210560 h 3394710"/>
                  <a:gd name="connsiteX87" fmla="*/ 1402734 w 3568084"/>
                  <a:gd name="connsiteY87" fmla="*/ 3191510 h 3394710"/>
                  <a:gd name="connsiteX88" fmla="*/ 1320184 w 3568084"/>
                  <a:gd name="connsiteY88" fmla="*/ 3134360 h 3394710"/>
                  <a:gd name="connsiteX89" fmla="*/ 1275734 w 3568084"/>
                  <a:gd name="connsiteY89" fmla="*/ 3153410 h 3394710"/>
                  <a:gd name="connsiteX90" fmla="*/ 1243984 w 3568084"/>
                  <a:gd name="connsiteY90" fmla="*/ 3204210 h 3394710"/>
                  <a:gd name="connsiteX91" fmla="*/ 1174134 w 3568084"/>
                  <a:gd name="connsiteY91" fmla="*/ 3153410 h 3394710"/>
                  <a:gd name="connsiteX92" fmla="*/ 1047134 w 3568084"/>
                  <a:gd name="connsiteY92" fmla="*/ 3172460 h 3394710"/>
                  <a:gd name="connsiteX93" fmla="*/ 1021734 w 3568084"/>
                  <a:gd name="connsiteY93" fmla="*/ 3216910 h 3394710"/>
                  <a:gd name="connsiteX94" fmla="*/ 989984 w 3568084"/>
                  <a:gd name="connsiteY94" fmla="*/ 3280410 h 3394710"/>
                  <a:gd name="connsiteX95" fmla="*/ 856634 w 3568084"/>
                  <a:gd name="connsiteY95" fmla="*/ 3286760 h 3394710"/>
                  <a:gd name="connsiteX96" fmla="*/ 761384 w 3568084"/>
                  <a:gd name="connsiteY96" fmla="*/ 3293110 h 3394710"/>
                  <a:gd name="connsiteX97" fmla="*/ 742334 w 3568084"/>
                  <a:gd name="connsiteY97" fmla="*/ 3343910 h 3394710"/>
                  <a:gd name="connsiteX98" fmla="*/ 647084 w 3568084"/>
                  <a:gd name="connsiteY98" fmla="*/ 3382010 h 3394710"/>
                  <a:gd name="connsiteX99" fmla="*/ 577234 w 3568084"/>
                  <a:gd name="connsiteY99" fmla="*/ 3343910 h 3394710"/>
                  <a:gd name="connsiteX100" fmla="*/ 520084 w 3568084"/>
                  <a:gd name="connsiteY100" fmla="*/ 3255010 h 3394710"/>
                  <a:gd name="connsiteX101" fmla="*/ 570884 w 3568084"/>
                  <a:gd name="connsiteY101" fmla="*/ 3159760 h 3394710"/>
                  <a:gd name="connsiteX102" fmla="*/ 545484 w 3568084"/>
                  <a:gd name="connsiteY102" fmla="*/ 2981960 h 3394710"/>
                  <a:gd name="connsiteX103" fmla="*/ 462934 w 3568084"/>
                  <a:gd name="connsiteY103" fmla="*/ 2861310 h 3394710"/>
                  <a:gd name="connsiteX104" fmla="*/ 412134 w 3568084"/>
                  <a:gd name="connsiteY104" fmla="*/ 2835910 h 3394710"/>
                  <a:gd name="connsiteX105" fmla="*/ 361334 w 3568084"/>
                  <a:gd name="connsiteY105" fmla="*/ 2727960 h 3394710"/>
                  <a:gd name="connsiteX106" fmla="*/ 399434 w 3568084"/>
                  <a:gd name="connsiteY106" fmla="*/ 2537460 h 3394710"/>
                  <a:gd name="connsiteX107" fmla="*/ 354984 w 3568084"/>
                  <a:gd name="connsiteY107" fmla="*/ 2524760 h 3394710"/>
                  <a:gd name="connsiteX108" fmla="*/ 259734 w 3568084"/>
                  <a:gd name="connsiteY108" fmla="*/ 2346960 h 3394710"/>
                  <a:gd name="connsiteX109" fmla="*/ 329584 w 3568084"/>
                  <a:gd name="connsiteY109" fmla="*/ 2004060 h 3394710"/>
                  <a:gd name="connsiteX110" fmla="*/ 177184 w 3568084"/>
                  <a:gd name="connsiteY110" fmla="*/ 1934210 h 3394710"/>
                  <a:gd name="connsiteX111" fmla="*/ 69234 w 3568084"/>
                  <a:gd name="connsiteY111" fmla="*/ 1724660 h 3394710"/>
                  <a:gd name="connsiteX112" fmla="*/ 120034 w 3568084"/>
                  <a:gd name="connsiteY112" fmla="*/ 1565910 h 3394710"/>
                  <a:gd name="connsiteX113" fmla="*/ 81934 w 3568084"/>
                  <a:gd name="connsiteY113" fmla="*/ 1464310 h 3394710"/>
                  <a:gd name="connsiteX114" fmla="*/ 170834 w 3568084"/>
                  <a:gd name="connsiteY114" fmla="*/ 1337310 h 3394710"/>
                  <a:gd name="connsiteX115" fmla="*/ 151784 w 3568084"/>
                  <a:gd name="connsiteY115" fmla="*/ 1280160 h 3394710"/>
                  <a:gd name="connsiteX116" fmla="*/ 94634 w 3568084"/>
                  <a:gd name="connsiteY116" fmla="*/ 1229360 h 3394710"/>
                  <a:gd name="connsiteX117" fmla="*/ 12084 w 3568084"/>
                  <a:gd name="connsiteY117" fmla="*/ 1140460 h 3394710"/>
                  <a:gd name="connsiteX118" fmla="*/ 0 w 3568084"/>
                  <a:gd name="connsiteY118" fmla="*/ 1067954 h 3394710"/>
                  <a:gd name="connsiteX119" fmla="*/ 65424 w 3568084"/>
                  <a:gd name="connsiteY119" fmla="*/ 1028700 h 3394710"/>
                  <a:gd name="connsiteX120" fmla="*/ 50184 w 3568084"/>
                  <a:gd name="connsiteY120" fmla="*/ 944880 h 3394710"/>
                  <a:gd name="connsiteX121" fmla="*/ 95904 w 3568084"/>
                  <a:gd name="connsiteY121" fmla="*/ 929640 h 3394710"/>
                  <a:gd name="connsiteX122" fmla="*/ 141624 w 3568084"/>
                  <a:gd name="connsiteY122" fmla="*/ 960120 h 3394710"/>
                  <a:gd name="connsiteX123" fmla="*/ 194964 w 3568084"/>
                  <a:gd name="connsiteY123" fmla="*/ 922020 h 3394710"/>
                  <a:gd name="connsiteX124" fmla="*/ 324504 w 3568084"/>
                  <a:gd name="connsiteY124" fmla="*/ 929640 h 3394710"/>
                  <a:gd name="connsiteX125" fmla="*/ 415944 w 3568084"/>
                  <a:gd name="connsiteY125" fmla="*/ 861060 h 3394710"/>
                  <a:gd name="connsiteX126" fmla="*/ 393084 w 3568084"/>
                  <a:gd name="connsiteY126" fmla="*/ 624840 h 3394710"/>
                  <a:gd name="connsiteX127" fmla="*/ 530244 w 3568084"/>
                  <a:gd name="connsiteY127" fmla="*/ 670560 h 3394710"/>
                  <a:gd name="connsiteX128" fmla="*/ 789324 w 3568084"/>
                  <a:gd name="connsiteY128" fmla="*/ 601980 h 3394710"/>
                  <a:gd name="connsiteX129" fmla="*/ 728364 w 3568084"/>
                  <a:gd name="connsiteY129" fmla="*/ 480060 h 3394710"/>
                  <a:gd name="connsiteX130" fmla="*/ 758844 w 3568084"/>
                  <a:gd name="connsiteY130" fmla="*/ 419100 h 3394710"/>
                  <a:gd name="connsiteX131" fmla="*/ 873144 w 3568084"/>
                  <a:gd name="connsiteY131" fmla="*/ 396240 h 3394710"/>
                  <a:gd name="connsiteX132" fmla="*/ 896004 w 3568084"/>
                  <a:gd name="connsiteY132" fmla="*/ 312420 h 3394710"/>
                  <a:gd name="connsiteX133" fmla="*/ 926484 w 3568084"/>
                  <a:gd name="connsiteY133" fmla="*/ 167640 h 3394710"/>
                  <a:gd name="connsiteX134" fmla="*/ 987444 w 3568084"/>
                  <a:gd name="connsiteY134" fmla="*/ 45720 h 3394710"/>
                  <a:gd name="connsiteX135" fmla="*/ 1040784 w 3568084"/>
                  <a:gd name="connsiteY135" fmla="*/ 38100 h 3394710"/>
                  <a:gd name="connsiteX136" fmla="*/ 1254144 w 3568084"/>
                  <a:gd name="connsiteY136" fmla="*/ 106680 h 3394710"/>
                  <a:gd name="connsiteX137" fmla="*/ 1353204 w 3568084"/>
                  <a:gd name="connsiteY137" fmla="*/ 99060 h 3394710"/>
                  <a:gd name="connsiteX138" fmla="*/ 1604664 w 3568084"/>
                  <a:gd name="connsiteY138" fmla="*/ 198120 h 3394710"/>
                  <a:gd name="connsiteX139" fmla="*/ 1688484 w 3568084"/>
                  <a:gd name="connsiteY139" fmla="*/ 373380 h 3394710"/>
                  <a:gd name="connsiteX140" fmla="*/ 1764684 w 3568084"/>
                  <a:gd name="connsiteY140" fmla="*/ 365760 h 3394710"/>
                  <a:gd name="connsiteX141" fmla="*/ 1810404 w 3568084"/>
                  <a:gd name="connsiteY141" fmla="*/ 289560 h 3394710"/>
                  <a:gd name="connsiteX142" fmla="*/ 1810404 w 3568084"/>
                  <a:gd name="connsiteY142" fmla="*/ 228600 h 3394710"/>
                  <a:gd name="connsiteX143" fmla="*/ 1917084 w 3568084"/>
                  <a:gd name="connsiteY143" fmla="*/ 213360 h 3394710"/>
                  <a:gd name="connsiteX144" fmla="*/ 1924704 w 3568084"/>
                  <a:gd name="connsiteY144" fmla="*/ 160020 h 3394710"/>
                  <a:gd name="connsiteX145" fmla="*/ 2008524 w 3568084"/>
                  <a:gd name="connsiteY145" fmla="*/ 160020 h 3394710"/>
                  <a:gd name="connsiteX146" fmla="*/ 2016144 w 3568084"/>
                  <a:gd name="connsiteY146" fmla="*/ 83820 h 3394710"/>
                  <a:gd name="connsiteX147" fmla="*/ 2160924 w 3568084"/>
                  <a:gd name="connsiteY147" fmla="*/ 7620 h 3394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</a:cxnLst>
                <a:rect l="l" t="t" r="r" b="b"/>
                <a:pathLst>
                  <a:path w="3568084" h="3394710">
                    <a:moveTo>
                      <a:pt x="2237124" y="0"/>
                    </a:moveTo>
                    <a:lnTo>
                      <a:pt x="2267604" y="45720"/>
                    </a:lnTo>
                    <a:lnTo>
                      <a:pt x="2221884" y="144780"/>
                    </a:lnTo>
                    <a:lnTo>
                      <a:pt x="2328564" y="182880"/>
                    </a:lnTo>
                    <a:lnTo>
                      <a:pt x="2412384" y="182880"/>
                    </a:lnTo>
                    <a:lnTo>
                      <a:pt x="2503824" y="167640"/>
                    </a:lnTo>
                    <a:lnTo>
                      <a:pt x="2610504" y="251460"/>
                    </a:lnTo>
                    <a:lnTo>
                      <a:pt x="2656224" y="274320"/>
                    </a:lnTo>
                    <a:lnTo>
                      <a:pt x="2656224" y="335280"/>
                    </a:lnTo>
                    <a:lnTo>
                      <a:pt x="2648604" y="419100"/>
                    </a:lnTo>
                    <a:lnTo>
                      <a:pt x="2732424" y="434340"/>
                    </a:lnTo>
                    <a:lnTo>
                      <a:pt x="2694324" y="541020"/>
                    </a:lnTo>
                    <a:lnTo>
                      <a:pt x="2747664" y="678180"/>
                    </a:lnTo>
                    <a:lnTo>
                      <a:pt x="2823864" y="601980"/>
                    </a:lnTo>
                    <a:lnTo>
                      <a:pt x="2945784" y="579120"/>
                    </a:lnTo>
                    <a:lnTo>
                      <a:pt x="3014364" y="533400"/>
                    </a:lnTo>
                    <a:lnTo>
                      <a:pt x="3052464" y="579120"/>
                    </a:lnTo>
                    <a:lnTo>
                      <a:pt x="3189624" y="556260"/>
                    </a:lnTo>
                    <a:lnTo>
                      <a:pt x="3220104" y="480060"/>
                    </a:lnTo>
                    <a:lnTo>
                      <a:pt x="3349644" y="434340"/>
                    </a:lnTo>
                    <a:lnTo>
                      <a:pt x="3425844" y="381000"/>
                    </a:lnTo>
                    <a:lnTo>
                      <a:pt x="3473060" y="422970"/>
                    </a:lnTo>
                    <a:lnTo>
                      <a:pt x="3568084" y="448310"/>
                    </a:lnTo>
                    <a:lnTo>
                      <a:pt x="3472834" y="422910"/>
                    </a:lnTo>
                    <a:lnTo>
                      <a:pt x="3377584" y="505460"/>
                    </a:lnTo>
                    <a:lnTo>
                      <a:pt x="3402984" y="588010"/>
                    </a:lnTo>
                    <a:lnTo>
                      <a:pt x="3472834" y="638810"/>
                    </a:lnTo>
                    <a:lnTo>
                      <a:pt x="3466484" y="676910"/>
                    </a:lnTo>
                    <a:lnTo>
                      <a:pt x="3479184" y="708660"/>
                    </a:lnTo>
                    <a:lnTo>
                      <a:pt x="3479184" y="753110"/>
                    </a:lnTo>
                    <a:lnTo>
                      <a:pt x="3409334" y="721360"/>
                    </a:lnTo>
                    <a:lnTo>
                      <a:pt x="3339484" y="772160"/>
                    </a:lnTo>
                    <a:lnTo>
                      <a:pt x="3339484" y="829310"/>
                    </a:lnTo>
                    <a:lnTo>
                      <a:pt x="3301384" y="949960"/>
                    </a:lnTo>
                    <a:lnTo>
                      <a:pt x="3244234" y="969010"/>
                    </a:lnTo>
                    <a:lnTo>
                      <a:pt x="3206134" y="1045210"/>
                    </a:lnTo>
                    <a:lnTo>
                      <a:pt x="3180734" y="1146810"/>
                    </a:lnTo>
                    <a:lnTo>
                      <a:pt x="3079134" y="1191260"/>
                    </a:lnTo>
                    <a:lnTo>
                      <a:pt x="3047384" y="1254760"/>
                    </a:lnTo>
                    <a:lnTo>
                      <a:pt x="3041034" y="1299210"/>
                    </a:lnTo>
                    <a:lnTo>
                      <a:pt x="3104534" y="1324610"/>
                    </a:lnTo>
                    <a:lnTo>
                      <a:pt x="3053734" y="1375410"/>
                    </a:lnTo>
                    <a:lnTo>
                      <a:pt x="3053734" y="1464310"/>
                    </a:lnTo>
                    <a:lnTo>
                      <a:pt x="3002934" y="1546860"/>
                    </a:lnTo>
                    <a:lnTo>
                      <a:pt x="3066434" y="1559560"/>
                    </a:lnTo>
                    <a:lnTo>
                      <a:pt x="3142634" y="1667510"/>
                    </a:lnTo>
                    <a:lnTo>
                      <a:pt x="3060084" y="1692910"/>
                    </a:lnTo>
                    <a:lnTo>
                      <a:pt x="3015634" y="1781810"/>
                    </a:lnTo>
                    <a:lnTo>
                      <a:pt x="3009284" y="1864360"/>
                    </a:lnTo>
                    <a:lnTo>
                      <a:pt x="3041034" y="1896110"/>
                    </a:lnTo>
                    <a:lnTo>
                      <a:pt x="3047384" y="1953260"/>
                    </a:lnTo>
                    <a:lnTo>
                      <a:pt x="3098184" y="1953260"/>
                    </a:lnTo>
                    <a:lnTo>
                      <a:pt x="3187084" y="2042160"/>
                    </a:lnTo>
                    <a:lnTo>
                      <a:pt x="3187084" y="2137410"/>
                    </a:lnTo>
                    <a:lnTo>
                      <a:pt x="3244234" y="2175510"/>
                    </a:lnTo>
                    <a:lnTo>
                      <a:pt x="3199784" y="2226310"/>
                    </a:lnTo>
                    <a:lnTo>
                      <a:pt x="3206134" y="2296160"/>
                    </a:lnTo>
                    <a:lnTo>
                      <a:pt x="3123584" y="2296160"/>
                    </a:lnTo>
                    <a:lnTo>
                      <a:pt x="3066434" y="2353310"/>
                    </a:lnTo>
                    <a:lnTo>
                      <a:pt x="2971184" y="2359660"/>
                    </a:lnTo>
                    <a:lnTo>
                      <a:pt x="2964834" y="2429510"/>
                    </a:lnTo>
                    <a:lnTo>
                      <a:pt x="2780684" y="2607310"/>
                    </a:lnTo>
                    <a:lnTo>
                      <a:pt x="2767984" y="2747010"/>
                    </a:lnTo>
                    <a:lnTo>
                      <a:pt x="2685434" y="2759710"/>
                    </a:lnTo>
                    <a:lnTo>
                      <a:pt x="2615584" y="2823210"/>
                    </a:lnTo>
                    <a:lnTo>
                      <a:pt x="2513984" y="2848610"/>
                    </a:lnTo>
                    <a:lnTo>
                      <a:pt x="2367934" y="2785110"/>
                    </a:lnTo>
                    <a:lnTo>
                      <a:pt x="2355234" y="2905760"/>
                    </a:lnTo>
                    <a:lnTo>
                      <a:pt x="2259984" y="2975610"/>
                    </a:lnTo>
                    <a:lnTo>
                      <a:pt x="2215534" y="3026410"/>
                    </a:lnTo>
                    <a:lnTo>
                      <a:pt x="2253634" y="3108960"/>
                    </a:lnTo>
                    <a:lnTo>
                      <a:pt x="2158384" y="3064510"/>
                    </a:lnTo>
                    <a:lnTo>
                      <a:pt x="2101234" y="3096260"/>
                    </a:lnTo>
                    <a:lnTo>
                      <a:pt x="2107584" y="3166110"/>
                    </a:lnTo>
                    <a:lnTo>
                      <a:pt x="2056784" y="3229610"/>
                    </a:lnTo>
                    <a:lnTo>
                      <a:pt x="2037734" y="3274060"/>
                    </a:lnTo>
                    <a:lnTo>
                      <a:pt x="2063134" y="3337560"/>
                    </a:lnTo>
                    <a:lnTo>
                      <a:pt x="1929784" y="3356610"/>
                    </a:lnTo>
                    <a:lnTo>
                      <a:pt x="1853584" y="3337560"/>
                    </a:lnTo>
                    <a:lnTo>
                      <a:pt x="1796434" y="3286760"/>
                    </a:lnTo>
                    <a:lnTo>
                      <a:pt x="1701184" y="3280410"/>
                    </a:lnTo>
                    <a:lnTo>
                      <a:pt x="1675784" y="3337560"/>
                    </a:lnTo>
                    <a:lnTo>
                      <a:pt x="1663084" y="3394710"/>
                    </a:lnTo>
                    <a:lnTo>
                      <a:pt x="1580534" y="3394710"/>
                    </a:lnTo>
                    <a:lnTo>
                      <a:pt x="1523384" y="3312160"/>
                    </a:lnTo>
                    <a:lnTo>
                      <a:pt x="1485284" y="3223260"/>
                    </a:lnTo>
                    <a:lnTo>
                      <a:pt x="1447184" y="3210560"/>
                    </a:lnTo>
                    <a:lnTo>
                      <a:pt x="1402734" y="3191510"/>
                    </a:lnTo>
                    <a:lnTo>
                      <a:pt x="1320184" y="3134360"/>
                    </a:lnTo>
                    <a:lnTo>
                      <a:pt x="1275734" y="3153410"/>
                    </a:lnTo>
                    <a:lnTo>
                      <a:pt x="1243984" y="3204210"/>
                    </a:lnTo>
                    <a:lnTo>
                      <a:pt x="1174134" y="3153410"/>
                    </a:lnTo>
                    <a:lnTo>
                      <a:pt x="1047134" y="3172460"/>
                    </a:lnTo>
                    <a:lnTo>
                      <a:pt x="1021734" y="3216910"/>
                    </a:lnTo>
                    <a:lnTo>
                      <a:pt x="989984" y="3280410"/>
                    </a:lnTo>
                    <a:lnTo>
                      <a:pt x="856634" y="3286760"/>
                    </a:lnTo>
                    <a:lnTo>
                      <a:pt x="761384" y="3293110"/>
                    </a:lnTo>
                    <a:lnTo>
                      <a:pt x="742334" y="3343910"/>
                    </a:lnTo>
                    <a:lnTo>
                      <a:pt x="647084" y="3382010"/>
                    </a:lnTo>
                    <a:lnTo>
                      <a:pt x="577234" y="3343910"/>
                    </a:lnTo>
                    <a:lnTo>
                      <a:pt x="520084" y="3255010"/>
                    </a:lnTo>
                    <a:lnTo>
                      <a:pt x="570884" y="3159760"/>
                    </a:lnTo>
                    <a:lnTo>
                      <a:pt x="545484" y="2981960"/>
                    </a:lnTo>
                    <a:lnTo>
                      <a:pt x="462934" y="2861310"/>
                    </a:lnTo>
                    <a:lnTo>
                      <a:pt x="412134" y="2835910"/>
                    </a:lnTo>
                    <a:lnTo>
                      <a:pt x="361334" y="2727960"/>
                    </a:lnTo>
                    <a:lnTo>
                      <a:pt x="399434" y="2537460"/>
                    </a:lnTo>
                    <a:lnTo>
                      <a:pt x="354984" y="2524760"/>
                    </a:lnTo>
                    <a:lnTo>
                      <a:pt x="259734" y="2346960"/>
                    </a:lnTo>
                    <a:lnTo>
                      <a:pt x="329584" y="2004060"/>
                    </a:lnTo>
                    <a:lnTo>
                      <a:pt x="177184" y="1934210"/>
                    </a:lnTo>
                    <a:lnTo>
                      <a:pt x="69234" y="1724660"/>
                    </a:lnTo>
                    <a:lnTo>
                      <a:pt x="120034" y="1565910"/>
                    </a:lnTo>
                    <a:lnTo>
                      <a:pt x="81934" y="1464310"/>
                    </a:lnTo>
                    <a:lnTo>
                      <a:pt x="170834" y="1337310"/>
                    </a:lnTo>
                    <a:lnTo>
                      <a:pt x="151784" y="1280160"/>
                    </a:lnTo>
                    <a:lnTo>
                      <a:pt x="94634" y="1229360"/>
                    </a:lnTo>
                    <a:lnTo>
                      <a:pt x="12084" y="1140460"/>
                    </a:lnTo>
                    <a:lnTo>
                      <a:pt x="0" y="1067954"/>
                    </a:lnTo>
                    <a:lnTo>
                      <a:pt x="65424" y="1028700"/>
                    </a:lnTo>
                    <a:lnTo>
                      <a:pt x="50184" y="944880"/>
                    </a:lnTo>
                    <a:lnTo>
                      <a:pt x="95904" y="929640"/>
                    </a:lnTo>
                    <a:lnTo>
                      <a:pt x="141624" y="960120"/>
                    </a:lnTo>
                    <a:lnTo>
                      <a:pt x="194964" y="922020"/>
                    </a:lnTo>
                    <a:lnTo>
                      <a:pt x="324504" y="929640"/>
                    </a:lnTo>
                    <a:lnTo>
                      <a:pt x="415944" y="861060"/>
                    </a:lnTo>
                    <a:lnTo>
                      <a:pt x="393084" y="624840"/>
                    </a:lnTo>
                    <a:lnTo>
                      <a:pt x="530244" y="670560"/>
                    </a:lnTo>
                    <a:lnTo>
                      <a:pt x="789324" y="601980"/>
                    </a:lnTo>
                    <a:lnTo>
                      <a:pt x="728364" y="480060"/>
                    </a:lnTo>
                    <a:lnTo>
                      <a:pt x="758844" y="419100"/>
                    </a:lnTo>
                    <a:lnTo>
                      <a:pt x="873144" y="396240"/>
                    </a:lnTo>
                    <a:lnTo>
                      <a:pt x="896004" y="312420"/>
                    </a:lnTo>
                    <a:lnTo>
                      <a:pt x="926484" y="167640"/>
                    </a:lnTo>
                    <a:lnTo>
                      <a:pt x="987444" y="45720"/>
                    </a:lnTo>
                    <a:lnTo>
                      <a:pt x="1040784" y="38100"/>
                    </a:lnTo>
                    <a:lnTo>
                      <a:pt x="1254144" y="106680"/>
                    </a:lnTo>
                    <a:lnTo>
                      <a:pt x="1353204" y="99060"/>
                    </a:lnTo>
                    <a:lnTo>
                      <a:pt x="1604664" y="198120"/>
                    </a:lnTo>
                    <a:lnTo>
                      <a:pt x="1688484" y="373380"/>
                    </a:lnTo>
                    <a:lnTo>
                      <a:pt x="1764684" y="365760"/>
                    </a:lnTo>
                    <a:lnTo>
                      <a:pt x="1810404" y="289560"/>
                    </a:lnTo>
                    <a:lnTo>
                      <a:pt x="1810404" y="228600"/>
                    </a:lnTo>
                    <a:lnTo>
                      <a:pt x="1917084" y="213360"/>
                    </a:lnTo>
                    <a:lnTo>
                      <a:pt x="1924704" y="160020"/>
                    </a:lnTo>
                    <a:lnTo>
                      <a:pt x="2008524" y="160020"/>
                    </a:lnTo>
                    <a:lnTo>
                      <a:pt x="2016144" y="83820"/>
                    </a:lnTo>
                    <a:lnTo>
                      <a:pt x="2160924" y="7620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58" name="フリーフォーム: 図形 557">
                <a:extLst>
                  <a:ext uri="{FF2B5EF4-FFF2-40B4-BE49-F238E27FC236}">
                    <a16:creationId xmlns:a16="http://schemas.microsoft.com/office/drawing/2014/main" id="{D1228B63-2429-52B5-321E-1615860FDB87}"/>
                  </a:ext>
                </a:extLst>
              </p:cNvPr>
              <p:cNvSpPr/>
              <p:nvPr/>
            </p:nvSpPr>
            <p:spPr>
              <a:xfrm>
                <a:off x="670560" y="4929417"/>
                <a:ext cx="775984" cy="1427123"/>
              </a:xfrm>
              <a:custGeom>
                <a:avLst/>
                <a:gdLst>
                  <a:gd name="connsiteX0" fmla="*/ 62220 w 775984"/>
                  <a:gd name="connsiteY0" fmla="*/ 0 h 1427123"/>
                  <a:gd name="connsiteX1" fmla="*/ 143360 w 775984"/>
                  <a:gd name="connsiteY1" fmla="*/ 57276 h 1427123"/>
                  <a:gd name="connsiteX2" fmla="*/ 224501 w 775984"/>
                  <a:gd name="connsiteY2" fmla="*/ 9547 h 1427123"/>
                  <a:gd name="connsiteX3" fmla="*/ 268982 w 775984"/>
                  <a:gd name="connsiteY3" fmla="*/ 24373 h 1427123"/>
                  <a:gd name="connsiteX4" fmla="*/ 265549 w 775984"/>
                  <a:gd name="connsiteY4" fmla="*/ 41048 h 1427123"/>
                  <a:gd name="connsiteX5" fmla="*/ 399193 w 775984"/>
                  <a:gd name="connsiteY5" fmla="*/ 44866 h 1427123"/>
                  <a:gd name="connsiteX6" fmla="*/ 406830 w 775984"/>
                  <a:gd name="connsiteY6" fmla="*/ 56321 h 1427123"/>
                  <a:gd name="connsiteX7" fmla="*/ 437377 w 775984"/>
                  <a:gd name="connsiteY7" fmla="*/ 44866 h 1427123"/>
                  <a:gd name="connsiteX8" fmla="*/ 475561 w 775984"/>
                  <a:gd name="connsiteY8" fmla="*/ 63958 h 1427123"/>
                  <a:gd name="connsiteX9" fmla="*/ 480961 w 775984"/>
                  <a:gd name="connsiteY9" fmla="*/ 60718 h 1427123"/>
                  <a:gd name="connsiteX10" fmla="*/ 487016 w 775984"/>
                  <a:gd name="connsiteY10" fmla="*/ 97051 h 1427123"/>
                  <a:gd name="connsiteX11" fmla="*/ 528382 w 775984"/>
                  <a:gd name="connsiteY11" fmla="*/ 141599 h 1427123"/>
                  <a:gd name="connsiteX12" fmla="*/ 557020 w 775984"/>
                  <a:gd name="connsiteY12" fmla="*/ 167055 h 1427123"/>
                  <a:gd name="connsiteX13" fmla="*/ 566566 w 775984"/>
                  <a:gd name="connsiteY13" fmla="*/ 195693 h 1427123"/>
                  <a:gd name="connsiteX14" fmla="*/ 522018 w 775984"/>
                  <a:gd name="connsiteY14" fmla="*/ 259333 h 1427123"/>
                  <a:gd name="connsiteX15" fmla="*/ 541110 w 775984"/>
                  <a:gd name="connsiteY15" fmla="*/ 310244 h 1427123"/>
                  <a:gd name="connsiteX16" fmla="*/ 515654 w 775984"/>
                  <a:gd name="connsiteY16" fmla="*/ 389794 h 1427123"/>
                  <a:gd name="connsiteX17" fmla="*/ 569748 w 775984"/>
                  <a:gd name="connsiteY17" fmla="*/ 494800 h 1427123"/>
                  <a:gd name="connsiteX18" fmla="*/ 646116 w 775984"/>
                  <a:gd name="connsiteY18" fmla="*/ 529802 h 1427123"/>
                  <a:gd name="connsiteX19" fmla="*/ 611114 w 775984"/>
                  <a:gd name="connsiteY19" fmla="*/ 701629 h 1427123"/>
                  <a:gd name="connsiteX20" fmla="*/ 658844 w 775984"/>
                  <a:gd name="connsiteY20" fmla="*/ 790725 h 1427123"/>
                  <a:gd name="connsiteX21" fmla="*/ 681118 w 775984"/>
                  <a:gd name="connsiteY21" fmla="*/ 797089 h 1427123"/>
                  <a:gd name="connsiteX22" fmla="*/ 662026 w 775984"/>
                  <a:gd name="connsiteY22" fmla="*/ 892549 h 1427123"/>
                  <a:gd name="connsiteX23" fmla="*/ 687482 w 775984"/>
                  <a:gd name="connsiteY23" fmla="*/ 946643 h 1427123"/>
                  <a:gd name="connsiteX24" fmla="*/ 712938 w 775984"/>
                  <a:gd name="connsiteY24" fmla="*/ 959371 h 1427123"/>
                  <a:gd name="connsiteX25" fmla="*/ 754303 w 775984"/>
                  <a:gd name="connsiteY25" fmla="*/ 1019829 h 1427123"/>
                  <a:gd name="connsiteX26" fmla="*/ 767031 w 775984"/>
                  <a:gd name="connsiteY26" fmla="*/ 1108924 h 1427123"/>
                  <a:gd name="connsiteX27" fmla="*/ 741575 w 775984"/>
                  <a:gd name="connsiteY27" fmla="*/ 1156654 h 1427123"/>
                  <a:gd name="connsiteX28" fmla="*/ 770213 w 775984"/>
                  <a:gd name="connsiteY28" fmla="*/ 1201202 h 1427123"/>
                  <a:gd name="connsiteX29" fmla="*/ 775984 w 775984"/>
                  <a:gd name="connsiteY29" fmla="*/ 1204350 h 1427123"/>
                  <a:gd name="connsiteX30" fmla="*/ 750485 w 775984"/>
                  <a:gd name="connsiteY30" fmla="*/ 1224749 h 1427123"/>
                  <a:gd name="connsiteX31" fmla="*/ 685572 w 775984"/>
                  <a:gd name="connsiteY31" fmla="*/ 1247659 h 1427123"/>
                  <a:gd name="connsiteX32" fmla="*/ 655025 w 775984"/>
                  <a:gd name="connsiteY32" fmla="*/ 1282025 h 1427123"/>
                  <a:gd name="connsiteX33" fmla="*/ 647388 w 775984"/>
                  <a:gd name="connsiteY33" fmla="*/ 1354574 h 1427123"/>
                  <a:gd name="connsiteX34" fmla="*/ 620660 w 775984"/>
                  <a:gd name="connsiteY34" fmla="*/ 1358392 h 1427123"/>
                  <a:gd name="connsiteX35" fmla="*/ 559565 w 775984"/>
                  <a:gd name="connsiteY35" fmla="*/ 1335482 h 1427123"/>
                  <a:gd name="connsiteX36" fmla="*/ 475561 w 775984"/>
                  <a:gd name="connsiteY36" fmla="*/ 1308753 h 1427123"/>
                  <a:gd name="connsiteX37" fmla="*/ 490834 w 775984"/>
                  <a:gd name="connsiteY37" fmla="*/ 1266751 h 1427123"/>
                  <a:gd name="connsiteX38" fmla="*/ 452650 w 775984"/>
                  <a:gd name="connsiteY38" fmla="*/ 1232386 h 1427123"/>
                  <a:gd name="connsiteX39" fmla="*/ 418285 w 775984"/>
                  <a:gd name="connsiteY39" fmla="*/ 1274388 h 1427123"/>
                  <a:gd name="connsiteX40" fmla="*/ 261731 w 775984"/>
                  <a:gd name="connsiteY40" fmla="*/ 1320209 h 1427123"/>
                  <a:gd name="connsiteX41" fmla="*/ 204455 w 775984"/>
                  <a:gd name="connsiteY41" fmla="*/ 1320209 h 1427123"/>
                  <a:gd name="connsiteX42" fmla="*/ 177726 w 775984"/>
                  <a:gd name="connsiteY42" fmla="*/ 1396576 h 1427123"/>
                  <a:gd name="connsiteX43" fmla="*/ 143360 w 775984"/>
                  <a:gd name="connsiteY43" fmla="*/ 1427123 h 1427123"/>
                  <a:gd name="connsiteX44" fmla="*/ 0 w 775984"/>
                  <a:gd name="connsiteY44" fmla="*/ 1402647 h 1427123"/>
                  <a:gd name="connsiteX45" fmla="*/ 0 w 775984"/>
                  <a:gd name="connsiteY45" fmla="*/ 32752 h 1427123"/>
                  <a:gd name="connsiteX46" fmla="*/ 4944 w 775984"/>
                  <a:gd name="connsiteY46" fmla="*/ 33411 h 1427123"/>
                  <a:gd name="connsiteX0" fmla="*/ 361305 w 1075069"/>
                  <a:gd name="connsiteY0" fmla="*/ 0 h 1427123"/>
                  <a:gd name="connsiteX1" fmla="*/ 442445 w 1075069"/>
                  <a:gd name="connsiteY1" fmla="*/ 57276 h 1427123"/>
                  <a:gd name="connsiteX2" fmla="*/ 523586 w 1075069"/>
                  <a:gd name="connsiteY2" fmla="*/ 9547 h 1427123"/>
                  <a:gd name="connsiteX3" fmla="*/ 568067 w 1075069"/>
                  <a:gd name="connsiteY3" fmla="*/ 24373 h 1427123"/>
                  <a:gd name="connsiteX4" fmla="*/ 564634 w 1075069"/>
                  <a:gd name="connsiteY4" fmla="*/ 41048 h 1427123"/>
                  <a:gd name="connsiteX5" fmla="*/ 698278 w 1075069"/>
                  <a:gd name="connsiteY5" fmla="*/ 44866 h 1427123"/>
                  <a:gd name="connsiteX6" fmla="*/ 705915 w 1075069"/>
                  <a:gd name="connsiteY6" fmla="*/ 56321 h 1427123"/>
                  <a:gd name="connsiteX7" fmla="*/ 736462 w 1075069"/>
                  <a:gd name="connsiteY7" fmla="*/ 44866 h 1427123"/>
                  <a:gd name="connsiteX8" fmla="*/ 774646 w 1075069"/>
                  <a:gd name="connsiteY8" fmla="*/ 63958 h 1427123"/>
                  <a:gd name="connsiteX9" fmla="*/ 780046 w 1075069"/>
                  <a:gd name="connsiteY9" fmla="*/ 60718 h 1427123"/>
                  <a:gd name="connsiteX10" fmla="*/ 786101 w 1075069"/>
                  <a:gd name="connsiteY10" fmla="*/ 97051 h 1427123"/>
                  <a:gd name="connsiteX11" fmla="*/ 827467 w 1075069"/>
                  <a:gd name="connsiteY11" fmla="*/ 141599 h 1427123"/>
                  <a:gd name="connsiteX12" fmla="*/ 856105 w 1075069"/>
                  <a:gd name="connsiteY12" fmla="*/ 167055 h 1427123"/>
                  <a:gd name="connsiteX13" fmla="*/ 865651 w 1075069"/>
                  <a:gd name="connsiteY13" fmla="*/ 195693 h 1427123"/>
                  <a:gd name="connsiteX14" fmla="*/ 821103 w 1075069"/>
                  <a:gd name="connsiteY14" fmla="*/ 259333 h 1427123"/>
                  <a:gd name="connsiteX15" fmla="*/ 840195 w 1075069"/>
                  <a:gd name="connsiteY15" fmla="*/ 310244 h 1427123"/>
                  <a:gd name="connsiteX16" fmla="*/ 814739 w 1075069"/>
                  <a:gd name="connsiteY16" fmla="*/ 389794 h 1427123"/>
                  <a:gd name="connsiteX17" fmla="*/ 868833 w 1075069"/>
                  <a:gd name="connsiteY17" fmla="*/ 494800 h 1427123"/>
                  <a:gd name="connsiteX18" fmla="*/ 945201 w 1075069"/>
                  <a:gd name="connsiteY18" fmla="*/ 529802 h 1427123"/>
                  <a:gd name="connsiteX19" fmla="*/ 910199 w 1075069"/>
                  <a:gd name="connsiteY19" fmla="*/ 701629 h 1427123"/>
                  <a:gd name="connsiteX20" fmla="*/ 957929 w 1075069"/>
                  <a:gd name="connsiteY20" fmla="*/ 790725 h 1427123"/>
                  <a:gd name="connsiteX21" fmla="*/ 980203 w 1075069"/>
                  <a:gd name="connsiteY21" fmla="*/ 797089 h 1427123"/>
                  <a:gd name="connsiteX22" fmla="*/ 961111 w 1075069"/>
                  <a:gd name="connsiteY22" fmla="*/ 892549 h 1427123"/>
                  <a:gd name="connsiteX23" fmla="*/ 986567 w 1075069"/>
                  <a:gd name="connsiteY23" fmla="*/ 946643 h 1427123"/>
                  <a:gd name="connsiteX24" fmla="*/ 1012023 w 1075069"/>
                  <a:gd name="connsiteY24" fmla="*/ 959371 h 1427123"/>
                  <a:gd name="connsiteX25" fmla="*/ 1053388 w 1075069"/>
                  <a:gd name="connsiteY25" fmla="*/ 1019829 h 1427123"/>
                  <a:gd name="connsiteX26" fmla="*/ 1066116 w 1075069"/>
                  <a:gd name="connsiteY26" fmla="*/ 1108924 h 1427123"/>
                  <a:gd name="connsiteX27" fmla="*/ 1040660 w 1075069"/>
                  <a:gd name="connsiteY27" fmla="*/ 1156654 h 1427123"/>
                  <a:gd name="connsiteX28" fmla="*/ 1069298 w 1075069"/>
                  <a:gd name="connsiteY28" fmla="*/ 1201202 h 1427123"/>
                  <a:gd name="connsiteX29" fmla="*/ 1075069 w 1075069"/>
                  <a:gd name="connsiteY29" fmla="*/ 1204350 h 1427123"/>
                  <a:gd name="connsiteX30" fmla="*/ 1049570 w 1075069"/>
                  <a:gd name="connsiteY30" fmla="*/ 1224749 h 1427123"/>
                  <a:gd name="connsiteX31" fmla="*/ 984657 w 1075069"/>
                  <a:gd name="connsiteY31" fmla="*/ 1247659 h 1427123"/>
                  <a:gd name="connsiteX32" fmla="*/ 954110 w 1075069"/>
                  <a:gd name="connsiteY32" fmla="*/ 1282025 h 1427123"/>
                  <a:gd name="connsiteX33" fmla="*/ 946473 w 1075069"/>
                  <a:gd name="connsiteY33" fmla="*/ 1354574 h 1427123"/>
                  <a:gd name="connsiteX34" fmla="*/ 919745 w 1075069"/>
                  <a:gd name="connsiteY34" fmla="*/ 1358392 h 1427123"/>
                  <a:gd name="connsiteX35" fmla="*/ 858650 w 1075069"/>
                  <a:gd name="connsiteY35" fmla="*/ 1335482 h 1427123"/>
                  <a:gd name="connsiteX36" fmla="*/ 774646 w 1075069"/>
                  <a:gd name="connsiteY36" fmla="*/ 1308753 h 1427123"/>
                  <a:gd name="connsiteX37" fmla="*/ 789919 w 1075069"/>
                  <a:gd name="connsiteY37" fmla="*/ 1266751 h 1427123"/>
                  <a:gd name="connsiteX38" fmla="*/ 751735 w 1075069"/>
                  <a:gd name="connsiteY38" fmla="*/ 1232386 h 1427123"/>
                  <a:gd name="connsiteX39" fmla="*/ 717370 w 1075069"/>
                  <a:gd name="connsiteY39" fmla="*/ 1274388 h 1427123"/>
                  <a:gd name="connsiteX40" fmla="*/ 560816 w 1075069"/>
                  <a:gd name="connsiteY40" fmla="*/ 1320209 h 1427123"/>
                  <a:gd name="connsiteX41" fmla="*/ 503540 w 1075069"/>
                  <a:gd name="connsiteY41" fmla="*/ 1320209 h 1427123"/>
                  <a:gd name="connsiteX42" fmla="*/ 476811 w 1075069"/>
                  <a:gd name="connsiteY42" fmla="*/ 1396576 h 1427123"/>
                  <a:gd name="connsiteX43" fmla="*/ 442445 w 1075069"/>
                  <a:gd name="connsiteY43" fmla="*/ 1427123 h 1427123"/>
                  <a:gd name="connsiteX44" fmla="*/ 299085 w 1075069"/>
                  <a:gd name="connsiteY44" fmla="*/ 1402647 h 1427123"/>
                  <a:gd name="connsiteX45" fmla="*/ 0 w 1075069"/>
                  <a:gd name="connsiteY45" fmla="*/ 490308 h 1427123"/>
                  <a:gd name="connsiteX46" fmla="*/ 299085 w 1075069"/>
                  <a:gd name="connsiteY46" fmla="*/ 32752 h 1427123"/>
                  <a:gd name="connsiteX47" fmla="*/ 304029 w 1075069"/>
                  <a:gd name="connsiteY47" fmla="*/ 33411 h 1427123"/>
                  <a:gd name="connsiteX48" fmla="*/ 361305 w 1075069"/>
                  <a:gd name="connsiteY48" fmla="*/ 0 h 1427123"/>
                  <a:gd name="connsiteX0" fmla="*/ 0 w 1075069"/>
                  <a:gd name="connsiteY0" fmla="*/ 490308 h 1427123"/>
                  <a:gd name="connsiteX1" fmla="*/ 299085 w 1075069"/>
                  <a:gd name="connsiteY1" fmla="*/ 32752 h 1427123"/>
                  <a:gd name="connsiteX2" fmla="*/ 304029 w 1075069"/>
                  <a:gd name="connsiteY2" fmla="*/ 33411 h 1427123"/>
                  <a:gd name="connsiteX3" fmla="*/ 361305 w 1075069"/>
                  <a:gd name="connsiteY3" fmla="*/ 0 h 1427123"/>
                  <a:gd name="connsiteX4" fmla="*/ 442445 w 1075069"/>
                  <a:gd name="connsiteY4" fmla="*/ 57276 h 1427123"/>
                  <a:gd name="connsiteX5" fmla="*/ 523586 w 1075069"/>
                  <a:gd name="connsiteY5" fmla="*/ 9547 h 1427123"/>
                  <a:gd name="connsiteX6" fmla="*/ 568067 w 1075069"/>
                  <a:gd name="connsiteY6" fmla="*/ 24373 h 1427123"/>
                  <a:gd name="connsiteX7" fmla="*/ 564634 w 1075069"/>
                  <a:gd name="connsiteY7" fmla="*/ 41048 h 1427123"/>
                  <a:gd name="connsiteX8" fmla="*/ 698278 w 1075069"/>
                  <a:gd name="connsiteY8" fmla="*/ 44866 h 1427123"/>
                  <a:gd name="connsiteX9" fmla="*/ 705915 w 1075069"/>
                  <a:gd name="connsiteY9" fmla="*/ 56321 h 1427123"/>
                  <a:gd name="connsiteX10" fmla="*/ 736462 w 1075069"/>
                  <a:gd name="connsiteY10" fmla="*/ 44866 h 1427123"/>
                  <a:gd name="connsiteX11" fmla="*/ 774646 w 1075069"/>
                  <a:gd name="connsiteY11" fmla="*/ 63958 h 1427123"/>
                  <a:gd name="connsiteX12" fmla="*/ 780046 w 1075069"/>
                  <a:gd name="connsiteY12" fmla="*/ 60718 h 1427123"/>
                  <a:gd name="connsiteX13" fmla="*/ 786101 w 1075069"/>
                  <a:gd name="connsiteY13" fmla="*/ 97051 h 1427123"/>
                  <a:gd name="connsiteX14" fmla="*/ 827467 w 1075069"/>
                  <a:gd name="connsiteY14" fmla="*/ 141599 h 1427123"/>
                  <a:gd name="connsiteX15" fmla="*/ 856105 w 1075069"/>
                  <a:gd name="connsiteY15" fmla="*/ 167055 h 1427123"/>
                  <a:gd name="connsiteX16" fmla="*/ 865651 w 1075069"/>
                  <a:gd name="connsiteY16" fmla="*/ 195693 h 1427123"/>
                  <a:gd name="connsiteX17" fmla="*/ 821103 w 1075069"/>
                  <a:gd name="connsiteY17" fmla="*/ 259333 h 1427123"/>
                  <a:gd name="connsiteX18" fmla="*/ 840195 w 1075069"/>
                  <a:gd name="connsiteY18" fmla="*/ 310244 h 1427123"/>
                  <a:gd name="connsiteX19" fmla="*/ 814739 w 1075069"/>
                  <a:gd name="connsiteY19" fmla="*/ 389794 h 1427123"/>
                  <a:gd name="connsiteX20" fmla="*/ 868833 w 1075069"/>
                  <a:gd name="connsiteY20" fmla="*/ 494800 h 1427123"/>
                  <a:gd name="connsiteX21" fmla="*/ 945201 w 1075069"/>
                  <a:gd name="connsiteY21" fmla="*/ 529802 h 1427123"/>
                  <a:gd name="connsiteX22" fmla="*/ 910199 w 1075069"/>
                  <a:gd name="connsiteY22" fmla="*/ 701629 h 1427123"/>
                  <a:gd name="connsiteX23" fmla="*/ 957929 w 1075069"/>
                  <a:gd name="connsiteY23" fmla="*/ 790725 h 1427123"/>
                  <a:gd name="connsiteX24" fmla="*/ 980203 w 1075069"/>
                  <a:gd name="connsiteY24" fmla="*/ 797089 h 1427123"/>
                  <a:gd name="connsiteX25" fmla="*/ 961111 w 1075069"/>
                  <a:gd name="connsiteY25" fmla="*/ 892549 h 1427123"/>
                  <a:gd name="connsiteX26" fmla="*/ 986567 w 1075069"/>
                  <a:gd name="connsiteY26" fmla="*/ 946643 h 1427123"/>
                  <a:gd name="connsiteX27" fmla="*/ 1012023 w 1075069"/>
                  <a:gd name="connsiteY27" fmla="*/ 959371 h 1427123"/>
                  <a:gd name="connsiteX28" fmla="*/ 1053388 w 1075069"/>
                  <a:gd name="connsiteY28" fmla="*/ 1019829 h 1427123"/>
                  <a:gd name="connsiteX29" fmla="*/ 1066116 w 1075069"/>
                  <a:gd name="connsiteY29" fmla="*/ 1108924 h 1427123"/>
                  <a:gd name="connsiteX30" fmla="*/ 1040660 w 1075069"/>
                  <a:gd name="connsiteY30" fmla="*/ 1156654 h 1427123"/>
                  <a:gd name="connsiteX31" fmla="*/ 1069298 w 1075069"/>
                  <a:gd name="connsiteY31" fmla="*/ 1201202 h 1427123"/>
                  <a:gd name="connsiteX32" fmla="*/ 1075069 w 1075069"/>
                  <a:gd name="connsiteY32" fmla="*/ 1204350 h 1427123"/>
                  <a:gd name="connsiteX33" fmla="*/ 1049570 w 1075069"/>
                  <a:gd name="connsiteY33" fmla="*/ 1224749 h 1427123"/>
                  <a:gd name="connsiteX34" fmla="*/ 984657 w 1075069"/>
                  <a:gd name="connsiteY34" fmla="*/ 1247659 h 1427123"/>
                  <a:gd name="connsiteX35" fmla="*/ 954110 w 1075069"/>
                  <a:gd name="connsiteY35" fmla="*/ 1282025 h 1427123"/>
                  <a:gd name="connsiteX36" fmla="*/ 946473 w 1075069"/>
                  <a:gd name="connsiteY36" fmla="*/ 1354574 h 1427123"/>
                  <a:gd name="connsiteX37" fmla="*/ 919745 w 1075069"/>
                  <a:gd name="connsiteY37" fmla="*/ 1358392 h 1427123"/>
                  <a:gd name="connsiteX38" fmla="*/ 858650 w 1075069"/>
                  <a:gd name="connsiteY38" fmla="*/ 1335482 h 1427123"/>
                  <a:gd name="connsiteX39" fmla="*/ 774646 w 1075069"/>
                  <a:gd name="connsiteY39" fmla="*/ 1308753 h 1427123"/>
                  <a:gd name="connsiteX40" fmla="*/ 789919 w 1075069"/>
                  <a:gd name="connsiteY40" fmla="*/ 1266751 h 1427123"/>
                  <a:gd name="connsiteX41" fmla="*/ 751735 w 1075069"/>
                  <a:gd name="connsiteY41" fmla="*/ 1232386 h 1427123"/>
                  <a:gd name="connsiteX42" fmla="*/ 717370 w 1075069"/>
                  <a:gd name="connsiteY42" fmla="*/ 1274388 h 1427123"/>
                  <a:gd name="connsiteX43" fmla="*/ 560816 w 1075069"/>
                  <a:gd name="connsiteY43" fmla="*/ 1320209 h 1427123"/>
                  <a:gd name="connsiteX44" fmla="*/ 503540 w 1075069"/>
                  <a:gd name="connsiteY44" fmla="*/ 1320209 h 1427123"/>
                  <a:gd name="connsiteX45" fmla="*/ 476811 w 1075069"/>
                  <a:gd name="connsiteY45" fmla="*/ 1396576 h 1427123"/>
                  <a:gd name="connsiteX46" fmla="*/ 442445 w 1075069"/>
                  <a:gd name="connsiteY46" fmla="*/ 1427123 h 1427123"/>
                  <a:gd name="connsiteX47" fmla="*/ 299085 w 1075069"/>
                  <a:gd name="connsiteY47" fmla="*/ 1402647 h 1427123"/>
                  <a:gd name="connsiteX48" fmla="*/ 91440 w 1075069"/>
                  <a:gd name="connsiteY48" fmla="*/ 581748 h 1427123"/>
                  <a:gd name="connsiteX0" fmla="*/ 225109 w 1001093"/>
                  <a:gd name="connsiteY0" fmla="*/ 32752 h 1427123"/>
                  <a:gd name="connsiteX1" fmla="*/ 230053 w 1001093"/>
                  <a:gd name="connsiteY1" fmla="*/ 33411 h 1427123"/>
                  <a:gd name="connsiteX2" fmla="*/ 287329 w 1001093"/>
                  <a:gd name="connsiteY2" fmla="*/ 0 h 1427123"/>
                  <a:gd name="connsiteX3" fmla="*/ 368469 w 1001093"/>
                  <a:gd name="connsiteY3" fmla="*/ 57276 h 1427123"/>
                  <a:gd name="connsiteX4" fmla="*/ 449610 w 1001093"/>
                  <a:gd name="connsiteY4" fmla="*/ 9547 h 1427123"/>
                  <a:gd name="connsiteX5" fmla="*/ 494091 w 1001093"/>
                  <a:gd name="connsiteY5" fmla="*/ 24373 h 1427123"/>
                  <a:gd name="connsiteX6" fmla="*/ 490658 w 1001093"/>
                  <a:gd name="connsiteY6" fmla="*/ 41048 h 1427123"/>
                  <a:gd name="connsiteX7" fmla="*/ 624302 w 1001093"/>
                  <a:gd name="connsiteY7" fmla="*/ 44866 h 1427123"/>
                  <a:gd name="connsiteX8" fmla="*/ 631939 w 1001093"/>
                  <a:gd name="connsiteY8" fmla="*/ 56321 h 1427123"/>
                  <a:gd name="connsiteX9" fmla="*/ 662486 w 1001093"/>
                  <a:gd name="connsiteY9" fmla="*/ 44866 h 1427123"/>
                  <a:gd name="connsiteX10" fmla="*/ 700670 w 1001093"/>
                  <a:gd name="connsiteY10" fmla="*/ 63958 h 1427123"/>
                  <a:gd name="connsiteX11" fmla="*/ 706070 w 1001093"/>
                  <a:gd name="connsiteY11" fmla="*/ 60718 h 1427123"/>
                  <a:gd name="connsiteX12" fmla="*/ 712125 w 1001093"/>
                  <a:gd name="connsiteY12" fmla="*/ 97051 h 1427123"/>
                  <a:gd name="connsiteX13" fmla="*/ 753491 w 1001093"/>
                  <a:gd name="connsiteY13" fmla="*/ 141599 h 1427123"/>
                  <a:gd name="connsiteX14" fmla="*/ 782129 w 1001093"/>
                  <a:gd name="connsiteY14" fmla="*/ 167055 h 1427123"/>
                  <a:gd name="connsiteX15" fmla="*/ 791675 w 1001093"/>
                  <a:gd name="connsiteY15" fmla="*/ 195693 h 1427123"/>
                  <a:gd name="connsiteX16" fmla="*/ 747127 w 1001093"/>
                  <a:gd name="connsiteY16" fmla="*/ 259333 h 1427123"/>
                  <a:gd name="connsiteX17" fmla="*/ 766219 w 1001093"/>
                  <a:gd name="connsiteY17" fmla="*/ 310244 h 1427123"/>
                  <a:gd name="connsiteX18" fmla="*/ 740763 w 1001093"/>
                  <a:gd name="connsiteY18" fmla="*/ 389794 h 1427123"/>
                  <a:gd name="connsiteX19" fmla="*/ 794857 w 1001093"/>
                  <a:gd name="connsiteY19" fmla="*/ 494800 h 1427123"/>
                  <a:gd name="connsiteX20" fmla="*/ 871225 w 1001093"/>
                  <a:gd name="connsiteY20" fmla="*/ 529802 h 1427123"/>
                  <a:gd name="connsiteX21" fmla="*/ 836223 w 1001093"/>
                  <a:gd name="connsiteY21" fmla="*/ 701629 h 1427123"/>
                  <a:gd name="connsiteX22" fmla="*/ 883953 w 1001093"/>
                  <a:gd name="connsiteY22" fmla="*/ 790725 h 1427123"/>
                  <a:gd name="connsiteX23" fmla="*/ 906227 w 1001093"/>
                  <a:gd name="connsiteY23" fmla="*/ 797089 h 1427123"/>
                  <a:gd name="connsiteX24" fmla="*/ 887135 w 1001093"/>
                  <a:gd name="connsiteY24" fmla="*/ 892549 h 1427123"/>
                  <a:gd name="connsiteX25" fmla="*/ 912591 w 1001093"/>
                  <a:gd name="connsiteY25" fmla="*/ 946643 h 1427123"/>
                  <a:gd name="connsiteX26" fmla="*/ 938047 w 1001093"/>
                  <a:gd name="connsiteY26" fmla="*/ 959371 h 1427123"/>
                  <a:gd name="connsiteX27" fmla="*/ 979412 w 1001093"/>
                  <a:gd name="connsiteY27" fmla="*/ 1019829 h 1427123"/>
                  <a:gd name="connsiteX28" fmla="*/ 992140 w 1001093"/>
                  <a:gd name="connsiteY28" fmla="*/ 1108924 h 1427123"/>
                  <a:gd name="connsiteX29" fmla="*/ 966684 w 1001093"/>
                  <a:gd name="connsiteY29" fmla="*/ 1156654 h 1427123"/>
                  <a:gd name="connsiteX30" fmla="*/ 995322 w 1001093"/>
                  <a:gd name="connsiteY30" fmla="*/ 1201202 h 1427123"/>
                  <a:gd name="connsiteX31" fmla="*/ 1001093 w 1001093"/>
                  <a:gd name="connsiteY31" fmla="*/ 1204350 h 1427123"/>
                  <a:gd name="connsiteX32" fmla="*/ 975594 w 1001093"/>
                  <a:gd name="connsiteY32" fmla="*/ 1224749 h 1427123"/>
                  <a:gd name="connsiteX33" fmla="*/ 910681 w 1001093"/>
                  <a:gd name="connsiteY33" fmla="*/ 1247659 h 1427123"/>
                  <a:gd name="connsiteX34" fmla="*/ 880134 w 1001093"/>
                  <a:gd name="connsiteY34" fmla="*/ 1282025 h 1427123"/>
                  <a:gd name="connsiteX35" fmla="*/ 872497 w 1001093"/>
                  <a:gd name="connsiteY35" fmla="*/ 1354574 h 1427123"/>
                  <a:gd name="connsiteX36" fmla="*/ 845769 w 1001093"/>
                  <a:gd name="connsiteY36" fmla="*/ 1358392 h 1427123"/>
                  <a:gd name="connsiteX37" fmla="*/ 784674 w 1001093"/>
                  <a:gd name="connsiteY37" fmla="*/ 1335482 h 1427123"/>
                  <a:gd name="connsiteX38" fmla="*/ 700670 w 1001093"/>
                  <a:gd name="connsiteY38" fmla="*/ 1308753 h 1427123"/>
                  <a:gd name="connsiteX39" fmla="*/ 715943 w 1001093"/>
                  <a:gd name="connsiteY39" fmla="*/ 1266751 h 1427123"/>
                  <a:gd name="connsiteX40" fmla="*/ 677759 w 1001093"/>
                  <a:gd name="connsiteY40" fmla="*/ 1232386 h 1427123"/>
                  <a:gd name="connsiteX41" fmla="*/ 643394 w 1001093"/>
                  <a:gd name="connsiteY41" fmla="*/ 1274388 h 1427123"/>
                  <a:gd name="connsiteX42" fmla="*/ 486840 w 1001093"/>
                  <a:gd name="connsiteY42" fmla="*/ 1320209 h 1427123"/>
                  <a:gd name="connsiteX43" fmla="*/ 429564 w 1001093"/>
                  <a:gd name="connsiteY43" fmla="*/ 1320209 h 1427123"/>
                  <a:gd name="connsiteX44" fmla="*/ 402835 w 1001093"/>
                  <a:gd name="connsiteY44" fmla="*/ 1396576 h 1427123"/>
                  <a:gd name="connsiteX45" fmla="*/ 368469 w 1001093"/>
                  <a:gd name="connsiteY45" fmla="*/ 1427123 h 1427123"/>
                  <a:gd name="connsiteX46" fmla="*/ 225109 w 1001093"/>
                  <a:gd name="connsiteY46" fmla="*/ 1402647 h 1427123"/>
                  <a:gd name="connsiteX47" fmla="*/ 17464 w 1001093"/>
                  <a:gd name="connsiteY47" fmla="*/ 581748 h 1427123"/>
                  <a:gd name="connsiteX0" fmla="*/ 0 w 775984"/>
                  <a:gd name="connsiteY0" fmla="*/ 32752 h 1427123"/>
                  <a:gd name="connsiteX1" fmla="*/ 4944 w 775984"/>
                  <a:gd name="connsiteY1" fmla="*/ 33411 h 1427123"/>
                  <a:gd name="connsiteX2" fmla="*/ 62220 w 775984"/>
                  <a:gd name="connsiteY2" fmla="*/ 0 h 1427123"/>
                  <a:gd name="connsiteX3" fmla="*/ 143360 w 775984"/>
                  <a:gd name="connsiteY3" fmla="*/ 57276 h 1427123"/>
                  <a:gd name="connsiteX4" fmla="*/ 224501 w 775984"/>
                  <a:gd name="connsiteY4" fmla="*/ 9547 h 1427123"/>
                  <a:gd name="connsiteX5" fmla="*/ 268982 w 775984"/>
                  <a:gd name="connsiteY5" fmla="*/ 24373 h 1427123"/>
                  <a:gd name="connsiteX6" fmla="*/ 265549 w 775984"/>
                  <a:gd name="connsiteY6" fmla="*/ 41048 h 1427123"/>
                  <a:gd name="connsiteX7" fmla="*/ 399193 w 775984"/>
                  <a:gd name="connsiteY7" fmla="*/ 44866 h 1427123"/>
                  <a:gd name="connsiteX8" fmla="*/ 406830 w 775984"/>
                  <a:gd name="connsiteY8" fmla="*/ 56321 h 1427123"/>
                  <a:gd name="connsiteX9" fmla="*/ 437377 w 775984"/>
                  <a:gd name="connsiteY9" fmla="*/ 44866 h 1427123"/>
                  <a:gd name="connsiteX10" fmla="*/ 475561 w 775984"/>
                  <a:gd name="connsiteY10" fmla="*/ 63958 h 1427123"/>
                  <a:gd name="connsiteX11" fmla="*/ 480961 w 775984"/>
                  <a:gd name="connsiteY11" fmla="*/ 60718 h 1427123"/>
                  <a:gd name="connsiteX12" fmla="*/ 487016 w 775984"/>
                  <a:gd name="connsiteY12" fmla="*/ 97051 h 1427123"/>
                  <a:gd name="connsiteX13" fmla="*/ 528382 w 775984"/>
                  <a:gd name="connsiteY13" fmla="*/ 141599 h 1427123"/>
                  <a:gd name="connsiteX14" fmla="*/ 557020 w 775984"/>
                  <a:gd name="connsiteY14" fmla="*/ 167055 h 1427123"/>
                  <a:gd name="connsiteX15" fmla="*/ 566566 w 775984"/>
                  <a:gd name="connsiteY15" fmla="*/ 195693 h 1427123"/>
                  <a:gd name="connsiteX16" fmla="*/ 522018 w 775984"/>
                  <a:gd name="connsiteY16" fmla="*/ 259333 h 1427123"/>
                  <a:gd name="connsiteX17" fmla="*/ 541110 w 775984"/>
                  <a:gd name="connsiteY17" fmla="*/ 310244 h 1427123"/>
                  <a:gd name="connsiteX18" fmla="*/ 515654 w 775984"/>
                  <a:gd name="connsiteY18" fmla="*/ 389794 h 1427123"/>
                  <a:gd name="connsiteX19" fmla="*/ 569748 w 775984"/>
                  <a:gd name="connsiteY19" fmla="*/ 494800 h 1427123"/>
                  <a:gd name="connsiteX20" fmla="*/ 646116 w 775984"/>
                  <a:gd name="connsiteY20" fmla="*/ 529802 h 1427123"/>
                  <a:gd name="connsiteX21" fmla="*/ 611114 w 775984"/>
                  <a:gd name="connsiteY21" fmla="*/ 701629 h 1427123"/>
                  <a:gd name="connsiteX22" fmla="*/ 658844 w 775984"/>
                  <a:gd name="connsiteY22" fmla="*/ 790725 h 1427123"/>
                  <a:gd name="connsiteX23" fmla="*/ 681118 w 775984"/>
                  <a:gd name="connsiteY23" fmla="*/ 797089 h 1427123"/>
                  <a:gd name="connsiteX24" fmla="*/ 662026 w 775984"/>
                  <a:gd name="connsiteY24" fmla="*/ 892549 h 1427123"/>
                  <a:gd name="connsiteX25" fmla="*/ 687482 w 775984"/>
                  <a:gd name="connsiteY25" fmla="*/ 946643 h 1427123"/>
                  <a:gd name="connsiteX26" fmla="*/ 712938 w 775984"/>
                  <a:gd name="connsiteY26" fmla="*/ 959371 h 1427123"/>
                  <a:gd name="connsiteX27" fmla="*/ 754303 w 775984"/>
                  <a:gd name="connsiteY27" fmla="*/ 1019829 h 1427123"/>
                  <a:gd name="connsiteX28" fmla="*/ 767031 w 775984"/>
                  <a:gd name="connsiteY28" fmla="*/ 1108924 h 1427123"/>
                  <a:gd name="connsiteX29" fmla="*/ 741575 w 775984"/>
                  <a:gd name="connsiteY29" fmla="*/ 1156654 h 1427123"/>
                  <a:gd name="connsiteX30" fmla="*/ 770213 w 775984"/>
                  <a:gd name="connsiteY30" fmla="*/ 1201202 h 1427123"/>
                  <a:gd name="connsiteX31" fmla="*/ 775984 w 775984"/>
                  <a:gd name="connsiteY31" fmla="*/ 1204350 h 1427123"/>
                  <a:gd name="connsiteX32" fmla="*/ 750485 w 775984"/>
                  <a:gd name="connsiteY32" fmla="*/ 1224749 h 1427123"/>
                  <a:gd name="connsiteX33" fmla="*/ 685572 w 775984"/>
                  <a:gd name="connsiteY33" fmla="*/ 1247659 h 1427123"/>
                  <a:gd name="connsiteX34" fmla="*/ 655025 w 775984"/>
                  <a:gd name="connsiteY34" fmla="*/ 1282025 h 1427123"/>
                  <a:gd name="connsiteX35" fmla="*/ 647388 w 775984"/>
                  <a:gd name="connsiteY35" fmla="*/ 1354574 h 1427123"/>
                  <a:gd name="connsiteX36" fmla="*/ 620660 w 775984"/>
                  <a:gd name="connsiteY36" fmla="*/ 1358392 h 1427123"/>
                  <a:gd name="connsiteX37" fmla="*/ 559565 w 775984"/>
                  <a:gd name="connsiteY37" fmla="*/ 1335482 h 1427123"/>
                  <a:gd name="connsiteX38" fmla="*/ 475561 w 775984"/>
                  <a:gd name="connsiteY38" fmla="*/ 1308753 h 1427123"/>
                  <a:gd name="connsiteX39" fmla="*/ 490834 w 775984"/>
                  <a:gd name="connsiteY39" fmla="*/ 1266751 h 1427123"/>
                  <a:gd name="connsiteX40" fmla="*/ 452650 w 775984"/>
                  <a:gd name="connsiteY40" fmla="*/ 1232386 h 1427123"/>
                  <a:gd name="connsiteX41" fmla="*/ 418285 w 775984"/>
                  <a:gd name="connsiteY41" fmla="*/ 1274388 h 1427123"/>
                  <a:gd name="connsiteX42" fmla="*/ 261731 w 775984"/>
                  <a:gd name="connsiteY42" fmla="*/ 1320209 h 1427123"/>
                  <a:gd name="connsiteX43" fmla="*/ 204455 w 775984"/>
                  <a:gd name="connsiteY43" fmla="*/ 1320209 h 1427123"/>
                  <a:gd name="connsiteX44" fmla="*/ 177726 w 775984"/>
                  <a:gd name="connsiteY44" fmla="*/ 1396576 h 1427123"/>
                  <a:gd name="connsiteX45" fmla="*/ 143360 w 775984"/>
                  <a:gd name="connsiteY45" fmla="*/ 1427123 h 1427123"/>
                  <a:gd name="connsiteX46" fmla="*/ 0 w 775984"/>
                  <a:gd name="connsiteY46" fmla="*/ 1402647 h 1427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775984" h="1427123">
                    <a:moveTo>
                      <a:pt x="0" y="32752"/>
                    </a:moveTo>
                    <a:lnTo>
                      <a:pt x="4944" y="33411"/>
                    </a:lnTo>
                    <a:lnTo>
                      <a:pt x="62220" y="0"/>
                    </a:lnTo>
                    <a:lnTo>
                      <a:pt x="143360" y="57276"/>
                    </a:lnTo>
                    <a:lnTo>
                      <a:pt x="224501" y="9547"/>
                    </a:lnTo>
                    <a:lnTo>
                      <a:pt x="268982" y="24373"/>
                    </a:lnTo>
                    <a:lnTo>
                      <a:pt x="265549" y="41048"/>
                    </a:lnTo>
                    <a:lnTo>
                      <a:pt x="399193" y="44866"/>
                    </a:lnTo>
                    <a:lnTo>
                      <a:pt x="406830" y="56321"/>
                    </a:lnTo>
                    <a:lnTo>
                      <a:pt x="437377" y="44866"/>
                    </a:lnTo>
                    <a:lnTo>
                      <a:pt x="475561" y="63958"/>
                    </a:lnTo>
                    <a:lnTo>
                      <a:pt x="480961" y="60718"/>
                    </a:lnTo>
                    <a:lnTo>
                      <a:pt x="487016" y="97051"/>
                    </a:lnTo>
                    <a:lnTo>
                      <a:pt x="528382" y="141599"/>
                    </a:lnTo>
                    <a:lnTo>
                      <a:pt x="557020" y="167055"/>
                    </a:lnTo>
                    <a:lnTo>
                      <a:pt x="566566" y="195693"/>
                    </a:lnTo>
                    <a:lnTo>
                      <a:pt x="522018" y="259333"/>
                    </a:lnTo>
                    <a:lnTo>
                      <a:pt x="541110" y="310244"/>
                    </a:lnTo>
                    <a:lnTo>
                      <a:pt x="515654" y="389794"/>
                    </a:lnTo>
                    <a:lnTo>
                      <a:pt x="569748" y="494800"/>
                    </a:lnTo>
                    <a:lnTo>
                      <a:pt x="646116" y="529802"/>
                    </a:lnTo>
                    <a:lnTo>
                      <a:pt x="611114" y="701629"/>
                    </a:lnTo>
                    <a:lnTo>
                      <a:pt x="658844" y="790725"/>
                    </a:lnTo>
                    <a:lnTo>
                      <a:pt x="681118" y="797089"/>
                    </a:lnTo>
                    <a:lnTo>
                      <a:pt x="662026" y="892549"/>
                    </a:lnTo>
                    <a:lnTo>
                      <a:pt x="687482" y="946643"/>
                    </a:lnTo>
                    <a:lnTo>
                      <a:pt x="712938" y="959371"/>
                    </a:lnTo>
                    <a:lnTo>
                      <a:pt x="754303" y="1019829"/>
                    </a:lnTo>
                    <a:lnTo>
                      <a:pt x="767031" y="1108924"/>
                    </a:lnTo>
                    <a:lnTo>
                      <a:pt x="741575" y="1156654"/>
                    </a:lnTo>
                    <a:lnTo>
                      <a:pt x="770213" y="1201202"/>
                    </a:lnTo>
                    <a:lnTo>
                      <a:pt x="775984" y="1204350"/>
                    </a:lnTo>
                    <a:lnTo>
                      <a:pt x="750485" y="1224749"/>
                    </a:lnTo>
                    <a:lnTo>
                      <a:pt x="685572" y="1247659"/>
                    </a:lnTo>
                    <a:lnTo>
                      <a:pt x="655025" y="1282025"/>
                    </a:lnTo>
                    <a:lnTo>
                      <a:pt x="647388" y="1354574"/>
                    </a:lnTo>
                    <a:lnTo>
                      <a:pt x="620660" y="1358392"/>
                    </a:lnTo>
                    <a:lnTo>
                      <a:pt x="559565" y="1335482"/>
                    </a:lnTo>
                    <a:lnTo>
                      <a:pt x="475561" y="1308753"/>
                    </a:lnTo>
                    <a:lnTo>
                      <a:pt x="490834" y="1266751"/>
                    </a:lnTo>
                    <a:lnTo>
                      <a:pt x="452650" y="1232386"/>
                    </a:lnTo>
                    <a:lnTo>
                      <a:pt x="418285" y="1274388"/>
                    </a:lnTo>
                    <a:lnTo>
                      <a:pt x="261731" y="1320209"/>
                    </a:lnTo>
                    <a:lnTo>
                      <a:pt x="204455" y="1320209"/>
                    </a:lnTo>
                    <a:lnTo>
                      <a:pt x="177726" y="1396576"/>
                    </a:lnTo>
                    <a:lnTo>
                      <a:pt x="143360" y="1427123"/>
                    </a:lnTo>
                    <a:lnTo>
                      <a:pt x="0" y="1402647"/>
                    </a:lnTo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545" name="グループ化 544">
              <a:extLst>
                <a:ext uri="{FF2B5EF4-FFF2-40B4-BE49-F238E27FC236}">
                  <a16:creationId xmlns:a16="http://schemas.microsoft.com/office/drawing/2014/main" id="{E31B2452-6BDA-28FD-A83F-3755275FCC45}"/>
                </a:ext>
              </a:extLst>
            </p:cNvPr>
            <p:cNvGrpSpPr/>
            <p:nvPr/>
          </p:nvGrpSpPr>
          <p:grpSpPr>
            <a:xfrm>
              <a:off x="763770" y="4196461"/>
              <a:ext cx="2502450" cy="1513307"/>
              <a:chOff x="1662231" y="1220705"/>
              <a:chExt cx="1024347" cy="619454"/>
            </a:xfrm>
          </p:grpSpPr>
          <p:sp>
            <p:nvSpPr>
              <p:cNvPr id="546" name="正方形/長方形 545">
                <a:extLst>
                  <a:ext uri="{FF2B5EF4-FFF2-40B4-BE49-F238E27FC236}">
                    <a16:creationId xmlns:a16="http://schemas.microsoft.com/office/drawing/2014/main" id="{3878643B-78AB-1E80-3476-3058EE4D8E2C}"/>
                  </a:ext>
                </a:extLst>
              </p:cNvPr>
              <p:cNvSpPr/>
              <p:nvPr/>
            </p:nvSpPr>
            <p:spPr>
              <a:xfrm>
                <a:off x="2555344" y="1472157"/>
                <a:ext cx="131234" cy="7559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兵庫</a:t>
                </a:r>
              </a:p>
            </p:txBody>
          </p:sp>
          <p:sp>
            <p:nvSpPr>
              <p:cNvPr id="547" name="正方形/長方形 546">
                <a:extLst>
                  <a:ext uri="{FF2B5EF4-FFF2-40B4-BE49-F238E27FC236}">
                    <a16:creationId xmlns:a16="http://schemas.microsoft.com/office/drawing/2014/main" id="{EB159493-19C2-51F5-ECB8-D035203E21EE}"/>
                  </a:ext>
                </a:extLst>
              </p:cNvPr>
              <p:cNvSpPr/>
              <p:nvPr/>
            </p:nvSpPr>
            <p:spPr>
              <a:xfrm>
                <a:off x="2072235" y="1220705"/>
                <a:ext cx="215224" cy="125985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2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鳥取</a:t>
                </a:r>
              </a:p>
            </p:txBody>
          </p:sp>
          <p:sp>
            <p:nvSpPr>
              <p:cNvPr id="548" name="正方形/長方形 547">
                <a:extLst>
                  <a:ext uri="{FF2B5EF4-FFF2-40B4-BE49-F238E27FC236}">
                    <a16:creationId xmlns:a16="http://schemas.microsoft.com/office/drawing/2014/main" id="{74602871-543D-1B9B-F062-0474A555677B}"/>
                  </a:ext>
                </a:extLst>
              </p:cNvPr>
              <p:cNvSpPr/>
              <p:nvPr/>
            </p:nvSpPr>
            <p:spPr>
              <a:xfrm rot="20700000">
                <a:off x="1662231" y="1297261"/>
                <a:ext cx="131234" cy="7559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島根</a:t>
                </a:r>
              </a:p>
            </p:txBody>
          </p:sp>
          <p:sp>
            <p:nvSpPr>
              <p:cNvPr id="549" name="正方形/長方形 548">
                <a:extLst>
                  <a:ext uri="{FF2B5EF4-FFF2-40B4-BE49-F238E27FC236}">
                    <a16:creationId xmlns:a16="http://schemas.microsoft.com/office/drawing/2014/main" id="{091EFBC7-46DB-6A6B-059E-6221AEEAA611}"/>
                  </a:ext>
                </a:extLst>
              </p:cNvPr>
              <p:cNvSpPr/>
              <p:nvPr/>
            </p:nvSpPr>
            <p:spPr>
              <a:xfrm>
                <a:off x="2089119" y="1601879"/>
                <a:ext cx="131234" cy="7559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岡山</a:t>
                </a:r>
              </a:p>
            </p:txBody>
          </p:sp>
          <p:sp>
            <p:nvSpPr>
              <p:cNvPr id="550" name="正方形/長方形 549">
                <a:extLst>
                  <a:ext uri="{FF2B5EF4-FFF2-40B4-BE49-F238E27FC236}">
                    <a16:creationId xmlns:a16="http://schemas.microsoft.com/office/drawing/2014/main" id="{2B77B646-F862-26C4-88FD-63D4A1854D41}"/>
                  </a:ext>
                </a:extLst>
              </p:cNvPr>
              <p:cNvSpPr/>
              <p:nvPr/>
            </p:nvSpPr>
            <p:spPr>
              <a:xfrm>
                <a:off x="1666500" y="1764568"/>
                <a:ext cx="131234" cy="7559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広島</a:t>
                </a:r>
              </a:p>
            </p:txBody>
          </p:sp>
        </p:grpSp>
      </p:grpSp>
      <p:grpSp>
        <p:nvGrpSpPr>
          <p:cNvPr id="706" name="グループ化 705">
            <a:extLst>
              <a:ext uri="{FF2B5EF4-FFF2-40B4-BE49-F238E27FC236}">
                <a16:creationId xmlns:a16="http://schemas.microsoft.com/office/drawing/2014/main" id="{BC197553-D0B8-8A86-AE63-269023442398}"/>
              </a:ext>
            </a:extLst>
          </p:cNvPr>
          <p:cNvGrpSpPr/>
          <p:nvPr/>
        </p:nvGrpSpPr>
        <p:grpSpPr>
          <a:xfrm>
            <a:off x="3616731" y="999076"/>
            <a:ext cx="2725536" cy="2550441"/>
            <a:chOff x="3616731" y="999076"/>
            <a:chExt cx="2725536" cy="2550441"/>
          </a:xfrm>
        </p:grpSpPr>
        <p:grpSp>
          <p:nvGrpSpPr>
            <p:cNvPr id="612" name="グループ化 611">
              <a:extLst>
                <a:ext uri="{FF2B5EF4-FFF2-40B4-BE49-F238E27FC236}">
                  <a16:creationId xmlns:a16="http://schemas.microsoft.com/office/drawing/2014/main" id="{CA8D37AD-45AA-72A6-5623-FC52B3BDBB68}"/>
                </a:ext>
              </a:extLst>
            </p:cNvPr>
            <p:cNvGrpSpPr/>
            <p:nvPr/>
          </p:nvGrpSpPr>
          <p:grpSpPr>
            <a:xfrm>
              <a:off x="3616731" y="999076"/>
              <a:ext cx="2725536" cy="2550441"/>
              <a:chOff x="663981" y="999076"/>
              <a:chExt cx="2725536" cy="2550441"/>
            </a:xfrm>
          </p:grpSpPr>
          <p:grpSp>
            <p:nvGrpSpPr>
              <p:cNvPr id="613" name="グループ化 612">
                <a:extLst>
                  <a:ext uri="{FF2B5EF4-FFF2-40B4-BE49-F238E27FC236}">
                    <a16:creationId xmlns:a16="http://schemas.microsoft.com/office/drawing/2014/main" id="{5B88C8FA-5155-178A-FA03-3F7CB347B3BE}"/>
                  </a:ext>
                </a:extLst>
              </p:cNvPr>
              <p:cNvGrpSpPr/>
              <p:nvPr/>
            </p:nvGrpSpPr>
            <p:grpSpPr>
              <a:xfrm>
                <a:off x="663981" y="999076"/>
                <a:ext cx="2725535" cy="2550441"/>
                <a:chOff x="663981" y="999076"/>
                <a:chExt cx="2725535" cy="2550441"/>
              </a:xfrm>
            </p:grpSpPr>
            <p:sp>
              <p:nvSpPr>
                <p:cNvPr id="615" name="フリーフォーム: 図形 614">
                  <a:extLst>
                    <a:ext uri="{FF2B5EF4-FFF2-40B4-BE49-F238E27FC236}">
                      <a16:creationId xmlns:a16="http://schemas.microsoft.com/office/drawing/2014/main" id="{CAC72503-1CFE-7166-BAC2-04E5B8FAB4AD}"/>
                    </a:ext>
                  </a:extLst>
                </p:cNvPr>
                <p:cNvSpPr/>
                <p:nvPr/>
              </p:nvSpPr>
              <p:spPr>
                <a:xfrm>
                  <a:off x="2689600" y="1895202"/>
                  <a:ext cx="232499" cy="318464"/>
                </a:xfrm>
                <a:custGeom>
                  <a:avLst/>
                  <a:gdLst>
                    <a:gd name="connsiteX0" fmla="*/ 1066800 w 1133475"/>
                    <a:gd name="connsiteY0" fmla="*/ 0 h 1552575"/>
                    <a:gd name="connsiteX1" fmla="*/ 993775 w 1133475"/>
                    <a:gd name="connsiteY1" fmla="*/ 0 h 1552575"/>
                    <a:gd name="connsiteX2" fmla="*/ 885825 w 1133475"/>
                    <a:gd name="connsiteY2" fmla="*/ 174625 h 1552575"/>
                    <a:gd name="connsiteX3" fmla="*/ 781050 w 1133475"/>
                    <a:gd name="connsiteY3" fmla="*/ 273050 h 1552575"/>
                    <a:gd name="connsiteX4" fmla="*/ 695325 w 1133475"/>
                    <a:gd name="connsiteY4" fmla="*/ 288925 h 1552575"/>
                    <a:gd name="connsiteX5" fmla="*/ 558800 w 1133475"/>
                    <a:gd name="connsiteY5" fmla="*/ 511175 h 1552575"/>
                    <a:gd name="connsiteX6" fmla="*/ 485775 w 1133475"/>
                    <a:gd name="connsiteY6" fmla="*/ 520700 h 1552575"/>
                    <a:gd name="connsiteX7" fmla="*/ 419100 w 1133475"/>
                    <a:gd name="connsiteY7" fmla="*/ 600075 h 1552575"/>
                    <a:gd name="connsiteX8" fmla="*/ 165100 w 1133475"/>
                    <a:gd name="connsiteY8" fmla="*/ 1069975 h 1552575"/>
                    <a:gd name="connsiteX9" fmla="*/ 79375 w 1133475"/>
                    <a:gd name="connsiteY9" fmla="*/ 1038225 h 1552575"/>
                    <a:gd name="connsiteX10" fmla="*/ 0 w 1133475"/>
                    <a:gd name="connsiteY10" fmla="*/ 1149350 h 1552575"/>
                    <a:gd name="connsiteX11" fmla="*/ 38100 w 1133475"/>
                    <a:gd name="connsiteY11" fmla="*/ 1254125 h 1552575"/>
                    <a:gd name="connsiteX12" fmla="*/ 38100 w 1133475"/>
                    <a:gd name="connsiteY12" fmla="*/ 1343025 h 1552575"/>
                    <a:gd name="connsiteX13" fmla="*/ 149225 w 1133475"/>
                    <a:gd name="connsiteY13" fmla="*/ 1339850 h 1552575"/>
                    <a:gd name="connsiteX14" fmla="*/ 127000 w 1133475"/>
                    <a:gd name="connsiteY14" fmla="*/ 1435100 h 1552575"/>
                    <a:gd name="connsiteX15" fmla="*/ 219075 w 1133475"/>
                    <a:gd name="connsiteY15" fmla="*/ 1492250 h 1552575"/>
                    <a:gd name="connsiteX16" fmla="*/ 228600 w 1133475"/>
                    <a:gd name="connsiteY16" fmla="*/ 1552575 h 1552575"/>
                    <a:gd name="connsiteX17" fmla="*/ 361950 w 1133475"/>
                    <a:gd name="connsiteY17" fmla="*/ 1501775 h 1552575"/>
                    <a:gd name="connsiteX18" fmla="*/ 434975 w 1133475"/>
                    <a:gd name="connsiteY18" fmla="*/ 1520825 h 1552575"/>
                    <a:gd name="connsiteX19" fmla="*/ 552450 w 1133475"/>
                    <a:gd name="connsiteY19" fmla="*/ 1403350 h 1552575"/>
                    <a:gd name="connsiteX20" fmla="*/ 898525 w 1133475"/>
                    <a:gd name="connsiteY20" fmla="*/ 1263650 h 1552575"/>
                    <a:gd name="connsiteX21" fmla="*/ 869950 w 1133475"/>
                    <a:gd name="connsiteY21" fmla="*/ 1209675 h 1552575"/>
                    <a:gd name="connsiteX22" fmla="*/ 885825 w 1133475"/>
                    <a:gd name="connsiteY22" fmla="*/ 1152525 h 1552575"/>
                    <a:gd name="connsiteX23" fmla="*/ 793750 w 1133475"/>
                    <a:gd name="connsiteY23" fmla="*/ 1085850 h 1552575"/>
                    <a:gd name="connsiteX24" fmla="*/ 790575 w 1133475"/>
                    <a:gd name="connsiteY24" fmla="*/ 996950 h 1552575"/>
                    <a:gd name="connsiteX25" fmla="*/ 714375 w 1133475"/>
                    <a:gd name="connsiteY25" fmla="*/ 917575 h 1552575"/>
                    <a:gd name="connsiteX26" fmla="*/ 733425 w 1133475"/>
                    <a:gd name="connsiteY26" fmla="*/ 876300 h 1552575"/>
                    <a:gd name="connsiteX27" fmla="*/ 717550 w 1133475"/>
                    <a:gd name="connsiteY27" fmla="*/ 825500 h 1552575"/>
                    <a:gd name="connsiteX28" fmla="*/ 727075 w 1133475"/>
                    <a:gd name="connsiteY28" fmla="*/ 685800 h 1552575"/>
                    <a:gd name="connsiteX29" fmla="*/ 892175 w 1133475"/>
                    <a:gd name="connsiteY29" fmla="*/ 492125 h 1552575"/>
                    <a:gd name="connsiteX30" fmla="*/ 898525 w 1133475"/>
                    <a:gd name="connsiteY30" fmla="*/ 457200 h 1552575"/>
                    <a:gd name="connsiteX31" fmla="*/ 1025525 w 1133475"/>
                    <a:gd name="connsiteY31" fmla="*/ 352425 h 1552575"/>
                    <a:gd name="connsiteX32" fmla="*/ 1044575 w 1133475"/>
                    <a:gd name="connsiteY32" fmla="*/ 209550 h 1552575"/>
                    <a:gd name="connsiteX33" fmla="*/ 1089025 w 1133475"/>
                    <a:gd name="connsiteY33" fmla="*/ 180975 h 1552575"/>
                    <a:gd name="connsiteX34" fmla="*/ 1133475 w 1133475"/>
                    <a:gd name="connsiteY34" fmla="*/ 111125 h 1552575"/>
                    <a:gd name="connsiteX35" fmla="*/ 1066800 w 1133475"/>
                    <a:gd name="connsiteY35" fmla="*/ 0 h 1552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1133475" h="1552575">
                      <a:moveTo>
                        <a:pt x="1066800" y="0"/>
                      </a:moveTo>
                      <a:lnTo>
                        <a:pt x="993775" y="0"/>
                      </a:lnTo>
                      <a:lnTo>
                        <a:pt x="885825" y="174625"/>
                      </a:lnTo>
                      <a:lnTo>
                        <a:pt x="781050" y="273050"/>
                      </a:lnTo>
                      <a:lnTo>
                        <a:pt x="695325" y="288925"/>
                      </a:lnTo>
                      <a:lnTo>
                        <a:pt x="558800" y="511175"/>
                      </a:lnTo>
                      <a:lnTo>
                        <a:pt x="485775" y="520700"/>
                      </a:lnTo>
                      <a:lnTo>
                        <a:pt x="419100" y="600075"/>
                      </a:lnTo>
                      <a:lnTo>
                        <a:pt x="165100" y="1069975"/>
                      </a:lnTo>
                      <a:lnTo>
                        <a:pt x="79375" y="1038225"/>
                      </a:lnTo>
                      <a:lnTo>
                        <a:pt x="0" y="1149350"/>
                      </a:lnTo>
                      <a:lnTo>
                        <a:pt x="38100" y="1254125"/>
                      </a:lnTo>
                      <a:lnTo>
                        <a:pt x="38100" y="1343025"/>
                      </a:lnTo>
                      <a:lnTo>
                        <a:pt x="149225" y="1339850"/>
                      </a:lnTo>
                      <a:lnTo>
                        <a:pt x="127000" y="1435100"/>
                      </a:lnTo>
                      <a:lnTo>
                        <a:pt x="219075" y="1492250"/>
                      </a:lnTo>
                      <a:lnTo>
                        <a:pt x="228600" y="1552575"/>
                      </a:lnTo>
                      <a:lnTo>
                        <a:pt x="361950" y="1501775"/>
                      </a:lnTo>
                      <a:lnTo>
                        <a:pt x="434975" y="1520825"/>
                      </a:lnTo>
                      <a:lnTo>
                        <a:pt x="552450" y="1403350"/>
                      </a:lnTo>
                      <a:lnTo>
                        <a:pt x="898525" y="1263650"/>
                      </a:lnTo>
                      <a:lnTo>
                        <a:pt x="869950" y="1209675"/>
                      </a:lnTo>
                      <a:lnTo>
                        <a:pt x="885825" y="1152525"/>
                      </a:lnTo>
                      <a:lnTo>
                        <a:pt x="793750" y="1085850"/>
                      </a:lnTo>
                      <a:lnTo>
                        <a:pt x="790575" y="996950"/>
                      </a:lnTo>
                      <a:lnTo>
                        <a:pt x="714375" y="917575"/>
                      </a:lnTo>
                      <a:lnTo>
                        <a:pt x="733425" y="876300"/>
                      </a:lnTo>
                      <a:lnTo>
                        <a:pt x="717550" y="825500"/>
                      </a:lnTo>
                      <a:lnTo>
                        <a:pt x="727075" y="685800"/>
                      </a:lnTo>
                      <a:lnTo>
                        <a:pt x="892175" y="492125"/>
                      </a:lnTo>
                      <a:lnTo>
                        <a:pt x="898525" y="457200"/>
                      </a:lnTo>
                      <a:lnTo>
                        <a:pt x="1025525" y="352425"/>
                      </a:lnTo>
                      <a:lnTo>
                        <a:pt x="1044575" y="209550"/>
                      </a:lnTo>
                      <a:lnTo>
                        <a:pt x="1089025" y="180975"/>
                      </a:lnTo>
                      <a:lnTo>
                        <a:pt x="1133475" y="111125"/>
                      </a:lnTo>
                      <a:lnTo>
                        <a:pt x="1066800" y="0"/>
                      </a:lnTo>
                      <a:close/>
                    </a:path>
                  </a:pathLst>
                </a:custGeom>
                <a:solidFill>
                  <a:srgbClr val="00FF00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16" name="フリーフォーム: 図形 615">
                  <a:extLst>
                    <a:ext uri="{FF2B5EF4-FFF2-40B4-BE49-F238E27FC236}">
                      <a16:creationId xmlns:a16="http://schemas.microsoft.com/office/drawing/2014/main" id="{C30A6381-6CA6-839C-E6C4-343773CA6350}"/>
                    </a:ext>
                  </a:extLst>
                </p:cNvPr>
                <p:cNvSpPr/>
                <p:nvPr/>
              </p:nvSpPr>
              <p:spPr>
                <a:xfrm>
                  <a:off x="2436914" y="1082436"/>
                  <a:ext cx="758061" cy="798439"/>
                </a:xfrm>
                <a:custGeom>
                  <a:avLst/>
                  <a:gdLst>
                    <a:gd name="connsiteX0" fmla="*/ 368300 w 3695700"/>
                    <a:gd name="connsiteY0" fmla="*/ 209550 h 3892550"/>
                    <a:gd name="connsiteX1" fmla="*/ 482600 w 3695700"/>
                    <a:gd name="connsiteY1" fmla="*/ 171450 h 3892550"/>
                    <a:gd name="connsiteX2" fmla="*/ 622300 w 3695700"/>
                    <a:gd name="connsiteY2" fmla="*/ 139700 h 3892550"/>
                    <a:gd name="connsiteX3" fmla="*/ 812800 w 3695700"/>
                    <a:gd name="connsiteY3" fmla="*/ 0 h 3892550"/>
                    <a:gd name="connsiteX4" fmla="*/ 895350 w 3695700"/>
                    <a:gd name="connsiteY4" fmla="*/ 0 h 3892550"/>
                    <a:gd name="connsiteX5" fmla="*/ 933450 w 3695700"/>
                    <a:gd name="connsiteY5" fmla="*/ 57150 h 3892550"/>
                    <a:gd name="connsiteX6" fmla="*/ 1016000 w 3695700"/>
                    <a:gd name="connsiteY6" fmla="*/ 31750 h 3892550"/>
                    <a:gd name="connsiteX7" fmla="*/ 1117600 w 3695700"/>
                    <a:gd name="connsiteY7" fmla="*/ 95250 h 3892550"/>
                    <a:gd name="connsiteX8" fmla="*/ 1231900 w 3695700"/>
                    <a:gd name="connsiteY8" fmla="*/ 44450 h 3892550"/>
                    <a:gd name="connsiteX9" fmla="*/ 1346200 w 3695700"/>
                    <a:gd name="connsiteY9" fmla="*/ 44450 h 3892550"/>
                    <a:gd name="connsiteX10" fmla="*/ 1422400 w 3695700"/>
                    <a:gd name="connsiteY10" fmla="*/ 0 h 3892550"/>
                    <a:gd name="connsiteX11" fmla="*/ 1689100 w 3695700"/>
                    <a:gd name="connsiteY11" fmla="*/ 0 h 3892550"/>
                    <a:gd name="connsiteX12" fmla="*/ 1765300 w 3695700"/>
                    <a:gd name="connsiteY12" fmla="*/ 57150 h 3892550"/>
                    <a:gd name="connsiteX13" fmla="*/ 1854200 w 3695700"/>
                    <a:gd name="connsiteY13" fmla="*/ 31750 h 3892550"/>
                    <a:gd name="connsiteX14" fmla="*/ 1898650 w 3695700"/>
                    <a:gd name="connsiteY14" fmla="*/ 177800 h 3892550"/>
                    <a:gd name="connsiteX15" fmla="*/ 1822450 w 3695700"/>
                    <a:gd name="connsiteY15" fmla="*/ 279400 h 3892550"/>
                    <a:gd name="connsiteX16" fmla="*/ 2025650 w 3695700"/>
                    <a:gd name="connsiteY16" fmla="*/ 482600 h 3892550"/>
                    <a:gd name="connsiteX17" fmla="*/ 2019300 w 3695700"/>
                    <a:gd name="connsiteY17" fmla="*/ 558800 h 3892550"/>
                    <a:gd name="connsiteX18" fmla="*/ 2063750 w 3695700"/>
                    <a:gd name="connsiteY18" fmla="*/ 603250 h 3892550"/>
                    <a:gd name="connsiteX19" fmla="*/ 2279650 w 3695700"/>
                    <a:gd name="connsiteY19" fmla="*/ 488950 h 3892550"/>
                    <a:gd name="connsiteX20" fmla="*/ 2374900 w 3695700"/>
                    <a:gd name="connsiteY20" fmla="*/ 482600 h 3892550"/>
                    <a:gd name="connsiteX21" fmla="*/ 2419350 w 3695700"/>
                    <a:gd name="connsiteY21" fmla="*/ 571500 h 3892550"/>
                    <a:gd name="connsiteX22" fmla="*/ 2368550 w 3695700"/>
                    <a:gd name="connsiteY22" fmla="*/ 622300 h 3892550"/>
                    <a:gd name="connsiteX23" fmla="*/ 2393950 w 3695700"/>
                    <a:gd name="connsiteY23" fmla="*/ 730250 h 3892550"/>
                    <a:gd name="connsiteX24" fmla="*/ 2451100 w 3695700"/>
                    <a:gd name="connsiteY24" fmla="*/ 812800 h 3892550"/>
                    <a:gd name="connsiteX25" fmla="*/ 2432050 w 3695700"/>
                    <a:gd name="connsiteY25" fmla="*/ 977900 h 3892550"/>
                    <a:gd name="connsiteX26" fmla="*/ 2362200 w 3695700"/>
                    <a:gd name="connsiteY26" fmla="*/ 977900 h 3892550"/>
                    <a:gd name="connsiteX27" fmla="*/ 2260600 w 3695700"/>
                    <a:gd name="connsiteY27" fmla="*/ 1060450 h 3892550"/>
                    <a:gd name="connsiteX28" fmla="*/ 2241550 w 3695700"/>
                    <a:gd name="connsiteY28" fmla="*/ 1028700 h 3892550"/>
                    <a:gd name="connsiteX29" fmla="*/ 2101850 w 3695700"/>
                    <a:gd name="connsiteY29" fmla="*/ 946150 h 3892550"/>
                    <a:gd name="connsiteX30" fmla="*/ 2057400 w 3695700"/>
                    <a:gd name="connsiteY30" fmla="*/ 996950 h 3892550"/>
                    <a:gd name="connsiteX31" fmla="*/ 2044700 w 3695700"/>
                    <a:gd name="connsiteY31" fmla="*/ 1168400 h 3892550"/>
                    <a:gd name="connsiteX32" fmla="*/ 2012950 w 3695700"/>
                    <a:gd name="connsiteY32" fmla="*/ 1206500 h 3892550"/>
                    <a:gd name="connsiteX33" fmla="*/ 2051050 w 3695700"/>
                    <a:gd name="connsiteY33" fmla="*/ 1238250 h 3892550"/>
                    <a:gd name="connsiteX34" fmla="*/ 2044700 w 3695700"/>
                    <a:gd name="connsiteY34" fmla="*/ 1339850 h 3892550"/>
                    <a:gd name="connsiteX35" fmla="*/ 2305050 w 3695700"/>
                    <a:gd name="connsiteY35" fmla="*/ 1441450 h 3892550"/>
                    <a:gd name="connsiteX36" fmla="*/ 2336800 w 3695700"/>
                    <a:gd name="connsiteY36" fmla="*/ 1504950 h 3892550"/>
                    <a:gd name="connsiteX37" fmla="*/ 2438400 w 3695700"/>
                    <a:gd name="connsiteY37" fmla="*/ 1504950 h 3892550"/>
                    <a:gd name="connsiteX38" fmla="*/ 2514600 w 3695700"/>
                    <a:gd name="connsiteY38" fmla="*/ 1587500 h 3892550"/>
                    <a:gd name="connsiteX39" fmla="*/ 2622550 w 3695700"/>
                    <a:gd name="connsiteY39" fmla="*/ 1524000 h 3892550"/>
                    <a:gd name="connsiteX40" fmla="*/ 2768600 w 3695700"/>
                    <a:gd name="connsiteY40" fmla="*/ 1524000 h 3892550"/>
                    <a:gd name="connsiteX41" fmla="*/ 2787650 w 3695700"/>
                    <a:gd name="connsiteY41" fmla="*/ 1600200 h 3892550"/>
                    <a:gd name="connsiteX42" fmla="*/ 2736850 w 3695700"/>
                    <a:gd name="connsiteY42" fmla="*/ 1651000 h 3892550"/>
                    <a:gd name="connsiteX43" fmla="*/ 2844800 w 3695700"/>
                    <a:gd name="connsiteY43" fmla="*/ 1689100 h 3892550"/>
                    <a:gd name="connsiteX44" fmla="*/ 2895600 w 3695700"/>
                    <a:gd name="connsiteY44" fmla="*/ 1733550 h 3892550"/>
                    <a:gd name="connsiteX45" fmla="*/ 2857500 w 3695700"/>
                    <a:gd name="connsiteY45" fmla="*/ 1822450 h 3892550"/>
                    <a:gd name="connsiteX46" fmla="*/ 2927350 w 3695700"/>
                    <a:gd name="connsiteY46" fmla="*/ 1892300 h 3892550"/>
                    <a:gd name="connsiteX47" fmla="*/ 2971800 w 3695700"/>
                    <a:gd name="connsiteY47" fmla="*/ 1879600 h 3892550"/>
                    <a:gd name="connsiteX48" fmla="*/ 2990850 w 3695700"/>
                    <a:gd name="connsiteY48" fmla="*/ 1841500 h 3892550"/>
                    <a:gd name="connsiteX49" fmla="*/ 3098800 w 3695700"/>
                    <a:gd name="connsiteY49" fmla="*/ 1835150 h 3892550"/>
                    <a:gd name="connsiteX50" fmla="*/ 3187700 w 3695700"/>
                    <a:gd name="connsiteY50" fmla="*/ 1879600 h 3892550"/>
                    <a:gd name="connsiteX51" fmla="*/ 3124200 w 3695700"/>
                    <a:gd name="connsiteY51" fmla="*/ 1943100 h 3892550"/>
                    <a:gd name="connsiteX52" fmla="*/ 3187700 w 3695700"/>
                    <a:gd name="connsiteY52" fmla="*/ 1962150 h 3892550"/>
                    <a:gd name="connsiteX53" fmla="*/ 3276600 w 3695700"/>
                    <a:gd name="connsiteY53" fmla="*/ 1936750 h 3892550"/>
                    <a:gd name="connsiteX54" fmla="*/ 3276600 w 3695700"/>
                    <a:gd name="connsiteY54" fmla="*/ 1936750 h 3892550"/>
                    <a:gd name="connsiteX55" fmla="*/ 3314700 w 3695700"/>
                    <a:gd name="connsiteY55" fmla="*/ 1987550 h 3892550"/>
                    <a:gd name="connsiteX56" fmla="*/ 3492500 w 3695700"/>
                    <a:gd name="connsiteY56" fmla="*/ 2012950 h 3892550"/>
                    <a:gd name="connsiteX57" fmla="*/ 3473450 w 3695700"/>
                    <a:gd name="connsiteY57" fmla="*/ 2082800 h 3892550"/>
                    <a:gd name="connsiteX58" fmla="*/ 3505200 w 3695700"/>
                    <a:gd name="connsiteY58" fmla="*/ 2184400 h 3892550"/>
                    <a:gd name="connsiteX59" fmla="*/ 3409950 w 3695700"/>
                    <a:gd name="connsiteY59" fmla="*/ 2305050 h 3892550"/>
                    <a:gd name="connsiteX60" fmla="*/ 3340100 w 3695700"/>
                    <a:gd name="connsiteY60" fmla="*/ 2317750 h 3892550"/>
                    <a:gd name="connsiteX61" fmla="*/ 3295650 w 3695700"/>
                    <a:gd name="connsiteY61" fmla="*/ 2368550 h 3892550"/>
                    <a:gd name="connsiteX62" fmla="*/ 3352800 w 3695700"/>
                    <a:gd name="connsiteY62" fmla="*/ 2413000 h 3892550"/>
                    <a:gd name="connsiteX63" fmla="*/ 3378200 w 3695700"/>
                    <a:gd name="connsiteY63" fmla="*/ 2552700 h 3892550"/>
                    <a:gd name="connsiteX64" fmla="*/ 3340100 w 3695700"/>
                    <a:gd name="connsiteY64" fmla="*/ 2609850 h 3892550"/>
                    <a:gd name="connsiteX65" fmla="*/ 3390900 w 3695700"/>
                    <a:gd name="connsiteY65" fmla="*/ 2673350 h 3892550"/>
                    <a:gd name="connsiteX66" fmla="*/ 3454400 w 3695700"/>
                    <a:gd name="connsiteY66" fmla="*/ 2660650 h 3892550"/>
                    <a:gd name="connsiteX67" fmla="*/ 3498850 w 3695700"/>
                    <a:gd name="connsiteY67" fmla="*/ 2705100 h 3892550"/>
                    <a:gd name="connsiteX68" fmla="*/ 3657600 w 3695700"/>
                    <a:gd name="connsiteY68" fmla="*/ 2749550 h 3892550"/>
                    <a:gd name="connsiteX69" fmla="*/ 3695700 w 3695700"/>
                    <a:gd name="connsiteY69" fmla="*/ 2768600 h 3892550"/>
                    <a:gd name="connsiteX70" fmla="*/ 3689350 w 3695700"/>
                    <a:gd name="connsiteY70" fmla="*/ 2813050 h 3892550"/>
                    <a:gd name="connsiteX71" fmla="*/ 3587750 w 3695700"/>
                    <a:gd name="connsiteY71" fmla="*/ 2806700 h 3892550"/>
                    <a:gd name="connsiteX72" fmla="*/ 3549650 w 3695700"/>
                    <a:gd name="connsiteY72" fmla="*/ 2825750 h 3892550"/>
                    <a:gd name="connsiteX73" fmla="*/ 3625850 w 3695700"/>
                    <a:gd name="connsiteY73" fmla="*/ 2927350 h 3892550"/>
                    <a:gd name="connsiteX74" fmla="*/ 3600450 w 3695700"/>
                    <a:gd name="connsiteY74" fmla="*/ 3054350 h 3892550"/>
                    <a:gd name="connsiteX75" fmla="*/ 3581400 w 3695700"/>
                    <a:gd name="connsiteY75" fmla="*/ 3213100 h 3892550"/>
                    <a:gd name="connsiteX76" fmla="*/ 3638550 w 3695700"/>
                    <a:gd name="connsiteY76" fmla="*/ 3302000 h 3892550"/>
                    <a:gd name="connsiteX77" fmla="*/ 3625850 w 3695700"/>
                    <a:gd name="connsiteY77" fmla="*/ 3352800 h 3892550"/>
                    <a:gd name="connsiteX78" fmla="*/ 3676650 w 3695700"/>
                    <a:gd name="connsiteY78" fmla="*/ 3390900 h 3892550"/>
                    <a:gd name="connsiteX79" fmla="*/ 3670300 w 3695700"/>
                    <a:gd name="connsiteY79" fmla="*/ 3505200 h 3892550"/>
                    <a:gd name="connsiteX80" fmla="*/ 3549650 w 3695700"/>
                    <a:gd name="connsiteY80" fmla="*/ 3594100 h 3892550"/>
                    <a:gd name="connsiteX81" fmla="*/ 3409950 w 3695700"/>
                    <a:gd name="connsiteY81" fmla="*/ 3644900 h 3892550"/>
                    <a:gd name="connsiteX82" fmla="*/ 3321050 w 3695700"/>
                    <a:gd name="connsiteY82" fmla="*/ 3568700 h 3892550"/>
                    <a:gd name="connsiteX83" fmla="*/ 3244850 w 3695700"/>
                    <a:gd name="connsiteY83" fmla="*/ 3575050 h 3892550"/>
                    <a:gd name="connsiteX84" fmla="*/ 3181350 w 3695700"/>
                    <a:gd name="connsiteY84" fmla="*/ 3568700 h 3892550"/>
                    <a:gd name="connsiteX85" fmla="*/ 3130550 w 3695700"/>
                    <a:gd name="connsiteY85" fmla="*/ 3606800 h 3892550"/>
                    <a:gd name="connsiteX86" fmla="*/ 3054350 w 3695700"/>
                    <a:gd name="connsiteY86" fmla="*/ 3670300 h 3892550"/>
                    <a:gd name="connsiteX87" fmla="*/ 2990850 w 3695700"/>
                    <a:gd name="connsiteY87" fmla="*/ 3613150 h 3892550"/>
                    <a:gd name="connsiteX88" fmla="*/ 2870200 w 3695700"/>
                    <a:gd name="connsiteY88" fmla="*/ 3695700 h 3892550"/>
                    <a:gd name="connsiteX89" fmla="*/ 2838450 w 3695700"/>
                    <a:gd name="connsiteY89" fmla="*/ 3727450 h 3892550"/>
                    <a:gd name="connsiteX90" fmla="*/ 2838450 w 3695700"/>
                    <a:gd name="connsiteY90" fmla="*/ 3784600 h 3892550"/>
                    <a:gd name="connsiteX91" fmla="*/ 2432050 w 3695700"/>
                    <a:gd name="connsiteY91" fmla="*/ 3892550 h 3892550"/>
                    <a:gd name="connsiteX92" fmla="*/ 2349500 w 3695700"/>
                    <a:gd name="connsiteY92" fmla="*/ 3829050 h 3892550"/>
                    <a:gd name="connsiteX93" fmla="*/ 2184400 w 3695700"/>
                    <a:gd name="connsiteY93" fmla="*/ 3829050 h 3892550"/>
                    <a:gd name="connsiteX94" fmla="*/ 1835150 w 3695700"/>
                    <a:gd name="connsiteY94" fmla="*/ 3575050 h 3892550"/>
                    <a:gd name="connsiteX95" fmla="*/ 1752600 w 3695700"/>
                    <a:gd name="connsiteY95" fmla="*/ 3594100 h 3892550"/>
                    <a:gd name="connsiteX96" fmla="*/ 1682750 w 3695700"/>
                    <a:gd name="connsiteY96" fmla="*/ 3492500 h 3892550"/>
                    <a:gd name="connsiteX97" fmla="*/ 1619250 w 3695700"/>
                    <a:gd name="connsiteY97" fmla="*/ 3454400 h 3892550"/>
                    <a:gd name="connsiteX98" fmla="*/ 1574800 w 3695700"/>
                    <a:gd name="connsiteY98" fmla="*/ 3422650 h 3892550"/>
                    <a:gd name="connsiteX99" fmla="*/ 1530350 w 3695700"/>
                    <a:gd name="connsiteY99" fmla="*/ 3359150 h 3892550"/>
                    <a:gd name="connsiteX100" fmla="*/ 1435100 w 3695700"/>
                    <a:gd name="connsiteY100" fmla="*/ 3346450 h 3892550"/>
                    <a:gd name="connsiteX101" fmla="*/ 1358900 w 3695700"/>
                    <a:gd name="connsiteY101" fmla="*/ 3346450 h 3892550"/>
                    <a:gd name="connsiteX102" fmla="*/ 1333500 w 3695700"/>
                    <a:gd name="connsiteY102" fmla="*/ 3365500 h 3892550"/>
                    <a:gd name="connsiteX103" fmla="*/ 1162050 w 3695700"/>
                    <a:gd name="connsiteY103" fmla="*/ 3340100 h 3892550"/>
                    <a:gd name="connsiteX104" fmla="*/ 1009650 w 3695700"/>
                    <a:gd name="connsiteY104" fmla="*/ 3403600 h 3892550"/>
                    <a:gd name="connsiteX105" fmla="*/ 844550 w 3695700"/>
                    <a:gd name="connsiteY105" fmla="*/ 3327400 h 3892550"/>
                    <a:gd name="connsiteX106" fmla="*/ 787400 w 3695700"/>
                    <a:gd name="connsiteY106" fmla="*/ 3359150 h 3892550"/>
                    <a:gd name="connsiteX107" fmla="*/ 787400 w 3695700"/>
                    <a:gd name="connsiteY107" fmla="*/ 3359150 h 3892550"/>
                    <a:gd name="connsiteX108" fmla="*/ 704850 w 3695700"/>
                    <a:gd name="connsiteY108" fmla="*/ 3359150 h 3892550"/>
                    <a:gd name="connsiteX109" fmla="*/ 666750 w 3695700"/>
                    <a:gd name="connsiteY109" fmla="*/ 3340100 h 3892550"/>
                    <a:gd name="connsiteX110" fmla="*/ 666750 w 3695700"/>
                    <a:gd name="connsiteY110" fmla="*/ 3340100 h 3892550"/>
                    <a:gd name="connsiteX111" fmla="*/ 571500 w 3695700"/>
                    <a:gd name="connsiteY111" fmla="*/ 3365500 h 3892550"/>
                    <a:gd name="connsiteX112" fmla="*/ 552450 w 3695700"/>
                    <a:gd name="connsiteY112" fmla="*/ 3403600 h 3892550"/>
                    <a:gd name="connsiteX113" fmla="*/ 552450 w 3695700"/>
                    <a:gd name="connsiteY113" fmla="*/ 3448050 h 3892550"/>
                    <a:gd name="connsiteX114" fmla="*/ 488950 w 3695700"/>
                    <a:gd name="connsiteY114" fmla="*/ 3486150 h 3892550"/>
                    <a:gd name="connsiteX115" fmla="*/ 400050 w 3695700"/>
                    <a:gd name="connsiteY115" fmla="*/ 3511550 h 3892550"/>
                    <a:gd name="connsiteX116" fmla="*/ 336550 w 3695700"/>
                    <a:gd name="connsiteY116" fmla="*/ 3435350 h 3892550"/>
                    <a:gd name="connsiteX117" fmla="*/ 254000 w 3695700"/>
                    <a:gd name="connsiteY117" fmla="*/ 3486150 h 3892550"/>
                    <a:gd name="connsiteX118" fmla="*/ 203200 w 3695700"/>
                    <a:gd name="connsiteY118" fmla="*/ 3486150 h 3892550"/>
                    <a:gd name="connsiteX119" fmla="*/ 196850 w 3695700"/>
                    <a:gd name="connsiteY119" fmla="*/ 3416300 h 3892550"/>
                    <a:gd name="connsiteX120" fmla="*/ 241300 w 3695700"/>
                    <a:gd name="connsiteY120" fmla="*/ 3365500 h 3892550"/>
                    <a:gd name="connsiteX121" fmla="*/ 184150 w 3695700"/>
                    <a:gd name="connsiteY121" fmla="*/ 3327400 h 3892550"/>
                    <a:gd name="connsiteX122" fmla="*/ 184150 w 3695700"/>
                    <a:gd name="connsiteY122" fmla="*/ 3232150 h 3892550"/>
                    <a:gd name="connsiteX123" fmla="*/ 95250 w 3695700"/>
                    <a:gd name="connsiteY123" fmla="*/ 3143250 h 3892550"/>
                    <a:gd name="connsiteX124" fmla="*/ 44450 w 3695700"/>
                    <a:gd name="connsiteY124" fmla="*/ 3143250 h 3892550"/>
                    <a:gd name="connsiteX125" fmla="*/ 38100 w 3695700"/>
                    <a:gd name="connsiteY125" fmla="*/ 3086100 h 3892550"/>
                    <a:gd name="connsiteX126" fmla="*/ 6350 w 3695700"/>
                    <a:gd name="connsiteY126" fmla="*/ 3054350 h 3892550"/>
                    <a:gd name="connsiteX127" fmla="*/ 12700 w 3695700"/>
                    <a:gd name="connsiteY127" fmla="*/ 2971800 h 3892550"/>
                    <a:gd name="connsiteX128" fmla="*/ 57150 w 3695700"/>
                    <a:gd name="connsiteY128" fmla="*/ 2882900 h 3892550"/>
                    <a:gd name="connsiteX129" fmla="*/ 139700 w 3695700"/>
                    <a:gd name="connsiteY129" fmla="*/ 2857500 h 3892550"/>
                    <a:gd name="connsiteX130" fmla="*/ 63500 w 3695700"/>
                    <a:gd name="connsiteY130" fmla="*/ 2749550 h 3892550"/>
                    <a:gd name="connsiteX131" fmla="*/ 0 w 3695700"/>
                    <a:gd name="connsiteY131" fmla="*/ 2736850 h 3892550"/>
                    <a:gd name="connsiteX132" fmla="*/ 50800 w 3695700"/>
                    <a:gd name="connsiteY132" fmla="*/ 2654300 h 3892550"/>
                    <a:gd name="connsiteX133" fmla="*/ 50800 w 3695700"/>
                    <a:gd name="connsiteY133" fmla="*/ 2565400 h 3892550"/>
                    <a:gd name="connsiteX134" fmla="*/ 101600 w 3695700"/>
                    <a:gd name="connsiteY134" fmla="*/ 2514600 h 3892550"/>
                    <a:gd name="connsiteX135" fmla="*/ 38100 w 3695700"/>
                    <a:gd name="connsiteY135" fmla="*/ 2489200 h 3892550"/>
                    <a:gd name="connsiteX136" fmla="*/ 44450 w 3695700"/>
                    <a:gd name="connsiteY136" fmla="*/ 2444750 h 3892550"/>
                    <a:gd name="connsiteX137" fmla="*/ 44450 w 3695700"/>
                    <a:gd name="connsiteY137" fmla="*/ 2444750 h 3892550"/>
                    <a:gd name="connsiteX138" fmla="*/ 76200 w 3695700"/>
                    <a:gd name="connsiteY138" fmla="*/ 2381250 h 3892550"/>
                    <a:gd name="connsiteX139" fmla="*/ 177800 w 3695700"/>
                    <a:gd name="connsiteY139" fmla="*/ 2336800 h 3892550"/>
                    <a:gd name="connsiteX140" fmla="*/ 203200 w 3695700"/>
                    <a:gd name="connsiteY140" fmla="*/ 2235200 h 3892550"/>
                    <a:gd name="connsiteX141" fmla="*/ 241300 w 3695700"/>
                    <a:gd name="connsiteY141" fmla="*/ 2159000 h 3892550"/>
                    <a:gd name="connsiteX142" fmla="*/ 298450 w 3695700"/>
                    <a:gd name="connsiteY142" fmla="*/ 2139950 h 3892550"/>
                    <a:gd name="connsiteX143" fmla="*/ 336550 w 3695700"/>
                    <a:gd name="connsiteY143" fmla="*/ 2019300 h 3892550"/>
                    <a:gd name="connsiteX144" fmla="*/ 336550 w 3695700"/>
                    <a:gd name="connsiteY144" fmla="*/ 1962150 h 3892550"/>
                    <a:gd name="connsiteX145" fmla="*/ 406400 w 3695700"/>
                    <a:gd name="connsiteY145" fmla="*/ 1911350 h 3892550"/>
                    <a:gd name="connsiteX146" fmla="*/ 476250 w 3695700"/>
                    <a:gd name="connsiteY146" fmla="*/ 1943100 h 3892550"/>
                    <a:gd name="connsiteX147" fmla="*/ 476250 w 3695700"/>
                    <a:gd name="connsiteY147" fmla="*/ 1898650 h 3892550"/>
                    <a:gd name="connsiteX148" fmla="*/ 463550 w 3695700"/>
                    <a:gd name="connsiteY148" fmla="*/ 1866900 h 3892550"/>
                    <a:gd name="connsiteX149" fmla="*/ 469900 w 3695700"/>
                    <a:gd name="connsiteY149" fmla="*/ 1828800 h 3892550"/>
                    <a:gd name="connsiteX150" fmla="*/ 400050 w 3695700"/>
                    <a:gd name="connsiteY150" fmla="*/ 1778000 h 3892550"/>
                    <a:gd name="connsiteX151" fmla="*/ 374650 w 3695700"/>
                    <a:gd name="connsiteY151" fmla="*/ 1695450 h 3892550"/>
                    <a:gd name="connsiteX152" fmla="*/ 469900 w 3695700"/>
                    <a:gd name="connsiteY152" fmla="*/ 1612900 h 3892550"/>
                    <a:gd name="connsiteX153" fmla="*/ 565150 w 3695700"/>
                    <a:gd name="connsiteY153" fmla="*/ 1638300 h 3892550"/>
                    <a:gd name="connsiteX154" fmla="*/ 654050 w 3695700"/>
                    <a:gd name="connsiteY154" fmla="*/ 1587500 h 3892550"/>
                    <a:gd name="connsiteX155" fmla="*/ 787400 w 3695700"/>
                    <a:gd name="connsiteY155" fmla="*/ 1466850 h 3892550"/>
                    <a:gd name="connsiteX156" fmla="*/ 800100 w 3695700"/>
                    <a:gd name="connsiteY156" fmla="*/ 1339850 h 3892550"/>
                    <a:gd name="connsiteX157" fmla="*/ 749300 w 3695700"/>
                    <a:gd name="connsiteY157" fmla="*/ 1308100 h 3892550"/>
                    <a:gd name="connsiteX158" fmla="*/ 787400 w 3695700"/>
                    <a:gd name="connsiteY158" fmla="*/ 1162050 h 3892550"/>
                    <a:gd name="connsiteX159" fmla="*/ 679450 w 3695700"/>
                    <a:gd name="connsiteY159" fmla="*/ 1098550 h 3892550"/>
                    <a:gd name="connsiteX160" fmla="*/ 685800 w 3695700"/>
                    <a:gd name="connsiteY160" fmla="*/ 914400 h 3892550"/>
                    <a:gd name="connsiteX161" fmla="*/ 577850 w 3695700"/>
                    <a:gd name="connsiteY161" fmla="*/ 850900 h 3892550"/>
                    <a:gd name="connsiteX162" fmla="*/ 533400 w 3695700"/>
                    <a:gd name="connsiteY162" fmla="*/ 609600 h 3892550"/>
                    <a:gd name="connsiteX163" fmla="*/ 463550 w 3695700"/>
                    <a:gd name="connsiteY163" fmla="*/ 571500 h 3892550"/>
                    <a:gd name="connsiteX164" fmla="*/ 527050 w 3695700"/>
                    <a:gd name="connsiteY164" fmla="*/ 508000 h 3892550"/>
                    <a:gd name="connsiteX165" fmla="*/ 520700 w 3695700"/>
                    <a:gd name="connsiteY165" fmla="*/ 393700 h 3892550"/>
                    <a:gd name="connsiteX166" fmla="*/ 457200 w 3695700"/>
                    <a:gd name="connsiteY166" fmla="*/ 374650 h 3892550"/>
                    <a:gd name="connsiteX167" fmla="*/ 469900 w 3695700"/>
                    <a:gd name="connsiteY167" fmla="*/ 298450 h 3892550"/>
                    <a:gd name="connsiteX168" fmla="*/ 368300 w 3695700"/>
                    <a:gd name="connsiteY168" fmla="*/ 209550 h 3892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3695700" h="3892550">
                      <a:moveTo>
                        <a:pt x="368300" y="209550"/>
                      </a:moveTo>
                      <a:lnTo>
                        <a:pt x="482600" y="171450"/>
                      </a:lnTo>
                      <a:lnTo>
                        <a:pt x="622300" y="139700"/>
                      </a:lnTo>
                      <a:lnTo>
                        <a:pt x="812800" y="0"/>
                      </a:lnTo>
                      <a:lnTo>
                        <a:pt x="895350" y="0"/>
                      </a:lnTo>
                      <a:lnTo>
                        <a:pt x="933450" y="57150"/>
                      </a:lnTo>
                      <a:lnTo>
                        <a:pt x="1016000" y="31750"/>
                      </a:lnTo>
                      <a:lnTo>
                        <a:pt x="1117600" y="95250"/>
                      </a:lnTo>
                      <a:lnTo>
                        <a:pt x="1231900" y="44450"/>
                      </a:lnTo>
                      <a:lnTo>
                        <a:pt x="1346200" y="44450"/>
                      </a:lnTo>
                      <a:lnTo>
                        <a:pt x="1422400" y="0"/>
                      </a:lnTo>
                      <a:lnTo>
                        <a:pt x="1689100" y="0"/>
                      </a:lnTo>
                      <a:lnTo>
                        <a:pt x="1765300" y="57150"/>
                      </a:lnTo>
                      <a:lnTo>
                        <a:pt x="1854200" y="31750"/>
                      </a:lnTo>
                      <a:lnTo>
                        <a:pt x="1898650" y="177800"/>
                      </a:lnTo>
                      <a:lnTo>
                        <a:pt x="1822450" y="279400"/>
                      </a:lnTo>
                      <a:lnTo>
                        <a:pt x="2025650" y="482600"/>
                      </a:lnTo>
                      <a:lnTo>
                        <a:pt x="2019300" y="558800"/>
                      </a:lnTo>
                      <a:lnTo>
                        <a:pt x="2063750" y="603250"/>
                      </a:lnTo>
                      <a:lnTo>
                        <a:pt x="2279650" y="488950"/>
                      </a:lnTo>
                      <a:lnTo>
                        <a:pt x="2374900" y="482600"/>
                      </a:lnTo>
                      <a:lnTo>
                        <a:pt x="2419350" y="571500"/>
                      </a:lnTo>
                      <a:lnTo>
                        <a:pt x="2368550" y="622300"/>
                      </a:lnTo>
                      <a:lnTo>
                        <a:pt x="2393950" y="730250"/>
                      </a:lnTo>
                      <a:lnTo>
                        <a:pt x="2451100" y="812800"/>
                      </a:lnTo>
                      <a:lnTo>
                        <a:pt x="2432050" y="977900"/>
                      </a:lnTo>
                      <a:lnTo>
                        <a:pt x="2362200" y="977900"/>
                      </a:lnTo>
                      <a:lnTo>
                        <a:pt x="2260600" y="1060450"/>
                      </a:lnTo>
                      <a:lnTo>
                        <a:pt x="2241550" y="1028700"/>
                      </a:lnTo>
                      <a:lnTo>
                        <a:pt x="2101850" y="946150"/>
                      </a:lnTo>
                      <a:lnTo>
                        <a:pt x="2057400" y="996950"/>
                      </a:lnTo>
                      <a:lnTo>
                        <a:pt x="2044700" y="1168400"/>
                      </a:lnTo>
                      <a:lnTo>
                        <a:pt x="2012950" y="1206500"/>
                      </a:lnTo>
                      <a:lnTo>
                        <a:pt x="2051050" y="1238250"/>
                      </a:lnTo>
                      <a:lnTo>
                        <a:pt x="2044700" y="1339850"/>
                      </a:lnTo>
                      <a:lnTo>
                        <a:pt x="2305050" y="1441450"/>
                      </a:lnTo>
                      <a:lnTo>
                        <a:pt x="2336800" y="1504950"/>
                      </a:lnTo>
                      <a:lnTo>
                        <a:pt x="2438400" y="1504950"/>
                      </a:lnTo>
                      <a:lnTo>
                        <a:pt x="2514600" y="1587500"/>
                      </a:lnTo>
                      <a:lnTo>
                        <a:pt x="2622550" y="1524000"/>
                      </a:lnTo>
                      <a:lnTo>
                        <a:pt x="2768600" y="1524000"/>
                      </a:lnTo>
                      <a:lnTo>
                        <a:pt x="2787650" y="1600200"/>
                      </a:lnTo>
                      <a:lnTo>
                        <a:pt x="2736850" y="1651000"/>
                      </a:lnTo>
                      <a:lnTo>
                        <a:pt x="2844800" y="1689100"/>
                      </a:lnTo>
                      <a:lnTo>
                        <a:pt x="2895600" y="1733550"/>
                      </a:lnTo>
                      <a:lnTo>
                        <a:pt x="2857500" y="1822450"/>
                      </a:lnTo>
                      <a:lnTo>
                        <a:pt x="2927350" y="1892300"/>
                      </a:lnTo>
                      <a:lnTo>
                        <a:pt x="2971800" y="1879600"/>
                      </a:lnTo>
                      <a:lnTo>
                        <a:pt x="2990850" y="1841500"/>
                      </a:lnTo>
                      <a:lnTo>
                        <a:pt x="3098800" y="1835150"/>
                      </a:lnTo>
                      <a:lnTo>
                        <a:pt x="3187700" y="1879600"/>
                      </a:lnTo>
                      <a:lnTo>
                        <a:pt x="3124200" y="1943100"/>
                      </a:lnTo>
                      <a:lnTo>
                        <a:pt x="3187700" y="1962150"/>
                      </a:lnTo>
                      <a:lnTo>
                        <a:pt x="3276600" y="1936750"/>
                      </a:lnTo>
                      <a:lnTo>
                        <a:pt x="3276600" y="1936750"/>
                      </a:lnTo>
                      <a:lnTo>
                        <a:pt x="3314700" y="1987550"/>
                      </a:lnTo>
                      <a:lnTo>
                        <a:pt x="3492500" y="2012950"/>
                      </a:lnTo>
                      <a:lnTo>
                        <a:pt x="3473450" y="2082800"/>
                      </a:lnTo>
                      <a:lnTo>
                        <a:pt x="3505200" y="2184400"/>
                      </a:lnTo>
                      <a:lnTo>
                        <a:pt x="3409950" y="2305050"/>
                      </a:lnTo>
                      <a:lnTo>
                        <a:pt x="3340100" y="2317750"/>
                      </a:lnTo>
                      <a:lnTo>
                        <a:pt x="3295650" y="2368550"/>
                      </a:lnTo>
                      <a:lnTo>
                        <a:pt x="3352800" y="2413000"/>
                      </a:lnTo>
                      <a:lnTo>
                        <a:pt x="3378200" y="2552700"/>
                      </a:lnTo>
                      <a:lnTo>
                        <a:pt x="3340100" y="2609850"/>
                      </a:lnTo>
                      <a:lnTo>
                        <a:pt x="3390900" y="2673350"/>
                      </a:lnTo>
                      <a:lnTo>
                        <a:pt x="3454400" y="2660650"/>
                      </a:lnTo>
                      <a:lnTo>
                        <a:pt x="3498850" y="2705100"/>
                      </a:lnTo>
                      <a:lnTo>
                        <a:pt x="3657600" y="2749550"/>
                      </a:lnTo>
                      <a:lnTo>
                        <a:pt x="3695700" y="2768600"/>
                      </a:lnTo>
                      <a:lnTo>
                        <a:pt x="3689350" y="2813050"/>
                      </a:lnTo>
                      <a:lnTo>
                        <a:pt x="3587750" y="2806700"/>
                      </a:lnTo>
                      <a:lnTo>
                        <a:pt x="3549650" y="2825750"/>
                      </a:lnTo>
                      <a:lnTo>
                        <a:pt x="3625850" y="2927350"/>
                      </a:lnTo>
                      <a:lnTo>
                        <a:pt x="3600450" y="3054350"/>
                      </a:lnTo>
                      <a:lnTo>
                        <a:pt x="3581400" y="3213100"/>
                      </a:lnTo>
                      <a:lnTo>
                        <a:pt x="3638550" y="3302000"/>
                      </a:lnTo>
                      <a:lnTo>
                        <a:pt x="3625850" y="3352800"/>
                      </a:lnTo>
                      <a:lnTo>
                        <a:pt x="3676650" y="3390900"/>
                      </a:lnTo>
                      <a:lnTo>
                        <a:pt x="3670300" y="3505200"/>
                      </a:lnTo>
                      <a:lnTo>
                        <a:pt x="3549650" y="3594100"/>
                      </a:lnTo>
                      <a:lnTo>
                        <a:pt x="3409950" y="3644900"/>
                      </a:lnTo>
                      <a:lnTo>
                        <a:pt x="3321050" y="3568700"/>
                      </a:lnTo>
                      <a:lnTo>
                        <a:pt x="3244850" y="3575050"/>
                      </a:lnTo>
                      <a:lnTo>
                        <a:pt x="3181350" y="3568700"/>
                      </a:lnTo>
                      <a:lnTo>
                        <a:pt x="3130550" y="3606800"/>
                      </a:lnTo>
                      <a:lnTo>
                        <a:pt x="3054350" y="3670300"/>
                      </a:lnTo>
                      <a:lnTo>
                        <a:pt x="2990850" y="3613150"/>
                      </a:lnTo>
                      <a:lnTo>
                        <a:pt x="2870200" y="3695700"/>
                      </a:lnTo>
                      <a:lnTo>
                        <a:pt x="2838450" y="3727450"/>
                      </a:lnTo>
                      <a:lnTo>
                        <a:pt x="2838450" y="3784600"/>
                      </a:lnTo>
                      <a:lnTo>
                        <a:pt x="2432050" y="3892550"/>
                      </a:lnTo>
                      <a:lnTo>
                        <a:pt x="2349500" y="3829050"/>
                      </a:lnTo>
                      <a:lnTo>
                        <a:pt x="2184400" y="3829050"/>
                      </a:lnTo>
                      <a:lnTo>
                        <a:pt x="1835150" y="3575050"/>
                      </a:lnTo>
                      <a:lnTo>
                        <a:pt x="1752600" y="3594100"/>
                      </a:lnTo>
                      <a:lnTo>
                        <a:pt x="1682750" y="3492500"/>
                      </a:lnTo>
                      <a:lnTo>
                        <a:pt x="1619250" y="3454400"/>
                      </a:lnTo>
                      <a:lnTo>
                        <a:pt x="1574800" y="3422650"/>
                      </a:lnTo>
                      <a:lnTo>
                        <a:pt x="1530350" y="3359150"/>
                      </a:lnTo>
                      <a:lnTo>
                        <a:pt x="1435100" y="3346450"/>
                      </a:lnTo>
                      <a:lnTo>
                        <a:pt x="1358900" y="3346450"/>
                      </a:lnTo>
                      <a:lnTo>
                        <a:pt x="1333500" y="3365500"/>
                      </a:lnTo>
                      <a:lnTo>
                        <a:pt x="1162050" y="3340100"/>
                      </a:lnTo>
                      <a:lnTo>
                        <a:pt x="1009650" y="3403600"/>
                      </a:lnTo>
                      <a:lnTo>
                        <a:pt x="844550" y="3327400"/>
                      </a:lnTo>
                      <a:lnTo>
                        <a:pt x="787400" y="3359150"/>
                      </a:lnTo>
                      <a:lnTo>
                        <a:pt x="787400" y="3359150"/>
                      </a:lnTo>
                      <a:lnTo>
                        <a:pt x="704850" y="3359150"/>
                      </a:lnTo>
                      <a:lnTo>
                        <a:pt x="666750" y="3340100"/>
                      </a:lnTo>
                      <a:lnTo>
                        <a:pt x="666750" y="3340100"/>
                      </a:lnTo>
                      <a:lnTo>
                        <a:pt x="571500" y="3365500"/>
                      </a:lnTo>
                      <a:lnTo>
                        <a:pt x="552450" y="3403600"/>
                      </a:lnTo>
                      <a:lnTo>
                        <a:pt x="552450" y="3448050"/>
                      </a:lnTo>
                      <a:lnTo>
                        <a:pt x="488950" y="3486150"/>
                      </a:lnTo>
                      <a:lnTo>
                        <a:pt x="400050" y="3511550"/>
                      </a:lnTo>
                      <a:lnTo>
                        <a:pt x="336550" y="3435350"/>
                      </a:lnTo>
                      <a:lnTo>
                        <a:pt x="254000" y="3486150"/>
                      </a:lnTo>
                      <a:lnTo>
                        <a:pt x="203200" y="3486150"/>
                      </a:lnTo>
                      <a:lnTo>
                        <a:pt x="196850" y="3416300"/>
                      </a:lnTo>
                      <a:lnTo>
                        <a:pt x="241300" y="3365500"/>
                      </a:lnTo>
                      <a:lnTo>
                        <a:pt x="184150" y="3327400"/>
                      </a:lnTo>
                      <a:lnTo>
                        <a:pt x="184150" y="3232150"/>
                      </a:lnTo>
                      <a:lnTo>
                        <a:pt x="95250" y="3143250"/>
                      </a:lnTo>
                      <a:lnTo>
                        <a:pt x="44450" y="3143250"/>
                      </a:lnTo>
                      <a:lnTo>
                        <a:pt x="38100" y="3086100"/>
                      </a:lnTo>
                      <a:lnTo>
                        <a:pt x="6350" y="3054350"/>
                      </a:lnTo>
                      <a:lnTo>
                        <a:pt x="12700" y="2971800"/>
                      </a:lnTo>
                      <a:lnTo>
                        <a:pt x="57150" y="2882900"/>
                      </a:lnTo>
                      <a:lnTo>
                        <a:pt x="139700" y="2857500"/>
                      </a:lnTo>
                      <a:lnTo>
                        <a:pt x="63500" y="2749550"/>
                      </a:lnTo>
                      <a:lnTo>
                        <a:pt x="0" y="2736850"/>
                      </a:lnTo>
                      <a:lnTo>
                        <a:pt x="50800" y="2654300"/>
                      </a:lnTo>
                      <a:lnTo>
                        <a:pt x="50800" y="2565400"/>
                      </a:lnTo>
                      <a:lnTo>
                        <a:pt x="101600" y="2514600"/>
                      </a:lnTo>
                      <a:lnTo>
                        <a:pt x="38100" y="2489200"/>
                      </a:lnTo>
                      <a:lnTo>
                        <a:pt x="44450" y="2444750"/>
                      </a:lnTo>
                      <a:lnTo>
                        <a:pt x="44450" y="2444750"/>
                      </a:lnTo>
                      <a:lnTo>
                        <a:pt x="76200" y="2381250"/>
                      </a:lnTo>
                      <a:lnTo>
                        <a:pt x="177800" y="2336800"/>
                      </a:lnTo>
                      <a:lnTo>
                        <a:pt x="203200" y="2235200"/>
                      </a:lnTo>
                      <a:lnTo>
                        <a:pt x="241300" y="2159000"/>
                      </a:lnTo>
                      <a:lnTo>
                        <a:pt x="298450" y="2139950"/>
                      </a:lnTo>
                      <a:lnTo>
                        <a:pt x="336550" y="2019300"/>
                      </a:lnTo>
                      <a:lnTo>
                        <a:pt x="336550" y="1962150"/>
                      </a:lnTo>
                      <a:lnTo>
                        <a:pt x="406400" y="1911350"/>
                      </a:lnTo>
                      <a:lnTo>
                        <a:pt x="476250" y="1943100"/>
                      </a:lnTo>
                      <a:lnTo>
                        <a:pt x="476250" y="1898650"/>
                      </a:lnTo>
                      <a:lnTo>
                        <a:pt x="463550" y="1866900"/>
                      </a:lnTo>
                      <a:lnTo>
                        <a:pt x="469900" y="1828800"/>
                      </a:lnTo>
                      <a:lnTo>
                        <a:pt x="400050" y="1778000"/>
                      </a:lnTo>
                      <a:lnTo>
                        <a:pt x="374650" y="1695450"/>
                      </a:lnTo>
                      <a:lnTo>
                        <a:pt x="469900" y="1612900"/>
                      </a:lnTo>
                      <a:lnTo>
                        <a:pt x="565150" y="1638300"/>
                      </a:lnTo>
                      <a:lnTo>
                        <a:pt x="654050" y="1587500"/>
                      </a:lnTo>
                      <a:lnTo>
                        <a:pt x="787400" y="1466850"/>
                      </a:lnTo>
                      <a:lnTo>
                        <a:pt x="800100" y="1339850"/>
                      </a:lnTo>
                      <a:lnTo>
                        <a:pt x="749300" y="1308100"/>
                      </a:lnTo>
                      <a:lnTo>
                        <a:pt x="787400" y="1162050"/>
                      </a:lnTo>
                      <a:lnTo>
                        <a:pt x="679450" y="1098550"/>
                      </a:lnTo>
                      <a:lnTo>
                        <a:pt x="685800" y="914400"/>
                      </a:lnTo>
                      <a:lnTo>
                        <a:pt x="577850" y="850900"/>
                      </a:lnTo>
                      <a:lnTo>
                        <a:pt x="533400" y="609600"/>
                      </a:lnTo>
                      <a:lnTo>
                        <a:pt x="463550" y="571500"/>
                      </a:lnTo>
                      <a:lnTo>
                        <a:pt x="527050" y="508000"/>
                      </a:lnTo>
                      <a:lnTo>
                        <a:pt x="520700" y="393700"/>
                      </a:lnTo>
                      <a:lnTo>
                        <a:pt x="457200" y="374650"/>
                      </a:lnTo>
                      <a:lnTo>
                        <a:pt x="469900" y="298450"/>
                      </a:lnTo>
                      <a:lnTo>
                        <a:pt x="368300" y="209550"/>
                      </a:lnTo>
                      <a:close/>
                    </a:path>
                  </a:pathLst>
                </a:custGeom>
                <a:solidFill>
                  <a:srgbClr val="00FF00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17" name="フリーフォーム: 図形 616">
                  <a:extLst>
                    <a:ext uri="{FF2B5EF4-FFF2-40B4-BE49-F238E27FC236}">
                      <a16:creationId xmlns:a16="http://schemas.microsoft.com/office/drawing/2014/main" id="{E44C5C68-5064-6721-A273-07F79A908F89}"/>
                    </a:ext>
                  </a:extLst>
                </p:cNvPr>
                <p:cNvSpPr/>
                <p:nvPr/>
              </p:nvSpPr>
              <p:spPr>
                <a:xfrm>
                  <a:off x="1407929" y="2443560"/>
                  <a:ext cx="1066756" cy="871379"/>
                </a:xfrm>
                <a:custGeom>
                  <a:avLst/>
                  <a:gdLst>
                    <a:gd name="connsiteX0" fmla="*/ 31750 w 5200650"/>
                    <a:gd name="connsiteY0" fmla="*/ 4089400 h 4248150"/>
                    <a:gd name="connsiteX1" fmla="*/ 234950 w 5200650"/>
                    <a:gd name="connsiteY1" fmla="*/ 4044950 h 4248150"/>
                    <a:gd name="connsiteX2" fmla="*/ 298450 w 5200650"/>
                    <a:gd name="connsiteY2" fmla="*/ 3987800 h 4248150"/>
                    <a:gd name="connsiteX3" fmla="*/ 425450 w 5200650"/>
                    <a:gd name="connsiteY3" fmla="*/ 4114800 h 4248150"/>
                    <a:gd name="connsiteX4" fmla="*/ 609600 w 5200650"/>
                    <a:gd name="connsiteY4" fmla="*/ 4152900 h 4248150"/>
                    <a:gd name="connsiteX5" fmla="*/ 704850 w 5200650"/>
                    <a:gd name="connsiteY5" fmla="*/ 4032250 h 4248150"/>
                    <a:gd name="connsiteX6" fmla="*/ 920750 w 5200650"/>
                    <a:gd name="connsiteY6" fmla="*/ 4013200 h 4248150"/>
                    <a:gd name="connsiteX7" fmla="*/ 984250 w 5200650"/>
                    <a:gd name="connsiteY7" fmla="*/ 4051300 h 4248150"/>
                    <a:gd name="connsiteX8" fmla="*/ 1079500 w 5200650"/>
                    <a:gd name="connsiteY8" fmla="*/ 4171950 h 4248150"/>
                    <a:gd name="connsiteX9" fmla="*/ 1085850 w 5200650"/>
                    <a:gd name="connsiteY9" fmla="*/ 4216400 h 4248150"/>
                    <a:gd name="connsiteX10" fmla="*/ 1231900 w 5200650"/>
                    <a:gd name="connsiteY10" fmla="*/ 4248150 h 4248150"/>
                    <a:gd name="connsiteX11" fmla="*/ 1257300 w 5200650"/>
                    <a:gd name="connsiteY11" fmla="*/ 4133850 h 4248150"/>
                    <a:gd name="connsiteX12" fmla="*/ 1187450 w 5200650"/>
                    <a:gd name="connsiteY12" fmla="*/ 4032250 h 4248150"/>
                    <a:gd name="connsiteX13" fmla="*/ 1028700 w 5200650"/>
                    <a:gd name="connsiteY13" fmla="*/ 3943350 h 4248150"/>
                    <a:gd name="connsiteX14" fmla="*/ 1041400 w 5200650"/>
                    <a:gd name="connsiteY14" fmla="*/ 3892550 h 4248150"/>
                    <a:gd name="connsiteX15" fmla="*/ 1022350 w 5200650"/>
                    <a:gd name="connsiteY15" fmla="*/ 3752850 h 4248150"/>
                    <a:gd name="connsiteX16" fmla="*/ 1130300 w 5200650"/>
                    <a:gd name="connsiteY16" fmla="*/ 3740150 h 4248150"/>
                    <a:gd name="connsiteX17" fmla="*/ 1193800 w 5200650"/>
                    <a:gd name="connsiteY17" fmla="*/ 3676650 h 4248150"/>
                    <a:gd name="connsiteX18" fmla="*/ 1193800 w 5200650"/>
                    <a:gd name="connsiteY18" fmla="*/ 3524250 h 4248150"/>
                    <a:gd name="connsiteX19" fmla="*/ 1187450 w 5200650"/>
                    <a:gd name="connsiteY19" fmla="*/ 3409950 h 4248150"/>
                    <a:gd name="connsiteX20" fmla="*/ 1187450 w 5200650"/>
                    <a:gd name="connsiteY20" fmla="*/ 3333750 h 4248150"/>
                    <a:gd name="connsiteX21" fmla="*/ 1238250 w 5200650"/>
                    <a:gd name="connsiteY21" fmla="*/ 3117850 h 4248150"/>
                    <a:gd name="connsiteX22" fmla="*/ 1377950 w 5200650"/>
                    <a:gd name="connsiteY22" fmla="*/ 3092450 h 4248150"/>
                    <a:gd name="connsiteX23" fmla="*/ 1447800 w 5200650"/>
                    <a:gd name="connsiteY23" fmla="*/ 3155950 h 4248150"/>
                    <a:gd name="connsiteX24" fmla="*/ 1485900 w 5200650"/>
                    <a:gd name="connsiteY24" fmla="*/ 3098800 h 4248150"/>
                    <a:gd name="connsiteX25" fmla="*/ 1568450 w 5200650"/>
                    <a:gd name="connsiteY25" fmla="*/ 2908300 h 4248150"/>
                    <a:gd name="connsiteX26" fmla="*/ 1612900 w 5200650"/>
                    <a:gd name="connsiteY26" fmla="*/ 2889250 h 4248150"/>
                    <a:gd name="connsiteX27" fmla="*/ 1701800 w 5200650"/>
                    <a:gd name="connsiteY27" fmla="*/ 2692400 h 4248150"/>
                    <a:gd name="connsiteX28" fmla="*/ 1784350 w 5200650"/>
                    <a:gd name="connsiteY28" fmla="*/ 2654300 h 4248150"/>
                    <a:gd name="connsiteX29" fmla="*/ 1854200 w 5200650"/>
                    <a:gd name="connsiteY29" fmla="*/ 2698750 h 4248150"/>
                    <a:gd name="connsiteX30" fmla="*/ 1873250 w 5200650"/>
                    <a:gd name="connsiteY30" fmla="*/ 2603500 h 4248150"/>
                    <a:gd name="connsiteX31" fmla="*/ 1854200 w 5200650"/>
                    <a:gd name="connsiteY31" fmla="*/ 2559050 h 4248150"/>
                    <a:gd name="connsiteX32" fmla="*/ 1917700 w 5200650"/>
                    <a:gd name="connsiteY32" fmla="*/ 2514600 h 4248150"/>
                    <a:gd name="connsiteX33" fmla="*/ 1962150 w 5200650"/>
                    <a:gd name="connsiteY33" fmla="*/ 2406650 h 4248150"/>
                    <a:gd name="connsiteX34" fmla="*/ 1962150 w 5200650"/>
                    <a:gd name="connsiteY34" fmla="*/ 2330450 h 4248150"/>
                    <a:gd name="connsiteX35" fmla="*/ 1987550 w 5200650"/>
                    <a:gd name="connsiteY35" fmla="*/ 2247900 h 4248150"/>
                    <a:gd name="connsiteX36" fmla="*/ 1962150 w 5200650"/>
                    <a:gd name="connsiteY36" fmla="*/ 2222500 h 4248150"/>
                    <a:gd name="connsiteX37" fmla="*/ 1955800 w 5200650"/>
                    <a:gd name="connsiteY37" fmla="*/ 2051050 h 4248150"/>
                    <a:gd name="connsiteX38" fmla="*/ 1949450 w 5200650"/>
                    <a:gd name="connsiteY38" fmla="*/ 2000250 h 4248150"/>
                    <a:gd name="connsiteX39" fmla="*/ 1981200 w 5200650"/>
                    <a:gd name="connsiteY39" fmla="*/ 1955800 h 4248150"/>
                    <a:gd name="connsiteX40" fmla="*/ 2000250 w 5200650"/>
                    <a:gd name="connsiteY40" fmla="*/ 1892300 h 4248150"/>
                    <a:gd name="connsiteX41" fmla="*/ 2057400 w 5200650"/>
                    <a:gd name="connsiteY41" fmla="*/ 1828800 h 4248150"/>
                    <a:gd name="connsiteX42" fmla="*/ 2133600 w 5200650"/>
                    <a:gd name="connsiteY42" fmla="*/ 1854200 h 4248150"/>
                    <a:gd name="connsiteX43" fmla="*/ 2178050 w 5200650"/>
                    <a:gd name="connsiteY43" fmla="*/ 1866900 h 4248150"/>
                    <a:gd name="connsiteX44" fmla="*/ 2241550 w 5200650"/>
                    <a:gd name="connsiteY44" fmla="*/ 1765300 h 4248150"/>
                    <a:gd name="connsiteX45" fmla="*/ 2279650 w 5200650"/>
                    <a:gd name="connsiteY45" fmla="*/ 1720850 h 4248150"/>
                    <a:gd name="connsiteX46" fmla="*/ 2476500 w 5200650"/>
                    <a:gd name="connsiteY46" fmla="*/ 1644650 h 4248150"/>
                    <a:gd name="connsiteX47" fmla="*/ 2559050 w 5200650"/>
                    <a:gd name="connsiteY47" fmla="*/ 1625600 h 4248150"/>
                    <a:gd name="connsiteX48" fmla="*/ 2952750 w 5200650"/>
                    <a:gd name="connsiteY48" fmla="*/ 1416050 h 4248150"/>
                    <a:gd name="connsiteX49" fmla="*/ 3073400 w 5200650"/>
                    <a:gd name="connsiteY49" fmla="*/ 1327150 h 4248150"/>
                    <a:gd name="connsiteX50" fmla="*/ 3441700 w 5200650"/>
                    <a:gd name="connsiteY50" fmla="*/ 1263650 h 4248150"/>
                    <a:gd name="connsiteX51" fmla="*/ 3492500 w 5200650"/>
                    <a:gd name="connsiteY51" fmla="*/ 1320800 h 4248150"/>
                    <a:gd name="connsiteX52" fmla="*/ 3765550 w 5200650"/>
                    <a:gd name="connsiteY52" fmla="*/ 1390650 h 4248150"/>
                    <a:gd name="connsiteX53" fmla="*/ 4025900 w 5200650"/>
                    <a:gd name="connsiteY53" fmla="*/ 1441450 h 4248150"/>
                    <a:gd name="connsiteX54" fmla="*/ 4057650 w 5200650"/>
                    <a:gd name="connsiteY54" fmla="*/ 1485900 h 4248150"/>
                    <a:gd name="connsiteX55" fmla="*/ 4095750 w 5200650"/>
                    <a:gd name="connsiteY55" fmla="*/ 1606550 h 4248150"/>
                    <a:gd name="connsiteX56" fmla="*/ 4337050 w 5200650"/>
                    <a:gd name="connsiteY56" fmla="*/ 1746250 h 4248150"/>
                    <a:gd name="connsiteX57" fmla="*/ 4337050 w 5200650"/>
                    <a:gd name="connsiteY57" fmla="*/ 1854200 h 4248150"/>
                    <a:gd name="connsiteX58" fmla="*/ 4362450 w 5200650"/>
                    <a:gd name="connsiteY58" fmla="*/ 1892300 h 4248150"/>
                    <a:gd name="connsiteX59" fmla="*/ 4565650 w 5200650"/>
                    <a:gd name="connsiteY59" fmla="*/ 2063750 h 4248150"/>
                    <a:gd name="connsiteX60" fmla="*/ 4565650 w 5200650"/>
                    <a:gd name="connsiteY60" fmla="*/ 2133600 h 4248150"/>
                    <a:gd name="connsiteX61" fmla="*/ 4654550 w 5200650"/>
                    <a:gd name="connsiteY61" fmla="*/ 2159000 h 4248150"/>
                    <a:gd name="connsiteX62" fmla="*/ 4794250 w 5200650"/>
                    <a:gd name="connsiteY62" fmla="*/ 2343150 h 4248150"/>
                    <a:gd name="connsiteX63" fmla="*/ 4832350 w 5200650"/>
                    <a:gd name="connsiteY63" fmla="*/ 2051050 h 4248150"/>
                    <a:gd name="connsiteX64" fmla="*/ 4914900 w 5200650"/>
                    <a:gd name="connsiteY64" fmla="*/ 1746250 h 4248150"/>
                    <a:gd name="connsiteX65" fmla="*/ 5080000 w 5200650"/>
                    <a:gd name="connsiteY65" fmla="*/ 1346200 h 4248150"/>
                    <a:gd name="connsiteX66" fmla="*/ 5162550 w 5200650"/>
                    <a:gd name="connsiteY66" fmla="*/ 1257300 h 4248150"/>
                    <a:gd name="connsiteX67" fmla="*/ 5200650 w 5200650"/>
                    <a:gd name="connsiteY67" fmla="*/ 1206500 h 4248150"/>
                    <a:gd name="connsiteX68" fmla="*/ 4997450 w 5200650"/>
                    <a:gd name="connsiteY68" fmla="*/ 1219200 h 4248150"/>
                    <a:gd name="connsiteX69" fmla="*/ 4927600 w 5200650"/>
                    <a:gd name="connsiteY69" fmla="*/ 1162050 h 4248150"/>
                    <a:gd name="connsiteX70" fmla="*/ 4857750 w 5200650"/>
                    <a:gd name="connsiteY70" fmla="*/ 1162050 h 4248150"/>
                    <a:gd name="connsiteX71" fmla="*/ 4775200 w 5200650"/>
                    <a:gd name="connsiteY71" fmla="*/ 1009650 h 4248150"/>
                    <a:gd name="connsiteX72" fmla="*/ 4730750 w 5200650"/>
                    <a:gd name="connsiteY72" fmla="*/ 996950 h 4248150"/>
                    <a:gd name="connsiteX73" fmla="*/ 4718050 w 5200650"/>
                    <a:gd name="connsiteY73" fmla="*/ 946150 h 4248150"/>
                    <a:gd name="connsiteX74" fmla="*/ 4806950 w 5200650"/>
                    <a:gd name="connsiteY74" fmla="*/ 876300 h 4248150"/>
                    <a:gd name="connsiteX75" fmla="*/ 4762500 w 5200650"/>
                    <a:gd name="connsiteY75" fmla="*/ 825500 h 4248150"/>
                    <a:gd name="connsiteX76" fmla="*/ 4762500 w 5200650"/>
                    <a:gd name="connsiteY76" fmla="*/ 755650 h 4248150"/>
                    <a:gd name="connsiteX77" fmla="*/ 4629150 w 5200650"/>
                    <a:gd name="connsiteY77" fmla="*/ 704850 h 4248150"/>
                    <a:gd name="connsiteX78" fmla="*/ 4419600 w 5200650"/>
                    <a:gd name="connsiteY78" fmla="*/ 704850 h 4248150"/>
                    <a:gd name="connsiteX79" fmla="*/ 4445000 w 5200650"/>
                    <a:gd name="connsiteY79" fmla="*/ 615950 h 4248150"/>
                    <a:gd name="connsiteX80" fmla="*/ 4406900 w 5200650"/>
                    <a:gd name="connsiteY80" fmla="*/ 349250 h 4248150"/>
                    <a:gd name="connsiteX81" fmla="*/ 4349750 w 5200650"/>
                    <a:gd name="connsiteY81" fmla="*/ 304800 h 4248150"/>
                    <a:gd name="connsiteX82" fmla="*/ 4349750 w 5200650"/>
                    <a:gd name="connsiteY82" fmla="*/ 209550 h 4248150"/>
                    <a:gd name="connsiteX83" fmla="*/ 4279900 w 5200650"/>
                    <a:gd name="connsiteY83" fmla="*/ 222250 h 4248150"/>
                    <a:gd name="connsiteX84" fmla="*/ 4235450 w 5200650"/>
                    <a:gd name="connsiteY84" fmla="*/ 228600 h 4248150"/>
                    <a:gd name="connsiteX85" fmla="*/ 4203700 w 5200650"/>
                    <a:gd name="connsiteY85" fmla="*/ 165100 h 4248150"/>
                    <a:gd name="connsiteX86" fmla="*/ 4127500 w 5200650"/>
                    <a:gd name="connsiteY86" fmla="*/ 190500 h 4248150"/>
                    <a:gd name="connsiteX87" fmla="*/ 4121150 w 5200650"/>
                    <a:gd name="connsiteY87" fmla="*/ 247650 h 4248150"/>
                    <a:gd name="connsiteX88" fmla="*/ 4044950 w 5200650"/>
                    <a:gd name="connsiteY88" fmla="*/ 323850 h 4248150"/>
                    <a:gd name="connsiteX89" fmla="*/ 3873500 w 5200650"/>
                    <a:gd name="connsiteY89" fmla="*/ 292100 h 4248150"/>
                    <a:gd name="connsiteX90" fmla="*/ 3740150 w 5200650"/>
                    <a:gd name="connsiteY90" fmla="*/ 165100 h 4248150"/>
                    <a:gd name="connsiteX91" fmla="*/ 3663950 w 5200650"/>
                    <a:gd name="connsiteY91" fmla="*/ 177800 h 4248150"/>
                    <a:gd name="connsiteX92" fmla="*/ 3606800 w 5200650"/>
                    <a:gd name="connsiteY92" fmla="*/ 171450 h 4248150"/>
                    <a:gd name="connsiteX93" fmla="*/ 3524250 w 5200650"/>
                    <a:gd name="connsiteY93" fmla="*/ 171450 h 4248150"/>
                    <a:gd name="connsiteX94" fmla="*/ 3409950 w 5200650"/>
                    <a:gd name="connsiteY94" fmla="*/ 133350 h 4248150"/>
                    <a:gd name="connsiteX95" fmla="*/ 3308350 w 5200650"/>
                    <a:gd name="connsiteY95" fmla="*/ 120650 h 4248150"/>
                    <a:gd name="connsiteX96" fmla="*/ 3257550 w 5200650"/>
                    <a:gd name="connsiteY96" fmla="*/ 63500 h 4248150"/>
                    <a:gd name="connsiteX97" fmla="*/ 3213100 w 5200650"/>
                    <a:gd name="connsiteY97" fmla="*/ 0 h 4248150"/>
                    <a:gd name="connsiteX98" fmla="*/ 3136900 w 5200650"/>
                    <a:gd name="connsiteY98" fmla="*/ 31750 h 4248150"/>
                    <a:gd name="connsiteX99" fmla="*/ 3048000 w 5200650"/>
                    <a:gd name="connsiteY99" fmla="*/ 12700 h 4248150"/>
                    <a:gd name="connsiteX100" fmla="*/ 2971800 w 5200650"/>
                    <a:gd name="connsiteY100" fmla="*/ 57150 h 4248150"/>
                    <a:gd name="connsiteX101" fmla="*/ 2857500 w 5200650"/>
                    <a:gd name="connsiteY101" fmla="*/ 6350 h 4248150"/>
                    <a:gd name="connsiteX102" fmla="*/ 2724150 w 5200650"/>
                    <a:gd name="connsiteY102" fmla="*/ 190500 h 4248150"/>
                    <a:gd name="connsiteX103" fmla="*/ 2527300 w 5200650"/>
                    <a:gd name="connsiteY103" fmla="*/ 177800 h 4248150"/>
                    <a:gd name="connsiteX104" fmla="*/ 2438400 w 5200650"/>
                    <a:gd name="connsiteY104" fmla="*/ 146050 h 4248150"/>
                    <a:gd name="connsiteX105" fmla="*/ 2400300 w 5200650"/>
                    <a:gd name="connsiteY105" fmla="*/ 190500 h 4248150"/>
                    <a:gd name="connsiteX106" fmla="*/ 2305050 w 5200650"/>
                    <a:gd name="connsiteY106" fmla="*/ 165100 h 4248150"/>
                    <a:gd name="connsiteX107" fmla="*/ 2203450 w 5200650"/>
                    <a:gd name="connsiteY107" fmla="*/ 241300 h 4248150"/>
                    <a:gd name="connsiteX108" fmla="*/ 2057400 w 5200650"/>
                    <a:gd name="connsiteY108" fmla="*/ 203200 h 4248150"/>
                    <a:gd name="connsiteX109" fmla="*/ 1968500 w 5200650"/>
                    <a:gd name="connsiteY109" fmla="*/ 336550 h 4248150"/>
                    <a:gd name="connsiteX110" fmla="*/ 1873250 w 5200650"/>
                    <a:gd name="connsiteY110" fmla="*/ 374650 h 4248150"/>
                    <a:gd name="connsiteX111" fmla="*/ 1797050 w 5200650"/>
                    <a:gd name="connsiteY111" fmla="*/ 336550 h 4248150"/>
                    <a:gd name="connsiteX112" fmla="*/ 1695450 w 5200650"/>
                    <a:gd name="connsiteY112" fmla="*/ 488950 h 4248150"/>
                    <a:gd name="connsiteX113" fmla="*/ 1682750 w 5200650"/>
                    <a:gd name="connsiteY113" fmla="*/ 539750 h 4248150"/>
                    <a:gd name="connsiteX114" fmla="*/ 1638300 w 5200650"/>
                    <a:gd name="connsiteY114" fmla="*/ 596900 h 4248150"/>
                    <a:gd name="connsiteX115" fmla="*/ 1638300 w 5200650"/>
                    <a:gd name="connsiteY115" fmla="*/ 666750 h 4248150"/>
                    <a:gd name="connsiteX116" fmla="*/ 1574800 w 5200650"/>
                    <a:gd name="connsiteY116" fmla="*/ 692150 h 4248150"/>
                    <a:gd name="connsiteX117" fmla="*/ 1568450 w 5200650"/>
                    <a:gd name="connsiteY117" fmla="*/ 774700 h 4248150"/>
                    <a:gd name="connsiteX118" fmla="*/ 1524000 w 5200650"/>
                    <a:gd name="connsiteY118" fmla="*/ 838200 h 4248150"/>
                    <a:gd name="connsiteX119" fmla="*/ 1492250 w 5200650"/>
                    <a:gd name="connsiteY119" fmla="*/ 838200 h 4248150"/>
                    <a:gd name="connsiteX120" fmla="*/ 1390650 w 5200650"/>
                    <a:gd name="connsiteY120" fmla="*/ 946150 h 4248150"/>
                    <a:gd name="connsiteX121" fmla="*/ 1422400 w 5200650"/>
                    <a:gd name="connsiteY121" fmla="*/ 1003300 h 4248150"/>
                    <a:gd name="connsiteX122" fmla="*/ 1377950 w 5200650"/>
                    <a:gd name="connsiteY122" fmla="*/ 1066800 h 4248150"/>
                    <a:gd name="connsiteX123" fmla="*/ 1352550 w 5200650"/>
                    <a:gd name="connsiteY123" fmla="*/ 1136650 h 4248150"/>
                    <a:gd name="connsiteX124" fmla="*/ 1384300 w 5200650"/>
                    <a:gd name="connsiteY124" fmla="*/ 1193800 h 4248150"/>
                    <a:gd name="connsiteX125" fmla="*/ 1384300 w 5200650"/>
                    <a:gd name="connsiteY125" fmla="*/ 1250950 h 4248150"/>
                    <a:gd name="connsiteX126" fmla="*/ 1181100 w 5200650"/>
                    <a:gd name="connsiteY126" fmla="*/ 1492250 h 4248150"/>
                    <a:gd name="connsiteX127" fmla="*/ 1041400 w 5200650"/>
                    <a:gd name="connsiteY127" fmla="*/ 1543050 h 4248150"/>
                    <a:gd name="connsiteX128" fmla="*/ 901700 w 5200650"/>
                    <a:gd name="connsiteY128" fmla="*/ 1511300 h 4248150"/>
                    <a:gd name="connsiteX129" fmla="*/ 812800 w 5200650"/>
                    <a:gd name="connsiteY129" fmla="*/ 1504950 h 4248150"/>
                    <a:gd name="connsiteX130" fmla="*/ 736600 w 5200650"/>
                    <a:gd name="connsiteY130" fmla="*/ 1485900 h 4248150"/>
                    <a:gd name="connsiteX131" fmla="*/ 609600 w 5200650"/>
                    <a:gd name="connsiteY131" fmla="*/ 1555750 h 4248150"/>
                    <a:gd name="connsiteX132" fmla="*/ 654050 w 5200650"/>
                    <a:gd name="connsiteY132" fmla="*/ 1619250 h 4248150"/>
                    <a:gd name="connsiteX133" fmla="*/ 692150 w 5200650"/>
                    <a:gd name="connsiteY133" fmla="*/ 1790700 h 4248150"/>
                    <a:gd name="connsiteX134" fmla="*/ 736600 w 5200650"/>
                    <a:gd name="connsiteY134" fmla="*/ 1809750 h 4248150"/>
                    <a:gd name="connsiteX135" fmla="*/ 749300 w 5200650"/>
                    <a:gd name="connsiteY135" fmla="*/ 1905000 h 4248150"/>
                    <a:gd name="connsiteX136" fmla="*/ 831850 w 5200650"/>
                    <a:gd name="connsiteY136" fmla="*/ 1930400 h 4248150"/>
                    <a:gd name="connsiteX137" fmla="*/ 895350 w 5200650"/>
                    <a:gd name="connsiteY137" fmla="*/ 1993900 h 4248150"/>
                    <a:gd name="connsiteX138" fmla="*/ 889000 w 5200650"/>
                    <a:gd name="connsiteY138" fmla="*/ 2076450 h 4248150"/>
                    <a:gd name="connsiteX139" fmla="*/ 704850 w 5200650"/>
                    <a:gd name="connsiteY139" fmla="*/ 2184400 h 4248150"/>
                    <a:gd name="connsiteX140" fmla="*/ 590550 w 5200650"/>
                    <a:gd name="connsiteY140" fmla="*/ 2216150 h 4248150"/>
                    <a:gd name="connsiteX141" fmla="*/ 527050 w 5200650"/>
                    <a:gd name="connsiteY141" fmla="*/ 2273300 h 4248150"/>
                    <a:gd name="connsiteX142" fmla="*/ 514350 w 5200650"/>
                    <a:gd name="connsiteY142" fmla="*/ 2362200 h 4248150"/>
                    <a:gd name="connsiteX143" fmla="*/ 495300 w 5200650"/>
                    <a:gd name="connsiteY143" fmla="*/ 2508250 h 4248150"/>
                    <a:gd name="connsiteX144" fmla="*/ 381000 w 5200650"/>
                    <a:gd name="connsiteY144" fmla="*/ 2495550 h 4248150"/>
                    <a:gd name="connsiteX145" fmla="*/ 381000 w 5200650"/>
                    <a:gd name="connsiteY145" fmla="*/ 2552700 h 4248150"/>
                    <a:gd name="connsiteX146" fmla="*/ 234950 w 5200650"/>
                    <a:gd name="connsiteY146" fmla="*/ 2717800 h 4248150"/>
                    <a:gd name="connsiteX147" fmla="*/ 88900 w 5200650"/>
                    <a:gd name="connsiteY147" fmla="*/ 2590800 h 4248150"/>
                    <a:gd name="connsiteX148" fmla="*/ 57150 w 5200650"/>
                    <a:gd name="connsiteY148" fmla="*/ 2571750 h 4248150"/>
                    <a:gd name="connsiteX149" fmla="*/ 0 w 5200650"/>
                    <a:gd name="connsiteY149" fmla="*/ 2603500 h 4248150"/>
                    <a:gd name="connsiteX150" fmla="*/ 50800 w 5200650"/>
                    <a:gd name="connsiteY150" fmla="*/ 2705100 h 4248150"/>
                    <a:gd name="connsiteX151" fmla="*/ 44450 w 5200650"/>
                    <a:gd name="connsiteY151" fmla="*/ 2724150 h 4248150"/>
                    <a:gd name="connsiteX152" fmla="*/ 139700 w 5200650"/>
                    <a:gd name="connsiteY152" fmla="*/ 2851150 h 4248150"/>
                    <a:gd name="connsiteX153" fmla="*/ 184150 w 5200650"/>
                    <a:gd name="connsiteY153" fmla="*/ 2914650 h 4248150"/>
                    <a:gd name="connsiteX154" fmla="*/ 158750 w 5200650"/>
                    <a:gd name="connsiteY154" fmla="*/ 3028950 h 4248150"/>
                    <a:gd name="connsiteX155" fmla="*/ 190500 w 5200650"/>
                    <a:gd name="connsiteY155" fmla="*/ 3092450 h 4248150"/>
                    <a:gd name="connsiteX156" fmla="*/ 222250 w 5200650"/>
                    <a:gd name="connsiteY156" fmla="*/ 3435350 h 4248150"/>
                    <a:gd name="connsiteX157" fmla="*/ 146050 w 5200650"/>
                    <a:gd name="connsiteY157" fmla="*/ 3448050 h 4248150"/>
                    <a:gd name="connsiteX158" fmla="*/ 152400 w 5200650"/>
                    <a:gd name="connsiteY158" fmla="*/ 3511550 h 4248150"/>
                    <a:gd name="connsiteX159" fmla="*/ 279400 w 5200650"/>
                    <a:gd name="connsiteY159" fmla="*/ 3530600 h 4248150"/>
                    <a:gd name="connsiteX160" fmla="*/ 298450 w 5200650"/>
                    <a:gd name="connsiteY160" fmla="*/ 3644900 h 4248150"/>
                    <a:gd name="connsiteX161" fmla="*/ 139700 w 5200650"/>
                    <a:gd name="connsiteY161" fmla="*/ 3765550 h 4248150"/>
                    <a:gd name="connsiteX162" fmla="*/ 158750 w 5200650"/>
                    <a:gd name="connsiteY162" fmla="*/ 3803650 h 4248150"/>
                    <a:gd name="connsiteX163" fmla="*/ 120650 w 5200650"/>
                    <a:gd name="connsiteY163" fmla="*/ 3892550 h 4248150"/>
                    <a:gd name="connsiteX164" fmla="*/ 120650 w 5200650"/>
                    <a:gd name="connsiteY164" fmla="*/ 3949700 h 4248150"/>
                    <a:gd name="connsiteX165" fmla="*/ 63500 w 5200650"/>
                    <a:gd name="connsiteY165" fmla="*/ 3981450 h 4248150"/>
                    <a:gd name="connsiteX166" fmla="*/ 69850 w 5200650"/>
                    <a:gd name="connsiteY166" fmla="*/ 4019550 h 4248150"/>
                    <a:gd name="connsiteX167" fmla="*/ 31750 w 5200650"/>
                    <a:gd name="connsiteY167" fmla="*/ 4089400 h 4248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</a:cxnLst>
                  <a:rect l="l" t="t" r="r" b="b"/>
                  <a:pathLst>
                    <a:path w="5200650" h="4248150">
                      <a:moveTo>
                        <a:pt x="31750" y="4089400"/>
                      </a:moveTo>
                      <a:lnTo>
                        <a:pt x="234950" y="4044950"/>
                      </a:lnTo>
                      <a:lnTo>
                        <a:pt x="298450" y="3987800"/>
                      </a:lnTo>
                      <a:lnTo>
                        <a:pt x="425450" y="4114800"/>
                      </a:lnTo>
                      <a:lnTo>
                        <a:pt x="609600" y="4152900"/>
                      </a:lnTo>
                      <a:lnTo>
                        <a:pt x="704850" y="4032250"/>
                      </a:lnTo>
                      <a:lnTo>
                        <a:pt x="920750" y="4013200"/>
                      </a:lnTo>
                      <a:lnTo>
                        <a:pt x="984250" y="4051300"/>
                      </a:lnTo>
                      <a:lnTo>
                        <a:pt x="1079500" y="4171950"/>
                      </a:lnTo>
                      <a:lnTo>
                        <a:pt x="1085850" y="4216400"/>
                      </a:lnTo>
                      <a:lnTo>
                        <a:pt x="1231900" y="4248150"/>
                      </a:lnTo>
                      <a:lnTo>
                        <a:pt x="1257300" y="4133850"/>
                      </a:lnTo>
                      <a:lnTo>
                        <a:pt x="1187450" y="4032250"/>
                      </a:lnTo>
                      <a:lnTo>
                        <a:pt x="1028700" y="3943350"/>
                      </a:lnTo>
                      <a:lnTo>
                        <a:pt x="1041400" y="3892550"/>
                      </a:lnTo>
                      <a:lnTo>
                        <a:pt x="1022350" y="3752850"/>
                      </a:lnTo>
                      <a:lnTo>
                        <a:pt x="1130300" y="3740150"/>
                      </a:lnTo>
                      <a:lnTo>
                        <a:pt x="1193800" y="3676650"/>
                      </a:lnTo>
                      <a:lnTo>
                        <a:pt x="1193800" y="3524250"/>
                      </a:lnTo>
                      <a:lnTo>
                        <a:pt x="1187450" y="3409950"/>
                      </a:lnTo>
                      <a:lnTo>
                        <a:pt x="1187450" y="3333750"/>
                      </a:lnTo>
                      <a:lnTo>
                        <a:pt x="1238250" y="3117850"/>
                      </a:lnTo>
                      <a:lnTo>
                        <a:pt x="1377950" y="3092450"/>
                      </a:lnTo>
                      <a:lnTo>
                        <a:pt x="1447800" y="3155950"/>
                      </a:lnTo>
                      <a:lnTo>
                        <a:pt x="1485900" y="3098800"/>
                      </a:lnTo>
                      <a:lnTo>
                        <a:pt x="1568450" y="2908300"/>
                      </a:lnTo>
                      <a:lnTo>
                        <a:pt x="1612900" y="2889250"/>
                      </a:lnTo>
                      <a:lnTo>
                        <a:pt x="1701800" y="2692400"/>
                      </a:lnTo>
                      <a:lnTo>
                        <a:pt x="1784350" y="2654300"/>
                      </a:lnTo>
                      <a:lnTo>
                        <a:pt x="1854200" y="2698750"/>
                      </a:lnTo>
                      <a:lnTo>
                        <a:pt x="1873250" y="2603500"/>
                      </a:lnTo>
                      <a:lnTo>
                        <a:pt x="1854200" y="2559050"/>
                      </a:lnTo>
                      <a:lnTo>
                        <a:pt x="1917700" y="2514600"/>
                      </a:lnTo>
                      <a:lnTo>
                        <a:pt x="1962150" y="2406650"/>
                      </a:lnTo>
                      <a:lnTo>
                        <a:pt x="1962150" y="2330450"/>
                      </a:lnTo>
                      <a:lnTo>
                        <a:pt x="1987550" y="2247900"/>
                      </a:lnTo>
                      <a:lnTo>
                        <a:pt x="1962150" y="2222500"/>
                      </a:lnTo>
                      <a:lnTo>
                        <a:pt x="1955800" y="2051050"/>
                      </a:lnTo>
                      <a:lnTo>
                        <a:pt x="1949450" y="2000250"/>
                      </a:lnTo>
                      <a:lnTo>
                        <a:pt x="1981200" y="1955800"/>
                      </a:lnTo>
                      <a:lnTo>
                        <a:pt x="2000250" y="1892300"/>
                      </a:lnTo>
                      <a:lnTo>
                        <a:pt x="2057400" y="1828800"/>
                      </a:lnTo>
                      <a:lnTo>
                        <a:pt x="2133600" y="1854200"/>
                      </a:lnTo>
                      <a:lnTo>
                        <a:pt x="2178050" y="1866900"/>
                      </a:lnTo>
                      <a:lnTo>
                        <a:pt x="2241550" y="1765300"/>
                      </a:lnTo>
                      <a:lnTo>
                        <a:pt x="2279650" y="1720850"/>
                      </a:lnTo>
                      <a:lnTo>
                        <a:pt x="2476500" y="1644650"/>
                      </a:lnTo>
                      <a:lnTo>
                        <a:pt x="2559050" y="1625600"/>
                      </a:lnTo>
                      <a:lnTo>
                        <a:pt x="2952750" y="1416050"/>
                      </a:lnTo>
                      <a:lnTo>
                        <a:pt x="3073400" y="1327150"/>
                      </a:lnTo>
                      <a:lnTo>
                        <a:pt x="3441700" y="1263650"/>
                      </a:lnTo>
                      <a:lnTo>
                        <a:pt x="3492500" y="1320800"/>
                      </a:lnTo>
                      <a:lnTo>
                        <a:pt x="3765550" y="1390650"/>
                      </a:lnTo>
                      <a:lnTo>
                        <a:pt x="4025900" y="1441450"/>
                      </a:lnTo>
                      <a:lnTo>
                        <a:pt x="4057650" y="1485900"/>
                      </a:lnTo>
                      <a:lnTo>
                        <a:pt x="4095750" y="1606550"/>
                      </a:lnTo>
                      <a:lnTo>
                        <a:pt x="4337050" y="1746250"/>
                      </a:lnTo>
                      <a:lnTo>
                        <a:pt x="4337050" y="1854200"/>
                      </a:lnTo>
                      <a:lnTo>
                        <a:pt x="4362450" y="1892300"/>
                      </a:lnTo>
                      <a:lnTo>
                        <a:pt x="4565650" y="2063750"/>
                      </a:lnTo>
                      <a:lnTo>
                        <a:pt x="4565650" y="2133600"/>
                      </a:lnTo>
                      <a:lnTo>
                        <a:pt x="4654550" y="2159000"/>
                      </a:lnTo>
                      <a:lnTo>
                        <a:pt x="4794250" y="2343150"/>
                      </a:lnTo>
                      <a:lnTo>
                        <a:pt x="4832350" y="2051050"/>
                      </a:lnTo>
                      <a:lnTo>
                        <a:pt x="4914900" y="1746250"/>
                      </a:lnTo>
                      <a:lnTo>
                        <a:pt x="5080000" y="1346200"/>
                      </a:lnTo>
                      <a:lnTo>
                        <a:pt x="5162550" y="1257300"/>
                      </a:lnTo>
                      <a:lnTo>
                        <a:pt x="5200650" y="1206500"/>
                      </a:lnTo>
                      <a:lnTo>
                        <a:pt x="4997450" y="1219200"/>
                      </a:lnTo>
                      <a:lnTo>
                        <a:pt x="4927600" y="1162050"/>
                      </a:lnTo>
                      <a:lnTo>
                        <a:pt x="4857750" y="1162050"/>
                      </a:lnTo>
                      <a:lnTo>
                        <a:pt x="4775200" y="1009650"/>
                      </a:lnTo>
                      <a:lnTo>
                        <a:pt x="4730750" y="996950"/>
                      </a:lnTo>
                      <a:lnTo>
                        <a:pt x="4718050" y="946150"/>
                      </a:lnTo>
                      <a:lnTo>
                        <a:pt x="4806950" y="876300"/>
                      </a:lnTo>
                      <a:lnTo>
                        <a:pt x="4762500" y="825500"/>
                      </a:lnTo>
                      <a:lnTo>
                        <a:pt x="4762500" y="755650"/>
                      </a:lnTo>
                      <a:lnTo>
                        <a:pt x="4629150" y="704850"/>
                      </a:lnTo>
                      <a:lnTo>
                        <a:pt x="4419600" y="704850"/>
                      </a:lnTo>
                      <a:lnTo>
                        <a:pt x="4445000" y="615950"/>
                      </a:lnTo>
                      <a:lnTo>
                        <a:pt x="4406900" y="349250"/>
                      </a:lnTo>
                      <a:lnTo>
                        <a:pt x="4349750" y="304800"/>
                      </a:lnTo>
                      <a:lnTo>
                        <a:pt x="4349750" y="209550"/>
                      </a:lnTo>
                      <a:lnTo>
                        <a:pt x="4279900" y="222250"/>
                      </a:lnTo>
                      <a:lnTo>
                        <a:pt x="4235450" y="228600"/>
                      </a:lnTo>
                      <a:lnTo>
                        <a:pt x="4203700" y="165100"/>
                      </a:lnTo>
                      <a:lnTo>
                        <a:pt x="4127500" y="190500"/>
                      </a:lnTo>
                      <a:lnTo>
                        <a:pt x="4121150" y="247650"/>
                      </a:lnTo>
                      <a:lnTo>
                        <a:pt x="4044950" y="323850"/>
                      </a:lnTo>
                      <a:lnTo>
                        <a:pt x="3873500" y="292100"/>
                      </a:lnTo>
                      <a:lnTo>
                        <a:pt x="3740150" y="165100"/>
                      </a:lnTo>
                      <a:lnTo>
                        <a:pt x="3663950" y="177800"/>
                      </a:lnTo>
                      <a:lnTo>
                        <a:pt x="3606800" y="171450"/>
                      </a:lnTo>
                      <a:lnTo>
                        <a:pt x="3524250" y="171450"/>
                      </a:lnTo>
                      <a:lnTo>
                        <a:pt x="3409950" y="133350"/>
                      </a:lnTo>
                      <a:lnTo>
                        <a:pt x="3308350" y="120650"/>
                      </a:lnTo>
                      <a:lnTo>
                        <a:pt x="3257550" y="63500"/>
                      </a:lnTo>
                      <a:lnTo>
                        <a:pt x="3213100" y="0"/>
                      </a:lnTo>
                      <a:lnTo>
                        <a:pt x="3136900" y="31750"/>
                      </a:lnTo>
                      <a:lnTo>
                        <a:pt x="3048000" y="12700"/>
                      </a:lnTo>
                      <a:lnTo>
                        <a:pt x="2971800" y="57150"/>
                      </a:lnTo>
                      <a:lnTo>
                        <a:pt x="2857500" y="6350"/>
                      </a:lnTo>
                      <a:lnTo>
                        <a:pt x="2724150" y="190500"/>
                      </a:lnTo>
                      <a:lnTo>
                        <a:pt x="2527300" y="177800"/>
                      </a:lnTo>
                      <a:lnTo>
                        <a:pt x="2438400" y="146050"/>
                      </a:lnTo>
                      <a:lnTo>
                        <a:pt x="2400300" y="190500"/>
                      </a:lnTo>
                      <a:lnTo>
                        <a:pt x="2305050" y="165100"/>
                      </a:lnTo>
                      <a:lnTo>
                        <a:pt x="2203450" y="241300"/>
                      </a:lnTo>
                      <a:lnTo>
                        <a:pt x="2057400" y="203200"/>
                      </a:lnTo>
                      <a:lnTo>
                        <a:pt x="1968500" y="336550"/>
                      </a:lnTo>
                      <a:lnTo>
                        <a:pt x="1873250" y="374650"/>
                      </a:lnTo>
                      <a:lnTo>
                        <a:pt x="1797050" y="336550"/>
                      </a:lnTo>
                      <a:lnTo>
                        <a:pt x="1695450" y="488950"/>
                      </a:lnTo>
                      <a:lnTo>
                        <a:pt x="1682750" y="539750"/>
                      </a:lnTo>
                      <a:lnTo>
                        <a:pt x="1638300" y="596900"/>
                      </a:lnTo>
                      <a:lnTo>
                        <a:pt x="1638300" y="666750"/>
                      </a:lnTo>
                      <a:lnTo>
                        <a:pt x="1574800" y="692150"/>
                      </a:lnTo>
                      <a:lnTo>
                        <a:pt x="1568450" y="774700"/>
                      </a:lnTo>
                      <a:lnTo>
                        <a:pt x="1524000" y="838200"/>
                      </a:lnTo>
                      <a:lnTo>
                        <a:pt x="1492250" y="838200"/>
                      </a:lnTo>
                      <a:lnTo>
                        <a:pt x="1390650" y="946150"/>
                      </a:lnTo>
                      <a:lnTo>
                        <a:pt x="1422400" y="1003300"/>
                      </a:lnTo>
                      <a:lnTo>
                        <a:pt x="1377950" y="1066800"/>
                      </a:lnTo>
                      <a:lnTo>
                        <a:pt x="1352550" y="1136650"/>
                      </a:lnTo>
                      <a:lnTo>
                        <a:pt x="1384300" y="1193800"/>
                      </a:lnTo>
                      <a:lnTo>
                        <a:pt x="1384300" y="1250950"/>
                      </a:lnTo>
                      <a:lnTo>
                        <a:pt x="1181100" y="1492250"/>
                      </a:lnTo>
                      <a:lnTo>
                        <a:pt x="1041400" y="1543050"/>
                      </a:lnTo>
                      <a:lnTo>
                        <a:pt x="901700" y="1511300"/>
                      </a:lnTo>
                      <a:lnTo>
                        <a:pt x="812800" y="1504950"/>
                      </a:lnTo>
                      <a:lnTo>
                        <a:pt x="736600" y="1485900"/>
                      </a:lnTo>
                      <a:lnTo>
                        <a:pt x="609600" y="1555750"/>
                      </a:lnTo>
                      <a:lnTo>
                        <a:pt x="654050" y="1619250"/>
                      </a:lnTo>
                      <a:lnTo>
                        <a:pt x="692150" y="1790700"/>
                      </a:lnTo>
                      <a:lnTo>
                        <a:pt x="736600" y="1809750"/>
                      </a:lnTo>
                      <a:lnTo>
                        <a:pt x="749300" y="1905000"/>
                      </a:lnTo>
                      <a:lnTo>
                        <a:pt x="831850" y="1930400"/>
                      </a:lnTo>
                      <a:lnTo>
                        <a:pt x="895350" y="1993900"/>
                      </a:lnTo>
                      <a:lnTo>
                        <a:pt x="889000" y="2076450"/>
                      </a:lnTo>
                      <a:lnTo>
                        <a:pt x="704850" y="2184400"/>
                      </a:lnTo>
                      <a:lnTo>
                        <a:pt x="590550" y="2216150"/>
                      </a:lnTo>
                      <a:lnTo>
                        <a:pt x="527050" y="2273300"/>
                      </a:lnTo>
                      <a:lnTo>
                        <a:pt x="514350" y="2362200"/>
                      </a:lnTo>
                      <a:lnTo>
                        <a:pt x="495300" y="2508250"/>
                      </a:lnTo>
                      <a:lnTo>
                        <a:pt x="381000" y="2495550"/>
                      </a:lnTo>
                      <a:lnTo>
                        <a:pt x="381000" y="2552700"/>
                      </a:lnTo>
                      <a:lnTo>
                        <a:pt x="234950" y="2717800"/>
                      </a:lnTo>
                      <a:lnTo>
                        <a:pt x="88900" y="2590800"/>
                      </a:lnTo>
                      <a:lnTo>
                        <a:pt x="57150" y="2571750"/>
                      </a:lnTo>
                      <a:lnTo>
                        <a:pt x="0" y="2603500"/>
                      </a:lnTo>
                      <a:lnTo>
                        <a:pt x="50800" y="2705100"/>
                      </a:lnTo>
                      <a:lnTo>
                        <a:pt x="44450" y="2724150"/>
                      </a:lnTo>
                      <a:lnTo>
                        <a:pt x="139700" y="2851150"/>
                      </a:lnTo>
                      <a:lnTo>
                        <a:pt x="184150" y="2914650"/>
                      </a:lnTo>
                      <a:lnTo>
                        <a:pt x="158750" y="3028950"/>
                      </a:lnTo>
                      <a:lnTo>
                        <a:pt x="190500" y="3092450"/>
                      </a:lnTo>
                      <a:lnTo>
                        <a:pt x="222250" y="3435350"/>
                      </a:lnTo>
                      <a:lnTo>
                        <a:pt x="146050" y="3448050"/>
                      </a:lnTo>
                      <a:lnTo>
                        <a:pt x="152400" y="3511550"/>
                      </a:lnTo>
                      <a:lnTo>
                        <a:pt x="279400" y="3530600"/>
                      </a:lnTo>
                      <a:lnTo>
                        <a:pt x="298450" y="3644900"/>
                      </a:lnTo>
                      <a:lnTo>
                        <a:pt x="139700" y="3765550"/>
                      </a:lnTo>
                      <a:lnTo>
                        <a:pt x="158750" y="3803650"/>
                      </a:lnTo>
                      <a:lnTo>
                        <a:pt x="120650" y="3892550"/>
                      </a:lnTo>
                      <a:lnTo>
                        <a:pt x="120650" y="3949700"/>
                      </a:lnTo>
                      <a:lnTo>
                        <a:pt x="63500" y="3981450"/>
                      </a:lnTo>
                      <a:lnTo>
                        <a:pt x="69850" y="4019550"/>
                      </a:lnTo>
                      <a:lnTo>
                        <a:pt x="31750" y="4089400"/>
                      </a:lnTo>
                      <a:close/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18" name="フリーフォーム: 図形 617">
                  <a:extLst>
                    <a:ext uri="{FF2B5EF4-FFF2-40B4-BE49-F238E27FC236}">
                      <a16:creationId xmlns:a16="http://schemas.microsoft.com/office/drawing/2014/main" id="{56411AE7-D71D-FB05-80E0-FAE0B6092C2B}"/>
                    </a:ext>
                  </a:extLst>
                </p:cNvPr>
                <p:cNvSpPr/>
                <p:nvPr/>
              </p:nvSpPr>
              <p:spPr>
                <a:xfrm>
                  <a:off x="2367228" y="1927765"/>
                  <a:ext cx="136763" cy="113969"/>
                </a:xfrm>
                <a:custGeom>
                  <a:avLst/>
                  <a:gdLst>
                    <a:gd name="connsiteX0" fmla="*/ 342900 w 666750"/>
                    <a:gd name="connsiteY0" fmla="*/ 38100 h 555625"/>
                    <a:gd name="connsiteX1" fmla="*/ 279400 w 666750"/>
                    <a:gd name="connsiteY1" fmla="*/ 130175 h 555625"/>
                    <a:gd name="connsiteX2" fmla="*/ 190500 w 666750"/>
                    <a:gd name="connsiteY2" fmla="*/ 158750 h 555625"/>
                    <a:gd name="connsiteX3" fmla="*/ 114300 w 666750"/>
                    <a:gd name="connsiteY3" fmla="*/ 180975 h 555625"/>
                    <a:gd name="connsiteX4" fmla="*/ 82550 w 666750"/>
                    <a:gd name="connsiteY4" fmla="*/ 158750 h 555625"/>
                    <a:gd name="connsiteX5" fmla="*/ 57150 w 666750"/>
                    <a:gd name="connsiteY5" fmla="*/ 200025 h 555625"/>
                    <a:gd name="connsiteX6" fmla="*/ 66675 w 666750"/>
                    <a:gd name="connsiteY6" fmla="*/ 269875 h 555625"/>
                    <a:gd name="connsiteX7" fmla="*/ 0 w 666750"/>
                    <a:gd name="connsiteY7" fmla="*/ 282575 h 555625"/>
                    <a:gd name="connsiteX8" fmla="*/ 3175 w 666750"/>
                    <a:gd name="connsiteY8" fmla="*/ 330200 h 555625"/>
                    <a:gd name="connsiteX9" fmla="*/ 25400 w 666750"/>
                    <a:gd name="connsiteY9" fmla="*/ 381000 h 555625"/>
                    <a:gd name="connsiteX10" fmla="*/ 161925 w 666750"/>
                    <a:gd name="connsiteY10" fmla="*/ 304800 h 555625"/>
                    <a:gd name="connsiteX11" fmla="*/ 231775 w 666750"/>
                    <a:gd name="connsiteY11" fmla="*/ 314325 h 555625"/>
                    <a:gd name="connsiteX12" fmla="*/ 266700 w 666750"/>
                    <a:gd name="connsiteY12" fmla="*/ 317500 h 555625"/>
                    <a:gd name="connsiteX13" fmla="*/ 288925 w 666750"/>
                    <a:gd name="connsiteY13" fmla="*/ 371475 h 555625"/>
                    <a:gd name="connsiteX14" fmla="*/ 254000 w 666750"/>
                    <a:gd name="connsiteY14" fmla="*/ 444500 h 555625"/>
                    <a:gd name="connsiteX15" fmla="*/ 254000 w 666750"/>
                    <a:gd name="connsiteY15" fmla="*/ 473075 h 555625"/>
                    <a:gd name="connsiteX16" fmla="*/ 266700 w 666750"/>
                    <a:gd name="connsiteY16" fmla="*/ 501650 h 555625"/>
                    <a:gd name="connsiteX17" fmla="*/ 254000 w 666750"/>
                    <a:gd name="connsiteY17" fmla="*/ 523875 h 555625"/>
                    <a:gd name="connsiteX18" fmla="*/ 298450 w 666750"/>
                    <a:gd name="connsiteY18" fmla="*/ 555625 h 555625"/>
                    <a:gd name="connsiteX19" fmla="*/ 317500 w 666750"/>
                    <a:gd name="connsiteY19" fmla="*/ 523875 h 555625"/>
                    <a:gd name="connsiteX20" fmla="*/ 317500 w 666750"/>
                    <a:gd name="connsiteY20" fmla="*/ 485775 h 555625"/>
                    <a:gd name="connsiteX21" fmla="*/ 352425 w 666750"/>
                    <a:gd name="connsiteY21" fmla="*/ 400050 h 555625"/>
                    <a:gd name="connsiteX22" fmla="*/ 371475 w 666750"/>
                    <a:gd name="connsiteY22" fmla="*/ 368300 h 555625"/>
                    <a:gd name="connsiteX23" fmla="*/ 485775 w 666750"/>
                    <a:gd name="connsiteY23" fmla="*/ 330200 h 555625"/>
                    <a:gd name="connsiteX24" fmla="*/ 511175 w 666750"/>
                    <a:gd name="connsiteY24" fmla="*/ 342900 h 555625"/>
                    <a:gd name="connsiteX25" fmla="*/ 514350 w 666750"/>
                    <a:gd name="connsiteY25" fmla="*/ 403225 h 555625"/>
                    <a:gd name="connsiteX26" fmla="*/ 584200 w 666750"/>
                    <a:gd name="connsiteY26" fmla="*/ 460375 h 555625"/>
                    <a:gd name="connsiteX27" fmla="*/ 635000 w 666750"/>
                    <a:gd name="connsiteY27" fmla="*/ 374650 h 555625"/>
                    <a:gd name="connsiteX28" fmla="*/ 635000 w 666750"/>
                    <a:gd name="connsiteY28" fmla="*/ 307975 h 555625"/>
                    <a:gd name="connsiteX29" fmla="*/ 619125 w 666750"/>
                    <a:gd name="connsiteY29" fmla="*/ 260350 h 555625"/>
                    <a:gd name="connsiteX30" fmla="*/ 647700 w 666750"/>
                    <a:gd name="connsiteY30" fmla="*/ 187325 h 555625"/>
                    <a:gd name="connsiteX31" fmla="*/ 666750 w 666750"/>
                    <a:gd name="connsiteY31" fmla="*/ 117475 h 555625"/>
                    <a:gd name="connsiteX32" fmla="*/ 631825 w 666750"/>
                    <a:gd name="connsiteY32" fmla="*/ 95250 h 555625"/>
                    <a:gd name="connsiteX33" fmla="*/ 635000 w 666750"/>
                    <a:gd name="connsiteY33" fmla="*/ 9525 h 555625"/>
                    <a:gd name="connsiteX34" fmla="*/ 558800 w 666750"/>
                    <a:gd name="connsiteY34" fmla="*/ 0 h 555625"/>
                    <a:gd name="connsiteX35" fmla="*/ 431800 w 666750"/>
                    <a:gd name="connsiteY35" fmla="*/ 76200 h 555625"/>
                    <a:gd name="connsiteX36" fmla="*/ 342900 w 666750"/>
                    <a:gd name="connsiteY36" fmla="*/ 38100 h 555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666750" h="555625">
                      <a:moveTo>
                        <a:pt x="342900" y="38100"/>
                      </a:moveTo>
                      <a:lnTo>
                        <a:pt x="279400" y="130175"/>
                      </a:lnTo>
                      <a:lnTo>
                        <a:pt x="190500" y="158750"/>
                      </a:lnTo>
                      <a:lnTo>
                        <a:pt x="114300" y="180975"/>
                      </a:lnTo>
                      <a:lnTo>
                        <a:pt x="82550" y="158750"/>
                      </a:lnTo>
                      <a:lnTo>
                        <a:pt x="57150" y="200025"/>
                      </a:lnTo>
                      <a:lnTo>
                        <a:pt x="66675" y="269875"/>
                      </a:lnTo>
                      <a:lnTo>
                        <a:pt x="0" y="282575"/>
                      </a:lnTo>
                      <a:lnTo>
                        <a:pt x="3175" y="330200"/>
                      </a:lnTo>
                      <a:lnTo>
                        <a:pt x="25400" y="381000"/>
                      </a:lnTo>
                      <a:lnTo>
                        <a:pt x="161925" y="304800"/>
                      </a:lnTo>
                      <a:lnTo>
                        <a:pt x="231775" y="314325"/>
                      </a:lnTo>
                      <a:lnTo>
                        <a:pt x="266700" y="317500"/>
                      </a:lnTo>
                      <a:lnTo>
                        <a:pt x="288925" y="371475"/>
                      </a:lnTo>
                      <a:lnTo>
                        <a:pt x="254000" y="444500"/>
                      </a:lnTo>
                      <a:lnTo>
                        <a:pt x="254000" y="473075"/>
                      </a:lnTo>
                      <a:lnTo>
                        <a:pt x="266700" y="501650"/>
                      </a:lnTo>
                      <a:lnTo>
                        <a:pt x="254000" y="523875"/>
                      </a:lnTo>
                      <a:lnTo>
                        <a:pt x="298450" y="555625"/>
                      </a:lnTo>
                      <a:lnTo>
                        <a:pt x="317500" y="523875"/>
                      </a:lnTo>
                      <a:lnTo>
                        <a:pt x="317500" y="485775"/>
                      </a:lnTo>
                      <a:lnTo>
                        <a:pt x="352425" y="400050"/>
                      </a:lnTo>
                      <a:lnTo>
                        <a:pt x="371475" y="368300"/>
                      </a:lnTo>
                      <a:lnTo>
                        <a:pt x="485775" y="330200"/>
                      </a:lnTo>
                      <a:lnTo>
                        <a:pt x="511175" y="342900"/>
                      </a:lnTo>
                      <a:lnTo>
                        <a:pt x="514350" y="403225"/>
                      </a:lnTo>
                      <a:lnTo>
                        <a:pt x="584200" y="460375"/>
                      </a:lnTo>
                      <a:lnTo>
                        <a:pt x="635000" y="374650"/>
                      </a:lnTo>
                      <a:lnTo>
                        <a:pt x="635000" y="307975"/>
                      </a:lnTo>
                      <a:lnTo>
                        <a:pt x="619125" y="260350"/>
                      </a:lnTo>
                      <a:lnTo>
                        <a:pt x="647700" y="187325"/>
                      </a:lnTo>
                      <a:lnTo>
                        <a:pt x="666750" y="117475"/>
                      </a:lnTo>
                      <a:lnTo>
                        <a:pt x="631825" y="95250"/>
                      </a:lnTo>
                      <a:lnTo>
                        <a:pt x="635000" y="9525"/>
                      </a:lnTo>
                      <a:lnTo>
                        <a:pt x="558800" y="0"/>
                      </a:lnTo>
                      <a:lnTo>
                        <a:pt x="431800" y="76200"/>
                      </a:lnTo>
                      <a:lnTo>
                        <a:pt x="342900" y="38100"/>
                      </a:lnTo>
                      <a:close/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19" name="フリーフォーム: 図形 618">
                  <a:extLst>
                    <a:ext uri="{FF2B5EF4-FFF2-40B4-BE49-F238E27FC236}">
                      <a16:creationId xmlns:a16="http://schemas.microsoft.com/office/drawing/2014/main" id="{8CF77F9C-5AE2-7AA5-76AA-02742427FE4E}"/>
                    </a:ext>
                  </a:extLst>
                </p:cNvPr>
                <p:cNvSpPr/>
                <p:nvPr/>
              </p:nvSpPr>
              <p:spPr>
                <a:xfrm>
                  <a:off x="2068223" y="2170032"/>
                  <a:ext cx="672175" cy="523609"/>
                </a:xfrm>
                <a:custGeom>
                  <a:avLst/>
                  <a:gdLst>
                    <a:gd name="connsiteX0" fmla="*/ 2832482 w 3276982"/>
                    <a:gd name="connsiteY0" fmla="*/ 0 h 2552700"/>
                    <a:gd name="connsiteX1" fmla="*/ 2845182 w 3276982"/>
                    <a:gd name="connsiteY1" fmla="*/ 50800 h 2552700"/>
                    <a:gd name="connsiteX2" fmla="*/ 2832482 w 3276982"/>
                    <a:gd name="connsiteY2" fmla="*/ 120652 h 2552700"/>
                    <a:gd name="connsiteX3" fmla="*/ 2826132 w 3276982"/>
                    <a:gd name="connsiteY3" fmla="*/ 158748 h 2552700"/>
                    <a:gd name="connsiteX4" fmla="*/ 2857882 w 3276982"/>
                    <a:gd name="connsiteY4" fmla="*/ 209548 h 2552700"/>
                    <a:gd name="connsiteX5" fmla="*/ 2953132 w 3276982"/>
                    <a:gd name="connsiteY5" fmla="*/ 241300 h 2552700"/>
                    <a:gd name="connsiteX6" fmla="*/ 2953132 w 3276982"/>
                    <a:gd name="connsiteY6" fmla="*/ 323852 h 2552700"/>
                    <a:gd name="connsiteX7" fmla="*/ 2915032 w 3276982"/>
                    <a:gd name="connsiteY7" fmla="*/ 361948 h 2552700"/>
                    <a:gd name="connsiteX8" fmla="*/ 2921382 w 3276982"/>
                    <a:gd name="connsiteY8" fmla="*/ 393700 h 2552700"/>
                    <a:gd name="connsiteX9" fmla="*/ 2864232 w 3276982"/>
                    <a:gd name="connsiteY9" fmla="*/ 482600 h 2552700"/>
                    <a:gd name="connsiteX10" fmla="*/ 2826132 w 3276982"/>
                    <a:gd name="connsiteY10" fmla="*/ 736600 h 2552700"/>
                    <a:gd name="connsiteX11" fmla="*/ 2832482 w 3276982"/>
                    <a:gd name="connsiteY11" fmla="*/ 838200 h 2552700"/>
                    <a:gd name="connsiteX12" fmla="*/ 2832482 w 3276982"/>
                    <a:gd name="connsiteY12" fmla="*/ 882652 h 2552700"/>
                    <a:gd name="connsiteX13" fmla="*/ 2883282 w 3276982"/>
                    <a:gd name="connsiteY13" fmla="*/ 914400 h 2552700"/>
                    <a:gd name="connsiteX14" fmla="*/ 2927732 w 3276982"/>
                    <a:gd name="connsiteY14" fmla="*/ 914400 h 2552700"/>
                    <a:gd name="connsiteX15" fmla="*/ 2972182 w 3276982"/>
                    <a:gd name="connsiteY15" fmla="*/ 869948 h 2552700"/>
                    <a:gd name="connsiteX16" fmla="*/ 3035682 w 3276982"/>
                    <a:gd name="connsiteY16" fmla="*/ 1035052 h 2552700"/>
                    <a:gd name="connsiteX17" fmla="*/ 3162682 w 3276982"/>
                    <a:gd name="connsiteY17" fmla="*/ 1098548 h 2552700"/>
                    <a:gd name="connsiteX18" fmla="*/ 3175382 w 3276982"/>
                    <a:gd name="connsiteY18" fmla="*/ 1200148 h 2552700"/>
                    <a:gd name="connsiteX19" fmla="*/ 3143632 w 3276982"/>
                    <a:gd name="connsiteY19" fmla="*/ 1250948 h 2552700"/>
                    <a:gd name="connsiteX20" fmla="*/ 3061082 w 3276982"/>
                    <a:gd name="connsiteY20" fmla="*/ 1327148 h 2552700"/>
                    <a:gd name="connsiteX21" fmla="*/ 3048382 w 3276982"/>
                    <a:gd name="connsiteY21" fmla="*/ 1346200 h 2552700"/>
                    <a:gd name="connsiteX22" fmla="*/ 3048382 w 3276982"/>
                    <a:gd name="connsiteY22" fmla="*/ 1390652 h 2552700"/>
                    <a:gd name="connsiteX23" fmla="*/ 3067432 w 3276982"/>
                    <a:gd name="connsiteY23" fmla="*/ 1416052 h 2552700"/>
                    <a:gd name="connsiteX24" fmla="*/ 3029332 w 3276982"/>
                    <a:gd name="connsiteY24" fmla="*/ 1485900 h 2552700"/>
                    <a:gd name="connsiteX25" fmla="*/ 3162682 w 3276982"/>
                    <a:gd name="connsiteY25" fmla="*/ 1492252 h 2552700"/>
                    <a:gd name="connsiteX26" fmla="*/ 3156332 w 3276982"/>
                    <a:gd name="connsiteY26" fmla="*/ 1530348 h 2552700"/>
                    <a:gd name="connsiteX27" fmla="*/ 3276982 w 3276982"/>
                    <a:gd name="connsiteY27" fmla="*/ 1517652 h 2552700"/>
                    <a:gd name="connsiteX28" fmla="*/ 3276982 w 3276982"/>
                    <a:gd name="connsiteY28" fmla="*/ 1568452 h 2552700"/>
                    <a:gd name="connsiteX29" fmla="*/ 2972182 w 3276982"/>
                    <a:gd name="connsiteY29" fmla="*/ 1714500 h 2552700"/>
                    <a:gd name="connsiteX30" fmla="*/ 2895982 w 3276982"/>
                    <a:gd name="connsiteY30" fmla="*/ 1714500 h 2552700"/>
                    <a:gd name="connsiteX31" fmla="*/ 2851532 w 3276982"/>
                    <a:gd name="connsiteY31" fmla="*/ 1784348 h 2552700"/>
                    <a:gd name="connsiteX32" fmla="*/ 2794382 w 3276982"/>
                    <a:gd name="connsiteY32" fmla="*/ 1758948 h 2552700"/>
                    <a:gd name="connsiteX33" fmla="*/ 2788032 w 3276982"/>
                    <a:gd name="connsiteY33" fmla="*/ 1835148 h 2552700"/>
                    <a:gd name="connsiteX34" fmla="*/ 2762632 w 3276982"/>
                    <a:gd name="connsiteY34" fmla="*/ 1866900 h 2552700"/>
                    <a:gd name="connsiteX35" fmla="*/ 2705482 w 3276982"/>
                    <a:gd name="connsiteY35" fmla="*/ 1854200 h 2552700"/>
                    <a:gd name="connsiteX36" fmla="*/ 2699132 w 3276982"/>
                    <a:gd name="connsiteY36" fmla="*/ 1917700 h 2552700"/>
                    <a:gd name="connsiteX37" fmla="*/ 2591182 w 3276982"/>
                    <a:gd name="connsiteY37" fmla="*/ 2019300 h 2552700"/>
                    <a:gd name="connsiteX38" fmla="*/ 2457832 w 3276982"/>
                    <a:gd name="connsiteY38" fmla="*/ 2082800 h 2552700"/>
                    <a:gd name="connsiteX39" fmla="*/ 2318132 w 3276982"/>
                    <a:gd name="connsiteY39" fmla="*/ 2171700 h 2552700"/>
                    <a:gd name="connsiteX40" fmla="*/ 2210182 w 3276982"/>
                    <a:gd name="connsiteY40" fmla="*/ 2190748 h 2552700"/>
                    <a:gd name="connsiteX41" fmla="*/ 2121282 w 3276982"/>
                    <a:gd name="connsiteY41" fmla="*/ 2266948 h 2552700"/>
                    <a:gd name="connsiteX42" fmla="*/ 2203832 w 3276982"/>
                    <a:gd name="connsiteY42" fmla="*/ 2292348 h 2552700"/>
                    <a:gd name="connsiteX43" fmla="*/ 2140332 w 3276982"/>
                    <a:gd name="connsiteY43" fmla="*/ 2368548 h 2552700"/>
                    <a:gd name="connsiteX44" fmla="*/ 2133982 w 3276982"/>
                    <a:gd name="connsiteY44" fmla="*/ 2451100 h 2552700"/>
                    <a:gd name="connsiteX45" fmla="*/ 2026032 w 3276982"/>
                    <a:gd name="connsiteY45" fmla="*/ 2457452 h 2552700"/>
                    <a:gd name="connsiteX46" fmla="*/ 1981582 w 3276982"/>
                    <a:gd name="connsiteY46" fmla="*/ 2463800 h 2552700"/>
                    <a:gd name="connsiteX47" fmla="*/ 1975692 w 3276982"/>
                    <a:gd name="connsiteY47" fmla="*/ 2540368 h 2552700"/>
                    <a:gd name="connsiteX48" fmla="*/ 1778382 w 3276982"/>
                    <a:gd name="connsiteY48" fmla="*/ 2552700 h 2552700"/>
                    <a:gd name="connsiteX49" fmla="*/ 1708532 w 3276982"/>
                    <a:gd name="connsiteY49" fmla="*/ 2495548 h 2552700"/>
                    <a:gd name="connsiteX50" fmla="*/ 1638682 w 3276982"/>
                    <a:gd name="connsiteY50" fmla="*/ 2495548 h 2552700"/>
                    <a:gd name="connsiteX51" fmla="*/ 1556132 w 3276982"/>
                    <a:gd name="connsiteY51" fmla="*/ 2343148 h 2552700"/>
                    <a:gd name="connsiteX52" fmla="*/ 1511682 w 3276982"/>
                    <a:gd name="connsiteY52" fmla="*/ 2330452 h 2552700"/>
                    <a:gd name="connsiteX53" fmla="*/ 1498982 w 3276982"/>
                    <a:gd name="connsiteY53" fmla="*/ 2279652 h 2552700"/>
                    <a:gd name="connsiteX54" fmla="*/ 1587882 w 3276982"/>
                    <a:gd name="connsiteY54" fmla="*/ 2209800 h 2552700"/>
                    <a:gd name="connsiteX55" fmla="*/ 1543432 w 3276982"/>
                    <a:gd name="connsiteY55" fmla="*/ 2159000 h 2552700"/>
                    <a:gd name="connsiteX56" fmla="*/ 1543432 w 3276982"/>
                    <a:gd name="connsiteY56" fmla="*/ 2089148 h 2552700"/>
                    <a:gd name="connsiteX57" fmla="*/ 1410082 w 3276982"/>
                    <a:gd name="connsiteY57" fmla="*/ 2038348 h 2552700"/>
                    <a:gd name="connsiteX58" fmla="*/ 1200532 w 3276982"/>
                    <a:gd name="connsiteY58" fmla="*/ 2038348 h 2552700"/>
                    <a:gd name="connsiteX59" fmla="*/ 1225932 w 3276982"/>
                    <a:gd name="connsiteY59" fmla="*/ 1949452 h 2552700"/>
                    <a:gd name="connsiteX60" fmla="*/ 1187832 w 3276982"/>
                    <a:gd name="connsiteY60" fmla="*/ 1682748 h 2552700"/>
                    <a:gd name="connsiteX61" fmla="*/ 1130682 w 3276982"/>
                    <a:gd name="connsiteY61" fmla="*/ 1638300 h 2552700"/>
                    <a:gd name="connsiteX62" fmla="*/ 1130682 w 3276982"/>
                    <a:gd name="connsiteY62" fmla="*/ 1543052 h 2552700"/>
                    <a:gd name="connsiteX63" fmla="*/ 1060832 w 3276982"/>
                    <a:gd name="connsiteY63" fmla="*/ 1555748 h 2552700"/>
                    <a:gd name="connsiteX64" fmla="*/ 1016382 w 3276982"/>
                    <a:gd name="connsiteY64" fmla="*/ 1562100 h 2552700"/>
                    <a:gd name="connsiteX65" fmla="*/ 984632 w 3276982"/>
                    <a:gd name="connsiteY65" fmla="*/ 1498600 h 2552700"/>
                    <a:gd name="connsiteX66" fmla="*/ 908432 w 3276982"/>
                    <a:gd name="connsiteY66" fmla="*/ 1524000 h 2552700"/>
                    <a:gd name="connsiteX67" fmla="*/ 902082 w 3276982"/>
                    <a:gd name="connsiteY67" fmla="*/ 1581148 h 2552700"/>
                    <a:gd name="connsiteX68" fmla="*/ 825882 w 3276982"/>
                    <a:gd name="connsiteY68" fmla="*/ 1657348 h 2552700"/>
                    <a:gd name="connsiteX69" fmla="*/ 654432 w 3276982"/>
                    <a:gd name="connsiteY69" fmla="*/ 1625600 h 2552700"/>
                    <a:gd name="connsiteX70" fmla="*/ 521082 w 3276982"/>
                    <a:gd name="connsiteY70" fmla="*/ 1498600 h 2552700"/>
                    <a:gd name="connsiteX71" fmla="*/ 444882 w 3276982"/>
                    <a:gd name="connsiteY71" fmla="*/ 1511300 h 2552700"/>
                    <a:gd name="connsiteX72" fmla="*/ 387732 w 3276982"/>
                    <a:gd name="connsiteY72" fmla="*/ 1504948 h 2552700"/>
                    <a:gd name="connsiteX73" fmla="*/ 305182 w 3276982"/>
                    <a:gd name="connsiteY73" fmla="*/ 1504948 h 2552700"/>
                    <a:gd name="connsiteX74" fmla="*/ 190882 w 3276982"/>
                    <a:gd name="connsiteY74" fmla="*/ 1466852 h 2552700"/>
                    <a:gd name="connsiteX75" fmla="*/ 89282 w 3276982"/>
                    <a:gd name="connsiteY75" fmla="*/ 1454148 h 2552700"/>
                    <a:gd name="connsiteX76" fmla="*/ 38482 w 3276982"/>
                    <a:gd name="connsiteY76" fmla="*/ 1397000 h 2552700"/>
                    <a:gd name="connsiteX77" fmla="*/ 0 w 3276982"/>
                    <a:gd name="connsiteY77" fmla="*/ 1342028 h 2552700"/>
                    <a:gd name="connsiteX78" fmla="*/ 382 w 3276982"/>
                    <a:gd name="connsiteY78" fmla="*/ 1339852 h 2552700"/>
                    <a:gd name="connsiteX79" fmla="*/ 19432 w 3276982"/>
                    <a:gd name="connsiteY79" fmla="*/ 1295400 h 2552700"/>
                    <a:gd name="connsiteX80" fmla="*/ 82932 w 3276982"/>
                    <a:gd name="connsiteY80" fmla="*/ 1244600 h 2552700"/>
                    <a:gd name="connsiteX81" fmla="*/ 57532 w 3276982"/>
                    <a:gd name="connsiteY81" fmla="*/ 1200148 h 2552700"/>
                    <a:gd name="connsiteX82" fmla="*/ 82932 w 3276982"/>
                    <a:gd name="connsiteY82" fmla="*/ 1117600 h 2552700"/>
                    <a:gd name="connsiteX83" fmla="*/ 57532 w 3276982"/>
                    <a:gd name="connsiteY83" fmla="*/ 1054100 h 2552700"/>
                    <a:gd name="connsiteX84" fmla="*/ 32132 w 3276982"/>
                    <a:gd name="connsiteY84" fmla="*/ 965200 h 2552700"/>
                    <a:gd name="connsiteX85" fmla="*/ 82932 w 3276982"/>
                    <a:gd name="connsiteY85" fmla="*/ 857252 h 2552700"/>
                    <a:gd name="connsiteX86" fmla="*/ 165482 w 3276982"/>
                    <a:gd name="connsiteY86" fmla="*/ 838200 h 2552700"/>
                    <a:gd name="connsiteX87" fmla="*/ 165482 w 3276982"/>
                    <a:gd name="connsiteY87" fmla="*/ 762000 h 2552700"/>
                    <a:gd name="connsiteX88" fmla="*/ 222632 w 3276982"/>
                    <a:gd name="connsiteY88" fmla="*/ 698500 h 2552700"/>
                    <a:gd name="connsiteX89" fmla="*/ 324232 w 3276982"/>
                    <a:gd name="connsiteY89" fmla="*/ 628652 h 2552700"/>
                    <a:gd name="connsiteX90" fmla="*/ 400432 w 3276982"/>
                    <a:gd name="connsiteY90" fmla="*/ 660400 h 2552700"/>
                    <a:gd name="connsiteX91" fmla="*/ 457582 w 3276982"/>
                    <a:gd name="connsiteY91" fmla="*/ 641348 h 2552700"/>
                    <a:gd name="connsiteX92" fmla="*/ 470282 w 3276982"/>
                    <a:gd name="connsiteY92" fmla="*/ 596900 h 2552700"/>
                    <a:gd name="connsiteX93" fmla="*/ 495682 w 3276982"/>
                    <a:gd name="connsiteY93" fmla="*/ 552452 h 2552700"/>
                    <a:gd name="connsiteX94" fmla="*/ 571882 w 3276982"/>
                    <a:gd name="connsiteY94" fmla="*/ 533400 h 2552700"/>
                    <a:gd name="connsiteX95" fmla="*/ 660782 w 3276982"/>
                    <a:gd name="connsiteY95" fmla="*/ 514348 h 2552700"/>
                    <a:gd name="connsiteX96" fmla="*/ 705232 w 3276982"/>
                    <a:gd name="connsiteY96" fmla="*/ 520700 h 2552700"/>
                    <a:gd name="connsiteX97" fmla="*/ 825882 w 3276982"/>
                    <a:gd name="connsiteY97" fmla="*/ 482600 h 2552700"/>
                    <a:gd name="connsiteX98" fmla="*/ 870332 w 3276982"/>
                    <a:gd name="connsiteY98" fmla="*/ 596900 h 2552700"/>
                    <a:gd name="connsiteX99" fmla="*/ 959232 w 3276982"/>
                    <a:gd name="connsiteY99" fmla="*/ 628652 h 2552700"/>
                    <a:gd name="connsiteX100" fmla="*/ 1048132 w 3276982"/>
                    <a:gd name="connsiteY100" fmla="*/ 628652 h 2552700"/>
                    <a:gd name="connsiteX101" fmla="*/ 1092582 w 3276982"/>
                    <a:gd name="connsiteY101" fmla="*/ 596900 h 2552700"/>
                    <a:gd name="connsiteX102" fmla="*/ 1168782 w 3276982"/>
                    <a:gd name="connsiteY102" fmla="*/ 482600 h 2552700"/>
                    <a:gd name="connsiteX103" fmla="*/ 1264032 w 3276982"/>
                    <a:gd name="connsiteY103" fmla="*/ 482600 h 2552700"/>
                    <a:gd name="connsiteX104" fmla="*/ 1371982 w 3276982"/>
                    <a:gd name="connsiteY104" fmla="*/ 469900 h 2552700"/>
                    <a:gd name="connsiteX105" fmla="*/ 1422782 w 3276982"/>
                    <a:gd name="connsiteY105" fmla="*/ 450852 h 2552700"/>
                    <a:gd name="connsiteX106" fmla="*/ 1454532 w 3276982"/>
                    <a:gd name="connsiteY106" fmla="*/ 381000 h 2552700"/>
                    <a:gd name="connsiteX107" fmla="*/ 1486282 w 3276982"/>
                    <a:gd name="connsiteY107" fmla="*/ 279400 h 2552700"/>
                    <a:gd name="connsiteX108" fmla="*/ 1638682 w 3276982"/>
                    <a:gd name="connsiteY108" fmla="*/ 266700 h 2552700"/>
                    <a:gd name="connsiteX109" fmla="*/ 1708532 w 3276982"/>
                    <a:gd name="connsiteY109" fmla="*/ 247652 h 2552700"/>
                    <a:gd name="connsiteX110" fmla="*/ 1841882 w 3276982"/>
                    <a:gd name="connsiteY110" fmla="*/ 228600 h 2552700"/>
                    <a:gd name="connsiteX111" fmla="*/ 1930782 w 3276982"/>
                    <a:gd name="connsiteY111" fmla="*/ 254000 h 2552700"/>
                    <a:gd name="connsiteX112" fmla="*/ 1975232 w 3276982"/>
                    <a:gd name="connsiteY112" fmla="*/ 266700 h 2552700"/>
                    <a:gd name="connsiteX113" fmla="*/ 2026032 w 3276982"/>
                    <a:gd name="connsiteY113" fmla="*/ 254000 h 2552700"/>
                    <a:gd name="connsiteX114" fmla="*/ 2070482 w 3276982"/>
                    <a:gd name="connsiteY114" fmla="*/ 273052 h 2552700"/>
                    <a:gd name="connsiteX115" fmla="*/ 2089532 w 3276982"/>
                    <a:gd name="connsiteY115" fmla="*/ 228600 h 2552700"/>
                    <a:gd name="connsiteX116" fmla="*/ 2248282 w 3276982"/>
                    <a:gd name="connsiteY116" fmla="*/ 304800 h 2552700"/>
                    <a:gd name="connsiteX117" fmla="*/ 2305432 w 3276982"/>
                    <a:gd name="connsiteY117" fmla="*/ 317500 h 2552700"/>
                    <a:gd name="connsiteX118" fmla="*/ 2349882 w 3276982"/>
                    <a:gd name="connsiteY118" fmla="*/ 273052 h 2552700"/>
                    <a:gd name="connsiteX119" fmla="*/ 2343532 w 3276982"/>
                    <a:gd name="connsiteY119" fmla="*/ 228600 h 2552700"/>
                    <a:gd name="connsiteX120" fmla="*/ 2375282 w 3276982"/>
                    <a:gd name="connsiteY120" fmla="*/ 146052 h 2552700"/>
                    <a:gd name="connsiteX121" fmla="*/ 2502282 w 3276982"/>
                    <a:gd name="connsiteY121" fmla="*/ 120652 h 2552700"/>
                    <a:gd name="connsiteX122" fmla="*/ 2546732 w 3276982"/>
                    <a:gd name="connsiteY122" fmla="*/ 76200 h 2552700"/>
                    <a:gd name="connsiteX123" fmla="*/ 2635632 w 3276982"/>
                    <a:gd name="connsiteY123" fmla="*/ 63500 h 2552700"/>
                    <a:gd name="connsiteX124" fmla="*/ 2705482 w 3276982"/>
                    <a:gd name="connsiteY124" fmla="*/ 63500 h 2552700"/>
                    <a:gd name="connsiteX125" fmla="*/ 2756282 w 3276982"/>
                    <a:gd name="connsiteY125" fmla="*/ 107948 h 2552700"/>
                    <a:gd name="connsiteX126" fmla="*/ 2781682 w 3276982"/>
                    <a:gd name="connsiteY126" fmla="*/ 63500 h 2552700"/>
                    <a:gd name="connsiteX127" fmla="*/ 2781682 w 3276982"/>
                    <a:gd name="connsiteY127" fmla="*/ 12700 h 25527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</a:cxnLst>
                  <a:rect l="l" t="t" r="r" b="b"/>
                  <a:pathLst>
                    <a:path w="3276982" h="2552700">
                      <a:moveTo>
                        <a:pt x="2832482" y="0"/>
                      </a:moveTo>
                      <a:lnTo>
                        <a:pt x="2845182" y="50800"/>
                      </a:lnTo>
                      <a:lnTo>
                        <a:pt x="2832482" y="120652"/>
                      </a:lnTo>
                      <a:lnTo>
                        <a:pt x="2826132" y="158748"/>
                      </a:lnTo>
                      <a:lnTo>
                        <a:pt x="2857882" y="209548"/>
                      </a:lnTo>
                      <a:lnTo>
                        <a:pt x="2953132" y="241300"/>
                      </a:lnTo>
                      <a:lnTo>
                        <a:pt x="2953132" y="323852"/>
                      </a:lnTo>
                      <a:lnTo>
                        <a:pt x="2915032" y="361948"/>
                      </a:lnTo>
                      <a:lnTo>
                        <a:pt x="2921382" y="393700"/>
                      </a:lnTo>
                      <a:lnTo>
                        <a:pt x="2864232" y="482600"/>
                      </a:lnTo>
                      <a:lnTo>
                        <a:pt x="2826132" y="736600"/>
                      </a:lnTo>
                      <a:lnTo>
                        <a:pt x="2832482" y="838200"/>
                      </a:lnTo>
                      <a:lnTo>
                        <a:pt x="2832482" y="882652"/>
                      </a:lnTo>
                      <a:lnTo>
                        <a:pt x="2883282" y="914400"/>
                      </a:lnTo>
                      <a:lnTo>
                        <a:pt x="2927732" y="914400"/>
                      </a:lnTo>
                      <a:lnTo>
                        <a:pt x="2972182" y="869948"/>
                      </a:lnTo>
                      <a:lnTo>
                        <a:pt x="3035682" y="1035052"/>
                      </a:lnTo>
                      <a:lnTo>
                        <a:pt x="3162682" y="1098548"/>
                      </a:lnTo>
                      <a:lnTo>
                        <a:pt x="3175382" y="1200148"/>
                      </a:lnTo>
                      <a:lnTo>
                        <a:pt x="3143632" y="1250948"/>
                      </a:lnTo>
                      <a:lnTo>
                        <a:pt x="3061082" y="1327148"/>
                      </a:lnTo>
                      <a:lnTo>
                        <a:pt x="3048382" y="1346200"/>
                      </a:lnTo>
                      <a:lnTo>
                        <a:pt x="3048382" y="1390652"/>
                      </a:lnTo>
                      <a:lnTo>
                        <a:pt x="3067432" y="1416052"/>
                      </a:lnTo>
                      <a:lnTo>
                        <a:pt x="3029332" y="1485900"/>
                      </a:lnTo>
                      <a:lnTo>
                        <a:pt x="3162682" y="1492252"/>
                      </a:lnTo>
                      <a:lnTo>
                        <a:pt x="3156332" y="1530348"/>
                      </a:lnTo>
                      <a:lnTo>
                        <a:pt x="3276982" y="1517652"/>
                      </a:lnTo>
                      <a:lnTo>
                        <a:pt x="3276982" y="1568452"/>
                      </a:lnTo>
                      <a:lnTo>
                        <a:pt x="2972182" y="1714500"/>
                      </a:lnTo>
                      <a:lnTo>
                        <a:pt x="2895982" y="1714500"/>
                      </a:lnTo>
                      <a:lnTo>
                        <a:pt x="2851532" y="1784348"/>
                      </a:lnTo>
                      <a:lnTo>
                        <a:pt x="2794382" y="1758948"/>
                      </a:lnTo>
                      <a:lnTo>
                        <a:pt x="2788032" y="1835148"/>
                      </a:lnTo>
                      <a:lnTo>
                        <a:pt x="2762632" y="1866900"/>
                      </a:lnTo>
                      <a:lnTo>
                        <a:pt x="2705482" y="1854200"/>
                      </a:lnTo>
                      <a:lnTo>
                        <a:pt x="2699132" y="1917700"/>
                      </a:lnTo>
                      <a:lnTo>
                        <a:pt x="2591182" y="2019300"/>
                      </a:lnTo>
                      <a:lnTo>
                        <a:pt x="2457832" y="2082800"/>
                      </a:lnTo>
                      <a:lnTo>
                        <a:pt x="2318132" y="2171700"/>
                      </a:lnTo>
                      <a:lnTo>
                        <a:pt x="2210182" y="2190748"/>
                      </a:lnTo>
                      <a:lnTo>
                        <a:pt x="2121282" y="2266948"/>
                      </a:lnTo>
                      <a:lnTo>
                        <a:pt x="2203832" y="2292348"/>
                      </a:lnTo>
                      <a:lnTo>
                        <a:pt x="2140332" y="2368548"/>
                      </a:lnTo>
                      <a:lnTo>
                        <a:pt x="2133982" y="2451100"/>
                      </a:lnTo>
                      <a:lnTo>
                        <a:pt x="2026032" y="2457452"/>
                      </a:lnTo>
                      <a:lnTo>
                        <a:pt x="1981582" y="2463800"/>
                      </a:lnTo>
                      <a:lnTo>
                        <a:pt x="1975692" y="2540368"/>
                      </a:lnTo>
                      <a:lnTo>
                        <a:pt x="1778382" y="2552700"/>
                      </a:lnTo>
                      <a:lnTo>
                        <a:pt x="1708532" y="2495548"/>
                      </a:lnTo>
                      <a:lnTo>
                        <a:pt x="1638682" y="2495548"/>
                      </a:lnTo>
                      <a:lnTo>
                        <a:pt x="1556132" y="2343148"/>
                      </a:lnTo>
                      <a:lnTo>
                        <a:pt x="1511682" y="2330452"/>
                      </a:lnTo>
                      <a:lnTo>
                        <a:pt x="1498982" y="2279652"/>
                      </a:lnTo>
                      <a:lnTo>
                        <a:pt x="1587882" y="2209800"/>
                      </a:lnTo>
                      <a:lnTo>
                        <a:pt x="1543432" y="2159000"/>
                      </a:lnTo>
                      <a:lnTo>
                        <a:pt x="1543432" y="2089148"/>
                      </a:lnTo>
                      <a:lnTo>
                        <a:pt x="1410082" y="2038348"/>
                      </a:lnTo>
                      <a:lnTo>
                        <a:pt x="1200532" y="2038348"/>
                      </a:lnTo>
                      <a:lnTo>
                        <a:pt x="1225932" y="1949452"/>
                      </a:lnTo>
                      <a:lnTo>
                        <a:pt x="1187832" y="1682748"/>
                      </a:lnTo>
                      <a:lnTo>
                        <a:pt x="1130682" y="1638300"/>
                      </a:lnTo>
                      <a:lnTo>
                        <a:pt x="1130682" y="1543052"/>
                      </a:lnTo>
                      <a:lnTo>
                        <a:pt x="1060832" y="1555748"/>
                      </a:lnTo>
                      <a:lnTo>
                        <a:pt x="1016382" y="1562100"/>
                      </a:lnTo>
                      <a:lnTo>
                        <a:pt x="984632" y="1498600"/>
                      </a:lnTo>
                      <a:lnTo>
                        <a:pt x="908432" y="1524000"/>
                      </a:lnTo>
                      <a:lnTo>
                        <a:pt x="902082" y="1581148"/>
                      </a:lnTo>
                      <a:lnTo>
                        <a:pt x="825882" y="1657348"/>
                      </a:lnTo>
                      <a:lnTo>
                        <a:pt x="654432" y="1625600"/>
                      </a:lnTo>
                      <a:lnTo>
                        <a:pt x="521082" y="1498600"/>
                      </a:lnTo>
                      <a:lnTo>
                        <a:pt x="444882" y="1511300"/>
                      </a:lnTo>
                      <a:lnTo>
                        <a:pt x="387732" y="1504948"/>
                      </a:lnTo>
                      <a:lnTo>
                        <a:pt x="305182" y="1504948"/>
                      </a:lnTo>
                      <a:lnTo>
                        <a:pt x="190882" y="1466852"/>
                      </a:lnTo>
                      <a:lnTo>
                        <a:pt x="89282" y="1454148"/>
                      </a:lnTo>
                      <a:lnTo>
                        <a:pt x="38482" y="1397000"/>
                      </a:lnTo>
                      <a:lnTo>
                        <a:pt x="0" y="1342028"/>
                      </a:lnTo>
                      <a:lnTo>
                        <a:pt x="382" y="1339852"/>
                      </a:lnTo>
                      <a:lnTo>
                        <a:pt x="19432" y="1295400"/>
                      </a:lnTo>
                      <a:lnTo>
                        <a:pt x="82932" y="1244600"/>
                      </a:lnTo>
                      <a:lnTo>
                        <a:pt x="57532" y="1200148"/>
                      </a:lnTo>
                      <a:lnTo>
                        <a:pt x="82932" y="1117600"/>
                      </a:lnTo>
                      <a:lnTo>
                        <a:pt x="57532" y="1054100"/>
                      </a:lnTo>
                      <a:lnTo>
                        <a:pt x="32132" y="965200"/>
                      </a:lnTo>
                      <a:lnTo>
                        <a:pt x="82932" y="857252"/>
                      </a:lnTo>
                      <a:lnTo>
                        <a:pt x="165482" y="838200"/>
                      </a:lnTo>
                      <a:lnTo>
                        <a:pt x="165482" y="762000"/>
                      </a:lnTo>
                      <a:lnTo>
                        <a:pt x="222632" y="698500"/>
                      </a:lnTo>
                      <a:lnTo>
                        <a:pt x="324232" y="628652"/>
                      </a:lnTo>
                      <a:lnTo>
                        <a:pt x="400432" y="660400"/>
                      </a:lnTo>
                      <a:lnTo>
                        <a:pt x="457582" y="641348"/>
                      </a:lnTo>
                      <a:lnTo>
                        <a:pt x="470282" y="596900"/>
                      </a:lnTo>
                      <a:lnTo>
                        <a:pt x="495682" y="552452"/>
                      </a:lnTo>
                      <a:lnTo>
                        <a:pt x="571882" y="533400"/>
                      </a:lnTo>
                      <a:lnTo>
                        <a:pt x="660782" y="514348"/>
                      </a:lnTo>
                      <a:lnTo>
                        <a:pt x="705232" y="520700"/>
                      </a:lnTo>
                      <a:lnTo>
                        <a:pt x="825882" y="482600"/>
                      </a:lnTo>
                      <a:lnTo>
                        <a:pt x="870332" y="596900"/>
                      </a:lnTo>
                      <a:lnTo>
                        <a:pt x="959232" y="628652"/>
                      </a:lnTo>
                      <a:lnTo>
                        <a:pt x="1048132" y="628652"/>
                      </a:lnTo>
                      <a:lnTo>
                        <a:pt x="1092582" y="596900"/>
                      </a:lnTo>
                      <a:lnTo>
                        <a:pt x="1168782" y="482600"/>
                      </a:lnTo>
                      <a:lnTo>
                        <a:pt x="1264032" y="482600"/>
                      </a:lnTo>
                      <a:lnTo>
                        <a:pt x="1371982" y="469900"/>
                      </a:lnTo>
                      <a:lnTo>
                        <a:pt x="1422782" y="450852"/>
                      </a:lnTo>
                      <a:lnTo>
                        <a:pt x="1454532" y="381000"/>
                      </a:lnTo>
                      <a:lnTo>
                        <a:pt x="1486282" y="279400"/>
                      </a:lnTo>
                      <a:lnTo>
                        <a:pt x="1638682" y="266700"/>
                      </a:lnTo>
                      <a:lnTo>
                        <a:pt x="1708532" y="247652"/>
                      </a:lnTo>
                      <a:lnTo>
                        <a:pt x="1841882" y="228600"/>
                      </a:lnTo>
                      <a:lnTo>
                        <a:pt x="1930782" y="254000"/>
                      </a:lnTo>
                      <a:lnTo>
                        <a:pt x="1975232" y="266700"/>
                      </a:lnTo>
                      <a:lnTo>
                        <a:pt x="2026032" y="254000"/>
                      </a:lnTo>
                      <a:lnTo>
                        <a:pt x="2070482" y="273052"/>
                      </a:lnTo>
                      <a:lnTo>
                        <a:pt x="2089532" y="228600"/>
                      </a:lnTo>
                      <a:lnTo>
                        <a:pt x="2248282" y="304800"/>
                      </a:lnTo>
                      <a:lnTo>
                        <a:pt x="2305432" y="317500"/>
                      </a:lnTo>
                      <a:lnTo>
                        <a:pt x="2349882" y="273052"/>
                      </a:lnTo>
                      <a:lnTo>
                        <a:pt x="2343532" y="228600"/>
                      </a:lnTo>
                      <a:lnTo>
                        <a:pt x="2375282" y="146052"/>
                      </a:lnTo>
                      <a:lnTo>
                        <a:pt x="2502282" y="120652"/>
                      </a:lnTo>
                      <a:lnTo>
                        <a:pt x="2546732" y="76200"/>
                      </a:lnTo>
                      <a:lnTo>
                        <a:pt x="2635632" y="63500"/>
                      </a:lnTo>
                      <a:lnTo>
                        <a:pt x="2705482" y="63500"/>
                      </a:lnTo>
                      <a:lnTo>
                        <a:pt x="2756282" y="107948"/>
                      </a:lnTo>
                      <a:lnTo>
                        <a:pt x="2781682" y="63500"/>
                      </a:lnTo>
                      <a:lnTo>
                        <a:pt x="2781682" y="12700"/>
                      </a:lnTo>
                      <a:close/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20" name="フリーフォーム: 図形 619">
                  <a:extLst>
                    <a:ext uri="{FF2B5EF4-FFF2-40B4-BE49-F238E27FC236}">
                      <a16:creationId xmlns:a16="http://schemas.microsoft.com/office/drawing/2014/main" id="{02E8B6D1-2131-3495-5A07-D5219C807532}"/>
                    </a:ext>
                  </a:extLst>
                </p:cNvPr>
                <p:cNvSpPr/>
                <p:nvPr/>
              </p:nvSpPr>
              <p:spPr>
                <a:xfrm>
                  <a:off x="2005782" y="2051503"/>
                  <a:ext cx="549092" cy="296706"/>
                </a:xfrm>
                <a:custGeom>
                  <a:avLst/>
                  <a:gdLst>
                    <a:gd name="connsiteX0" fmla="*/ 1714500 w 2676928"/>
                    <a:gd name="connsiteY0" fmla="*/ 0 h 1446502"/>
                    <a:gd name="connsiteX1" fmla="*/ 1828800 w 2676928"/>
                    <a:gd name="connsiteY1" fmla="*/ 82550 h 1446502"/>
                    <a:gd name="connsiteX2" fmla="*/ 1809750 w 2676928"/>
                    <a:gd name="connsiteY2" fmla="*/ 158750 h 1446502"/>
                    <a:gd name="connsiteX3" fmla="*/ 1790700 w 2676928"/>
                    <a:gd name="connsiteY3" fmla="*/ 203200 h 1446502"/>
                    <a:gd name="connsiteX4" fmla="*/ 1803400 w 2676928"/>
                    <a:gd name="connsiteY4" fmla="*/ 260350 h 1446502"/>
                    <a:gd name="connsiteX5" fmla="*/ 1835150 w 2676928"/>
                    <a:gd name="connsiteY5" fmla="*/ 279400 h 1446502"/>
                    <a:gd name="connsiteX6" fmla="*/ 1898650 w 2676928"/>
                    <a:gd name="connsiteY6" fmla="*/ 279400 h 1446502"/>
                    <a:gd name="connsiteX7" fmla="*/ 1924050 w 2676928"/>
                    <a:gd name="connsiteY7" fmla="*/ 209550 h 1446502"/>
                    <a:gd name="connsiteX8" fmla="*/ 1962150 w 2676928"/>
                    <a:gd name="connsiteY8" fmla="*/ 209550 h 1446502"/>
                    <a:gd name="connsiteX9" fmla="*/ 2025650 w 2676928"/>
                    <a:gd name="connsiteY9" fmla="*/ 241300 h 1446502"/>
                    <a:gd name="connsiteX10" fmla="*/ 2089150 w 2676928"/>
                    <a:gd name="connsiteY10" fmla="*/ 203200 h 1446502"/>
                    <a:gd name="connsiteX11" fmla="*/ 2127250 w 2676928"/>
                    <a:gd name="connsiteY11" fmla="*/ 228600 h 1446502"/>
                    <a:gd name="connsiteX12" fmla="*/ 2120900 w 2676928"/>
                    <a:gd name="connsiteY12" fmla="*/ 330198 h 1446502"/>
                    <a:gd name="connsiteX13" fmla="*/ 2082800 w 2676928"/>
                    <a:gd name="connsiteY13" fmla="*/ 361950 h 1446502"/>
                    <a:gd name="connsiteX14" fmla="*/ 2114550 w 2676928"/>
                    <a:gd name="connsiteY14" fmla="*/ 419102 h 1446502"/>
                    <a:gd name="connsiteX15" fmla="*/ 2152650 w 2676928"/>
                    <a:gd name="connsiteY15" fmla="*/ 431798 h 1446502"/>
                    <a:gd name="connsiteX16" fmla="*/ 2184400 w 2676928"/>
                    <a:gd name="connsiteY16" fmla="*/ 457198 h 1446502"/>
                    <a:gd name="connsiteX17" fmla="*/ 2266950 w 2676928"/>
                    <a:gd name="connsiteY17" fmla="*/ 469902 h 1446502"/>
                    <a:gd name="connsiteX18" fmla="*/ 2374900 w 2676928"/>
                    <a:gd name="connsiteY18" fmla="*/ 571502 h 1446502"/>
                    <a:gd name="connsiteX19" fmla="*/ 2438400 w 2676928"/>
                    <a:gd name="connsiteY19" fmla="*/ 565150 h 1446502"/>
                    <a:gd name="connsiteX20" fmla="*/ 2501900 w 2676928"/>
                    <a:gd name="connsiteY20" fmla="*/ 533398 h 1446502"/>
                    <a:gd name="connsiteX21" fmla="*/ 2533650 w 2676928"/>
                    <a:gd name="connsiteY21" fmla="*/ 641350 h 1446502"/>
                    <a:gd name="connsiteX22" fmla="*/ 2565400 w 2676928"/>
                    <a:gd name="connsiteY22" fmla="*/ 685798 h 1446502"/>
                    <a:gd name="connsiteX23" fmla="*/ 2676928 w 2676928"/>
                    <a:gd name="connsiteY23" fmla="*/ 731106 h 1446502"/>
                    <a:gd name="connsiteX24" fmla="*/ 2647950 w 2676928"/>
                    <a:gd name="connsiteY24" fmla="*/ 806450 h 1446502"/>
                    <a:gd name="connsiteX25" fmla="*/ 2654300 w 2676928"/>
                    <a:gd name="connsiteY25" fmla="*/ 850902 h 1446502"/>
                    <a:gd name="connsiteX26" fmla="*/ 2609850 w 2676928"/>
                    <a:gd name="connsiteY26" fmla="*/ 895350 h 1446502"/>
                    <a:gd name="connsiteX27" fmla="*/ 2552700 w 2676928"/>
                    <a:gd name="connsiteY27" fmla="*/ 882650 h 1446502"/>
                    <a:gd name="connsiteX28" fmla="*/ 2393950 w 2676928"/>
                    <a:gd name="connsiteY28" fmla="*/ 806450 h 1446502"/>
                    <a:gd name="connsiteX29" fmla="*/ 2374900 w 2676928"/>
                    <a:gd name="connsiteY29" fmla="*/ 850902 h 1446502"/>
                    <a:gd name="connsiteX30" fmla="*/ 2330450 w 2676928"/>
                    <a:gd name="connsiteY30" fmla="*/ 831850 h 1446502"/>
                    <a:gd name="connsiteX31" fmla="*/ 2279650 w 2676928"/>
                    <a:gd name="connsiteY31" fmla="*/ 844550 h 1446502"/>
                    <a:gd name="connsiteX32" fmla="*/ 2235200 w 2676928"/>
                    <a:gd name="connsiteY32" fmla="*/ 831850 h 1446502"/>
                    <a:gd name="connsiteX33" fmla="*/ 2146300 w 2676928"/>
                    <a:gd name="connsiteY33" fmla="*/ 806450 h 1446502"/>
                    <a:gd name="connsiteX34" fmla="*/ 2012950 w 2676928"/>
                    <a:gd name="connsiteY34" fmla="*/ 825502 h 1446502"/>
                    <a:gd name="connsiteX35" fmla="*/ 1943100 w 2676928"/>
                    <a:gd name="connsiteY35" fmla="*/ 844550 h 1446502"/>
                    <a:gd name="connsiteX36" fmla="*/ 1790700 w 2676928"/>
                    <a:gd name="connsiteY36" fmla="*/ 857250 h 1446502"/>
                    <a:gd name="connsiteX37" fmla="*/ 1758950 w 2676928"/>
                    <a:gd name="connsiteY37" fmla="*/ 958850 h 1446502"/>
                    <a:gd name="connsiteX38" fmla="*/ 1727200 w 2676928"/>
                    <a:gd name="connsiteY38" fmla="*/ 1028702 h 1446502"/>
                    <a:gd name="connsiteX39" fmla="*/ 1676400 w 2676928"/>
                    <a:gd name="connsiteY39" fmla="*/ 1047750 h 1446502"/>
                    <a:gd name="connsiteX40" fmla="*/ 1568450 w 2676928"/>
                    <a:gd name="connsiteY40" fmla="*/ 1060450 h 1446502"/>
                    <a:gd name="connsiteX41" fmla="*/ 1473200 w 2676928"/>
                    <a:gd name="connsiteY41" fmla="*/ 1060450 h 1446502"/>
                    <a:gd name="connsiteX42" fmla="*/ 1397000 w 2676928"/>
                    <a:gd name="connsiteY42" fmla="*/ 1174750 h 1446502"/>
                    <a:gd name="connsiteX43" fmla="*/ 1352550 w 2676928"/>
                    <a:gd name="connsiteY43" fmla="*/ 1206502 h 1446502"/>
                    <a:gd name="connsiteX44" fmla="*/ 1263650 w 2676928"/>
                    <a:gd name="connsiteY44" fmla="*/ 1206502 h 1446502"/>
                    <a:gd name="connsiteX45" fmla="*/ 1174750 w 2676928"/>
                    <a:gd name="connsiteY45" fmla="*/ 1174750 h 1446502"/>
                    <a:gd name="connsiteX46" fmla="*/ 1130300 w 2676928"/>
                    <a:gd name="connsiteY46" fmla="*/ 1060450 h 1446502"/>
                    <a:gd name="connsiteX47" fmla="*/ 1009650 w 2676928"/>
                    <a:gd name="connsiteY47" fmla="*/ 1098550 h 1446502"/>
                    <a:gd name="connsiteX48" fmla="*/ 965200 w 2676928"/>
                    <a:gd name="connsiteY48" fmla="*/ 1092198 h 1446502"/>
                    <a:gd name="connsiteX49" fmla="*/ 876300 w 2676928"/>
                    <a:gd name="connsiteY49" fmla="*/ 1111250 h 1446502"/>
                    <a:gd name="connsiteX50" fmla="*/ 800100 w 2676928"/>
                    <a:gd name="connsiteY50" fmla="*/ 1130302 h 1446502"/>
                    <a:gd name="connsiteX51" fmla="*/ 774700 w 2676928"/>
                    <a:gd name="connsiteY51" fmla="*/ 1174750 h 1446502"/>
                    <a:gd name="connsiteX52" fmla="*/ 762000 w 2676928"/>
                    <a:gd name="connsiteY52" fmla="*/ 1219198 h 1446502"/>
                    <a:gd name="connsiteX53" fmla="*/ 704850 w 2676928"/>
                    <a:gd name="connsiteY53" fmla="*/ 1238250 h 1446502"/>
                    <a:gd name="connsiteX54" fmla="*/ 628650 w 2676928"/>
                    <a:gd name="connsiteY54" fmla="*/ 1206502 h 1446502"/>
                    <a:gd name="connsiteX55" fmla="*/ 527050 w 2676928"/>
                    <a:gd name="connsiteY55" fmla="*/ 1276350 h 1446502"/>
                    <a:gd name="connsiteX56" fmla="*/ 469900 w 2676928"/>
                    <a:gd name="connsiteY56" fmla="*/ 1339850 h 1446502"/>
                    <a:gd name="connsiteX57" fmla="*/ 469900 w 2676928"/>
                    <a:gd name="connsiteY57" fmla="*/ 1416050 h 1446502"/>
                    <a:gd name="connsiteX58" fmla="*/ 387350 w 2676928"/>
                    <a:gd name="connsiteY58" fmla="*/ 1435102 h 1446502"/>
                    <a:gd name="connsiteX59" fmla="*/ 381986 w 2676928"/>
                    <a:gd name="connsiteY59" fmla="*/ 1446502 h 1446502"/>
                    <a:gd name="connsiteX60" fmla="*/ 311150 w 2676928"/>
                    <a:gd name="connsiteY60" fmla="*/ 1377950 h 1446502"/>
                    <a:gd name="connsiteX61" fmla="*/ 234950 w 2676928"/>
                    <a:gd name="connsiteY61" fmla="*/ 1403350 h 1446502"/>
                    <a:gd name="connsiteX62" fmla="*/ 222250 w 2676928"/>
                    <a:gd name="connsiteY62" fmla="*/ 1377950 h 1446502"/>
                    <a:gd name="connsiteX63" fmla="*/ 171450 w 2676928"/>
                    <a:gd name="connsiteY63" fmla="*/ 1371598 h 1446502"/>
                    <a:gd name="connsiteX64" fmla="*/ 127000 w 2676928"/>
                    <a:gd name="connsiteY64" fmla="*/ 1339850 h 1446502"/>
                    <a:gd name="connsiteX65" fmla="*/ 190500 w 2676928"/>
                    <a:gd name="connsiteY65" fmla="*/ 1282702 h 1446502"/>
                    <a:gd name="connsiteX66" fmla="*/ 209550 w 2676928"/>
                    <a:gd name="connsiteY66" fmla="*/ 1073150 h 1446502"/>
                    <a:gd name="connsiteX67" fmla="*/ 190500 w 2676928"/>
                    <a:gd name="connsiteY67" fmla="*/ 1035050 h 1446502"/>
                    <a:gd name="connsiteX68" fmla="*/ 222250 w 2676928"/>
                    <a:gd name="connsiteY68" fmla="*/ 965198 h 1446502"/>
                    <a:gd name="connsiteX69" fmla="*/ 254000 w 2676928"/>
                    <a:gd name="connsiteY69" fmla="*/ 781050 h 1446502"/>
                    <a:gd name="connsiteX70" fmla="*/ 215900 w 2676928"/>
                    <a:gd name="connsiteY70" fmla="*/ 736598 h 1446502"/>
                    <a:gd name="connsiteX71" fmla="*/ 107950 w 2676928"/>
                    <a:gd name="connsiteY71" fmla="*/ 628650 h 1446502"/>
                    <a:gd name="connsiteX72" fmla="*/ 0 w 2676928"/>
                    <a:gd name="connsiteY72" fmla="*/ 533398 h 1446502"/>
                    <a:gd name="connsiteX73" fmla="*/ 82550 w 2676928"/>
                    <a:gd name="connsiteY73" fmla="*/ 539750 h 1446502"/>
                    <a:gd name="connsiteX74" fmla="*/ 139700 w 2676928"/>
                    <a:gd name="connsiteY74" fmla="*/ 571502 h 1446502"/>
                    <a:gd name="connsiteX75" fmla="*/ 222250 w 2676928"/>
                    <a:gd name="connsiteY75" fmla="*/ 609598 h 1446502"/>
                    <a:gd name="connsiteX76" fmla="*/ 298450 w 2676928"/>
                    <a:gd name="connsiteY76" fmla="*/ 603250 h 1446502"/>
                    <a:gd name="connsiteX77" fmla="*/ 406400 w 2676928"/>
                    <a:gd name="connsiteY77" fmla="*/ 615950 h 1446502"/>
                    <a:gd name="connsiteX78" fmla="*/ 431800 w 2676928"/>
                    <a:gd name="connsiteY78" fmla="*/ 615950 h 1446502"/>
                    <a:gd name="connsiteX79" fmla="*/ 571500 w 2676928"/>
                    <a:gd name="connsiteY79" fmla="*/ 457198 h 1446502"/>
                    <a:gd name="connsiteX80" fmla="*/ 666750 w 2676928"/>
                    <a:gd name="connsiteY80" fmla="*/ 393702 h 1446502"/>
                    <a:gd name="connsiteX81" fmla="*/ 774700 w 2676928"/>
                    <a:gd name="connsiteY81" fmla="*/ 304798 h 1446502"/>
                    <a:gd name="connsiteX82" fmla="*/ 863600 w 2676928"/>
                    <a:gd name="connsiteY82" fmla="*/ 285750 h 1446502"/>
                    <a:gd name="connsiteX83" fmla="*/ 990600 w 2676928"/>
                    <a:gd name="connsiteY83" fmla="*/ 184150 h 1446502"/>
                    <a:gd name="connsiteX84" fmla="*/ 1009650 w 2676928"/>
                    <a:gd name="connsiteY84" fmla="*/ 146050 h 1446502"/>
                    <a:gd name="connsiteX85" fmla="*/ 984250 w 2676928"/>
                    <a:gd name="connsiteY85" fmla="*/ 88900 h 1446502"/>
                    <a:gd name="connsiteX86" fmla="*/ 1079500 w 2676928"/>
                    <a:gd name="connsiteY86" fmla="*/ 88900 h 1446502"/>
                    <a:gd name="connsiteX87" fmla="*/ 1149350 w 2676928"/>
                    <a:gd name="connsiteY87" fmla="*/ 76200 h 1446502"/>
                    <a:gd name="connsiteX88" fmla="*/ 1276350 w 2676928"/>
                    <a:gd name="connsiteY88" fmla="*/ 146050 h 1446502"/>
                    <a:gd name="connsiteX89" fmla="*/ 1327150 w 2676928"/>
                    <a:gd name="connsiteY89" fmla="*/ 165100 h 1446502"/>
                    <a:gd name="connsiteX90" fmla="*/ 1492250 w 2676928"/>
                    <a:gd name="connsiteY90" fmla="*/ 184150 h 1446502"/>
                    <a:gd name="connsiteX91" fmla="*/ 1638300 w 2676928"/>
                    <a:gd name="connsiteY91" fmla="*/ 165100 h 1446502"/>
                    <a:gd name="connsiteX92" fmla="*/ 1606550 w 2676928"/>
                    <a:gd name="connsiteY92" fmla="*/ 120650 h 1446502"/>
                    <a:gd name="connsiteX93" fmla="*/ 1663700 w 2676928"/>
                    <a:gd name="connsiteY93" fmla="*/ 101600 h 1446502"/>
                    <a:gd name="connsiteX94" fmla="*/ 1695450 w 2676928"/>
                    <a:gd name="connsiteY94" fmla="*/ 82550 h 1446502"/>
                    <a:gd name="connsiteX95" fmla="*/ 1695450 w 2676928"/>
                    <a:gd name="connsiteY95" fmla="*/ 31750 h 14465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</a:cxnLst>
                  <a:rect l="l" t="t" r="r" b="b"/>
                  <a:pathLst>
                    <a:path w="2676928" h="1446502">
                      <a:moveTo>
                        <a:pt x="1714500" y="0"/>
                      </a:moveTo>
                      <a:lnTo>
                        <a:pt x="1828800" y="82550"/>
                      </a:lnTo>
                      <a:lnTo>
                        <a:pt x="1809750" y="158750"/>
                      </a:lnTo>
                      <a:lnTo>
                        <a:pt x="1790700" y="203200"/>
                      </a:lnTo>
                      <a:lnTo>
                        <a:pt x="1803400" y="260350"/>
                      </a:lnTo>
                      <a:lnTo>
                        <a:pt x="1835150" y="279400"/>
                      </a:lnTo>
                      <a:lnTo>
                        <a:pt x="1898650" y="279400"/>
                      </a:lnTo>
                      <a:lnTo>
                        <a:pt x="1924050" y="209550"/>
                      </a:lnTo>
                      <a:lnTo>
                        <a:pt x="1962150" y="209550"/>
                      </a:lnTo>
                      <a:lnTo>
                        <a:pt x="2025650" y="241300"/>
                      </a:lnTo>
                      <a:lnTo>
                        <a:pt x="2089150" y="203200"/>
                      </a:lnTo>
                      <a:lnTo>
                        <a:pt x="2127250" y="228600"/>
                      </a:lnTo>
                      <a:lnTo>
                        <a:pt x="2120900" y="330198"/>
                      </a:lnTo>
                      <a:lnTo>
                        <a:pt x="2082800" y="361950"/>
                      </a:lnTo>
                      <a:lnTo>
                        <a:pt x="2114550" y="419102"/>
                      </a:lnTo>
                      <a:lnTo>
                        <a:pt x="2152650" y="431798"/>
                      </a:lnTo>
                      <a:lnTo>
                        <a:pt x="2184400" y="457198"/>
                      </a:lnTo>
                      <a:lnTo>
                        <a:pt x="2266950" y="469902"/>
                      </a:lnTo>
                      <a:lnTo>
                        <a:pt x="2374900" y="571502"/>
                      </a:lnTo>
                      <a:lnTo>
                        <a:pt x="2438400" y="565150"/>
                      </a:lnTo>
                      <a:lnTo>
                        <a:pt x="2501900" y="533398"/>
                      </a:lnTo>
                      <a:lnTo>
                        <a:pt x="2533650" y="641350"/>
                      </a:lnTo>
                      <a:lnTo>
                        <a:pt x="2565400" y="685798"/>
                      </a:lnTo>
                      <a:lnTo>
                        <a:pt x="2676928" y="731106"/>
                      </a:lnTo>
                      <a:lnTo>
                        <a:pt x="2647950" y="806450"/>
                      </a:lnTo>
                      <a:lnTo>
                        <a:pt x="2654300" y="850902"/>
                      </a:lnTo>
                      <a:lnTo>
                        <a:pt x="2609850" y="895350"/>
                      </a:lnTo>
                      <a:lnTo>
                        <a:pt x="2552700" y="882650"/>
                      </a:lnTo>
                      <a:lnTo>
                        <a:pt x="2393950" y="806450"/>
                      </a:lnTo>
                      <a:lnTo>
                        <a:pt x="2374900" y="850902"/>
                      </a:lnTo>
                      <a:lnTo>
                        <a:pt x="2330450" y="831850"/>
                      </a:lnTo>
                      <a:lnTo>
                        <a:pt x="2279650" y="844550"/>
                      </a:lnTo>
                      <a:lnTo>
                        <a:pt x="2235200" y="831850"/>
                      </a:lnTo>
                      <a:lnTo>
                        <a:pt x="2146300" y="806450"/>
                      </a:lnTo>
                      <a:lnTo>
                        <a:pt x="2012950" y="825502"/>
                      </a:lnTo>
                      <a:lnTo>
                        <a:pt x="1943100" y="844550"/>
                      </a:lnTo>
                      <a:lnTo>
                        <a:pt x="1790700" y="857250"/>
                      </a:lnTo>
                      <a:lnTo>
                        <a:pt x="1758950" y="958850"/>
                      </a:lnTo>
                      <a:lnTo>
                        <a:pt x="1727200" y="1028702"/>
                      </a:lnTo>
                      <a:lnTo>
                        <a:pt x="1676400" y="1047750"/>
                      </a:lnTo>
                      <a:lnTo>
                        <a:pt x="1568450" y="1060450"/>
                      </a:lnTo>
                      <a:lnTo>
                        <a:pt x="1473200" y="1060450"/>
                      </a:lnTo>
                      <a:lnTo>
                        <a:pt x="1397000" y="1174750"/>
                      </a:lnTo>
                      <a:lnTo>
                        <a:pt x="1352550" y="1206502"/>
                      </a:lnTo>
                      <a:lnTo>
                        <a:pt x="1263650" y="1206502"/>
                      </a:lnTo>
                      <a:lnTo>
                        <a:pt x="1174750" y="1174750"/>
                      </a:lnTo>
                      <a:lnTo>
                        <a:pt x="1130300" y="1060450"/>
                      </a:lnTo>
                      <a:lnTo>
                        <a:pt x="1009650" y="1098550"/>
                      </a:lnTo>
                      <a:lnTo>
                        <a:pt x="965200" y="1092198"/>
                      </a:lnTo>
                      <a:lnTo>
                        <a:pt x="876300" y="1111250"/>
                      </a:lnTo>
                      <a:lnTo>
                        <a:pt x="800100" y="1130302"/>
                      </a:lnTo>
                      <a:lnTo>
                        <a:pt x="774700" y="1174750"/>
                      </a:lnTo>
                      <a:lnTo>
                        <a:pt x="762000" y="1219198"/>
                      </a:lnTo>
                      <a:lnTo>
                        <a:pt x="704850" y="1238250"/>
                      </a:lnTo>
                      <a:lnTo>
                        <a:pt x="628650" y="1206502"/>
                      </a:lnTo>
                      <a:lnTo>
                        <a:pt x="527050" y="1276350"/>
                      </a:lnTo>
                      <a:lnTo>
                        <a:pt x="469900" y="1339850"/>
                      </a:lnTo>
                      <a:lnTo>
                        <a:pt x="469900" y="1416050"/>
                      </a:lnTo>
                      <a:lnTo>
                        <a:pt x="387350" y="1435102"/>
                      </a:lnTo>
                      <a:lnTo>
                        <a:pt x="381986" y="1446502"/>
                      </a:lnTo>
                      <a:lnTo>
                        <a:pt x="311150" y="1377950"/>
                      </a:lnTo>
                      <a:lnTo>
                        <a:pt x="234950" y="1403350"/>
                      </a:lnTo>
                      <a:lnTo>
                        <a:pt x="222250" y="1377950"/>
                      </a:lnTo>
                      <a:lnTo>
                        <a:pt x="171450" y="1371598"/>
                      </a:lnTo>
                      <a:lnTo>
                        <a:pt x="127000" y="1339850"/>
                      </a:lnTo>
                      <a:lnTo>
                        <a:pt x="190500" y="1282702"/>
                      </a:lnTo>
                      <a:lnTo>
                        <a:pt x="209550" y="1073150"/>
                      </a:lnTo>
                      <a:lnTo>
                        <a:pt x="190500" y="1035050"/>
                      </a:lnTo>
                      <a:lnTo>
                        <a:pt x="222250" y="965198"/>
                      </a:lnTo>
                      <a:lnTo>
                        <a:pt x="254000" y="781050"/>
                      </a:lnTo>
                      <a:lnTo>
                        <a:pt x="215900" y="736598"/>
                      </a:lnTo>
                      <a:lnTo>
                        <a:pt x="107950" y="628650"/>
                      </a:lnTo>
                      <a:lnTo>
                        <a:pt x="0" y="533398"/>
                      </a:lnTo>
                      <a:lnTo>
                        <a:pt x="82550" y="539750"/>
                      </a:lnTo>
                      <a:lnTo>
                        <a:pt x="139700" y="571502"/>
                      </a:lnTo>
                      <a:lnTo>
                        <a:pt x="222250" y="609598"/>
                      </a:lnTo>
                      <a:lnTo>
                        <a:pt x="298450" y="603250"/>
                      </a:lnTo>
                      <a:lnTo>
                        <a:pt x="406400" y="615950"/>
                      </a:lnTo>
                      <a:lnTo>
                        <a:pt x="431800" y="615950"/>
                      </a:lnTo>
                      <a:lnTo>
                        <a:pt x="571500" y="457198"/>
                      </a:lnTo>
                      <a:lnTo>
                        <a:pt x="666750" y="393702"/>
                      </a:lnTo>
                      <a:lnTo>
                        <a:pt x="774700" y="304798"/>
                      </a:lnTo>
                      <a:lnTo>
                        <a:pt x="863600" y="285750"/>
                      </a:lnTo>
                      <a:lnTo>
                        <a:pt x="990600" y="184150"/>
                      </a:lnTo>
                      <a:lnTo>
                        <a:pt x="1009650" y="146050"/>
                      </a:lnTo>
                      <a:lnTo>
                        <a:pt x="984250" y="88900"/>
                      </a:lnTo>
                      <a:lnTo>
                        <a:pt x="1079500" y="88900"/>
                      </a:lnTo>
                      <a:lnTo>
                        <a:pt x="1149350" y="76200"/>
                      </a:lnTo>
                      <a:lnTo>
                        <a:pt x="1276350" y="146050"/>
                      </a:lnTo>
                      <a:lnTo>
                        <a:pt x="1327150" y="165100"/>
                      </a:lnTo>
                      <a:lnTo>
                        <a:pt x="1492250" y="184150"/>
                      </a:lnTo>
                      <a:lnTo>
                        <a:pt x="1638300" y="165100"/>
                      </a:lnTo>
                      <a:lnTo>
                        <a:pt x="1606550" y="120650"/>
                      </a:lnTo>
                      <a:lnTo>
                        <a:pt x="1663700" y="101600"/>
                      </a:lnTo>
                      <a:lnTo>
                        <a:pt x="1695450" y="82550"/>
                      </a:lnTo>
                      <a:lnTo>
                        <a:pt x="1695450" y="31750"/>
                      </a:lnTo>
                      <a:close/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21" name="フリーフォーム: 図形 620">
                  <a:extLst>
                    <a:ext uri="{FF2B5EF4-FFF2-40B4-BE49-F238E27FC236}">
                      <a16:creationId xmlns:a16="http://schemas.microsoft.com/office/drawing/2014/main" id="{B3380DAC-E739-AFFF-6B1F-71DA9DEDA6E6}"/>
                    </a:ext>
                  </a:extLst>
                </p:cNvPr>
                <p:cNvSpPr/>
                <p:nvPr/>
              </p:nvSpPr>
              <p:spPr>
                <a:xfrm>
                  <a:off x="1060158" y="2253392"/>
                  <a:ext cx="1112865" cy="919573"/>
                </a:xfrm>
                <a:custGeom>
                  <a:avLst/>
                  <a:gdLst>
                    <a:gd name="connsiteX0" fmla="*/ 5425440 w 5425440"/>
                    <a:gd name="connsiteY0" fmla="*/ 1093892 h 4483100"/>
                    <a:gd name="connsiteX1" fmla="*/ 5425436 w 5425440"/>
                    <a:gd name="connsiteY1" fmla="*/ 1093896 h 4483100"/>
                    <a:gd name="connsiteX2" fmla="*/ 5359400 w 5425440"/>
                    <a:gd name="connsiteY2" fmla="*/ 1104900 h 4483100"/>
                    <a:gd name="connsiteX3" fmla="*/ 2724150 w 5425440"/>
                    <a:gd name="connsiteY3" fmla="*/ 0 h 4483100"/>
                    <a:gd name="connsiteX4" fmla="*/ 2813050 w 5425440"/>
                    <a:gd name="connsiteY4" fmla="*/ 69852 h 4483100"/>
                    <a:gd name="connsiteX5" fmla="*/ 2901950 w 5425440"/>
                    <a:gd name="connsiteY5" fmla="*/ 228600 h 4483100"/>
                    <a:gd name="connsiteX6" fmla="*/ 2984500 w 5425440"/>
                    <a:gd name="connsiteY6" fmla="*/ 311148 h 4483100"/>
                    <a:gd name="connsiteX7" fmla="*/ 3067050 w 5425440"/>
                    <a:gd name="connsiteY7" fmla="*/ 539748 h 4483100"/>
                    <a:gd name="connsiteX8" fmla="*/ 3067050 w 5425440"/>
                    <a:gd name="connsiteY8" fmla="*/ 590548 h 4483100"/>
                    <a:gd name="connsiteX9" fmla="*/ 3175000 w 5425440"/>
                    <a:gd name="connsiteY9" fmla="*/ 717548 h 4483100"/>
                    <a:gd name="connsiteX10" fmla="*/ 3238500 w 5425440"/>
                    <a:gd name="connsiteY10" fmla="*/ 717548 h 4483100"/>
                    <a:gd name="connsiteX11" fmla="*/ 3270250 w 5425440"/>
                    <a:gd name="connsiteY11" fmla="*/ 742948 h 4483100"/>
                    <a:gd name="connsiteX12" fmla="*/ 3321050 w 5425440"/>
                    <a:gd name="connsiteY12" fmla="*/ 755652 h 4483100"/>
                    <a:gd name="connsiteX13" fmla="*/ 3587750 w 5425440"/>
                    <a:gd name="connsiteY13" fmla="*/ 673100 h 4483100"/>
                    <a:gd name="connsiteX14" fmla="*/ 3708400 w 5425440"/>
                    <a:gd name="connsiteY14" fmla="*/ 590548 h 4483100"/>
                    <a:gd name="connsiteX15" fmla="*/ 3771900 w 5425440"/>
                    <a:gd name="connsiteY15" fmla="*/ 584200 h 4483100"/>
                    <a:gd name="connsiteX16" fmla="*/ 3886200 w 5425440"/>
                    <a:gd name="connsiteY16" fmla="*/ 571500 h 4483100"/>
                    <a:gd name="connsiteX17" fmla="*/ 4191000 w 5425440"/>
                    <a:gd name="connsiteY17" fmla="*/ 539748 h 4483100"/>
                    <a:gd name="connsiteX18" fmla="*/ 4432300 w 5425440"/>
                    <a:gd name="connsiteY18" fmla="*/ 609600 h 4483100"/>
                    <a:gd name="connsiteX19" fmla="*/ 4540250 w 5425440"/>
                    <a:gd name="connsiteY19" fmla="*/ 508000 h 4483100"/>
                    <a:gd name="connsiteX20" fmla="*/ 4616450 w 5425440"/>
                    <a:gd name="connsiteY20" fmla="*/ 412748 h 4483100"/>
                    <a:gd name="connsiteX21" fmla="*/ 4737100 w 5425440"/>
                    <a:gd name="connsiteY21" fmla="*/ 361948 h 4483100"/>
                    <a:gd name="connsiteX22" fmla="*/ 4743358 w 5425440"/>
                    <a:gd name="connsiteY22" fmla="*/ 360072 h 4483100"/>
                    <a:gd name="connsiteX23" fmla="*/ 4781550 w 5425440"/>
                    <a:gd name="connsiteY23" fmla="*/ 387348 h 4483100"/>
                    <a:gd name="connsiteX24" fmla="*/ 4832350 w 5425440"/>
                    <a:gd name="connsiteY24" fmla="*/ 393700 h 4483100"/>
                    <a:gd name="connsiteX25" fmla="*/ 4845050 w 5425440"/>
                    <a:gd name="connsiteY25" fmla="*/ 419100 h 4483100"/>
                    <a:gd name="connsiteX26" fmla="*/ 4921250 w 5425440"/>
                    <a:gd name="connsiteY26" fmla="*/ 393700 h 4483100"/>
                    <a:gd name="connsiteX27" fmla="*/ 4992086 w 5425440"/>
                    <a:gd name="connsiteY27" fmla="*/ 462252 h 4483100"/>
                    <a:gd name="connsiteX28" fmla="*/ 4946650 w 5425440"/>
                    <a:gd name="connsiteY28" fmla="*/ 558800 h 4483100"/>
                    <a:gd name="connsiteX29" fmla="*/ 4972050 w 5425440"/>
                    <a:gd name="connsiteY29" fmla="*/ 647700 h 4483100"/>
                    <a:gd name="connsiteX30" fmla="*/ 4997450 w 5425440"/>
                    <a:gd name="connsiteY30" fmla="*/ 711200 h 4483100"/>
                    <a:gd name="connsiteX31" fmla="*/ 4972050 w 5425440"/>
                    <a:gd name="connsiteY31" fmla="*/ 793748 h 4483100"/>
                    <a:gd name="connsiteX32" fmla="*/ 4997450 w 5425440"/>
                    <a:gd name="connsiteY32" fmla="*/ 838200 h 4483100"/>
                    <a:gd name="connsiteX33" fmla="*/ 4933950 w 5425440"/>
                    <a:gd name="connsiteY33" fmla="*/ 889000 h 4483100"/>
                    <a:gd name="connsiteX34" fmla="*/ 4914900 w 5425440"/>
                    <a:gd name="connsiteY34" fmla="*/ 933452 h 4483100"/>
                    <a:gd name="connsiteX35" fmla="*/ 4914518 w 5425440"/>
                    <a:gd name="connsiteY35" fmla="*/ 935628 h 4483100"/>
                    <a:gd name="connsiteX36" fmla="*/ 4908550 w 5425440"/>
                    <a:gd name="connsiteY36" fmla="*/ 927100 h 4483100"/>
                    <a:gd name="connsiteX37" fmla="*/ 4832350 w 5425440"/>
                    <a:gd name="connsiteY37" fmla="*/ 958852 h 4483100"/>
                    <a:gd name="connsiteX38" fmla="*/ 4743450 w 5425440"/>
                    <a:gd name="connsiteY38" fmla="*/ 939800 h 4483100"/>
                    <a:gd name="connsiteX39" fmla="*/ 4667250 w 5425440"/>
                    <a:gd name="connsiteY39" fmla="*/ 984252 h 4483100"/>
                    <a:gd name="connsiteX40" fmla="*/ 4552950 w 5425440"/>
                    <a:gd name="connsiteY40" fmla="*/ 933452 h 4483100"/>
                    <a:gd name="connsiteX41" fmla="*/ 4419600 w 5425440"/>
                    <a:gd name="connsiteY41" fmla="*/ 1117600 h 4483100"/>
                    <a:gd name="connsiteX42" fmla="*/ 4222750 w 5425440"/>
                    <a:gd name="connsiteY42" fmla="*/ 1104900 h 4483100"/>
                    <a:gd name="connsiteX43" fmla="*/ 4133850 w 5425440"/>
                    <a:gd name="connsiteY43" fmla="*/ 1073148 h 4483100"/>
                    <a:gd name="connsiteX44" fmla="*/ 4095750 w 5425440"/>
                    <a:gd name="connsiteY44" fmla="*/ 1117600 h 4483100"/>
                    <a:gd name="connsiteX45" fmla="*/ 4000500 w 5425440"/>
                    <a:gd name="connsiteY45" fmla="*/ 1092200 h 4483100"/>
                    <a:gd name="connsiteX46" fmla="*/ 3898900 w 5425440"/>
                    <a:gd name="connsiteY46" fmla="*/ 1168400 h 4483100"/>
                    <a:gd name="connsiteX47" fmla="*/ 3752850 w 5425440"/>
                    <a:gd name="connsiteY47" fmla="*/ 1130300 h 4483100"/>
                    <a:gd name="connsiteX48" fmla="*/ 3663950 w 5425440"/>
                    <a:gd name="connsiteY48" fmla="*/ 1263652 h 4483100"/>
                    <a:gd name="connsiteX49" fmla="*/ 3568700 w 5425440"/>
                    <a:gd name="connsiteY49" fmla="*/ 1301748 h 4483100"/>
                    <a:gd name="connsiteX50" fmla="*/ 3492500 w 5425440"/>
                    <a:gd name="connsiteY50" fmla="*/ 1263652 h 4483100"/>
                    <a:gd name="connsiteX51" fmla="*/ 3390900 w 5425440"/>
                    <a:gd name="connsiteY51" fmla="*/ 1416052 h 4483100"/>
                    <a:gd name="connsiteX52" fmla="*/ 3378200 w 5425440"/>
                    <a:gd name="connsiteY52" fmla="*/ 1466852 h 4483100"/>
                    <a:gd name="connsiteX53" fmla="*/ 3333750 w 5425440"/>
                    <a:gd name="connsiteY53" fmla="*/ 1524000 h 4483100"/>
                    <a:gd name="connsiteX54" fmla="*/ 3333750 w 5425440"/>
                    <a:gd name="connsiteY54" fmla="*/ 1593852 h 4483100"/>
                    <a:gd name="connsiteX55" fmla="*/ 3270250 w 5425440"/>
                    <a:gd name="connsiteY55" fmla="*/ 1619252 h 4483100"/>
                    <a:gd name="connsiteX56" fmla="*/ 3263900 w 5425440"/>
                    <a:gd name="connsiteY56" fmla="*/ 1701800 h 4483100"/>
                    <a:gd name="connsiteX57" fmla="*/ 3219450 w 5425440"/>
                    <a:gd name="connsiteY57" fmla="*/ 1765300 h 4483100"/>
                    <a:gd name="connsiteX58" fmla="*/ 3187700 w 5425440"/>
                    <a:gd name="connsiteY58" fmla="*/ 1765300 h 4483100"/>
                    <a:gd name="connsiteX59" fmla="*/ 3086100 w 5425440"/>
                    <a:gd name="connsiteY59" fmla="*/ 1873252 h 4483100"/>
                    <a:gd name="connsiteX60" fmla="*/ 3117850 w 5425440"/>
                    <a:gd name="connsiteY60" fmla="*/ 1930400 h 4483100"/>
                    <a:gd name="connsiteX61" fmla="*/ 3073400 w 5425440"/>
                    <a:gd name="connsiteY61" fmla="*/ 1993900 h 4483100"/>
                    <a:gd name="connsiteX62" fmla="*/ 3048000 w 5425440"/>
                    <a:gd name="connsiteY62" fmla="*/ 2063748 h 4483100"/>
                    <a:gd name="connsiteX63" fmla="*/ 3079750 w 5425440"/>
                    <a:gd name="connsiteY63" fmla="*/ 2120900 h 4483100"/>
                    <a:gd name="connsiteX64" fmla="*/ 3079750 w 5425440"/>
                    <a:gd name="connsiteY64" fmla="*/ 2178052 h 4483100"/>
                    <a:gd name="connsiteX65" fmla="*/ 2876550 w 5425440"/>
                    <a:gd name="connsiteY65" fmla="*/ 2419348 h 4483100"/>
                    <a:gd name="connsiteX66" fmla="*/ 2736850 w 5425440"/>
                    <a:gd name="connsiteY66" fmla="*/ 2470148 h 4483100"/>
                    <a:gd name="connsiteX67" fmla="*/ 2597150 w 5425440"/>
                    <a:gd name="connsiteY67" fmla="*/ 2438400 h 4483100"/>
                    <a:gd name="connsiteX68" fmla="*/ 2508250 w 5425440"/>
                    <a:gd name="connsiteY68" fmla="*/ 2432052 h 4483100"/>
                    <a:gd name="connsiteX69" fmla="*/ 2432050 w 5425440"/>
                    <a:gd name="connsiteY69" fmla="*/ 2413000 h 4483100"/>
                    <a:gd name="connsiteX70" fmla="*/ 2305050 w 5425440"/>
                    <a:gd name="connsiteY70" fmla="*/ 2482852 h 4483100"/>
                    <a:gd name="connsiteX71" fmla="*/ 2349500 w 5425440"/>
                    <a:gd name="connsiteY71" fmla="*/ 2546348 h 4483100"/>
                    <a:gd name="connsiteX72" fmla="*/ 2387600 w 5425440"/>
                    <a:gd name="connsiteY72" fmla="*/ 2717800 h 4483100"/>
                    <a:gd name="connsiteX73" fmla="*/ 2432050 w 5425440"/>
                    <a:gd name="connsiteY73" fmla="*/ 2736852 h 4483100"/>
                    <a:gd name="connsiteX74" fmla="*/ 2444750 w 5425440"/>
                    <a:gd name="connsiteY74" fmla="*/ 2832100 h 4483100"/>
                    <a:gd name="connsiteX75" fmla="*/ 2527300 w 5425440"/>
                    <a:gd name="connsiteY75" fmla="*/ 2857500 h 4483100"/>
                    <a:gd name="connsiteX76" fmla="*/ 2590800 w 5425440"/>
                    <a:gd name="connsiteY76" fmla="*/ 2921000 h 4483100"/>
                    <a:gd name="connsiteX77" fmla="*/ 2584450 w 5425440"/>
                    <a:gd name="connsiteY77" fmla="*/ 3003548 h 4483100"/>
                    <a:gd name="connsiteX78" fmla="*/ 2400300 w 5425440"/>
                    <a:gd name="connsiteY78" fmla="*/ 3111500 h 4483100"/>
                    <a:gd name="connsiteX79" fmla="*/ 2286000 w 5425440"/>
                    <a:gd name="connsiteY79" fmla="*/ 3143252 h 4483100"/>
                    <a:gd name="connsiteX80" fmla="*/ 2222500 w 5425440"/>
                    <a:gd name="connsiteY80" fmla="*/ 3200400 h 4483100"/>
                    <a:gd name="connsiteX81" fmla="*/ 2209800 w 5425440"/>
                    <a:gd name="connsiteY81" fmla="*/ 3289300 h 4483100"/>
                    <a:gd name="connsiteX82" fmla="*/ 2190750 w 5425440"/>
                    <a:gd name="connsiteY82" fmla="*/ 3435348 h 4483100"/>
                    <a:gd name="connsiteX83" fmla="*/ 2076450 w 5425440"/>
                    <a:gd name="connsiteY83" fmla="*/ 3422652 h 4483100"/>
                    <a:gd name="connsiteX84" fmla="*/ 2076450 w 5425440"/>
                    <a:gd name="connsiteY84" fmla="*/ 3479800 h 4483100"/>
                    <a:gd name="connsiteX85" fmla="*/ 1930400 w 5425440"/>
                    <a:gd name="connsiteY85" fmla="*/ 3644900 h 4483100"/>
                    <a:gd name="connsiteX86" fmla="*/ 1784350 w 5425440"/>
                    <a:gd name="connsiteY86" fmla="*/ 3517900 h 4483100"/>
                    <a:gd name="connsiteX87" fmla="*/ 1752600 w 5425440"/>
                    <a:gd name="connsiteY87" fmla="*/ 3498852 h 4483100"/>
                    <a:gd name="connsiteX88" fmla="*/ 1695450 w 5425440"/>
                    <a:gd name="connsiteY88" fmla="*/ 3530600 h 4483100"/>
                    <a:gd name="connsiteX89" fmla="*/ 1746250 w 5425440"/>
                    <a:gd name="connsiteY89" fmla="*/ 3632200 h 4483100"/>
                    <a:gd name="connsiteX90" fmla="*/ 1739900 w 5425440"/>
                    <a:gd name="connsiteY90" fmla="*/ 3651252 h 4483100"/>
                    <a:gd name="connsiteX91" fmla="*/ 1835150 w 5425440"/>
                    <a:gd name="connsiteY91" fmla="*/ 3778252 h 4483100"/>
                    <a:gd name="connsiteX92" fmla="*/ 1879600 w 5425440"/>
                    <a:gd name="connsiteY92" fmla="*/ 3841748 h 4483100"/>
                    <a:gd name="connsiteX93" fmla="*/ 1854200 w 5425440"/>
                    <a:gd name="connsiteY93" fmla="*/ 3956052 h 4483100"/>
                    <a:gd name="connsiteX94" fmla="*/ 1885950 w 5425440"/>
                    <a:gd name="connsiteY94" fmla="*/ 4019548 h 4483100"/>
                    <a:gd name="connsiteX95" fmla="*/ 1917700 w 5425440"/>
                    <a:gd name="connsiteY95" fmla="*/ 4362452 h 4483100"/>
                    <a:gd name="connsiteX96" fmla="*/ 1841500 w 5425440"/>
                    <a:gd name="connsiteY96" fmla="*/ 4375148 h 4483100"/>
                    <a:gd name="connsiteX97" fmla="*/ 1847066 w 5425440"/>
                    <a:gd name="connsiteY97" fmla="*/ 4430816 h 4483100"/>
                    <a:gd name="connsiteX98" fmla="*/ 1841500 w 5425440"/>
                    <a:gd name="connsiteY98" fmla="*/ 4432300 h 4483100"/>
                    <a:gd name="connsiteX99" fmla="*/ 1644650 w 5425440"/>
                    <a:gd name="connsiteY99" fmla="*/ 4483100 h 4483100"/>
                    <a:gd name="connsiteX100" fmla="*/ 1600200 w 5425440"/>
                    <a:gd name="connsiteY100" fmla="*/ 4394200 h 4483100"/>
                    <a:gd name="connsiteX101" fmla="*/ 1562100 w 5425440"/>
                    <a:gd name="connsiteY101" fmla="*/ 4394200 h 4483100"/>
                    <a:gd name="connsiteX102" fmla="*/ 1492250 w 5425440"/>
                    <a:gd name="connsiteY102" fmla="*/ 4375148 h 4483100"/>
                    <a:gd name="connsiteX103" fmla="*/ 1473200 w 5425440"/>
                    <a:gd name="connsiteY103" fmla="*/ 4318000 h 4483100"/>
                    <a:gd name="connsiteX104" fmla="*/ 1377950 w 5425440"/>
                    <a:gd name="connsiteY104" fmla="*/ 4292600 h 4483100"/>
                    <a:gd name="connsiteX105" fmla="*/ 1377950 w 5425440"/>
                    <a:gd name="connsiteY105" fmla="*/ 4184652 h 4483100"/>
                    <a:gd name="connsiteX106" fmla="*/ 1333500 w 5425440"/>
                    <a:gd name="connsiteY106" fmla="*/ 4146548 h 4483100"/>
                    <a:gd name="connsiteX107" fmla="*/ 1295400 w 5425440"/>
                    <a:gd name="connsiteY107" fmla="*/ 4089400 h 4483100"/>
                    <a:gd name="connsiteX108" fmla="*/ 1282700 w 5425440"/>
                    <a:gd name="connsiteY108" fmla="*/ 3886200 h 4483100"/>
                    <a:gd name="connsiteX109" fmla="*/ 1244600 w 5425440"/>
                    <a:gd name="connsiteY109" fmla="*/ 3841748 h 4483100"/>
                    <a:gd name="connsiteX110" fmla="*/ 1257300 w 5425440"/>
                    <a:gd name="connsiteY110" fmla="*/ 3822700 h 4483100"/>
                    <a:gd name="connsiteX111" fmla="*/ 1257300 w 5425440"/>
                    <a:gd name="connsiteY111" fmla="*/ 3740148 h 4483100"/>
                    <a:gd name="connsiteX112" fmla="*/ 1327150 w 5425440"/>
                    <a:gd name="connsiteY112" fmla="*/ 3714748 h 4483100"/>
                    <a:gd name="connsiteX113" fmla="*/ 1289050 w 5425440"/>
                    <a:gd name="connsiteY113" fmla="*/ 3657600 h 4483100"/>
                    <a:gd name="connsiteX114" fmla="*/ 1225550 w 5425440"/>
                    <a:gd name="connsiteY114" fmla="*/ 3638548 h 4483100"/>
                    <a:gd name="connsiteX115" fmla="*/ 1181100 w 5425440"/>
                    <a:gd name="connsiteY115" fmla="*/ 3625852 h 4483100"/>
                    <a:gd name="connsiteX116" fmla="*/ 1181100 w 5425440"/>
                    <a:gd name="connsiteY116" fmla="*/ 3575052 h 4483100"/>
                    <a:gd name="connsiteX117" fmla="*/ 1219200 w 5425440"/>
                    <a:gd name="connsiteY117" fmla="*/ 3530600 h 4483100"/>
                    <a:gd name="connsiteX118" fmla="*/ 1282700 w 5425440"/>
                    <a:gd name="connsiteY118" fmla="*/ 3536948 h 4483100"/>
                    <a:gd name="connsiteX119" fmla="*/ 1333500 w 5425440"/>
                    <a:gd name="connsiteY119" fmla="*/ 3524252 h 4483100"/>
                    <a:gd name="connsiteX120" fmla="*/ 1352550 w 5425440"/>
                    <a:gd name="connsiteY120" fmla="*/ 3473452 h 4483100"/>
                    <a:gd name="connsiteX121" fmla="*/ 1390650 w 5425440"/>
                    <a:gd name="connsiteY121" fmla="*/ 3378200 h 4483100"/>
                    <a:gd name="connsiteX122" fmla="*/ 1479550 w 5425440"/>
                    <a:gd name="connsiteY122" fmla="*/ 3359148 h 4483100"/>
                    <a:gd name="connsiteX123" fmla="*/ 1473200 w 5425440"/>
                    <a:gd name="connsiteY123" fmla="*/ 3321052 h 4483100"/>
                    <a:gd name="connsiteX124" fmla="*/ 1428750 w 5425440"/>
                    <a:gd name="connsiteY124" fmla="*/ 3289300 h 4483100"/>
                    <a:gd name="connsiteX125" fmla="*/ 1454150 w 5425440"/>
                    <a:gd name="connsiteY125" fmla="*/ 3238500 h 4483100"/>
                    <a:gd name="connsiteX126" fmla="*/ 1371600 w 5425440"/>
                    <a:gd name="connsiteY126" fmla="*/ 3200400 h 4483100"/>
                    <a:gd name="connsiteX127" fmla="*/ 1289050 w 5425440"/>
                    <a:gd name="connsiteY127" fmla="*/ 3175000 h 4483100"/>
                    <a:gd name="connsiteX128" fmla="*/ 1314450 w 5425440"/>
                    <a:gd name="connsiteY128" fmla="*/ 3105148 h 4483100"/>
                    <a:gd name="connsiteX129" fmla="*/ 1377950 w 5425440"/>
                    <a:gd name="connsiteY129" fmla="*/ 3086100 h 4483100"/>
                    <a:gd name="connsiteX130" fmla="*/ 1409700 w 5425440"/>
                    <a:gd name="connsiteY130" fmla="*/ 3035300 h 4483100"/>
                    <a:gd name="connsiteX131" fmla="*/ 1320800 w 5425440"/>
                    <a:gd name="connsiteY131" fmla="*/ 2990852 h 4483100"/>
                    <a:gd name="connsiteX132" fmla="*/ 1276350 w 5425440"/>
                    <a:gd name="connsiteY132" fmla="*/ 2997200 h 4483100"/>
                    <a:gd name="connsiteX133" fmla="*/ 1130300 w 5425440"/>
                    <a:gd name="connsiteY133" fmla="*/ 2997200 h 4483100"/>
                    <a:gd name="connsiteX134" fmla="*/ 1104900 w 5425440"/>
                    <a:gd name="connsiteY134" fmla="*/ 3035300 h 4483100"/>
                    <a:gd name="connsiteX135" fmla="*/ 1054100 w 5425440"/>
                    <a:gd name="connsiteY135" fmla="*/ 3028948 h 4483100"/>
                    <a:gd name="connsiteX136" fmla="*/ 996950 w 5425440"/>
                    <a:gd name="connsiteY136" fmla="*/ 2978148 h 4483100"/>
                    <a:gd name="connsiteX137" fmla="*/ 996950 w 5425440"/>
                    <a:gd name="connsiteY137" fmla="*/ 2927348 h 4483100"/>
                    <a:gd name="connsiteX138" fmla="*/ 1098550 w 5425440"/>
                    <a:gd name="connsiteY138" fmla="*/ 2901948 h 4483100"/>
                    <a:gd name="connsiteX139" fmla="*/ 1098550 w 5425440"/>
                    <a:gd name="connsiteY139" fmla="*/ 2819400 h 4483100"/>
                    <a:gd name="connsiteX140" fmla="*/ 1041400 w 5425440"/>
                    <a:gd name="connsiteY140" fmla="*/ 2806700 h 4483100"/>
                    <a:gd name="connsiteX141" fmla="*/ 1009650 w 5425440"/>
                    <a:gd name="connsiteY141" fmla="*/ 2794000 h 4483100"/>
                    <a:gd name="connsiteX142" fmla="*/ 1028700 w 5425440"/>
                    <a:gd name="connsiteY142" fmla="*/ 2743200 h 4483100"/>
                    <a:gd name="connsiteX143" fmla="*/ 1028700 w 5425440"/>
                    <a:gd name="connsiteY143" fmla="*/ 2635252 h 4483100"/>
                    <a:gd name="connsiteX144" fmla="*/ 1047750 w 5425440"/>
                    <a:gd name="connsiteY144" fmla="*/ 2603500 h 4483100"/>
                    <a:gd name="connsiteX145" fmla="*/ 1073150 w 5425440"/>
                    <a:gd name="connsiteY145" fmla="*/ 2501900 h 4483100"/>
                    <a:gd name="connsiteX146" fmla="*/ 1003300 w 5425440"/>
                    <a:gd name="connsiteY146" fmla="*/ 2489200 h 4483100"/>
                    <a:gd name="connsiteX147" fmla="*/ 895350 w 5425440"/>
                    <a:gd name="connsiteY147" fmla="*/ 2425700 h 4483100"/>
                    <a:gd name="connsiteX148" fmla="*/ 755650 w 5425440"/>
                    <a:gd name="connsiteY148" fmla="*/ 2457452 h 4483100"/>
                    <a:gd name="connsiteX149" fmla="*/ 609600 w 5425440"/>
                    <a:gd name="connsiteY149" fmla="*/ 2495548 h 4483100"/>
                    <a:gd name="connsiteX150" fmla="*/ 508000 w 5425440"/>
                    <a:gd name="connsiteY150" fmla="*/ 2597148 h 4483100"/>
                    <a:gd name="connsiteX151" fmla="*/ 412750 w 5425440"/>
                    <a:gd name="connsiteY151" fmla="*/ 2660652 h 4483100"/>
                    <a:gd name="connsiteX152" fmla="*/ 311150 w 5425440"/>
                    <a:gd name="connsiteY152" fmla="*/ 2724148 h 4483100"/>
                    <a:gd name="connsiteX153" fmla="*/ 273050 w 5425440"/>
                    <a:gd name="connsiteY153" fmla="*/ 2806700 h 4483100"/>
                    <a:gd name="connsiteX154" fmla="*/ 152400 w 5425440"/>
                    <a:gd name="connsiteY154" fmla="*/ 2800348 h 4483100"/>
                    <a:gd name="connsiteX155" fmla="*/ 133350 w 5425440"/>
                    <a:gd name="connsiteY155" fmla="*/ 2755900 h 4483100"/>
                    <a:gd name="connsiteX156" fmla="*/ 0 w 5425440"/>
                    <a:gd name="connsiteY156" fmla="*/ 2781300 h 4483100"/>
                    <a:gd name="connsiteX157" fmla="*/ 222250 w 5425440"/>
                    <a:gd name="connsiteY157" fmla="*/ 2635252 h 4483100"/>
                    <a:gd name="connsiteX158" fmla="*/ 330200 w 5425440"/>
                    <a:gd name="connsiteY158" fmla="*/ 2616200 h 4483100"/>
                    <a:gd name="connsiteX159" fmla="*/ 349250 w 5425440"/>
                    <a:gd name="connsiteY159" fmla="*/ 2540000 h 4483100"/>
                    <a:gd name="connsiteX160" fmla="*/ 419100 w 5425440"/>
                    <a:gd name="connsiteY160" fmla="*/ 2540000 h 4483100"/>
                    <a:gd name="connsiteX161" fmla="*/ 495300 w 5425440"/>
                    <a:gd name="connsiteY161" fmla="*/ 2495548 h 4483100"/>
                    <a:gd name="connsiteX162" fmla="*/ 806450 w 5425440"/>
                    <a:gd name="connsiteY162" fmla="*/ 2336800 h 4483100"/>
                    <a:gd name="connsiteX163" fmla="*/ 1104900 w 5425440"/>
                    <a:gd name="connsiteY163" fmla="*/ 2152652 h 4483100"/>
                    <a:gd name="connsiteX164" fmla="*/ 1301750 w 5425440"/>
                    <a:gd name="connsiteY164" fmla="*/ 1885948 h 4483100"/>
                    <a:gd name="connsiteX165" fmla="*/ 1644650 w 5425440"/>
                    <a:gd name="connsiteY165" fmla="*/ 1739900 h 4483100"/>
                    <a:gd name="connsiteX166" fmla="*/ 1847850 w 5425440"/>
                    <a:gd name="connsiteY166" fmla="*/ 1606548 h 4483100"/>
                    <a:gd name="connsiteX167" fmla="*/ 1924050 w 5425440"/>
                    <a:gd name="connsiteY167" fmla="*/ 1447800 h 4483100"/>
                    <a:gd name="connsiteX168" fmla="*/ 1968500 w 5425440"/>
                    <a:gd name="connsiteY168" fmla="*/ 1377948 h 4483100"/>
                    <a:gd name="connsiteX169" fmla="*/ 1930400 w 5425440"/>
                    <a:gd name="connsiteY169" fmla="*/ 1168400 h 4483100"/>
                    <a:gd name="connsiteX170" fmla="*/ 1974850 w 5425440"/>
                    <a:gd name="connsiteY170" fmla="*/ 1054100 h 4483100"/>
                    <a:gd name="connsiteX171" fmla="*/ 1955800 w 5425440"/>
                    <a:gd name="connsiteY171" fmla="*/ 984252 h 4483100"/>
                    <a:gd name="connsiteX172" fmla="*/ 2006600 w 5425440"/>
                    <a:gd name="connsiteY172" fmla="*/ 838200 h 4483100"/>
                    <a:gd name="connsiteX173" fmla="*/ 2076450 w 5425440"/>
                    <a:gd name="connsiteY173" fmla="*/ 850900 h 4483100"/>
                    <a:gd name="connsiteX174" fmla="*/ 2127250 w 5425440"/>
                    <a:gd name="connsiteY174" fmla="*/ 831852 h 4483100"/>
                    <a:gd name="connsiteX175" fmla="*/ 2165350 w 5425440"/>
                    <a:gd name="connsiteY175" fmla="*/ 723900 h 4483100"/>
                    <a:gd name="connsiteX176" fmla="*/ 2190750 w 5425440"/>
                    <a:gd name="connsiteY176" fmla="*/ 488948 h 4483100"/>
                    <a:gd name="connsiteX177" fmla="*/ 2336800 w 5425440"/>
                    <a:gd name="connsiteY177" fmla="*/ 387348 h 4483100"/>
                    <a:gd name="connsiteX178" fmla="*/ 2387600 w 5425440"/>
                    <a:gd name="connsiteY178" fmla="*/ 317500 h 4483100"/>
                    <a:gd name="connsiteX179" fmla="*/ 2571750 w 5425440"/>
                    <a:gd name="connsiteY179" fmla="*/ 273052 h 4483100"/>
                    <a:gd name="connsiteX180" fmla="*/ 2609850 w 5425440"/>
                    <a:gd name="connsiteY180" fmla="*/ 273052 h 4483100"/>
                    <a:gd name="connsiteX181" fmla="*/ 2635250 w 5425440"/>
                    <a:gd name="connsiteY181" fmla="*/ 260348 h 4483100"/>
                    <a:gd name="connsiteX182" fmla="*/ 2654300 w 5425440"/>
                    <a:gd name="connsiteY182" fmla="*/ 139700 h 4483100"/>
                    <a:gd name="connsiteX183" fmla="*/ 2641600 w 5425440"/>
                    <a:gd name="connsiteY183" fmla="*/ 57148 h 4483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</a:cxnLst>
                  <a:rect l="l" t="t" r="r" b="b"/>
                  <a:pathLst>
                    <a:path w="5425440" h="4483100">
                      <a:moveTo>
                        <a:pt x="5425440" y="1093892"/>
                      </a:moveTo>
                      <a:lnTo>
                        <a:pt x="5425436" y="1093896"/>
                      </a:lnTo>
                      <a:lnTo>
                        <a:pt x="5359400" y="1104900"/>
                      </a:lnTo>
                      <a:close/>
                      <a:moveTo>
                        <a:pt x="2724150" y="0"/>
                      </a:moveTo>
                      <a:lnTo>
                        <a:pt x="2813050" y="69852"/>
                      </a:lnTo>
                      <a:lnTo>
                        <a:pt x="2901950" y="228600"/>
                      </a:lnTo>
                      <a:lnTo>
                        <a:pt x="2984500" y="311148"/>
                      </a:lnTo>
                      <a:lnTo>
                        <a:pt x="3067050" y="539748"/>
                      </a:lnTo>
                      <a:lnTo>
                        <a:pt x="3067050" y="590548"/>
                      </a:lnTo>
                      <a:lnTo>
                        <a:pt x="3175000" y="717548"/>
                      </a:lnTo>
                      <a:lnTo>
                        <a:pt x="3238500" y="717548"/>
                      </a:lnTo>
                      <a:lnTo>
                        <a:pt x="3270250" y="742948"/>
                      </a:lnTo>
                      <a:lnTo>
                        <a:pt x="3321050" y="755652"/>
                      </a:lnTo>
                      <a:lnTo>
                        <a:pt x="3587750" y="673100"/>
                      </a:lnTo>
                      <a:lnTo>
                        <a:pt x="3708400" y="590548"/>
                      </a:lnTo>
                      <a:lnTo>
                        <a:pt x="3771900" y="584200"/>
                      </a:lnTo>
                      <a:lnTo>
                        <a:pt x="3886200" y="571500"/>
                      </a:lnTo>
                      <a:lnTo>
                        <a:pt x="4191000" y="539748"/>
                      </a:lnTo>
                      <a:lnTo>
                        <a:pt x="4432300" y="609600"/>
                      </a:lnTo>
                      <a:lnTo>
                        <a:pt x="4540250" y="508000"/>
                      </a:lnTo>
                      <a:lnTo>
                        <a:pt x="4616450" y="412748"/>
                      </a:lnTo>
                      <a:lnTo>
                        <a:pt x="4737100" y="361948"/>
                      </a:lnTo>
                      <a:lnTo>
                        <a:pt x="4743358" y="360072"/>
                      </a:lnTo>
                      <a:lnTo>
                        <a:pt x="4781550" y="387348"/>
                      </a:lnTo>
                      <a:lnTo>
                        <a:pt x="4832350" y="393700"/>
                      </a:lnTo>
                      <a:lnTo>
                        <a:pt x="4845050" y="419100"/>
                      </a:lnTo>
                      <a:lnTo>
                        <a:pt x="4921250" y="393700"/>
                      </a:lnTo>
                      <a:lnTo>
                        <a:pt x="4992086" y="462252"/>
                      </a:lnTo>
                      <a:lnTo>
                        <a:pt x="4946650" y="558800"/>
                      </a:lnTo>
                      <a:lnTo>
                        <a:pt x="4972050" y="647700"/>
                      </a:lnTo>
                      <a:lnTo>
                        <a:pt x="4997450" y="711200"/>
                      </a:lnTo>
                      <a:lnTo>
                        <a:pt x="4972050" y="793748"/>
                      </a:lnTo>
                      <a:lnTo>
                        <a:pt x="4997450" y="838200"/>
                      </a:lnTo>
                      <a:lnTo>
                        <a:pt x="4933950" y="889000"/>
                      </a:lnTo>
                      <a:lnTo>
                        <a:pt x="4914900" y="933452"/>
                      </a:lnTo>
                      <a:lnTo>
                        <a:pt x="4914518" y="935628"/>
                      </a:lnTo>
                      <a:lnTo>
                        <a:pt x="4908550" y="927100"/>
                      </a:lnTo>
                      <a:lnTo>
                        <a:pt x="4832350" y="958852"/>
                      </a:lnTo>
                      <a:lnTo>
                        <a:pt x="4743450" y="939800"/>
                      </a:lnTo>
                      <a:lnTo>
                        <a:pt x="4667250" y="984252"/>
                      </a:lnTo>
                      <a:lnTo>
                        <a:pt x="4552950" y="933452"/>
                      </a:lnTo>
                      <a:lnTo>
                        <a:pt x="4419600" y="1117600"/>
                      </a:lnTo>
                      <a:lnTo>
                        <a:pt x="4222750" y="1104900"/>
                      </a:lnTo>
                      <a:lnTo>
                        <a:pt x="4133850" y="1073148"/>
                      </a:lnTo>
                      <a:lnTo>
                        <a:pt x="4095750" y="1117600"/>
                      </a:lnTo>
                      <a:lnTo>
                        <a:pt x="4000500" y="1092200"/>
                      </a:lnTo>
                      <a:lnTo>
                        <a:pt x="3898900" y="1168400"/>
                      </a:lnTo>
                      <a:lnTo>
                        <a:pt x="3752850" y="1130300"/>
                      </a:lnTo>
                      <a:lnTo>
                        <a:pt x="3663950" y="1263652"/>
                      </a:lnTo>
                      <a:lnTo>
                        <a:pt x="3568700" y="1301748"/>
                      </a:lnTo>
                      <a:lnTo>
                        <a:pt x="3492500" y="1263652"/>
                      </a:lnTo>
                      <a:lnTo>
                        <a:pt x="3390900" y="1416052"/>
                      </a:lnTo>
                      <a:lnTo>
                        <a:pt x="3378200" y="1466852"/>
                      </a:lnTo>
                      <a:lnTo>
                        <a:pt x="3333750" y="1524000"/>
                      </a:lnTo>
                      <a:lnTo>
                        <a:pt x="3333750" y="1593852"/>
                      </a:lnTo>
                      <a:lnTo>
                        <a:pt x="3270250" y="1619252"/>
                      </a:lnTo>
                      <a:lnTo>
                        <a:pt x="3263900" y="1701800"/>
                      </a:lnTo>
                      <a:lnTo>
                        <a:pt x="3219450" y="1765300"/>
                      </a:lnTo>
                      <a:lnTo>
                        <a:pt x="3187700" y="1765300"/>
                      </a:lnTo>
                      <a:lnTo>
                        <a:pt x="3086100" y="1873252"/>
                      </a:lnTo>
                      <a:lnTo>
                        <a:pt x="3117850" y="1930400"/>
                      </a:lnTo>
                      <a:lnTo>
                        <a:pt x="3073400" y="1993900"/>
                      </a:lnTo>
                      <a:lnTo>
                        <a:pt x="3048000" y="2063748"/>
                      </a:lnTo>
                      <a:lnTo>
                        <a:pt x="3079750" y="2120900"/>
                      </a:lnTo>
                      <a:lnTo>
                        <a:pt x="3079750" y="2178052"/>
                      </a:lnTo>
                      <a:lnTo>
                        <a:pt x="2876550" y="2419348"/>
                      </a:lnTo>
                      <a:lnTo>
                        <a:pt x="2736850" y="2470148"/>
                      </a:lnTo>
                      <a:lnTo>
                        <a:pt x="2597150" y="2438400"/>
                      </a:lnTo>
                      <a:lnTo>
                        <a:pt x="2508250" y="2432052"/>
                      </a:lnTo>
                      <a:lnTo>
                        <a:pt x="2432050" y="2413000"/>
                      </a:lnTo>
                      <a:lnTo>
                        <a:pt x="2305050" y="2482852"/>
                      </a:lnTo>
                      <a:lnTo>
                        <a:pt x="2349500" y="2546348"/>
                      </a:lnTo>
                      <a:lnTo>
                        <a:pt x="2387600" y="2717800"/>
                      </a:lnTo>
                      <a:lnTo>
                        <a:pt x="2432050" y="2736852"/>
                      </a:lnTo>
                      <a:lnTo>
                        <a:pt x="2444750" y="2832100"/>
                      </a:lnTo>
                      <a:lnTo>
                        <a:pt x="2527300" y="2857500"/>
                      </a:lnTo>
                      <a:lnTo>
                        <a:pt x="2590800" y="2921000"/>
                      </a:lnTo>
                      <a:lnTo>
                        <a:pt x="2584450" y="3003548"/>
                      </a:lnTo>
                      <a:lnTo>
                        <a:pt x="2400300" y="3111500"/>
                      </a:lnTo>
                      <a:lnTo>
                        <a:pt x="2286000" y="3143252"/>
                      </a:lnTo>
                      <a:lnTo>
                        <a:pt x="2222500" y="3200400"/>
                      </a:lnTo>
                      <a:lnTo>
                        <a:pt x="2209800" y="3289300"/>
                      </a:lnTo>
                      <a:lnTo>
                        <a:pt x="2190750" y="3435348"/>
                      </a:lnTo>
                      <a:lnTo>
                        <a:pt x="2076450" y="3422652"/>
                      </a:lnTo>
                      <a:lnTo>
                        <a:pt x="2076450" y="3479800"/>
                      </a:lnTo>
                      <a:lnTo>
                        <a:pt x="1930400" y="3644900"/>
                      </a:lnTo>
                      <a:lnTo>
                        <a:pt x="1784350" y="3517900"/>
                      </a:lnTo>
                      <a:lnTo>
                        <a:pt x="1752600" y="3498852"/>
                      </a:lnTo>
                      <a:lnTo>
                        <a:pt x="1695450" y="3530600"/>
                      </a:lnTo>
                      <a:lnTo>
                        <a:pt x="1746250" y="3632200"/>
                      </a:lnTo>
                      <a:lnTo>
                        <a:pt x="1739900" y="3651252"/>
                      </a:lnTo>
                      <a:lnTo>
                        <a:pt x="1835150" y="3778252"/>
                      </a:lnTo>
                      <a:lnTo>
                        <a:pt x="1879600" y="3841748"/>
                      </a:lnTo>
                      <a:lnTo>
                        <a:pt x="1854200" y="3956052"/>
                      </a:lnTo>
                      <a:lnTo>
                        <a:pt x="1885950" y="4019548"/>
                      </a:lnTo>
                      <a:lnTo>
                        <a:pt x="1917700" y="4362452"/>
                      </a:lnTo>
                      <a:lnTo>
                        <a:pt x="1841500" y="4375148"/>
                      </a:lnTo>
                      <a:lnTo>
                        <a:pt x="1847066" y="4430816"/>
                      </a:lnTo>
                      <a:lnTo>
                        <a:pt x="1841500" y="4432300"/>
                      </a:lnTo>
                      <a:lnTo>
                        <a:pt x="1644650" y="4483100"/>
                      </a:lnTo>
                      <a:lnTo>
                        <a:pt x="1600200" y="4394200"/>
                      </a:lnTo>
                      <a:lnTo>
                        <a:pt x="1562100" y="4394200"/>
                      </a:lnTo>
                      <a:lnTo>
                        <a:pt x="1492250" y="4375148"/>
                      </a:lnTo>
                      <a:lnTo>
                        <a:pt x="1473200" y="4318000"/>
                      </a:lnTo>
                      <a:lnTo>
                        <a:pt x="1377950" y="4292600"/>
                      </a:lnTo>
                      <a:lnTo>
                        <a:pt x="1377950" y="4184652"/>
                      </a:lnTo>
                      <a:lnTo>
                        <a:pt x="1333500" y="4146548"/>
                      </a:lnTo>
                      <a:lnTo>
                        <a:pt x="1295400" y="4089400"/>
                      </a:lnTo>
                      <a:lnTo>
                        <a:pt x="1282700" y="3886200"/>
                      </a:lnTo>
                      <a:lnTo>
                        <a:pt x="1244600" y="3841748"/>
                      </a:lnTo>
                      <a:lnTo>
                        <a:pt x="1257300" y="3822700"/>
                      </a:lnTo>
                      <a:lnTo>
                        <a:pt x="1257300" y="3740148"/>
                      </a:lnTo>
                      <a:lnTo>
                        <a:pt x="1327150" y="3714748"/>
                      </a:lnTo>
                      <a:lnTo>
                        <a:pt x="1289050" y="3657600"/>
                      </a:lnTo>
                      <a:lnTo>
                        <a:pt x="1225550" y="3638548"/>
                      </a:lnTo>
                      <a:lnTo>
                        <a:pt x="1181100" y="3625852"/>
                      </a:lnTo>
                      <a:lnTo>
                        <a:pt x="1181100" y="3575052"/>
                      </a:lnTo>
                      <a:lnTo>
                        <a:pt x="1219200" y="3530600"/>
                      </a:lnTo>
                      <a:lnTo>
                        <a:pt x="1282700" y="3536948"/>
                      </a:lnTo>
                      <a:lnTo>
                        <a:pt x="1333500" y="3524252"/>
                      </a:lnTo>
                      <a:lnTo>
                        <a:pt x="1352550" y="3473452"/>
                      </a:lnTo>
                      <a:lnTo>
                        <a:pt x="1390650" y="3378200"/>
                      </a:lnTo>
                      <a:lnTo>
                        <a:pt x="1479550" y="3359148"/>
                      </a:lnTo>
                      <a:lnTo>
                        <a:pt x="1473200" y="3321052"/>
                      </a:lnTo>
                      <a:lnTo>
                        <a:pt x="1428750" y="3289300"/>
                      </a:lnTo>
                      <a:lnTo>
                        <a:pt x="1454150" y="3238500"/>
                      </a:lnTo>
                      <a:lnTo>
                        <a:pt x="1371600" y="3200400"/>
                      </a:lnTo>
                      <a:lnTo>
                        <a:pt x="1289050" y="3175000"/>
                      </a:lnTo>
                      <a:lnTo>
                        <a:pt x="1314450" y="3105148"/>
                      </a:lnTo>
                      <a:lnTo>
                        <a:pt x="1377950" y="3086100"/>
                      </a:lnTo>
                      <a:lnTo>
                        <a:pt x="1409700" y="3035300"/>
                      </a:lnTo>
                      <a:lnTo>
                        <a:pt x="1320800" y="2990852"/>
                      </a:lnTo>
                      <a:lnTo>
                        <a:pt x="1276350" y="2997200"/>
                      </a:lnTo>
                      <a:lnTo>
                        <a:pt x="1130300" y="2997200"/>
                      </a:lnTo>
                      <a:lnTo>
                        <a:pt x="1104900" y="3035300"/>
                      </a:lnTo>
                      <a:lnTo>
                        <a:pt x="1054100" y="3028948"/>
                      </a:lnTo>
                      <a:lnTo>
                        <a:pt x="996950" y="2978148"/>
                      </a:lnTo>
                      <a:lnTo>
                        <a:pt x="996950" y="2927348"/>
                      </a:lnTo>
                      <a:lnTo>
                        <a:pt x="1098550" y="2901948"/>
                      </a:lnTo>
                      <a:lnTo>
                        <a:pt x="1098550" y="2819400"/>
                      </a:lnTo>
                      <a:lnTo>
                        <a:pt x="1041400" y="2806700"/>
                      </a:lnTo>
                      <a:lnTo>
                        <a:pt x="1009650" y="2794000"/>
                      </a:lnTo>
                      <a:lnTo>
                        <a:pt x="1028700" y="2743200"/>
                      </a:lnTo>
                      <a:lnTo>
                        <a:pt x="1028700" y="2635252"/>
                      </a:lnTo>
                      <a:lnTo>
                        <a:pt x="1047750" y="2603500"/>
                      </a:lnTo>
                      <a:lnTo>
                        <a:pt x="1073150" y="2501900"/>
                      </a:lnTo>
                      <a:lnTo>
                        <a:pt x="1003300" y="2489200"/>
                      </a:lnTo>
                      <a:lnTo>
                        <a:pt x="895350" y="2425700"/>
                      </a:lnTo>
                      <a:lnTo>
                        <a:pt x="755650" y="2457452"/>
                      </a:lnTo>
                      <a:lnTo>
                        <a:pt x="609600" y="2495548"/>
                      </a:lnTo>
                      <a:lnTo>
                        <a:pt x="508000" y="2597148"/>
                      </a:lnTo>
                      <a:lnTo>
                        <a:pt x="412750" y="2660652"/>
                      </a:lnTo>
                      <a:lnTo>
                        <a:pt x="311150" y="2724148"/>
                      </a:lnTo>
                      <a:lnTo>
                        <a:pt x="273050" y="2806700"/>
                      </a:lnTo>
                      <a:lnTo>
                        <a:pt x="152400" y="2800348"/>
                      </a:lnTo>
                      <a:lnTo>
                        <a:pt x="133350" y="2755900"/>
                      </a:lnTo>
                      <a:lnTo>
                        <a:pt x="0" y="2781300"/>
                      </a:lnTo>
                      <a:lnTo>
                        <a:pt x="222250" y="2635252"/>
                      </a:lnTo>
                      <a:lnTo>
                        <a:pt x="330200" y="2616200"/>
                      </a:lnTo>
                      <a:lnTo>
                        <a:pt x="349250" y="2540000"/>
                      </a:lnTo>
                      <a:lnTo>
                        <a:pt x="419100" y="2540000"/>
                      </a:lnTo>
                      <a:lnTo>
                        <a:pt x="495300" y="2495548"/>
                      </a:lnTo>
                      <a:lnTo>
                        <a:pt x="806450" y="2336800"/>
                      </a:lnTo>
                      <a:lnTo>
                        <a:pt x="1104900" y="2152652"/>
                      </a:lnTo>
                      <a:lnTo>
                        <a:pt x="1301750" y="1885948"/>
                      </a:lnTo>
                      <a:lnTo>
                        <a:pt x="1644650" y="1739900"/>
                      </a:lnTo>
                      <a:lnTo>
                        <a:pt x="1847850" y="1606548"/>
                      </a:lnTo>
                      <a:lnTo>
                        <a:pt x="1924050" y="1447800"/>
                      </a:lnTo>
                      <a:lnTo>
                        <a:pt x="1968500" y="1377948"/>
                      </a:lnTo>
                      <a:lnTo>
                        <a:pt x="1930400" y="1168400"/>
                      </a:lnTo>
                      <a:lnTo>
                        <a:pt x="1974850" y="1054100"/>
                      </a:lnTo>
                      <a:lnTo>
                        <a:pt x="1955800" y="984252"/>
                      </a:lnTo>
                      <a:lnTo>
                        <a:pt x="2006600" y="838200"/>
                      </a:lnTo>
                      <a:lnTo>
                        <a:pt x="2076450" y="850900"/>
                      </a:lnTo>
                      <a:lnTo>
                        <a:pt x="2127250" y="831852"/>
                      </a:lnTo>
                      <a:lnTo>
                        <a:pt x="2165350" y="723900"/>
                      </a:lnTo>
                      <a:lnTo>
                        <a:pt x="2190750" y="488948"/>
                      </a:lnTo>
                      <a:lnTo>
                        <a:pt x="2336800" y="387348"/>
                      </a:lnTo>
                      <a:lnTo>
                        <a:pt x="2387600" y="317500"/>
                      </a:lnTo>
                      <a:lnTo>
                        <a:pt x="2571750" y="273052"/>
                      </a:lnTo>
                      <a:lnTo>
                        <a:pt x="2609850" y="273052"/>
                      </a:lnTo>
                      <a:lnTo>
                        <a:pt x="2635250" y="260348"/>
                      </a:lnTo>
                      <a:lnTo>
                        <a:pt x="2654300" y="139700"/>
                      </a:lnTo>
                      <a:lnTo>
                        <a:pt x="2641600" y="57148"/>
                      </a:lnTo>
                      <a:close/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22" name="フリーフォーム: 図形 621">
                  <a:extLst>
                    <a:ext uri="{FF2B5EF4-FFF2-40B4-BE49-F238E27FC236}">
                      <a16:creationId xmlns:a16="http://schemas.microsoft.com/office/drawing/2014/main" id="{B374CA55-2271-CB03-7E49-60E2A9C7E8F6}"/>
                    </a:ext>
                  </a:extLst>
                </p:cNvPr>
                <p:cNvSpPr/>
                <p:nvPr/>
              </p:nvSpPr>
              <p:spPr>
                <a:xfrm>
                  <a:off x="1732775" y="1126662"/>
                  <a:ext cx="868254" cy="420249"/>
                </a:xfrm>
                <a:custGeom>
                  <a:avLst/>
                  <a:gdLst>
                    <a:gd name="connsiteX0" fmla="*/ 3808038 w 4232910"/>
                    <a:gd name="connsiteY0" fmla="*/ 0 h 2048798"/>
                    <a:gd name="connsiteX1" fmla="*/ 3902710 w 4232910"/>
                    <a:gd name="connsiteY1" fmla="*/ 82838 h 2048798"/>
                    <a:gd name="connsiteX2" fmla="*/ 3890010 w 4232910"/>
                    <a:gd name="connsiteY2" fmla="*/ 159038 h 2048798"/>
                    <a:gd name="connsiteX3" fmla="*/ 3953510 w 4232910"/>
                    <a:gd name="connsiteY3" fmla="*/ 178088 h 2048798"/>
                    <a:gd name="connsiteX4" fmla="*/ 3959860 w 4232910"/>
                    <a:gd name="connsiteY4" fmla="*/ 292388 h 2048798"/>
                    <a:gd name="connsiteX5" fmla="*/ 3896360 w 4232910"/>
                    <a:gd name="connsiteY5" fmla="*/ 355888 h 2048798"/>
                    <a:gd name="connsiteX6" fmla="*/ 3966210 w 4232910"/>
                    <a:gd name="connsiteY6" fmla="*/ 393988 h 2048798"/>
                    <a:gd name="connsiteX7" fmla="*/ 4010660 w 4232910"/>
                    <a:gd name="connsiteY7" fmla="*/ 635288 h 2048798"/>
                    <a:gd name="connsiteX8" fmla="*/ 4118610 w 4232910"/>
                    <a:gd name="connsiteY8" fmla="*/ 698788 h 2048798"/>
                    <a:gd name="connsiteX9" fmla="*/ 4112260 w 4232910"/>
                    <a:gd name="connsiteY9" fmla="*/ 882938 h 2048798"/>
                    <a:gd name="connsiteX10" fmla="*/ 4220210 w 4232910"/>
                    <a:gd name="connsiteY10" fmla="*/ 946438 h 2048798"/>
                    <a:gd name="connsiteX11" fmla="*/ 4182110 w 4232910"/>
                    <a:gd name="connsiteY11" fmla="*/ 1092488 h 2048798"/>
                    <a:gd name="connsiteX12" fmla="*/ 4232910 w 4232910"/>
                    <a:gd name="connsiteY12" fmla="*/ 1124238 h 2048798"/>
                    <a:gd name="connsiteX13" fmla="*/ 4220210 w 4232910"/>
                    <a:gd name="connsiteY13" fmla="*/ 1251238 h 2048798"/>
                    <a:gd name="connsiteX14" fmla="*/ 4086860 w 4232910"/>
                    <a:gd name="connsiteY14" fmla="*/ 1371888 h 2048798"/>
                    <a:gd name="connsiteX15" fmla="*/ 3997960 w 4232910"/>
                    <a:gd name="connsiteY15" fmla="*/ 1422688 h 2048798"/>
                    <a:gd name="connsiteX16" fmla="*/ 3902936 w 4232910"/>
                    <a:gd name="connsiteY16" fmla="*/ 1397348 h 2048798"/>
                    <a:gd name="connsiteX17" fmla="*/ 3855720 w 4232910"/>
                    <a:gd name="connsiteY17" fmla="*/ 1355378 h 2048798"/>
                    <a:gd name="connsiteX18" fmla="*/ 3779520 w 4232910"/>
                    <a:gd name="connsiteY18" fmla="*/ 1408718 h 2048798"/>
                    <a:gd name="connsiteX19" fmla="*/ 3649980 w 4232910"/>
                    <a:gd name="connsiteY19" fmla="*/ 1454438 h 2048798"/>
                    <a:gd name="connsiteX20" fmla="*/ 3619500 w 4232910"/>
                    <a:gd name="connsiteY20" fmla="*/ 1530638 h 2048798"/>
                    <a:gd name="connsiteX21" fmla="*/ 3482340 w 4232910"/>
                    <a:gd name="connsiteY21" fmla="*/ 1553498 h 2048798"/>
                    <a:gd name="connsiteX22" fmla="*/ 3444240 w 4232910"/>
                    <a:gd name="connsiteY22" fmla="*/ 1507778 h 2048798"/>
                    <a:gd name="connsiteX23" fmla="*/ 3375660 w 4232910"/>
                    <a:gd name="connsiteY23" fmla="*/ 1553498 h 2048798"/>
                    <a:gd name="connsiteX24" fmla="*/ 3253740 w 4232910"/>
                    <a:gd name="connsiteY24" fmla="*/ 1576358 h 2048798"/>
                    <a:gd name="connsiteX25" fmla="*/ 3177540 w 4232910"/>
                    <a:gd name="connsiteY25" fmla="*/ 1652558 h 2048798"/>
                    <a:gd name="connsiteX26" fmla="*/ 3124200 w 4232910"/>
                    <a:gd name="connsiteY26" fmla="*/ 1515398 h 2048798"/>
                    <a:gd name="connsiteX27" fmla="*/ 3162300 w 4232910"/>
                    <a:gd name="connsiteY27" fmla="*/ 1408718 h 2048798"/>
                    <a:gd name="connsiteX28" fmla="*/ 3078480 w 4232910"/>
                    <a:gd name="connsiteY28" fmla="*/ 1393478 h 2048798"/>
                    <a:gd name="connsiteX29" fmla="*/ 3086100 w 4232910"/>
                    <a:gd name="connsiteY29" fmla="*/ 1309658 h 2048798"/>
                    <a:gd name="connsiteX30" fmla="*/ 3086100 w 4232910"/>
                    <a:gd name="connsiteY30" fmla="*/ 1248698 h 2048798"/>
                    <a:gd name="connsiteX31" fmla="*/ 3040380 w 4232910"/>
                    <a:gd name="connsiteY31" fmla="*/ 1225838 h 2048798"/>
                    <a:gd name="connsiteX32" fmla="*/ 2933700 w 4232910"/>
                    <a:gd name="connsiteY32" fmla="*/ 1142018 h 2048798"/>
                    <a:gd name="connsiteX33" fmla="*/ 2842260 w 4232910"/>
                    <a:gd name="connsiteY33" fmla="*/ 1157258 h 2048798"/>
                    <a:gd name="connsiteX34" fmla="*/ 2758440 w 4232910"/>
                    <a:gd name="connsiteY34" fmla="*/ 1157258 h 2048798"/>
                    <a:gd name="connsiteX35" fmla="*/ 2651760 w 4232910"/>
                    <a:gd name="connsiteY35" fmla="*/ 1119158 h 2048798"/>
                    <a:gd name="connsiteX36" fmla="*/ 2697480 w 4232910"/>
                    <a:gd name="connsiteY36" fmla="*/ 1020098 h 2048798"/>
                    <a:gd name="connsiteX37" fmla="*/ 2667000 w 4232910"/>
                    <a:gd name="connsiteY37" fmla="*/ 974378 h 2048798"/>
                    <a:gd name="connsiteX38" fmla="*/ 2590800 w 4232910"/>
                    <a:gd name="connsiteY38" fmla="*/ 981998 h 2048798"/>
                    <a:gd name="connsiteX39" fmla="*/ 2446020 w 4232910"/>
                    <a:gd name="connsiteY39" fmla="*/ 1058198 h 2048798"/>
                    <a:gd name="connsiteX40" fmla="*/ 2438400 w 4232910"/>
                    <a:gd name="connsiteY40" fmla="*/ 1134398 h 2048798"/>
                    <a:gd name="connsiteX41" fmla="*/ 2354580 w 4232910"/>
                    <a:gd name="connsiteY41" fmla="*/ 1134398 h 2048798"/>
                    <a:gd name="connsiteX42" fmla="*/ 2346960 w 4232910"/>
                    <a:gd name="connsiteY42" fmla="*/ 1187738 h 2048798"/>
                    <a:gd name="connsiteX43" fmla="*/ 2240280 w 4232910"/>
                    <a:gd name="connsiteY43" fmla="*/ 1202978 h 2048798"/>
                    <a:gd name="connsiteX44" fmla="*/ 2240280 w 4232910"/>
                    <a:gd name="connsiteY44" fmla="*/ 1263938 h 2048798"/>
                    <a:gd name="connsiteX45" fmla="*/ 2194560 w 4232910"/>
                    <a:gd name="connsiteY45" fmla="*/ 1340138 h 2048798"/>
                    <a:gd name="connsiteX46" fmla="*/ 2118360 w 4232910"/>
                    <a:gd name="connsiteY46" fmla="*/ 1347758 h 2048798"/>
                    <a:gd name="connsiteX47" fmla="*/ 2034540 w 4232910"/>
                    <a:gd name="connsiteY47" fmla="*/ 1172498 h 2048798"/>
                    <a:gd name="connsiteX48" fmla="*/ 1783080 w 4232910"/>
                    <a:gd name="connsiteY48" fmla="*/ 1073438 h 2048798"/>
                    <a:gd name="connsiteX49" fmla="*/ 1684020 w 4232910"/>
                    <a:gd name="connsiteY49" fmla="*/ 1081058 h 2048798"/>
                    <a:gd name="connsiteX50" fmla="*/ 1470660 w 4232910"/>
                    <a:gd name="connsiteY50" fmla="*/ 1012478 h 2048798"/>
                    <a:gd name="connsiteX51" fmla="*/ 1417320 w 4232910"/>
                    <a:gd name="connsiteY51" fmla="*/ 1020098 h 2048798"/>
                    <a:gd name="connsiteX52" fmla="*/ 1356360 w 4232910"/>
                    <a:gd name="connsiteY52" fmla="*/ 1142018 h 2048798"/>
                    <a:gd name="connsiteX53" fmla="*/ 1325880 w 4232910"/>
                    <a:gd name="connsiteY53" fmla="*/ 1286798 h 2048798"/>
                    <a:gd name="connsiteX54" fmla="*/ 1303020 w 4232910"/>
                    <a:gd name="connsiteY54" fmla="*/ 1370618 h 2048798"/>
                    <a:gd name="connsiteX55" fmla="*/ 1188720 w 4232910"/>
                    <a:gd name="connsiteY55" fmla="*/ 1393478 h 2048798"/>
                    <a:gd name="connsiteX56" fmla="*/ 1158240 w 4232910"/>
                    <a:gd name="connsiteY56" fmla="*/ 1454438 h 2048798"/>
                    <a:gd name="connsiteX57" fmla="*/ 1219200 w 4232910"/>
                    <a:gd name="connsiteY57" fmla="*/ 1576358 h 2048798"/>
                    <a:gd name="connsiteX58" fmla="*/ 960120 w 4232910"/>
                    <a:gd name="connsiteY58" fmla="*/ 1644938 h 2048798"/>
                    <a:gd name="connsiteX59" fmla="*/ 822960 w 4232910"/>
                    <a:gd name="connsiteY59" fmla="*/ 1599218 h 2048798"/>
                    <a:gd name="connsiteX60" fmla="*/ 845820 w 4232910"/>
                    <a:gd name="connsiteY60" fmla="*/ 1835438 h 2048798"/>
                    <a:gd name="connsiteX61" fmla="*/ 754380 w 4232910"/>
                    <a:gd name="connsiteY61" fmla="*/ 1904018 h 2048798"/>
                    <a:gd name="connsiteX62" fmla="*/ 624840 w 4232910"/>
                    <a:gd name="connsiteY62" fmla="*/ 1896398 h 2048798"/>
                    <a:gd name="connsiteX63" fmla="*/ 571500 w 4232910"/>
                    <a:gd name="connsiteY63" fmla="*/ 1934498 h 2048798"/>
                    <a:gd name="connsiteX64" fmla="*/ 525780 w 4232910"/>
                    <a:gd name="connsiteY64" fmla="*/ 1904018 h 2048798"/>
                    <a:gd name="connsiteX65" fmla="*/ 480060 w 4232910"/>
                    <a:gd name="connsiteY65" fmla="*/ 1919258 h 2048798"/>
                    <a:gd name="connsiteX66" fmla="*/ 495300 w 4232910"/>
                    <a:gd name="connsiteY66" fmla="*/ 2003078 h 2048798"/>
                    <a:gd name="connsiteX67" fmla="*/ 419100 w 4232910"/>
                    <a:gd name="connsiteY67" fmla="*/ 2048798 h 2048798"/>
                    <a:gd name="connsiteX68" fmla="*/ 342900 w 4232910"/>
                    <a:gd name="connsiteY68" fmla="*/ 2010698 h 2048798"/>
                    <a:gd name="connsiteX69" fmla="*/ 281940 w 4232910"/>
                    <a:gd name="connsiteY69" fmla="*/ 2033558 h 2048798"/>
                    <a:gd name="connsiteX70" fmla="*/ 266700 w 4232910"/>
                    <a:gd name="connsiteY70" fmla="*/ 2010698 h 2048798"/>
                    <a:gd name="connsiteX71" fmla="*/ 0 w 4232910"/>
                    <a:gd name="connsiteY71" fmla="*/ 2003078 h 2048798"/>
                    <a:gd name="connsiteX72" fmla="*/ 53340 w 4232910"/>
                    <a:gd name="connsiteY72" fmla="*/ 1743998 h 2048798"/>
                    <a:gd name="connsiteX73" fmla="*/ 175260 w 4232910"/>
                    <a:gd name="connsiteY73" fmla="*/ 1652558 h 2048798"/>
                    <a:gd name="connsiteX74" fmla="*/ 137160 w 4232910"/>
                    <a:gd name="connsiteY74" fmla="*/ 1507778 h 2048798"/>
                    <a:gd name="connsiteX75" fmla="*/ 83820 w 4232910"/>
                    <a:gd name="connsiteY75" fmla="*/ 1500158 h 2048798"/>
                    <a:gd name="connsiteX76" fmla="*/ 121920 w 4232910"/>
                    <a:gd name="connsiteY76" fmla="*/ 1439198 h 2048798"/>
                    <a:gd name="connsiteX77" fmla="*/ 297180 w 4232910"/>
                    <a:gd name="connsiteY77" fmla="*/ 1362998 h 2048798"/>
                    <a:gd name="connsiteX78" fmla="*/ 525780 w 4232910"/>
                    <a:gd name="connsiteY78" fmla="*/ 1279178 h 2048798"/>
                    <a:gd name="connsiteX79" fmla="*/ 525780 w 4232910"/>
                    <a:gd name="connsiteY79" fmla="*/ 959138 h 2048798"/>
                    <a:gd name="connsiteX80" fmla="*/ 586740 w 4232910"/>
                    <a:gd name="connsiteY80" fmla="*/ 882938 h 2048798"/>
                    <a:gd name="connsiteX81" fmla="*/ 571500 w 4232910"/>
                    <a:gd name="connsiteY81" fmla="*/ 844838 h 2048798"/>
                    <a:gd name="connsiteX82" fmla="*/ 586740 w 4232910"/>
                    <a:gd name="connsiteY82" fmla="*/ 783878 h 2048798"/>
                    <a:gd name="connsiteX83" fmla="*/ 518160 w 4232910"/>
                    <a:gd name="connsiteY83" fmla="*/ 677198 h 2048798"/>
                    <a:gd name="connsiteX84" fmla="*/ 304800 w 4232910"/>
                    <a:gd name="connsiteY84" fmla="*/ 517178 h 2048798"/>
                    <a:gd name="connsiteX85" fmla="*/ 198120 w 4232910"/>
                    <a:gd name="connsiteY85" fmla="*/ 288578 h 2048798"/>
                    <a:gd name="connsiteX86" fmla="*/ 281940 w 4232910"/>
                    <a:gd name="connsiteY86" fmla="*/ 227618 h 2048798"/>
                    <a:gd name="connsiteX87" fmla="*/ 396240 w 4232910"/>
                    <a:gd name="connsiteY87" fmla="*/ 227618 h 2048798"/>
                    <a:gd name="connsiteX88" fmla="*/ 381000 w 4232910"/>
                    <a:gd name="connsiteY88" fmla="*/ 387638 h 2048798"/>
                    <a:gd name="connsiteX89" fmla="*/ 434340 w 4232910"/>
                    <a:gd name="connsiteY89" fmla="*/ 440978 h 2048798"/>
                    <a:gd name="connsiteX90" fmla="*/ 670560 w 4232910"/>
                    <a:gd name="connsiteY90" fmla="*/ 562898 h 2048798"/>
                    <a:gd name="connsiteX91" fmla="*/ 899160 w 4232910"/>
                    <a:gd name="connsiteY91" fmla="*/ 570518 h 2048798"/>
                    <a:gd name="connsiteX92" fmla="*/ 937260 w 4232910"/>
                    <a:gd name="connsiteY92" fmla="*/ 448598 h 2048798"/>
                    <a:gd name="connsiteX93" fmla="*/ 1082040 w 4232910"/>
                    <a:gd name="connsiteY93" fmla="*/ 372398 h 2048798"/>
                    <a:gd name="connsiteX94" fmla="*/ 1409700 w 4232910"/>
                    <a:gd name="connsiteY94" fmla="*/ 280958 h 2048798"/>
                    <a:gd name="connsiteX95" fmla="*/ 1623060 w 4232910"/>
                    <a:gd name="connsiteY95" fmla="*/ 395258 h 2048798"/>
                    <a:gd name="connsiteX96" fmla="*/ 1844040 w 4232910"/>
                    <a:gd name="connsiteY96" fmla="*/ 410498 h 2048798"/>
                    <a:gd name="connsiteX97" fmla="*/ 2186940 w 4232910"/>
                    <a:gd name="connsiteY97" fmla="*/ 410498 h 2048798"/>
                    <a:gd name="connsiteX98" fmla="*/ 2651760 w 4232910"/>
                    <a:gd name="connsiteY98" fmla="*/ 334298 h 2048798"/>
                    <a:gd name="connsiteX99" fmla="*/ 2689860 w 4232910"/>
                    <a:gd name="connsiteY99" fmla="*/ 280958 h 2048798"/>
                    <a:gd name="connsiteX100" fmla="*/ 2781300 w 4232910"/>
                    <a:gd name="connsiteY100" fmla="*/ 341918 h 2048798"/>
                    <a:gd name="connsiteX101" fmla="*/ 3139440 w 4232910"/>
                    <a:gd name="connsiteY101" fmla="*/ 296198 h 2048798"/>
                    <a:gd name="connsiteX102" fmla="*/ 3200400 w 4232910"/>
                    <a:gd name="connsiteY102" fmla="*/ 219998 h 2048798"/>
                    <a:gd name="connsiteX103" fmla="*/ 3284220 w 4232910"/>
                    <a:gd name="connsiteY103" fmla="*/ 265718 h 2048798"/>
                    <a:gd name="connsiteX104" fmla="*/ 3497580 w 4232910"/>
                    <a:gd name="connsiteY104" fmla="*/ 204758 h 2048798"/>
                    <a:gd name="connsiteX105" fmla="*/ 3566160 w 4232910"/>
                    <a:gd name="connsiteY105" fmla="*/ 75218 h 2048798"/>
                    <a:gd name="connsiteX106" fmla="*/ 3672840 w 4232910"/>
                    <a:gd name="connsiteY106" fmla="*/ 67598 h 20487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</a:cxnLst>
                  <a:rect l="l" t="t" r="r" b="b"/>
                  <a:pathLst>
                    <a:path w="4232910" h="2048798">
                      <a:moveTo>
                        <a:pt x="3808038" y="0"/>
                      </a:moveTo>
                      <a:lnTo>
                        <a:pt x="3902710" y="82838"/>
                      </a:lnTo>
                      <a:lnTo>
                        <a:pt x="3890010" y="159038"/>
                      </a:lnTo>
                      <a:lnTo>
                        <a:pt x="3953510" y="178088"/>
                      </a:lnTo>
                      <a:lnTo>
                        <a:pt x="3959860" y="292388"/>
                      </a:lnTo>
                      <a:lnTo>
                        <a:pt x="3896360" y="355888"/>
                      </a:lnTo>
                      <a:lnTo>
                        <a:pt x="3966210" y="393988"/>
                      </a:lnTo>
                      <a:lnTo>
                        <a:pt x="4010660" y="635288"/>
                      </a:lnTo>
                      <a:lnTo>
                        <a:pt x="4118610" y="698788"/>
                      </a:lnTo>
                      <a:lnTo>
                        <a:pt x="4112260" y="882938"/>
                      </a:lnTo>
                      <a:lnTo>
                        <a:pt x="4220210" y="946438"/>
                      </a:lnTo>
                      <a:lnTo>
                        <a:pt x="4182110" y="1092488"/>
                      </a:lnTo>
                      <a:lnTo>
                        <a:pt x="4232910" y="1124238"/>
                      </a:lnTo>
                      <a:lnTo>
                        <a:pt x="4220210" y="1251238"/>
                      </a:lnTo>
                      <a:lnTo>
                        <a:pt x="4086860" y="1371888"/>
                      </a:lnTo>
                      <a:lnTo>
                        <a:pt x="3997960" y="1422688"/>
                      </a:lnTo>
                      <a:lnTo>
                        <a:pt x="3902936" y="1397348"/>
                      </a:lnTo>
                      <a:lnTo>
                        <a:pt x="3855720" y="1355378"/>
                      </a:lnTo>
                      <a:lnTo>
                        <a:pt x="3779520" y="1408718"/>
                      </a:lnTo>
                      <a:lnTo>
                        <a:pt x="3649980" y="1454438"/>
                      </a:lnTo>
                      <a:lnTo>
                        <a:pt x="3619500" y="1530638"/>
                      </a:lnTo>
                      <a:lnTo>
                        <a:pt x="3482340" y="1553498"/>
                      </a:lnTo>
                      <a:lnTo>
                        <a:pt x="3444240" y="1507778"/>
                      </a:lnTo>
                      <a:lnTo>
                        <a:pt x="3375660" y="1553498"/>
                      </a:lnTo>
                      <a:lnTo>
                        <a:pt x="3253740" y="1576358"/>
                      </a:lnTo>
                      <a:lnTo>
                        <a:pt x="3177540" y="1652558"/>
                      </a:lnTo>
                      <a:lnTo>
                        <a:pt x="3124200" y="1515398"/>
                      </a:lnTo>
                      <a:lnTo>
                        <a:pt x="3162300" y="1408718"/>
                      </a:lnTo>
                      <a:lnTo>
                        <a:pt x="3078480" y="1393478"/>
                      </a:lnTo>
                      <a:lnTo>
                        <a:pt x="3086100" y="1309658"/>
                      </a:lnTo>
                      <a:lnTo>
                        <a:pt x="3086100" y="1248698"/>
                      </a:lnTo>
                      <a:lnTo>
                        <a:pt x="3040380" y="1225838"/>
                      </a:lnTo>
                      <a:lnTo>
                        <a:pt x="2933700" y="1142018"/>
                      </a:lnTo>
                      <a:lnTo>
                        <a:pt x="2842260" y="1157258"/>
                      </a:lnTo>
                      <a:lnTo>
                        <a:pt x="2758440" y="1157258"/>
                      </a:lnTo>
                      <a:lnTo>
                        <a:pt x="2651760" y="1119158"/>
                      </a:lnTo>
                      <a:lnTo>
                        <a:pt x="2697480" y="1020098"/>
                      </a:lnTo>
                      <a:lnTo>
                        <a:pt x="2667000" y="974378"/>
                      </a:lnTo>
                      <a:lnTo>
                        <a:pt x="2590800" y="981998"/>
                      </a:lnTo>
                      <a:lnTo>
                        <a:pt x="2446020" y="1058198"/>
                      </a:lnTo>
                      <a:lnTo>
                        <a:pt x="2438400" y="1134398"/>
                      </a:lnTo>
                      <a:lnTo>
                        <a:pt x="2354580" y="1134398"/>
                      </a:lnTo>
                      <a:lnTo>
                        <a:pt x="2346960" y="1187738"/>
                      </a:lnTo>
                      <a:lnTo>
                        <a:pt x="2240280" y="1202978"/>
                      </a:lnTo>
                      <a:lnTo>
                        <a:pt x="2240280" y="1263938"/>
                      </a:lnTo>
                      <a:lnTo>
                        <a:pt x="2194560" y="1340138"/>
                      </a:lnTo>
                      <a:lnTo>
                        <a:pt x="2118360" y="1347758"/>
                      </a:lnTo>
                      <a:lnTo>
                        <a:pt x="2034540" y="1172498"/>
                      </a:lnTo>
                      <a:lnTo>
                        <a:pt x="1783080" y="1073438"/>
                      </a:lnTo>
                      <a:lnTo>
                        <a:pt x="1684020" y="1081058"/>
                      </a:lnTo>
                      <a:lnTo>
                        <a:pt x="1470660" y="1012478"/>
                      </a:lnTo>
                      <a:lnTo>
                        <a:pt x="1417320" y="1020098"/>
                      </a:lnTo>
                      <a:lnTo>
                        <a:pt x="1356360" y="1142018"/>
                      </a:lnTo>
                      <a:lnTo>
                        <a:pt x="1325880" y="1286798"/>
                      </a:lnTo>
                      <a:lnTo>
                        <a:pt x="1303020" y="1370618"/>
                      </a:lnTo>
                      <a:lnTo>
                        <a:pt x="1188720" y="1393478"/>
                      </a:lnTo>
                      <a:lnTo>
                        <a:pt x="1158240" y="1454438"/>
                      </a:lnTo>
                      <a:lnTo>
                        <a:pt x="1219200" y="1576358"/>
                      </a:lnTo>
                      <a:lnTo>
                        <a:pt x="960120" y="1644938"/>
                      </a:lnTo>
                      <a:lnTo>
                        <a:pt x="822960" y="1599218"/>
                      </a:lnTo>
                      <a:lnTo>
                        <a:pt x="845820" y="1835438"/>
                      </a:lnTo>
                      <a:lnTo>
                        <a:pt x="754380" y="1904018"/>
                      </a:lnTo>
                      <a:lnTo>
                        <a:pt x="624840" y="1896398"/>
                      </a:lnTo>
                      <a:lnTo>
                        <a:pt x="571500" y="1934498"/>
                      </a:lnTo>
                      <a:lnTo>
                        <a:pt x="525780" y="1904018"/>
                      </a:lnTo>
                      <a:lnTo>
                        <a:pt x="480060" y="1919258"/>
                      </a:lnTo>
                      <a:lnTo>
                        <a:pt x="495300" y="2003078"/>
                      </a:lnTo>
                      <a:lnTo>
                        <a:pt x="419100" y="2048798"/>
                      </a:lnTo>
                      <a:lnTo>
                        <a:pt x="342900" y="2010698"/>
                      </a:lnTo>
                      <a:lnTo>
                        <a:pt x="281940" y="2033558"/>
                      </a:lnTo>
                      <a:lnTo>
                        <a:pt x="266700" y="2010698"/>
                      </a:lnTo>
                      <a:lnTo>
                        <a:pt x="0" y="2003078"/>
                      </a:lnTo>
                      <a:lnTo>
                        <a:pt x="53340" y="1743998"/>
                      </a:lnTo>
                      <a:lnTo>
                        <a:pt x="175260" y="1652558"/>
                      </a:lnTo>
                      <a:lnTo>
                        <a:pt x="137160" y="1507778"/>
                      </a:lnTo>
                      <a:lnTo>
                        <a:pt x="83820" y="1500158"/>
                      </a:lnTo>
                      <a:lnTo>
                        <a:pt x="121920" y="1439198"/>
                      </a:lnTo>
                      <a:lnTo>
                        <a:pt x="297180" y="1362998"/>
                      </a:lnTo>
                      <a:lnTo>
                        <a:pt x="525780" y="1279178"/>
                      </a:lnTo>
                      <a:lnTo>
                        <a:pt x="525780" y="959138"/>
                      </a:lnTo>
                      <a:lnTo>
                        <a:pt x="586740" y="882938"/>
                      </a:lnTo>
                      <a:lnTo>
                        <a:pt x="571500" y="844838"/>
                      </a:lnTo>
                      <a:lnTo>
                        <a:pt x="586740" y="783878"/>
                      </a:lnTo>
                      <a:lnTo>
                        <a:pt x="518160" y="677198"/>
                      </a:lnTo>
                      <a:lnTo>
                        <a:pt x="304800" y="517178"/>
                      </a:lnTo>
                      <a:lnTo>
                        <a:pt x="198120" y="288578"/>
                      </a:lnTo>
                      <a:lnTo>
                        <a:pt x="281940" y="227618"/>
                      </a:lnTo>
                      <a:lnTo>
                        <a:pt x="396240" y="227618"/>
                      </a:lnTo>
                      <a:lnTo>
                        <a:pt x="381000" y="387638"/>
                      </a:lnTo>
                      <a:lnTo>
                        <a:pt x="434340" y="440978"/>
                      </a:lnTo>
                      <a:lnTo>
                        <a:pt x="670560" y="562898"/>
                      </a:lnTo>
                      <a:lnTo>
                        <a:pt x="899160" y="570518"/>
                      </a:lnTo>
                      <a:lnTo>
                        <a:pt x="937260" y="448598"/>
                      </a:lnTo>
                      <a:lnTo>
                        <a:pt x="1082040" y="372398"/>
                      </a:lnTo>
                      <a:lnTo>
                        <a:pt x="1409700" y="280958"/>
                      </a:lnTo>
                      <a:lnTo>
                        <a:pt x="1623060" y="395258"/>
                      </a:lnTo>
                      <a:lnTo>
                        <a:pt x="1844040" y="410498"/>
                      </a:lnTo>
                      <a:lnTo>
                        <a:pt x="2186940" y="410498"/>
                      </a:lnTo>
                      <a:lnTo>
                        <a:pt x="2651760" y="334298"/>
                      </a:lnTo>
                      <a:lnTo>
                        <a:pt x="2689860" y="280958"/>
                      </a:lnTo>
                      <a:lnTo>
                        <a:pt x="2781300" y="341918"/>
                      </a:lnTo>
                      <a:lnTo>
                        <a:pt x="3139440" y="296198"/>
                      </a:lnTo>
                      <a:lnTo>
                        <a:pt x="3200400" y="219998"/>
                      </a:lnTo>
                      <a:lnTo>
                        <a:pt x="3284220" y="265718"/>
                      </a:lnTo>
                      <a:lnTo>
                        <a:pt x="3497580" y="204758"/>
                      </a:lnTo>
                      <a:lnTo>
                        <a:pt x="3566160" y="75218"/>
                      </a:lnTo>
                      <a:lnTo>
                        <a:pt x="3672840" y="67598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23" name="フリーフォーム: 図形 622">
                  <a:extLst>
                    <a:ext uri="{FF2B5EF4-FFF2-40B4-BE49-F238E27FC236}">
                      <a16:creationId xmlns:a16="http://schemas.microsoft.com/office/drawing/2014/main" id="{2983D863-A4ED-FEF7-A6CD-F6C5A237D5B6}"/>
                    </a:ext>
                  </a:extLst>
                </p:cNvPr>
                <p:cNvSpPr/>
                <p:nvPr/>
              </p:nvSpPr>
              <p:spPr>
                <a:xfrm>
                  <a:off x="663982" y="1840758"/>
                  <a:ext cx="520177" cy="647087"/>
                </a:xfrm>
                <a:custGeom>
                  <a:avLst/>
                  <a:gdLst>
                    <a:gd name="connsiteX0" fmla="*/ 159121 w 520177"/>
                    <a:gd name="connsiteY0" fmla="*/ 0 h 647087"/>
                    <a:gd name="connsiteX1" fmla="*/ 170062 w 520177"/>
                    <a:gd name="connsiteY1" fmla="*/ 45327 h 647087"/>
                    <a:gd name="connsiteX2" fmla="*/ 182566 w 520177"/>
                    <a:gd name="connsiteY2" fmla="*/ 53142 h 647087"/>
                    <a:gd name="connsiteX3" fmla="*/ 187255 w 520177"/>
                    <a:gd name="connsiteY3" fmla="*/ 81277 h 647087"/>
                    <a:gd name="connsiteX4" fmla="*/ 173188 w 520177"/>
                    <a:gd name="connsiteY4" fmla="*/ 87529 h 647087"/>
                    <a:gd name="connsiteX5" fmla="*/ 174751 w 520177"/>
                    <a:gd name="connsiteY5" fmla="*/ 103159 h 647087"/>
                    <a:gd name="connsiteX6" fmla="*/ 155995 w 520177"/>
                    <a:gd name="connsiteY6" fmla="*/ 126604 h 647087"/>
                    <a:gd name="connsiteX7" fmla="*/ 162247 w 520177"/>
                    <a:gd name="connsiteY7" fmla="*/ 145360 h 647087"/>
                    <a:gd name="connsiteX8" fmla="*/ 170062 w 520177"/>
                    <a:gd name="connsiteY8" fmla="*/ 176621 h 647087"/>
                    <a:gd name="connsiteX9" fmla="*/ 182566 w 520177"/>
                    <a:gd name="connsiteY9" fmla="*/ 190688 h 647087"/>
                    <a:gd name="connsiteX10" fmla="*/ 195070 w 520177"/>
                    <a:gd name="connsiteY10" fmla="*/ 190688 h 647087"/>
                    <a:gd name="connsiteX11" fmla="*/ 201322 w 520177"/>
                    <a:gd name="connsiteY11" fmla="*/ 184436 h 647087"/>
                    <a:gd name="connsiteX12" fmla="*/ 231019 w 520177"/>
                    <a:gd name="connsiteY12" fmla="*/ 184436 h 647087"/>
                    <a:gd name="connsiteX13" fmla="*/ 231019 w 520177"/>
                    <a:gd name="connsiteY13" fmla="*/ 193814 h 647087"/>
                    <a:gd name="connsiteX14" fmla="*/ 213826 w 520177"/>
                    <a:gd name="connsiteY14" fmla="*/ 229763 h 647087"/>
                    <a:gd name="connsiteX15" fmla="*/ 212263 w 520177"/>
                    <a:gd name="connsiteY15" fmla="*/ 237578 h 647087"/>
                    <a:gd name="connsiteX16" fmla="*/ 218515 w 520177"/>
                    <a:gd name="connsiteY16" fmla="*/ 248519 h 647087"/>
                    <a:gd name="connsiteX17" fmla="*/ 221641 w 520177"/>
                    <a:gd name="connsiteY17" fmla="*/ 262586 h 647087"/>
                    <a:gd name="connsiteX18" fmla="*/ 243524 w 520177"/>
                    <a:gd name="connsiteY18" fmla="*/ 282905 h 647087"/>
                    <a:gd name="connsiteX19" fmla="*/ 288851 w 520177"/>
                    <a:gd name="connsiteY19" fmla="*/ 282905 h 647087"/>
                    <a:gd name="connsiteX20" fmla="*/ 287288 w 520177"/>
                    <a:gd name="connsiteY20" fmla="*/ 267275 h 647087"/>
                    <a:gd name="connsiteX21" fmla="*/ 309170 w 520177"/>
                    <a:gd name="connsiteY21" fmla="*/ 262586 h 647087"/>
                    <a:gd name="connsiteX22" fmla="*/ 334178 w 520177"/>
                    <a:gd name="connsiteY22" fmla="*/ 276653 h 647087"/>
                    <a:gd name="connsiteX23" fmla="*/ 356061 w 520177"/>
                    <a:gd name="connsiteY23" fmla="*/ 242267 h 647087"/>
                    <a:gd name="connsiteX24" fmla="*/ 367002 w 520177"/>
                    <a:gd name="connsiteY24" fmla="*/ 234452 h 647087"/>
                    <a:gd name="connsiteX25" fmla="*/ 371691 w 520177"/>
                    <a:gd name="connsiteY25" fmla="*/ 228200 h 647087"/>
                    <a:gd name="connsiteX26" fmla="*/ 352935 w 520177"/>
                    <a:gd name="connsiteY26" fmla="*/ 203192 h 647087"/>
                    <a:gd name="connsiteX27" fmla="*/ 359187 w 520177"/>
                    <a:gd name="connsiteY27" fmla="*/ 190688 h 647087"/>
                    <a:gd name="connsiteX28" fmla="*/ 373254 w 520177"/>
                    <a:gd name="connsiteY28" fmla="*/ 173494 h 647087"/>
                    <a:gd name="connsiteX29" fmla="*/ 379506 w 520177"/>
                    <a:gd name="connsiteY29" fmla="*/ 160990 h 647087"/>
                    <a:gd name="connsiteX30" fmla="*/ 404514 w 520177"/>
                    <a:gd name="connsiteY30" fmla="*/ 160990 h 647087"/>
                    <a:gd name="connsiteX31" fmla="*/ 406077 w 520177"/>
                    <a:gd name="connsiteY31" fmla="*/ 184436 h 647087"/>
                    <a:gd name="connsiteX32" fmla="*/ 406077 w 520177"/>
                    <a:gd name="connsiteY32" fmla="*/ 206318 h 647087"/>
                    <a:gd name="connsiteX33" fmla="*/ 406077 w 520177"/>
                    <a:gd name="connsiteY33" fmla="*/ 229763 h 647087"/>
                    <a:gd name="connsiteX34" fmla="*/ 406077 w 520177"/>
                    <a:gd name="connsiteY34" fmla="*/ 242267 h 647087"/>
                    <a:gd name="connsiteX35" fmla="*/ 423270 w 520177"/>
                    <a:gd name="connsiteY35" fmla="*/ 253208 h 647087"/>
                    <a:gd name="connsiteX36" fmla="*/ 424833 w 520177"/>
                    <a:gd name="connsiteY36" fmla="*/ 264149 h 647087"/>
                    <a:gd name="connsiteX37" fmla="*/ 440463 w 520177"/>
                    <a:gd name="connsiteY37" fmla="*/ 265712 h 647087"/>
                    <a:gd name="connsiteX38" fmla="*/ 435774 w 520177"/>
                    <a:gd name="connsiteY38" fmla="*/ 278216 h 647087"/>
                    <a:gd name="connsiteX39" fmla="*/ 446715 w 520177"/>
                    <a:gd name="connsiteY39" fmla="*/ 306351 h 647087"/>
                    <a:gd name="connsiteX40" fmla="*/ 446715 w 520177"/>
                    <a:gd name="connsiteY40" fmla="*/ 318855 h 647087"/>
                    <a:gd name="connsiteX41" fmla="*/ 451404 w 520177"/>
                    <a:gd name="connsiteY41" fmla="*/ 332922 h 647087"/>
                    <a:gd name="connsiteX42" fmla="*/ 452967 w 520177"/>
                    <a:gd name="connsiteY42" fmla="*/ 339174 h 647087"/>
                    <a:gd name="connsiteX43" fmla="*/ 465472 w 520177"/>
                    <a:gd name="connsiteY43" fmla="*/ 342300 h 647087"/>
                    <a:gd name="connsiteX44" fmla="*/ 484228 w 520177"/>
                    <a:gd name="connsiteY44" fmla="*/ 342300 h 647087"/>
                    <a:gd name="connsiteX45" fmla="*/ 484228 w 520177"/>
                    <a:gd name="connsiteY45" fmla="*/ 354804 h 647087"/>
                    <a:gd name="connsiteX46" fmla="*/ 512362 w 520177"/>
                    <a:gd name="connsiteY46" fmla="*/ 357930 h 647087"/>
                    <a:gd name="connsiteX47" fmla="*/ 506110 w 520177"/>
                    <a:gd name="connsiteY47" fmla="*/ 373560 h 647087"/>
                    <a:gd name="connsiteX48" fmla="*/ 513925 w 520177"/>
                    <a:gd name="connsiteY48" fmla="*/ 387627 h 647087"/>
                    <a:gd name="connsiteX49" fmla="*/ 520177 w 520177"/>
                    <a:gd name="connsiteY49" fmla="*/ 411072 h 647087"/>
                    <a:gd name="connsiteX50" fmla="*/ 488917 w 520177"/>
                    <a:gd name="connsiteY50" fmla="*/ 423576 h 647087"/>
                    <a:gd name="connsiteX51" fmla="*/ 495169 w 520177"/>
                    <a:gd name="connsiteY51" fmla="*/ 484534 h 647087"/>
                    <a:gd name="connsiteX52" fmla="*/ 490480 w 520177"/>
                    <a:gd name="connsiteY52" fmla="*/ 518920 h 647087"/>
                    <a:gd name="connsiteX53" fmla="*/ 477976 w 520177"/>
                    <a:gd name="connsiteY53" fmla="*/ 540802 h 647087"/>
                    <a:gd name="connsiteX54" fmla="*/ 442026 w 520177"/>
                    <a:gd name="connsiteY54" fmla="*/ 551743 h 647087"/>
                    <a:gd name="connsiteX55" fmla="*/ 448278 w 520177"/>
                    <a:gd name="connsiteY55" fmla="*/ 611138 h 647087"/>
                    <a:gd name="connsiteX56" fmla="*/ 452967 w 520177"/>
                    <a:gd name="connsiteY56" fmla="*/ 625205 h 647087"/>
                    <a:gd name="connsiteX57" fmla="*/ 452967 w 520177"/>
                    <a:gd name="connsiteY57" fmla="*/ 640835 h 647087"/>
                    <a:gd name="connsiteX58" fmla="*/ 443589 w 520177"/>
                    <a:gd name="connsiteY58" fmla="*/ 647087 h 647087"/>
                    <a:gd name="connsiteX59" fmla="*/ 429522 w 520177"/>
                    <a:gd name="connsiteY59" fmla="*/ 639272 h 647087"/>
                    <a:gd name="connsiteX60" fmla="*/ 431085 w 520177"/>
                    <a:gd name="connsiteY60" fmla="*/ 615827 h 647087"/>
                    <a:gd name="connsiteX61" fmla="*/ 398262 w 520177"/>
                    <a:gd name="connsiteY61" fmla="*/ 589256 h 647087"/>
                    <a:gd name="connsiteX62" fmla="*/ 384195 w 520177"/>
                    <a:gd name="connsiteY62" fmla="*/ 595508 h 647087"/>
                    <a:gd name="connsiteX63" fmla="*/ 352935 w 520177"/>
                    <a:gd name="connsiteY63" fmla="*/ 576752 h 647087"/>
                    <a:gd name="connsiteX64" fmla="*/ 343556 w 520177"/>
                    <a:gd name="connsiteY64" fmla="*/ 576752 h 647087"/>
                    <a:gd name="connsiteX65" fmla="*/ 337304 w 520177"/>
                    <a:gd name="connsiteY65" fmla="*/ 559558 h 647087"/>
                    <a:gd name="connsiteX66" fmla="*/ 326363 w 520177"/>
                    <a:gd name="connsiteY66" fmla="*/ 564248 h 647087"/>
                    <a:gd name="connsiteX67" fmla="*/ 290414 w 520177"/>
                    <a:gd name="connsiteY67" fmla="*/ 531424 h 647087"/>
                    <a:gd name="connsiteX68" fmla="*/ 273221 w 520177"/>
                    <a:gd name="connsiteY68" fmla="*/ 517357 h 647087"/>
                    <a:gd name="connsiteX69" fmla="*/ 256087 w 520177"/>
                    <a:gd name="connsiteY69" fmla="*/ 508219 h 647087"/>
                    <a:gd name="connsiteX70" fmla="*/ 243133 w 520177"/>
                    <a:gd name="connsiteY70" fmla="*/ 523023 h 647087"/>
                    <a:gd name="connsiteX71" fmla="*/ 225549 w 520177"/>
                    <a:gd name="connsiteY71" fmla="*/ 519115 h 647087"/>
                    <a:gd name="connsiteX72" fmla="*/ 242771 w 520177"/>
                    <a:gd name="connsiteY72" fmla="*/ 495903 h 647087"/>
                    <a:gd name="connsiteX73" fmla="*/ 221641 w 520177"/>
                    <a:gd name="connsiteY73" fmla="*/ 468904 h 647087"/>
                    <a:gd name="connsiteX74" fmla="*/ 213826 w 520177"/>
                    <a:gd name="connsiteY74" fmla="*/ 473593 h 647087"/>
                    <a:gd name="connsiteX75" fmla="*/ 199759 w 520177"/>
                    <a:gd name="connsiteY75" fmla="*/ 467341 h 647087"/>
                    <a:gd name="connsiteX76" fmla="*/ 176314 w 520177"/>
                    <a:gd name="connsiteY76" fmla="*/ 475156 h 647087"/>
                    <a:gd name="connsiteX77" fmla="*/ 141928 w 520177"/>
                    <a:gd name="connsiteY77" fmla="*/ 487660 h 647087"/>
                    <a:gd name="connsiteX78" fmla="*/ 121608 w 520177"/>
                    <a:gd name="connsiteY78" fmla="*/ 486097 h 647087"/>
                    <a:gd name="connsiteX79" fmla="*/ 82533 w 520177"/>
                    <a:gd name="connsiteY79" fmla="*/ 512668 h 647087"/>
                    <a:gd name="connsiteX80" fmla="*/ 54399 w 520177"/>
                    <a:gd name="connsiteY80" fmla="*/ 506416 h 647087"/>
                    <a:gd name="connsiteX81" fmla="*/ 27828 w 520177"/>
                    <a:gd name="connsiteY81" fmla="*/ 492349 h 647087"/>
                    <a:gd name="connsiteX82" fmla="*/ 27828 w 520177"/>
                    <a:gd name="connsiteY82" fmla="*/ 507979 h 647087"/>
                    <a:gd name="connsiteX83" fmla="*/ 23139 w 520177"/>
                    <a:gd name="connsiteY83" fmla="*/ 515794 h 647087"/>
                    <a:gd name="connsiteX84" fmla="*/ 2819 w 520177"/>
                    <a:gd name="connsiteY84" fmla="*/ 528298 h 647087"/>
                    <a:gd name="connsiteX85" fmla="*/ 0 w 520177"/>
                    <a:gd name="connsiteY85" fmla="*/ 520545 h 647087"/>
                    <a:gd name="connsiteX86" fmla="*/ 0 w 520177"/>
                    <a:gd name="connsiteY86" fmla="*/ 171073 h 647087"/>
                    <a:gd name="connsiteX87" fmla="*/ 7508 w 520177"/>
                    <a:gd name="connsiteY87" fmla="*/ 150049 h 647087"/>
                    <a:gd name="connsiteX88" fmla="*/ 20012 w 520177"/>
                    <a:gd name="connsiteY88" fmla="*/ 143797 h 647087"/>
                    <a:gd name="connsiteX89" fmla="*/ 15323 w 520177"/>
                    <a:gd name="connsiteY89" fmla="*/ 120352 h 647087"/>
                    <a:gd name="connsiteX90" fmla="*/ 26265 w 520177"/>
                    <a:gd name="connsiteY90" fmla="*/ 109411 h 647087"/>
                    <a:gd name="connsiteX91" fmla="*/ 51273 w 520177"/>
                    <a:gd name="connsiteY91" fmla="*/ 110974 h 647087"/>
                    <a:gd name="connsiteX92" fmla="*/ 55962 w 520177"/>
                    <a:gd name="connsiteY92" fmla="*/ 96907 h 647087"/>
                    <a:gd name="connsiteX93" fmla="*/ 70029 w 520177"/>
                    <a:gd name="connsiteY93" fmla="*/ 92218 h 647087"/>
                    <a:gd name="connsiteX94" fmla="*/ 74718 w 520177"/>
                    <a:gd name="connsiteY94" fmla="*/ 79714 h 647087"/>
                    <a:gd name="connsiteX95" fmla="*/ 82533 w 520177"/>
                    <a:gd name="connsiteY95" fmla="*/ 50016 h 647087"/>
                    <a:gd name="connsiteX96" fmla="*/ 88785 w 520177"/>
                    <a:gd name="connsiteY96" fmla="*/ 43765 h 647087"/>
                    <a:gd name="connsiteX97" fmla="*/ 105978 w 520177"/>
                    <a:gd name="connsiteY97" fmla="*/ 43765 h 647087"/>
                    <a:gd name="connsiteX98" fmla="*/ 105978 w 520177"/>
                    <a:gd name="connsiteY98" fmla="*/ 23445 h 647087"/>
                    <a:gd name="connsiteX99" fmla="*/ 118482 w 520177"/>
                    <a:gd name="connsiteY99" fmla="*/ 9378 h 647087"/>
                    <a:gd name="connsiteX100" fmla="*/ 130986 w 520177"/>
                    <a:gd name="connsiteY100" fmla="*/ 15630 h 647087"/>
                    <a:gd name="connsiteX101" fmla="*/ 137239 w 520177"/>
                    <a:gd name="connsiteY101" fmla="*/ 23445 h 647087"/>
                    <a:gd name="connsiteX102" fmla="*/ 148180 w 520177"/>
                    <a:gd name="connsiteY102" fmla="*/ 20319 h 647087"/>
                    <a:gd name="connsiteX0" fmla="*/ 277003 w 638059"/>
                    <a:gd name="connsiteY0" fmla="*/ 0 h 647087"/>
                    <a:gd name="connsiteX1" fmla="*/ 287944 w 638059"/>
                    <a:gd name="connsiteY1" fmla="*/ 45327 h 647087"/>
                    <a:gd name="connsiteX2" fmla="*/ 300448 w 638059"/>
                    <a:gd name="connsiteY2" fmla="*/ 53142 h 647087"/>
                    <a:gd name="connsiteX3" fmla="*/ 305137 w 638059"/>
                    <a:gd name="connsiteY3" fmla="*/ 81277 h 647087"/>
                    <a:gd name="connsiteX4" fmla="*/ 291070 w 638059"/>
                    <a:gd name="connsiteY4" fmla="*/ 87529 h 647087"/>
                    <a:gd name="connsiteX5" fmla="*/ 292633 w 638059"/>
                    <a:gd name="connsiteY5" fmla="*/ 103159 h 647087"/>
                    <a:gd name="connsiteX6" fmla="*/ 273877 w 638059"/>
                    <a:gd name="connsiteY6" fmla="*/ 126604 h 647087"/>
                    <a:gd name="connsiteX7" fmla="*/ 280129 w 638059"/>
                    <a:gd name="connsiteY7" fmla="*/ 145360 h 647087"/>
                    <a:gd name="connsiteX8" fmla="*/ 287944 w 638059"/>
                    <a:gd name="connsiteY8" fmla="*/ 176621 h 647087"/>
                    <a:gd name="connsiteX9" fmla="*/ 300448 w 638059"/>
                    <a:gd name="connsiteY9" fmla="*/ 190688 h 647087"/>
                    <a:gd name="connsiteX10" fmla="*/ 312952 w 638059"/>
                    <a:gd name="connsiteY10" fmla="*/ 190688 h 647087"/>
                    <a:gd name="connsiteX11" fmla="*/ 319204 w 638059"/>
                    <a:gd name="connsiteY11" fmla="*/ 184436 h 647087"/>
                    <a:gd name="connsiteX12" fmla="*/ 348901 w 638059"/>
                    <a:gd name="connsiteY12" fmla="*/ 184436 h 647087"/>
                    <a:gd name="connsiteX13" fmla="*/ 348901 w 638059"/>
                    <a:gd name="connsiteY13" fmla="*/ 193814 h 647087"/>
                    <a:gd name="connsiteX14" fmla="*/ 331708 w 638059"/>
                    <a:gd name="connsiteY14" fmla="*/ 229763 h 647087"/>
                    <a:gd name="connsiteX15" fmla="*/ 330145 w 638059"/>
                    <a:gd name="connsiteY15" fmla="*/ 237578 h 647087"/>
                    <a:gd name="connsiteX16" fmla="*/ 336397 w 638059"/>
                    <a:gd name="connsiteY16" fmla="*/ 248519 h 647087"/>
                    <a:gd name="connsiteX17" fmla="*/ 339523 w 638059"/>
                    <a:gd name="connsiteY17" fmla="*/ 262586 h 647087"/>
                    <a:gd name="connsiteX18" fmla="*/ 361406 w 638059"/>
                    <a:gd name="connsiteY18" fmla="*/ 282905 h 647087"/>
                    <a:gd name="connsiteX19" fmla="*/ 406733 w 638059"/>
                    <a:gd name="connsiteY19" fmla="*/ 282905 h 647087"/>
                    <a:gd name="connsiteX20" fmla="*/ 405170 w 638059"/>
                    <a:gd name="connsiteY20" fmla="*/ 267275 h 647087"/>
                    <a:gd name="connsiteX21" fmla="*/ 427052 w 638059"/>
                    <a:gd name="connsiteY21" fmla="*/ 262586 h 647087"/>
                    <a:gd name="connsiteX22" fmla="*/ 452060 w 638059"/>
                    <a:gd name="connsiteY22" fmla="*/ 276653 h 647087"/>
                    <a:gd name="connsiteX23" fmla="*/ 473943 w 638059"/>
                    <a:gd name="connsiteY23" fmla="*/ 242267 h 647087"/>
                    <a:gd name="connsiteX24" fmla="*/ 484884 w 638059"/>
                    <a:gd name="connsiteY24" fmla="*/ 234452 h 647087"/>
                    <a:gd name="connsiteX25" fmla="*/ 489573 w 638059"/>
                    <a:gd name="connsiteY25" fmla="*/ 228200 h 647087"/>
                    <a:gd name="connsiteX26" fmla="*/ 470817 w 638059"/>
                    <a:gd name="connsiteY26" fmla="*/ 203192 h 647087"/>
                    <a:gd name="connsiteX27" fmla="*/ 477069 w 638059"/>
                    <a:gd name="connsiteY27" fmla="*/ 190688 h 647087"/>
                    <a:gd name="connsiteX28" fmla="*/ 491136 w 638059"/>
                    <a:gd name="connsiteY28" fmla="*/ 173494 h 647087"/>
                    <a:gd name="connsiteX29" fmla="*/ 497388 w 638059"/>
                    <a:gd name="connsiteY29" fmla="*/ 160990 h 647087"/>
                    <a:gd name="connsiteX30" fmla="*/ 522396 w 638059"/>
                    <a:gd name="connsiteY30" fmla="*/ 160990 h 647087"/>
                    <a:gd name="connsiteX31" fmla="*/ 523959 w 638059"/>
                    <a:gd name="connsiteY31" fmla="*/ 184436 h 647087"/>
                    <a:gd name="connsiteX32" fmla="*/ 523959 w 638059"/>
                    <a:gd name="connsiteY32" fmla="*/ 206318 h 647087"/>
                    <a:gd name="connsiteX33" fmla="*/ 523959 w 638059"/>
                    <a:gd name="connsiteY33" fmla="*/ 229763 h 647087"/>
                    <a:gd name="connsiteX34" fmla="*/ 523959 w 638059"/>
                    <a:gd name="connsiteY34" fmla="*/ 242267 h 647087"/>
                    <a:gd name="connsiteX35" fmla="*/ 541152 w 638059"/>
                    <a:gd name="connsiteY35" fmla="*/ 253208 h 647087"/>
                    <a:gd name="connsiteX36" fmla="*/ 542715 w 638059"/>
                    <a:gd name="connsiteY36" fmla="*/ 264149 h 647087"/>
                    <a:gd name="connsiteX37" fmla="*/ 558345 w 638059"/>
                    <a:gd name="connsiteY37" fmla="*/ 265712 h 647087"/>
                    <a:gd name="connsiteX38" fmla="*/ 553656 w 638059"/>
                    <a:gd name="connsiteY38" fmla="*/ 278216 h 647087"/>
                    <a:gd name="connsiteX39" fmla="*/ 564597 w 638059"/>
                    <a:gd name="connsiteY39" fmla="*/ 306351 h 647087"/>
                    <a:gd name="connsiteX40" fmla="*/ 564597 w 638059"/>
                    <a:gd name="connsiteY40" fmla="*/ 318855 h 647087"/>
                    <a:gd name="connsiteX41" fmla="*/ 569286 w 638059"/>
                    <a:gd name="connsiteY41" fmla="*/ 332922 h 647087"/>
                    <a:gd name="connsiteX42" fmla="*/ 570849 w 638059"/>
                    <a:gd name="connsiteY42" fmla="*/ 339174 h 647087"/>
                    <a:gd name="connsiteX43" fmla="*/ 583354 w 638059"/>
                    <a:gd name="connsiteY43" fmla="*/ 342300 h 647087"/>
                    <a:gd name="connsiteX44" fmla="*/ 602110 w 638059"/>
                    <a:gd name="connsiteY44" fmla="*/ 342300 h 647087"/>
                    <a:gd name="connsiteX45" fmla="*/ 602110 w 638059"/>
                    <a:gd name="connsiteY45" fmla="*/ 354804 h 647087"/>
                    <a:gd name="connsiteX46" fmla="*/ 630244 w 638059"/>
                    <a:gd name="connsiteY46" fmla="*/ 357930 h 647087"/>
                    <a:gd name="connsiteX47" fmla="*/ 623992 w 638059"/>
                    <a:gd name="connsiteY47" fmla="*/ 373560 h 647087"/>
                    <a:gd name="connsiteX48" fmla="*/ 631807 w 638059"/>
                    <a:gd name="connsiteY48" fmla="*/ 387627 h 647087"/>
                    <a:gd name="connsiteX49" fmla="*/ 638059 w 638059"/>
                    <a:gd name="connsiteY49" fmla="*/ 411072 h 647087"/>
                    <a:gd name="connsiteX50" fmla="*/ 606799 w 638059"/>
                    <a:gd name="connsiteY50" fmla="*/ 423576 h 647087"/>
                    <a:gd name="connsiteX51" fmla="*/ 613051 w 638059"/>
                    <a:gd name="connsiteY51" fmla="*/ 484534 h 647087"/>
                    <a:gd name="connsiteX52" fmla="*/ 608362 w 638059"/>
                    <a:gd name="connsiteY52" fmla="*/ 518920 h 647087"/>
                    <a:gd name="connsiteX53" fmla="*/ 595858 w 638059"/>
                    <a:gd name="connsiteY53" fmla="*/ 540802 h 647087"/>
                    <a:gd name="connsiteX54" fmla="*/ 559908 w 638059"/>
                    <a:gd name="connsiteY54" fmla="*/ 551743 h 647087"/>
                    <a:gd name="connsiteX55" fmla="*/ 566160 w 638059"/>
                    <a:gd name="connsiteY55" fmla="*/ 611138 h 647087"/>
                    <a:gd name="connsiteX56" fmla="*/ 570849 w 638059"/>
                    <a:gd name="connsiteY56" fmla="*/ 625205 h 647087"/>
                    <a:gd name="connsiteX57" fmla="*/ 570849 w 638059"/>
                    <a:gd name="connsiteY57" fmla="*/ 640835 h 647087"/>
                    <a:gd name="connsiteX58" fmla="*/ 561471 w 638059"/>
                    <a:gd name="connsiteY58" fmla="*/ 647087 h 647087"/>
                    <a:gd name="connsiteX59" fmla="*/ 547404 w 638059"/>
                    <a:gd name="connsiteY59" fmla="*/ 639272 h 647087"/>
                    <a:gd name="connsiteX60" fmla="*/ 548967 w 638059"/>
                    <a:gd name="connsiteY60" fmla="*/ 615827 h 647087"/>
                    <a:gd name="connsiteX61" fmla="*/ 516144 w 638059"/>
                    <a:gd name="connsiteY61" fmla="*/ 589256 h 647087"/>
                    <a:gd name="connsiteX62" fmla="*/ 502077 w 638059"/>
                    <a:gd name="connsiteY62" fmla="*/ 595508 h 647087"/>
                    <a:gd name="connsiteX63" fmla="*/ 470817 w 638059"/>
                    <a:gd name="connsiteY63" fmla="*/ 576752 h 647087"/>
                    <a:gd name="connsiteX64" fmla="*/ 461438 w 638059"/>
                    <a:gd name="connsiteY64" fmla="*/ 576752 h 647087"/>
                    <a:gd name="connsiteX65" fmla="*/ 455186 w 638059"/>
                    <a:gd name="connsiteY65" fmla="*/ 559558 h 647087"/>
                    <a:gd name="connsiteX66" fmla="*/ 444245 w 638059"/>
                    <a:gd name="connsiteY66" fmla="*/ 564248 h 647087"/>
                    <a:gd name="connsiteX67" fmla="*/ 408296 w 638059"/>
                    <a:gd name="connsiteY67" fmla="*/ 531424 h 647087"/>
                    <a:gd name="connsiteX68" fmla="*/ 391103 w 638059"/>
                    <a:gd name="connsiteY68" fmla="*/ 517357 h 647087"/>
                    <a:gd name="connsiteX69" fmla="*/ 373969 w 638059"/>
                    <a:gd name="connsiteY69" fmla="*/ 508219 h 647087"/>
                    <a:gd name="connsiteX70" fmla="*/ 361015 w 638059"/>
                    <a:gd name="connsiteY70" fmla="*/ 523023 h 647087"/>
                    <a:gd name="connsiteX71" fmla="*/ 343431 w 638059"/>
                    <a:gd name="connsiteY71" fmla="*/ 519115 h 647087"/>
                    <a:gd name="connsiteX72" fmla="*/ 360653 w 638059"/>
                    <a:gd name="connsiteY72" fmla="*/ 495903 h 647087"/>
                    <a:gd name="connsiteX73" fmla="*/ 339523 w 638059"/>
                    <a:gd name="connsiteY73" fmla="*/ 468904 h 647087"/>
                    <a:gd name="connsiteX74" fmla="*/ 331708 w 638059"/>
                    <a:gd name="connsiteY74" fmla="*/ 473593 h 647087"/>
                    <a:gd name="connsiteX75" fmla="*/ 317641 w 638059"/>
                    <a:gd name="connsiteY75" fmla="*/ 467341 h 647087"/>
                    <a:gd name="connsiteX76" fmla="*/ 294196 w 638059"/>
                    <a:gd name="connsiteY76" fmla="*/ 475156 h 647087"/>
                    <a:gd name="connsiteX77" fmla="*/ 259810 w 638059"/>
                    <a:gd name="connsiteY77" fmla="*/ 487660 h 647087"/>
                    <a:gd name="connsiteX78" fmla="*/ 239490 w 638059"/>
                    <a:gd name="connsiteY78" fmla="*/ 486097 h 647087"/>
                    <a:gd name="connsiteX79" fmla="*/ 200415 w 638059"/>
                    <a:gd name="connsiteY79" fmla="*/ 512668 h 647087"/>
                    <a:gd name="connsiteX80" fmla="*/ 172281 w 638059"/>
                    <a:gd name="connsiteY80" fmla="*/ 506416 h 647087"/>
                    <a:gd name="connsiteX81" fmla="*/ 145710 w 638059"/>
                    <a:gd name="connsiteY81" fmla="*/ 492349 h 647087"/>
                    <a:gd name="connsiteX82" fmla="*/ 145710 w 638059"/>
                    <a:gd name="connsiteY82" fmla="*/ 507979 h 647087"/>
                    <a:gd name="connsiteX83" fmla="*/ 141021 w 638059"/>
                    <a:gd name="connsiteY83" fmla="*/ 515794 h 647087"/>
                    <a:gd name="connsiteX84" fmla="*/ 120701 w 638059"/>
                    <a:gd name="connsiteY84" fmla="*/ 528298 h 647087"/>
                    <a:gd name="connsiteX85" fmla="*/ 117882 w 638059"/>
                    <a:gd name="connsiteY85" fmla="*/ 520545 h 647087"/>
                    <a:gd name="connsiteX86" fmla="*/ 0 w 638059"/>
                    <a:gd name="connsiteY86" fmla="*/ 296017 h 647087"/>
                    <a:gd name="connsiteX87" fmla="*/ 117882 w 638059"/>
                    <a:gd name="connsiteY87" fmla="*/ 171073 h 647087"/>
                    <a:gd name="connsiteX88" fmla="*/ 125390 w 638059"/>
                    <a:gd name="connsiteY88" fmla="*/ 150049 h 647087"/>
                    <a:gd name="connsiteX89" fmla="*/ 137894 w 638059"/>
                    <a:gd name="connsiteY89" fmla="*/ 143797 h 647087"/>
                    <a:gd name="connsiteX90" fmla="*/ 133205 w 638059"/>
                    <a:gd name="connsiteY90" fmla="*/ 120352 h 647087"/>
                    <a:gd name="connsiteX91" fmla="*/ 144147 w 638059"/>
                    <a:gd name="connsiteY91" fmla="*/ 109411 h 647087"/>
                    <a:gd name="connsiteX92" fmla="*/ 169155 w 638059"/>
                    <a:gd name="connsiteY92" fmla="*/ 110974 h 647087"/>
                    <a:gd name="connsiteX93" fmla="*/ 173844 w 638059"/>
                    <a:gd name="connsiteY93" fmla="*/ 96907 h 647087"/>
                    <a:gd name="connsiteX94" fmla="*/ 187911 w 638059"/>
                    <a:gd name="connsiteY94" fmla="*/ 92218 h 647087"/>
                    <a:gd name="connsiteX95" fmla="*/ 192600 w 638059"/>
                    <a:gd name="connsiteY95" fmla="*/ 79714 h 647087"/>
                    <a:gd name="connsiteX96" fmla="*/ 200415 w 638059"/>
                    <a:gd name="connsiteY96" fmla="*/ 50016 h 647087"/>
                    <a:gd name="connsiteX97" fmla="*/ 206667 w 638059"/>
                    <a:gd name="connsiteY97" fmla="*/ 43765 h 647087"/>
                    <a:gd name="connsiteX98" fmla="*/ 223860 w 638059"/>
                    <a:gd name="connsiteY98" fmla="*/ 43765 h 647087"/>
                    <a:gd name="connsiteX99" fmla="*/ 223860 w 638059"/>
                    <a:gd name="connsiteY99" fmla="*/ 23445 h 647087"/>
                    <a:gd name="connsiteX100" fmla="*/ 236364 w 638059"/>
                    <a:gd name="connsiteY100" fmla="*/ 9378 h 647087"/>
                    <a:gd name="connsiteX101" fmla="*/ 248868 w 638059"/>
                    <a:gd name="connsiteY101" fmla="*/ 15630 h 647087"/>
                    <a:gd name="connsiteX102" fmla="*/ 255121 w 638059"/>
                    <a:gd name="connsiteY102" fmla="*/ 23445 h 647087"/>
                    <a:gd name="connsiteX103" fmla="*/ 266062 w 638059"/>
                    <a:gd name="connsiteY103" fmla="*/ 20319 h 647087"/>
                    <a:gd name="connsiteX104" fmla="*/ 277003 w 638059"/>
                    <a:gd name="connsiteY104" fmla="*/ 0 h 647087"/>
                    <a:gd name="connsiteX0" fmla="*/ 0 w 638059"/>
                    <a:gd name="connsiteY0" fmla="*/ 296017 h 647087"/>
                    <a:gd name="connsiteX1" fmla="*/ 117882 w 638059"/>
                    <a:gd name="connsiteY1" fmla="*/ 171073 h 647087"/>
                    <a:gd name="connsiteX2" fmla="*/ 125390 w 638059"/>
                    <a:gd name="connsiteY2" fmla="*/ 150049 h 647087"/>
                    <a:gd name="connsiteX3" fmla="*/ 137894 w 638059"/>
                    <a:gd name="connsiteY3" fmla="*/ 143797 h 647087"/>
                    <a:gd name="connsiteX4" fmla="*/ 133205 w 638059"/>
                    <a:gd name="connsiteY4" fmla="*/ 120352 h 647087"/>
                    <a:gd name="connsiteX5" fmla="*/ 144147 w 638059"/>
                    <a:gd name="connsiteY5" fmla="*/ 109411 h 647087"/>
                    <a:gd name="connsiteX6" fmla="*/ 169155 w 638059"/>
                    <a:gd name="connsiteY6" fmla="*/ 110974 h 647087"/>
                    <a:gd name="connsiteX7" fmla="*/ 173844 w 638059"/>
                    <a:gd name="connsiteY7" fmla="*/ 96907 h 647087"/>
                    <a:gd name="connsiteX8" fmla="*/ 187911 w 638059"/>
                    <a:gd name="connsiteY8" fmla="*/ 92218 h 647087"/>
                    <a:gd name="connsiteX9" fmla="*/ 192600 w 638059"/>
                    <a:gd name="connsiteY9" fmla="*/ 79714 h 647087"/>
                    <a:gd name="connsiteX10" fmla="*/ 200415 w 638059"/>
                    <a:gd name="connsiteY10" fmla="*/ 50016 h 647087"/>
                    <a:gd name="connsiteX11" fmla="*/ 206667 w 638059"/>
                    <a:gd name="connsiteY11" fmla="*/ 43765 h 647087"/>
                    <a:gd name="connsiteX12" fmla="*/ 223860 w 638059"/>
                    <a:gd name="connsiteY12" fmla="*/ 43765 h 647087"/>
                    <a:gd name="connsiteX13" fmla="*/ 223860 w 638059"/>
                    <a:gd name="connsiteY13" fmla="*/ 23445 h 647087"/>
                    <a:gd name="connsiteX14" fmla="*/ 236364 w 638059"/>
                    <a:gd name="connsiteY14" fmla="*/ 9378 h 647087"/>
                    <a:gd name="connsiteX15" fmla="*/ 248868 w 638059"/>
                    <a:gd name="connsiteY15" fmla="*/ 15630 h 647087"/>
                    <a:gd name="connsiteX16" fmla="*/ 255121 w 638059"/>
                    <a:gd name="connsiteY16" fmla="*/ 23445 h 647087"/>
                    <a:gd name="connsiteX17" fmla="*/ 266062 w 638059"/>
                    <a:gd name="connsiteY17" fmla="*/ 20319 h 647087"/>
                    <a:gd name="connsiteX18" fmla="*/ 277003 w 638059"/>
                    <a:gd name="connsiteY18" fmla="*/ 0 h 647087"/>
                    <a:gd name="connsiteX19" fmla="*/ 287944 w 638059"/>
                    <a:gd name="connsiteY19" fmla="*/ 45327 h 647087"/>
                    <a:gd name="connsiteX20" fmla="*/ 300448 w 638059"/>
                    <a:gd name="connsiteY20" fmla="*/ 53142 h 647087"/>
                    <a:gd name="connsiteX21" fmla="*/ 305137 w 638059"/>
                    <a:gd name="connsiteY21" fmla="*/ 81277 h 647087"/>
                    <a:gd name="connsiteX22" fmla="*/ 291070 w 638059"/>
                    <a:gd name="connsiteY22" fmla="*/ 87529 h 647087"/>
                    <a:gd name="connsiteX23" fmla="*/ 292633 w 638059"/>
                    <a:gd name="connsiteY23" fmla="*/ 103159 h 647087"/>
                    <a:gd name="connsiteX24" fmla="*/ 273877 w 638059"/>
                    <a:gd name="connsiteY24" fmla="*/ 126604 h 647087"/>
                    <a:gd name="connsiteX25" fmla="*/ 280129 w 638059"/>
                    <a:gd name="connsiteY25" fmla="*/ 145360 h 647087"/>
                    <a:gd name="connsiteX26" fmla="*/ 287944 w 638059"/>
                    <a:gd name="connsiteY26" fmla="*/ 176621 h 647087"/>
                    <a:gd name="connsiteX27" fmla="*/ 300448 w 638059"/>
                    <a:gd name="connsiteY27" fmla="*/ 190688 h 647087"/>
                    <a:gd name="connsiteX28" fmla="*/ 312952 w 638059"/>
                    <a:gd name="connsiteY28" fmla="*/ 190688 h 647087"/>
                    <a:gd name="connsiteX29" fmla="*/ 319204 w 638059"/>
                    <a:gd name="connsiteY29" fmla="*/ 184436 h 647087"/>
                    <a:gd name="connsiteX30" fmla="*/ 348901 w 638059"/>
                    <a:gd name="connsiteY30" fmla="*/ 184436 h 647087"/>
                    <a:gd name="connsiteX31" fmla="*/ 348901 w 638059"/>
                    <a:gd name="connsiteY31" fmla="*/ 193814 h 647087"/>
                    <a:gd name="connsiteX32" fmla="*/ 331708 w 638059"/>
                    <a:gd name="connsiteY32" fmla="*/ 229763 h 647087"/>
                    <a:gd name="connsiteX33" fmla="*/ 330145 w 638059"/>
                    <a:gd name="connsiteY33" fmla="*/ 237578 h 647087"/>
                    <a:gd name="connsiteX34" fmla="*/ 336397 w 638059"/>
                    <a:gd name="connsiteY34" fmla="*/ 248519 h 647087"/>
                    <a:gd name="connsiteX35" fmla="*/ 339523 w 638059"/>
                    <a:gd name="connsiteY35" fmla="*/ 262586 h 647087"/>
                    <a:gd name="connsiteX36" fmla="*/ 361406 w 638059"/>
                    <a:gd name="connsiteY36" fmla="*/ 282905 h 647087"/>
                    <a:gd name="connsiteX37" fmla="*/ 406733 w 638059"/>
                    <a:gd name="connsiteY37" fmla="*/ 282905 h 647087"/>
                    <a:gd name="connsiteX38" fmla="*/ 405170 w 638059"/>
                    <a:gd name="connsiteY38" fmla="*/ 267275 h 647087"/>
                    <a:gd name="connsiteX39" fmla="*/ 427052 w 638059"/>
                    <a:gd name="connsiteY39" fmla="*/ 262586 h 647087"/>
                    <a:gd name="connsiteX40" fmla="*/ 452060 w 638059"/>
                    <a:gd name="connsiteY40" fmla="*/ 276653 h 647087"/>
                    <a:gd name="connsiteX41" fmla="*/ 473943 w 638059"/>
                    <a:gd name="connsiteY41" fmla="*/ 242267 h 647087"/>
                    <a:gd name="connsiteX42" fmla="*/ 484884 w 638059"/>
                    <a:gd name="connsiteY42" fmla="*/ 234452 h 647087"/>
                    <a:gd name="connsiteX43" fmla="*/ 489573 w 638059"/>
                    <a:gd name="connsiteY43" fmla="*/ 228200 h 647087"/>
                    <a:gd name="connsiteX44" fmla="*/ 470817 w 638059"/>
                    <a:gd name="connsiteY44" fmla="*/ 203192 h 647087"/>
                    <a:gd name="connsiteX45" fmla="*/ 477069 w 638059"/>
                    <a:gd name="connsiteY45" fmla="*/ 190688 h 647087"/>
                    <a:gd name="connsiteX46" fmla="*/ 491136 w 638059"/>
                    <a:gd name="connsiteY46" fmla="*/ 173494 h 647087"/>
                    <a:gd name="connsiteX47" fmla="*/ 497388 w 638059"/>
                    <a:gd name="connsiteY47" fmla="*/ 160990 h 647087"/>
                    <a:gd name="connsiteX48" fmla="*/ 522396 w 638059"/>
                    <a:gd name="connsiteY48" fmla="*/ 160990 h 647087"/>
                    <a:gd name="connsiteX49" fmla="*/ 523959 w 638059"/>
                    <a:gd name="connsiteY49" fmla="*/ 184436 h 647087"/>
                    <a:gd name="connsiteX50" fmla="*/ 523959 w 638059"/>
                    <a:gd name="connsiteY50" fmla="*/ 206318 h 647087"/>
                    <a:gd name="connsiteX51" fmla="*/ 523959 w 638059"/>
                    <a:gd name="connsiteY51" fmla="*/ 229763 h 647087"/>
                    <a:gd name="connsiteX52" fmla="*/ 523959 w 638059"/>
                    <a:gd name="connsiteY52" fmla="*/ 242267 h 647087"/>
                    <a:gd name="connsiteX53" fmla="*/ 541152 w 638059"/>
                    <a:gd name="connsiteY53" fmla="*/ 253208 h 647087"/>
                    <a:gd name="connsiteX54" fmla="*/ 542715 w 638059"/>
                    <a:gd name="connsiteY54" fmla="*/ 264149 h 647087"/>
                    <a:gd name="connsiteX55" fmla="*/ 558345 w 638059"/>
                    <a:gd name="connsiteY55" fmla="*/ 265712 h 647087"/>
                    <a:gd name="connsiteX56" fmla="*/ 553656 w 638059"/>
                    <a:gd name="connsiteY56" fmla="*/ 278216 h 647087"/>
                    <a:gd name="connsiteX57" fmla="*/ 564597 w 638059"/>
                    <a:gd name="connsiteY57" fmla="*/ 306351 h 647087"/>
                    <a:gd name="connsiteX58" fmla="*/ 564597 w 638059"/>
                    <a:gd name="connsiteY58" fmla="*/ 318855 h 647087"/>
                    <a:gd name="connsiteX59" fmla="*/ 569286 w 638059"/>
                    <a:gd name="connsiteY59" fmla="*/ 332922 h 647087"/>
                    <a:gd name="connsiteX60" fmla="*/ 570849 w 638059"/>
                    <a:gd name="connsiteY60" fmla="*/ 339174 h 647087"/>
                    <a:gd name="connsiteX61" fmla="*/ 583354 w 638059"/>
                    <a:gd name="connsiteY61" fmla="*/ 342300 h 647087"/>
                    <a:gd name="connsiteX62" fmla="*/ 602110 w 638059"/>
                    <a:gd name="connsiteY62" fmla="*/ 342300 h 647087"/>
                    <a:gd name="connsiteX63" fmla="*/ 602110 w 638059"/>
                    <a:gd name="connsiteY63" fmla="*/ 354804 h 647087"/>
                    <a:gd name="connsiteX64" fmla="*/ 630244 w 638059"/>
                    <a:gd name="connsiteY64" fmla="*/ 357930 h 647087"/>
                    <a:gd name="connsiteX65" fmla="*/ 623992 w 638059"/>
                    <a:gd name="connsiteY65" fmla="*/ 373560 h 647087"/>
                    <a:gd name="connsiteX66" fmla="*/ 631807 w 638059"/>
                    <a:gd name="connsiteY66" fmla="*/ 387627 h 647087"/>
                    <a:gd name="connsiteX67" fmla="*/ 638059 w 638059"/>
                    <a:gd name="connsiteY67" fmla="*/ 411072 h 647087"/>
                    <a:gd name="connsiteX68" fmla="*/ 606799 w 638059"/>
                    <a:gd name="connsiteY68" fmla="*/ 423576 h 647087"/>
                    <a:gd name="connsiteX69" fmla="*/ 613051 w 638059"/>
                    <a:gd name="connsiteY69" fmla="*/ 484534 h 647087"/>
                    <a:gd name="connsiteX70" fmla="*/ 608362 w 638059"/>
                    <a:gd name="connsiteY70" fmla="*/ 518920 h 647087"/>
                    <a:gd name="connsiteX71" fmla="*/ 595858 w 638059"/>
                    <a:gd name="connsiteY71" fmla="*/ 540802 h 647087"/>
                    <a:gd name="connsiteX72" fmla="*/ 559908 w 638059"/>
                    <a:gd name="connsiteY72" fmla="*/ 551743 h 647087"/>
                    <a:gd name="connsiteX73" fmla="*/ 566160 w 638059"/>
                    <a:gd name="connsiteY73" fmla="*/ 611138 h 647087"/>
                    <a:gd name="connsiteX74" fmla="*/ 570849 w 638059"/>
                    <a:gd name="connsiteY74" fmla="*/ 625205 h 647087"/>
                    <a:gd name="connsiteX75" fmla="*/ 570849 w 638059"/>
                    <a:gd name="connsiteY75" fmla="*/ 640835 h 647087"/>
                    <a:gd name="connsiteX76" fmla="*/ 561471 w 638059"/>
                    <a:gd name="connsiteY76" fmla="*/ 647087 h 647087"/>
                    <a:gd name="connsiteX77" fmla="*/ 547404 w 638059"/>
                    <a:gd name="connsiteY77" fmla="*/ 639272 h 647087"/>
                    <a:gd name="connsiteX78" fmla="*/ 548967 w 638059"/>
                    <a:gd name="connsiteY78" fmla="*/ 615827 h 647087"/>
                    <a:gd name="connsiteX79" fmla="*/ 516144 w 638059"/>
                    <a:gd name="connsiteY79" fmla="*/ 589256 h 647087"/>
                    <a:gd name="connsiteX80" fmla="*/ 502077 w 638059"/>
                    <a:gd name="connsiteY80" fmla="*/ 595508 h 647087"/>
                    <a:gd name="connsiteX81" fmla="*/ 470817 w 638059"/>
                    <a:gd name="connsiteY81" fmla="*/ 576752 h 647087"/>
                    <a:gd name="connsiteX82" fmla="*/ 461438 w 638059"/>
                    <a:gd name="connsiteY82" fmla="*/ 576752 h 647087"/>
                    <a:gd name="connsiteX83" fmla="*/ 455186 w 638059"/>
                    <a:gd name="connsiteY83" fmla="*/ 559558 h 647087"/>
                    <a:gd name="connsiteX84" fmla="*/ 444245 w 638059"/>
                    <a:gd name="connsiteY84" fmla="*/ 564248 h 647087"/>
                    <a:gd name="connsiteX85" fmla="*/ 408296 w 638059"/>
                    <a:gd name="connsiteY85" fmla="*/ 531424 h 647087"/>
                    <a:gd name="connsiteX86" fmla="*/ 391103 w 638059"/>
                    <a:gd name="connsiteY86" fmla="*/ 517357 h 647087"/>
                    <a:gd name="connsiteX87" fmla="*/ 373969 w 638059"/>
                    <a:gd name="connsiteY87" fmla="*/ 508219 h 647087"/>
                    <a:gd name="connsiteX88" fmla="*/ 361015 w 638059"/>
                    <a:gd name="connsiteY88" fmla="*/ 523023 h 647087"/>
                    <a:gd name="connsiteX89" fmla="*/ 343431 w 638059"/>
                    <a:gd name="connsiteY89" fmla="*/ 519115 h 647087"/>
                    <a:gd name="connsiteX90" fmla="*/ 360653 w 638059"/>
                    <a:gd name="connsiteY90" fmla="*/ 495903 h 647087"/>
                    <a:gd name="connsiteX91" fmla="*/ 339523 w 638059"/>
                    <a:gd name="connsiteY91" fmla="*/ 468904 h 647087"/>
                    <a:gd name="connsiteX92" fmla="*/ 331708 w 638059"/>
                    <a:gd name="connsiteY92" fmla="*/ 473593 h 647087"/>
                    <a:gd name="connsiteX93" fmla="*/ 317641 w 638059"/>
                    <a:gd name="connsiteY93" fmla="*/ 467341 h 647087"/>
                    <a:gd name="connsiteX94" fmla="*/ 294196 w 638059"/>
                    <a:gd name="connsiteY94" fmla="*/ 475156 h 647087"/>
                    <a:gd name="connsiteX95" fmla="*/ 259810 w 638059"/>
                    <a:gd name="connsiteY95" fmla="*/ 487660 h 647087"/>
                    <a:gd name="connsiteX96" fmla="*/ 239490 w 638059"/>
                    <a:gd name="connsiteY96" fmla="*/ 486097 h 647087"/>
                    <a:gd name="connsiteX97" fmla="*/ 200415 w 638059"/>
                    <a:gd name="connsiteY97" fmla="*/ 512668 h 647087"/>
                    <a:gd name="connsiteX98" fmla="*/ 172281 w 638059"/>
                    <a:gd name="connsiteY98" fmla="*/ 506416 h 647087"/>
                    <a:gd name="connsiteX99" fmla="*/ 145710 w 638059"/>
                    <a:gd name="connsiteY99" fmla="*/ 492349 h 647087"/>
                    <a:gd name="connsiteX100" fmla="*/ 145710 w 638059"/>
                    <a:gd name="connsiteY100" fmla="*/ 507979 h 647087"/>
                    <a:gd name="connsiteX101" fmla="*/ 141021 w 638059"/>
                    <a:gd name="connsiteY101" fmla="*/ 515794 h 647087"/>
                    <a:gd name="connsiteX102" fmla="*/ 120701 w 638059"/>
                    <a:gd name="connsiteY102" fmla="*/ 528298 h 647087"/>
                    <a:gd name="connsiteX103" fmla="*/ 117882 w 638059"/>
                    <a:gd name="connsiteY103" fmla="*/ 520545 h 647087"/>
                    <a:gd name="connsiteX104" fmla="*/ 91440 w 638059"/>
                    <a:gd name="connsiteY104" fmla="*/ 387457 h 647087"/>
                    <a:gd name="connsiteX0" fmla="*/ 61166 w 581343"/>
                    <a:gd name="connsiteY0" fmla="*/ 171073 h 647087"/>
                    <a:gd name="connsiteX1" fmla="*/ 68674 w 581343"/>
                    <a:gd name="connsiteY1" fmla="*/ 150049 h 647087"/>
                    <a:gd name="connsiteX2" fmla="*/ 81178 w 581343"/>
                    <a:gd name="connsiteY2" fmla="*/ 143797 h 647087"/>
                    <a:gd name="connsiteX3" fmla="*/ 76489 w 581343"/>
                    <a:gd name="connsiteY3" fmla="*/ 120352 h 647087"/>
                    <a:gd name="connsiteX4" fmla="*/ 87431 w 581343"/>
                    <a:gd name="connsiteY4" fmla="*/ 109411 h 647087"/>
                    <a:gd name="connsiteX5" fmla="*/ 112439 w 581343"/>
                    <a:gd name="connsiteY5" fmla="*/ 110974 h 647087"/>
                    <a:gd name="connsiteX6" fmla="*/ 117128 w 581343"/>
                    <a:gd name="connsiteY6" fmla="*/ 96907 h 647087"/>
                    <a:gd name="connsiteX7" fmla="*/ 131195 w 581343"/>
                    <a:gd name="connsiteY7" fmla="*/ 92218 h 647087"/>
                    <a:gd name="connsiteX8" fmla="*/ 135884 w 581343"/>
                    <a:gd name="connsiteY8" fmla="*/ 79714 h 647087"/>
                    <a:gd name="connsiteX9" fmla="*/ 143699 w 581343"/>
                    <a:gd name="connsiteY9" fmla="*/ 50016 h 647087"/>
                    <a:gd name="connsiteX10" fmla="*/ 149951 w 581343"/>
                    <a:gd name="connsiteY10" fmla="*/ 43765 h 647087"/>
                    <a:gd name="connsiteX11" fmla="*/ 167144 w 581343"/>
                    <a:gd name="connsiteY11" fmla="*/ 43765 h 647087"/>
                    <a:gd name="connsiteX12" fmla="*/ 167144 w 581343"/>
                    <a:gd name="connsiteY12" fmla="*/ 23445 h 647087"/>
                    <a:gd name="connsiteX13" fmla="*/ 179648 w 581343"/>
                    <a:gd name="connsiteY13" fmla="*/ 9378 h 647087"/>
                    <a:gd name="connsiteX14" fmla="*/ 192152 w 581343"/>
                    <a:gd name="connsiteY14" fmla="*/ 15630 h 647087"/>
                    <a:gd name="connsiteX15" fmla="*/ 198405 w 581343"/>
                    <a:gd name="connsiteY15" fmla="*/ 23445 h 647087"/>
                    <a:gd name="connsiteX16" fmla="*/ 209346 w 581343"/>
                    <a:gd name="connsiteY16" fmla="*/ 20319 h 647087"/>
                    <a:gd name="connsiteX17" fmla="*/ 220287 w 581343"/>
                    <a:gd name="connsiteY17" fmla="*/ 0 h 647087"/>
                    <a:gd name="connsiteX18" fmla="*/ 231228 w 581343"/>
                    <a:gd name="connsiteY18" fmla="*/ 45327 h 647087"/>
                    <a:gd name="connsiteX19" fmla="*/ 243732 w 581343"/>
                    <a:gd name="connsiteY19" fmla="*/ 53142 h 647087"/>
                    <a:gd name="connsiteX20" fmla="*/ 248421 w 581343"/>
                    <a:gd name="connsiteY20" fmla="*/ 81277 h 647087"/>
                    <a:gd name="connsiteX21" fmla="*/ 234354 w 581343"/>
                    <a:gd name="connsiteY21" fmla="*/ 87529 h 647087"/>
                    <a:gd name="connsiteX22" fmla="*/ 235917 w 581343"/>
                    <a:gd name="connsiteY22" fmla="*/ 103159 h 647087"/>
                    <a:gd name="connsiteX23" fmla="*/ 217161 w 581343"/>
                    <a:gd name="connsiteY23" fmla="*/ 126604 h 647087"/>
                    <a:gd name="connsiteX24" fmla="*/ 223413 w 581343"/>
                    <a:gd name="connsiteY24" fmla="*/ 145360 h 647087"/>
                    <a:gd name="connsiteX25" fmla="*/ 231228 w 581343"/>
                    <a:gd name="connsiteY25" fmla="*/ 176621 h 647087"/>
                    <a:gd name="connsiteX26" fmla="*/ 243732 w 581343"/>
                    <a:gd name="connsiteY26" fmla="*/ 190688 h 647087"/>
                    <a:gd name="connsiteX27" fmla="*/ 256236 w 581343"/>
                    <a:gd name="connsiteY27" fmla="*/ 190688 h 647087"/>
                    <a:gd name="connsiteX28" fmla="*/ 262488 w 581343"/>
                    <a:gd name="connsiteY28" fmla="*/ 184436 h 647087"/>
                    <a:gd name="connsiteX29" fmla="*/ 292185 w 581343"/>
                    <a:gd name="connsiteY29" fmla="*/ 184436 h 647087"/>
                    <a:gd name="connsiteX30" fmla="*/ 292185 w 581343"/>
                    <a:gd name="connsiteY30" fmla="*/ 193814 h 647087"/>
                    <a:gd name="connsiteX31" fmla="*/ 274992 w 581343"/>
                    <a:gd name="connsiteY31" fmla="*/ 229763 h 647087"/>
                    <a:gd name="connsiteX32" fmla="*/ 273429 w 581343"/>
                    <a:gd name="connsiteY32" fmla="*/ 237578 h 647087"/>
                    <a:gd name="connsiteX33" fmla="*/ 279681 w 581343"/>
                    <a:gd name="connsiteY33" fmla="*/ 248519 h 647087"/>
                    <a:gd name="connsiteX34" fmla="*/ 282807 w 581343"/>
                    <a:gd name="connsiteY34" fmla="*/ 262586 h 647087"/>
                    <a:gd name="connsiteX35" fmla="*/ 304690 w 581343"/>
                    <a:gd name="connsiteY35" fmla="*/ 282905 h 647087"/>
                    <a:gd name="connsiteX36" fmla="*/ 350017 w 581343"/>
                    <a:gd name="connsiteY36" fmla="*/ 282905 h 647087"/>
                    <a:gd name="connsiteX37" fmla="*/ 348454 w 581343"/>
                    <a:gd name="connsiteY37" fmla="*/ 267275 h 647087"/>
                    <a:gd name="connsiteX38" fmla="*/ 370336 w 581343"/>
                    <a:gd name="connsiteY38" fmla="*/ 262586 h 647087"/>
                    <a:gd name="connsiteX39" fmla="*/ 395344 w 581343"/>
                    <a:gd name="connsiteY39" fmla="*/ 276653 h 647087"/>
                    <a:gd name="connsiteX40" fmla="*/ 417227 w 581343"/>
                    <a:gd name="connsiteY40" fmla="*/ 242267 h 647087"/>
                    <a:gd name="connsiteX41" fmla="*/ 428168 w 581343"/>
                    <a:gd name="connsiteY41" fmla="*/ 234452 h 647087"/>
                    <a:gd name="connsiteX42" fmla="*/ 432857 w 581343"/>
                    <a:gd name="connsiteY42" fmla="*/ 228200 h 647087"/>
                    <a:gd name="connsiteX43" fmla="*/ 414101 w 581343"/>
                    <a:gd name="connsiteY43" fmla="*/ 203192 h 647087"/>
                    <a:gd name="connsiteX44" fmla="*/ 420353 w 581343"/>
                    <a:gd name="connsiteY44" fmla="*/ 190688 h 647087"/>
                    <a:gd name="connsiteX45" fmla="*/ 434420 w 581343"/>
                    <a:gd name="connsiteY45" fmla="*/ 173494 h 647087"/>
                    <a:gd name="connsiteX46" fmla="*/ 440672 w 581343"/>
                    <a:gd name="connsiteY46" fmla="*/ 160990 h 647087"/>
                    <a:gd name="connsiteX47" fmla="*/ 465680 w 581343"/>
                    <a:gd name="connsiteY47" fmla="*/ 160990 h 647087"/>
                    <a:gd name="connsiteX48" fmla="*/ 467243 w 581343"/>
                    <a:gd name="connsiteY48" fmla="*/ 184436 h 647087"/>
                    <a:gd name="connsiteX49" fmla="*/ 467243 w 581343"/>
                    <a:gd name="connsiteY49" fmla="*/ 206318 h 647087"/>
                    <a:gd name="connsiteX50" fmla="*/ 467243 w 581343"/>
                    <a:gd name="connsiteY50" fmla="*/ 229763 h 647087"/>
                    <a:gd name="connsiteX51" fmla="*/ 467243 w 581343"/>
                    <a:gd name="connsiteY51" fmla="*/ 242267 h 647087"/>
                    <a:gd name="connsiteX52" fmla="*/ 484436 w 581343"/>
                    <a:gd name="connsiteY52" fmla="*/ 253208 h 647087"/>
                    <a:gd name="connsiteX53" fmla="*/ 485999 w 581343"/>
                    <a:gd name="connsiteY53" fmla="*/ 264149 h 647087"/>
                    <a:gd name="connsiteX54" fmla="*/ 501629 w 581343"/>
                    <a:gd name="connsiteY54" fmla="*/ 265712 h 647087"/>
                    <a:gd name="connsiteX55" fmla="*/ 496940 w 581343"/>
                    <a:gd name="connsiteY55" fmla="*/ 278216 h 647087"/>
                    <a:gd name="connsiteX56" fmla="*/ 507881 w 581343"/>
                    <a:gd name="connsiteY56" fmla="*/ 306351 h 647087"/>
                    <a:gd name="connsiteX57" fmla="*/ 507881 w 581343"/>
                    <a:gd name="connsiteY57" fmla="*/ 318855 h 647087"/>
                    <a:gd name="connsiteX58" fmla="*/ 512570 w 581343"/>
                    <a:gd name="connsiteY58" fmla="*/ 332922 h 647087"/>
                    <a:gd name="connsiteX59" fmla="*/ 514133 w 581343"/>
                    <a:gd name="connsiteY59" fmla="*/ 339174 h 647087"/>
                    <a:gd name="connsiteX60" fmla="*/ 526638 w 581343"/>
                    <a:gd name="connsiteY60" fmla="*/ 342300 h 647087"/>
                    <a:gd name="connsiteX61" fmla="*/ 545394 w 581343"/>
                    <a:gd name="connsiteY61" fmla="*/ 342300 h 647087"/>
                    <a:gd name="connsiteX62" fmla="*/ 545394 w 581343"/>
                    <a:gd name="connsiteY62" fmla="*/ 354804 h 647087"/>
                    <a:gd name="connsiteX63" fmla="*/ 573528 w 581343"/>
                    <a:gd name="connsiteY63" fmla="*/ 357930 h 647087"/>
                    <a:gd name="connsiteX64" fmla="*/ 567276 w 581343"/>
                    <a:gd name="connsiteY64" fmla="*/ 373560 h 647087"/>
                    <a:gd name="connsiteX65" fmla="*/ 575091 w 581343"/>
                    <a:gd name="connsiteY65" fmla="*/ 387627 h 647087"/>
                    <a:gd name="connsiteX66" fmla="*/ 581343 w 581343"/>
                    <a:gd name="connsiteY66" fmla="*/ 411072 h 647087"/>
                    <a:gd name="connsiteX67" fmla="*/ 550083 w 581343"/>
                    <a:gd name="connsiteY67" fmla="*/ 423576 h 647087"/>
                    <a:gd name="connsiteX68" fmla="*/ 556335 w 581343"/>
                    <a:gd name="connsiteY68" fmla="*/ 484534 h 647087"/>
                    <a:gd name="connsiteX69" fmla="*/ 551646 w 581343"/>
                    <a:gd name="connsiteY69" fmla="*/ 518920 h 647087"/>
                    <a:gd name="connsiteX70" fmla="*/ 539142 w 581343"/>
                    <a:gd name="connsiteY70" fmla="*/ 540802 h 647087"/>
                    <a:gd name="connsiteX71" fmla="*/ 503192 w 581343"/>
                    <a:gd name="connsiteY71" fmla="*/ 551743 h 647087"/>
                    <a:gd name="connsiteX72" fmla="*/ 509444 w 581343"/>
                    <a:gd name="connsiteY72" fmla="*/ 611138 h 647087"/>
                    <a:gd name="connsiteX73" fmla="*/ 514133 w 581343"/>
                    <a:gd name="connsiteY73" fmla="*/ 625205 h 647087"/>
                    <a:gd name="connsiteX74" fmla="*/ 514133 w 581343"/>
                    <a:gd name="connsiteY74" fmla="*/ 640835 h 647087"/>
                    <a:gd name="connsiteX75" fmla="*/ 504755 w 581343"/>
                    <a:gd name="connsiteY75" fmla="*/ 647087 h 647087"/>
                    <a:gd name="connsiteX76" fmla="*/ 490688 w 581343"/>
                    <a:gd name="connsiteY76" fmla="*/ 639272 h 647087"/>
                    <a:gd name="connsiteX77" fmla="*/ 492251 w 581343"/>
                    <a:gd name="connsiteY77" fmla="*/ 615827 h 647087"/>
                    <a:gd name="connsiteX78" fmla="*/ 459428 w 581343"/>
                    <a:gd name="connsiteY78" fmla="*/ 589256 h 647087"/>
                    <a:gd name="connsiteX79" fmla="*/ 445361 w 581343"/>
                    <a:gd name="connsiteY79" fmla="*/ 595508 h 647087"/>
                    <a:gd name="connsiteX80" fmla="*/ 414101 w 581343"/>
                    <a:gd name="connsiteY80" fmla="*/ 576752 h 647087"/>
                    <a:gd name="connsiteX81" fmla="*/ 404722 w 581343"/>
                    <a:gd name="connsiteY81" fmla="*/ 576752 h 647087"/>
                    <a:gd name="connsiteX82" fmla="*/ 398470 w 581343"/>
                    <a:gd name="connsiteY82" fmla="*/ 559558 h 647087"/>
                    <a:gd name="connsiteX83" fmla="*/ 387529 w 581343"/>
                    <a:gd name="connsiteY83" fmla="*/ 564248 h 647087"/>
                    <a:gd name="connsiteX84" fmla="*/ 351580 w 581343"/>
                    <a:gd name="connsiteY84" fmla="*/ 531424 h 647087"/>
                    <a:gd name="connsiteX85" fmla="*/ 334387 w 581343"/>
                    <a:gd name="connsiteY85" fmla="*/ 517357 h 647087"/>
                    <a:gd name="connsiteX86" fmla="*/ 317253 w 581343"/>
                    <a:gd name="connsiteY86" fmla="*/ 508219 h 647087"/>
                    <a:gd name="connsiteX87" fmla="*/ 304299 w 581343"/>
                    <a:gd name="connsiteY87" fmla="*/ 523023 h 647087"/>
                    <a:gd name="connsiteX88" fmla="*/ 286715 w 581343"/>
                    <a:gd name="connsiteY88" fmla="*/ 519115 h 647087"/>
                    <a:gd name="connsiteX89" fmla="*/ 303937 w 581343"/>
                    <a:gd name="connsiteY89" fmla="*/ 495903 h 647087"/>
                    <a:gd name="connsiteX90" fmla="*/ 282807 w 581343"/>
                    <a:gd name="connsiteY90" fmla="*/ 468904 h 647087"/>
                    <a:gd name="connsiteX91" fmla="*/ 274992 w 581343"/>
                    <a:gd name="connsiteY91" fmla="*/ 473593 h 647087"/>
                    <a:gd name="connsiteX92" fmla="*/ 260925 w 581343"/>
                    <a:gd name="connsiteY92" fmla="*/ 467341 h 647087"/>
                    <a:gd name="connsiteX93" fmla="*/ 237480 w 581343"/>
                    <a:gd name="connsiteY93" fmla="*/ 475156 h 647087"/>
                    <a:gd name="connsiteX94" fmla="*/ 203094 w 581343"/>
                    <a:gd name="connsiteY94" fmla="*/ 487660 h 647087"/>
                    <a:gd name="connsiteX95" fmla="*/ 182774 w 581343"/>
                    <a:gd name="connsiteY95" fmla="*/ 486097 h 647087"/>
                    <a:gd name="connsiteX96" fmla="*/ 143699 w 581343"/>
                    <a:gd name="connsiteY96" fmla="*/ 512668 h 647087"/>
                    <a:gd name="connsiteX97" fmla="*/ 115565 w 581343"/>
                    <a:gd name="connsiteY97" fmla="*/ 506416 h 647087"/>
                    <a:gd name="connsiteX98" fmla="*/ 88994 w 581343"/>
                    <a:gd name="connsiteY98" fmla="*/ 492349 h 647087"/>
                    <a:gd name="connsiteX99" fmla="*/ 88994 w 581343"/>
                    <a:gd name="connsiteY99" fmla="*/ 507979 h 647087"/>
                    <a:gd name="connsiteX100" fmla="*/ 84305 w 581343"/>
                    <a:gd name="connsiteY100" fmla="*/ 515794 h 647087"/>
                    <a:gd name="connsiteX101" fmla="*/ 63985 w 581343"/>
                    <a:gd name="connsiteY101" fmla="*/ 528298 h 647087"/>
                    <a:gd name="connsiteX102" fmla="*/ 61166 w 581343"/>
                    <a:gd name="connsiteY102" fmla="*/ 520545 h 647087"/>
                    <a:gd name="connsiteX103" fmla="*/ 34724 w 581343"/>
                    <a:gd name="connsiteY103" fmla="*/ 387457 h 647087"/>
                    <a:gd name="connsiteX0" fmla="*/ 0 w 520177"/>
                    <a:gd name="connsiteY0" fmla="*/ 171073 h 647087"/>
                    <a:gd name="connsiteX1" fmla="*/ 7508 w 520177"/>
                    <a:gd name="connsiteY1" fmla="*/ 150049 h 647087"/>
                    <a:gd name="connsiteX2" fmla="*/ 20012 w 520177"/>
                    <a:gd name="connsiteY2" fmla="*/ 143797 h 647087"/>
                    <a:gd name="connsiteX3" fmla="*/ 15323 w 520177"/>
                    <a:gd name="connsiteY3" fmla="*/ 120352 h 647087"/>
                    <a:gd name="connsiteX4" fmla="*/ 26265 w 520177"/>
                    <a:gd name="connsiteY4" fmla="*/ 109411 h 647087"/>
                    <a:gd name="connsiteX5" fmla="*/ 51273 w 520177"/>
                    <a:gd name="connsiteY5" fmla="*/ 110974 h 647087"/>
                    <a:gd name="connsiteX6" fmla="*/ 55962 w 520177"/>
                    <a:gd name="connsiteY6" fmla="*/ 96907 h 647087"/>
                    <a:gd name="connsiteX7" fmla="*/ 70029 w 520177"/>
                    <a:gd name="connsiteY7" fmla="*/ 92218 h 647087"/>
                    <a:gd name="connsiteX8" fmla="*/ 74718 w 520177"/>
                    <a:gd name="connsiteY8" fmla="*/ 79714 h 647087"/>
                    <a:gd name="connsiteX9" fmla="*/ 82533 w 520177"/>
                    <a:gd name="connsiteY9" fmla="*/ 50016 h 647087"/>
                    <a:gd name="connsiteX10" fmla="*/ 88785 w 520177"/>
                    <a:gd name="connsiteY10" fmla="*/ 43765 h 647087"/>
                    <a:gd name="connsiteX11" fmla="*/ 105978 w 520177"/>
                    <a:gd name="connsiteY11" fmla="*/ 43765 h 647087"/>
                    <a:gd name="connsiteX12" fmla="*/ 105978 w 520177"/>
                    <a:gd name="connsiteY12" fmla="*/ 23445 h 647087"/>
                    <a:gd name="connsiteX13" fmla="*/ 118482 w 520177"/>
                    <a:gd name="connsiteY13" fmla="*/ 9378 h 647087"/>
                    <a:gd name="connsiteX14" fmla="*/ 130986 w 520177"/>
                    <a:gd name="connsiteY14" fmla="*/ 15630 h 647087"/>
                    <a:gd name="connsiteX15" fmla="*/ 137239 w 520177"/>
                    <a:gd name="connsiteY15" fmla="*/ 23445 h 647087"/>
                    <a:gd name="connsiteX16" fmla="*/ 148180 w 520177"/>
                    <a:gd name="connsiteY16" fmla="*/ 20319 h 647087"/>
                    <a:gd name="connsiteX17" fmla="*/ 159121 w 520177"/>
                    <a:gd name="connsiteY17" fmla="*/ 0 h 647087"/>
                    <a:gd name="connsiteX18" fmla="*/ 170062 w 520177"/>
                    <a:gd name="connsiteY18" fmla="*/ 45327 h 647087"/>
                    <a:gd name="connsiteX19" fmla="*/ 182566 w 520177"/>
                    <a:gd name="connsiteY19" fmla="*/ 53142 h 647087"/>
                    <a:gd name="connsiteX20" fmla="*/ 187255 w 520177"/>
                    <a:gd name="connsiteY20" fmla="*/ 81277 h 647087"/>
                    <a:gd name="connsiteX21" fmla="*/ 173188 w 520177"/>
                    <a:gd name="connsiteY21" fmla="*/ 87529 h 647087"/>
                    <a:gd name="connsiteX22" fmla="*/ 174751 w 520177"/>
                    <a:gd name="connsiteY22" fmla="*/ 103159 h 647087"/>
                    <a:gd name="connsiteX23" fmla="*/ 155995 w 520177"/>
                    <a:gd name="connsiteY23" fmla="*/ 126604 h 647087"/>
                    <a:gd name="connsiteX24" fmla="*/ 162247 w 520177"/>
                    <a:gd name="connsiteY24" fmla="*/ 145360 h 647087"/>
                    <a:gd name="connsiteX25" fmla="*/ 170062 w 520177"/>
                    <a:gd name="connsiteY25" fmla="*/ 176621 h 647087"/>
                    <a:gd name="connsiteX26" fmla="*/ 182566 w 520177"/>
                    <a:gd name="connsiteY26" fmla="*/ 190688 h 647087"/>
                    <a:gd name="connsiteX27" fmla="*/ 195070 w 520177"/>
                    <a:gd name="connsiteY27" fmla="*/ 190688 h 647087"/>
                    <a:gd name="connsiteX28" fmla="*/ 201322 w 520177"/>
                    <a:gd name="connsiteY28" fmla="*/ 184436 h 647087"/>
                    <a:gd name="connsiteX29" fmla="*/ 231019 w 520177"/>
                    <a:gd name="connsiteY29" fmla="*/ 184436 h 647087"/>
                    <a:gd name="connsiteX30" fmla="*/ 231019 w 520177"/>
                    <a:gd name="connsiteY30" fmla="*/ 193814 h 647087"/>
                    <a:gd name="connsiteX31" fmla="*/ 213826 w 520177"/>
                    <a:gd name="connsiteY31" fmla="*/ 229763 h 647087"/>
                    <a:gd name="connsiteX32" fmla="*/ 212263 w 520177"/>
                    <a:gd name="connsiteY32" fmla="*/ 237578 h 647087"/>
                    <a:gd name="connsiteX33" fmla="*/ 218515 w 520177"/>
                    <a:gd name="connsiteY33" fmla="*/ 248519 h 647087"/>
                    <a:gd name="connsiteX34" fmla="*/ 221641 w 520177"/>
                    <a:gd name="connsiteY34" fmla="*/ 262586 h 647087"/>
                    <a:gd name="connsiteX35" fmla="*/ 243524 w 520177"/>
                    <a:gd name="connsiteY35" fmla="*/ 282905 h 647087"/>
                    <a:gd name="connsiteX36" fmla="*/ 288851 w 520177"/>
                    <a:gd name="connsiteY36" fmla="*/ 282905 h 647087"/>
                    <a:gd name="connsiteX37" fmla="*/ 287288 w 520177"/>
                    <a:gd name="connsiteY37" fmla="*/ 267275 h 647087"/>
                    <a:gd name="connsiteX38" fmla="*/ 309170 w 520177"/>
                    <a:gd name="connsiteY38" fmla="*/ 262586 h 647087"/>
                    <a:gd name="connsiteX39" fmla="*/ 334178 w 520177"/>
                    <a:gd name="connsiteY39" fmla="*/ 276653 h 647087"/>
                    <a:gd name="connsiteX40" fmla="*/ 356061 w 520177"/>
                    <a:gd name="connsiteY40" fmla="*/ 242267 h 647087"/>
                    <a:gd name="connsiteX41" fmla="*/ 367002 w 520177"/>
                    <a:gd name="connsiteY41" fmla="*/ 234452 h 647087"/>
                    <a:gd name="connsiteX42" fmla="*/ 371691 w 520177"/>
                    <a:gd name="connsiteY42" fmla="*/ 228200 h 647087"/>
                    <a:gd name="connsiteX43" fmla="*/ 352935 w 520177"/>
                    <a:gd name="connsiteY43" fmla="*/ 203192 h 647087"/>
                    <a:gd name="connsiteX44" fmla="*/ 359187 w 520177"/>
                    <a:gd name="connsiteY44" fmla="*/ 190688 h 647087"/>
                    <a:gd name="connsiteX45" fmla="*/ 373254 w 520177"/>
                    <a:gd name="connsiteY45" fmla="*/ 173494 h 647087"/>
                    <a:gd name="connsiteX46" fmla="*/ 379506 w 520177"/>
                    <a:gd name="connsiteY46" fmla="*/ 160990 h 647087"/>
                    <a:gd name="connsiteX47" fmla="*/ 404514 w 520177"/>
                    <a:gd name="connsiteY47" fmla="*/ 160990 h 647087"/>
                    <a:gd name="connsiteX48" fmla="*/ 406077 w 520177"/>
                    <a:gd name="connsiteY48" fmla="*/ 184436 h 647087"/>
                    <a:gd name="connsiteX49" fmla="*/ 406077 w 520177"/>
                    <a:gd name="connsiteY49" fmla="*/ 206318 h 647087"/>
                    <a:gd name="connsiteX50" fmla="*/ 406077 w 520177"/>
                    <a:gd name="connsiteY50" fmla="*/ 229763 h 647087"/>
                    <a:gd name="connsiteX51" fmla="*/ 406077 w 520177"/>
                    <a:gd name="connsiteY51" fmla="*/ 242267 h 647087"/>
                    <a:gd name="connsiteX52" fmla="*/ 423270 w 520177"/>
                    <a:gd name="connsiteY52" fmla="*/ 253208 h 647087"/>
                    <a:gd name="connsiteX53" fmla="*/ 424833 w 520177"/>
                    <a:gd name="connsiteY53" fmla="*/ 264149 h 647087"/>
                    <a:gd name="connsiteX54" fmla="*/ 440463 w 520177"/>
                    <a:gd name="connsiteY54" fmla="*/ 265712 h 647087"/>
                    <a:gd name="connsiteX55" fmla="*/ 435774 w 520177"/>
                    <a:gd name="connsiteY55" fmla="*/ 278216 h 647087"/>
                    <a:gd name="connsiteX56" fmla="*/ 446715 w 520177"/>
                    <a:gd name="connsiteY56" fmla="*/ 306351 h 647087"/>
                    <a:gd name="connsiteX57" fmla="*/ 446715 w 520177"/>
                    <a:gd name="connsiteY57" fmla="*/ 318855 h 647087"/>
                    <a:gd name="connsiteX58" fmla="*/ 451404 w 520177"/>
                    <a:gd name="connsiteY58" fmla="*/ 332922 h 647087"/>
                    <a:gd name="connsiteX59" fmla="*/ 452967 w 520177"/>
                    <a:gd name="connsiteY59" fmla="*/ 339174 h 647087"/>
                    <a:gd name="connsiteX60" fmla="*/ 465472 w 520177"/>
                    <a:gd name="connsiteY60" fmla="*/ 342300 h 647087"/>
                    <a:gd name="connsiteX61" fmla="*/ 484228 w 520177"/>
                    <a:gd name="connsiteY61" fmla="*/ 342300 h 647087"/>
                    <a:gd name="connsiteX62" fmla="*/ 484228 w 520177"/>
                    <a:gd name="connsiteY62" fmla="*/ 354804 h 647087"/>
                    <a:gd name="connsiteX63" fmla="*/ 512362 w 520177"/>
                    <a:gd name="connsiteY63" fmla="*/ 357930 h 647087"/>
                    <a:gd name="connsiteX64" fmla="*/ 506110 w 520177"/>
                    <a:gd name="connsiteY64" fmla="*/ 373560 h 647087"/>
                    <a:gd name="connsiteX65" fmla="*/ 513925 w 520177"/>
                    <a:gd name="connsiteY65" fmla="*/ 387627 h 647087"/>
                    <a:gd name="connsiteX66" fmla="*/ 520177 w 520177"/>
                    <a:gd name="connsiteY66" fmla="*/ 411072 h 647087"/>
                    <a:gd name="connsiteX67" fmla="*/ 488917 w 520177"/>
                    <a:gd name="connsiteY67" fmla="*/ 423576 h 647087"/>
                    <a:gd name="connsiteX68" fmla="*/ 495169 w 520177"/>
                    <a:gd name="connsiteY68" fmla="*/ 484534 h 647087"/>
                    <a:gd name="connsiteX69" fmla="*/ 490480 w 520177"/>
                    <a:gd name="connsiteY69" fmla="*/ 518920 h 647087"/>
                    <a:gd name="connsiteX70" fmla="*/ 477976 w 520177"/>
                    <a:gd name="connsiteY70" fmla="*/ 540802 h 647087"/>
                    <a:gd name="connsiteX71" fmla="*/ 442026 w 520177"/>
                    <a:gd name="connsiteY71" fmla="*/ 551743 h 647087"/>
                    <a:gd name="connsiteX72" fmla="*/ 448278 w 520177"/>
                    <a:gd name="connsiteY72" fmla="*/ 611138 h 647087"/>
                    <a:gd name="connsiteX73" fmla="*/ 452967 w 520177"/>
                    <a:gd name="connsiteY73" fmla="*/ 625205 h 647087"/>
                    <a:gd name="connsiteX74" fmla="*/ 452967 w 520177"/>
                    <a:gd name="connsiteY74" fmla="*/ 640835 h 647087"/>
                    <a:gd name="connsiteX75" fmla="*/ 443589 w 520177"/>
                    <a:gd name="connsiteY75" fmla="*/ 647087 h 647087"/>
                    <a:gd name="connsiteX76" fmla="*/ 429522 w 520177"/>
                    <a:gd name="connsiteY76" fmla="*/ 639272 h 647087"/>
                    <a:gd name="connsiteX77" fmla="*/ 431085 w 520177"/>
                    <a:gd name="connsiteY77" fmla="*/ 615827 h 647087"/>
                    <a:gd name="connsiteX78" fmla="*/ 398262 w 520177"/>
                    <a:gd name="connsiteY78" fmla="*/ 589256 h 647087"/>
                    <a:gd name="connsiteX79" fmla="*/ 384195 w 520177"/>
                    <a:gd name="connsiteY79" fmla="*/ 595508 h 647087"/>
                    <a:gd name="connsiteX80" fmla="*/ 352935 w 520177"/>
                    <a:gd name="connsiteY80" fmla="*/ 576752 h 647087"/>
                    <a:gd name="connsiteX81" fmla="*/ 343556 w 520177"/>
                    <a:gd name="connsiteY81" fmla="*/ 576752 h 647087"/>
                    <a:gd name="connsiteX82" fmla="*/ 337304 w 520177"/>
                    <a:gd name="connsiteY82" fmla="*/ 559558 h 647087"/>
                    <a:gd name="connsiteX83" fmla="*/ 326363 w 520177"/>
                    <a:gd name="connsiteY83" fmla="*/ 564248 h 647087"/>
                    <a:gd name="connsiteX84" fmla="*/ 290414 w 520177"/>
                    <a:gd name="connsiteY84" fmla="*/ 531424 h 647087"/>
                    <a:gd name="connsiteX85" fmla="*/ 273221 w 520177"/>
                    <a:gd name="connsiteY85" fmla="*/ 517357 h 647087"/>
                    <a:gd name="connsiteX86" fmla="*/ 256087 w 520177"/>
                    <a:gd name="connsiteY86" fmla="*/ 508219 h 647087"/>
                    <a:gd name="connsiteX87" fmla="*/ 243133 w 520177"/>
                    <a:gd name="connsiteY87" fmla="*/ 523023 h 647087"/>
                    <a:gd name="connsiteX88" fmla="*/ 225549 w 520177"/>
                    <a:gd name="connsiteY88" fmla="*/ 519115 h 647087"/>
                    <a:gd name="connsiteX89" fmla="*/ 242771 w 520177"/>
                    <a:gd name="connsiteY89" fmla="*/ 495903 h 647087"/>
                    <a:gd name="connsiteX90" fmla="*/ 221641 w 520177"/>
                    <a:gd name="connsiteY90" fmla="*/ 468904 h 647087"/>
                    <a:gd name="connsiteX91" fmla="*/ 213826 w 520177"/>
                    <a:gd name="connsiteY91" fmla="*/ 473593 h 647087"/>
                    <a:gd name="connsiteX92" fmla="*/ 199759 w 520177"/>
                    <a:gd name="connsiteY92" fmla="*/ 467341 h 647087"/>
                    <a:gd name="connsiteX93" fmla="*/ 176314 w 520177"/>
                    <a:gd name="connsiteY93" fmla="*/ 475156 h 647087"/>
                    <a:gd name="connsiteX94" fmla="*/ 141928 w 520177"/>
                    <a:gd name="connsiteY94" fmla="*/ 487660 h 647087"/>
                    <a:gd name="connsiteX95" fmla="*/ 121608 w 520177"/>
                    <a:gd name="connsiteY95" fmla="*/ 486097 h 647087"/>
                    <a:gd name="connsiteX96" fmla="*/ 82533 w 520177"/>
                    <a:gd name="connsiteY96" fmla="*/ 512668 h 647087"/>
                    <a:gd name="connsiteX97" fmla="*/ 54399 w 520177"/>
                    <a:gd name="connsiteY97" fmla="*/ 506416 h 647087"/>
                    <a:gd name="connsiteX98" fmla="*/ 27828 w 520177"/>
                    <a:gd name="connsiteY98" fmla="*/ 492349 h 647087"/>
                    <a:gd name="connsiteX99" fmla="*/ 27828 w 520177"/>
                    <a:gd name="connsiteY99" fmla="*/ 507979 h 647087"/>
                    <a:gd name="connsiteX100" fmla="*/ 23139 w 520177"/>
                    <a:gd name="connsiteY100" fmla="*/ 515794 h 647087"/>
                    <a:gd name="connsiteX101" fmla="*/ 2819 w 520177"/>
                    <a:gd name="connsiteY101" fmla="*/ 528298 h 647087"/>
                    <a:gd name="connsiteX102" fmla="*/ 0 w 520177"/>
                    <a:gd name="connsiteY102" fmla="*/ 520545 h 6470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</a:cxnLst>
                  <a:rect l="l" t="t" r="r" b="b"/>
                  <a:pathLst>
                    <a:path w="520177" h="647087">
                      <a:moveTo>
                        <a:pt x="0" y="171073"/>
                      </a:moveTo>
                      <a:lnTo>
                        <a:pt x="7508" y="150049"/>
                      </a:lnTo>
                      <a:lnTo>
                        <a:pt x="20012" y="143797"/>
                      </a:lnTo>
                      <a:lnTo>
                        <a:pt x="15323" y="120352"/>
                      </a:lnTo>
                      <a:lnTo>
                        <a:pt x="26265" y="109411"/>
                      </a:lnTo>
                      <a:lnTo>
                        <a:pt x="51273" y="110974"/>
                      </a:lnTo>
                      <a:lnTo>
                        <a:pt x="55962" y="96907"/>
                      </a:lnTo>
                      <a:lnTo>
                        <a:pt x="70029" y="92218"/>
                      </a:lnTo>
                      <a:lnTo>
                        <a:pt x="74718" y="79714"/>
                      </a:lnTo>
                      <a:lnTo>
                        <a:pt x="82533" y="50016"/>
                      </a:lnTo>
                      <a:lnTo>
                        <a:pt x="88785" y="43765"/>
                      </a:lnTo>
                      <a:lnTo>
                        <a:pt x="105978" y="43765"/>
                      </a:lnTo>
                      <a:lnTo>
                        <a:pt x="105978" y="23445"/>
                      </a:lnTo>
                      <a:lnTo>
                        <a:pt x="118482" y="9378"/>
                      </a:lnTo>
                      <a:lnTo>
                        <a:pt x="130986" y="15630"/>
                      </a:lnTo>
                      <a:lnTo>
                        <a:pt x="137239" y="23445"/>
                      </a:lnTo>
                      <a:lnTo>
                        <a:pt x="148180" y="20319"/>
                      </a:lnTo>
                      <a:lnTo>
                        <a:pt x="159121" y="0"/>
                      </a:lnTo>
                      <a:lnTo>
                        <a:pt x="170062" y="45327"/>
                      </a:lnTo>
                      <a:lnTo>
                        <a:pt x="182566" y="53142"/>
                      </a:lnTo>
                      <a:lnTo>
                        <a:pt x="187255" y="81277"/>
                      </a:lnTo>
                      <a:lnTo>
                        <a:pt x="173188" y="87529"/>
                      </a:lnTo>
                      <a:lnTo>
                        <a:pt x="174751" y="103159"/>
                      </a:lnTo>
                      <a:lnTo>
                        <a:pt x="155995" y="126604"/>
                      </a:lnTo>
                      <a:lnTo>
                        <a:pt x="162247" y="145360"/>
                      </a:lnTo>
                      <a:lnTo>
                        <a:pt x="170062" y="176621"/>
                      </a:lnTo>
                      <a:lnTo>
                        <a:pt x="182566" y="190688"/>
                      </a:lnTo>
                      <a:lnTo>
                        <a:pt x="195070" y="190688"/>
                      </a:lnTo>
                      <a:lnTo>
                        <a:pt x="201322" y="184436"/>
                      </a:lnTo>
                      <a:lnTo>
                        <a:pt x="231019" y="184436"/>
                      </a:lnTo>
                      <a:lnTo>
                        <a:pt x="231019" y="193814"/>
                      </a:lnTo>
                      <a:lnTo>
                        <a:pt x="213826" y="229763"/>
                      </a:lnTo>
                      <a:lnTo>
                        <a:pt x="212263" y="237578"/>
                      </a:lnTo>
                      <a:lnTo>
                        <a:pt x="218515" y="248519"/>
                      </a:lnTo>
                      <a:lnTo>
                        <a:pt x="221641" y="262586"/>
                      </a:lnTo>
                      <a:lnTo>
                        <a:pt x="243524" y="282905"/>
                      </a:lnTo>
                      <a:lnTo>
                        <a:pt x="288851" y="282905"/>
                      </a:lnTo>
                      <a:lnTo>
                        <a:pt x="287288" y="267275"/>
                      </a:lnTo>
                      <a:lnTo>
                        <a:pt x="309170" y="262586"/>
                      </a:lnTo>
                      <a:lnTo>
                        <a:pt x="334178" y="276653"/>
                      </a:lnTo>
                      <a:lnTo>
                        <a:pt x="356061" y="242267"/>
                      </a:lnTo>
                      <a:lnTo>
                        <a:pt x="367002" y="234452"/>
                      </a:lnTo>
                      <a:lnTo>
                        <a:pt x="371691" y="228200"/>
                      </a:lnTo>
                      <a:lnTo>
                        <a:pt x="352935" y="203192"/>
                      </a:lnTo>
                      <a:lnTo>
                        <a:pt x="359187" y="190688"/>
                      </a:lnTo>
                      <a:lnTo>
                        <a:pt x="373254" y="173494"/>
                      </a:lnTo>
                      <a:lnTo>
                        <a:pt x="379506" y="160990"/>
                      </a:lnTo>
                      <a:lnTo>
                        <a:pt x="404514" y="160990"/>
                      </a:lnTo>
                      <a:lnTo>
                        <a:pt x="406077" y="184436"/>
                      </a:lnTo>
                      <a:lnTo>
                        <a:pt x="406077" y="206318"/>
                      </a:lnTo>
                      <a:lnTo>
                        <a:pt x="406077" y="229763"/>
                      </a:lnTo>
                      <a:lnTo>
                        <a:pt x="406077" y="242267"/>
                      </a:lnTo>
                      <a:lnTo>
                        <a:pt x="423270" y="253208"/>
                      </a:lnTo>
                      <a:lnTo>
                        <a:pt x="424833" y="264149"/>
                      </a:lnTo>
                      <a:lnTo>
                        <a:pt x="440463" y="265712"/>
                      </a:lnTo>
                      <a:lnTo>
                        <a:pt x="435774" y="278216"/>
                      </a:lnTo>
                      <a:lnTo>
                        <a:pt x="446715" y="306351"/>
                      </a:lnTo>
                      <a:lnTo>
                        <a:pt x="446715" y="318855"/>
                      </a:lnTo>
                      <a:lnTo>
                        <a:pt x="451404" y="332922"/>
                      </a:lnTo>
                      <a:lnTo>
                        <a:pt x="452967" y="339174"/>
                      </a:lnTo>
                      <a:lnTo>
                        <a:pt x="465472" y="342300"/>
                      </a:lnTo>
                      <a:lnTo>
                        <a:pt x="484228" y="342300"/>
                      </a:lnTo>
                      <a:lnTo>
                        <a:pt x="484228" y="354804"/>
                      </a:lnTo>
                      <a:lnTo>
                        <a:pt x="512362" y="357930"/>
                      </a:lnTo>
                      <a:lnTo>
                        <a:pt x="506110" y="373560"/>
                      </a:lnTo>
                      <a:lnTo>
                        <a:pt x="513925" y="387627"/>
                      </a:lnTo>
                      <a:lnTo>
                        <a:pt x="520177" y="411072"/>
                      </a:lnTo>
                      <a:lnTo>
                        <a:pt x="488917" y="423576"/>
                      </a:lnTo>
                      <a:lnTo>
                        <a:pt x="495169" y="484534"/>
                      </a:lnTo>
                      <a:lnTo>
                        <a:pt x="490480" y="518920"/>
                      </a:lnTo>
                      <a:lnTo>
                        <a:pt x="477976" y="540802"/>
                      </a:lnTo>
                      <a:lnTo>
                        <a:pt x="442026" y="551743"/>
                      </a:lnTo>
                      <a:lnTo>
                        <a:pt x="448278" y="611138"/>
                      </a:lnTo>
                      <a:lnTo>
                        <a:pt x="452967" y="625205"/>
                      </a:lnTo>
                      <a:lnTo>
                        <a:pt x="452967" y="640835"/>
                      </a:lnTo>
                      <a:lnTo>
                        <a:pt x="443589" y="647087"/>
                      </a:lnTo>
                      <a:lnTo>
                        <a:pt x="429522" y="639272"/>
                      </a:lnTo>
                      <a:lnTo>
                        <a:pt x="431085" y="615827"/>
                      </a:lnTo>
                      <a:lnTo>
                        <a:pt x="398262" y="589256"/>
                      </a:lnTo>
                      <a:lnTo>
                        <a:pt x="384195" y="595508"/>
                      </a:lnTo>
                      <a:lnTo>
                        <a:pt x="352935" y="576752"/>
                      </a:lnTo>
                      <a:lnTo>
                        <a:pt x="343556" y="576752"/>
                      </a:lnTo>
                      <a:lnTo>
                        <a:pt x="337304" y="559558"/>
                      </a:lnTo>
                      <a:lnTo>
                        <a:pt x="326363" y="564248"/>
                      </a:lnTo>
                      <a:lnTo>
                        <a:pt x="290414" y="531424"/>
                      </a:lnTo>
                      <a:lnTo>
                        <a:pt x="273221" y="517357"/>
                      </a:lnTo>
                      <a:lnTo>
                        <a:pt x="256087" y="508219"/>
                      </a:lnTo>
                      <a:lnTo>
                        <a:pt x="243133" y="523023"/>
                      </a:lnTo>
                      <a:lnTo>
                        <a:pt x="225549" y="519115"/>
                      </a:lnTo>
                      <a:lnTo>
                        <a:pt x="242771" y="495903"/>
                      </a:lnTo>
                      <a:lnTo>
                        <a:pt x="221641" y="468904"/>
                      </a:lnTo>
                      <a:lnTo>
                        <a:pt x="213826" y="473593"/>
                      </a:lnTo>
                      <a:lnTo>
                        <a:pt x="199759" y="467341"/>
                      </a:lnTo>
                      <a:lnTo>
                        <a:pt x="176314" y="475156"/>
                      </a:lnTo>
                      <a:lnTo>
                        <a:pt x="141928" y="487660"/>
                      </a:lnTo>
                      <a:lnTo>
                        <a:pt x="121608" y="486097"/>
                      </a:lnTo>
                      <a:lnTo>
                        <a:pt x="82533" y="512668"/>
                      </a:lnTo>
                      <a:lnTo>
                        <a:pt x="54399" y="506416"/>
                      </a:lnTo>
                      <a:lnTo>
                        <a:pt x="27828" y="492349"/>
                      </a:lnTo>
                      <a:lnTo>
                        <a:pt x="27828" y="507979"/>
                      </a:lnTo>
                      <a:lnTo>
                        <a:pt x="23139" y="515794"/>
                      </a:lnTo>
                      <a:lnTo>
                        <a:pt x="2819" y="528298"/>
                      </a:lnTo>
                      <a:lnTo>
                        <a:pt x="0" y="520545"/>
                      </a:lnTo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24" name="フリーフォーム: 図形 623">
                  <a:extLst>
                    <a:ext uri="{FF2B5EF4-FFF2-40B4-BE49-F238E27FC236}">
                      <a16:creationId xmlns:a16="http://schemas.microsoft.com/office/drawing/2014/main" id="{B17A951B-E46F-9E73-E359-6860222DDEDE}"/>
                    </a:ext>
                  </a:extLst>
                </p:cNvPr>
                <p:cNvSpPr/>
                <p:nvPr/>
              </p:nvSpPr>
              <p:spPr>
                <a:xfrm>
                  <a:off x="663981" y="3227149"/>
                  <a:ext cx="273222" cy="322368"/>
                </a:xfrm>
                <a:custGeom>
                  <a:avLst/>
                  <a:gdLst>
                    <a:gd name="connsiteX0" fmla="*/ 32518 w 273222"/>
                    <a:gd name="connsiteY0" fmla="*/ 0 h 322368"/>
                    <a:gd name="connsiteX1" fmla="*/ 45022 w 273222"/>
                    <a:gd name="connsiteY1" fmla="*/ 20319 h 322368"/>
                    <a:gd name="connsiteX2" fmla="*/ 59089 w 273222"/>
                    <a:gd name="connsiteY2" fmla="*/ 35949 h 322368"/>
                    <a:gd name="connsiteX3" fmla="*/ 51274 w 273222"/>
                    <a:gd name="connsiteY3" fmla="*/ 48453 h 322368"/>
                    <a:gd name="connsiteX4" fmla="*/ 71593 w 273222"/>
                    <a:gd name="connsiteY4" fmla="*/ 59395 h 322368"/>
                    <a:gd name="connsiteX5" fmla="*/ 96602 w 273222"/>
                    <a:gd name="connsiteY5" fmla="*/ 67210 h 322368"/>
                    <a:gd name="connsiteX6" fmla="*/ 104417 w 273222"/>
                    <a:gd name="connsiteY6" fmla="*/ 53143 h 322368"/>
                    <a:gd name="connsiteX7" fmla="*/ 118484 w 273222"/>
                    <a:gd name="connsiteY7" fmla="*/ 53143 h 322368"/>
                    <a:gd name="connsiteX8" fmla="*/ 151307 w 273222"/>
                    <a:gd name="connsiteY8" fmla="*/ 53143 h 322368"/>
                    <a:gd name="connsiteX9" fmla="*/ 173189 w 273222"/>
                    <a:gd name="connsiteY9" fmla="*/ 53143 h 322368"/>
                    <a:gd name="connsiteX10" fmla="*/ 184130 w 273222"/>
                    <a:gd name="connsiteY10" fmla="*/ 37512 h 322368"/>
                    <a:gd name="connsiteX11" fmla="*/ 195071 w 273222"/>
                    <a:gd name="connsiteY11" fmla="*/ 7815 h 322368"/>
                    <a:gd name="connsiteX12" fmla="*/ 220080 w 273222"/>
                    <a:gd name="connsiteY12" fmla="*/ 6252 h 322368"/>
                    <a:gd name="connsiteX13" fmla="*/ 229458 w 273222"/>
                    <a:gd name="connsiteY13" fmla="*/ 12504 h 322368"/>
                    <a:gd name="connsiteX14" fmla="*/ 245088 w 273222"/>
                    <a:gd name="connsiteY14" fmla="*/ 10941 h 322368"/>
                    <a:gd name="connsiteX15" fmla="*/ 259155 w 273222"/>
                    <a:gd name="connsiteY15" fmla="*/ 15630 h 322368"/>
                    <a:gd name="connsiteX16" fmla="*/ 273222 w 273222"/>
                    <a:gd name="connsiteY16" fmla="*/ 17193 h 322368"/>
                    <a:gd name="connsiteX17" fmla="*/ 260718 w 273222"/>
                    <a:gd name="connsiteY17" fmla="*/ 40638 h 322368"/>
                    <a:gd name="connsiteX18" fmla="*/ 260718 w 273222"/>
                    <a:gd name="connsiteY18" fmla="*/ 75025 h 322368"/>
                    <a:gd name="connsiteX19" fmla="*/ 271659 w 273222"/>
                    <a:gd name="connsiteY19" fmla="*/ 82840 h 322368"/>
                    <a:gd name="connsiteX20" fmla="*/ 262281 w 273222"/>
                    <a:gd name="connsiteY20" fmla="*/ 90655 h 322368"/>
                    <a:gd name="connsiteX21" fmla="*/ 260718 w 273222"/>
                    <a:gd name="connsiteY21" fmla="*/ 110974 h 322368"/>
                    <a:gd name="connsiteX22" fmla="*/ 246651 w 273222"/>
                    <a:gd name="connsiteY22" fmla="*/ 107848 h 322368"/>
                    <a:gd name="connsiteX23" fmla="*/ 240399 w 273222"/>
                    <a:gd name="connsiteY23" fmla="*/ 117226 h 322368"/>
                    <a:gd name="connsiteX24" fmla="*/ 234147 w 273222"/>
                    <a:gd name="connsiteY24" fmla="*/ 128167 h 322368"/>
                    <a:gd name="connsiteX25" fmla="*/ 216954 w 273222"/>
                    <a:gd name="connsiteY25" fmla="*/ 129730 h 322368"/>
                    <a:gd name="connsiteX26" fmla="*/ 216954 w 273222"/>
                    <a:gd name="connsiteY26" fmla="*/ 145360 h 322368"/>
                    <a:gd name="connsiteX27" fmla="*/ 195071 w 273222"/>
                    <a:gd name="connsiteY27" fmla="*/ 187562 h 322368"/>
                    <a:gd name="connsiteX28" fmla="*/ 173189 w 273222"/>
                    <a:gd name="connsiteY28" fmla="*/ 193814 h 322368"/>
                    <a:gd name="connsiteX29" fmla="*/ 166937 w 273222"/>
                    <a:gd name="connsiteY29" fmla="*/ 209444 h 322368"/>
                    <a:gd name="connsiteX30" fmla="*/ 166937 w 273222"/>
                    <a:gd name="connsiteY30" fmla="*/ 236015 h 322368"/>
                    <a:gd name="connsiteX31" fmla="*/ 182567 w 273222"/>
                    <a:gd name="connsiteY31" fmla="*/ 246956 h 322368"/>
                    <a:gd name="connsiteX32" fmla="*/ 187256 w 273222"/>
                    <a:gd name="connsiteY32" fmla="*/ 261023 h 322368"/>
                    <a:gd name="connsiteX33" fmla="*/ 170063 w 273222"/>
                    <a:gd name="connsiteY33" fmla="*/ 275090 h 322368"/>
                    <a:gd name="connsiteX34" fmla="*/ 149744 w 273222"/>
                    <a:gd name="connsiteY34" fmla="*/ 279779 h 322368"/>
                    <a:gd name="connsiteX35" fmla="*/ 148181 w 273222"/>
                    <a:gd name="connsiteY35" fmla="*/ 286031 h 322368"/>
                    <a:gd name="connsiteX36" fmla="*/ 162248 w 273222"/>
                    <a:gd name="connsiteY36" fmla="*/ 309476 h 322368"/>
                    <a:gd name="connsiteX37" fmla="*/ 142911 w 273222"/>
                    <a:gd name="connsiteY37" fmla="*/ 322368 h 322368"/>
                    <a:gd name="connsiteX38" fmla="*/ 0 w 273222"/>
                    <a:gd name="connsiteY38" fmla="*/ 322368 h 322368"/>
                    <a:gd name="connsiteX39" fmla="*/ 0 w 273222"/>
                    <a:gd name="connsiteY39" fmla="*/ 23201 h 322368"/>
                    <a:gd name="connsiteX40" fmla="*/ 7510 w 273222"/>
                    <a:gd name="connsiteY40" fmla="*/ 17193 h 322368"/>
                    <a:gd name="connsiteX41" fmla="*/ 13762 w 273222"/>
                    <a:gd name="connsiteY41" fmla="*/ 7815 h 3223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73222" h="322368">
                      <a:moveTo>
                        <a:pt x="32518" y="0"/>
                      </a:moveTo>
                      <a:lnTo>
                        <a:pt x="45022" y="20319"/>
                      </a:lnTo>
                      <a:lnTo>
                        <a:pt x="59089" y="35949"/>
                      </a:lnTo>
                      <a:lnTo>
                        <a:pt x="51274" y="48453"/>
                      </a:lnTo>
                      <a:lnTo>
                        <a:pt x="71593" y="59395"/>
                      </a:lnTo>
                      <a:lnTo>
                        <a:pt x="96602" y="67210"/>
                      </a:lnTo>
                      <a:lnTo>
                        <a:pt x="104417" y="53143"/>
                      </a:lnTo>
                      <a:lnTo>
                        <a:pt x="118484" y="53143"/>
                      </a:lnTo>
                      <a:lnTo>
                        <a:pt x="151307" y="53143"/>
                      </a:lnTo>
                      <a:lnTo>
                        <a:pt x="173189" y="53143"/>
                      </a:lnTo>
                      <a:lnTo>
                        <a:pt x="184130" y="37512"/>
                      </a:lnTo>
                      <a:lnTo>
                        <a:pt x="195071" y="7815"/>
                      </a:lnTo>
                      <a:lnTo>
                        <a:pt x="220080" y="6252"/>
                      </a:lnTo>
                      <a:lnTo>
                        <a:pt x="229458" y="12504"/>
                      </a:lnTo>
                      <a:lnTo>
                        <a:pt x="245088" y="10941"/>
                      </a:lnTo>
                      <a:lnTo>
                        <a:pt x="259155" y="15630"/>
                      </a:lnTo>
                      <a:lnTo>
                        <a:pt x="273222" y="17193"/>
                      </a:lnTo>
                      <a:lnTo>
                        <a:pt x="260718" y="40638"/>
                      </a:lnTo>
                      <a:lnTo>
                        <a:pt x="260718" y="75025"/>
                      </a:lnTo>
                      <a:lnTo>
                        <a:pt x="271659" y="82840"/>
                      </a:lnTo>
                      <a:lnTo>
                        <a:pt x="262281" y="90655"/>
                      </a:lnTo>
                      <a:lnTo>
                        <a:pt x="260718" y="110974"/>
                      </a:lnTo>
                      <a:lnTo>
                        <a:pt x="246651" y="107848"/>
                      </a:lnTo>
                      <a:lnTo>
                        <a:pt x="240399" y="117226"/>
                      </a:lnTo>
                      <a:lnTo>
                        <a:pt x="234147" y="128167"/>
                      </a:lnTo>
                      <a:lnTo>
                        <a:pt x="216954" y="129730"/>
                      </a:lnTo>
                      <a:lnTo>
                        <a:pt x="216954" y="145360"/>
                      </a:lnTo>
                      <a:lnTo>
                        <a:pt x="195071" y="187562"/>
                      </a:lnTo>
                      <a:lnTo>
                        <a:pt x="173189" y="193814"/>
                      </a:lnTo>
                      <a:lnTo>
                        <a:pt x="166937" y="209444"/>
                      </a:lnTo>
                      <a:lnTo>
                        <a:pt x="166937" y="236015"/>
                      </a:lnTo>
                      <a:lnTo>
                        <a:pt x="182567" y="246956"/>
                      </a:lnTo>
                      <a:lnTo>
                        <a:pt x="187256" y="261023"/>
                      </a:lnTo>
                      <a:lnTo>
                        <a:pt x="170063" y="275090"/>
                      </a:lnTo>
                      <a:lnTo>
                        <a:pt x="149744" y="279779"/>
                      </a:lnTo>
                      <a:lnTo>
                        <a:pt x="148181" y="286031"/>
                      </a:lnTo>
                      <a:lnTo>
                        <a:pt x="162248" y="309476"/>
                      </a:lnTo>
                      <a:lnTo>
                        <a:pt x="142911" y="322368"/>
                      </a:lnTo>
                      <a:lnTo>
                        <a:pt x="0" y="322368"/>
                      </a:lnTo>
                      <a:lnTo>
                        <a:pt x="0" y="23201"/>
                      </a:lnTo>
                      <a:lnTo>
                        <a:pt x="7510" y="17193"/>
                      </a:lnTo>
                      <a:lnTo>
                        <a:pt x="13762" y="7815"/>
                      </a:lnTo>
                      <a:close/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25" name="フリーフォーム: 図形 624">
                  <a:extLst>
                    <a:ext uri="{FF2B5EF4-FFF2-40B4-BE49-F238E27FC236}">
                      <a16:creationId xmlns:a16="http://schemas.microsoft.com/office/drawing/2014/main" id="{C79A8C16-577F-319A-D1FA-0DBEEBF02A0A}"/>
                    </a:ext>
                  </a:extLst>
                </p:cNvPr>
                <p:cNvSpPr/>
                <p:nvPr/>
              </p:nvSpPr>
              <p:spPr>
                <a:xfrm>
                  <a:off x="3186378" y="1159285"/>
                  <a:ext cx="203138" cy="171931"/>
                </a:xfrm>
                <a:custGeom>
                  <a:avLst/>
                  <a:gdLst>
                    <a:gd name="connsiteX0" fmla="*/ 184436 w 203138"/>
                    <a:gd name="connsiteY0" fmla="*/ 0 h 171931"/>
                    <a:gd name="connsiteX1" fmla="*/ 203138 w 203138"/>
                    <a:gd name="connsiteY1" fmla="*/ 9351 h 171931"/>
                    <a:gd name="connsiteX2" fmla="*/ 203138 w 203138"/>
                    <a:gd name="connsiteY2" fmla="*/ 158210 h 171931"/>
                    <a:gd name="connsiteX3" fmla="*/ 198503 w 203138"/>
                    <a:gd name="connsiteY3" fmla="*/ 168805 h 171931"/>
                    <a:gd name="connsiteX4" fmla="*/ 182873 w 203138"/>
                    <a:gd name="connsiteY4" fmla="*/ 160990 h 171931"/>
                    <a:gd name="connsiteX5" fmla="*/ 167243 w 203138"/>
                    <a:gd name="connsiteY5" fmla="*/ 165679 h 171931"/>
                    <a:gd name="connsiteX6" fmla="*/ 156302 w 203138"/>
                    <a:gd name="connsiteY6" fmla="*/ 171931 h 171931"/>
                    <a:gd name="connsiteX7" fmla="*/ 142234 w 203138"/>
                    <a:gd name="connsiteY7" fmla="*/ 164116 h 171931"/>
                    <a:gd name="connsiteX8" fmla="*/ 104722 w 203138"/>
                    <a:gd name="connsiteY8" fmla="*/ 153175 h 171931"/>
                    <a:gd name="connsiteX9" fmla="*/ 46891 w 203138"/>
                    <a:gd name="connsiteY9" fmla="*/ 145360 h 171931"/>
                    <a:gd name="connsiteX10" fmla="*/ 43765 w 203138"/>
                    <a:gd name="connsiteY10" fmla="*/ 114100 h 171931"/>
                    <a:gd name="connsiteX11" fmla="*/ 6252 w 203138"/>
                    <a:gd name="connsiteY11" fmla="*/ 81277 h 171931"/>
                    <a:gd name="connsiteX12" fmla="*/ 9378 w 203138"/>
                    <a:gd name="connsiteY12" fmla="*/ 56268 h 171931"/>
                    <a:gd name="connsiteX13" fmla="*/ 0 w 203138"/>
                    <a:gd name="connsiteY13" fmla="*/ 35949 h 171931"/>
                    <a:gd name="connsiteX14" fmla="*/ 23445 w 203138"/>
                    <a:gd name="connsiteY14" fmla="*/ 6252 h 171931"/>
                    <a:gd name="connsiteX15" fmla="*/ 29697 w 203138"/>
                    <a:gd name="connsiteY15" fmla="*/ 31260 h 171931"/>
                    <a:gd name="connsiteX16" fmla="*/ 45328 w 203138"/>
                    <a:gd name="connsiteY16" fmla="*/ 25008 h 171931"/>
                    <a:gd name="connsiteX17" fmla="*/ 45328 w 203138"/>
                    <a:gd name="connsiteY17" fmla="*/ 46890 h 171931"/>
                    <a:gd name="connsiteX18" fmla="*/ 45328 w 203138"/>
                    <a:gd name="connsiteY18" fmla="*/ 53142 h 171931"/>
                    <a:gd name="connsiteX19" fmla="*/ 82951 w 203138"/>
                    <a:gd name="connsiteY19" fmla="*/ 53142 h 171931"/>
                    <a:gd name="connsiteX20" fmla="*/ 94563 w 203138"/>
                    <a:gd name="connsiteY20" fmla="*/ 42983 h 171931"/>
                    <a:gd name="connsiteX21" fmla="*/ 106285 w 203138"/>
                    <a:gd name="connsiteY21" fmla="*/ 39075 h 171931"/>
                    <a:gd name="connsiteX22" fmla="*/ 107588 w 203138"/>
                    <a:gd name="connsiteY22" fmla="*/ 29958 h 171931"/>
                    <a:gd name="connsiteX23" fmla="*/ 132335 w 203138"/>
                    <a:gd name="connsiteY23" fmla="*/ 15630 h 171931"/>
                    <a:gd name="connsiteX24" fmla="*/ 134940 w 203138"/>
                    <a:gd name="connsiteY24" fmla="*/ 29958 h 171931"/>
                    <a:gd name="connsiteX25" fmla="*/ 120613 w 203138"/>
                    <a:gd name="connsiteY25" fmla="*/ 35168 h 171931"/>
                    <a:gd name="connsiteX26" fmla="*/ 120613 w 203138"/>
                    <a:gd name="connsiteY26" fmla="*/ 45588 h 171931"/>
                    <a:gd name="connsiteX27" fmla="*/ 111308 w 203138"/>
                    <a:gd name="connsiteY27" fmla="*/ 57755 h 171931"/>
                    <a:gd name="connsiteX28" fmla="*/ 112537 w 203138"/>
                    <a:gd name="connsiteY28" fmla="*/ 59394 h 171931"/>
                    <a:gd name="connsiteX29" fmla="*/ 129730 w 203138"/>
                    <a:gd name="connsiteY29" fmla="*/ 65646 h 171931"/>
                    <a:gd name="connsiteX30" fmla="*/ 156302 w 203138"/>
                    <a:gd name="connsiteY30" fmla="*/ 59394 h 171931"/>
                    <a:gd name="connsiteX31" fmla="*/ 182873 w 203138"/>
                    <a:gd name="connsiteY31" fmla="*/ 54705 h 171931"/>
                    <a:gd name="connsiteX32" fmla="*/ 184436 w 203138"/>
                    <a:gd name="connsiteY32" fmla="*/ 35949 h 171931"/>
                    <a:gd name="connsiteX33" fmla="*/ 175058 w 203138"/>
                    <a:gd name="connsiteY33" fmla="*/ 32823 h 171931"/>
                    <a:gd name="connsiteX34" fmla="*/ 173495 w 203138"/>
                    <a:gd name="connsiteY34" fmla="*/ 25008 h 171931"/>
                    <a:gd name="connsiteX35" fmla="*/ 156302 w 203138"/>
                    <a:gd name="connsiteY35" fmla="*/ 17193 h 171931"/>
                    <a:gd name="connsiteX36" fmla="*/ 165680 w 203138"/>
                    <a:gd name="connsiteY36" fmla="*/ 3126 h 171931"/>
                    <a:gd name="connsiteX0" fmla="*/ 184436 w 647435"/>
                    <a:gd name="connsiteY0" fmla="*/ 0 h 171931"/>
                    <a:gd name="connsiteX1" fmla="*/ 203138 w 647435"/>
                    <a:gd name="connsiteY1" fmla="*/ 9351 h 171931"/>
                    <a:gd name="connsiteX2" fmla="*/ 647435 w 647435"/>
                    <a:gd name="connsiteY2" fmla="*/ 117065 h 171931"/>
                    <a:gd name="connsiteX3" fmla="*/ 203138 w 647435"/>
                    <a:gd name="connsiteY3" fmla="*/ 158210 h 171931"/>
                    <a:gd name="connsiteX4" fmla="*/ 198503 w 647435"/>
                    <a:gd name="connsiteY4" fmla="*/ 168805 h 171931"/>
                    <a:gd name="connsiteX5" fmla="*/ 182873 w 647435"/>
                    <a:gd name="connsiteY5" fmla="*/ 160990 h 171931"/>
                    <a:gd name="connsiteX6" fmla="*/ 167243 w 647435"/>
                    <a:gd name="connsiteY6" fmla="*/ 165679 h 171931"/>
                    <a:gd name="connsiteX7" fmla="*/ 156302 w 647435"/>
                    <a:gd name="connsiteY7" fmla="*/ 171931 h 171931"/>
                    <a:gd name="connsiteX8" fmla="*/ 142234 w 647435"/>
                    <a:gd name="connsiteY8" fmla="*/ 164116 h 171931"/>
                    <a:gd name="connsiteX9" fmla="*/ 104722 w 647435"/>
                    <a:gd name="connsiteY9" fmla="*/ 153175 h 171931"/>
                    <a:gd name="connsiteX10" fmla="*/ 46891 w 647435"/>
                    <a:gd name="connsiteY10" fmla="*/ 145360 h 171931"/>
                    <a:gd name="connsiteX11" fmla="*/ 43765 w 647435"/>
                    <a:gd name="connsiteY11" fmla="*/ 114100 h 171931"/>
                    <a:gd name="connsiteX12" fmla="*/ 6252 w 647435"/>
                    <a:gd name="connsiteY12" fmla="*/ 81277 h 171931"/>
                    <a:gd name="connsiteX13" fmla="*/ 9378 w 647435"/>
                    <a:gd name="connsiteY13" fmla="*/ 56268 h 171931"/>
                    <a:gd name="connsiteX14" fmla="*/ 0 w 647435"/>
                    <a:gd name="connsiteY14" fmla="*/ 35949 h 171931"/>
                    <a:gd name="connsiteX15" fmla="*/ 23445 w 647435"/>
                    <a:gd name="connsiteY15" fmla="*/ 6252 h 171931"/>
                    <a:gd name="connsiteX16" fmla="*/ 29697 w 647435"/>
                    <a:gd name="connsiteY16" fmla="*/ 31260 h 171931"/>
                    <a:gd name="connsiteX17" fmla="*/ 45328 w 647435"/>
                    <a:gd name="connsiteY17" fmla="*/ 25008 h 171931"/>
                    <a:gd name="connsiteX18" fmla="*/ 45328 w 647435"/>
                    <a:gd name="connsiteY18" fmla="*/ 46890 h 171931"/>
                    <a:gd name="connsiteX19" fmla="*/ 45328 w 647435"/>
                    <a:gd name="connsiteY19" fmla="*/ 53142 h 171931"/>
                    <a:gd name="connsiteX20" fmla="*/ 82951 w 647435"/>
                    <a:gd name="connsiteY20" fmla="*/ 53142 h 171931"/>
                    <a:gd name="connsiteX21" fmla="*/ 94563 w 647435"/>
                    <a:gd name="connsiteY21" fmla="*/ 42983 h 171931"/>
                    <a:gd name="connsiteX22" fmla="*/ 106285 w 647435"/>
                    <a:gd name="connsiteY22" fmla="*/ 39075 h 171931"/>
                    <a:gd name="connsiteX23" fmla="*/ 107588 w 647435"/>
                    <a:gd name="connsiteY23" fmla="*/ 29958 h 171931"/>
                    <a:gd name="connsiteX24" fmla="*/ 132335 w 647435"/>
                    <a:gd name="connsiteY24" fmla="*/ 15630 h 171931"/>
                    <a:gd name="connsiteX25" fmla="*/ 134940 w 647435"/>
                    <a:gd name="connsiteY25" fmla="*/ 29958 h 171931"/>
                    <a:gd name="connsiteX26" fmla="*/ 120613 w 647435"/>
                    <a:gd name="connsiteY26" fmla="*/ 35168 h 171931"/>
                    <a:gd name="connsiteX27" fmla="*/ 120613 w 647435"/>
                    <a:gd name="connsiteY27" fmla="*/ 45588 h 171931"/>
                    <a:gd name="connsiteX28" fmla="*/ 111308 w 647435"/>
                    <a:gd name="connsiteY28" fmla="*/ 57755 h 171931"/>
                    <a:gd name="connsiteX29" fmla="*/ 112537 w 647435"/>
                    <a:gd name="connsiteY29" fmla="*/ 59394 h 171931"/>
                    <a:gd name="connsiteX30" fmla="*/ 129730 w 647435"/>
                    <a:gd name="connsiteY30" fmla="*/ 65646 h 171931"/>
                    <a:gd name="connsiteX31" fmla="*/ 156302 w 647435"/>
                    <a:gd name="connsiteY31" fmla="*/ 59394 h 171931"/>
                    <a:gd name="connsiteX32" fmla="*/ 182873 w 647435"/>
                    <a:gd name="connsiteY32" fmla="*/ 54705 h 171931"/>
                    <a:gd name="connsiteX33" fmla="*/ 184436 w 647435"/>
                    <a:gd name="connsiteY33" fmla="*/ 35949 h 171931"/>
                    <a:gd name="connsiteX34" fmla="*/ 175058 w 647435"/>
                    <a:gd name="connsiteY34" fmla="*/ 32823 h 171931"/>
                    <a:gd name="connsiteX35" fmla="*/ 173495 w 647435"/>
                    <a:gd name="connsiteY35" fmla="*/ 25008 h 171931"/>
                    <a:gd name="connsiteX36" fmla="*/ 156302 w 647435"/>
                    <a:gd name="connsiteY36" fmla="*/ 17193 h 171931"/>
                    <a:gd name="connsiteX37" fmla="*/ 165680 w 647435"/>
                    <a:gd name="connsiteY37" fmla="*/ 3126 h 171931"/>
                    <a:gd name="connsiteX38" fmla="*/ 184436 w 647435"/>
                    <a:gd name="connsiteY38" fmla="*/ 0 h 171931"/>
                    <a:gd name="connsiteX0" fmla="*/ 647435 w 738875"/>
                    <a:gd name="connsiteY0" fmla="*/ 117065 h 208505"/>
                    <a:gd name="connsiteX1" fmla="*/ 203138 w 738875"/>
                    <a:gd name="connsiteY1" fmla="*/ 158210 h 208505"/>
                    <a:gd name="connsiteX2" fmla="*/ 198503 w 738875"/>
                    <a:gd name="connsiteY2" fmla="*/ 168805 h 208505"/>
                    <a:gd name="connsiteX3" fmla="*/ 182873 w 738875"/>
                    <a:gd name="connsiteY3" fmla="*/ 160990 h 208505"/>
                    <a:gd name="connsiteX4" fmla="*/ 167243 w 738875"/>
                    <a:gd name="connsiteY4" fmla="*/ 165679 h 208505"/>
                    <a:gd name="connsiteX5" fmla="*/ 156302 w 738875"/>
                    <a:gd name="connsiteY5" fmla="*/ 171931 h 208505"/>
                    <a:gd name="connsiteX6" fmla="*/ 142234 w 738875"/>
                    <a:gd name="connsiteY6" fmla="*/ 164116 h 208505"/>
                    <a:gd name="connsiteX7" fmla="*/ 104722 w 738875"/>
                    <a:gd name="connsiteY7" fmla="*/ 153175 h 208505"/>
                    <a:gd name="connsiteX8" fmla="*/ 46891 w 738875"/>
                    <a:gd name="connsiteY8" fmla="*/ 145360 h 208505"/>
                    <a:gd name="connsiteX9" fmla="*/ 43765 w 738875"/>
                    <a:gd name="connsiteY9" fmla="*/ 114100 h 208505"/>
                    <a:gd name="connsiteX10" fmla="*/ 6252 w 738875"/>
                    <a:gd name="connsiteY10" fmla="*/ 81277 h 208505"/>
                    <a:gd name="connsiteX11" fmla="*/ 9378 w 738875"/>
                    <a:gd name="connsiteY11" fmla="*/ 56268 h 208505"/>
                    <a:gd name="connsiteX12" fmla="*/ 0 w 738875"/>
                    <a:gd name="connsiteY12" fmla="*/ 35949 h 208505"/>
                    <a:gd name="connsiteX13" fmla="*/ 23445 w 738875"/>
                    <a:gd name="connsiteY13" fmla="*/ 6252 h 208505"/>
                    <a:gd name="connsiteX14" fmla="*/ 29697 w 738875"/>
                    <a:gd name="connsiteY14" fmla="*/ 31260 h 208505"/>
                    <a:gd name="connsiteX15" fmla="*/ 45328 w 738875"/>
                    <a:gd name="connsiteY15" fmla="*/ 25008 h 208505"/>
                    <a:gd name="connsiteX16" fmla="*/ 45328 w 738875"/>
                    <a:gd name="connsiteY16" fmla="*/ 46890 h 208505"/>
                    <a:gd name="connsiteX17" fmla="*/ 45328 w 738875"/>
                    <a:gd name="connsiteY17" fmla="*/ 53142 h 208505"/>
                    <a:gd name="connsiteX18" fmla="*/ 82951 w 738875"/>
                    <a:gd name="connsiteY18" fmla="*/ 53142 h 208505"/>
                    <a:gd name="connsiteX19" fmla="*/ 94563 w 738875"/>
                    <a:gd name="connsiteY19" fmla="*/ 42983 h 208505"/>
                    <a:gd name="connsiteX20" fmla="*/ 106285 w 738875"/>
                    <a:gd name="connsiteY20" fmla="*/ 39075 h 208505"/>
                    <a:gd name="connsiteX21" fmla="*/ 107588 w 738875"/>
                    <a:gd name="connsiteY21" fmla="*/ 29958 h 208505"/>
                    <a:gd name="connsiteX22" fmla="*/ 132335 w 738875"/>
                    <a:gd name="connsiteY22" fmla="*/ 15630 h 208505"/>
                    <a:gd name="connsiteX23" fmla="*/ 134940 w 738875"/>
                    <a:gd name="connsiteY23" fmla="*/ 29958 h 208505"/>
                    <a:gd name="connsiteX24" fmla="*/ 120613 w 738875"/>
                    <a:gd name="connsiteY24" fmla="*/ 35168 h 208505"/>
                    <a:gd name="connsiteX25" fmla="*/ 120613 w 738875"/>
                    <a:gd name="connsiteY25" fmla="*/ 45588 h 208505"/>
                    <a:gd name="connsiteX26" fmla="*/ 111308 w 738875"/>
                    <a:gd name="connsiteY26" fmla="*/ 57755 h 208505"/>
                    <a:gd name="connsiteX27" fmla="*/ 112537 w 738875"/>
                    <a:gd name="connsiteY27" fmla="*/ 59394 h 208505"/>
                    <a:gd name="connsiteX28" fmla="*/ 129730 w 738875"/>
                    <a:gd name="connsiteY28" fmla="*/ 65646 h 208505"/>
                    <a:gd name="connsiteX29" fmla="*/ 156302 w 738875"/>
                    <a:gd name="connsiteY29" fmla="*/ 59394 h 208505"/>
                    <a:gd name="connsiteX30" fmla="*/ 182873 w 738875"/>
                    <a:gd name="connsiteY30" fmla="*/ 54705 h 208505"/>
                    <a:gd name="connsiteX31" fmla="*/ 184436 w 738875"/>
                    <a:gd name="connsiteY31" fmla="*/ 35949 h 208505"/>
                    <a:gd name="connsiteX32" fmla="*/ 175058 w 738875"/>
                    <a:gd name="connsiteY32" fmla="*/ 32823 h 208505"/>
                    <a:gd name="connsiteX33" fmla="*/ 173495 w 738875"/>
                    <a:gd name="connsiteY33" fmla="*/ 25008 h 208505"/>
                    <a:gd name="connsiteX34" fmla="*/ 156302 w 738875"/>
                    <a:gd name="connsiteY34" fmla="*/ 17193 h 208505"/>
                    <a:gd name="connsiteX35" fmla="*/ 165680 w 738875"/>
                    <a:gd name="connsiteY35" fmla="*/ 3126 h 208505"/>
                    <a:gd name="connsiteX36" fmla="*/ 184436 w 738875"/>
                    <a:gd name="connsiteY36" fmla="*/ 0 h 208505"/>
                    <a:gd name="connsiteX37" fmla="*/ 203138 w 738875"/>
                    <a:gd name="connsiteY37" fmla="*/ 9351 h 208505"/>
                    <a:gd name="connsiteX38" fmla="*/ 738875 w 738875"/>
                    <a:gd name="connsiteY38" fmla="*/ 208505 h 208505"/>
                    <a:gd name="connsiteX0" fmla="*/ 203138 w 738875"/>
                    <a:gd name="connsiteY0" fmla="*/ 158210 h 208505"/>
                    <a:gd name="connsiteX1" fmla="*/ 198503 w 738875"/>
                    <a:gd name="connsiteY1" fmla="*/ 168805 h 208505"/>
                    <a:gd name="connsiteX2" fmla="*/ 182873 w 738875"/>
                    <a:gd name="connsiteY2" fmla="*/ 160990 h 208505"/>
                    <a:gd name="connsiteX3" fmla="*/ 167243 w 738875"/>
                    <a:gd name="connsiteY3" fmla="*/ 165679 h 208505"/>
                    <a:gd name="connsiteX4" fmla="*/ 156302 w 738875"/>
                    <a:gd name="connsiteY4" fmla="*/ 171931 h 208505"/>
                    <a:gd name="connsiteX5" fmla="*/ 142234 w 738875"/>
                    <a:gd name="connsiteY5" fmla="*/ 164116 h 208505"/>
                    <a:gd name="connsiteX6" fmla="*/ 104722 w 738875"/>
                    <a:gd name="connsiteY6" fmla="*/ 153175 h 208505"/>
                    <a:gd name="connsiteX7" fmla="*/ 46891 w 738875"/>
                    <a:gd name="connsiteY7" fmla="*/ 145360 h 208505"/>
                    <a:gd name="connsiteX8" fmla="*/ 43765 w 738875"/>
                    <a:gd name="connsiteY8" fmla="*/ 114100 h 208505"/>
                    <a:gd name="connsiteX9" fmla="*/ 6252 w 738875"/>
                    <a:gd name="connsiteY9" fmla="*/ 81277 h 208505"/>
                    <a:gd name="connsiteX10" fmla="*/ 9378 w 738875"/>
                    <a:gd name="connsiteY10" fmla="*/ 56268 h 208505"/>
                    <a:gd name="connsiteX11" fmla="*/ 0 w 738875"/>
                    <a:gd name="connsiteY11" fmla="*/ 35949 h 208505"/>
                    <a:gd name="connsiteX12" fmla="*/ 23445 w 738875"/>
                    <a:gd name="connsiteY12" fmla="*/ 6252 h 208505"/>
                    <a:gd name="connsiteX13" fmla="*/ 29697 w 738875"/>
                    <a:gd name="connsiteY13" fmla="*/ 31260 h 208505"/>
                    <a:gd name="connsiteX14" fmla="*/ 45328 w 738875"/>
                    <a:gd name="connsiteY14" fmla="*/ 25008 h 208505"/>
                    <a:gd name="connsiteX15" fmla="*/ 45328 w 738875"/>
                    <a:gd name="connsiteY15" fmla="*/ 46890 h 208505"/>
                    <a:gd name="connsiteX16" fmla="*/ 45328 w 738875"/>
                    <a:gd name="connsiteY16" fmla="*/ 53142 h 208505"/>
                    <a:gd name="connsiteX17" fmla="*/ 82951 w 738875"/>
                    <a:gd name="connsiteY17" fmla="*/ 53142 h 208505"/>
                    <a:gd name="connsiteX18" fmla="*/ 94563 w 738875"/>
                    <a:gd name="connsiteY18" fmla="*/ 42983 h 208505"/>
                    <a:gd name="connsiteX19" fmla="*/ 106285 w 738875"/>
                    <a:gd name="connsiteY19" fmla="*/ 39075 h 208505"/>
                    <a:gd name="connsiteX20" fmla="*/ 107588 w 738875"/>
                    <a:gd name="connsiteY20" fmla="*/ 29958 h 208505"/>
                    <a:gd name="connsiteX21" fmla="*/ 132335 w 738875"/>
                    <a:gd name="connsiteY21" fmla="*/ 15630 h 208505"/>
                    <a:gd name="connsiteX22" fmla="*/ 134940 w 738875"/>
                    <a:gd name="connsiteY22" fmla="*/ 29958 h 208505"/>
                    <a:gd name="connsiteX23" fmla="*/ 120613 w 738875"/>
                    <a:gd name="connsiteY23" fmla="*/ 35168 h 208505"/>
                    <a:gd name="connsiteX24" fmla="*/ 120613 w 738875"/>
                    <a:gd name="connsiteY24" fmla="*/ 45588 h 208505"/>
                    <a:gd name="connsiteX25" fmla="*/ 111308 w 738875"/>
                    <a:gd name="connsiteY25" fmla="*/ 57755 h 208505"/>
                    <a:gd name="connsiteX26" fmla="*/ 112537 w 738875"/>
                    <a:gd name="connsiteY26" fmla="*/ 59394 h 208505"/>
                    <a:gd name="connsiteX27" fmla="*/ 129730 w 738875"/>
                    <a:gd name="connsiteY27" fmla="*/ 65646 h 208505"/>
                    <a:gd name="connsiteX28" fmla="*/ 156302 w 738875"/>
                    <a:gd name="connsiteY28" fmla="*/ 59394 h 208505"/>
                    <a:gd name="connsiteX29" fmla="*/ 182873 w 738875"/>
                    <a:gd name="connsiteY29" fmla="*/ 54705 h 208505"/>
                    <a:gd name="connsiteX30" fmla="*/ 184436 w 738875"/>
                    <a:gd name="connsiteY30" fmla="*/ 35949 h 208505"/>
                    <a:gd name="connsiteX31" fmla="*/ 175058 w 738875"/>
                    <a:gd name="connsiteY31" fmla="*/ 32823 h 208505"/>
                    <a:gd name="connsiteX32" fmla="*/ 173495 w 738875"/>
                    <a:gd name="connsiteY32" fmla="*/ 25008 h 208505"/>
                    <a:gd name="connsiteX33" fmla="*/ 156302 w 738875"/>
                    <a:gd name="connsiteY33" fmla="*/ 17193 h 208505"/>
                    <a:gd name="connsiteX34" fmla="*/ 165680 w 738875"/>
                    <a:gd name="connsiteY34" fmla="*/ 3126 h 208505"/>
                    <a:gd name="connsiteX35" fmla="*/ 184436 w 738875"/>
                    <a:gd name="connsiteY35" fmla="*/ 0 h 208505"/>
                    <a:gd name="connsiteX36" fmla="*/ 203138 w 738875"/>
                    <a:gd name="connsiteY36" fmla="*/ 9351 h 208505"/>
                    <a:gd name="connsiteX37" fmla="*/ 738875 w 738875"/>
                    <a:gd name="connsiteY37" fmla="*/ 208505 h 208505"/>
                    <a:gd name="connsiteX0" fmla="*/ 203138 w 203138"/>
                    <a:gd name="connsiteY0" fmla="*/ 158210 h 171931"/>
                    <a:gd name="connsiteX1" fmla="*/ 198503 w 203138"/>
                    <a:gd name="connsiteY1" fmla="*/ 168805 h 171931"/>
                    <a:gd name="connsiteX2" fmla="*/ 182873 w 203138"/>
                    <a:gd name="connsiteY2" fmla="*/ 160990 h 171931"/>
                    <a:gd name="connsiteX3" fmla="*/ 167243 w 203138"/>
                    <a:gd name="connsiteY3" fmla="*/ 165679 h 171931"/>
                    <a:gd name="connsiteX4" fmla="*/ 156302 w 203138"/>
                    <a:gd name="connsiteY4" fmla="*/ 171931 h 171931"/>
                    <a:gd name="connsiteX5" fmla="*/ 142234 w 203138"/>
                    <a:gd name="connsiteY5" fmla="*/ 164116 h 171931"/>
                    <a:gd name="connsiteX6" fmla="*/ 104722 w 203138"/>
                    <a:gd name="connsiteY6" fmla="*/ 153175 h 171931"/>
                    <a:gd name="connsiteX7" fmla="*/ 46891 w 203138"/>
                    <a:gd name="connsiteY7" fmla="*/ 145360 h 171931"/>
                    <a:gd name="connsiteX8" fmla="*/ 43765 w 203138"/>
                    <a:gd name="connsiteY8" fmla="*/ 114100 h 171931"/>
                    <a:gd name="connsiteX9" fmla="*/ 6252 w 203138"/>
                    <a:gd name="connsiteY9" fmla="*/ 81277 h 171931"/>
                    <a:gd name="connsiteX10" fmla="*/ 9378 w 203138"/>
                    <a:gd name="connsiteY10" fmla="*/ 56268 h 171931"/>
                    <a:gd name="connsiteX11" fmla="*/ 0 w 203138"/>
                    <a:gd name="connsiteY11" fmla="*/ 35949 h 171931"/>
                    <a:gd name="connsiteX12" fmla="*/ 23445 w 203138"/>
                    <a:gd name="connsiteY12" fmla="*/ 6252 h 171931"/>
                    <a:gd name="connsiteX13" fmla="*/ 29697 w 203138"/>
                    <a:gd name="connsiteY13" fmla="*/ 31260 h 171931"/>
                    <a:gd name="connsiteX14" fmla="*/ 45328 w 203138"/>
                    <a:gd name="connsiteY14" fmla="*/ 25008 h 171931"/>
                    <a:gd name="connsiteX15" fmla="*/ 45328 w 203138"/>
                    <a:gd name="connsiteY15" fmla="*/ 46890 h 171931"/>
                    <a:gd name="connsiteX16" fmla="*/ 45328 w 203138"/>
                    <a:gd name="connsiteY16" fmla="*/ 53142 h 171931"/>
                    <a:gd name="connsiteX17" fmla="*/ 82951 w 203138"/>
                    <a:gd name="connsiteY17" fmla="*/ 53142 h 171931"/>
                    <a:gd name="connsiteX18" fmla="*/ 94563 w 203138"/>
                    <a:gd name="connsiteY18" fmla="*/ 42983 h 171931"/>
                    <a:gd name="connsiteX19" fmla="*/ 106285 w 203138"/>
                    <a:gd name="connsiteY19" fmla="*/ 39075 h 171931"/>
                    <a:gd name="connsiteX20" fmla="*/ 107588 w 203138"/>
                    <a:gd name="connsiteY20" fmla="*/ 29958 h 171931"/>
                    <a:gd name="connsiteX21" fmla="*/ 132335 w 203138"/>
                    <a:gd name="connsiteY21" fmla="*/ 15630 h 171931"/>
                    <a:gd name="connsiteX22" fmla="*/ 134940 w 203138"/>
                    <a:gd name="connsiteY22" fmla="*/ 29958 h 171931"/>
                    <a:gd name="connsiteX23" fmla="*/ 120613 w 203138"/>
                    <a:gd name="connsiteY23" fmla="*/ 35168 h 171931"/>
                    <a:gd name="connsiteX24" fmla="*/ 120613 w 203138"/>
                    <a:gd name="connsiteY24" fmla="*/ 45588 h 171931"/>
                    <a:gd name="connsiteX25" fmla="*/ 111308 w 203138"/>
                    <a:gd name="connsiteY25" fmla="*/ 57755 h 171931"/>
                    <a:gd name="connsiteX26" fmla="*/ 112537 w 203138"/>
                    <a:gd name="connsiteY26" fmla="*/ 59394 h 171931"/>
                    <a:gd name="connsiteX27" fmla="*/ 129730 w 203138"/>
                    <a:gd name="connsiteY27" fmla="*/ 65646 h 171931"/>
                    <a:gd name="connsiteX28" fmla="*/ 156302 w 203138"/>
                    <a:gd name="connsiteY28" fmla="*/ 59394 h 171931"/>
                    <a:gd name="connsiteX29" fmla="*/ 182873 w 203138"/>
                    <a:gd name="connsiteY29" fmla="*/ 54705 h 171931"/>
                    <a:gd name="connsiteX30" fmla="*/ 184436 w 203138"/>
                    <a:gd name="connsiteY30" fmla="*/ 35949 h 171931"/>
                    <a:gd name="connsiteX31" fmla="*/ 175058 w 203138"/>
                    <a:gd name="connsiteY31" fmla="*/ 32823 h 171931"/>
                    <a:gd name="connsiteX32" fmla="*/ 173495 w 203138"/>
                    <a:gd name="connsiteY32" fmla="*/ 25008 h 171931"/>
                    <a:gd name="connsiteX33" fmla="*/ 156302 w 203138"/>
                    <a:gd name="connsiteY33" fmla="*/ 17193 h 171931"/>
                    <a:gd name="connsiteX34" fmla="*/ 165680 w 203138"/>
                    <a:gd name="connsiteY34" fmla="*/ 3126 h 171931"/>
                    <a:gd name="connsiteX35" fmla="*/ 184436 w 203138"/>
                    <a:gd name="connsiteY35" fmla="*/ 0 h 171931"/>
                    <a:gd name="connsiteX36" fmla="*/ 203138 w 203138"/>
                    <a:gd name="connsiteY36" fmla="*/ 9351 h 1719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203138" h="171931">
                      <a:moveTo>
                        <a:pt x="203138" y="158210"/>
                      </a:moveTo>
                      <a:lnTo>
                        <a:pt x="198503" y="168805"/>
                      </a:lnTo>
                      <a:lnTo>
                        <a:pt x="182873" y="160990"/>
                      </a:lnTo>
                      <a:lnTo>
                        <a:pt x="167243" y="165679"/>
                      </a:lnTo>
                      <a:lnTo>
                        <a:pt x="156302" y="171931"/>
                      </a:lnTo>
                      <a:lnTo>
                        <a:pt x="142234" y="164116"/>
                      </a:lnTo>
                      <a:lnTo>
                        <a:pt x="104722" y="153175"/>
                      </a:lnTo>
                      <a:lnTo>
                        <a:pt x="46891" y="145360"/>
                      </a:lnTo>
                      <a:lnTo>
                        <a:pt x="43765" y="114100"/>
                      </a:lnTo>
                      <a:lnTo>
                        <a:pt x="6252" y="81277"/>
                      </a:lnTo>
                      <a:lnTo>
                        <a:pt x="9378" y="56268"/>
                      </a:lnTo>
                      <a:lnTo>
                        <a:pt x="0" y="35949"/>
                      </a:lnTo>
                      <a:lnTo>
                        <a:pt x="23445" y="6252"/>
                      </a:lnTo>
                      <a:lnTo>
                        <a:pt x="29697" y="31260"/>
                      </a:lnTo>
                      <a:lnTo>
                        <a:pt x="45328" y="25008"/>
                      </a:lnTo>
                      <a:lnTo>
                        <a:pt x="45328" y="46890"/>
                      </a:lnTo>
                      <a:lnTo>
                        <a:pt x="45328" y="53142"/>
                      </a:lnTo>
                      <a:lnTo>
                        <a:pt x="82951" y="53142"/>
                      </a:lnTo>
                      <a:lnTo>
                        <a:pt x="94563" y="42983"/>
                      </a:lnTo>
                      <a:lnTo>
                        <a:pt x="106285" y="39075"/>
                      </a:lnTo>
                      <a:lnTo>
                        <a:pt x="107588" y="29958"/>
                      </a:lnTo>
                      <a:lnTo>
                        <a:pt x="132335" y="15630"/>
                      </a:lnTo>
                      <a:lnTo>
                        <a:pt x="134940" y="29958"/>
                      </a:lnTo>
                      <a:lnTo>
                        <a:pt x="120613" y="35168"/>
                      </a:lnTo>
                      <a:lnTo>
                        <a:pt x="120613" y="45588"/>
                      </a:lnTo>
                      <a:lnTo>
                        <a:pt x="111308" y="57755"/>
                      </a:lnTo>
                      <a:lnTo>
                        <a:pt x="112537" y="59394"/>
                      </a:lnTo>
                      <a:lnTo>
                        <a:pt x="129730" y="65646"/>
                      </a:lnTo>
                      <a:lnTo>
                        <a:pt x="156302" y="59394"/>
                      </a:lnTo>
                      <a:lnTo>
                        <a:pt x="182873" y="54705"/>
                      </a:lnTo>
                      <a:lnTo>
                        <a:pt x="184436" y="35949"/>
                      </a:lnTo>
                      <a:lnTo>
                        <a:pt x="175058" y="32823"/>
                      </a:lnTo>
                      <a:lnTo>
                        <a:pt x="173495" y="25008"/>
                      </a:lnTo>
                      <a:lnTo>
                        <a:pt x="156302" y="17193"/>
                      </a:lnTo>
                      <a:lnTo>
                        <a:pt x="165680" y="3126"/>
                      </a:lnTo>
                      <a:lnTo>
                        <a:pt x="184436" y="0"/>
                      </a:lnTo>
                      <a:lnTo>
                        <a:pt x="203138" y="9351"/>
                      </a:lnTo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26" name="フリーフォーム: 図形 625">
                  <a:extLst>
                    <a:ext uri="{FF2B5EF4-FFF2-40B4-BE49-F238E27FC236}">
                      <a16:creationId xmlns:a16="http://schemas.microsoft.com/office/drawing/2014/main" id="{79109828-2E17-DB06-B793-C745A37BF2A2}"/>
                    </a:ext>
                  </a:extLst>
                </p:cNvPr>
                <p:cNvSpPr/>
                <p:nvPr/>
              </p:nvSpPr>
              <p:spPr>
                <a:xfrm>
                  <a:off x="663982" y="2586836"/>
                  <a:ext cx="376640" cy="728170"/>
                </a:xfrm>
                <a:custGeom>
                  <a:avLst/>
                  <a:gdLst>
                    <a:gd name="connsiteX0" fmla="*/ 100508 w 376640"/>
                    <a:gd name="connsiteY0" fmla="*/ 0 h 728170"/>
                    <a:gd name="connsiteX1" fmla="*/ 120045 w 376640"/>
                    <a:gd name="connsiteY1" fmla="*/ 9118 h 728170"/>
                    <a:gd name="connsiteX2" fmla="*/ 139583 w 376640"/>
                    <a:gd name="connsiteY2" fmla="*/ 18235 h 728170"/>
                    <a:gd name="connsiteX3" fmla="*/ 174751 w 376640"/>
                    <a:gd name="connsiteY3" fmla="*/ 46890 h 728170"/>
                    <a:gd name="connsiteX4" fmla="*/ 179961 w 376640"/>
                    <a:gd name="connsiteY4" fmla="*/ 65126 h 728170"/>
                    <a:gd name="connsiteX5" fmla="*/ 194288 w 376640"/>
                    <a:gd name="connsiteY5" fmla="*/ 79453 h 728170"/>
                    <a:gd name="connsiteX6" fmla="*/ 195591 w 376640"/>
                    <a:gd name="connsiteY6" fmla="*/ 115923 h 728170"/>
                    <a:gd name="connsiteX7" fmla="*/ 183868 w 376640"/>
                    <a:gd name="connsiteY7" fmla="*/ 139369 h 728170"/>
                    <a:gd name="connsiteX8" fmla="*/ 194288 w 376640"/>
                    <a:gd name="connsiteY8" fmla="*/ 158906 h 728170"/>
                    <a:gd name="connsiteX9" fmla="*/ 194288 w 376640"/>
                    <a:gd name="connsiteY9" fmla="*/ 171931 h 728170"/>
                    <a:gd name="connsiteX10" fmla="*/ 181263 w 376640"/>
                    <a:gd name="connsiteY10" fmla="*/ 179746 h 728170"/>
                    <a:gd name="connsiteX11" fmla="*/ 172146 w 376640"/>
                    <a:gd name="connsiteY11" fmla="*/ 216217 h 728170"/>
                    <a:gd name="connsiteX12" fmla="*/ 153911 w 376640"/>
                    <a:gd name="connsiteY12" fmla="*/ 216217 h 728170"/>
                    <a:gd name="connsiteX13" fmla="*/ 142188 w 376640"/>
                    <a:gd name="connsiteY13" fmla="*/ 208402 h 728170"/>
                    <a:gd name="connsiteX14" fmla="*/ 131768 w 376640"/>
                    <a:gd name="connsiteY14" fmla="*/ 205796 h 728170"/>
                    <a:gd name="connsiteX15" fmla="*/ 126558 w 376640"/>
                    <a:gd name="connsiteY15" fmla="*/ 209704 h 728170"/>
                    <a:gd name="connsiteX16" fmla="*/ 139583 w 376640"/>
                    <a:gd name="connsiteY16" fmla="*/ 234452 h 728170"/>
                    <a:gd name="connsiteX17" fmla="*/ 133070 w 376640"/>
                    <a:gd name="connsiteY17" fmla="*/ 243570 h 728170"/>
                    <a:gd name="connsiteX18" fmla="*/ 107020 w 376640"/>
                    <a:gd name="connsiteY18" fmla="*/ 247477 h 728170"/>
                    <a:gd name="connsiteX19" fmla="*/ 107020 w 376640"/>
                    <a:gd name="connsiteY19" fmla="*/ 265712 h 728170"/>
                    <a:gd name="connsiteX20" fmla="*/ 78365 w 376640"/>
                    <a:gd name="connsiteY20" fmla="*/ 256594 h 728170"/>
                    <a:gd name="connsiteX21" fmla="*/ 70550 w 376640"/>
                    <a:gd name="connsiteY21" fmla="*/ 246174 h 728170"/>
                    <a:gd name="connsiteX22" fmla="*/ 47105 w 376640"/>
                    <a:gd name="connsiteY22" fmla="*/ 252687 h 728170"/>
                    <a:gd name="connsiteX23" fmla="*/ 52315 w 376640"/>
                    <a:gd name="connsiteY23" fmla="*/ 294367 h 728170"/>
                    <a:gd name="connsiteX24" fmla="*/ 52315 w 376640"/>
                    <a:gd name="connsiteY24" fmla="*/ 315207 h 728170"/>
                    <a:gd name="connsiteX25" fmla="*/ 61432 w 376640"/>
                    <a:gd name="connsiteY25" fmla="*/ 320417 h 728170"/>
                    <a:gd name="connsiteX26" fmla="*/ 100508 w 376640"/>
                    <a:gd name="connsiteY26" fmla="*/ 333442 h 728170"/>
                    <a:gd name="connsiteX27" fmla="*/ 105718 w 376640"/>
                    <a:gd name="connsiteY27" fmla="*/ 332140 h 728170"/>
                    <a:gd name="connsiteX28" fmla="*/ 136978 w 376640"/>
                    <a:gd name="connsiteY28" fmla="*/ 325627 h 728170"/>
                    <a:gd name="connsiteX29" fmla="*/ 146096 w 376640"/>
                    <a:gd name="connsiteY29" fmla="*/ 320417 h 728170"/>
                    <a:gd name="connsiteX30" fmla="*/ 160423 w 376640"/>
                    <a:gd name="connsiteY30" fmla="*/ 315207 h 728170"/>
                    <a:gd name="connsiteX31" fmla="*/ 173448 w 376640"/>
                    <a:gd name="connsiteY31" fmla="*/ 315207 h 728170"/>
                    <a:gd name="connsiteX32" fmla="*/ 187776 w 376640"/>
                    <a:gd name="connsiteY32" fmla="*/ 320417 h 728170"/>
                    <a:gd name="connsiteX33" fmla="*/ 202104 w 376640"/>
                    <a:gd name="connsiteY33" fmla="*/ 333442 h 728170"/>
                    <a:gd name="connsiteX34" fmla="*/ 216431 w 376640"/>
                    <a:gd name="connsiteY34" fmla="*/ 330837 h 728170"/>
                    <a:gd name="connsiteX35" fmla="*/ 238574 w 376640"/>
                    <a:gd name="connsiteY35" fmla="*/ 338652 h 728170"/>
                    <a:gd name="connsiteX36" fmla="*/ 271137 w 376640"/>
                    <a:gd name="connsiteY36" fmla="*/ 332140 h 728170"/>
                    <a:gd name="connsiteX37" fmla="*/ 285464 w 376640"/>
                    <a:gd name="connsiteY37" fmla="*/ 320417 h 728170"/>
                    <a:gd name="connsiteX38" fmla="*/ 297187 w 376640"/>
                    <a:gd name="connsiteY38" fmla="*/ 323022 h 728170"/>
                    <a:gd name="connsiteX39" fmla="*/ 281557 w 376640"/>
                    <a:gd name="connsiteY39" fmla="*/ 343862 h 728170"/>
                    <a:gd name="connsiteX40" fmla="*/ 281557 w 376640"/>
                    <a:gd name="connsiteY40" fmla="*/ 358190 h 728170"/>
                    <a:gd name="connsiteX41" fmla="*/ 275044 w 376640"/>
                    <a:gd name="connsiteY41" fmla="*/ 369913 h 728170"/>
                    <a:gd name="connsiteX42" fmla="*/ 276347 w 376640"/>
                    <a:gd name="connsiteY42" fmla="*/ 381635 h 728170"/>
                    <a:gd name="connsiteX43" fmla="*/ 259414 w 376640"/>
                    <a:gd name="connsiteY43" fmla="*/ 384241 h 728170"/>
                    <a:gd name="connsiteX44" fmla="*/ 252901 w 376640"/>
                    <a:gd name="connsiteY44" fmla="*/ 394661 h 728170"/>
                    <a:gd name="connsiteX45" fmla="*/ 254204 w 376640"/>
                    <a:gd name="connsiteY45" fmla="*/ 412895 h 728170"/>
                    <a:gd name="connsiteX46" fmla="*/ 234666 w 376640"/>
                    <a:gd name="connsiteY46" fmla="*/ 425921 h 728170"/>
                    <a:gd name="connsiteX47" fmla="*/ 267229 w 376640"/>
                    <a:gd name="connsiteY47" fmla="*/ 429828 h 728170"/>
                    <a:gd name="connsiteX48" fmla="*/ 277649 w 376640"/>
                    <a:gd name="connsiteY48" fmla="*/ 425921 h 728170"/>
                    <a:gd name="connsiteX49" fmla="*/ 289372 w 376640"/>
                    <a:gd name="connsiteY49" fmla="*/ 423315 h 728170"/>
                    <a:gd name="connsiteX50" fmla="*/ 294582 w 376640"/>
                    <a:gd name="connsiteY50" fmla="*/ 419408 h 728170"/>
                    <a:gd name="connsiteX51" fmla="*/ 301094 w 376640"/>
                    <a:gd name="connsiteY51" fmla="*/ 429828 h 728170"/>
                    <a:gd name="connsiteX52" fmla="*/ 295884 w 376640"/>
                    <a:gd name="connsiteY52" fmla="*/ 441551 h 728170"/>
                    <a:gd name="connsiteX53" fmla="*/ 286767 w 376640"/>
                    <a:gd name="connsiteY53" fmla="*/ 445458 h 728170"/>
                    <a:gd name="connsiteX54" fmla="*/ 277649 w 376640"/>
                    <a:gd name="connsiteY54" fmla="*/ 459785 h 728170"/>
                    <a:gd name="connsiteX55" fmla="*/ 285464 w 376640"/>
                    <a:gd name="connsiteY55" fmla="*/ 462391 h 728170"/>
                    <a:gd name="connsiteX56" fmla="*/ 295884 w 376640"/>
                    <a:gd name="connsiteY56" fmla="*/ 464995 h 728170"/>
                    <a:gd name="connsiteX57" fmla="*/ 310212 w 376640"/>
                    <a:gd name="connsiteY57" fmla="*/ 470205 h 728170"/>
                    <a:gd name="connsiteX58" fmla="*/ 329750 w 376640"/>
                    <a:gd name="connsiteY58" fmla="*/ 468903 h 728170"/>
                    <a:gd name="connsiteX59" fmla="*/ 346682 w 376640"/>
                    <a:gd name="connsiteY59" fmla="*/ 471508 h 728170"/>
                    <a:gd name="connsiteX60" fmla="*/ 357102 w 376640"/>
                    <a:gd name="connsiteY60" fmla="*/ 466298 h 728170"/>
                    <a:gd name="connsiteX61" fmla="*/ 364917 w 376640"/>
                    <a:gd name="connsiteY61" fmla="*/ 478021 h 728170"/>
                    <a:gd name="connsiteX62" fmla="*/ 310212 w 376640"/>
                    <a:gd name="connsiteY62" fmla="*/ 489743 h 728170"/>
                    <a:gd name="connsiteX63" fmla="*/ 310212 w 376640"/>
                    <a:gd name="connsiteY63" fmla="*/ 507978 h 728170"/>
                    <a:gd name="connsiteX64" fmla="*/ 318027 w 376640"/>
                    <a:gd name="connsiteY64" fmla="*/ 515794 h 728170"/>
                    <a:gd name="connsiteX65" fmla="*/ 310212 w 376640"/>
                    <a:gd name="connsiteY65" fmla="*/ 530122 h 728170"/>
                    <a:gd name="connsiteX66" fmla="*/ 311514 w 376640"/>
                    <a:gd name="connsiteY66" fmla="*/ 540542 h 728170"/>
                    <a:gd name="connsiteX67" fmla="*/ 329750 w 376640"/>
                    <a:gd name="connsiteY67" fmla="*/ 544449 h 728170"/>
                    <a:gd name="connsiteX68" fmla="*/ 329750 w 376640"/>
                    <a:gd name="connsiteY68" fmla="*/ 557474 h 728170"/>
                    <a:gd name="connsiteX69" fmla="*/ 347985 w 376640"/>
                    <a:gd name="connsiteY69" fmla="*/ 560079 h 728170"/>
                    <a:gd name="connsiteX70" fmla="*/ 357102 w 376640"/>
                    <a:gd name="connsiteY70" fmla="*/ 570499 h 728170"/>
                    <a:gd name="connsiteX71" fmla="*/ 376640 w 376640"/>
                    <a:gd name="connsiteY71" fmla="*/ 570499 h 728170"/>
                    <a:gd name="connsiteX72" fmla="*/ 371430 w 376640"/>
                    <a:gd name="connsiteY72" fmla="*/ 580919 h 728170"/>
                    <a:gd name="connsiteX73" fmla="*/ 367522 w 376640"/>
                    <a:gd name="connsiteY73" fmla="*/ 595246 h 728170"/>
                    <a:gd name="connsiteX74" fmla="*/ 353195 w 376640"/>
                    <a:gd name="connsiteY74" fmla="*/ 596549 h 728170"/>
                    <a:gd name="connsiteX75" fmla="*/ 361010 w 376640"/>
                    <a:gd name="connsiteY75" fmla="*/ 608272 h 728170"/>
                    <a:gd name="connsiteX76" fmla="*/ 338867 w 376640"/>
                    <a:gd name="connsiteY76" fmla="*/ 636926 h 728170"/>
                    <a:gd name="connsiteX77" fmla="*/ 355800 w 376640"/>
                    <a:gd name="connsiteY77" fmla="*/ 643439 h 728170"/>
                    <a:gd name="connsiteX78" fmla="*/ 357102 w 376640"/>
                    <a:gd name="connsiteY78" fmla="*/ 652557 h 728170"/>
                    <a:gd name="connsiteX79" fmla="*/ 337565 w 376640"/>
                    <a:gd name="connsiteY79" fmla="*/ 666885 h 728170"/>
                    <a:gd name="connsiteX80" fmla="*/ 321935 w 376640"/>
                    <a:gd name="connsiteY80" fmla="*/ 679910 h 728170"/>
                    <a:gd name="connsiteX81" fmla="*/ 310212 w 376640"/>
                    <a:gd name="connsiteY81" fmla="*/ 681213 h 728170"/>
                    <a:gd name="connsiteX82" fmla="*/ 305002 w 376640"/>
                    <a:gd name="connsiteY82" fmla="*/ 694237 h 728170"/>
                    <a:gd name="connsiteX83" fmla="*/ 282859 w 376640"/>
                    <a:gd name="connsiteY83" fmla="*/ 695540 h 728170"/>
                    <a:gd name="connsiteX84" fmla="*/ 282859 w 376640"/>
                    <a:gd name="connsiteY84" fmla="*/ 708565 h 728170"/>
                    <a:gd name="connsiteX85" fmla="*/ 280254 w 376640"/>
                    <a:gd name="connsiteY85" fmla="*/ 726800 h 728170"/>
                    <a:gd name="connsiteX86" fmla="*/ 265637 w 376640"/>
                    <a:gd name="connsiteY86" fmla="*/ 728170 h 728170"/>
                    <a:gd name="connsiteX87" fmla="*/ 271658 w 376640"/>
                    <a:gd name="connsiteY87" fmla="*/ 723153 h 728170"/>
                    <a:gd name="connsiteX88" fmla="*/ 260717 w 376640"/>
                    <a:gd name="connsiteY88" fmla="*/ 715338 h 728170"/>
                    <a:gd name="connsiteX89" fmla="*/ 260717 w 376640"/>
                    <a:gd name="connsiteY89" fmla="*/ 680952 h 728170"/>
                    <a:gd name="connsiteX90" fmla="*/ 273221 w 376640"/>
                    <a:gd name="connsiteY90" fmla="*/ 657507 h 728170"/>
                    <a:gd name="connsiteX91" fmla="*/ 259154 w 376640"/>
                    <a:gd name="connsiteY91" fmla="*/ 655943 h 728170"/>
                    <a:gd name="connsiteX92" fmla="*/ 245086 w 376640"/>
                    <a:gd name="connsiteY92" fmla="*/ 651254 h 728170"/>
                    <a:gd name="connsiteX93" fmla="*/ 229456 w 376640"/>
                    <a:gd name="connsiteY93" fmla="*/ 652817 h 728170"/>
                    <a:gd name="connsiteX94" fmla="*/ 220078 w 376640"/>
                    <a:gd name="connsiteY94" fmla="*/ 646565 h 728170"/>
                    <a:gd name="connsiteX95" fmla="*/ 195070 w 376640"/>
                    <a:gd name="connsiteY95" fmla="*/ 648128 h 728170"/>
                    <a:gd name="connsiteX96" fmla="*/ 184129 w 376640"/>
                    <a:gd name="connsiteY96" fmla="*/ 677826 h 728170"/>
                    <a:gd name="connsiteX97" fmla="*/ 173188 w 376640"/>
                    <a:gd name="connsiteY97" fmla="*/ 693456 h 728170"/>
                    <a:gd name="connsiteX98" fmla="*/ 151306 w 376640"/>
                    <a:gd name="connsiteY98" fmla="*/ 693456 h 728170"/>
                    <a:gd name="connsiteX99" fmla="*/ 118482 w 376640"/>
                    <a:gd name="connsiteY99" fmla="*/ 693456 h 728170"/>
                    <a:gd name="connsiteX100" fmla="*/ 104415 w 376640"/>
                    <a:gd name="connsiteY100" fmla="*/ 693456 h 728170"/>
                    <a:gd name="connsiteX101" fmla="*/ 96600 w 376640"/>
                    <a:gd name="connsiteY101" fmla="*/ 707523 h 728170"/>
                    <a:gd name="connsiteX102" fmla="*/ 71592 w 376640"/>
                    <a:gd name="connsiteY102" fmla="*/ 699708 h 728170"/>
                    <a:gd name="connsiteX103" fmla="*/ 51273 w 376640"/>
                    <a:gd name="connsiteY103" fmla="*/ 688767 h 728170"/>
                    <a:gd name="connsiteX104" fmla="*/ 59088 w 376640"/>
                    <a:gd name="connsiteY104" fmla="*/ 676263 h 728170"/>
                    <a:gd name="connsiteX105" fmla="*/ 45021 w 376640"/>
                    <a:gd name="connsiteY105" fmla="*/ 660633 h 728170"/>
                    <a:gd name="connsiteX106" fmla="*/ 32517 w 376640"/>
                    <a:gd name="connsiteY106" fmla="*/ 640313 h 728170"/>
                    <a:gd name="connsiteX107" fmla="*/ 13760 w 376640"/>
                    <a:gd name="connsiteY107" fmla="*/ 648128 h 728170"/>
                    <a:gd name="connsiteX108" fmla="*/ 7508 w 376640"/>
                    <a:gd name="connsiteY108" fmla="*/ 657507 h 728170"/>
                    <a:gd name="connsiteX109" fmla="*/ 0 w 376640"/>
                    <a:gd name="connsiteY109" fmla="*/ 663513 h 728170"/>
                    <a:gd name="connsiteX110" fmla="*/ 0 w 376640"/>
                    <a:gd name="connsiteY110" fmla="*/ 88559 h 728170"/>
                    <a:gd name="connsiteX111" fmla="*/ 214 w 376640"/>
                    <a:gd name="connsiteY111" fmla="*/ 88571 h 728170"/>
                    <a:gd name="connsiteX112" fmla="*/ 5424 w 376640"/>
                    <a:gd name="connsiteY112" fmla="*/ 67731 h 728170"/>
                    <a:gd name="connsiteX113" fmla="*/ 23659 w 376640"/>
                    <a:gd name="connsiteY113" fmla="*/ 58613 h 728170"/>
                    <a:gd name="connsiteX114" fmla="*/ 32777 w 376640"/>
                    <a:gd name="connsiteY114" fmla="*/ 49495 h 728170"/>
                    <a:gd name="connsiteX115" fmla="*/ 40592 w 376640"/>
                    <a:gd name="connsiteY115" fmla="*/ 39075 h 728170"/>
                    <a:gd name="connsiteX116" fmla="*/ 44500 w 376640"/>
                    <a:gd name="connsiteY116" fmla="*/ 29958 h 728170"/>
                    <a:gd name="connsiteX117" fmla="*/ 45802 w 376640"/>
                    <a:gd name="connsiteY117" fmla="*/ 20840 h 728170"/>
                    <a:gd name="connsiteX118" fmla="*/ 67945 w 376640"/>
                    <a:gd name="connsiteY118" fmla="*/ 10420 h 728170"/>
                    <a:gd name="connsiteX119" fmla="*/ 79667 w 376640"/>
                    <a:gd name="connsiteY119" fmla="*/ 7815 h 728170"/>
                    <a:gd name="connsiteX120" fmla="*/ 93995 w 376640"/>
                    <a:gd name="connsiteY120" fmla="*/ 7815 h 728170"/>
                    <a:gd name="connsiteX0" fmla="*/ 418414 w 694546"/>
                    <a:gd name="connsiteY0" fmla="*/ 0 h 728170"/>
                    <a:gd name="connsiteX1" fmla="*/ 437951 w 694546"/>
                    <a:gd name="connsiteY1" fmla="*/ 9118 h 728170"/>
                    <a:gd name="connsiteX2" fmla="*/ 457489 w 694546"/>
                    <a:gd name="connsiteY2" fmla="*/ 18235 h 728170"/>
                    <a:gd name="connsiteX3" fmla="*/ 492657 w 694546"/>
                    <a:gd name="connsiteY3" fmla="*/ 46890 h 728170"/>
                    <a:gd name="connsiteX4" fmla="*/ 497867 w 694546"/>
                    <a:gd name="connsiteY4" fmla="*/ 65126 h 728170"/>
                    <a:gd name="connsiteX5" fmla="*/ 512194 w 694546"/>
                    <a:gd name="connsiteY5" fmla="*/ 79453 h 728170"/>
                    <a:gd name="connsiteX6" fmla="*/ 513497 w 694546"/>
                    <a:gd name="connsiteY6" fmla="*/ 115923 h 728170"/>
                    <a:gd name="connsiteX7" fmla="*/ 501774 w 694546"/>
                    <a:gd name="connsiteY7" fmla="*/ 139369 h 728170"/>
                    <a:gd name="connsiteX8" fmla="*/ 512194 w 694546"/>
                    <a:gd name="connsiteY8" fmla="*/ 158906 h 728170"/>
                    <a:gd name="connsiteX9" fmla="*/ 512194 w 694546"/>
                    <a:gd name="connsiteY9" fmla="*/ 171931 h 728170"/>
                    <a:gd name="connsiteX10" fmla="*/ 499169 w 694546"/>
                    <a:gd name="connsiteY10" fmla="*/ 179746 h 728170"/>
                    <a:gd name="connsiteX11" fmla="*/ 490052 w 694546"/>
                    <a:gd name="connsiteY11" fmla="*/ 216217 h 728170"/>
                    <a:gd name="connsiteX12" fmla="*/ 471817 w 694546"/>
                    <a:gd name="connsiteY12" fmla="*/ 216217 h 728170"/>
                    <a:gd name="connsiteX13" fmla="*/ 460094 w 694546"/>
                    <a:gd name="connsiteY13" fmla="*/ 208402 h 728170"/>
                    <a:gd name="connsiteX14" fmla="*/ 449674 w 694546"/>
                    <a:gd name="connsiteY14" fmla="*/ 205796 h 728170"/>
                    <a:gd name="connsiteX15" fmla="*/ 444464 w 694546"/>
                    <a:gd name="connsiteY15" fmla="*/ 209704 h 728170"/>
                    <a:gd name="connsiteX16" fmla="*/ 457489 w 694546"/>
                    <a:gd name="connsiteY16" fmla="*/ 234452 h 728170"/>
                    <a:gd name="connsiteX17" fmla="*/ 450976 w 694546"/>
                    <a:gd name="connsiteY17" fmla="*/ 243570 h 728170"/>
                    <a:gd name="connsiteX18" fmla="*/ 424926 w 694546"/>
                    <a:gd name="connsiteY18" fmla="*/ 247477 h 728170"/>
                    <a:gd name="connsiteX19" fmla="*/ 424926 w 694546"/>
                    <a:gd name="connsiteY19" fmla="*/ 265712 h 728170"/>
                    <a:gd name="connsiteX20" fmla="*/ 396271 w 694546"/>
                    <a:gd name="connsiteY20" fmla="*/ 256594 h 728170"/>
                    <a:gd name="connsiteX21" fmla="*/ 388456 w 694546"/>
                    <a:gd name="connsiteY21" fmla="*/ 246174 h 728170"/>
                    <a:gd name="connsiteX22" fmla="*/ 365011 w 694546"/>
                    <a:gd name="connsiteY22" fmla="*/ 252687 h 728170"/>
                    <a:gd name="connsiteX23" fmla="*/ 370221 w 694546"/>
                    <a:gd name="connsiteY23" fmla="*/ 294367 h 728170"/>
                    <a:gd name="connsiteX24" fmla="*/ 370221 w 694546"/>
                    <a:gd name="connsiteY24" fmla="*/ 315207 h 728170"/>
                    <a:gd name="connsiteX25" fmla="*/ 379338 w 694546"/>
                    <a:gd name="connsiteY25" fmla="*/ 320417 h 728170"/>
                    <a:gd name="connsiteX26" fmla="*/ 418414 w 694546"/>
                    <a:gd name="connsiteY26" fmla="*/ 333442 h 728170"/>
                    <a:gd name="connsiteX27" fmla="*/ 423624 w 694546"/>
                    <a:gd name="connsiteY27" fmla="*/ 332140 h 728170"/>
                    <a:gd name="connsiteX28" fmla="*/ 454884 w 694546"/>
                    <a:gd name="connsiteY28" fmla="*/ 325627 h 728170"/>
                    <a:gd name="connsiteX29" fmla="*/ 464002 w 694546"/>
                    <a:gd name="connsiteY29" fmla="*/ 320417 h 728170"/>
                    <a:gd name="connsiteX30" fmla="*/ 478329 w 694546"/>
                    <a:gd name="connsiteY30" fmla="*/ 315207 h 728170"/>
                    <a:gd name="connsiteX31" fmla="*/ 491354 w 694546"/>
                    <a:gd name="connsiteY31" fmla="*/ 315207 h 728170"/>
                    <a:gd name="connsiteX32" fmla="*/ 505682 w 694546"/>
                    <a:gd name="connsiteY32" fmla="*/ 320417 h 728170"/>
                    <a:gd name="connsiteX33" fmla="*/ 520010 w 694546"/>
                    <a:gd name="connsiteY33" fmla="*/ 333442 h 728170"/>
                    <a:gd name="connsiteX34" fmla="*/ 534337 w 694546"/>
                    <a:gd name="connsiteY34" fmla="*/ 330837 h 728170"/>
                    <a:gd name="connsiteX35" fmla="*/ 556480 w 694546"/>
                    <a:gd name="connsiteY35" fmla="*/ 338652 h 728170"/>
                    <a:gd name="connsiteX36" fmla="*/ 589043 w 694546"/>
                    <a:gd name="connsiteY36" fmla="*/ 332140 h 728170"/>
                    <a:gd name="connsiteX37" fmla="*/ 603370 w 694546"/>
                    <a:gd name="connsiteY37" fmla="*/ 320417 h 728170"/>
                    <a:gd name="connsiteX38" fmla="*/ 615093 w 694546"/>
                    <a:gd name="connsiteY38" fmla="*/ 323022 h 728170"/>
                    <a:gd name="connsiteX39" fmla="*/ 599463 w 694546"/>
                    <a:gd name="connsiteY39" fmla="*/ 343862 h 728170"/>
                    <a:gd name="connsiteX40" fmla="*/ 599463 w 694546"/>
                    <a:gd name="connsiteY40" fmla="*/ 358190 h 728170"/>
                    <a:gd name="connsiteX41" fmla="*/ 592950 w 694546"/>
                    <a:gd name="connsiteY41" fmla="*/ 369913 h 728170"/>
                    <a:gd name="connsiteX42" fmla="*/ 594253 w 694546"/>
                    <a:gd name="connsiteY42" fmla="*/ 381635 h 728170"/>
                    <a:gd name="connsiteX43" fmla="*/ 577320 w 694546"/>
                    <a:gd name="connsiteY43" fmla="*/ 384241 h 728170"/>
                    <a:gd name="connsiteX44" fmla="*/ 570807 w 694546"/>
                    <a:gd name="connsiteY44" fmla="*/ 394661 h 728170"/>
                    <a:gd name="connsiteX45" fmla="*/ 572110 w 694546"/>
                    <a:gd name="connsiteY45" fmla="*/ 412895 h 728170"/>
                    <a:gd name="connsiteX46" fmla="*/ 552572 w 694546"/>
                    <a:gd name="connsiteY46" fmla="*/ 425921 h 728170"/>
                    <a:gd name="connsiteX47" fmla="*/ 585135 w 694546"/>
                    <a:gd name="connsiteY47" fmla="*/ 429828 h 728170"/>
                    <a:gd name="connsiteX48" fmla="*/ 595555 w 694546"/>
                    <a:gd name="connsiteY48" fmla="*/ 425921 h 728170"/>
                    <a:gd name="connsiteX49" fmla="*/ 607278 w 694546"/>
                    <a:gd name="connsiteY49" fmla="*/ 423315 h 728170"/>
                    <a:gd name="connsiteX50" fmla="*/ 612488 w 694546"/>
                    <a:gd name="connsiteY50" fmla="*/ 419408 h 728170"/>
                    <a:gd name="connsiteX51" fmla="*/ 619000 w 694546"/>
                    <a:gd name="connsiteY51" fmla="*/ 429828 h 728170"/>
                    <a:gd name="connsiteX52" fmla="*/ 613790 w 694546"/>
                    <a:gd name="connsiteY52" fmla="*/ 441551 h 728170"/>
                    <a:gd name="connsiteX53" fmla="*/ 604673 w 694546"/>
                    <a:gd name="connsiteY53" fmla="*/ 445458 h 728170"/>
                    <a:gd name="connsiteX54" fmla="*/ 595555 w 694546"/>
                    <a:gd name="connsiteY54" fmla="*/ 459785 h 728170"/>
                    <a:gd name="connsiteX55" fmla="*/ 603370 w 694546"/>
                    <a:gd name="connsiteY55" fmla="*/ 462391 h 728170"/>
                    <a:gd name="connsiteX56" fmla="*/ 613790 w 694546"/>
                    <a:gd name="connsiteY56" fmla="*/ 464995 h 728170"/>
                    <a:gd name="connsiteX57" fmla="*/ 628118 w 694546"/>
                    <a:gd name="connsiteY57" fmla="*/ 470205 h 728170"/>
                    <a:gd name="connsiteX58" fmla="*/ 647656 w 694546"/>
                    <a:gd name="connsiteY58" fmla="*/ 468903 h 728170"/>
                    <a:gd name="connsiteX59" fmla="*/ 664588 w 694546"/>
                    <a:gd name="connsiteY59" fmla="*/ 471508 h 728170"/>
                    <a:gd name="connsiteX60" fmla="*/ 675008 w 694546"/>
                    <a:gd name="connsiteY60" fmla="*/ 466298 h 728170"/>
                    <a:gd name="connsiteX61" fmla="*/ 682823 w 694546"/>
                    <a:gd name="connsiteY61" fmla="*/ 478021 h 728170"/>
                    <a:gd name="connsiteX62" fmla="*/ 628118 w 694546"/>
                    <a:gd name="connsiteY62" fmla="*/ 489743 h 728170"/>
                    <a:gd name="connsiteX63" fmla="*/ 628118 w 694546"/>
                    <a:gd name="connsiteY63" fmla="*/ 507978 h 728170"/>
                    <a:gd name="connsiteX64" fmla="*/ 635933 w 694546"/>
                    <a:gd name="connsiteY64" fmla="*/ 515794 h 728170"/>
                    <a:gd name="connsiteX65" fmla="*/ 628118 w 694546"/>
                    <a:gd name="connsiteY65" fmla="*/ 530122 h 728170"/>
                    <a:gd name="connsiteX66" fmla="*/ 629420 w 694546"/>
                    <a:gd name="connsiteY66" fmla="*/ 540542 h 728170"/>
                    <a:gd name="connsiteX67" fmla="*/ 647656 w 694546"/>
                    <a:gd name="connsiteY67" fmla="*/ 544449 h 728170"/>
                    <a:gd name="connsiteX68" fmla="*/ 647656 w 694546"/>
                    <a:gd name="connsiteY68" fmla="*/ 557474 h 728170"/>
                    <a:gd name="connsiteX69" fmla="*/ 665891 w 694546"/>
                    <a:gd name="connsiteY69" fmla="*/ 560079 h 728170"/>
                    <a:gd name="connsiteX70" fmla="*/ 675008 w 694546"/>
                    <a:gd name="connsiteY70" fmla="*/ 570499 h 728170"/>
                    <a:gd name="connsiteX71" fmla="*/ 694546 w 694546"/>
                    <a:gd name="connsiteY71" fmla="*/ 570499 h 728170"/>
                    <a:gd name="connsiteX72" fmla="*/ 689336 w 694546"/>
                    <a:gd name="connsiteY72" fmla="*/ 580919 h 728170"/>
                    <a:gd name="connsiteX73" fmla="*/ 685428 w 694546"/>
                    <a:gd name="connsiteY73" fmla="*/ 595246 h 728170"/>
                    <a:gd name="connsiteX74" fmla="*/ 671101 w 694546"/>
                    <a:gd name="connsiteY74" fmla="*/ 596549 h 728170"/>
                    <a:gd name="connsiteX75" fmla="*/ 678916 w 694546"/>
                    <a:gd name="connsiteY75" fmla="*/ 608272 h 728170"/>
                    <a:gd name="connsiteX76" fmla="*/ 656773 w 694546"/>
                    <a:gd name="connsiteY76" fmla="*/ 636926 h 728170"/>
                    <a:gd name="connsiteX77" fmla="*/ 673706 w 694546"/>
                    <a:gd name="connsiteY77" fmla="*/ 643439 h 728170"/>
                    <a:gd name="connsiteX78" fmla="*/ 675008 w 694546"/>
                    <a:gd name="connsiteY78" fmla="*/ 652557 h 728170"/>
                    <a:gd name="connsiteX79" fmla="*/ 655471 w 694546"/>
                    <a:gd name="connsiteY79" fmla="*/ 666885 h 728170"/>
                    <a:gd name="connsiteX80" fmla="*/ 639841 w 694546"/>
                    <a:gd name="connsiteY80" fmla="*/ 679910 h 728170"/>
                    <a:gd name="connsiteX81" fmla="*/ 628118 w 694546"/>
                    <a:gd name="connsiteY81" fmla="*/ 681213 h 728170"/>
                    <a:gd name="connsiteX82" fmla="*/ 622908 w 694546"/>
                    <a:gd name="connsiteY82" fmla="*/ 694237 h 728170"/>
                    <a:gd name="connsiteX83" fmla="*/ 600765 w 694546"/>
                    <a:gd name="connsiteY83" fmla="*/ 695540 h 728170"/>
                    <a:gd name="connsiteX84" fmla="*/ 600765 w 694546"/>
                    <a:gd name="connsiteY84" fmla="*/ 708565 h 728170"/>
                    <a:gd name="connsiteX85" fmla="*/ 598160 w 694546"/>
                    <a:gd name="connsiteY85" fmla="*/ 726800 h 728170"/>
                    <a:gd name="connsiteX86" fmla="*/ 583543 w 694546"/>
                    <a:gd name="connsiteY86" fmla="*/ 728170 h 728170"/>
                    <a:gd name="connsiteX87" fmla="*/ 589564 w 694546"/>
                    <a:gd name="connsiteY87" fmla="*/ 723153 h 728170"/>
                    <a:gd name="connsiteX88" fmla="*/ 578623 w 694546"/>
                    <a:gd name="connsiteY88" fmla="*/ 715338 h 728170"/>
                    <a:gd name="connsiteX89" fmla="*/ 578623 w 694546"/>
                    <a:gd name="connsiteY89" fmla="*/ 680952 h 728170"/>
                    <a:gd name="connsiteX90" fmla="*/ 591127 w 694546"/>
                    <a:gd name="connsiteY90" fmla="*/ 657507 h 728170"/>
                    <a:gd name="connsiteX91" fmla="*/ 577060 w 694546"/>
                    <a:gd name="connsiteY91" fmla="*/ 655943 h 728170"/>
                    <a:gd name="connsiteX92" fmla="*/ 562992 w 694546"/>
                    <a:gd name="connsiteY92" fmla="*/ 651254 h 728170"/>
                    <a:gd name="connsiteX93" fmla="*/ 547362 w 694546"/>
                    <a:gd name="connsiteY93" fmla="*/ 652817 h 728170"/>
                    <a:gd name="connsiteX94" fmla="*/ 537984 w 694546"/>
                    <a:gd name="connsiteY94" fmla="*/ 646565 h 728170"/>
                    <a:gd name="connsiteX95" fmla="*/ 512976 w 694546"/>
                    <a:gd name="connsiteY95" fmla="*/ 648128 h 728170"/>
                    <a:gd name="connsiteX96" fmla="*/ 502035 w 694546"/>
                    <a:gd name="connsiteY96" fmla="*/ 677826 h 728170"/>
                    <a:gd name="connsiteX97" fmla="*/ 491094 w 694546"/>
                    <a:gd name="connsiteY97" fmla="*/ 693456 h 728170"/>
                    <a:gd name="connsiteX98" fmla="*/ 469212 w 694546"/>
                    <a:gd name="connsiteY98" fmla="*/ 693456 h 728170"/>
                    <a:gd name="connsiteX99" fmla="*/ 436388 w 694546"/>
                    <a:gd name="connsiteY99" fmla="*/ 693456 h 728170"/>
                    <a:gd name="connsiteX100" fmla="*/ 422321 w 694546"/>
                    <a:gd name="connsiteY100" fmla="*/ 693456 h 728170"/>
                    <a:gd name="connsiteX101" fmla="*/ 414506 w 694546"/>
                    <a:gd name="connsiteY101" fmla="*/ 707523 h 728170"/>
                    <a:gd name="connsiteX102" fmla="*/ 389498 w 694546"/>
                    <a:gd name="connsiteY102" fmla="*/ 699708 h 728170"/>
                    <a:gd name="connsiteX103" fmla="*/ 369179 w 694546"/>
                    <a:gd name="connsiteY103" fmla="*/ 688767 h 728170"/>
                    <a:gd name="connsiteX104" fmla="*/ 376994 w 694546"/>
                    <a:gd name="connsiteY104" fmla="*/ 676263 h 728170"/>
                    <a:gd name="connsiteX105" fmla="*/ 362927 w 694546"/>
                    <a:gd name="connsiteY105" fmla="*/ 660633 h 728170"/>
                    <a:gd name="connsiteX106" fmla="*/ 350423 w 694546"/>
                    <a:gd name="connsiteY106" fmla="*/ 640313 h 728170"/>
                    <a:gd name="connsiteX107" fmla="*/ 331666 w 694546"/>
                    <a:gd name="connsiteY107" fmla="*/ 648128 h 728170"/>
                    <a:gd name="connsiteX108" fmla="*/ 325414 w 694546"/>
                    <a:gd name="connsiteY108" fmla="*/ 657507 h 728170"/>
                    <a:gd name="connsiteX109" fmla="*/ 317906 w 694546"/>
                    <a:gd name="connsiteY109" fmla="*/ 663513 h 728170"/>
                    <a:gd name="connsiteX110" fmla="*/ 0 w 694546"/>
                    <a:gd name="connsiteY110" fmla="*/ 254789 h 728170"/>
                    <a:gd name="connsiteX111" fmla="*/ 317906 w 694546"/>
                    <a:gd name="connsiteY111" fmla="*/ 88559 h 728170"/>
                    <a:gd name="connsiteX112" fmla="*/ 318120 w 694546"/>
                    <a:gd name="connsiteY112" fmla="*/ 88571 h 728170"/>
                    <a:gd name="connsiteX113" fmla="*/ 323330 w 694546"/>
                    <a:gd name="connsiteY113" fmla="*/ 67731 h 728170"/>
                    <a:gd name="connsiteX114" fmla="*/ 341565 w 694546"/>
                    <a:gd name="connsiteY114" fmla="*/ 58613 h 728170"/>
                    <a:gd name="connsiteX115" fmla="*/ 350683 w 694546"/>
                    <a:gd name="connsiteY115" fmla="*/ 49495 h 728170"/>
                    <a:gd name="connsiteX116" fmla="*/ 358498 w 694546"/>
                    <a:gd name="connsiteY116" fmla="*/ 39075 h 728170"/>
                    <a:gd name="connsiteX117" fmla="*/ 362406 w 694546"/>
                    <a:gd name="connsiteY117" fmla="*/ 29958 h 728170"/>
                    <a:gd name="connsiteX118" fmla="*/ 363708 w 694546"/>
                    <a:gd name="connsiteY118" fmla="*/ 20840 h 728170"/>
                    <a:gd name="connsiteX119" fmla="*/ 385851 w 694546"/>
                    <a:gd name="connsiteY119" fmla="*/ 10420 h 728170"/>
                    <a:gd name="connsiteX120" fmla="*/ 397573 w 694546"/>
                    <a:gd name="connsiteY120" fmla="*/ 7815 h 728170"/>
                    <a:gd name="connsiteX121" fmla="*/ 411901 w 694546"/>
                    <a:gd name="connsiteY121" fmla="*/ 7815 h 728170"/>
                    <a:gd name="connsiteX122" fmla="*/ 418414 w 694546"/>
                    <a:gd name="connsiteY122" fmla="*/ 0 h 728170"/>
                    <a:gd name="connsiteX0" fmla="*/ 0 w 694546"/>
                    <a:gd name="connsiteY0" fmla="*/ 254789 h 728170"/>
                    <a:gd name="connsiteX1" fmla="*/ 317906 w 694546"/>
                    <a:gd name="connsiteY1" fmla="*/ 88559 h 728170"/>
                    <a:gd name="connsiteX2" fmla="*/ 318120 w 694546"/>
                    <a:gd name="connsiteY2" fmla="*/ 88571 h 728170"/>
                    <a:gd name="connsiteX3" fmla="*/ 323330 w 694546"/>
                    <a:gd name="connsiteY3" fmla="*/ 67731 h 728170"/>
                    <a:gd name="connsiteX4" fmla="*/ 341565 w 694546"/>
                    <a:gd name="connsiteY4" fmla="*/ 58613 h 728170"/>
                    <a:gd name="connsiteX5" fmla="*/ 350683 w 694546"/>
                    <a:gd name="connsiteY5" fmla="*/ 49495 h 728170"/>
                    <a:gd name="connsiteX6" fmla="*/ 358498 w 694546"/>
                    <a:gd name="connsiteY6" fmla="*/ 39075 h 728170"/>
                    <a:gd name="connsiteX7" fmla="*/ 362406 w 694546"/>
                    <a:gd name="connsiteY7" fmla="*/ 29958 h 728170"/>
                    <a:gd name="connsiteX8" fmla="*/ 363708 w 694546"/>
                    <a:gd name="connsiteY8" fmla="*/ 20840 h 728170"/>
                    <a:gd name="connsiteX9" fmla="*/ 385851 w 694546"/>
                    <a:gd name="connsiteY9" fmla="*/ 10420 h 728170"/>
                    <a:gd name="connsiteX10" fmla="*/ 397573 w 694546"/>
                    <a:gd name="connsiteY10" fmla="*/ 7815 h 728170"/>
                    <a:gd name="connsiteX11" fmla="*/ 411901 w 694546"/>
                    <a:gd name="connsiteY11" fmla="*/ 7815 h 728170"/>
                    <a:gd name="connsiteX12" fmla="*/ 418414 w 694546"/>
                    <a:gd name="connsiteY12" fmla="*/ 0 h 728170"/>
                    <a:gd name="connsiteX13" fmla="*/ 437951 w 694546"/>
                    <a:gd name="connsiteY13" fmla="*/ 9118 h 728170"/>
                    <a:gd name="connsiteX14" fmla="*/ 457489 w 694546"/>
                    <a:gd name="connsiteY14" fmla="*/ 18235 h 728170"/>
                    <a:gd name="connsiteX15" fmla="*/ 492657 w 694546"/>
                    <a:gd name="connsiteY15" fmla="*/ 46890 h 728170"/>
                    <a:gd name="connsiteX16" fmla="*/ 497867 w 694546"/>
                    <a:gd name="connsiteY16" fmla="*/ 65126 h 728170"/>
                    <a:gd name="connsiteX17" fmla="*/ 512194 w 694546"/>
                    <a:gd name="connsiteY17" fmla="*/ 79453 h 728170"/>
                    <a:gd name="connsiteX18" fmla="*/ 513497 w 694546"/>
                    <a:gd name="connsiteY18" fmla="*/ 115923 h 728170"/>
                    <a:gd name="connsiteX19" fmla="*/ 501774 w 694546"/>
                    <a:gd name="connsiteY19" fmla="*/ 139369 h 728170"/>
                    <a:gd name="connsiteX20" fmla="*/ 512194 w 694546"/>
                    <a:gd name="connsiteY20" fmla="*/ 158906 h 728170"/>
                    <a:gd name="connsiteX21" fmla="*/ 512194 w 694546"/>
                    <a:gd name="connsiteY21" fmla="*/ 171931 h 728170"/>
                    <a:gd name="connsiteX22" fmla="*/ 499169 w 694546"/>
                    <a:gd name="connsiteY22" fmla="*/ 179746 h 728170"/>
                    <a:gd name="connsiteX23" fmla="*/ 490052 w 694546"/>
                    <a:gd name="connsiteY23" fmla="*/ 216217 h 728170"/>
                    <a:gd name="connsiteX24" fmla="*/ 471817 w 694546"/>
                    <a:gd name="connsiteY24" fmla="*/ 216217 h 728170"/>
                    <a:gd name="connsiteX25" fmla="*/ 460094 w 694546"/>
                    <a:gd name="connsiteY25" fmla="*/ 208402 h 728170"/>
                    <a:gd name="connsiteX26" fmla="*/ 449674 w 694546"/>
                    <a:gd name="connsiteY26" fmla="*/ 205796 h 728170"/>
                    <a:gd name="connsiteX27" fmla="*/ 444464 w 694546"/>
                    <a:gd name="connsiteY27" fmla="*/ 209704 h 728170"/>
                    <a:gd name="connsiteX28" fmla="*/ 457489 w 694546"/>
                    <a:gd name="connsiteY28" fmla="*/ 234452 h 728170"/>
                    <a:gd name="connsiteX29" fmla="*/ 450976 w 694546"/>
                    <a:gd name="connsiteY29" fmla="*/ 243570 h 728170"/>
                    <a:gd name="connsiteX30" fmla="*/ 424926 w 694546"/>
                    <a:gd name="connsiteY30" fmla="*/ 247477 h 728170"/>
                    <a:gd name="connsiteX31" fmla="*/ 424926 w 694546"/>
                    <a:gd name="connsiteY31" fmla="*/ 265712 h 728170"/>
                    <a:gd name="connsiteX32" fmla="*/ 396271 w 694546"/>
                    <a:gd name="connsiteY32" fmla="*/ 256594 h 728170"/>
                    <a:gd name="connsiteX33" fmla="*/ 388456 w 694546"/>
                    <a:gd name="connsiteY33" fmla="*/ 246174 h 728170"/>
                    <a:gd name="connsiteX34" fmla="*/ 365011 w 694546"/>
                    <a:gd name="connsiteY34" fmla="*/ 252687 h 728170"/>
                    <a:gd name="connsiteX35" fmla="*/ 370221 w 694546"/>
                    <a:gd name="connsiteY35" fmla="*/ 294367 h 728170"/>
                    <a:gd name="connsiteX36" fmla="*/ 370221 w 694546"/>
                    <a:gd name="connsiteY36" fmla="*/ 315207 h 728170"/>
                    <a:gd name="connsiteX37" fmla="*/ 379338 w 694546"/>
                    <a:gd name="connsiteY37" fmla="*/ 320417 h 728170"/>
                    <a:gd name="connsiteX38" fmla="*/ 418414 w 694546"/>
                    <a:gd name="connsiteY38" fmla="*/ 333442 h 728170"/>
                    <a:gd name="connsiteX39" fmla="*/ 423624 w 694546"/>
                    <a:gd name="connsiteY39" fmla="*/ 332140 h 728170"/>
                    <a:gd name="connsiteX40" fmla="*/ 454884 w 694546"/>
                    <a:gd name="connsiteY40" fmla="*/ 325627 h 728170"/>
                    <a:gd name="connsiteX41" fmla="*/ 464002 w 694546"/>
                    <a:gd name="connsiteY41" fmla="*/ 320417 h 728170"/>
                    <a:gd name="connsiteX42" fmla="*/ 478329 w 694546"/>
                    <a:gd name="connsiteY42" fmla="*/ 315207 h 728170"/>
                    <a:gd name="connsiteX43" fmla="*/ 491354 w 694546"/>
                    <a:gd name="connsiteY43" fmla="*/ 315207 h 728170"/>
                    <a:gd name="connsiteX44" fmla="*/ 505682 w 694546"/>
                    <a:gd name="connsiteY44" fmla="*/ 320417 h 728170"/>
                    <a:gd name="connsiteX45" fmla="*/ 520010 w 694546"/>
                    <a:gd name="connsiteY45" fmla="*/ 333442 h 728170"/>
                    <a:gd name="connsiteX46" fmla="*/ 534337 w 694546"/>
                    <a:gd name="connsiteY46" fmla="*/ 330837 h 728170"/>
                    <a:gd name="connsiteX47" fmla="*/ 556480 w 694546"/>
                    <a:gd name="connsiteY47" fmla="*/ 338652 h 728170"/>
                    <a:gd name="connsiteX48" fmla="*/ 589043 w 694546"/>
                    <a:gd name="connsiteY48" fmla="*/ 332140 h 728170"/>
                    <a:gd name="connsiteX49" fmla="*/ 603370 w 694546"/>
                    <a:gd name="connsiteY49" fmla="*/ 320417 h 728170"/>
                    <a:gd name="connsiteX50" fmla="*/ 615093 w 694546"/>
                    <a:gd name="connsiteY50" fmla="*/ 323022 h 728170"/>
                    <a:gd name="connsiteX51" fmla="*/ 599463 w 694546"/>
                    <a:gd name="connsiteY51" fmla="*/ 343862 h 728170"/>
                    <a:gd name="connsiteX52" fmla="*/ 599463 w 694546"/>
                    <a:gd name="connsiteY52" fmla="*/ 358190 h 728170"/>
                    <a:gd name="connsiteX53" fmla="*/ 592950 w 694546"/>
                    <a:gd name="connsiteY53" fmla="*/ 369913 h 728170"/>
                    <a:gd name="connsiteX54" fmla="*/ 594253 w 694546"/>
                    <a:gd name="connsiteY54" fmla="*/ 381635 h 728170"/>
                    <a:gd name="connsiteX55" fmla="*/ 577320 w 694546"/>
                    <a:gd name="connsiteY55" fmla="*/ 384241 h 728170"/>
                    <a:gd name="connsiteX56" fmla="*/ 570807 w 694546"/>
                    <a:gd name="connsiteY56" fmla="*/ 394661 h 728170"/>
                    <a:gd name="connsiteX57" fmla="*/ 572110 w 694546"/>
                    <a:gd name="connsiteY57" fmla="*/ 412895 h 728170"/>
                    <a:gd name="connsiteX58" fmla="*/ 552572 w 694546"/>
                    <a:gd name="connsiteY58" fmla="*/ 425921 h 728170"/>
                    <a:gd name="connsiteX59" fmla="*/ 585135 w 694546"/>
                    <a:gd name="connsiteY59" fmla="*/ 429828 h 728170"/>
                    <a:gd name="connsiteX60" fmla="*/ 595555 w 694546"/>
                    <a:gd name="connsiteY60" fmla="*/ 425921 h 728170"/>
                    <a:gd name="connsiteX61" fmla="*/ 607278 w 694546"/>
                    <a:gd name="connsiteY61" fmla="*/ 423315 h 728170"/>
                    <a:gd name="connsiteX62" fmla="*/ 612488 w 694546"/>
                    <a:gd name="connsiteY62" fmla="*/ 419408 h 728170"/>
                    <a:gd name="connsiteX63" fmla="*/ 619000 w 694546"/>
                    <a:gd name="connsiteY63" fmla="*/ 429828 h 728170"/>
                    <a:gd name="connsiteX64" fmla="*/ 613790 w 694546"/>
                    <a:gd name="connsiteY64" fmla="*/ 441551 h 728170"/>
                    <a:gd name="connsiteX65" fmla="*/ 604673 w 694546"/>
                    <a:gd name="connsiteY65" fmla="*/ 445458 h 728170"/>
                    <a:gd name="connsiteX66" fmla="*/ 595555 w 694546"/>
                    <a:gd name="connsiteY66" fmla="*/ 459785 h 728170"/>
                    <a:gd name="connsiteX67" fmla="*/ 603370 w 694546"/>
                    <a:gd name="connsiteY67" fmla="*/ 462391 h 728170"/>
                    <a:gd name="connsiteX68" fmla="*/ 613790 w 694546"/>
                    <a:gd name="connsiteY68" fmla="*/ 464995 h 728170"/>
                    <a:gd name="connsiteX69" fmla="*/ 628118 w 694546"/>
                    <a:gd name="connsiteY69" fmla="*/ 470205 h 728170"/>
                    <a:gd name="connsiteX70" fmla="*/ 647656 w 694546"/>
                    <a:gd name="connsiteY70" fmla="*/ 468903 h 728170"/>
                    <a:gd name="connsiteX71" fmla="*/ 664588 w 694546"/>
                    <a:gd name="connsiteY71" fmla="*/ 471508 h 728170"/>
                    <a:gd name="connsiteX72" fmla="*/ 675008 w 694546"/>
                    <a:gd name="connsiteY72" fmla="*/ 466298 h 728170"/>
                    <a:gd name="connsiteX73" fmla="*/ 682823 w 694546"/>
                    <a:gd name="connsiteY73" fmla="*/ 478021 h 728170"/>
                    <a:gd name="connsiteX74" fmla="*/ 628118 w 694546"/>
                    <a:gd name="connsiteY74" fmla="*/ 489743 h 728170"/>
                    <a:gd name="connsiteX75" fmla="*/ 628118 w 694546"/>
                    <a:gd name="connsiteY75" fmla="*/ 507978 h 728170"/>
                    <a:gd name="connsiteX76" fmla="*/ 635933 w 694546"/>
                    <a:gd name="connsiteY76" fmla="*/ 515794 h 728170"/>
                    <a:gd name="connsiteX77" fmla="*/ 628118 w 694546"/>
                    <a:gd name="connsiteY77" fmla="*/ 530122 h 728170"/>
                    <a:gd name="connsiteX78" fmla="*/ 629420 w 694546"/>
                    <a:gd name="connsiteY78" fmla="*/ 540542 h 728170"/>
                    <a:gd name="connsiteX79" fmla="*/ 647656 w 694546"/>
                    <a:gd name="connsiteY79" fmla="*/ 544449 h 728170"/>
                    <a:gd name="connsiteX80" fmla="*/ 647656 w 694546"/>
                    <a:gd name="connsiteY80" fmla="*/ 557474 h 728170"/>
                    <a:gd name="connsiteX81" fmla="*/ 665891 w 694546"/>
                    <a:gd name="connsiteY81" fmla="*/ 560079 h 728170"/>
                    <a:gd name="connsiteX82" fmla="*/ 675008 w 694546"/>
                    <a:gd name="connsiteY82" fmla="*/ 570499 h 728170"/>
                    <a:gd name="connsiteX83" fmla="*/ 694546 w 694546"/>
                    <a:gd name="connsiteY83" fmla="*/ 570499 h 728170"/>
                    <a:gd name="connsiteX84" fmla="*/ 689336 w 694546"/>
                    <a:gd name="connsiteY84" fmla="*/ 580919 h 728170"/>
                    <a:gd name="connsiteX85" fmla="*/ 685428 w 694546"/>
                    <a:gd name="connsiteY85" fmla="*/ 595246 h 728170"/>
                    <a:gd name="connsiteX86" fmla="*/ 671101 w 694546"/>
                    <a:gd name="connsiteY86" fmla="*/ 596549 h 728170"/>
                    <a:gd name="connsiteX87" fmla="*/ 678916 w 694546"/>
                    <a:gd name="connsiteY87" fmla="*/ 608272 h 728170"/>
                    <a:gd name="connsiteX88" fmla="*/ 656773 w 694546"/>
                    <a:gd name="connsiteY88" fmla="*/ 636926 h 728170"/>
                    <a:gd name="connsiteX89" fmla="*/ 673706 w 694546"/>
                    <a:gd name="connsiteY89" fmla="*/ 643439 h 728170"/>
                    <a:gd name="connsiteX90" fmla="*/ 675008 w 694546"/>
                    <a:gd name="connsiteY90" fmla="*/ 652557 h 728170"/>
                    <a:gd name="connsiteX91" fmla="*/ 655471 w 694546"/>
                    <a:gd name="connsiteY91" fmla="*/ 666885 h 728170"/>
                    <a:gd name="connsiteX92" fmla="*/ 639841 w 694546"/>
                    <a:gd name="connsiteY92" fmla="*/ 679910 h 728170"/>
                    <a:gd name="connsiteX93" fmla="*/ 628118 w 694546"/>
                    <a:gd name="connsiteY93" fmla="*/ 681213 h 728170"/>
                    <a:gd name="connsiteX94" fmla="*/ 622908 w 694546"/>
                    <a:gd name="connsiteY94" fmla="*/ 694237 h 728170"/>
                    <a:gd name="connsiteX95" fmla="*/ 600765 w 694546"/>
                    <a:gd name="connsiteY95" fmla="*/ 695540 h 728170"/>
                    <a:gd name="connsiteX96" fmla="*/ 600765 w 694546"/>
                    <a:gd name="connsiteY96" fmla="*/ 708565 h 728170"/>
                    <a:gd name="connsiteX97" fmla="*/ 598160 w 694546"/>
                    <a:gd name="connsiteY97" fmla="*/ 726800 h 728170"/>
                    <a:gd name="connsiteX98" fmla="*/ 583543 w 694546"/>
                    <a:gd name="connsiteY98" fmla="*/ 728170 h 728170"/>
                    <a:gd name="connsiteX99" fmla="*/ 589564 w 694546"/>
                    <a:gd name="connsiteY99" fmla="*/ 723153 h 728170"/>
                    <a:gd name="connsiteX100" fmla="*/ 578623 w 694546"/>
                    <a:gd name="connsiteY100" fmla="*/ 715338 h 728170"/>
                    <a:gd name="connsiteX101" fmla="*/ 578623 w 694546"/>
                    <a:gd name="connsiteY101" fmla="*/ 680952 h 728170"/>
                    <a:gd name="connsiteX102" fmla="*/ 591127 w 694546"/>
                    <a:gd name="connsiteY102" fmla="*/ 657507 h 728170"/>
                    <a:gd name="connsiteX103" fmla="*/ 577060 w 694546"/>
                    <a:gd name="connsiteY103" fmla="*/ 655943 h 728170"/>
                    <a:gd name="connsiteX104" fmla="*/ 562992 w 694546"/>
                    <a:gd name="connsiteY104" fmla="*/ 651254 h 728170"/>
                    <a:gd name="connsiteX105" fmla="*/ 547362 w 694546"/>
                    <a:gd name="connsiteY105" fmla="*/ 652817 h 728170"/>
                    <a:gd name="connsiteX106" fmla="*/ 537984 w 694546"/>
                    <a:gd name="connsiteY106" fmla="*/ 646565 h 728170"/>
                    <a:gd name="connsiteX107" fmla="*/ 512976 w 694546"/>
                    <a:gd name="connsiteY107" fmla="*/ 648128 h 728170"/>
                    <a:gd name="connsiteX108" fmla="*/ 502035 w 694546"/>
                    <a:gd name="connsiteY108" fmla="*/ 677826 h 728170"/>
                    <a:gd name="connsiteX109" fmla="*/ 491094 w 694546"/>
                    <a:gd name="connsiteY109" fmla="*/ 693456 h 728170"/>
                    <a:gd name="connsiteX110" fmla="*/ 469212 w 694546"/>
                    <a:gd name="connsiteY110" fmla="*/ 693456 h 728170"/>
                    <a:gd name="connsiteX111" fmla="*/ 436388 w 694546"/>
                    <a:gd name="connsiteY111" fmla="*/ 693456 h 728170"/>
                    <a:gd name="connsiteX112" fmla="*/ 422321 w 694546"/>
                    <a:gd name="connsiteY112" fmla="*/ 693456 h 728170"/>
                    <a:gd name="connsiteX113" fmla="*/ 414506 w 694546"/>
                    <a:gd name="connsiteY113" fmla="*/ 707523 h 728170"/>
                    <a:gd name="connsiteX114" fmla="*/ 389498 w 694546"/>
                    <a:gd name="connsiteY114" fmla="*/ 699708 h 728170"/>
                    <a:gd name="connsiteX115" fmla="*/ 369179 w 694546"/>
                    <a:gd name="connsiteY115" fmla="*/ 688767 h 728170"/>
                    <a:gd name="connsiteX116" fmla="*/ 376994 w 694546"/>
                    <a:gd name="connsiteY116" fmla="*/ 676263 h 728170"/>
                    <a:gd name="connsiteX117" fmla="*/ 362927 w 694546"/>
                    <a:gd name="connsiteY117" fmla="*/ 660633 h 728170"/>
                    <a:gd name="connsiteX118" fmla="*/ 350423 w 694546"/>
                    <a:gd name="connsiteY118" fmla="*/ 640313 h 728170"/>
                    <a:gd name="connsiteX119" fmla="*/ 331666 w 694546"/>
                    <a:gd name="connsiteY119" fmla="*/ 648128 h 728170"/>
                    <a:gd name="connsiteX120" fmla="*/ 325414 w 694546"/>
                    <a:gd name="connsiteY120" fmla="*/ 657507 h 728170"/>
                    <a:gd name="connsiteX121" fmla="*/ 317906 w 694546"/>
                    <a:gd name="connsiteY121" fmla="*/ 663513 h 728170"/>
                    <a:gd name="connsiteX122" fmla="*/ 91440 w 694546"/>
                    <a:gd name="connsiteY122" fmla="*/ 346229 h 728170"/>
                    <a:gd name="connsiteX0" fmla="*/ 242435 w 619075"/>
                    <a:gd name="connsiteY0" fmla="*/ 88559 h 728170"/>
                    <a:gd name="connsiteX1" fmla="*/ 242649 w 619075"/>
                    <a:gd name="connsiteY1" fmla="*/ 88571 h 728170"/>
                    <a:gd name="connsiteX2" fmla="*/ 247859 w 619075"/>
                    <a:gd name="connsiteY2" fmla="*/ 67731 h 728170"/>
                    <a:gd name="connsiteX3" fmla="*/ 266094 w 619075"/>
                    <a:gd name="connsiteY3" fmla="*/ 58613 h 728170"/>
                    <a:gd name="connsiteX4" fmla="*/ 275212 w 619075"/>
                    <a:gd name="connsiteY4" fmla="*/ 49495 h 728170"/>
                    <a:gd name="connsiteX5" fmla="*/ 283027 w 619075"/>
                    <a:gd name="connsiteY5" fmla="*/ 39075 h 728170"/>
                    <a:gd name="connsiteX6" fmla="*/ 286935 w 619075"/>
                    <a:gd name="connsiteY6" fmla="*/ 29958 h 728170"/>
                    <a:gd name="connsiteX7" fmla="*/ 288237 w 619075"/>
                    <a:gd name="connsiteY7" fmla="*/ 20840 h 728170"/>
                    <a:gd name="connsiteX8" fmla="*/ 310380 w 619075"/>
                    <a:gd name="connsiteY8" fmla="*/ 10420 h 728170"/>
                    <a:gd name="connsiteX9" fmla="*/ 322102 w 619075"/>
                    <a:gd name="connsiteY9" fmla="*/ 7815 h 728170"/>
                    <a:gd name="connsiteX10" fmla="*/ 336430 w 619075"/>
                    <a:gd name="connsiteY10" fmla="*/ 7815 h 728170"/>
                    <a:gd name="connsiteX11" fmla="*/ 342943 w 619075"/>
                    <a:gd name="connsiteY11" fmla="*/ 0 h 728170"/>
                    <a:gd name="connsiteX12" fmla="*/ 362480 w 619075"/>
                    <a:gd name="connsiteY12" fmla="*/ 9118 h 728170"/>
                    <a:gd name="connsiteX13" fmla="*/ 382018 w 619075"/>
                    <a:gd name="connsiteY13" fmla="*/ 18235 h 728170"/>
                    <a:gd name="connsiteX14" fmla="*/ 417186 w 619075"/>
                    <a:gd name="connsiteY14" fmla="*/ 46890 h 728170"/>
                    <a:gd name="connsiteX15" fmla="*/ 422396 w 619075"/>
                    <a:gd name="connsiteY15" fmla="*/ 65126 h 728170"/>
                    <a:gd name="connsiteX16" fmla="*/ 436723 w 619075"/>
                    <a:gd name="connsiteY16" fmla="*/ 79453 h 728170"/>
                    <a:gd name="connsiteX17" fmla="*/ 438026 w 619075"/>
                    <a:gd name="connsiteY17" fmla="*/ 115923 h 728170"/>
                    <a:gd name="connsiteX18" fmla="*/ 426303 w 619075"/>
                    <a:gd name="connsiteY18" fmla="*/ 139369 h 728170"/>
                    <a:gd name="connsiteX19" fmla="*/ 436723 w 619075"/>
                    <a:gd name="connsiteY19" fmla="*/ 158906 h 728170"/>
                    <a:gd name="connsiteX20" fmla="*/ 436723 w 619075"/>
                    <a:gd name="connsiteY20" fmla="*/ 171931 h 728170"/>
                    <a:gd name="connsiteX21" fmla="*/ 423698 w 619075"/>
                    <a:gd name="connsiteY21" fmla="*/ 179746 h 728170"/>
                    <a:gd name="connsiteX22" fmla="*/ 414581 w 619075"/>
                    <a:gd name="connsiteY22" fmla="*/ 216217 h 728170"/>
                    <a:gd name="connsiteX23" fmla="*/ 396346 w 619075"/>
                    <a:gd name="connsiteY23" fmla="*/ 216217 h 728170"/>
                    <a:gd name="connsiteX24" fmla="*/ 384623 w 619075"/>
                    <a:gd name="connsiteY24" fmla="*/ 208402 h 728170"/>
                    <a:gd name="connsiteX25" fmla="*/ 374203 w 619075"/>
                    <a:gd name="connsiteY25" fmla="*/ 205796 h 728170"/>
                    <a:gd name="connsiteX26" fmla="*/ 368993 w 619075"/>
                    <a:gd name="connsiteY26" fmla="*/ 209704 h 728170"/>
                    <a:gd name="connsiteX27" fmla="*/ 382018 w 619075"/>
                    <a:gd name="connsiteY27" fmla="*/ 234452 h 728170"/>
                    <a:gd name="connsiteX28" fmla="*/ 375505 w 619075"/>
                    <a:gd name="connsiteY28" fmla="*/ 243570 h 728170"/>
                    <a:gd name="connsiteX29" fmla="*/ 349455 w 619075"/>
                    <a:gd name="connsiteY29" fmla="*/ 247477 h 728170"/>
                    <a:gd name="connsiteX30" fmla="*/ 349455 w 619075"/>
                    <a:gd name="connsiteY30" fmla="*/ 265712 h 728170"/>
                    <a:gd name="connsiteX31" fmla="*/ 320800 w 619075"/>
                    <a:gd name="connsiteY31" fmla="*/ 256594 h 728170"/>
                    <a:gd name="connsiteX32" fmla="*/ 312985 w 619075"/>
                    <a:gd name="connsiteY32" fmla="*/ 246174 h 728170"/>
                    <a:gd name="connsiteX33" fmla="*/ 289540 w 619075"/>
                    <a:gd name="connsiteY33" fmla="*/ 252687 h 728170"/>
                    <a:gd name="connsiteX34" fmla="*/ 294750 w 619075"/>
                    <a:gd name="connsiteY34" fmla="*/ 294367 h 728170"/>
                    <a:gd name="connsiteX35" fmla="*/ 294750 w 619075"/>
                    <a:gd name="connsiteY35" fmla="*/ 315207 h 728170"/>
                    <a:gd name="connsiteX36" fmla="*/ 303867 w 619075"/>
                    <a:gd name="connsiteY36" fmla="*/ 320417 h 728170"/>
                    <a:gd name="connsiteX37" fmla="*/ 342943 w 619075"/>
                    <a:gd name="connsiteY37" fmla="*/ 333442 h 728170"/>
                    <a:gd name="connsiteX38" fmla="*/ 348153 w 619075"/>
                    <a:gd name="connsiteY38" fmla="*/ 332140 h 728170"/>
                    <a:gd name="connsiteX39" fmla="*/ 379413 w 619075"/>
                    <a:gd name="connsiteY39" fmla="*/ 325627 h 728170"/>
                    <a:gd name="connsiteX40" fmla="*/ 388531 w 619075"/>
                    <a:gd name="connsiteY40" fmla="*/ 320417 h 728170"/>
                    <a:gd name="connsiteX41" fmla="*/ 402858 w 619075"/>
                    <a:gd name="connsiteY41" fmla="*/ 315207 h 728170"/>
                    <a:gd name="connsiteX42" fmla="*/ 415883 w 619075"/>
                    <a:gd name="connsiteY42" fmla="*/ 315207 h 728170"/>
                    <a:gd name="connsiteX43" fmla="*/ 430211 w 619075"/>
                    <a:gd name="connsiteY43" fmla="*/ 320417 h 728170"/>
                    <a:gd name="connsiteX44" fmla="*/ 444539 w 619075"/>
                    <a:gd name="connsiteY44" fmla="*/ 333442 h 728170"/>
                    <a:gd name="connsiteX45" fmla="*/ 458866 w 619075"/>
                    <a:gd name="connsiteY45" fmla="*/ 330837 h 728170"/>
                    <a:gd name="connsiteX46" fmla="*/ 481009 w 619075"/>
                    <a:gd name="connsiteY46" fmla="*/ 338652 h 728170"/>
                    <a:gd name="connsiteX47" fmla="*/ 513572 w 619075"/>
                    <a:gd name="connsiteY47" fmla="*/ 332140 h 728170"/>
                    <a:gd name="connsiteX48" fmla="*/ 527899 w 619075"/>
                    <a:gd name="connsiteY48" fmla="*/ 320417 h 728170"/>
                    <a:gd name="connsiteX49" fmla="*/ 539622 w 619075"/>
                    <a:gd name="connsiteY49" fmla="*/ 323022 h 728170"/>
                    <a:gd name="connsiteX50" fmla="*/ 523992 w 619075"/>
                    <a:gd name="connsiteY50" fmla="*/ 343862 h 728170"/>
                    <a:gd name="connsiteX51" fmla="*/ 523992 w 619075"/>
                    <a:gd name="connsiteY51" fmla="*/ 358190 h 728170"/>
                    <a:gd name="connsiteX52" fmla="*/ 517479 w 619075"/>
                    <a:gd name="connsiteY52" fmla="*/ 369913 h 728170"/>
                    <a:gd name="connsiteX53" fmla="*/ 518782 w 619075"/>
                    <a:gd name="connsiteY53" fmla="*/ 381635 h 728170"/>
                    <a:gd name="connsiteX54" fmla="*/ 501849 w 619075"/>
                    <a:gd name="connsiteY54" fmla="*/ 384241 h 728170"/>
                    <a:gd name="connsiteX55" fmla="*/ 495336 w 619075"/>
                    <a:gd name="connsiteY55" fmla="*/ 394661 h 728170"/>
                    <a:gd name="connsiteX56" fmla="*/ 496639 w 619075"/>
                    <a:gd name="connsiteY56" fmla="*/ 412895 h 728170"/>
                    <a:gd name="connsiteX57" fmla="*/ 477101 w 619075"/>
                    <a:gd name="connsiteY57" fmla="*/ 425921 h 728170"/>
                    <a:gd name="connsiteX58" fmla="*/ 509664 w 619075"/>
                    <a:gd name="connsiteY58" fmla="*/ 429828 h 728170"/>
                    <a:gd name="connsiteX59" fmla="*/ 520084 w 619075"/>
                    <a:gd name="connsiteY59" fmla="*/ 425921 h 728170"/>
                    <a:gd name="connsiteX60" fmla="*/ 531807 w 619075"/>
                    <a:gd name="connsiteY60" fmla="*/ 423315 h 728170"/>
                    <a:gd name="connsiteX61" fmla="*/ 537017 w 619075"/>
                    <a:gd name="connsiteY61" fmla="*/ 419408 h 728170"/>
                    <a:gd name="connsiteX62" fmla="*/ 543529 w 619075"/>
                    <a:gd name="connsiteY62" fmla="*/ 429828 h 728170"/>
                    <a:gd name="connsiteX63" fmla="*/ 538319 w 619075"/>
                    <a:gd name="connsiteY63" fmla="*/ 441551 h 728170"/>
                    <a:gd name="connsiteX64" fmla="*/ 529202 w 619075"/>
                    <a:gd name="connsiteY64" fmla="*/ 445458 h 728170"/>
                    <a:gd name="connsiteX65" fmla="*/ 520084 w 619075"/>
                    <a:gd name="connsiteY65" fmla="*/ 459785 h 728170"/>
                    <a:gd name="connsiteX66" fmla="*/ 527899 w 619075"/>
                    <a:gd name="connsiteY66" fmla="*/ 462391 h 728170"/>
                    <a:gd name="connsiteX67" fmla="*/ 538319 w 619075"/>
                    <a:gd name="connsiteY67" fmla="*/ 464995 h 728170"/>
                    <a:gd name="connsiteX68" fmla="*/ 552647 w 619075"/>
                    <a:gd name="connsiteY68" fmla="*/ 470205 h 728170"/>
                    <a:gd name="connsiteX69" fmla="*/ 572185 w 619075"/>
                    <a:gd name="connsiteY69" fmla="*/ 468903 h 728170"/>
                    <a:gd name="connsiteX70" fmla="*/ 589117 w 619075"/>
                    <a:gd name="connsiteY70" fmla="*/ 471508 h 728170"/>
                    <a:gd name="connsiteX71" fmla="*/ 599537 w 619075"/>
                    <a:gd name="connsiteY71" fmla="*/ 466298 h 728170"/>
                    <a:gd name="connsiteX72" fmla="*/ 607352 w 619075"/>
                    <a:gd name="connsiteY72" fmla="*/ 478021 h 728170"/>
                    <a:gd name="connsiteX73" fmla="*/ 552647 w 619075"/>
                    <a:gd name="connsiteY73" fmla="*/ 489743 h 728170"/>
                    <a:gd name="connsiteX74" fmla="*/ 552647 w 619075"/>
                    <a:gd name="connsiteY74" fmla="*/ 507978 h 728170"/>
                    <a:gd name="connsiteX75" fmla="*/ 560462 w 619075"/>
                    <a:gd name="connsiteY75" fmla="*/ 515794 h 728170"/>
                    <a:gd name="connsiteX76" fmla="*/ 552647 w 619075"/>
                    <a:gd name="connsiteY76" fmla="*/ 530122 h 728170"/>
                    <a:gd name="connsiteX77" fmla="*/ 553949 w 619075"/>
                    <a:gd name="connsiteY77" fmla="*/ 540542 h 728170"/>
                    <a:gd name="connsiteX78" fmla="*/ 572185 w 619075"/>
                    <a:gd name="connsiteY78" fmla="*/ 544449 h 728170"/>
                    <a:gd name="connsiteX79" fmla="*/ 572185 w 619075"/>
                    <a:gd name="connsiteY79" fmla="*/ 557474 h 728170"/>
                    <a:gd name="connsiteX80" fmla="*/ 590420 w 619075"/>
                    <a:gd name="connsiteY80" fmla="*/ 560079 h 728170"/>
                    <a:gd name="connsiteX81" fmla="*/ 599537 w 619075"/>
                    <a:gd name="connsiteY81" fmla="*/ 570499 h 728170"/>
                    <a:gd name="connsiteX82" fmla="*/ 619075 w 619075"/>
                    <a:gd name="connsiteY82" fmla="*/ 570499 h 728170"/>
                    <a:gd name="connsiteX83" fmla="*/ 613865 w 619075"/>
                    <a:gd name="connsiteY83" fmla="*/ 580919 h 728170"/>
                    <a:gd name="connsiteX84" fmla="*/ 609957 w 619075"/>
                    <a:gd name="connsiteY84" fmla="*/ 595246 h 728170"/>
                    <a:gd name="connsiteX85" fmla="*/ 595630 w 619075"/>
                    <a:gd name="connsiteY85" fmla="*/ 596549 h 728170"/>
                    <a:gd name="connsiteX86" fmla="*/ 603445 w 619075"/>
                    <a:gd name="connsiteY86" fmla="*/ 608272 h 728170"/>
                    <a:gd name="connsiteX87" fmla="*/ 581302 w 619075"/>
                    <a:gd name="connsiteY87" fmla="*/ 636926 h 728170"/>
                    <a:gd name="connsiteX88" fmla="*/ 598235 w 619075"/>
                    <a:gd name="connsiteY88" fmla="*/ 643439 h 728170"/>
                    <a:gd name="connsiteX89" fmla="*/ 599537 w 619075"/>
                    <a:gd name="connsiteY89" fmla="*/ 652557 h 728170"/>
                    <a:gd name="connsiteX90" fmla="*/ 580000 w 619075"/>
                    <a:gd name="connsiteY90" fmla="*/ 666885 h 728170"/>
                    <a:gd name="connsiteX91" fmla="*/ 564370 w 619075"/>
                    <a:gd name="connsiteY91" fmla="*/ 679910 h 728170"/>
                    <a:gd name="connsiteX92" fmla="*/ 552647 w 619075"/>
                    <a:gd name="connsiteY92" fmla="*/ 681213 h 728170"/>
                    <a:gd name="connsiteX93" fmla="*/ 547437 w 619075"/>
                    <a:gd name="connsiteY93" fmla="*/ 694237 h 728170"/>
                    <a:gd name="connsiteX94" fmla="*/ 525294 w 619075"/>
                    <a:gd name="connsiteY94" fmla="*/ 695540 h 728170"/>
                    <a:gd name="connsiteX95" fmla="*/ 525294 w 619075"/>
                    <a:gd name="connsiteY95" fmla="*/ 708565 h 728170"/>
                    <a:gd name="connsiteX96" fmla="*/ 522689 w 619075"/>
                    <a:gd name="connsiteY96" fmla="*/ 726800 h 728170"/>
                    <a:gd name="connsiteX97" fmla="*/ 508072 w 619075"/>
                    <a:gd name="connsiteY97" fmla="*/ 728170 h 728170"/>
                    <a:gd name="connsiteX98" fmla="*/ 514093 w 619075"/>
                    <a:gd name="connsiteY98" fmla="*/ 723153 h 728170"/>
                    <a:gd name="connsiteX99" fmla="*/ 503152 w 619075"/>
                    <a:gd name="connsiteY99" fmla="*/ 715338 h 728170"/>
                    <a:gd name="connsiteX100" fmla="*/ 503152 w 619075"/>
                    <a:gd name="connsiteY100" fmla="*/ 680952 h 728170"/>
                    <a:gd name="connsiteX101" fmla="*/ 515656 w 619075"/>
                    <a:gd name="connsiteY101" fmla="*/ 657507 h 728170"/>
                    <a:gd name="connsiteX102" fmla="*/ 501589 w 619075"/>
                    <a:gd name="connsiteY102" fmla="*/ 655943 h 728170"/>
                    <a:gd name="connsiteX103" fmla="*/ 487521 w 619075"/>
                    <a:gd name="connsiteY103" fmla="*/ 651254 h 728170"/>
                    <a:gd name="connsiteX104" fmla="*/ 471891 w 619075"/>
                    <a:gd name="connsiteY104" fmla="*/ 652817 h 728170"/>
                    <a:gd name="connsiteX105" fmla="*/ 462513 w 619075"/>
                    <a:gd name="connsiteY105" fmla="*/ 646565 h 728170"/>
                    <a:gd name="connsiteX106" fmla="*/ 437505 w 619075"/>
                    <a:gd name="connsiteY106" fmla="*/ 648128 h 728170"/>
                    <a:gd name="connsiteX107" fmla="*/ 426564 w 619075"/>
                    <a:gd name="connsiteY107" fmla="*/ 677826 h 728170"/>
                    <a:gd name="connsiteX108" fmla="*/ 415623 w 619075"/>
                    <a:gd name="connsiteY108" fmla="*/ 693456 h 728170"/>
                    <a:gd name="connsiteX109" fmla="*/ 393741 w 619075"/>
                    <a:gd name="connsiteY109" fmla="*/ 693456 h 728170"/>
                    <a:gd name="connsiteX110" fmla="*/ 360917 w 619075"/>
                    <a:gd name="connsiteY110" fmla="*/ 693456 h 728170"/>
                    <a:gd name="connsiteX111" fmla="*/ 346850 w 619075"/>
                    <a:gd name="connsiteY111" fmla="*/ 693456 h 728170"/>
                    <a:gd name="connsiteX112" fmla="*/ 339035 w 619075"/>
                    <a:gd name="connsiteY112" fmla="*/ 707523 h 728170"/>
                    <a:gd name="connsiteX113" fmla="*/ 314027 w 619075"/>
                    <a:gd name="connsiteY113" fmla="*/ 699708 h 728170"/>
                    <a:gd name="connsiteX114" fmla="*/ 293708 w 619075"/>
                    <a:gd name="connsiteY114" fmla="*/ 688767 h 728170"/>
                    <a:gd name="connsiteX115" fmla="*/ 301523 w 619075"/>
                    <a:gd name="connsiteY115" fmla="*/ 676263 h 728170"/>
                    <a:gd name="connsiteX116" fmla="*/ 287456 w 619075"/>
                    <a:gd name="connsiteY116" fmla="*/ 660633 h 728170"/>
                    <a:gd name="connsiteX117" fmla="*/ 274952 w 619075"/>
                    <a:gd name="connsiteY117" fmla="*/ 640313 h 728170"/>
                    <a:gd name="connsiteX118" fmla="*/ 256195 w 619075"/>
                    <a:gd name="connsiteY118" fmla="*/ 648128 h 728170"/>
                    <a:gd name="connsiteX119" fmla="*/ 249943 w 619075"/>
                    <a:gd name="connsiteY119" fmla="*/ 657507 h 728170"/>
                    <a:gd name="connsiteX120" fmla="*/ 242435 w 619075"/>
                    <a:gd name="connsiteY120" fmla="*/ 663513 h 728170"/>
                    <a:gd name="connsiteX121" fmla="*/ 15969 w 619075"/>
                    <a:gd name="connsiteY121" fmla="*/ 346229 h 728170"/>
                    <a:gd name="connsiteX0" fmla="*/ 0 w 376640"/>
                    <a:gd name="connsiteY0" fmla="*/ 88559 h 728170"/>
                    <a:gd name="connsiteX1" fmla="*/ 214 w 376640"/>
                    <a:gd name="connsiteY1" fmla="*/ 88571 h 728170"/>
                    <a:gd name="connsiteX2" fmla="*/ 5424 w 376640"/>
                    <a:gd name="connsiteY2" fmla="*/ 67731 h 728170"/>
                    <a:gd name="connsiteX3" fmla="*/ 23659 w 376640"/>
                    <a:gd name="connsiteY3" fmla="*/ 58613 h 728170"/>
                    <a:gd name="connsiteX4" fmla="*/ 32777 w 376640"/>
                    <a:gd name="connsiteY4" fmla="*/ 49495 h 728170"/>
                    <a:gd name="connsiteX5" fmla="*/ 40592 w 376640"/>
                    <a:gd name="connsiteY5" fmla="*/ 39075 h 728170"/>
                    <a:gd name="connsiteX6" fmla="*/ 44500 w 376640"/>
                    <a:gd name="connsiteY6" fmla="*/ 29958 h 728170"/>
                    <a:gd name="connsiteX7" fmla="*/ 45802 w 376640"/>
                    <a:gd name="connsiteY7" fmla="*/ 20840 h 728170"/>
                    <a:gd name="connsiteX8" fmla="*/ 67945 w 376640"/>
                    <a:gd name="connsiteY8" fmla="*/ 10420 h 728170"/>
                    <a:gd name="connsiteX9" fmla="*/ 79667 w 376640"/>
                    <a:gd name="connsiteY9" fmla="*/ 7815 h 728170"/>
                    <a:gd name="connsiteX10" fmla="*/ 93995 w 376640"/>
                    <a:gd name="connsiteY10" fmla="*/ 7815 h 728170"/>
                    <a:gd name="connsiteX11" fmla="*/ 100508 w 376640"/>
                    <a:gd name="connsiteY11" fmla="*/ 0 h 728170"/>
                    <a:gd name="connsiteX12" fmla="*/ 120045 w 376640"/>
                    <a:gd name="connsiteY12" fmla="*/ 9118 h 728170"/>
                    <a:gd name="connsiteX13" fmla="*/ 139583 w 376640"/>
                    <a:gd name="connsiteY13" fmla="*/ 18235 h 728170"/>
                    <a:gd name="connsiteX14" fmla="*/ 174751 w 376640"/>
                    <a:gd name="connsiteY14" fmla="*/ 46890 h 728170"/>
                    <a:gd name="connsiteX15" fmla="*/ 179961 w 376640"/>
                    <a:gd name="connsiteY15" fmla="*/ 65126 h 728170"/>
                    <a:gd name="connsiteX16" fmla="*/ 194288 w 376640"/>
                    <a:gd name="connsiteY16" fmla="*/ 79453 h 728170"/>
                    <a:gd name="connsiteX17" fmla="*/ 195591 w 376640"/>
                    <a:gd name="connsiteY17" fmla="*/ 115923 h 728170"/>
                    <a:gd name="connsiteX18" fmla="*/ 183868 w 376640"/>
                    <a:gd name="connsiteY18" fmla="*/ 139369 h 728170"/>
                    <a:gd name="connsiteX19" fmla="*/ 194288 w 376640"/>
                    <a:gd name="connsiteY19" fmla="*/ 158906 h 728170"/>
                    <a:gd name="connsiteX20" fmla="*/ 194288 w 376640"/>
                    <a:gd name="connsiteY20" fmla="*/ 171931 h 728170"/>
                    <a:gd name="connsiteX21" fmla="*/ 181263 w 376640"/>
                    <a:gd name="connsiteY21" fmla="*/ 179746 h 728170"/>
                    <a:gd name="connsiteX22" fmla="*/ 172146 w 376640"/>
                    <a:gd name="connsiteY22" fmla="*/ 216217 h 728170"/>
                    <a:gd name="connsiteX23" fmla="*/ 153911 w 376640"/>
                    <a:gd name="connsiteY23" fmla="*/ 216217 h 728170"/>
                    <a:gd name="connsiteX24" fmla="*/ 142188 w 376640"/>
                    <a:gd name="connsiteY24" fmla="*/ 208402 h 728170"/>
                    <a:gd name="connsiteX25" fmla="*/ 131768 w 376640"/>
                    <a:gd name="connsiteY25" fmla="*/ 205796 h 728170"/>
                    <a:gd name="connsiteX26" fmla="*/ 126558 w 376640"/>
                    <a:gd name="connsiteY26" fmla="*/ 209704 h 728170"/>
                    <a:gd name="connsiteX27" fmla="*/ 139583 w 376640"/>
                    <a:gd name="connsiteY27" fmla="*/ 234452 h 728170"/>
                    <a:gd name="connsiteX28" fmla="*/ 133070 w 376640"/>
                    <a:gd name="connsiteY28" fmla="*/ 243570 h 728170"/>
                    <a:gd name="connsiteX29" fmla="*/ 107020 w 376640"/>
                    <a:gd name="connsiteY29" fmla="*/ 247477 h 728170"/>
                    <a:gd name="connsiteX30" fmla="*/ 107020 w 376640"/>
                    <a:gd name="connsiteY30" fmla="*/ 265712 h 728170"/>
                    <a:gd name="connsiteX31" fmla="*/ 78365 w 376640"/>
                    <a:gd name="connsiteY31" fmla="*/ 256594 h 728170"/>
                    <a:gd name="connsiteX32" fmla="*/ 70550 w 376640"/>
                    <a:gd name="connsiteY32" fmla="*/ 246174 h 728170"/>
                    <a:gd name="connsiteX33" fmla="*/ 47105 w 376640"/>
                    <a:gd name="connsiteY33" fmla="*/ 252687 h 728170"/>
                    <a:gd name="connsiteX34" fmla="*/ 52315 w 376640"/>
                    <a:gd name="connsiteY34" fmla="*/ 294367 h 728170"/>
                    <a:gd name="connsiteX35" fmla="*/ 52315 w 376640"/>
                    <a:gd name="connsiteY35" fmla="*/ 315207 h 728170"/>
                    <a:gd name="connsiteX36" fmla="*/ 61432 w 376640"/>
                    <a:gd name="connsiteY36" fmla="*/ 320417 h 728170"/>
                    <a:gd name="connsiteX37" fmla="*/ 100508 w 376640"/>
                    <a:gd name="connsiteY37" fmla="*/ 333442 h 728170"/>
                    <a:gd name="connsiteX38" fmla="*/ 105718 w 376640"/>
                    <a:gd name="connsiteY38" fmla="*/ 332140 h 728170"/>
                    <a:gd name="connsiteX39" fmla="*/ 136978 w 376640"/>
                    <a:gd name="connsiteY39" fmla="*/ 325627 h 728170"/>
                    <a:gd name="connsiteX40" fmla="*/ 146096 w 376640"/>
                    <a:gd name="connsiteY40" fmla="*/ 320417 h 728170"/>
                    <a:gd name="connsiteX41" fmla="*/ 160423 w 376640"/>
                    <a:gd name="connsiteY41" fmla="*/ 315207 h 728170"/>
                    <a:gd name="connsiteX42" fmla="*/ 173448 w 376640"/>
                    <a:gd name="connsiteY42" fmla="*/ 315207 h 728170"/>
                    <a:gd name="connsiteX43" fmla="*/ 187776 w 376640"/>
                    <a:gd name="connsiteY43" fmla="*/ 320417 h 728170"/>
                    <a:gd name="connsiteX44" fmla="*/ 202104 w 376640"/>
                    <a:gd name="connsiteY44" fmla="*/ 333442 h 728170"/>
                    <a:gd name="connsiteX45" fmla="*/ 216431 w 376640"/>
                    <a:gd name="connsiteY45" fmla="*/ 330837 h 728170"/>
                    <a:gd name="connsiteX46" fmla="*/ 238574 w 376640"/>
                    <a:gd name="connsiteY46" fmla="*/ 338652 h 728170"/>
                    <a:gd name="connsiteX47" fmla="*/ 271137 w 376640"/>
                    <a:gd name="connsiteY47" fmla="*/ 332140 h 728170"/>
                    <a:gd name="connsiteX48" fmla="*/ 285464 w 376640"/>
                    <a:gd name="connsiteY48" fmla="*/ 320417 h 728170"/>
                    <a:gd name="connsiteX49" fmla="*/ 297187 w 376640"/>
                    <a:gd name="connsiteY49" fmla="*/ 323022 h 728170"/>
                    <a:gd name="connsiteX50" fmla="*/ 281557 w 376640"/>
                    <a:gd name="connsiteY50" fmla="*/ 343862 h 728170"/>
                    <a:gd name="connsiteX51" fmla="*/ 281557 w 376640"/>
                    <a:gd name="connsiteY51" fmla="*/ 358190 h 728170"/>
                    <a:gd name="connsiteX52" fmla="*/ 275044 w 376640"/>
                    <a:gd name="connsiteY52" fmla="*/ 369913 h 728170"/>
                    <a:gd name="connsiteX53" fmla="*/ 276347 w 376640"/>
                    <a:gd name="connsiteY53" fmla="*/ 381635 h 728170"/>
                    <a:gd name="connsiteX54" fmla="*/ 259414 w 376640"/>
                    <a:gd name="connsiteY54" fmla="*/ 384241 h 728170"/>
                    <a:gd name="connsiteX55" fmla="*/ 252901 w 376640"/>
                    <a:gd name="connsiteY55" fmla="*/ 394661 h 728170"/>
                    <a:gd name="connsiteX56" fmla="*/ 254204 w 376640"/>
                    <a:gd name="connsiteY56" fmla="*/ 412895 h 728170"/>
                    <a:gd name="connsiteX57" fmla="*/ 234666 w 376640"/>
                    <a:gd name="connsiteY57" fmla="*/ 425921 h 728170"/>
                    <a:gd name="connsiteX58" fmla="*/ 267229 w 376640"/>
                    <a:gd name="connsiteY58" fmla="*/ 429828 h 728170"/>
                    <a:gd name="connsiteX59" fmla="*/ 277649 w 376640"/>
                    <a:gd name="connsiteY59" fmla="*/ 425921 h 728170"/>
                    <a:gd name="connsiteX60" fmla="*/ 289372 w 376640"/>
                    <a:gd name="connsiteY60" fmla="*/ 423315 h 728170"/>
                    <a:gd name="connsiteX61" fmla="*/ 294582 w 376640"/>
                    <a:gd name="connsiteY61" fmla="*/ 419408 h 728170"/>
                    <a:gd name="connsiteX62" fmla="*/ 301094 w 376640"/>
                    <a:gd name="connsiteY62" fmla="*/ 429828 h 728170"/>
                    <a:gd name="connsiteX63" fmla="*/ 295884 w 376640"/>
                    <a:gd name="connsiteY63" fmla="*/ 441551 h 728170"/>
                    <a:gd name="connsiteX64" fmla="*/ 286767 w 376640"/>
                    <a:gd name="connsiteY64" fmla="*/ 445458 h 728170"/>
                    <a:gd name="connsiteX65" fmla="*/ 277649 w 376640"/>
                    <a:gd name="connsiteY65" fmla="*/ 459785 h 728170"/>
                    <a:gd name="connsiteX66" fmla="*/ 285464 w 376640"/>
                    <a:gd name="connsiteY66" fmla="*/ 462391 h 728170"/>
                    <a:gd name="connsiteX67" fmla="*/ 295884 w 376640"/>
                    <a:gd name="connsiteY67" fmla="*/ 464995 h 728170"/>
                    <a:gd name="connsiteX68" fmla="*/ 310212 w 376640"/>
                    <a:gd name="connsiteY68" fmla="*/ 470205 h 728170"/>
                    <a:gd name="connsiteX69" fmla="*/ 329750 w 376640"/>
                    <a:gd name="connsiteY69" fmla="*/ 468903 h 728170"/>
                    <a:gd name="connsiteX70" fmla="*/ 346682 w 376640"/>
                    <a:gd name="connsiteY70" fmla="*/ 471508 h 728170"/>
                    <a:gd name="connsiteX71" fmla="*/ 357102 w 376640"/>
                    <a:gd name="connsiteY71" fmla="*/ 466298 h 728170"/>
                    <a:gd name="connsiteX72" fmla="*/ 364917 w 376640"/>
                    <a:gd name="connsiteY72" fmla="*/ 478021 h 728170"/>
                    <a:gd name="connsiteX73" fmla="*/ 310212 w 376640"/>
                    <a:gd name="connsiteY73" fmla="*/ 489743 h 728170"/>
                    <a:gd name="connsiteX74" fmla="*/ 310212 w 376640"/>
                    <a:gd name="connsiteY74" fmla="*/ 507978 h 728170"/>
                    <a:gd name="connsiteX75" fmla="*/ 318027 w 376640"/>
                    <a:gd name="connsiteY75" fmla="*/ 515794 h 728170"/>
                    <a:gd name="connsiteX76" fmla="*/ 310212 w 376640"/>
                    <a:gd name="connsiteY76" fmla="*/ 530122 h 728170"/>
                    <a:gd name="connsiteX77" fmla="*/ 311514 w 376640"/>
                    <a:gd name="connsiteY77" fmla="*/ 540542 h 728170"/>
                    <a:gd name="connsiteX78" fmla="*/ 329750 w 376640"/>
                    <a:gd name="connsiteY78" fmla="*/ 544449 h 728170"/>
                    <a:gd name="connsiteX79" fmla="*/ 329750 w 376640"/>
                    <a:gd name="connsiteY79" fmla="*/ 557474 h 728170"/>
                    <a:gd name="connsiteX80" fmla="*/ 347985 w 376640"/>
                    <a:gd name="connsiteY80" fmla="*/ 560079 h 728170"/>
                    <a:gd name="connsiteX81" fmla="*/ 357102 w 376640"/>
                    <a:gd name="connsiteY81" fmla="*/ 570499 h 728170"/>
                    <a:gd name="connsiteX82" fmla="*/ 376640 w 376640"/>
                    <a:gd name="connsiteY82" fmla="*/ 570499 h 728170"/>
                    <a:gd name="connsiteX83" fmla="*/ 371430 w 376640"/>
                    <a:gd name="connsiteY83" fmla="*/ 580919 h 728170"/>
                    <a:gd name="connsiteX84" fmla="*/ 367522 w 376640"/>
                    <a:gd name="connsiteY84" fmla="*/ 595246 h 728170"/>
                    <a:gd name="connsiteX85" fmla="*/ 353195 w 376640"/>
                    <a:gd name="connsiteY85" fmla="*/ 596549 h 728170"/>
                    <a:gd name="connsiteX86" fmla="*/ 361010 w 376640"/>
                    <a:gd name="connsiteY86" fmla="*/ 608272 h 728170"/>
                    <a:gd name="connsiteX87" fmla="*/ 338867 w 376640"/>
                    <a:gd name="connsiteY87" fmla="*/ 636926 h 728170"/>
                    <a:gd name="connsiteX88" fmla="*/ 355800 w 376640"/>
                    <a:gd name="connsiteY88" fmla="*/ 643439 h 728170"/>
                    <a:gd name="connsiteX89" fmla="*/ 357102 w 376640"/>
                    <a:gd name="connsiteY89" fmla="*/ 652557 h 728170"/>
                    <a:gd name="connsiteX90" fmla="*/ 337565 w 376640"/>
                    <a:gd name="connsiteY90" fmla="*/ 666885 h 728170"/>
                    <a:gd name="connsiteX91" fmla="*/ 321935 w 376640"/>
                    <a:gd name="connsiteY91" fmla="*/ 679910 h 728170"/>
                    <a:gd name="connsiteX92" fmla="*/ 310212 w 376640"/>
                    <a:gd name="connsiteY92" fmla="*/ 681213 h 728170"/>
                    <a:gd name="connsiteX93" fmla="*/ 305002 w 376640"/>
                    <a:gd name="connsiteY93" fmla="*/ 694237 h 728170"/>
                    <a:gd name="connsiteX94" fmla="*/ 282859 w 376640"/>
                    <a:gd name="connsiteY94" fmla="*/ 695540 h 728170"/>
                    <a:gd name="connsiteX95" fmla="*/ 282859 w 376640"/>
                    <a:gd name="connsiteY95" fmla="*/ 708565 h 728170"/>
                    <a:gd name="connsiteX96" fmla="*/ 280254 w 376640"/>
                    <a:gd name="connsiteY96" fmla="*/ 726800 h 728170"/>
                    <a:gd name="connsiteX97" fmla="*/ 265637 w 376640"/>
                    <a:gd name="connsiteY97" fmla="*/ 728170 h 728170"/>
                    <a:gd name="connsiteX98" fmla="*/ 271658 w 376640"/>
                    <a:gd name="connsiteY98" fmla="*/ 723153 h 728170"/>
                    <a:gd name="connsiteX99" fmla="*/ 260717 w 376640"/>
                    <a:gd name="connsiteY99" fmla="*/ 715338 h 728170"/>
                    <a:gd name="connsiteX100" fmla="*/ 260717 w 376640"/>
                    <a:gd name="connsiteY100" fmla="*/ 680952 h 728170"/>
                    <a:gd name="connsiteX101" fmla="*/ 273221 w 376640"/>
                    <a:gd name="connsiteY101" fmla="*/ 657507 h 728170"/>
                    <a:gd name="connsiteX102" fmla="*/ 259154 w 376640"/>
                    <a:gd name="connsiteY102" fmla="*/ 655943 h 728170"/>
                    <a:gd name="connsiteX103" fmla="*/ 245086 w 376640"/>
                    <a:gd name="connsiteY103" fmla="*/ 651254 h 728170"/>
                    <a:gd name="connsiteX104" fmla="*/ 229456 w 376640"/>
                    <a:gd name="connsiteY104" fmla="*/ 652817 h 728170"/>
                    <a:gd name="connsiteX105" fmla="*/ 220078 w 376640"/>
                    <a:gd name="connsiteY105" fmla="*/ 646565 h 728170"/>
                    <a:gd name="connsiteX106" fmla="*/ 195070 w 376640"/>
                    <a:gd name="connsiteY106" fmla="*/ 648128 h 728170"/>
                    <a:gd name="connsiteX107" fmla="*/ 184129 w 376640"/>
                    <a:gd name="connsiteY107" fmla="*/ 677826 h 728170"/>
                    <a:gd name="connsiteX108" fmla="*/ 173188 w 376640"/>
                    <a:gd name="connsiteY108" fmla="*/ 693456 h 728170"/>
                    <a:gd name="connsiteX109" fmla="*/ 151306 w 376640"/>
                    <a:gd name="connsiteY109" fmla="*/ 693456 h 728170"/>
                    <a:gd name="connsiteX110" fmla="*/ 118482 w 376640"/>
                    <a:gd name="connsiteY110" fmla="*/ 693456 h 728170"/>
                    <a:gd name="connsiteX111" fmla="*/ 104415 w 376640"/>
                    <a:gd name="connsiteY111" fmla="*/ 693456 h 728170"/>
                    <a:gd name="connsiteX112" fmla="*/ 96600 w 376640"/>
                    <a:gd name="connsiteY112" fmla="*/ 707523 h 728170"/>
                    <a:gd name="connsiteX113" fmla="*/ 71592 w 376640"/>
                    <a:gd name="connsiteY113" fmla="*/ 699708 h 728170"/>
                    <a:gd name="connsiteX114" fmla="*/ 51273 w 376640"/>
                    <a:gd name="connsiteY114" fmla="*/ 688767 h 728170"/>
                    <a:gd name="connsiteX115" fmla="*/ 59088 w 376640"/>
                    <a:gd name="connsiteY115" fmla="*/ 676263 h 728170"/>
                    <a:gd name="connsiteX116" fmla="*/ 45021 w 376640"/>
                    <a:gd name="connsiteY116" fmla="*/ 660633 h 728170"/>
                    <a:gd name="connsiteX117" fmla="*/ 32517 w 376640"/>
                    <a:gd name="connsiteY117" fmla="*/ 640313 h 728170"/>
                    <a:gd name="connsiteX118" fmla="*/ 13760 w 376640"/>
                    <a:gd name="connsiteY118" fmla="*/ 648128 h 728170"/>
                    <a:gd name="connsiteX119" fmla="*/ 7508 w 376640"/>
                    <a:gd name="connsiteY119" fmla="*/ 657507 h 728170"/>
                    <a:gd name="connsiteX120" fmla="*/ 0 w 376640"/>
                    <a:gd name="connsiteY120" fmla="*/ 663513 h 7281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</a:cxnLst>
                  <a:rect l="l" t="t" r="r" b="b"/>
                  <a:pathLst>
                    <a:path w="376640" h="728170">
                      <a:moveTo>
                        <a:pt x="0" y="88559"/>
                      </a:moveTo>
                      <a:lnTo>
                        <a:pt x="214" y="88571"/>
                      </a:lnTo>
                      <a:lnTo>
                        <a:pt x="5424" y="67731"/>
                      </a:lnTo>
                      <a:lnTo>
                        <a:pt x="23659" y="58613"/>
                      </a:lnTo>
                      <a:lnTo>
                        <a:pt x="32777" y="49495"/>
                      </a:lnTo>
                      <a:lnTo>
                        <a:pt x="40592" y="39075"/>
                      </a:lnTo>
                      <a:lnTo>
                        <a:pt x="44500" y="29958"/>
                      </a:lnTo>
                      <a:lnTo>
                        <a:pt x="45802" y="20840"/>
                      </a:lnTo>
                      <a:lnTo>
                        <a:pt x="67945" y="10420"/>
                      </a:lnTo>
                      <a:lnTo>
                        <a:pt x="79667" y="7815"/>
                      </a:lnTo>
                      <a:lnTo>
                        <a:pt x="93995" y="7815"/>
                      </a:lnTo>
                      <a:lnTo>
                        <a:pt x="100508" y="0"/>
                      </a:lnTo>
                      <a:lnTo>
                        <a:pt x="120045" y="9118"/>
                      </a:lnTo>
                      <a:lnTo>
                        <a:pt x="139583" y="18235"/>
                      </a:lnTo>
                      <a:lnTo>
                        <a:pt x="174751" y="46890"/>
                      </a:lnTo>
                      <a:lnTo>
                        <a:pt x="179961" y="65126"/>
                      </a:lnTo>
                      <a:lnTo>
                        <a:pt x="194288" y="79453"/>
                      </a:lnTo>
                      <a:cubicBezTo>
                        <a:pt x="194722" y="91610"/>
                        <a:pt x="195157" y="103766"/>
                        <a:pt x="195591" y="115923"/>
                      </a:cubicBezTo>
                      <a:lnTo>
                        <a:pt x="183868" y="139369"/>
                      </a:lnTo>
                      <a:lnTo>
                        <a:pt x="194288" y="158906"/>
                      </a:lnTo>
                      <a:lnTo>
                        <a:pt x="194288" y="171931"/>
                      </a:lnTo>
                      <a:lnTo>
                        <a:pt x="181263" y="179746"/>
                      </a:lnTo>
                      <a:lnTo>
                        <a:pt x="172146" y="216217"/>
                      </a:lnTo>
                      <a:lnTo>
                        <a:pt x="153911" y="216217"/>
                      </a:lnTo>
                      <a:lnTo>
                        <a:pt x="142188" y="208402"/>
                      </a:lnTo>
                      <a:lnTo>
                        <a:pt x="131768" y="205796"/>
                      </a:lnTo>
                      <a:lnTo>
                        <a:pt x="126558" y="209704"/>
                      </a:lnTo>
                      <a:lnTo>
                        <a:pt x="139583" y="234452"/>
                      </a:lnTo>
                      <a:lnTo>
                        <a:pt x="133070" y="243570"/>
                      </a:lnTo>
                      <a:lnTo>
                        <a:pt x="107020" y="247477"/>
                      </a:lnTo>
                      <a:lnTo>
                        <a:pt x="107020" y="265712"/>
                      </a:lnTo>
                      <a:lnTo>
                        <a:pt x="78365" y="256594"/>
                      </a:lnTo>
                      <a:lnTo>
                        <a:pt x="70550" y="246174"/>
                      </a:lnTo>
                      <a:lnTo>
                        <a:pt x="47105" y="252687"/>
                      </a:lnTo>
                      <a:lnTo>
                        <a:pt x="52315" y="294367"/>
                      </a:lnTo>
                      <a:lnTo>
                        <a:pt x="52315" y="315207"/>
                      </a:lnTo>
                      <a:lnTo>
                        <a:pt x="61432" y="320417"/>
                      </a:lnTo>
                      <a:lnTo>
                        <a:pt x="100508" y="333442"/>
                      </a:lnTo>
                      <a:lnTo>
                        <a:pt x="105718" y="332140"/>
                      </a:lnTo>
                      <a:lnTo>
                        <a:pt x="136978" y="325627"/>
                      </a:lnTo>
                      <a:lnTo>
                        <a:pt x="146096" y="320417"/>
                      </a:lnTo>
                      <a:lnTo>
                        <a:pt x="160423" y="315207"/>
                      </a:lnTo>
                      <a:lnTo>
                        <a:pt x="173448" y="315207"/>
                      </a:lnTo>
                      <a:lnTo>
                        <a:pt x="187776" y="320417"/>
                      </a:lnTo>
                      <a:lnTo>
                        <a:pt x="202104" y="333442"/>
                      </a:lnTo>
                      <a:lnTo>
                        <a:pt x="216431" y="330837"/>
                      </a:lnTo>
                      <a:lnTo>
                        <a:pt x="238574" y="338652"/>
                      </a:lnTo>
                      <a:lnTo>
                        <a:pt x="271137" y="332140"/>
                      </a:lnTo>
                      <a:lnTo>
                        <a:pt x="285464" y="320417"/>
                      </a:lnTo>
                      <a:lnTo>
                        <a:pt x="297187" y="323022"/>
                      </a:lnTo>
                      <a:lnTo>
                        <a:pt x="281557" y="343862"/>
                      </a:lnTo>
                      <a:lnTo>
                        <a:pt x="281557" y="358190"/>
                      </a:lnTo>
                      <a:lnTo>
                        <a:pt x="275044" y="369913"/>
                      </a:lnTo>
                      <a:lnTo>
                        <a:pt x="276347" y="381635"/>
                      </a:lnTo>
                      <a:lnTo>
                        <a:pt x="259414" y="384241"/>
                      </a:lnTo>
                      <a:lnTo>
                        <a:pt x="252901" y="394661"/>
                      </a:lnTo>
                      <a:cubicBezTo>
                        <a:pt x="253335" y="400739"/>
                        <a:pt x="253770" y="406817"/>
                        <a:pt x="254204" y="412895"/>
                      </a:cubicBezTo>
                      <a:lnTo>
                        <a:pt x="234666" y="425921"/>
                      </a:lnTo>
                      <a:lnTo>
                        <a:pt x="267229" y="429828"/>
                      </a:lnTo>
                      <a:lnTo>
                        <a:pt x="277649" y="425921"/>
                      </a:lnTo>
                      <a:lnTo>
                        <a:pt x="289372" y="423315"/>
                      </a:lnTo>
                      <a:lnTo>
                        <a:pt x="294582" y="419408"/>
                      </a:lnTo>
                      <a:lnTo>
                        <a:pt x="301094" y="429828"/>
                      </a:lnTo>
                      <a:lnTo>
                        <a:pt x="295884" y="441551"/>
                      </a:lnTo>
                      <a:lnTo>
                        <a:pt x="286767" y="445458"/>
                      </a:lnTo>
                      <a:lnTo>
                        <a:pt x="277649" y="459785"/>
                      </a:lnTo>
                      <a:lnTo>
                        <a:pt x="285464" y="462391"/>
                      </a:lnTo>
                      <a:lnTo>
                        <a:pt x="295884" y="464995"/>
                      </a:lnTo>
                      <a:lnTo>
                        <a:pt x="310212" y="470205"/>
                      </a:lnTo>
                      <a:lnTo>
                        <a:pt x="329750" y="468903"/>
                      </a:lnTo>
                      <a:lnTo>
                        <a:pt x="346682" y="471508"/>
                      </a:lnTo>
                      <a:lnTo>
                        <a:pt x="357102" y="466298"/>
                      </a:lnTo>
                      <a:lnTo>
                        <a:pt x="364917" y="478021"/>
                      </a:lnTo>
                      <a:lnTo>
                        <a:pt x="310212" y="489743"/>
                      </a:lnTo>
                      <a:lnTo>
                        <a:pt x="310212" y="507978"/>
                      </a:lnTo>
                      <a:lnTo>
                        <a:pt x="318027" y="515794"/>
                      </a:lnTo>
                      <a:lnTo>
                        <a:pt x="310212" y="530122"/>
                      </a:lnTo>
                      <a:lnTo>
                        <a:pt x="311514" y="540542"/>
                      </a:lnTo>
                      <a:lnTo>
                        <a:pt x="329750" y="544449"/>
                      </a:lnTo>
                      <a:lnTo>
                        <a:pt x="329750" y="557474"/>
                      </a:lnTo>
                      <a:lnTo>
                        <a:pt x="347985" y="560079"/>
                      </a:lnTo>
                      <a:lnTo>
                        <a:pt x="357102" y="570499"/>
                      </a:lnTo>
                      <a:lnTo>
                        <a:pt x="376640" y="570499"/>
                      </a:lnTo>
                      <a:lnTo>
                        <a:pt x="371430" y="580919"/>
                      </a:lnTo>
                      <a:lnTo>
                        <a:pt x="367522" y="595246"/>
                      </a:lnTo>
                      <a:lnTo>
                        <a:pt x="353195" y="596549"/>
                      </a:lnTo>
                      <a:lnTo>
                        <a:pt x="361010" y="608272"/>
                      </a:lnTo>
                      <a:lnTo>
                        <a:pt x="338867" y="636926"/>
                      </a:lnTo>
                      <a:lnTo>
                        <a:pt x="355800" y="643439"/>
                      </a:lnTo>
                      <a:lnTo>
                        <a:pt x="357102" y="652557"/>
                      </a:lnTo>
                      <a:lnTo>
                        <a:pt x="337565" y="666885"/>
                      </a:lnTo>
                      <a:lnTo>
                        <a:pt x="321935" y="679910"/>
                      </a:lnTo>
                      <a:lnTo>
                        <a:pt x="310212" y="681213"/>
                      </a:lnTo>
                      <a:lnTo>
                        <a:pt x="305002" y="694237"/>
                      </a:lnTo>
                      <a:lnTo>
                        <a:pt x="282859" y="695540"/>
                      </a:lnTo>
                      <a:lnTo>
                        <a:pt x="282859" y="708565"/>
                      </a:lnTo>
                      <a:lnTo>
                        <a:pt x="280254" y="726800"/>
                      </a:lnTo>
                      <a:lnTo>
                        <a:pt x="265637" y="728170"/>
                      </a:lnTo>
                      <a:lnTo>
                        <a:pt x="271658" y="723153"/>
                      </a:lnTo>
                      <a:lnTo>
                        <a:pt x="260717" y="715338"/>
                      </a:lnTo>
                      <a:lnTo>
                        <a:pt x="260717" y="680952"/>
                      </a:lnTo>
                      <a:lnTo>
                        <a:pt x="273221" y="657507"/>
                      </a:lnTo>
                      <a:lnTo>
                        <a:pt x="259154" y="655943"/>
                      </a:lnTo>
                      <a:lnTo>
                        <a:pt x="245086" y="651254"/>
                      </a:lnTo>
                      <a:lnTo>
                        <a:pt x="229456" y="652817"/>
                      </a:lnTo>
                      <a:lnTo>
                        <a:pt x="220078" y="646565"/>
                      </a:lnTo>
                      <a:lnTo>
                        <a:pt x="195070" y="648128"/>
                      </a:lnTo>
                      <a:lnTo>
                        <a:pt x="184129" y="677826"/>
                      </a:lnTo>
                      <a:lnTo>
                        <a:pt x="173188" y="693456"/>
                      </a:lnTo>
                      <a:lnTo>
                        <a:pt x="151306" y="693456"/>
                      </a:lnTo>
                      <a:lnTo>
                        <a:pt x="118482" y="693456"/>
                      </a:lnTo>
                      <a:lnTo>
                        <a:pt x="104415" y="693456"/>
                      </a:lnTo>
                      <a:lnTo>
                        <a:pt x="96600" y="707523"/>
                      </a:lnTo>
                      <a:lnTo>
                        <a:pt x="71592" y="699708"/>
                      </a:lnTo>
                      <a:lnTo>
                        <a:pt x="51273" y="688767"/>
                      </a:lnTo>
                      <a:lnTo>
                        <a:pt x="59088" y="676263"/>
                      </a:lnTo>
                      <a:lnTo>
                        <a:pt x="45021" y="660633"/>
                      </a:lnTo>
                      <a:lnTo>
                        <a:pt x="32517" y="640313"/>
                      </a:lnTo>
                      <a:lnTo>
                        <a:pt x="13760" y="648128"/>
                      </a:lnTo>
                      <a:lnTo>
                        <a:pt x="7508" y="657507"/>
                      </a:lnTo>
                      <a:lnTo>
                        <a:pt x="0" y="663513"/>
                      </a:lnTo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27" name="フリーフォーム: 図形 626">
                  <a:extLst>
                    <a:ext uri="{FF2B5EF4-FFF2-40B4-BE49-F238E27FC236}">
                      <a16:creationId xmlns:a16="http://schemas.microsoft.com/office/drawing/2014/main" id="{846F4EC6-4070-6C24-8DF6-EF41830D93FB}"/>
                    </a:ext>
                  </a:extLst>
                </p:cNvPr>
                <p:cNvSpPr/>
                <p:nvPr/>
              </p:nvSpPr>
              <p:spPr>
                <a:xfrm>
                  <a:off x="819975" y="1137792"/>
                  <a:ext cx="1036668" cy="985870"/>
                </a:xfrm>
                <a:custGeom>
                  <a:avLst/>
                  <a:gdLst>
                    <a:gd name="connsiteX0" fmla="*/ 4368164 w 5053964"/>
                    <a:gd name="connsiteY0" fmla="*/ 0 h 4806316"/>
                    <a:gd name="connsiteX1" fmla="*/ 4482464 w 5053964"/>
                    <a:gd name="connsiteY1" fmla="*/ 85724 h 4806316"/>
                    <a:gd name="connsiteX2" fmla="*/ 4806316 w 5053964"/>
                    <a:gd name="connsiteY2" fmla="*/ 47624 h 4806316"/>
                    <a:gd name="connsiteX3" fmla="*/ 5053964 w 5053964"/>
                    <a:gd name="connsiteY3" fmla="*/ 95252 h 4806316"/>
                    <a:gd name="connsiteX4" fmla="*/ 4872990 w 5053964"/>
                    <a:gd name="connsiteY4" fmla="*/ 161924 h 4806316"/>
                    <a:gd name="connsiteX5" fmla="*/ 4845108 w 5053964"/>
                    <a:gd name="connsiteY5" fmla="*/ 186092 h 4806316"/>
                    <a:gd name="connsiteX6" fmla="*/ 4846320 w 5053964"/>
                    <a:gd name="connsiteY6" fmla="*/ 173356 h 4806316"/>
                    <a:gd name="connsiteX7" fmla="*/ 4732020 w 5053964"/>
                    <a:gd name="connsiteY7" fmla="*/ 173356 h 4806316"/>
                    <a:gd name="connsiteX8" fmla="*/ 4648200 w 5053964"/>
                    <a:gd name="connsiteY8" fmla="*/ 234316 h 4806316"/>
                    <a:gd name="connsiteX9" fmla="*/ 4754880 w 5053964"/>
                    <a:gd name="connsiteY9" fmla="*/ 462916 h 4806316"/>
                    <a:gd name="connsiteX10" fmla="*/ 4968240 w 5053964"/>
                    <a:gd name="connsiteY10" fmla="*/ 622936 h 4806316"/>
                    <a:gd name="connsiteX11" fmla="*/ 5036820 w 5053964"/>
                    <a:gd name="connsiteY11" fmla="*/ 729616 h 4806316"/>
                    <a:gd name="connsiteX12" fmla="*/ 5021580 w 5053964"/>
                    <a:gd name="connsiteY12" fmla="*/ 790576 h 4806316"/>
                    <a:gd name="connsiteX13" fmla="*/ 5036820 w 5053964"/>
                    <a:gd name="connsiteY13" fmla="*/ 828676 h 4806316"/>
                    <a:gd name="connsiteX14" fmla="*/ 4975860 w 5053964"/>
                    <a:gd name="connsiteY14" fmla="*/ 904876 h 4806316"/>
                    <a:gd name="connsiteX15" fmla="*/ 4975860 w 5053964"/>
                    <a:gd name="connsiteY15" fmla="*/ 1224916 h 4806316"/>
                    <a:gd name="connsiteX16" fmla="*/ 4747260 w 5053964"/>
                    <a:gd name="connsiteY16" fmla="*/ 1308736 h 4806316"/>
                    <a:gd name="connsiteX17" fmla="*/ 4572000 w 5053964"/>
                    <a:gd name="connsiteY17" fmla="*/ 1384936 h 4806316"/>
                    <a:gd name="connsiteX18" fmla="*/ 4533900 w 5053964"/>
                    <a:gd name="connsiteY18" fmla="*/ 1445896 h 4806316"/>
                    <a:gd name="connsiteX19" fmla="*/ 4587240 w 5053964"/>
                    <a:gd name="connsiteY19" fmla="*/ 1453516 h 4806316"/>
                    <a:gd name="connsiteX20" fmla="*/ 4625340 w 5053964"/>
                    <a:gd name="connsiteY20" fmla="*/ 1598296 h 4806316"/>
                    <a:gd name="connsiteX21" fmla="*/ 4503420 w 5053964"/>
                    <a:gd name="connsiteY21" fmla="*/ 1689736 h 4806316"/>
                    <a:gd name="connsiteX22" fmla="*/ 4456930 w 5053964"/>
                    <a:gd name="connsiteY22" fmla="*/ 1915540 h 4806316"/>
                    <a:gd name="connsiteX23" fmla="*/ 4368164 w 5053964"/>
                    <a:gd name="connsiteY23" fmla="*/ 1885952 h 4806316"/>
                    <a:gd name="connsiteX24" fmla="*/ 4206240 w 5053964"/>
                    <a:gd name="connsiteY24" fmla="*/ 1981200 h 4806316"/>
                    <a:gd name="connsiteX25" fmla="*/ 4044316 w 5053964"/>
                    <a:gd name="connsiteY25" fmla="*/ 1866900 h 4806316"/>
                    <a:gd name="connsiteX26" fmla="*/ 3930016 w 5053964"/>
                    <a:gd name="connsiteY26" fmla="*/ 1933576 h 4806316"/>
                    <a:gd name="connsiteX27" fmla="*/ 3787140 w 5053964"/>
                    <a:gd name="connsiteY27" fmla="*/ 1914524 h 4806316"/>
                    <a:gd name="connsiteX28" fmla="*/ 3729990 w 5053964"/>
                    <a:gd name="connsiteY28" fmla="*/ 1838324 h 4806316"/>
                    <a:gd name="connsiteX29" fmla="*/ 3653790 w 5053964"/>
                    <a:gd name="connsiteY29" fmla="*/ 1866900 h 4806316"/>
                    <a:gd name="connsiteX30" fmla="*/ 3520440 w 5053964"/>
                    <a:gd name="connsiteY30" fmla="*/ 1981200 h 4806316"/>
                    <a:gd name="connsiteX31" fmla="*/ 3501390 w 5053964"/>
                    <a:gd name="connsiteY31" fmla="*/ 2076452 h 4806316"/>
                    <a:gd name="connsiteX32" fmla="*/ 3368040 w 5053964"/>
                    <a:gd name="connsiteY32" fmla="*/ 2247900 h 4806316"/>
                    <a:gd name="connsiteX33" fmla="*/ 3310890 w 5053964"/>
                    <a:gd name="connsiteY33" fmla="*/ 2343152 h 4806316"/>
                    <a:gd name="connsiteX34" fmla="*/ 3206116 w 5053964"/>
                    <a:gd name="connsiteY34" fmla="*/ 2409824 h 4806316"/>
                    <a:gd name="connsiteX35" fmla="*/ 3082290 w 5053964"/>
                    <a:gd name="connsiteY35" fmla="*/ 2409824 h 4806316"/>
                    <a:gd name="connsiteX36" fmla="*/ 2929890 w 5053964"/>
                    <a:gd name="connsiteY36" fmla="*/ 2619376 h 4806316"/>
                    <a:gd name="connsiteX37" fmla="*/ 3177540 w 5053964"/>
                    <a:gd name="connsiteY37" fmla="*/ 2705100 h 4806316"/>
                    <a:gd name="connsiteX38" fmla="*/ 3187064 w 5053964"/>
                    <a:gd name="connsiteY38" fmla="*/ 2809876 h 4806316"/>
                    <a:gd name="connsiteX39" fmla="*/ 3072764 w 5053964"/>
                    <a:gd name="connsiteY39" fmla="*/ 2809876 h 4806316"/>
                    <a:gd name="connsiteX40" fmla="*/ 3025140 w 5053964"/>
                    <a:gd name="connsiteY40" fmla="*/ 2886076 h 4806316"/>
                    <a:gd name="connsiteX41" fmla="*/ 2872740 w 5053964"/>
                    <a:gd name="connsiteY41" fmla="*/ 2838452 h 4806316"/>
                    <a:gd name="connsiteX42" fmla="*/ 2644140 w 5053964"/>
                    <a:gd name="connsiteY42" fmla="*/ 2981324 h 4806316"/>
                    <a:gd name="connsiteX43" fmla="*/ 2406016 w 5053964"/>
                    <a:gd name="connsiteY43" fmla="*/ 2971800 h 4806316"/>
                    <a:gd name="connsiteX44" fmla="*/ 2291716 w 5053964"/>
                    <a:gd name="connsiteY44" fmla="*/ 2924176 h 4806316"/>
                    <a:gd name="connsiteX45" fmla="*/ 2272664 w 5053964"/>
                    <a:gd name="connsiteY45" fmla="*/ 3000376 h 4806316"/>
                    <a:gd name="connsiteX46" fmla="*/ 2186940 w 5053964"/>
                    <a:gd name="connsiteY46" fmla="*/ 3076576 h 4806316"/>
                    <a:gd name="connsiteX47" fmla="*/ 2120264 w 5053964"/>
                    <a:gd name="connsiteY47" fmla="*/ 2981324 h 4806316"/>
                    <a:gd name="connsiteX48" fmla="*/ 1977390 w 5053964"/>
                    <a:gd name="connsiteY48" fmla="*/ 3019424 h 4806316"/>
                    <a:gd name="connsiteX49" fmla="*/ 1920240 w 5053964"/>
                    <a:gd name="connsiteY49" fmla="*/ 2990852 h 4806316"/>
                    <a:gd name="connsiteX50" fmla="*/ 1872616 w 5053964"/>
                    <a:gd name="connsiteY50" fmla="*/ 3076576 h 4806316"/>
                    <a:gd name="connsiteX51" fmla="*/ 1786890 w 5053964"/>
                    <a:gd name="connsiteY51" fmla="*/ 2952752 h 4806316"/>
                    <a:gd name="connsiteX52" fmla="*/ 1710690 w 5053964"/>
                    <a:gd name="connsiteY52" fmla="*/ 2952752 h 4806316"/>
                    <a:gd name="connsiteX53" fmla="*/ 1710690 w 5053964"/>
                    <a:gd name="connsiteY53" fmla="*/ 3067052 h 4806316"/>
                    <a:gd name="connsiteX54" fmla="*/ 1663064 w 5053964"/>
                    <a:gd name="connsiteY54" fmla="*/ 3171824 h 4806316"/>
                    <a:gd name="connsiteX55" fmla="*/ 1463040 w 5053964"/>
                    <a:gd name="connsiteY55" fmla="*/ 3276600 h 4806316"/>
                    <a:gd name="connsiteX56" fmla="*/ 1405890 w 5053964"/>
                    <a:gd name="connsiteY56" fmla="*/ 3352800 h 4806316"/>
                    <a:gd name="connsiteX57" fmla="*/ 1472564 w 5053964"/>
                    <a:gd name="connsiteY57" fmla="*/ 3390900 h 4806316"/>
                    <a:gd name="connsiteX58" fmla="*/ 1348740 w 5053964"/>
                    <a:gd name="connsiteY58" fmla="*/ 3648076 h 4806316"/>
                    <a:gd name="connsiteX59" fmla="*/ 1405890 w 5053964"/>
                    <a:gd name="connsiteY59" fmla="*/ 3724276 h 4806316"/>
                    <a:gd name="connsiteX60" fmla="*/ 1348740 w 5053964"/>
                    <a:gd name="connsiteY60" fmla="*/ 3867152 h 4806316"/>
                    <a:gd name="connsiteX61" fmla="*/ 1205864 w 5053964"/>
                    <a:gd name="connsiteY61" fmla="*/ 3990976 h 4806316"/>
                    <a:gd name="connsiteX62" fmla="*/ 1158240 w 5053964"/>
                    <a:gd name="connsiteY62" fmla="*/ 4000500 h 4806316"/>
                    <a:gd name="connsiteX63" fmla="*/ 1101090 w 5053964"/>
                    <a:gd name="connsiteY63" fmla="*/ 4086224 h 4806316"/>
                    <a:gd name="connsiteX64" fmla="*/ 1167764 w 5053964"/>
                    <a:gd name="connsiteY64" fmla="*/ 4114800 h 4806316"/>
                    <a:gd name="connsiteX65" fmla="*/ 1197658 w 5053964"/>
                    <a:gd name="connsiteY65" fmla="*/ 4211956 h 4806316"/>
                    <a:gd name="connsiteX66" fmla="*/ 1089660 w 5053964"/>
                    <a:gd name="connsiteY66" fmla="*/ 4211956 h 4806316"/>
                    <a:gd name="connsiteX67" fmla="*/ 1059180 w 5053964"/>
                    <a:gd name="connsiteY67" fmla="*/ 4272916 h 4806316"/>
                    <a:gd name="connsiteX68" fmla="*/ 990600 w 5053964"/>
                    <a:gd name="connsiteY68" fmla="*/ 4356736 h 4806316"/>
                    <a:gd name="connsiteX69" fmla="*/ 960120 w 5053964"/>
                    <a:gd name="connsiteY69" fmla="*/ 4417696 h 4806316"/>
                    <a:gd name="connsiteX70" fmla="*/ 1051560 w 5053964"/>
                    <a:gd name="connsiteY70" fmla="*/ 4539616 h 4806316"/>
                    <a:gd name="connsiteX71" fmla="*/ 1028700 w 5053964"/>
                    <a:gd name="connsiteY71" fmla="*/ 4570096 h 4806316"/>
                    <a:gd name="connsiteX72" fmla="*/ 975360 w 5053964"/>
                    <a:gd name="connsiteY72" fmla="*/ 4608196 h 4806316"/>
                    <a:gd name="connsiteX73" fmla="*/ 868680 w 5053964"/>
                    <a:gd name="connsiteY73" fmla="*/ 4775836 h 4806316"/>
                    <a:gd name="connsiteX74" fmla="*/ 746760 w 5053964"/>
                    <a:gd name="connsiteY74" fmla="*/ 4707256 h 4806316"/>
                    <a:gd name="connsiteX75" fmla="*/ 640080 w 5053964"/>
                    <a:gd name="connsiteY75" fmla="*/ 4730116 h 4806316"/>
                    <a:gd name="connsiteX76" fmla="*/ 647700 w 5053964"/>
                    <a:gd name="connsiteY76" fmla="*/ 4806316 h 4806316"/>
                    <a:gd name="connsiteX77" fmla="*/ 426720 w 5053964"/>
                    <a:gd name="connsiteY77" fmla="*/ 4806316 h 4806316"/>
                    <a:gd name="connsiteX78" fmla="*/ 320040 w 5053964"/>
                    <a:gd name="connsiteY78" fmla="*/ 4707256 h 4806316"/>
                    <a:gd name="connsiteX79" fmla="*/ 304800 w 5053964"/>
                    <a:gd name="connsiteY79" fmla="*/ 4638676 h 4806316"/>
                    <a:gd name="connsiteX80" fmla="*/ 274320 w 5053964"/>
                    <a:gd name="connsiteY80" fmla="*/ 4585336 h 4806316"/>
                    <a:gd name="connsiteX81" fmla="*/ 281940 w 5053964"/>
                    <a:gd name="connsiteY81" fmla="*/ 4547236 h 4806316"/>
                    <a:gd name="connsiteX82" fmla="*/ 365760 w 5053964"/>
                    <a:gd name="connsiteY82" fmla="*/ 4371976 h 4806316"/>
                    <a:gd name="connsiteX83" fmla="*/ 365760 w 5053964"/>
                    <a:gd name="connsiteY83" fmla="*/ 4326256 h 4806316"/>
                    <a:gd name="connsiteX84" fmla="*/ 220980 w 5053964"/>
                    <a:gd name="connsiteY84" fmla="*/ 4326256 h 4806316"/>
                    <a:gd name="connsiteX85" fmla="*/ 190500 w 5053964"/>
                    <a:gd name="connsiteY85" fmla="*/ 4356736 h 4806316"/>
                    <a:gd name="connsiteX86" fmla="*/ 129540 w 5053964"/>
                    <a:gd name="connsiteY86" fmla="*/ 4356736 h 4806316"/>
                    <a:gd name="connsiteX87" fmla="*/ 68580 w 5053964"/>
                    <a:gd name="connsiteY87" fmla="*/ 4288156 h 4806316"/>
                    <a:gd name="connsiteX88" fmla="*/ 30480 w 5053964"/>
                    <a:gd name="connsiteY88" fmla="*/ 4135756 h 4806316"/>
                    <a:gd name="connsiteX89" fmla="*/ 0 w 5053964"/>
                    <a:gd name="connsiteY89" fmla="*/ 4044316 h 4806316"/>
                    <a:gd name="connsiteX90" fmla="*/ 91440 w 5053964"/>
                    <a:gd name="connsiteY90" fmla="*/ 3930016 h 4806316"/>
                    <a:gd name="connsiteX91" fmla="*/ 83820 w 5053964"/>
                    <a:gd name="connsiteY91" fmla="*/ 3853816 h 4806316"/>
                    <a:gd name="connsiteX92" fmla="*/ 152400 w 5053964"/>
                    <a:gd name="connsiteY92" fmla="*/ 3823336 h 4806316"/>
                    <a:gd name="connsiteX93" fmla="*/ 129540 w 5053964"/>
                    <a:gd name="connsiteY93" fmla="*/ 3686176 h 4806316"/>
                    <a:gd name="connsiteX94" fmla="*/ 68580 w 5053964"/>
                    <a:gd name="connsiteY94" fmla="*/ 3648076 h 4806316"/>
                    <a:gd name="connsiteX95" fmla="*/ 15474 w 5053964"/>
                    <a:gd name="connsiteY95" fmla="*/ 3428062 h 4806316"/>
                    <a:gd name="connsiteX96" fmla="*/ 24764 w 5053964"/>
                    <a:gd name="connsiteY96" fmla="*/ 3390900 h 4806316"/>
                    <a:gd name="connsiteX97" fmla="*/ 272416 w 5053964"/>
                    <a:gd name="connsiteY97" fmla="*/ 3448052 h 4806316"/>
                    <a:gd name="connsiteX98" fmla="*/ 453390 w 5053964"/>
                    <a:gd name="connsiteY98" fmla="*/ 3352800 h 4806316"/>
                    <a:gd name="connsiteX99" fmla="*/ 586740 w 5053964"/>
                    <a:gd name="connsiteY99" fmla="*/ 3267076 h 4806316"/>
                    <a:gd name="connsiteX100" fmla="*/ 624840 w 5053964"/>
                    <a:gd name="connsiteY100" fmla="*/ 3152776 h 4806316"/>
                    <a:gd name="connsiteX101" fmla="*/ 701040 w 5053964"/>
                    <a:gd name="connsiteY101" fmla="*/ 3143252 h 4806316"/>
                    <a:gd name="connsiteX102" fmla="*/ 777240 w 5053964"/>
                    <a:gd name="connsiteY102" fmla="*/ 3019424 h 4806316"/>
                    <a:gd name="connsiteX103" fmla="*/ 843916 w 5053964"/>
                    <a:gd name="connsiteY103" fmla="*/ 2952752 h 4806316"/>
                    <a:gd name="connsiteX104" fmla="*/ 958216 w 5053964"/>
                    <a:gd name="connsiteY104" fmla="*/ 2867024 h 4806316"/>
                    <a:gd name="connsiteX105" fmla="*/ 996316 w 5053964"/>
                    <a:gd name="connsiteY105" fmla="*/ 2771776 h 4806316"/>
                    <a:gd name="connsiteX106" fmla="*/ 1062990 w 5053964"/>
                    <a:gd name="connsiteY106" fmla="*/ 2733676 h 4806316"/>
                    <a:gd name="connsiteX107" fmla="*/ 1167764 w 5053964"/>
                    <a:gd name="connsiteY107" fmla="*/ 2619376 h 4806316"/>
                    <a:gd name="connsiteX108" fmla="*/ 1263016 w 5053964"/>
                    <a:gd name="connsiteY108" fmla="*/ 2533652 h 4806316"/>
                    <a:gd name="connsiteX109" fmla="*/ 1434464 w 5053964"/>
                    <a:gd name="connsiteY109" fmla="*/ 2352676 h 4806316"/>
                    <a:gd name="connsiteX110" fmla="*/ 1758316 w 5053964"/>
                    <a:gd name="connsiteY110" fmla="*/ 2076452 h 4806316"/>
                    <a:gd name="connsiteX111" fmla="*/ 1948816 w 5053964"/>
                    <a:gd name="connsiteY111" fmla="*/ 2047876 h 4806316"/>
                    <a:gd name="connsiteX112" fmla="*/ 2025016 w 5053964"/>
                    <a:gd name="connsiteY112" fmla="*/ 1885952 h 4806316"/>
                    <a:gd name="connsiteX113" fmla="*/ 2196464 w 5053964"/>
                    <a:gd name="connsiteY113" fmla="*/ 1685924 h 4806316"/>
                    <a:gd name="connsiteX114" fmla="*/ 2244090 w 5053964"/>
                    <a:gd name="connsiteY114" fmla="*/ 1552576 h 4806316"/>
                    <a:gd name="connsiteX115" fmla="*/ 2491740 w 5053964"/>
                    <a:gd name="connsiteY115" fmla="*/ 1362076 h 4806316"/>
                    <a:gd name="connsiteX116" fmla="*/ 2787016 w 5053964"/>
                    <a:gd name="connsiteY116" fmla="*/ 1209676 h 4806316"/>
                    <a:gd name="connsiteX117" fmla="*/ 2948940 w 5053964"/>
                    <a:gd name="connsiteY117" fmla="*/ 1152524 h 4806316"/>
                    <a:gd name="connsiteX118" fmla="*/ 3025140 w 5053964"/>
                    <a:gd name="connsiteY118" fmla="*/ 1009652 h 4806316"/>
                    <a:gd name="connsiteX119" fmla="*/ 3053716 w 5053964"/>
                    <a:gd name="connsiteY119" fmla="*/ 771524 h 4806316"/>
                    <a:gd name="connsiteX120" fmla="*/ 2910840 w 5053964"/>
                    <a:gd name="connsiteY120" fmla="*/ 619124 h 4806316"/>
                    <a:gd name="connsiteX121" fmla="*/ 3063240 w 5053964"/>
                    <a:gd name="connsiteY121" fmla="*/ 561976 h 4806316"/>
                    <a:gd name="connsiteX122" fmla="*/ 3206116 w 5053964"/>
                    <a:gd name="connsiteY122" fmla="*/ 590552 h 4806316"/>
                    <a:gd name="connsiteX123" fmla="*/ 3310890 w 5053964"/>
                    <a:gd name="connsiteY123" fmla="*/ 561976 h 4806316"/>
                    <a:gd name="connsiteX124" fmla="*/ 3244216 w 5053964"/>
                    <a:gd name="connsiteY124" fmla="*/ 457200 h 4806316"/>
                    <a:gd name="connsiteX125" fmla="*/ 3387090 w 5053964"/>
                    <a:gd name="connsiteY125" fmla="*/ 438152 h 4806316"/>
                    <a:gd name="connsiteX126" fmla="*/ 3491864 w 5053964"/>
                    <a:gd name="connsiteY126" fmla="*/ 323852 h 4806316"/>
                    <a:gd name="connsiteX127" fmla="*/ 3977640 w 5053964"/>
                    <a:gd name="connsiteY127" fmla="*/ 314324 h 4806316"/>
                    <a:gd name="connsiteX128" fmla="*/ 3949064 w 5053964"/>
                    <a:gd name="connsiteY128" fmla="*/ 200024 h 4806316"/>
                    <a:gd name="connsiteX129" fmla="*/ 4120516 w 5053964"/>
                    <a:gd name="connsiteY129" fmla="*/ 190500 h 4806316"/>
                    <a:gd name="connsiteX130" fmla="*/ 4177664 w 5053964"/>
                    <a:gd name="connsiteY130" fmla="*/ 161924 h 4806316"/>
                    <a:gd name="connsiteX131" fmla="*/ 4244340 w 5053964"/>
                    <a:gd name="connsiteY131" fmla="*/ 47624 h 48063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</a:cxnLst>
                  <a:rect l="l" t="t" r="r" b="b"/>
                  <a:pathLst>
                    <a:path w="5053964" h="4806316">
                      <a:moveTo>
                        <a:pt x="4368164" y="0"/>
                      </a:moveTo>
                      <a:lnTo>
                        <a:pt x="4482464" y="85724"/>
                      </a:lnTo>
                      <a:lnTo>
                        <a:pt x="4806316" y="47624"/>
                      </a:lnTo>
                      <a:lnTo>
                        <a:pt x="5053964" y="95252"/>
                      </a:lnTo>
                      <a:lnTo>
                        <a:pt x="4872990" y="161924"/>
                      </a:lnTo>
                      <a:lnTo>
                        <a:pt x="4845108" y="186092"/>
                      </a:lnTo>
                      <a:lnTo>
                        <a:pt x="4846320" y="173356"/>
                      </a:lnTo>
                      <a:lnTo>
                        <a:pt x="4732020" y="173356"/>
                      </a:lnTo>
                      <a:lnTo>
                        <a:pt x="4648200" y="234316"/>
                      </a:lnTo>
                      <a:lnTo>
                        <a:pt x="4754880" y="462916"/>
                      </a:lnTo>
                      <a:lnTo>
                        <a:pt x="4968240" y="622936"/>
                      </a:lnTo>
                      <a:lnTo>
                        <a:pt x="5036820" y="729616"/>
                      </a:lnTo>
                      <a:lnTo>
                        <a:pt x="5021580" y="790576"/>
                      </a:lnTo>
                      <a:lnTo>
                        <a:pt x="5036820" y="828676"/>
                      </a:lnTo>
                      <a:lnTo>
                        <a:pt x="4975860" y="904876"/>
                      </a:lnTo>
                      <a:lnTo>
                        <a:pt x="4975860" y="1224916"/>
                      </a:lnTo>
                      <a:lnTo>
                        <a:pt x="4747260" y="1308736"/>
                      </a:lnTo>
                      <a:lnTo>
                        <a:pt x="4572000" y="1384936"/>
                      </a:lnTo>
                      <a:lnTo>
                        <a:pt x="4533900" y="1445896"/>
                      </a:lnTo>
                      <a:lnTo>
                        <a:pt x="4587240" y="1453516"/>
                      </a:lnTo>
                      <a:lnTo>
                        <a:pt x="4625340" y="1598296"/>
                      </a:lnTo>
                      <a:lnTo>
                        <a:pt x="4503420" y="1689736"/>
                      </a:lnTo>
                      <a:lnTo>
                        <a:pt x="4456930" y="1915540"/>
                      </a:lnTo>
                      <a:lnTo>
                        <a:pt x="4368164" y="1885952"/>
                      </a:lnTo>
                      <a:lnTo>
                        <a:pt x="4206240" y="1981200"/>
                      </a:lnTo>
                      <a:lnTo>
                        <a:pt x="4044316" y="1866900"/>
                      </a:lnTo>
                      <a:lnTo>
                        <a:pt x="3930016" y="1933576"/>
                      </a:lnTo>
                      <a:lnTo>
                        <a:pt x="3787140" y="1914524"/>
                      </a:lnTo>
                      <a:lnTo>
                        <a:pt x="3729990" y="1838324"/>
                      </a:lnTo>
                      <a:lnTo>
                        <a:pt x="3653790" y="1866900"/>
                      </a:lnTo>
                      <a:lnTo>
                        <a:pt x="3520440" y="1981200"/>
                      </a:lnTo>
                      <a:lnTo>
                        <a:pt x="3501390" y="2076452"/>
                      </a:lnTo>
                      <a:lnTo>
                        <a:pt x="3368040" y="2247900"/>
                      </a:lnTo>
                      <a:lnTo>
                        <a:pt x="3310890" y="2343152"/>
                      </a:lnTo>
                      <a:lnTo>
                        <a:pt x="3206116" y="2409824"/>
                      </a:lnTo>
                      <a:lnTo>
                        <a:pt x="3082290" y="2409824"/>
                      </a:lnTo>
                      <a:lnTo>
                        <a:pt x="2929890" y="2619376"/>
                      </a:lnTo>
                      <a:lnTo>
                        <a:pt x="3177540" y="2705100"/>
                      </a:lnTo>
                      <a:lnTo>
                        <a:pt x="3187064" y="2809876"/>
                      </a:lnTo>
                      <a:lnTo>
                        <a:pt x="3072764" y="2809876"/>
                      </a:lnTo>
                      <a:lnTo>
                        <a:pt x="3025140" y="2886076"/>
                      </a:lnTo>
                      <a:lnTo>
                        <a:pt x="2872740" y="2838452"/>
                      </a:lnTo>
                      <a:lnTo>
                        <a:pt x="2644140" y="2981324"/>
                      </a:lnTo>
                      <a:lnTo>
                        <a:pt x="2406016" y="2971800"/>
                      </a:lnTo>
                      <a:lnTo>
                        <a:pt x="2291716" y="2924176"/>
                      </a:lnTo>
                      <a:lnTo>
                        <a:pt x="2272664" y="3000376"/>
                      </a:lnTo>
                      <a:lnTo>
                        <a:pt x="2186940" y="3076576"/>
                      </a:lnTo>
                      <a:lnTo>
                        <a:pt x="2120264" y="2981324"/>
                      </a:lnTo>
                      <a:lnTo>
                        <a:pt x="1977390" y="3019424"/>
                      </a:lnTo>
                      <a:lnTo>
                        <a:pt x="1920240" y="2990852"/>
                      </a:lnTo>
                      <a:lnTo>
                        <a:pt x="1872616" y="3076576"/>
                      </a:lnTo>
                      <a:lnTo>
                        <a:pt x="1786890" y="2952752"/>
                      </a:lnTo>
                      <a:lnTo>
                        <a:pt x="1710690" y="2952752"/>
                      </a:lnTo>
                      <a:lnTo>
                        <a:pt x="1710690" y="3067052"/>
                      </a:lnTo>
                      <a:lnTo>
                        <a:pt x="1663064" y="3171824"/>
                      </a:lnTo>
                      <a:lnTo>
                        <a:pt x="1463040" y="3276600"/>
                      </a:lnTo>
                      <a:lnTo>
                        <a:pt x="1405890" y="3352800"/>
                      </a:lnTo>
                      <a:lnTo>
                        <a:pt x="1472564" y="3390900"/>
                      </a:lnTo>
                      <a:lnTo>
                        <a:pt x="1348740" y="3648076"/>
                      </a:lnTo>
                      <a:lnTo>
                        <a:pt x="1405890" y="3724276"/>
                      </a:lnTo>
                      <a:lnTo>
                        <a:pt x="1348740" y="3867152"/>
                      </a:lnTo>
                      <a:lnTo>
                        <a:pt x="1205864" y="3990976"/>
                      </a:lnTo>
                      <a:lnTo>
                        <a:pt x="1158240" y="4000500"/>
                      </a:lnTo>
                      <a:lnTo>
                        <a:pt x="1101090" y="4086224"/>
                      </a:lnTo>
                      <a:lnTo>
                        <a:pt x="1167764" y="4114800"/>
                      </a:lnTo>
                      <a:lnTo>
                        <a:pt x="1197658" y="4211956"/>
                      </a:lnTo>
                      <a:lnTo>
                        <a:pt x="1089660" y="4211956"/>
                      </a:lnTo>
                      <a:lnTo>
                        <a:pt x="1059180" y="4272916"/>
                      </a:lnTo>
                      <a:lnTo>
                        <a:pt x="990600" y="4356736"/>
                      </a:lnTo>
                      <a:lnTo>
                        <a:pt x="960120" y="4417696"/>
                      </a:lnTo>
                      <a:lnTo>
                        <a:pt x="1051560" y="4539616"/>
                      </a:lnTo>
                      <a:lnTo>
                        <a:pt x="1028700" y="4570096"/>
                      </a:lnTo>
                      <a:lnTo>
                        <a:pt x="975360" y="4608196"/>
                      </a:lnTo>
                      <a:lnTo>
                        <a:pt x="868680" y="4775836"/>
                      </a:lnTo>
                      <a:lnTo>
                        <a:pt x="746760" y="4707256"/>
                      </a:lnTo>
                      <a:lnTo>
                        <a:pt x="640080" y="4730116"/>
                      </a:lnTo>
                      <a:lnTo>
                        <a:pt x="647700" y="4806316"/>
                      </a:lnTo>
                      <a:lnTo>
                        <a:pt x="426720" y="4806316"/>
                      </a:lnTo>
                      <a:lnTo>
                        <a:pt x="320040" y="4707256"/>
                      </a:lnTo>
                      <a:lnTo>
                        <a:pt x="304800" y="4638676"/>
                      </a:lnTo>
                      <a:lnTo>
                        <a:pt x="274320" y="4585336"/>
                      </a:lnTo>
                      <a:lnTo>
                        <a:pt x="281940" y="4547236"/>
                      </a:lnTo>
                      <a:lnTo>
                        <a:pt x="365760" y="4371976"/>
                      </a:lnTo>
                      <a:lnTo>
                        <a:pt x="365760" y="4326256"/>
                      </a:lnTo>
                      <a:lnTo>
                        <a:pt x="220980" y="4326256"/>
                      </a:lnTo>
                      <a:lnTo>
                        <a:pt x="190500" y="4356736"/>
                      </a:lnTo>
                      <a:lnTo>
                        <a:pt x="129540" y="4356736"/>
                      </a:lnTo>
                      <a:lnTo>
                        <a:pt x="68580" y="4288156"/>
                      </a:lnTo>
                      <a:lnTo>
                        <a:pt x="30480" y="4135756"/>
                      </a:lnTo>
                      <a:lnTo>
                        <a:pt x="0" y="4044316"/>
                      </a:lnTo>
                      <a:lnTo>
                        <a:pt x="91440" y="3930016"/>
                      </a:lnTo>
                      <a:lnTo>
                        <a:pt x="83820" y="3853816"/>
                      </a:lnTo>
                      <a:lnTo>
                        <a:pt x="152400" y="3823336"/>
                      </a:lnTo>
                      <a:lnTo>
                        <a:pt x="129540" y="3686176"/>
                      </a:lnTo>
                      <a:lnTo>
                        <a:pt x="68580" y="3648076"/>
                      </a:lnTo>
                      <a:lnTo>
                        <a:pt x="15474" y="3428062"/>
                      </a:lnTo>
                      <a:lnTo>
                        <a:pt x="24764" y="3390900"/>
                      </a:lnTo>
                      <a:lnTo>
                        <a:pt x="272416" y="3448052"/>
                      </a:lnTo>
                      <a:lnTo>
                        <a:pt x="453390" y="3352800"/>
                      </a:lnTo>
                      <a:lnTo>
                        <a:pt x="586740" y="3267076"/>
                      </a:lnTo>
                      <a:lnTo>
                        <a:pt x="624840" y="3152776"/>
                      </a:lnTo>
                      <a:lnTo>
                        <a:pt x="701040" y="3143252"/>
                      </a:lnTo>
                      <a:lnTo>
                        <a:pt x="777240" y="3019424"/>
                      </a:lnTo>
                      <a:lnTo>
                        <a:pt x="843916" y="2952752"/>
                      </a:lnTo>
                      <a:lnTo>
                        <a:pt x="958216" y="2867024"/>
                      </a:lnTo>
                      <a:lnTo>
                        <a:pt x="996316" y="2771776"/>
                      </a:lnTo>
                      <a:lnTo>
                        <a:pt x="1062990" y="2733676"/>
                      </a:lnTo>
                      <a:lnTo>
                        <a:pt x="1167764" y="2619376"/>
                      </a:lnTo>
                      <a:lnTo>
                        <a:pt x="1263016" y="2533652"/>
                      </a:lnTo>
                      <a:lnTo>
                        <a:pt x="1434464" y="2352676"/>
                      </a:lnTo>
                      <a:lnTo>
                        <a:pt x="1758316" y="2076452"/>
                      </a:lnTo>
                      <a:lnTo>
                        <a:pt x="1948816" y="2047876"/>
                      </a:lnTo>
                      <a:lnTo>
                        <a:pt x="2025016" y="1885952"/>
                      </a:lnTo>
                      <a:lnTo>
                        <a:pt x="2196464" y="1685924"/>
                      </a:lnTo>
                      <a:lnTo>
                        <a:pt x="2244090" y="1552576"/>
                      </a:lnTo>
                      <a:lnTo>
                        <a:pt x="2491740" y="1362076"/>
                      </a:lnTo>
                      <a:lnTo>
                        <a:pt x="2787016" y="1209676"/>
                      </a:lnTo>
                      <a:lnTo>
                        <a:pt x="2948940" y="1152524"/>
                      </a:lnTo>
                      <a:lnTo>
                        <a:pt x="3025140" y="1009652"/>
                      </a:lnTo>
                      <a:lnTo>
                        <a:pt x="3053716" y="771524"/>
                      </a:lnTo>
                      <a:lnTo>
                        <a:pt x="2910840" y="619124"/>
                      </a:lnTo>
                      <a:lnTo>
                        <a:pt x="3063240" y="561976"/>
                      </a:lnTo>
                      <a:lnTo>
                        <a:pt x="3206116" y="590552"/>
                      </a:lnTo>
                      <a:lnTo>
                        <a:pt x="3310890" y="561976"/>
                      </a:lnTo>
                      <a:lnTo>
                        <a:pt x="3244216" y="457200"/>
                      </a:lnTo>
                      <a:lnTo>
                        <a:pt x="3387090" y="438152"/>
                      </a:lnTo>
                      <a:lnTo>
                        <a:pt x="3491864" y="323852"/>
                      </a:lnTo>
                      <a:lnTo>
                        <a:pt x="3977640" y="314324"/>
                      </a:lnTo>
                      <a:lnTo>
                        <a:pt x="3949064" y="200024"/>
                      </a:lnTo>
                      <a:lnTo>
                        <a:pt x="4120516" y="190500"/>
                      </a:lnTo>
                      <a:lnTo>
                        <a:pt x="4177664" y="161924"/>
                      </a:lnTo>
                      <a:lnTo>
                        <a:pt x="4244340" y="47624"/>
                      </a:lnTo>
                      <a:close/>
                    </a:path>
                  </a:pathLst>
                </a:custGeom>
                <a:solidFill>
                  <a:srgbClr val="00FF00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28" name="フリーフォーム: 図形 627">
                  <a:extLst>
                    <a:ext uri="{FF2B5EF4-FFF2-40B4-BE49-F238E27FC236}">
                      <a16:creationId xmlns:a16="http://schemas.microsoft.com/office/drawing/2014/main" id="{5B0A32FD-5054-C327-5916-60B30BAF6C28}"/>
                    </a:ext>
                  </a:extLst>
                </p:cNvPr>
                <p:cNvSpPr/>
                <p:nvPr/>
              </p:nvSpPr>
              <p:spPr>
                <a:xfrm>
                  <a:off x="3245772" y="1764951"/>
                  <a:ext cx="143744" cy="692935"/>
                </a:xfrm>
                <a:custGeom>
                  <a:avLst/>
                  <a:gdLst>
                    <a:gd name="connsiteX0" fmla="*/ 102573 w 143744"/>
                    <a:gd name="connsiteY0" fmla="*/ 0 h 692935"/>
                    <a:gd name="connsiteX1" fmla="*/ 114295 w 143744"/>
                    <a:gd name="connsiteY1" fmla="*/ 0 h 692935"/>
                    <a:gd name="connsiteX2" fmla="*/ 121133 w 143744"/>
                    <a:gd name="connsiteY2" fmla="*/ 19538 h 692935"/>
                    <a:gd name="connsiteX3" fmla="*/ 127972 w 143744"/>
                    <a:gd name="connsiteY3" fmla="*/ 24422 h 692935"/>
                    <a:gd name="connsiteX4" fmla="*/ 130902 w 143744"/>
                    <a:gd name="connsiteY4" fmla="*/ 35168 h 692935"/>
                    <a:gd name="connsiteX5" fmla="*/ 143744 w 143744"/>
                    <a:gd name="connsiteY5" fmla="*/ 38378 h 692935"/>
                    <a:gd name="connsiteX6" fmla="*/ 143744 w 143744"/>
                    <a:gd name="connsiteY6" fmla="*/ 673145 h 692935"/>
                    <a:gd name="connsiteX7" fmla="*/ 132856 w 143744"/>
                    <a:gd name="connsiteY7" fmla="*/ 674701 h 692935"/>
                    <a:gd name="connsiteX8" fmla="*/ 109411 w 143744"/>
                    <a:gd name="connsiteY8" fmla="*/ 666885 h 692935"/>
                    <a:gd name="connsiteX9" fmla="*/ 82058 w 143744"/>
                    <a:gd name="connsiteY9" fmla="*/ 666885 h 692935"/>
                    <a:gd name="connsiteX10" fmla="*/ 72941 w 143744"/>
                    <a:gd name="connsiteY10" fmla="*/ 681213 h 692935"/>
                    <a:gd name="connsiteX11" fmla="*/ 54705 w 143744"/>
                    <a:gd name="connsiteY11" fmla="*/ 692935 h 692935"/>
                    <a:gd name="connsiteX12" fmla="*/ 52100 w 143744"/>
                    <a:gd name="connsiteY12" fmla="*/ 676003 h 692935"/>
                    <a:gd name="connsiteX13" fmla="*/ 40378 w 143744"/>
                    <a:gd name="connsiteY13" fmla="*/ 665583 h 692935"/>
                    <a:gd name="connsiteX14" fmla="*/ 49495 w 143744"/>
                    <a:gd name="connsiteY14" fmla="*/ 633021 h 692935"/>
                    <a:gd name="connsiteX15" fmla="*/ 61218 w 143744"/>
                    <a:gd name="connsiteY15" fmla="*/ 630415 h 692935"/>
                    <a:gd name="connsiteX16" fmla="*/ 61218 w 143744"/>
                    <a:gd name="connsiteY16" fmla="*/ 605667 h 692935"/>
                    <a:gd name="connsiteX17" fmla="*/ 50798 w 143744"/>
                    <a:gd name="connsiteY17" fmla="*/ 583524 h 692935"/>
                    <a:gd name="connsiteX18" fmla="*/ 31260 w 143744"/>
                    <a:gd name="connsiteY18" fmla="*/ 580920 h 692935"/>
                    <a:gd name="connsiteX19" fmla="*/ 35168 w 143744"/>
                    <a:gd name="connsiteY19" fmla="*/ 565290 h 692935"/>
                    <a:gd name="connsiteX20" fmla="*/ 0 w 143744"/>
                    <a:gd name="connsiteY20" fmla="*/ 534030 h 692935"/>
                    <a:gd name="connsiteX21" fmla="*/ 1303 w 143744"/>
                    <a:gd name="connsiteY21" fmla="*/ 514492 h 692935"/>
                    <a:gd name="connsiteX22" fmla="*/ 20840 w 143744"/>
                    <a:gd name="connsiteY22" fmla="*/ 506677 h 692935"/>
                    <a:gd name="connsiteX23" fmla="*/ 29958 w 143744"/>
                    <a:gd name="connsiteY23" fmla="*/ 480626 h 692935"/>
                    <a:gd name="connsiteX24" fmla="*/ 37773 w 143744"/>
                    <a:gd name="connsiteY24" fmla="*/ 478021 h 692935"/>
                    <a:gd name="connsiteX25" fmla="*/ 41680 w 143744"/>
                    <a:gd name="connsiteY25" fmla="*/ 467601 h 692935"/>
                    <a:gd name="connsiteX26" fmla="*/ 54705 w 143744"/>
                    <a:gd name="connsiteY26" fmla="*/ 455879 h 692935"/>
                    <a:gd name="connsiteX27" fmla="*/ 61218 w 143744"/>
                    <a:gd name="connsiteY27" fmla="*/ 448063 h 692935"/>
                    <a:gd name="connsiteX28" fmla="*/ 58613 w 143744"/>
                    <a:gd name="connsiteY28" fmla="*/ 433736 h 692935"/>
                    <a:gd name="connsiteX29" fmla="*/ 69033 w 143744"/>
                    <a:gd name="connsiteY29" fmla="*/ 425921 h 692935"/>
                    <a:gd name="connsiteX30" fmla="*/ 89873 w 143744"/>
                    <a:gd name="connsiteY30" fmla="*/ 422013 h 692935"/>
                    <a:gd name="connsiteX31" fmla="*/ 98991 w 143744"/>
                    <a:gd name="connsiteY31" fmla="*/ 429829 h 692935"/>
                    <a:gd name="connsiteX32" fmla="*/ 113318 w 143744"/>
                    <a:gd name="connsiteY32" fmla="*/ 419409 h 692935"/>
                    <a:gd name="connsiteX33" fmla="*/ 113318 w 143744"/>
                    <a:gd name="connsiteY33" fmla="*/ 392056 h 692935"/>
                    <a:gd name="connsiteX34" fmla="*/ 101596 w 143744"/>
                    <a:gd name="connsiteY34" fmla="*/ 380333 h 692935"/>
                    <a:gd name="connsiteX35" fmla="*/ 88571 w 143744"/>
                    <a:gd name="connsiteY35" fmla="*/ 388149 h 692935"/>
                    <a:gd name="connsiteX36" fmla="*/ 82058 w 143744"/>
                    <a:gd name="connsiteY36" fmla="*/ 379031 h 692935"/>
                    <a:gd name="connsiteX37" fmla="*/ 74243 w 143744"/>
                    <a:gd name="connsiteY37" fmla="*/ 338653 h 692935"/>
                    <a:gd name="connsiteX38" fmla="*/ 75546 w 143744"/>
                    <a:gd name="connsiteY38" fmla="*/ 323023 h 692935"/>
                    <a:gd name="connsiteX39" fmla="*/ 70625 w 143744"/>
                    <a:gd name="connsiteY39" fmla="*/ 299650 h 692935"/>
                    <a:gd name="connsiteX40" fmla="*/ 85966 w 143744"/>
                    <a:gd name="connsiteY40" fmla="*/ 286227 h 692935"/>
                    <a:gd name="connsiteX41" fmla="*/ 74243 w 143744"/>
                    <a:gd name="connsiteY41" fmla="*/ 273527 h 692935"/>
                    <a:gd name="connsiteX42" fmla="*/ 85966 w 143744"/>
                    <a:gd name="connsiteY42" fmla="*/ 253990 h 692935"/>
                    <a:gd name="connsiteX43" fmla="*/ 85966 w 143744"/>
                    <a:gd name="connsiteY43" fmla="*/ 215891 h 692935"/>
                    <a:gd name="connsiteX44" fmla="*/ 82058 w 143744"/>
                    <a:gd name="connsiteY44" fmla="*/ 212961 h 692935"/>
                    <a:gd name="connsiteX45" fmla="*/ 84989 w 143744"/>
                    <a:gd name="connsiteY45" fmla="*/ 204169 h 692935"/>
                    <a:gd name="connsiteX46" fmla="*/ 70336 w 143744"/>
                    <a:gd name="connsiteY46" fmla="*/ 179747 h 692935"/>
                    <a:gd name="connsiteX47" fmla="*/ 71313 w 143744"/>
                    <a:gd name="connsiteY47" fmla="*/ 165093 h 692935"/>
                    <a:gd name="connsiteX48" fmla="*/ 87919 w 143744"/>
                    <a:gd name="connsiteY48" fmla="*/ 146532 h 692935"/>
                    <a:gd name="connsiteX49" fmla="*/ 87919 w 143744"/>
                    <a:gd name="connsiteY49" fmla="*/ 136764 h 692935"/>
                    <a:gd name="connsiteX50" fmla="*/ 63498 w 143744"/>
                    <a:gd name="connsiteY50" fmla="*/ 133833 h 692935"/>
                    <a:gd name="connsiteX51" fmla="*/ 73266 w 143744"/>
                    <a:gd name="connsiteY51" fmla="*/ 115272 h 692935"/>
                    <a:gd name="connsiteX52" fmla="*/ 80104 w 143744"/>
                    <a:gd name="connsiteY52" fmla="*/ 81082 h 692935"/>
                    <a:gd name="connsiteX53" fmla="*/ 85966 w 143744"/>
                    <a:gd name="connsiteY53" fmla="*/ 75220 h 692935"/>
                    <a:gd name="connsiteX54" fmla="*/ 78151 w 143744"/>
                    <a:gd name="connsiteY54" fmla="*/ 62521 h 692935"/>
                    <a:gd name="connsiteX55" fmla="*/ 80104 w 143744"/>
                    <a:gd name="connsiteY55" fmla="*/ 53729 h 692935"/>
                    <a:gd name="connsiteX56" fmla="*/ 91827 w 143744"/>
                    <a:gd name="connsiteY56" fmla="*/ 46890 h 692935"/>
                    <a:gd name="connsiteX57" fmla="*/ 99642 w 143744"/>
                    <a:gd name="connsiteY57" fmla="*/ 42983 h 692935"/>
                    <a:gd name="connsiteX58" fmla="*/ 94758 w 143744"/>
                    <a:gd name="connsiteY58" fmla="*/ 27353 h 692935"/>
                    <a:gd name="connsiteX59" fmla="*/ 101596 w 143744"/>
                    <a:gd name="connsiteY59" fmla="*/ 20515 h 692935"/>
                    <a:gd name="connsiteX0" fmla="*/ 102573 w 533272"/>
                    <a:gd name="connsiteY0" fmla="*/ 0 h 692935"/>
                    <a:gd name="connsiteX1" fmla="*/ 114295 w 533272"/>
                    <a:gd name="connsiteY1" fmla="*/ 0 h 692935"/>
                    <a:gd name="connsiteX2" fmla="*/ 121133 w 533272"/>
                    <a:gd name="connsiteY2" fmla="*/ 19538 h 692935"/>
                    <a:gd name="connsiteX3" fmla="*/ 127972 w 533272"/>
                    <a:gd name="connsiteY3" fmla="*/ 24422 h 692935"/>
                    <a:gd name="connsiteX4" fmla="*/ 130902 w 533272"/>
                    <a:gd name="connsiteY4" fmla="*/ 35168 h 692935"/>
                    <a:gd name="connsiteX5" fmla="*/ 143744 w 533272"/>
                    <a:gd name="connsiteY5" fmla="*/ 38378 h 692935"/>
                    <a:gd name="connsiteX6" fmla="*/ 533272 w 533272"/>
                    <a:gd name="connsiteY6" fmla="*/ 337693 h 692935"/>
                    <a:gd name="connsiteX7" fmla="*/ 143744 w 533272"/>
                    <a:gd name="connsiteY7" fmla="*/ 673145 h 692935"/>
                    <a:gd name="connsiteX8" fmla="*/ 132856 w 533272"/>
                    <a:gd name="connsiteY8" fmla="*/ 674701 h 692935"/>
                    <a:gd name="connsiteX9" fmla="*/ 109411 w 533272"/>
                    <a:gd name="connsiteY9" fmla="*/ 666885 h 692935"/>
                    <a:gd name="connsiteX10" fmla="*/ 82058 w 533272"/>
                    <a:gd name="connsiteY10" fmla="*/ 666885 h 692935"/>
                    <a:gd name="connsiteX11" fmla="*/ 72941 w 533272"/>
                    <a:gd name="connsiteY11" fmla="*/ 681213 h 692935"/>
                    <a:gd name="connsiteX12" fmla="*/ 54705 w 533272"/>
                    <a:gd name="connsiteY12" fmla="*/ 692935 h 692935"/>
                    <a:gd name="connsiteX13" fmla="*/ 52100 w 533272"/>
                    <a:gd name="connsiteY13" fmla="*/ 676003 h 692935"/>
                    <a:gd name="connsiteX14" fmla="*/ 40378 w 533272"/>
                    <a:gd name="connsiteY14" fmla="*/ 665583 h 692935"/>
                    <a:gd name="connsiteX15" fmla="*/ 49495 w 533272"/>
                    <a:gd name="connsiteY15" fmla="*/ 633021 h 692935"/>
                    <a:gd name="connsiteX16" fmla="*/ 61218 w 533272"/>
                    <a:gd name="connsiteY16" fmla="*/ 630415 h 692935"/>
                    <a:gd name="connsiteX17" fmla="*/ 61218 w 533272"/>
                    <a:gd name="connsiteY17" fmla="*/ 605667 h 692935"/>
                    <a:gd name="connsiteX18" fmla="*/ 50798 w 533272"/>
                    <a:gd name="connsiteY18" fmla="*/ 583524 h 692935"/>
                    <a:gd name="connsiteX19" fmla="*/ 31260 w 533272"/>
                    <a:gd name="connsiteY19" fmla="*/ 580920 h 692935"/>
                    <a:gd name="connsiteX20" fmla="*/ 35168 w 533272"/>
                    <a:gd name="connsiteY20" fmla="*/ 565290 h 692935"/>
                    <a:gd name="connsiteX21" fmla="*/ 0 w 533272"/>
                    <a:gd name="connsiteY21" fmla="*/ 534030 h 692935"/>
                    <a:gd name="connsiteX22" fmla="*/ 1303 w 533272"/>
                    <a:gd name="connsiteY22" fmla="*/ 514492 h 692935"/>
                    <a:gd name="connsiteX23" fmla="*/ 20840 w 533272"/>
                    <a:gd name="connsiteY23" fmla="*/ 506677 h 692935"/>
                    <a:gd name="connsiteX24" fmla="*/ 29958 w 533272"/>
                    <a:gd name="connsiteY24" fmla="*/ 480626 h 692935"/>
                    <a:gd name="connsiteX25" fmla="*/ 37773 w 533272"/>
                    <a:gd name="connsiteY25" fmla="*/ 478021 h 692935"/>
                    <a:gd name="connsiteX26" fmla="*/ 41680 w 533272"/>
                    <a:gd name="connsiteY26" fmla="*/ 467601 h 692935"/>
                    <a:gd name="connsiteX27" fmla="*/ 54705 w 533272"/>
                    <a:gd name="connsiteY27" fmla="*/ 455879 h 692935"/>
                    <a:gd name="connsiteX28" fmla="*/ 61218 w 533272"/>
                    <a:gd name="connsiteY28" fmla="*/ 448063 h 692935"/>
                    <a:gd name="connsiteX29" fmla="*/ 58613 w 533272"/>
                    <a:gd name="connsiteY29" fmla="*/ 433736 h 692935"/>
                    <a:gd name="connsiteX30" fmla="*/ 69033 w 533272"/>
                    <a:gd name="connsiteY30" fmla="*/ 425921 h 692935"/>
                    <a:gd name="connsiteX31" fmla="*/ 89873 w 533272"/>
                    <a:gd name="connsiteY31" fmla="*/ 422013 h 692935"/>
                    <a:gd name="connsiteX32" fmla="*/ 98991 w 533272"/>
                    <a:gd name="connsiteY32" fmla="*/ 429829 h 692935"/>
                    <a:gd name="connsiteX33" fmla="*/ 113318 w 533272"/>
                    <a:gd name="connsiteY33" fmla="*/ 419409 h 692935"/>
                    <a:gd name="connsiteX34" fmla="*/ 113318 w 533272"/>
                    <a:gd name="connsiteY34" fmla="*/ 392056 h 692935"/>
                    <a:gd name="connsiteX35" fmla="*/ 101596 w 533272"/>
                    <a:gd name="connsiteY35" fmla="*/ 380333 h 692935"/>
                    <a:gd name="connsiteX36" fmla="*/ 88571 w 533272"/>
                    <a:gd name="connsiteY36" fmla="*/ 388149 h 692935"/>
                    <a:gd name="connsiteX37" fmla="*/ 82058 w 533272"/>
                    <a:gd name="connsiteY37" fmla="*/ 379031 h 692935"/>
                    <a:gd name="connsiteX38" fmla="*/ 74243 w 533272"/>
                    <a:gd name="connsiteY38" fmla="*/ 338653 h 692935"/>
                    <a:gd name="connsiteX39" fmla="*/ 75546 w 533272"/>
                    <a:gd name="connsiteY39" fmla="*/ 323023 h 692935"/>
                    <a:gd name="connsiteX40" fmla="*/ 70625 w 533272"/>
                    <a:gd name="connsiteY40" fmla="*/ 299650 h 692935"/>
                    <a:gd name="connsiteX41" fmla="*/ 85966 w 533272"/>
                    <a:gd name="connsiteY41" fmla="*/ 286227 h 692935"/>
                    <a:gd name="connsiteX42" fmla="*/ 74243 w 533272"/>
                    <a:gd name="connsiteY42" fmla="*/ 273527 h 692935"/>
                    <a:gd name="connsiteX43" fmla="*/ 85966 w 533272"/>
                    <a:gd name="connsiteY43" fmla="*/ 253990 h 692935"/>
                    <a:gd name="connsiteX44" fmla="*/ 85966 w 533272"/>
                    <a:gd name="connsiteY44" fmla="*/ 215891 h 692935"/>
                    <a:gd name="connsiteX45" fmla="*/ 82058 w 533272"/>
                    <a:gd name="connsiteY45" fmla="*/ 212961 h 692935"/>
                    <a:gd name="connsiteX46" fmla="*/ 84989 w 533272"/>
                    <a:gd name="connsiteY46" fmla="*/ 204169 h 692935"/>
                    <a:gd name="connsiteX47" fmla="*/ 70336 w 533272"/>
                    <a:gd name="connsiteY47" fmla="*/ 179747 h 692935"/>
                    <a:gd name="connsiteX48" fmla="*/ 71313 w 533272"/>
                    <a:gd name="connsiteY48" fmla="*/ 165093 h 692935"/>
                    <a:gd name="connsiteX49" fmla="*/ 87919 w 533272"/>
                    <a:gd name="connsiteY49" fmla="*/ 146532 h 692935"/>
                    <a:gd name="connsiteX50" fmla="*/ 87919 w 533272"/>
                    <a:gd name="connsiteY50" fmla="*/ 136764 h 692935"/>
                    <a:gd name="connsiteX51" fmla="*/ 63498 w 533272"/>
                    <a:gd name="connsiteY51" fmla="*/ 133833 h 692935"/>
                    <a:gd name="connsiteX52" fmla="*/ 73266 w 533272"/>
                    <a:gd name="connsiteY52" fmla="*/ 115272 h 692935"/>
                    <a:gd name="connsiteX53" fmla="*/ 80104 w 533272"/>
                    <a:gd name="connsiteY53" fmla="*/ 81082 h 692935"/>
                    <a:gd name="connsiteX54" fmla="*/ 85966 w 533272"/>
                    <a:gd name="connsiteY54" fmla="*/ 75220 h 692935"/>
                    <a:gd name="connsiteX55" fmla="*/ 78151 w 533272"/>
                    <a:gd name="connsiteY55" fmla="*/ 62521 h 692935"/>
                    <a:gd name="connsiteX56" fmla="*/ 80104 w 533272"/>
                    <a:gd name="connsiteY56" fmla="*/ 53729 h 692935"/>
                    <a:gd name="connsiteX57" fmla="*/ 91827 w 533272"/>
                    <a:gd name="connsiteY57" fmla="*/ 46890 h 692935"/>
                    <a:gd name="connsiteX58" fmla="*/ 99642 w 533272"/>
                    <a:gd name="connsiteY58" fmla="*/ 42983 h 692935"/>
                    <a:gd name="connsiteX59" fmla="*/ 94758 w 533272"/>
                    <a:gd name="connsiteY59" fmla="*/ 27353 h 692935"/>
                    <a:gd name="connsiteX60" fmla="*/ 101596 w 533272"/>
                    <a:gd name="connsiteY60" fmla="*/ 20515 h 692935"/>
                    <a:gd name="connsiteX61" fmla="*/ 102573 w 533272"/>
                    <a:gd name="connsiteY61" fmla="*/ 0 h 692935"/>
                    <a:gd name="connsiteX0" fmla="*/ 533272 w 624712"/>
                    <a:gd name="connsiteY0" fmla="*/ 337693 h 692935"/>
                    <a:gd name="connsiteX1" fmla="*/ 143744 w 624712"/>
                    <a:gd name="connsiteY1" fmla="*/ 673145 h 692935"/>
                    <a:gd name="connsiteX2" fmla="*/ 132856 w 624712"/>
                    <a:gd name="connsiteY2" fmla="*/ 674701 h 692935"/>
                    <a:gd name="connsiteX3" fmla="*/ 109411 w 624712"/>
                    <a:gd name="connsiteY3" fmla="*/ 666885 h 692935"/>
                    <a:gd name="connsiteX4" fmla="*/ 82058 w 624712"/>
                    <a:gd name="connsiteY4" fmla="*/ 666885 h 692935"/>
                    <a:gd name="connsiteX5" fmla="*/ 72941 w 624712"/>
                    <a:gd name="connsiteY5" fmla="*/ 681213 h 692935"/>
                    <a:gd name="connsiteX6" fmla="*/ 54705 w 624712"/>
                    <a:gd name="connsiteY6" fmla="*/ 692935 h 692935"/>
                    <a:gd name="connsiteX7" fmla="*/ 52100 w 624712"/>
                    <a:gd name="connsiteY7" fmla="*/ 676003 h 692935"/>
                    <a:gd name="connsiteX8" fmla="*/ 40378 w 624712"/>
                    <a:gd name="connsiteY8" fmla="*/ 665583 h 692935"/>
                    <a:gd name="connsiteX9" fmla="*/ 49495 w 624712"/>
                    <a:gd name="connsiteY9" fmla="*/ 633021 h 692935"/>
                    <a:gd name="connsiteX10" fmla="*/ 61218 w 624712"/>
                    <a:gd name="connsiteY10" fmla="*/ 630415 h 692935"/>
                    <a:gd name="connsiteX11" fmla="*/ 61218 w 624712"/>
                    <a:gd name="connsiteY11" fmla="*/ 605667 h 692935"/>
                    <a:gd name="connsiteX12" fmla="*/ 50798 w 624712"/>
                    <a:gd name="connsiteY12" fmla="*/ 583524 h 692935"/>
                    <a:gd name="connsiteX13" fmla="*/ 31260 w 624712"/>
                    <a:gd name="connsiteY13" fmla="*/ 580920 h 692935"/>
                    <a:gd name="connsiteX14" fmla="*/ 35168 w 624712"/>
                    <a:gd name="connsiteY14" fmla="*/ 565290 h 692935"/>
                    <a:gd name="connsiteX15" fmla="*/ 0 w 624712"/>
                    <a:gd name="connsiteY15" fmla="*/ 534030 h 692935"/>
                    <a:gd name="connsiteX16" fmla="*/ 1303 w 624712"/>
                    <a:gd name="connsiteY16" fmla="*/ 514492 h 692935"/>
                    <a:gd name="connsiteX17" fmla="*/ 20840 w 624712"/>
                    <a:gd name="connsiteY17" fmla="*/ 506677 h 692935"/>
                    <a:gd name="connsiteX18" fmla="*/ 29958 w 624712"/>
                    <a:gd name="connsiteY18" fmla="*/ 480626 h 692935"/>
                    <a:gd name="connsiteX19" fmla="*/ 37773 w 624712"/>
                    <a:gd name="connsiteY19" fmla="*/ 478021 h 692935"/>
                    <a:gd name="connsiteX20" fmla="*/ 41680 w 624712"/>
                    <a:gd name="connsiteY20" fmla="*/ 467601 h 692935"/>
                    <a:gd name="connsiteX21" fmla="*/ 54705 w 624712"/>
                    <a:gd name="connsiteY21" fmla="*/ 455879 h 692935"/>
                    <a:gd name="connsiteX22" fmla="*/ 61218 w 624712"/>
                    <a:gd name="connsiteY22" fmla="*/ 448063 h 692935"/>
                    <a:gd name="connsiteX23" fmla="*/ 58613 w 624712"/>
                    <a:gd name="connsiteY23" fmla="*/ 433736 h 692935"/>
                    <a:gd name="connsiteX24" fmla="*/ 69033 w 624712"/>
                    <a:gd name="connsiteY24" fmla="*/ 425921 h 692935"/>
                    <a:gd name="connsiteX25" fmla="*/ 89873 w 624712"/>
                    <a:gd name="connsiteY25" fmla="*/ 422013 h 692935"/>
                    <a:gd name="connsiteX26" fmla="*/ 98991 w 624712"/>
                    <a:gd name="connsiteY26" fmla="*/ 429829 h 692935"/>
                    <a:gd name="connsiteX27" fmla="*/ 113318 w 624712"/>
                    <a:gd name="connsiteY27" fmla="*/ 419409 h 692935"/>
                    <a:gd name="connsiteX28" fmla="*/ 113318 w 624712"/>
                    <a:gd name="connsiteY28" fmla="*/ 392056 h 692935"/>
                    <a:gd name="connsiteX29" fmla="*/ 101596 w 624712"/>
                    <a:gd name="connsiteY29" fmla="*/ 380333 h 692935"/>
                    <a:gd name="connsiteX30" fmla="*/ 88571 w 624712"/>
                    <a:gd name="connsiteY30" fmla="*/ 388149 h 692935"/>
                    <a:gd name="connsiteX31" fmla="*/ 82058 w 624712"/>
                    <a:gd name="connsiteY31" fmla="*/ 379031 h 692935"/>
                    <a:gd name="connsiteX32" fmla="*/ 74243 w 624712"/>
                    <a:gd name="connsiteY32" fmla="*/ 338653 h 692935"/>
                    <a:gd name="connsiteX33" fmla="*/ 75546 w 624712"/>
                    <a:gd name="connsiteY33" fmla="*/ 323023 h 692935"/>
                    <a:gd name="connsiteX34" fmla="*/ 70625 w 624712"/>
                    <a:gd name="connsiteY34" fmla="*/ 299650 h 692935"/>
                    <a:gd name="connsiteX35" fmla="*/ 85966 w 624712"/>
                    <a:gd name="connsiteY35" fmla="*/ 286227 h 692935"/>
                    <a:gd name="connsiteX36" fmla="*/ 74243 w 624712"/>
                    <a:gd name="connsiteY36" fmla="*/ 273527 h 692935"/>
                    <a:gd name="connsiteX37" fmla="*/ 85966 w 624712"/>
                    <a:gd name="connsiteY37" fmla="*/ 253990 h 692935"/>
                    <a:gd name="connsiteX38" fmla="*/ 85966 w 624712"/>
                    <a:gd name="connsiteY38" fmla="*/ 215891 h 692935"/>
                    <a:gd name="connsiteX39" fmla="*/ 82058 w 624712"/>
                    <a:gd name="connsiteY39" fmla="*/ 212961 h 692935"/>
                    <a:gd name="connsiteX40" fmla="*/ 84989 w 624712"/>
                    <a:gd name="connsiteY40" fmla="*/ 204169 h 692935"/>
                    <a:gd name="connsiteX41" fmla="*/ 70336 w 624712"/>
                    <a:gd name="connsiteY41" fmla="*/ 179747 h 692935"/>
                    <a:gd name="connsiteX42" fmla="*/ 71313 w 624712"/>
                    <a:gd name="connsiteY42" fmla="*/ 165093 h 692935"/>
                    <a:gd name="connsiteX43" fmla="*/ 87919 w 624712"/>
                    <a:gd name="connsiteY43" fmla="*/ 146532 h 692935"/>
                    <a:gd name="connsiteX44" fmla="*/ 87919 w 624712"/>
                    <a:gd name="connsiteY44" fmla="*/ 136764 h 692935"/>
                    <a:gd name="connsiteX45" fmla="*/ 63498 w 624712"/>
                    <a:gd name="connsiteY45" fmla="*/ 133833 h 692935"/>
                    <a:gd name="connsiteX46" fmla="*/ 73266 w 624712"/>
                    <a:gd name="connsiteY46" fmla="*/ 115272 h 692935"/>
                    <a:gd name="connsiteX47" fmla="*/ 80104 w 624712"/>
                    <a:gd name="connsiteY47" fmla="*/ 81082 h 692935"/>
                    <a:gd name="connsiteX48" fmla="*/ 85966 w 624712"/>
                    <a:gd name="connsiteY48" fmla="*/ 75220 h 692935"/>
                    <a:gd name="connsiteX49" fmla="*/ 78151 w 624712"/>
                    <a:gd name="connsiteY49" fmla="*/ 62521 h 692935"/>
                    <a:gd name="connsiteX50" fmla="*/ 80104 w 624712"/>
                    <a:gd name="connsiteY50" fmla="*/ 53729 h 692935"/>
                    <a:gd name="connsiteX51" fmla="*/ 91827 w 624712"/>
                    <a:gd name="connsiteY51" fmla="*/ 46890 h 692935"/>
                    <a:gd name="connsiteX52" fmla="*/ 99642 w 624712"/>
                    <a:gd name="connsiteY52" fmla="*/ 42983 h 692935"/>
                    <a:gd name="connsiteX53" fmla="*/ 94758 w 624712"/>
                    <a:gd name="connsiteY53" fmla="*/ 27353 h 692935"/>
                    <a:gd name="connsiteX54" fmla="*/ 101596 w 624712"/>
                    <a:gd name="connsiteY54" fmla="*/ 20515 h 692935"/>
                    <a:gd name="connsiteX55" fmla="*/ 102573 w 624712"/>
                    <a:gd name="connsiteY55" fmla="*/ 0 h 692935"/>
                    <a:gd name="connsiteX56" fmla="*/ 114295 w 624712"/>
                    <a:gd name="connsiteY56" fmla="*/ 0 h 692935"/>
                    <a:gd name="connsiteX57" fmla="*/ 121133 w 624712"/>
                    <a:gd name="connsiteY57" fmla="*/ 19538 h 692935"/>
                    <a:gd name="connsiteX58" fmla="*/ 127972 w 624712"/>
                    <a:gd name="connsiteY58" fmla="*/ 24422 h 692935"/>
                    <a:gd name="connsiteX59" fmla="*/ 130902 w 624712"/>
                    <a:gd name="connsiteY59" fmla="*/ 35168 h 692935"/>
                    <a:gd name="connsiteX60" fmla="*/ 143744 w 624712"/>
                    <a:gd name="connsiteY60" fmla="*/ 38378 h 692935"/>
                    <a:gd name="connsiteX61" fmla="*/ 624712 w 624712"/>
                    <a:gd name="connsiteY61" fmla="*/ 429133 h 692935"/>
                    <a:gd name="connsiteX0" fmla="*/ 143744 w 624712"/>
                    <a:gd name="connsiteY0" fmla="*/ 673145 h 692935"/>
                    <a:gd name="connsiteX1" fmla="*/ 132856 w 624712"/>
                    <a:gd name="connsiteY1" fmla="*/ 674701 h 692935"/>
                    <a:gd name="connsiteX2" fmla="*/ 109411 w 624712"/>
                    <a:gd name="connsiteY2" fmla="*/ 666885 h 692935"/>
                    <a:gd name="connsiteX3" fmla="*/ 82058 w 624712"/>
                    <a:gd name="connsiteY3" fmla="*/ 666885 h 692935"/>
                    <a:gd name="connsiteX4" fmla="*/ 72941 w 624712"/>
                    <a:gd name="connsiteY4" fmla="*/ 681213 h 692935"/>
                    <a:gd name="connsiteX5" fmla="*/ 54705 w 624712"/>
                    <a:gd name="connsiteY5" fmla="*/ 692935 h 692935"/>
                    <a:gd name="connsiteX6" fmla="*/ 52100 w 624712"/>
                    <a:gd name="connsiteY6" fmla="*/ 676003 h 692935"/>
                    <a:gd name="connsiteX7" fmla="*/ 40378 w 624712"/>
                    <a:gd name="connsiteY7" fmla="*/ 665583 h 692935"/>
                    <a:gd name="connsiteX8" fmla="*/ 49495 w 624712"/>
                    <a:gd name="connsiteY8" fmla="*/ 633021 h 692935"/>
                    <a:gd name="connsiteX9" fmla="*/ 61218 w 624712"/>
                    <a:gd name="connsiteY9" fmla="*/ 630415 h 692935"/>
                    <a:gd name="connsiteX10" fmla="*/ 61218 w 624712"/>
                    <a:gd name="connsiteY10" fmla="*/ 605667 h 692935"/>
                    <a:gd name="connsiteX11" fmla="*/ 50798 w 624712"/>
                    <a:gd name="connsiteY11" fmla="*/ 583524 h 692935"/>
                    <a:gd name="connsiteX12" fmla="*/ 31260 w 624712"/>
                    <a:gd name="connsiteY12" fmla="*/ 580920 h 692935"/>
                    <a:gd name="connsiteX13" fmla="*/ 35168 w 624712"/>
                    <a:gd name="connsiteY13" fmla="*/ 565290 h 692935"/>
                    <a:gd name="connsiteX14" fmla="*/ 0 w 624712"/>
                    <a:gd name="connsiteY14" fmla="*/ 534030 h 692935"/>
                    <a:gd name="connsiteX15" fmla="*/ 1303 w 624712"/>
                    <a:gd name="connsiteY15" fmla="*/ 514492 h 692935"/>
                    <a:gd name="connsiteX16" fmla="*/ 20840 w 624712"/>
                    <a:gd name="connsiteY16" fmla="*/ 506677 h 692935"/>
                    <a:gd name="connsiteX17" fmla="*/ 29958 w 624712"/>
                    <a:gd name="connsiteY17" fmla="*/ 480626 h 692935"/>
                    <a:gd name="connsiteX18" fmla="*/ 37773 w 624712"/>
                    <a:gd name="connsiteY18" fmla="*/ 478021 h 692935"/>
                    <a:gd name="connsiteX19" fmla="*/ 41680 w 624712"/>
                    <a:gd name="connsiteY19" fmla="*/ 467601 h 692935"/>
                    <a:gd name="connsiteX20" fmla="*/ 54705 w 624712"/>
                    <a:gd name="connsiteY20" fmla="*/ 455879 h 692935"/>
                    <a:gd name="connsiteX21" fmla="*/ 61218 w 624712"/>
                    <a:gd name="connsiteY21" fmla="*/ 448063 h 692935"/>
                    <a:gd name="connsiteX22" fmla="*/ 58613 w 624712"/>
                    <a:gd name="connsiteY22" fmla="*/ 433736 h 692935"/>
                    <a:gd name="connsiteX23" fmla="*/ 69033 w 624712"/>
                    <a:gd name="connsiteY23" fmla="*/ 425921 h 692935"/>
                    <a:gd name="connsiteX24" fmla="*/ 89873 w 624712"/>
                    <a:gd name="connsiteY24" fmla="*/ 422013 h 692935"/>
                    <a:gd name="connsiteX25" fmla="*/ 98991 w 624712"/>
                    <a:gd name="connsiteY25" fmla="*/ 429829 h 692935"/>
                    <a:gd name="connsiteX26" fmla="*/ 113318 w 624712"/>
                    <a:gd name="connsiteY26" fmla="*/ 419409 h 692935"/>
                    <a:gd name="connsiteX27" fmla="*/ 113318 w 624712"/>
                    <a:gd name="connsiteY27" fmla="*/ 392056 h 692935"/>
                    <a:gd name="connsiteX28" fmla="*/ 101596 w 624712"/>
                    <a:gd name="connsiteY28" fmla="*/ 380333 h 692935"/>
                    <a:gd name="connsiteX29" fmla="*/ 88571 w 624712"/>
                    <a:gd name="connsiteY29" fmla="*/ 388149 h 692935"/>
                    <a:gd name="connsiteX30" fmla="*/ 82058 w 624712"/>
                    <a:gd name="connsiteY30" fmla="*/ 379031 h 692935"/>
                    <a:gd name="connsiteX31" fmla="*/ 74243 w 624712"/>
                    <a:gd name="connsiteY31" fmla="*/ 338653 h 692935"/>
                    <a:gd name="connsiteX32" fmla="*/ 75546 w 624712"/>
                    <a:gd name="connsiteY32" fmla="*/ 323023 h 692935"/>
                    <a:gd name="connsiteX33" fmla="*/ 70625 w 624712"/>
                    <a:gd name="connsiteY33" fmla="*/ 299650 h 692935"/>
                    <a:gd name="connsiteX34" fmla="*/ 85966 w 624712"/>
                    <a:gd name="connsiteY34" fmla="*/ 286227 h 692935"/>
                    <a:gd name="connsiteX35" fmla="*/ 74243 w 624712"/>
                    <a:gd name="connsiteY35" fmla="*/ 273527 h 692935"/>
                    <a:gd name="connsiteX36" fmla="*/ 85966 w 624712"/>
                    <a:gd name="connsiteY36" fmla="*/ 253990 h 692935"/>
                    <a:gd name="connsiteX37" fmla="*/ 85966 w 624712"/>
                    <a:gd name="connsiteY37" fmla="*/ 215891 h 692935"/>
                    <a:gd name="connsiteX38" fmla="*/ 82058 w 624712"/>
                    <a:gd name="connsiteY38" fmla="*/ 212961 h 692935"/>
                    <a:gd name="connsiteX39" fmla="*/ 84989 w 624712"/>
                    <a:gd name="connsiteY39" fmla="*/ 204169 h 692935"/>
                    <a:gd name="connsiteX40" fmla="*/ 70336 w 624712"/>
                    <a:gd name="connsiteY40" fmla="*/ 179747 h 692935"/>
                    <a:gd name="connsiteX41" fmla="*/ 71313 w 624712"/>
                    <a:gd name="connsiteY41" fmla="*/ 165093 h 692935"/>
                    <a:gd name="connsiteX42" fmla="*/ 87919 w 624712"/>
                    <a:gd name="connsiteY42" fmla="*/ 146532 h 692935"/>
                    <a:gd name="connsiteX43" fmla="*/ 87919 w 624712"/>
                    <a:gd name="connsiteY43" fmla="*/ 136764 h 692935"/>
                    <a:gd name="connsiteX44" fmla="*/ 63498 w 624712"/>
                    <a:gd name="connsiteY44" fmla="*/ 133833 h 692935"/>
                    <a:gd name="connsiteX45" fmla="*/ 73266 w 624712"/>
                    <a:gd name="connsiteY45" fmla="*/ 115272 h 692935"/>
                    <a:gd name="connsiteX46" fmla="*/ 80104 w 624712"/>
                    <a:gd name="connsiteY46" fmla="*/ 81082 h 692935"/>
                    <a:gd name="connsiteX47" fmla="*/ 85966 w 624712"/>
                    <a:gd name="connsiteY47" fmla="*/ 75220 h 692935"/>
                    <a:gd name="connsiteX48" fmla="*/ 78151 w 624712"/>
                    <a:gd name="connsiteY48" fmla="*/ 62521 h 692935"/>
                    <a:gd name="connsiteX49" fmla="*/ 80104 w 624712"/>
                    <a:gd name="connsiteY49" fmla="*/ 53729 h 692935"/>
                    <a:gd name="connsiteX50" fmla="*/ 91827 w 624712"/>
                    <a:gd name="connsiteY50" fmla="*/ 46890 h 692935"/>
                    <a:gd name="connsiteX51" fmla="*/ 99642 w 624712"/>
                    <a:gd name="connsiteY51" fmla="*/ 42983 h 692935"/>
                    <a:gd name="connsiteX52" fmla="*/ 94758 w 624712"/>
                    <a:gd name="connsiteY52" fmla="*/ 27353 h 692935"/>
                    <a:gd name="connsiteX53" fmla="*/ 101596 w 624712"/>
                    <a:gd name="connsiteY53" fmla="*/ 20515 h 692935"/>
                    <a:gd name="connsiteX54" fmla="*/ 102573 w 624712"/>
                    <a:gd name="connsiteY54" fmla="*/ 0 h 692935"/>
                    <a:gd name="connsiteX55" fmla="*/ 114295 w 624712"/>
                    <a:gd name="connsiteY55" fmla="*/ 0 h 692935"/>
                    <a:gd name="connsiteX56" fmla="*/ 121133 w 624712"/>
                    <a:gd name="connsiteY56" fmla="*/ 19538 h 692935"/>
                    <a:gd name="connsiteX57" fmla="*/ 127972 w 624712"/>
                    <a:gd name="connsiteY57" fmla="*/ 24422 h 692935"/>
                    <a:gd name="connsiteX58" fmla="*/ 130902 w 624712"/>
                    <a:gd name="connsiteY58" fmla="*/ 35168 h 692935"/>
                    <a:gd name="connsiteX59" fmla="*/ 143744 w 624712"/>
                    <a:gd name="connsiteY59" fmla="*/ 38378 h 692935"/>
                    <a:gd name="connsiteX60" fmla="*/ 624712 w 624712"/>
                    <a:gd name="connsiteY60" fmla="*/ 429133 h 692935"/>
                    <a:gd name="connsiteX0" fmla="*/ 143744 w 143744"/>
                    <a:gd name="connsiteY0" fmla="*/ 673145 h 692935"/>
                    <a:gd name="connsiteX1" fmla="*/ 132856 w 143744"/>
                    <a:gd name="connsiteY1" fmla="*/ 674701 h 692935"/>
                    <a:gd name="connsiteX2" fmla="*/ 109411 w 143744"/>
                    <a:gd name="connsiteY2" fmla="*/ 666885 h 692935"/>
                    <a:gd name="connsiteX3" fmla="*/ 82058 w 143744"/>
                    <a:gd name="connsiteY3" fmla="*/ 666885 h 692935"/>
                    <a:gd name="connsiteX4" fmla="*/ 72941 w 143744"/>
                    <a:gd name="connsiteY4" fmla="*/ 681213 h 692935"/>
                    <a:gd name="connsiteX5" fmla="*/ 54705 w 143744"/>
                    <a:gd name="connsiteY5" fmla="*/ 692935 h 692935"/>
                    <a:gd name="connsiteX6" fmla="*/ 52100 w 143744"/>
                    <a:gd name="connsiteY6" fmla="*/ 676003 h 692935"/>
                    <a:gd name="connsiteX7" fmla="*/ 40378 w 143744"/>
                    <a:gd name="connsiteY7" fmla="*/ 665583 h 692935"/>
                    <a:gd name="connsiteX8" fmla="*/ 49495 w 143744"/>
                    <a:gd name="connsiteY8" fmla="*/ 633021 h 692935"/>
                    <a:gd name="connsiteX9" fmla="*/ 61218 w 143744"/>
                    <a:gd name="connsiteY9" fmla="*/ 630415 h 692935"/>
                    <a:gd name="connsiteX10" fmla="*/ 61218 w 143744"/>
                    <a:gd name="connsiteY10" fmla="*/ 605667 h 692935"/>
                    <a:gd name="connsiteX11" fmla="*/ 50798 w 143744"/>
                    <a:gd name="connsiteY11" fmla="*/ 583524 h 692935"/>
                    <a:gd name="connsiteX12" fmla="*/ 31260 w 143744"/>
                    <a:gd name="connsiteY12" fmla="*/ 580920 h 692935"/>
                    <a:gd name="connsiteX13" fmla="*/ 35168 w 143744"/>
                    <a:gd name="connsiteY13" fmla="*/ 565290 h 692935"/>
                    <a:gd name="connsiteX14" fmla="*/ 0 w 143744"/>
                    <a:gd name="connsiteY14" fmla="*/ 534030 h 692935"/>
                    <a:gd name="connsiteX15" fmla="*/ 1303 w 143744"/>
                    <a:gd name="connsiteY15" fmla="*/ 514492 h 692935"/>
                    <a:gd name="connsiteX16" fmla="*/ 20840 w 143744"/>
                    <a:gd name="connsiteY16" fmla="*/ 506677 h 692935"/>
                    <a:gd name="connsiteX17" fmla="*/ 29958 w 143744"/>
                    <a:gd name="connsiteY17" fmla="*/ 480626 h 692935"/>
                    <a:gd name="connsiteX18" fmla="*/ 37773 w 143744"/>
                    <a:gd name="connsiteY18" fmla="*/ 478021 h 692935"/>
                    <a:gd name="connsiteX19" fmla="*/ 41680 w 143744"/>
                    <a:gd name="connsiteY19" fmla="*/ 467601 h 692935"/>
                    <a:gd name="connsiteX20" fmla="*/ 54705 w 143744"/>
                    <a:gd name="connsiteY20" fmla="*/ 455879 h 692935"/>
                    <a:gd name="connsiteX21" fmla="*/ 61218 w 143744"/>
                    <a:gd name="connsiteY21" fmla="*/ 448063 h 692935"/>
                    <a:gd name="connsiteX22" fmla="*/ 58613 w 143744"/>
                    <a:gd name="connsiteY22" fmla="*/ 433736 h 692935"/>
                    <a:gd name="connsiteX23" fmla="*/ 69033 w 143744"/>
                    <a:gd name="connsiteY23" fmla="*/ 425921 h 692935"/>
                    <a:gd name="connsiteX24" fmla="*/ 89873 w 143744"/>
                    <a:gd name="connsiteY24" fmla="*/ 422013 h 692935"/>
                    <a:gd name="connsiteX25" fmla="*/ 98991 w 143744"/>
                    <a:gd name="connsiteY25" fmla="*/ 429829 h 692935"/>
                    <a:gd name="connsiteX26" fmla="*/ 113318 w 143744"/>
                    <a:gd name="connsiteY26" fmla="*/ 419409 h 692935"/>
                    <a:gd name="connsiteX27" fmla="*/ 113318 w 143744"/>
                    <a:gd name="connsiteY27" fmla="*/ 392056 h 692935"/>
                    <a:gd name="connsiteX28" fmla="*/ 101596 w 143744"/>
                    <a:gd name="connsiteY28" fmla="*/ 380333 h 692935"/>
                    <a:gd name="connsiteX29" fmla="*/ 88571 w 143744"/>
                    <a:gd name="connsiteY29" fmla="*/ 388149 h 692935"/>
                    <a:gd name="connsiteX30" fmla="*/ 82058 w 143744"/>
                    <a:gd name="connsiteY30" fmla="*/ 379031 h 692935"/>
                    <a:gd name="connsiteX31" fmla="*/ 74243 w 143744"/>
                    <a:gd name="connsiteY31" fmla="*/ 338653 h 692935"/>
                    <a:gd name="connsiteX32" fmla="*/ 75546 w 143744"/>
                    <a:gd name="connsiteY32" fmla="*/ 323023 h 692935"/>
                    <a:gd name="connsiteX33" fmla="*/ 70625 w 143744"/>
                    <a:gd name="connsiteY33" fmla="*/ 299650 h 692935"/>
                    <a:gd name="connsiteX34" fmla="*/ 85966 w 143744"/>
                    <a:gd name="connsiteY34" fmla="*/ 286227 h 692935"/>
                    <a:gd name="connsiteX35" fmla="*/ 74243 w 143744"/>
                    <a:gd name="connsiteY35" fmla="*/ 273527 h 692935"/>
                    <a:gd name="connsiteX36" fmla="*/ 85966 w 143744"/>
                    <a:gd name="connsiteY36" fmla="*/ 253990 h 692935"/>
                    <a:gd name="connsiteX37" fmla="*/ 85966 w 143744"/>
                    <a:gd name="connsiteY37" fmla="*/ 215891 h 692935"/>
                    <a:gd name="connsiteX38" fmla="*/ 82058 w 143744"/>
                    <a:gd name="connsiteY38" fmla="*/ 212961 h 692935"/>
                    <a:gd name="connsiteX39" fmla="*/ 84989 w 143744"/>
                    <a:gd name="connsiteY39" fmla="*/ 204169 h 692935"/>
                    <a:gd name="connsiteX40" fmla="*/ 70336 w 143744"/>
                    <a:gd name="connsiteY40" fmla="*/ 179747 h 692935"/>
                    <a:gd name="connsiteX41" fmla="*/ 71313 w 143744"/>
                    <a:gd name="connsiteY41" fmla="*/ 165093 h 692935"/>
                    <a:gd name="connsiteX42" fmla="*/ 87919 w 143744"/>
                    <a:gd name="connsiteY42" fmla="*/ 146532 h 692935"/>
                    <a:gd name="connsiteX43" fmla="*/ 87919 w 143744"/>
                    <a:gd name="connsiteY43" fmla="*/ 136764 h 692935"/>
                    <a:gd name="connsiteX44" fmla="*/ 63498 w 143744"/>
                    <a:gd name="connsiteY44" fmla="*/ 133833 h 692935"/>
                    <a:gd name="connsiteX45" fmla="*/ 73266 w 143744"/>
                    <a:gd name="connsiteY45" fmla="*/ 115272 h 692935"/>
                    <a:gd name="connsiteX46" fmla="*/ 80104 w 143744"/>
                    <a:gd name="connsiteY46" fmla="*/ 81082 h 692935"/>
                    <a:gd name="connsiteX47" fmla="*/ 85966 w 143744"/>
                    <a:gd name="connsiteY47" fmla="*/ 75220 h 692935"/>
                    <a:gd name="connsiteX48" fmla="*/ 78151 w 143744"/>
                    <a:gd name="connsiteY48" fmla="*/ 62521 h 692935"/>
                    <a:gd name="connsiteX49" fmla="*/ 80104 w 143744"/>
                    <a:gd name="connsiteY49" fmla="*/ 53729 h 692935"/>
                    <a:gd name="connsiteX50" fmla="*/ 91827 w 143744"/>
                    <a:gd name="connsiteY50" fmla="*/ 46890 h 692935"/>
                    <a:gd name="connsiteX51" fmla="*/ 99642 w 143744"/>
                    <a:gd name="connsiteY51" fmla="*/ 42983 h 692935"/>
                    <a:gd name="connsiteX52" fmla="*/ 94758 w 143744"/>
                    <a:gd name="connsiteY52" fmla="*/ 27353 h 692935"/>
                    <a:gd name="connsiteX53" fmla="*/ 101596 w 143744"/>
                    <a:gd name="connsiteY53" fmla="*/ 20515 h 692935"/>
                    <a:gd name="connsiteX54" fmla="*/ 102573 w 143744"/>
                    <a:gd name="connsiteY54" fmla="*/ 0 h 692935"/>
                    <a:gd name="connsiteX55" fmla="*/ 114295 w 143744"/>
                    <a:gd name="connsiteY55" fmla="*/ 0 h 692935"/>
                    <a:gd name="connsiteX56" fmla="*/ 121133 w 143744"/>
                    <a:gd name="connsiteY56" fmla="*/ 19538 h 692935"/>
                    <a:gd name="connsiteX57" fmla="*/ 127972 w 143744"/>
                    <a:gd name="connsiteY57" fmla="*/ 24422 h 692935"/>
                    <a:gd name="connsiteX58" fmla="*/ 130902 w 143744"/>
                    <a:gd name="connsiteY58" fmla="*/ 35168 h 692935"/>
                    <a:gd name="connsiteX59" fmla="*/ 143744 w 143744"/>
                    <a:gd name="connsiteY59" fmla="*/ 38378 h 692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43744" h="692935">
                      <a:moveTo>
                        <a:pt x="143744" y="673145"/>
                      </a:moveTo>
                      <a:lnTo>
                        <a:pt x="132856" y="674701"/>
                      </a:lnTo>
                      <a:lnTo>
                        <a:pt x="109411" y="666885"/>
                      </a:lnTo>
                      <a:lnTo>
                        <a:pt x="82058" y="666885"/>
                      </a:lnTo>
                      <a:lnTo>
                        <a:pt x="72941" y="681213"/>
                      </a:lnTo>
                      <a:lnTo>
                        <a:pt x="54705" y="692935"/>
                      </a:lnTo>
                      <a:lnTo>
                        <a:pt x="52100" y="676003"/>
                      </a:lnTo>
                      <a:lnTo>
                        <a:pt x="40378" y="665583"/>
                      </a:lnTo>
                      <a:lnTo>
                        <a:pt x="49495" y="633021"/>
                      </a:lnTo>
                      <a:lnTo>
                        <a:pt x="61218" y="630415"/>
                      </a:lnTo>
                      <a:lnTo>
                        <a:pt x="61218" y="605667"/>
                      </a:lnTo>
                      <a:lnTo>
                        <a:pt x="50798" y="583524"/>
                      </a:lnTo>
                      <a:lnTo>
                        <a:pt x="31260" y="580920"/>
                      </a:lnTo>
                      <a:lnTo>
                        <a:pt x="35168" y="565290"/>
                      </a:lnTo>
                      <a:lnTo>
                        <a:pt x="0" y="534030"/>
                      </a:lnTo>
                      <a:cubicBezTo>
                        <a:pt x="434" y="527517"/>
                        <a:pt x="869" y="521005"/>
                        <a:pt x="1303" y="514492"/>
                      </a:cubicBezTo>
                      <a:lnTo>
                        <a:pt x="20840" y="506677"/>
                      </a:lnTo>
                      <a:lnTo>
                        <a:pt x="29958" y="480626"/>
                      </a:lnTo>
                      <a:lnTo>
                        <a:pt x="37773" y="478021"/>
                      </a:lnTo>
                      <a:lnTo>
                        <a:pt x="41680" y="467601"/>
                      </a:lnTo>
                      <a:lnTo>
                        <a:pt x="54705" y="455879"/>
                      </a:lnTo>
                      <a:lnTo>
                        <a:pt x="61218" y="448063"/>
                      </a:lnTo>
                      <a:lnTo>
                        <a:pt x="58613" y="433736"/>
                      </a:lnTo>
                      <a:lnTo>
                        <a:pt x="69033" y="425921"/>
                      </a:lnTo>
                      <a:lnTo>
                        <a:pt x="89873" y="422013"/>
                      </a:lnTo>
                      <a:lnTo>
                        <a:pt x="98991" y="429829"/>
                      </a:lnTo>
                      <a:lnTo>
                        <a:pt x="113318" y="419409"/>
                      </a:lnTo>
                      <a:lnTo>
                        <a:pt x="113318" y="392056"/>
                      </a:lnTo>
                      <a:lnTo>
                        <a:pt x="101596" y="380333"/>
                      </a:lnTo>
                      <a:lnTo>
                        <a:pt x="88571" y="388149"/>
                      </a:lnTo>
                      <a:lnTo>
                        <a:pt x="82058" y="379031"/>
                      </a:lnTo>
                      <a:lnTo>
                        <a:pt x="74243" y="338653"/>
                      </a:lnTo>
                      <a:lnTo>
                        <a:pt x="75546" y="323023"/>
                      </a:lnTo>
                      <a:lnTo>
                        <a:pt x="70625" y="299650"/>
                      </a:lnTo>
                      <a:lnTo>
                        <a:pt x="85966" y="286227"/>
                      </a:lnTo>
                      <a:lnTo>
                        <a:pt x="74243" y="273527"/>
                      </a:lnTo>
                      <a:lnTo>
                        <a:pt x="85966" y="253990"/>
                      </a:lnTo>
                      <a:lnTo>
                        <a:pt x="85966" y="215891"/>
                      </a:lnTo>
                      <a:lnTo>
                        <a:pt x="82058" y="212961"/>
                      </a:lnTo>
                      <a:lnTo>
                        <a:pt x="84989" y="204169"/>
                      </a:lnTo>
                      <a:lnTo>
                        <a:pt x="70336" y="179747"/>
                      </a:lnTo>
                      <a:cubicBezTo>
                        <a:pt x="70662" y="174862"/>
                        <a:pt x="70987" y="169978"/>
                        <a:pt x="71313" y="165093"/>
                      </a:cubicBezTo>
                      <a:lnTo>
                        <a:pt x="87919" y="146532"/>
                      </a:lnTo>
                      <a:lnTo>
                        <a:pt x="87919" y="136764"/>
                      </a:lnTo>
                      <a:lnTo>
                        <a:pt x="63498" y="133833"/>
                      </a:lnTo>
                      <a:lnTo>
                        <a:pt x="73266" y="115272"/>
                      </a:lnTo>
                      <a:lnTo>
                        <a:pt x="80104" y="81082"/>
                      </a:lnTo>
                      <a:lnTo>
                        <a:pt x="85966" y="75220"/>
                      </a:lnTo>
                      <a:lnTo>
                        <a:pt x="78151" y="62521"/>
                      </a:lnTo>
                      <a:lnTo>
                        <a:pt x="80104" y="53729"/>
                      </a:lnTo>
                      <a:lnTo>
                        <a:pt x="91827" y="46890"/>
                      </a:lnTo>
                      <a:lnTo>
                        <a:pt x="99642" y="42983"/>
                      </a:lnTo>
                      <a:lnTo>
                        <a:pt x="94758" y="27353"/>
                      </a:lnTo>
                      <a:lnTo>
                        <a:pt x="101596" y="20515"/>
                      </a:lnTo>
                      <a:cubicBezTo>
                        <a:pt x="101922" y="13677"/>
                        <a:pt x="102247" y="6838"/>
                        <a:pt x="102573" y="0"/>
                      </a:cubicBezTo>
                      <a:lnTo>
                        <a:pt x="114295" y="0"/>
                      </a:lnTo>
                      <a:lnTo>
                        <a:pt x="121133" y="19538"/>
                      </a:lnTo>
                      <a:lnTo>
                        <a:pt x="127972" y="24422"/>
                      </a:lnTo>
                      <a:lnTo>
                        <a:pt x="130902" y="35168"/>
                      </a:lnTo>
                      <a:lnTo>
                        <a:pt x="143744" y="38378"/>
                      </a:lnTo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29" name="フリーフォーム: 図形 628">
                  <a:extLst>
                    <a:ext uri="{FF2B5EF4-FFF2-40B4-BE49-F238E27FC236}">
                      <a16:creationId xmlns:a16="http://schemas.microsoft.com/office/drawing/2014/main" id="{7D310EC1-7454-67D1-E1DB-86B14BFE85CE}"/>
                    </a:ext>
                  </a:extLst>
                </p:cNvPr>
                <p:cNvSpPr/>
                <p:nvPr/>
              </p:nvSpPr>
              <p:spPr>
                <a:xfrm>
                  <a:off x="1820951" y="1326527"/>
                  <a:ext cx="731885" cy="696322"/>
                </a:xfrm>
                <a:custGeom>
                  <a:avLst/>
                  <a:gdLst>
                    <a:gd name="connsiteX0" fmla="*/ 2237124 w 3568084"/>
                    <a:gd name="connsiteY0" fmla="*/ 0 h 3394710"/>
                    <a:gd name="connsiteX1" fmla="*/ 2267604 w 3568084"/>
                    <a:gd name="connsiteY1" fmla="*/ 45720 h 3394710"/>
                    <a:gd name="connsiteX2" fmla="*/ 2221884 w 3568084"/>
                    <a:gd name="connsiteY2" fmla="*/ 144780 h 3394710"/>
                    <a:gd name="connsiteX3" fmla="*/ 2328564 w 3568084"/>
                    <a:gd name="connsiteY3" fmla="*/ 182880 h 3394710"/>
                    <a:gd name="connsiteX4" fmla="*/ 2412384 w 3568084"/>
                    <a:gd name="connsiteY4" fmla="*/ 182880 h 3394710"/>
                    <a:gd name="connsiteX5" fmla="*/ 2503824 w 3568084"/>
                    <a:gd name="connsiteY5" fmla="*/ 167640 h 3394710"/>
                    <a:gd name="connsiteX6" fmla="*/ 2610504 w 3568084"/>
                    <a:gd name="connsiteY6" fmla="*/ 251460 h 3394710"/>
                    <a:gd name="connsiteX7" fmla="*/ 2656224 w 3568084"/>
                    <a:gd name="connsiteY7" fmla="*/ 274320 h 3394710"/>
                    <a:gd name="connsiteX8" fmla="*/ 2656224 w 3568084"/>
                    <a:gd name="connsiteY8" fmla="*/ 335280 h 3394710"/>
                    <a:gd name="connsiteX9" fmla="*/ 2648604 w 3568084"/>
                    <a:gd name="connsiteY9" fmla="*/ 419100 h 3394710"/>
                    <a:gd name="connsiteX10" fmla="*/ 2732424 w 3568084"/>
                    <a:gd name="connsiteY10" fmla="*/ 434340 h 3394710"/>
                    <a:gd name="connsiteX11" fmla="*/ 2694324 w 3568084"/>
                    <a:gd name="connsiteY11" fmla="*/ 541020 h 3394710"/>
                    <a:gd name="connsiteX12" fmla="*/ 2747664 w 3568084"/>
                    <a:gd name="connsiteY12" fmla="*/ 678180 h 3394710"/>
                    <a:gd name="connsiteX13" fmla="*/ 2823864 w 3568084"/>
                    <a:gd name="connsiteY13" fmla="*/ 601980 h 3394710"/>
                    <a:gd name="connsiteX14" fmla="*/ 2945784 w 3568084"/>
                    <a:gd name="connsiteY14" fmla="*/ 579120 h 3394710"/>
                    <a:gd name="connsiteX15" fmla="*/ 3014364 w 3568084"/>
                    <a:gd name="connsiteY15" fmla="*/ 533400 h 3394710"/>
                    <a:gd name="connsiteX16" fmla="*/ 3052464 w 3568084"/>
                    <a:gd name="connsiteY16" fmla="*/ 579120 h 3394710"/>
                    <a:gd name="connsiteX17" fmla="*/ 3189624 w 3568084"/>
                    <a:gd name="connsiteY17" fmla="*/ 556260 h 3394710"/>
                    <a:gd name="connsiteX18" fmla="*/ 3220104 w 3568084"/>
                    <a:gd name="connsiteY18" fmla="*/ 480060 h 3394710"/>
                    <a:gd name="connsiteX19" fmla="*/ 3349644 w 3568084"/>
                    <a:gd name="connsiteY19" fmla="*/ 434340 h 3394710"/>
                    <a:gd name="connsiteX20" fmla="*/ 3425844 w 3568084"/>
                    <a:gd name="connsiteY20" fmla="*/ 381000 h 3394710"/>
                    <a:gd name="connsiteX21" fmla="*/ 3473060 w 3568084"/>
                    <a:gd name="connsiteY21" fmla="*/ 422970 h 3394710"/>
                    <a:gd name="connsiteX22" fmla="*/ 3568084 w 3568084"/>
                    <a:gd name="connsiteY22" fmla="*/ 448310 h 3394710"/>
                    <a:gd name="connsiteX23" fmla="*/ 3472834 w 3568084"/>
                    <a:gd name="connsiteY23" fmla="*/ 422910 h 3394710"/>
                    <a:gd name="connsiteX24" fmla="*/ 3377584 w 3568084"/>
                    <a:gd name="connsiteY24" fmla="*/ 505460 h 3394710"/>
                    <a:gd name="connsiteX25" fmla="*/ 3402984 w 3568084"/>
                    <a:gd name="connsiteY25" fmla="*/ 588010 h 3394710"/>
                    <a:gd name="connsiteX26" fmla="*/ 3472834 w 3568084"/>
                    <a:gd name="connsiteY26" fmla="*/ 638810 h 3394710"/>
                    <a:gd name="connsiteX27" fmla="*/ 3466484 w 3568084"/>
                    <a:gd name="connsiteY27" fmla="*/ 676910 h 3394710"/>
                    <a:gd name="connsiteX28" fmla="*/ 3479184 w 3568084"/>
                    <a:gd name="connsiteY28" fmla="*/ 708660 h 3394710"/>
                    <a:gd name="connsiteX29" fmla="*/ 3479184 w 3568084"/>
                    <a:gd name="connsiteY29" fmla="*/ 753110 h 3394710"/>
                    <a:gd name="connsiteX30" fmla="*/ 3409334 w 3568084"/>
                    <a:gd name="connsiteY30" fmla="*/ 721360 h 3394710"/>
                    <a:gd name="connsiteX31" fmla="*/ 3339484 w 3568084"/>
                    <a:gd name="connsiteY31" fmla="*/ 772160 h 3394710"/>
                    <a:gd name="connsiteX32" fmla="*/ 3339484 w 3568084"/>
                    <a:gd name="connsiteY32" fmla="*/ 829310 h 3394710"/>
                    <a:gd name="connsiteX33" fmla="*/ 3301384 w 3568084"/>
                    <a:gd name="connsiteY33" fmla="*/ 949960 h 3394710"/>
                    <a:gd name="connsiteX34" fmla="*/ 3244234 w 3568084"/>
                    <a:gd name="connsiteY34" fmla="*/ 969010 h 3394710"/>
                    <a:gd name="connsiteX35" fmla="*/ 3206134 w 3568084"/>
                    <a:gd name="connsiteY35" fmla="*/ 1045210 h 3394710"/>
                    <a:gd name="connsiteX36" fmla="*/ 3180734 w 3568084"/>
                    <a:gd name="connsiteY36" fmla="*/ 1146810 h 3394710"/>
                    <a:gd name="connsiteX37" fmla="*/ 3079134 w 3568084"/>
                    <a:gd name="connsiteY37" fmla="*/ 1191260 h 3394710"/>
                    <a:gd name="connsiteX38" fmla="*/ 3047384 w 3568084"/>
                    <a:gd name="connsiteY38" fmla="*/ 1254760 h 3394710"/>
                    <a:gd name="connsiteX39" fmla="*/ 3041034 w 3568084"/>
                    <a:gd name="connsiteY39" fmla="*/ 1299210 h 3394710"/>
                    <a:gd name="connsiteX40" fmla="*/ 3104534 w 3568084"/>
                    <a:gd name="connsiteY40" fmla="*/ 1324610 h 3394710"/>
                    <a:gd name="connsiteX41" fmla="*/ 3053734 w 3568084"/>
                    <a:gd name="connsiteY41" fmla="*/ 1375410 h 3394710"/>
                    <a:gd name="connsiteX42" fmla="*/ 3053734 w 3568084"/>
                    <a:gd name="connsiteY42" fmla="*/ 1464310 h 3394710"/>
                    <a:gd name="connsiteX43" fmla="*/ 3002934 w 3568084"/>
                    <a:gd name="connsiteY43" fmla="*/ 1546860 h 3394710"/>
                    <a:gd name="connsiteX44" fmla="*/ 3066434 w 3568084"/>
                    <a:gd name="connsiteY44" fmla="*/ 1559560 h 3394710"/>
                    <a:gd name="connsiteX45" fmla="*/ 3142634 w 3568084"/>
                    <a:gd name="connsiteY45" fmla="*/ 1667510 h 3394710"/>
                    <a:gd name="connsiteX46" fmla="*/ 3060084 w 3568084"/>
                    <a:gd name="connsiteY46" fmla="*/ 1692910 h 3394710"/>
                    <a:gd name="connsiteX47" fmla="*/ 3015634 w 3568084"/>
                    <a:gd name="connsiteY47" fmla="*/ 1781810 h 3394710"/>
                    <a:gd name="connsiteX48" fmla="*/ 3009284 w 3568084"/>
                    <a:gd name="connsiteY48" fmla="*/ 1864360 h 3394710"/>
                    <a:gd name="connsiteX49" fmla="*/ 3041034 w 3568084"/>
                    <a:gd name="connsiteY49" fmla="*/ 1896110 h 3394710"/>
                    <a:gd name="connsiteX50" fmla="*/ 3047384 w 3568084"/>
                    <a:gd name="connsiteY50" fmla="*/ 1953260 h 3394710"/>
                    <a:gd name="connsiteX51" fmla="*/ 3098184 w 3568084"/>
                    <a:gd name="connsiteY51" fmla="*/ 1953260 h 3394710"/>
                    <a:gd name="connsiteX52" fmla="*/ 3187084 w 3568084"/>
                    <a:gd name="connsiteY52" fmla="*/ 2042160 h 3394710"/>
                    <a:gd name="connsiteX53" fmla="*/ 3187084 w 3568084"/>
                    <a:gd name="connsiteY53" fmla="*/ 2137410 h 3394710"/>
                    <a:gd name="connsiteX54" fmla="*/ 3244234 w 3568084"/>
                    <a:gd name="connsiteY54" fmla="*/ 2175510 h 3394710"/>
                    <a:gd name="connsiteX55" fmla="*/ 3199784 w 3568084"/>
                    <a:gd name="connsiteY55" fmla="*/ 2226310 h 3394710"/>
                    <a:gd name="connsiteX56" fmla="*/ 3206134 w 3568084"/>
                    <a:gd name="connsiteY56" fmla="*/ 2296160 h 3394710"/>
                    <a:gd name="connsiteX57" fmla="*/ 3123584 w 3568084"/>
                    <a:gd name="connsiteY57" fmla="*/ 2296160 h 3394710"/>
                    <a:gd name="connsiteX58" fmla="*/ 3066434 w 3568084"/>
                    <a:gd name="connsiteY58" fmla="*/ 2353310 h 3394710"/>
                    <a:gd name="connsiteX59" fmla="*/ 2971184 w 3568084"/>
                    <a:gd name="connsiteY59" fmla="*/ 2359660 h 3394710"/>
                    <a:gd name="connsiteX60" fmla="*/ 2964834 w 3568084"/>
                    <a:gd name="connsiteY60" fmla="*/ 2429510 h 3394710"/>
                    <a:gd name="connsiteX61" fmla="*/ 2780684 w 3568084"/>
                    <a:gd name="connsiteY61" fmla="*/ 2607310 h 3394710"/>
                    <a:gd name="connsiteX62" fmla="*/ 2767984 w 3568084"/>
                    <a:gd name="connsiteY62" fmla="*/ 2747010 h 3394710"/>
                    <a:gd name="connsiteX63" fmla="*/ 2685434 w 3568084"/>
                    <a:gd name="connsiteY63" fmla="*/ 2759710 h 3394710"/>
                    <a:gd name="connsiteX64" fmla="*/ 2615584 w 3568084"/>
                    <a:gd name="connsiteY64" fmla="*/ 2823210 h 3394710"/>
                    <a:gd name="connsiteX65" fmla="*/ 2513984 w 3568084"/>
                    <a:gd name="connsiteY65" fmla="*/ 2848610 h 3394710"/>
                    <a:gd name="connsiteX66" fmla="*/ 2367934 w 3568084"/>
                    <a:gd name="connsiteY66" fmla="*/ 2785110 h 3394710"/>
                    <a:gd name="connsiteX67" fmla="*/ 2355234 w 3568084"/>
                    <a:gd name="connsiteY67" fmla="*/ 2905760 h 3394710"/>
                    <a:gd name="connsiteX68" fmla="*/ 2259984 w 3568084"/>
                    <a:gd name="connsiteY68" fmla="*/ 2975610 h 3394710"/>
                    <a:gd name="connsiteX69" fmla="*/ 2215534 w 3568084"/>
                    <a:gd name="connsiteY69" fmla="*/ 3026410 h 3394710"/>
                    <a:gd name="connsiteX70" fmla="*/ 2253634 w 3568084"/>
                    <a:gd name="connsiteY70" fmla="*/ 3108960 h 3394710"/>
                    <a:gd name="connsiteX71" fmla="*/ 2158384 w 3568084"/>
                    <a:gd name="connsiteY71" fmla="*/ 3064510 h 3394710"/>
                    <a:gd name="connsiteX72" fmla="*/ 2101234 w 3568084"/>
                    <a:gd name="connsiteY72" fmla="*/ 3096260 h 3394710"/>
                    <a:gd name="connsiteX73" fmla="*/ 2107584 w 3568084"/>
                    <a:gd name="connsiteY73" fmla="*/ 3166110 h 3394710"/>
                    <a:gd name="connsiteX74" fmla="*/ 2056784 w 3568084"/>
                    <a:gd name="connsiteY74" fmla="*/ 3229610 h 3394710"/>
                    <a:gd name="connsiteX75" fmla="*/ 2037734 w 3568084"/>
                    <a:gd name="connsiteY75" fmla="*/ 3274060 h 3394710"/>
                    <a:gd name="connsiteX76" fmla="*/ 2063134 w 3568084"/>
                    <a:gd name="connsiteY76" fmla="*/ 3337560 h 3394710"/>
                    <a:gd name="connsiteX77" fmla="*/ 1929784 w 3568084"/>
                    <a:gd name="connsiteY77" fmla="*/ 3356610 h 3394710"/>
                    <a:gd name="connsiteX78" fmla="*/ 1853584 w 3568084"/>
                    <a:gd name="connsiteY78" fmla="*/ 3337560 h 3394710"/>
                    <a:gd name="connsiteX79" fmla="*/ 1796434 w 3568084"/>
                    <a:gd name="connsiteY79" fmla="*/ 3286760 h 3394710"/>
                    <a:gd name="connsiteX80" fmla="*/ 1701184 w 3568084"/>
                    <a:gd name="connsiteY80" fmla="*/ 3280410 h 3394710"/>
                    <a:gd name="connsiteX81" fmla="*/ 1675784 w 3568084"/>
                    <a:gd name="connsiteY81" fmla="*/ 3337560 h 3394710"/>
                    <a:gd name="connsiteX82" fmla="*/ 1663084 w 3568084"/>
                    <a:gd name="connsiteY82" fmla="*/ 3394710 h 3394710"/>
                    <a:gd name="connsiteX83" fmla="*/ 1580534 w 3568084"/>
                    <a:gd name="connsiteY83" fmla="*/ 3394710 h 3394710"/>
                    <a:gd name="connsiteX84" fmla="*/ 1523384 w 3568084"/>
                    <a:gd name="connsiteY84" fmla="*/ 3312160 h 3394710"/>
                    <a:gd name="connsiteX85" fmla="*/ 1485284 w 3568084"/>
                    <a:gd name="connsiteY85" fmla="*/ 3223260 h 3394710"/>
                    <a:gd name="connsiteX86" fmla="*/ 1447184 w 3568084"/>
                    <a:gd name="connsiteY86" fmla="*/ 3210560 h 3394710"/>
                    <a:gd name="connsiteX87" fmla="*/ 1402734 w 3568084"/>
                    <a:gd name="connsiteY87" fmla="*/ 3191510 h 3394710"/>
                    <a:gd name="connsiteX88" fmla="*/ 1320184 w 3568084"/>
                    <a:gd name="connsiteY88" fmla="*/ 3134360 h 3394710"/>
                    <a:gd name="connsiteX89" fmla="*/ 1275734 w 3568084"/>
                    <a:gd name="connsiteY89" fmla="*/ 3153410 h 3394710"/>
                    <a:gd name="connsiteX90" fmla="*/ 1243984 w 3568084"/>
                    <a:gd name="connsiteY90" fmla="*/ 3204210 h 3394710"/>
                    <a:gd name="connsiteX91" fmla="*/ 1174134 w 3568084"/>
                    <a:gd name="connsiteY91" fmla="*/ 3153410 h 3394710"/>
                    <a:gd name="connsiteX92" fmla="*/ 1047134 w 3568084"/>
                    <a:gd name="connsiteY92" fmla="*/ 3172460 h 3394710"/>
                    <a:gd name="connsiteX93" fmla="*/ 1021734 w 3568084"/>
                    <a:gd name="connsiteY93" fmla="*/ 3216910 h 3394710"/>
                    <a:gd name="connsiteX94" fmla="*/ 989984 w 3568084"/>
                    <a:gd name="connsiteY94" fmla="*/ 3280410 h 3394710"/>
                    <a:gd name="connsiteX95" fmla="*/ 856634 w 3568084"/>
                    <a:gd name="connsiteY95" fmla="*/ 3286760 h 3394710"/>
                    <a:gd name="connsiteX96" fmla="*/ 761384 w 3568084"/>
                    <a:gd name="connsiteY96" fmla="*/ 3293110 h 3394710"/>
                    <a:gd name="connsiteX97" fmla="*/ 742334 w 3568084"/>
                    <a:gd name="connsiteY97" fmla="*/ 3343910 h 3394710"/>
                    <a:gd name="connsiteX98" fmla="*/ 647084 w 3568084"/>
                    <a:gd name="connsiteY98" fmla="*/ 3382010 h 3394710"/>
                    <a:gd name="connsiteX99" fmla="*/ 577234 w 3568084"/>
                    <a:gd name="connsiteY99" fmla="*/ 3343910 h 3394710"/>
                    <a:gd name="connsiteX100" fmla="*/ 520084 w 3568084"/>
                    <a:gd name="connsiteY100" fmla="*/ 3255010 h 3394710"/>
                    <a:gd name="connsiteX101" fmla="*/ 570884 w 3568084"/>
                    <a:gd name="connsiteY101" fmla="*/ 3159760 h 3394710"/>
                    <a:gd name="connsiteX102" fmla="*/ 545484 w 3568084"/>
                    <a:gd name="connsiteY102" fmla="*/ 2981960 h 3394710"/>
                    <a:gd name="connsiteX103" fmla="*/ 462934 w 3568084"/>
                    <a:gd name="connsiteY103" fmla="*/ 2861310 h 3394710"/>
                    <a:gd name="connsiteX104" fmla="*/ 412134 w 3568084"/>
                    <a:gd name="connsiteY104" fmla="*/ 2835910 h 3394710"/>
                    <a:gd name="connsiteX105" fmla="*/ 361334 w 3568084"/>
                    <a:gd name="connsiteY105" fmla="*/ 2727960 h 3394710"/>
                    <a:gd name="connsiteX106" fmla="*/ 399434 w 3568084"/>
                    <a:gd name="connsiteY106" fmla="*/ 2537460 h 3394710"/>
                    <a:gd name="connsiteX107" fmla="*/ 354984 w 3568084"/>
                    <a:gd name="connsiteY107" fmla="*/ 2524760 h 3394710"/>
                    <a:gd name="connsiteX108" fmla="*/ 259734 w 3568084"/>
                    <a:gd name="connsiteY108" fmla="*/ 2346960 h 3394710"/>
                    <a:gd name="connsiteX109" fmla="*/ 329584 w 3568084"/>
                    <a:gd name="connsiteY109" fmla="*/ 2004060 h 3394710"/>
                    <a:gd name="connsiteX110" fmla="*/ 177184 w 3568084"/>
                    <a:gd name="connsiteY110" fmla="*/ 1934210 h 3394710"/>
                    <a:gd name="connsiteX111" fmla="*/ 69234 w 3568084"/>
                    <a:gd name="connsiteY111" fmla="*/ 1724660 h 3394710"/>
                    <a:gd name="connsiteX112" fmla="*/ 120034 w 3568084"/>
                    <a:gd name="connsiteY112" fmla="*/ 1565910 h 3394710"/>
                    <a:gd name="connsiteX113" fmla="*/ 81934 w 3568084"/>
                    <a:gd name="connsiteY113" fmla="*/ 1464310 h 3394710"/>
                    <a:gd name="connsiteX114" fmla="*/ 170834 w 3568084"/>
                    <a:gd name="connsiteY114" fmla="*/ 1337310 h 3394710"/>
                    <a:gd name="connsiteX115" fmla="*/ 151784 w 3568084"/>
                    <a:gd name="connsiteY115" fmla="*/ 1280160 h 3394710"/>
                    <a:gd name="connsiteX116" fmla="*/ 94634 w 3568084"/>
                    <a:gd name="connsiteY116" fmla="*/ 1229360 h 3394710"/>
                    <a:gd name="connsiteX117" fmla="*/ 12084 w 3568084"/>
                    <a:gd name="connsiteY117" fmla="*/ 1140460 h 3394710"/>
                    <a:gd name="connsiteX118" fmla="*/ 0 w 3568084"/>
                    <a:gd name="connsiteY118" fmla="*/ 1067954 h 3394710"/>
                    <a:gd name="connsiteX119" fmla="*/ 65424 w 3568084"/>
                    <a:gd name="connsiteY119" fmla="*/ 1028700 h 3394710"/>
                    <a:gd name="connsiteX120" fmla="*/ 50184 w 3568084"/>
                    <a:gd name="connsiteY120" fmla="*/ 944880 h 3394710"/>
                    <a:gd name="connsiteX121" fmla="*/ 95904 w 3568084"/>
                    <a:gd name="connsiteY121" fmla="*/ 929640 h 3394710"/>
                    <a:gd name="connsiteX122" fmla="*/ 141624 w 3568084"/>
                    <a:gd name="connsiteY122" fmla="*/ 960120 h 3394710"/>
                    <a:gd name="connsiteX123" fmla="*/ 194964 w 3568084"/>
                    <a:gd name="connsiteY123" fmla="*/ 922020 h 3394710"/>
                    <a:gd name="connsiteX124" fmla="*/ 324504 w 3568084"/>
                    <a:gd name="connsiteY124" fmla="*/ 929640 h 3394710"/>
                    <a:gd name="connsiteX125" fmla="*/ 415944 w 3568084"/>
                    <a:gd name="connsiteY125" fmla="*/ 861060 h 3394710"/>
                    <a:gd name="connsiteX126" fmla="*/ 393084 w 3568084"/>
                    <a:gd name="connsiteY126" fmla="*/ 624840 h 3394710"/>
                    <a:gd name="connsiteX127" fmla="*/ 530244 w 3568084"/>
                    <a:gd name="connsiteY127" fmla="*/ 670560 h 3394710"/>
                    <a:gd name="connsiteX128" fmla="*/ 789324 w 3568084"/>
                    <a:gd name="connsiteY128" fmla="*/ 601980 h 3394710"/>
                    <a:gd name="connsiteX129" fmla="*/ 728364 w 3568084"/>
                    <a:gd name="connsiteY129" fmla="*/ 480060 h 3394710"/>
                    <a:gd name="connsiteX130" fmla="*/ 758844 w 3568084"/>
                    <a:gd name="connsiteY130" fmla="*/ 419100 h 3394710"/>
                    <a:gd name="connsiteX131" fmla="*/ 873144 w 3568084"/>
                    <a:gd name="connsiteY131" fmla="*/ 396240 h 3394710"/>
                    <a:gd name="connsiteX132" fmla="*/ 896004 w 3568084"/>
                    <a:gd name="connsiteY132" fmla="*/ 312420 h 3394710"/>
                    <a:gd name="connsiteX133" fmla="*/ 926484 w 3568084"/>
                    <a:gd name="connsiteY133" fmla="*/ 167640 h 3394710"/>
                    <a:gd name="connsiteX134" fmla="*/ 987444 w 3568084"/>
                    <a:gd name="connsiteY134" fmla="*/ 45720 h 3394710"/>
                    <a:gd name="connsiteX135" fmla="*/ 1040784 w 3568084"/>
                    <a:gd name="connsiteY135" fmla="*/ 38100 h 3394710"/>
                    <a:gd name="connsiteX136" fmla="*/ 1254144 w 3568084"/>
                    <a:gd name="connsiteY136" fmla="*/ 106680 h 3394710"/>
                    <a:gd name="connsiteX137" fmla="*/ 1353204 w 3568084"/>
                    <a:gd name="connsiteY137" fmla="*/ 99060 h 3394710"/>
                    <a:gd name="connsiteX138" fmla="*/ 1604664 w 3568084"/>
                    <a:gd name="connsiteY138" fmla="*/ 198120 h 3394710"/>
                    <a:gd name="connsiteX139" fmla="*/ 1688484 w 3568084"/>
                    <a:gd name="connsiteY139" fmla="*/ 373380 h 3394710"/>
                    <a:gd name="connsiteX140" fmla="*/ 1764684 w 3568084"/>
                    <a:gd name="connsiteY140" fmla="*/ 365760 h 3394710"/>
                    <a:gd name="connsiteX141" fmla="*/ 1810404 w 3568084"/>
                    <a:gd name="connsiteY141" fmla="*/ 289560 h 3394710"/>
                    <a:gd name="connsiteX142" fmla="*/ 1810404 w 3568084"/>
                    <a:gd name="connsiteY142" fmla="*/ 228600 h 3394710"/>
                    <a:gd name="connsiteX143" fmla="*/ 1917084 w 3568084"/>
                    <a:gd name="connsiteY143" fmla="*/ 213360 h 3394710"/>
                    <a:gd name="connsiteX144" fmla="*/ 1924704 w 3568084"/>
                    <a:gd name="connsiteY144" fmla="*/ 160020 h 3394710"/>
                    <a:gd name="connsiteX145" fmla="*/ 2008524 w 3568084"/>
                    <a:gd name="connsiteY145" fmla="*/ 160020 h 3394710"/>
                    <a:gd name="connsiteX146" fmla="*/ 2016144 w 3568084"/>
                    <a:gd name="connsiteY146" fmla="*/ 83820 h 3394710"/>
                    <a:gd name="connsiteX147" fmla="*/ 2160924 w 3568084"/>
                    <a:gd name="connsiteY147" fmla="*/ 7620 h 3394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</a:cxnLst>
                  <a:rect l="l" t="t" r="r" b="b"/>
                  <a:pathLst>
                    <a:path w="3568084" h="3394710">
                      <a:moveTo>
                        <a:pt x="2237124" y="0"/>
                      </a:moveTo>
                      <a:lnTo>
                        <a:pt x="2267604" y="45720"/>
                      </a:lnTo>
                      <a:lnTo>
                        <a:pt x="2221884" y="144780"/>
                      </a:lnTo>
                      <a:lnTo>
                        <a:pt x="2328564" y="182880"/>
                      </a:lnTo>
                      <a:lnTo>
                        <a:pt x="2412384" y="182880"/>
                      </a:lnTo>
                      <a:lnTo>
                        <a:pt x="2503824" y="167640"/>
                      </a:lnTo>
                      <a:lnTo>
                        <a:pt x="2610504" y="251460"/>
                      </a:lnTo>
                      <a:lnTo>
                        <a:pt x="2656224" y="274320"/>
                      </a:lnTo>
                      <a:lnTo>
                        <a:pt x="2656224" y="335280"/>
                      </a:lnTo>
                      <a:lnTo>
                        <a:pt x="2648604" y="419100"/>
                      </a:lnTo>
                      <a:lnTo>
                        <a:pt x="2732424" y="434340"/>
                      </a:lnTo>
                      <a:lnTo>
                        <a:pt x="2694324" y="541020"/>
                      </a:lnTo>
                      <a:lnTo>
                        <a:pt x="2747664" y="678180"/>
                      </a:lnTo>
                      <a:lnTo>
                        <a:pt x="2823864" y="601980"/>
                      </a:lnTo>
                      <a:lnTo>
                        <a:pt x="2945784" y="579120"/>
                      </a:lnTo>
                      <a:lnTo>
                        <a:pt x="3014364" y="533400"/>
                      </a:lnTo>
                      <a:lnTo>
                        <a:pt x="3052464" y="579120"/>
                      </a:lnTo>
                      <a:lnTo>
                        <a:pt x="3189624" y="556260"/>
                      </a:lnTo>
                      <a:lnTo>
                        <a:pt x="3220104" y="480060"/>
                      </a:lnTo>
                      <a:lnTo>
                        <a:pt x="3349644" y="434340"/>
                      </a:lnTo>
                      <a:lnTo>
                        <a:pt x="3425844" y="381000"/>
                      </a:lnTo>
                      <a:lnTo>
                        <a:pt x="3473060" y="422970"/>
                      </a:lnTo>
                      <a:lnTo>
                        <a:pt x="3568084" y="448310"/>
                      </a:lnTo>
                      <a:lnTo>
                        <a:pt x="3472834" y="422910"/>
                      </a:lnTo>
                      <a:lnTo>
                        <a:pt x="3377584" y="505460"/>
                      </a:lnTo>
                      <a:lnTo>
                        <a:pt x="3402984" y="588010"/>
                      </a:lnTo>
                      <a:lnTo>
                        <a:pt x="3472834" y="638810"/>
                      </a:lnTo>
                      <a:lnTo>
                        <a:pt x="3466484" y="676910"/>
                      </a:lnTo>
                      <a:lnTo>
                        <a:pt x="3479184" y="708660"/>
                      </a:lnTo>
                      <a:lnTo>
                        <a:pt x="3479184" y="753110"/>
                      </a:lnTo>
                      <a:lnTo>
                        <a:pt x="3409334" y="721360"/>
                      </a:lnTo>
                      <a:lnTo>
                        <a:pt x="3339484" y="772160"/>
                      </a:lnTo>
                      <a:lnTo>
                        <a:pt x="3339484" y="829310"/>
                      </a:lnTo>
                      <a:lnTo>
                        <a:pt x="3301384" y="949960"/>
                      </a:lnTo>
                      <a:lnTo>
                        <a:pt x="3244234" y="969010"/>
                      </a:lnTo>
                      <a:lnTo>
                        <a:pt x="3206134" y="1045210"/>
                      </a:lnTo>
                      <a:lnTo>
                        <a:pt x="3180734" y="1146810"/>
                      </a:lnTo>
                      <a:lnTo>
                        <a:pt x="3079134" y="1191260"/>
                      </a:lnTo>
                      <a:lnTo>
                        <a:pt x="3047384" y="1254760"/>
                      </a:lnTo>
                      <a:lnTo>
                        <a:pt x="3041034" y="1299210"/>
                      </a:lnTo>
                      <a:lnTo>
                        <a:pt x="3104534" y="1324610"/>
                      </a:lnTo>
                      <a:lnTo>
                        <a:pt x="3053734" y="1375410"/>
                      </a:lnTo>
                      <a:lnTo>
                        <a:pt x="3053734" y="1464310"/>
                      </a:lnTo>
                      <a:lnTo>
                        <a:pt x="3002934" y="1546860"/>
                      </a:lnTo>
                      <a:lnTo>
                        <a:pt x="3066434" y="1559560"/>
                      </a:lnTo>
                      <a:lnTo>
                        <a:pt x="3142634" y="1667510"/>
                      </a:lnTo>
                      <a:lnTo>
                        <a:pt x="3060084" y="1692910"/>
                      </a:lnTo>
                      <a:lnTo>
                        <a:pt x="3015634" y="1781810"/>
                      </a:lnTo>
                      <a:lnTo>
                        <a:pt x="3009284" y="1864360"/>
                      </a:lnTo>
                      <a:lnTo>
                        <a:pt x="3041034" y="1896110"/>
                      </a:lnTo>
                      <a:lnTo>
                        <a:pt x="3047384" y="1953260"/>
                      </a:lnTo>
                      <a:lnTo>
                        <a:pt x="3098184" y="1953260"/>
                      </a:lnTo>
                      <a:lnTo>
                        <a:pt x="3187084" y="2042160"/>
                      </a:lnTo>
                      <a:lnTo>
                        <a:pt x="3187084" y="2137410"/>
                      </a:lnTo>
                      <a:lnTo>
                        <a:pt x="3244234" y="2175510"/>
                      </a:lnTo>
                      <a:lnTo>
                        <a:pt x="3199784" y="2226310"/>
                      </a:lnTo>
                      <a:lnTo>
                        <a:pt x="3206134" y="2296160"/>
                      </a:lnTo>
                      <a:lnTo>
                        <a:pt x="3123584" y="2296160"/>
                      </a:lnTo>
                      <a:lnTo>
                        <a:pt x="3066434" y="2353310"/>
                      </a:lnTo>
                      <a:lnTo>
                        <a:pt x="2971184" y="2359660"/>
                      </a:lnTo>
                      <a:lnTo>
                        <a:pt x="2964834" y="2429510"/>
                      </a:lnTo>
                      <a:lnTo>
                        <a:pt x="2780684" y="2607310"/>
                      </a:lnTo>
                      <a:lnTo>
                        <a:pt x="2767984" y="2747010"/>
                      </a:lnTo>
                      <a:lnTo>
                        <a:pt x="2685434" y="2759710"/>
                      </a:lnTo>
                      <a:lnTo>
                        <a:pt x="2615584" y="2823210"/>
                      </a:lnTo>
                      <a:lnTo>
                        <a:pt x="2513984" y="2848610"/>
                      </a:lnTo>
                      <a:lnTo>
                        <a:pt x="2367934" y="2785110"/>
                      </a:lnTo>
                      <a:lnTo>
                        <a:pt x="2355234" y="2905760"/>
                      </a:lnTo>
                      <a:lnTo>
                        <a:pt x="2259984" y="2975610"/>
                      </a:lnTo>
                      <a:lnTo>
                        <a:pt x="2215534" y="3026410"/>
                      </a:lnTo>
                      <a:lnTo>
                        <a:pt x="2253634" y="3108960"/>
                      </a:lnTo>
                      <a:lnTo>
                        <a:pt x="2158384" y="3064510"/>
                      </a:lnTo>
                      <a:lnTo>
                        <a:pt x="2101234" y="3096260"/>
                      </a:lnTo>
                      <a:lnTo>
                        <a:pt x="2107584" y="3166110"/>
                      </a:lnTo>
                      <a:lnTo>
                        <a:pt x="2056784" y="3229610"/>
                      </a:lnTo>
                      <a:lnTo>
                        <a:pt x="2037734" y="3274060"/>
                      </a:lnTo>
                      <a:lnTo>
                        <a:pt x="2063134" y="3337560"/>
                      </a:lnTo>
                      <a:lnTo>
                        <a:pt x="1929784" y="3356610"/>
                      </a:lnTo>
                      <a:lnTo>
                        <a:pt x="1853584" y="3337560"/>
                      </a:lnTo>
                      <a:lnTo>
                        <a:pt x="1796434" y="3286760"/>
                      </a:lnTo>
                      <a:lnTo>
                        <a:pt x="1701184" y="3280410"/>
                      </a:lnTo>
                      <a:lnTo>
                        <a:pt x="1675784" y="3337560"/>
                      </a:lnTo>
                      <a:lnTo>
                        <a:pt x="1663084" y="3394710"/>
                      </a:lnTo>
                      <a:lnTo>
                        <a:pt x="1580534" y="3394710"/>
                      </a:lnTo>
                      <a:lnTo>
                        <a:pt x="1523384" y="3312160"/>
                      </a:lnTo>
                      <a:lnTo>
                        <a:pt x="1485284" y="3223260"/>
                      </a:lnTo>
                      <a:lnTo>
                        <a:pt x="1447184" y="3210560"/>
                      </a:lnTo>
                      <a:lnTo>
                        <a:pt x="1402734" y="3191510"/>
                      </a:lnTo>
                      <a:lnTo>
                        <a:pt x="1320184" y="3134360"/>
                      </a:lnTo>
                      <a:lnTo>
                        <a:pt x="1275734" y="3153410"/>
                      </a:lnTo>
                      <a:lnTo>
                        <a:pt x="1243984" y="3204210"/>
                      </a:lnTo>
                      <a:lnTo>
                        <a:pt x="1174134" y="3153410"/>
                      </a:lnTo>
                      <a:lnTo>
                        <a:pt x="1047134" y="3172460"/>
                      </a:lnTo>
                      <a:lnTo>
                        <a:pt x="1021734" y="3216910"/>
                      </a:lnTo>
                      <a:lnTo>
                        <a:pt x="989984" y="3280410"/>
                      </a:lnTo>
                      <a:lnTo>
                        <a:pt x="856634" y="3286760"/>
                      </a:lnTo>
                      <a:lnTo>
                        <a:pt x="761384" y="3293110"/>
                      </a:lnTo>
                      <a:lnTo>
                        <a:pt x="742334" y="3343910"/>
                      </a:lnTo>
                      <a:lnTo>
                        <a:pt x="647084" y="3382010"/>
                      </a:lnTo>
                      <a:lnTo>
                        <a:pt x="577234" y="3343910"/>
                      </a:lnTo>
                      <a:lnTo>
                        <a:pt x="520084" y="3255010"/>
                      </a:lnTo>
                      <a:lnTo>
                        <a:pt x="570884" y="3159760"/>
                      </a:lnTo>
                      <a:lnTo>
                        <a:pt x="545484" y="2981960"/>
                      </a:lnTo>
                      <a:lnTo>
                        <a:pt x="462934" y="2861310"/>
                      </a:lnTo>
                      <a:lnTo>
                        <a:pt x="412134" y="2835910"/>
                      </a:lnTo>
                      <a:lnTo>
                        <a:pt x="361334" y="2727960"/>
                      </a:lnTo>
                      <a:lnTo>
                        <a:pt x="399434" y="2537460"/>
                      </a:lnTo>
                      <a:lnTo>
                        <a:pt x="354984" y="2524760"/>
                      </a:lnTo>
                      <a:lnTo>
                        <a:pt x="259734" y="2346960"/>
                      </a:lnTo>
                      <a:lnTo>
                        <a:pt x="329584" y="2004060"/>
                      </a:lnTo>
                      <a:lnTo>
                        <a:pt x="177184" y="1934210"/>
                      </a:lnTo>
                      <a:lnTo>
                        <a:pt x="69234" y="1724660"/>
                      </a:lnTo>
                      <a:lnTo>
                        <a:pt x="120034" y="1565910"/>
                      </a:lnTo>
                      <a:lnTo>
                        <a:pt x="81934" y="1464310"/>
                      </a:lnTo>
                      <a:lnTo>
                        <a:pt x="170834" y="1337310"/>
                      </a:lnTo>
                      <a:lnTo>
                        <a:pt x="151784" y="1280160"/>
                      </a:lnTo>
                      <a:lnTo>
                        <a:pt x="94634" y="1229360"/>
                      </a:lnTo>
                      <a:lnTo>
                        <a:pt x="12084" y="1140460"/>
                      </a:lnTo>
                      <a:lnTo>
                        <a:pt x="0" y="1067954"/>
                      </a:lnTo>
                      <a:lnTo>
                        <a:pt x="65424" y="1028700"/>
                      </a:lnTo>
                      <a:lnTo>
                        <a:pt x="50184" y="944880"/>
                      </a:lnTo>
                      <a:lnTo>
                        <a:pt x="95904" y="929640"/>
                      </a:lnTo>
                      <a:lnTo>
                        <a:pt x="141624" y="960120"/>
                      </a:lnTo>
                      <a:lnTo>
                        <a:pt x="194964" y="922020"/>
                      </a:lnTo>
                      <a:lnTo>
                        <a:pt x="324504" y="929640"/>
                      </a:lnTo>
                      <a:lnTo>
                        <a:pt x="415944" y="861060"/>
                      </a:lnTo>
                      <a:lnTo>
                        <a:pt x="393084" y="624840"/>
                      </a:lnTo>
                      <a:lnTo>
                        <a:pt x="530244" y="670560"/>
                      </a:lnTo>
                      <a:lnTo>
                        <a:pt x="789324" y="601980"/>
                      </a:lnTo>
                      <a:lnTo>
                        <a:pt x="728364" y="480060"/>
                      </a:lnTo>
                      <a:lnTo>
                        <a:pt x="758844" y="419100"/>
                      </a:lnTo>
                      <a:lnTo>
                        <a:pt x="873144" y="396240"/>
                      </a:lnTo>
                      <a:lnTo>
                        <a:pt x="896004" y="312420"/>
                      </a:lnTo>
                      <a:lnTo>
                        <a:pt x="926484" y="167640"/>
                      </a:lnTo>
                      <a:lnTo>
                        <a:pt x="987444" y="45720"/>
                      </a:lnTo>
                      <a:lnTo>
                        <a:pt x="1040784" y="38100"/>
                      </a:lnTo>
                      <a:lnTo>
                        <a:pt x="1254144" y="106680"/>
                      </a:lnTo>
                      <a:lnTo>
                        <a:pt x="1353204" y="99060"/>
                      </a:lnTo>
                      <a:lnTo>
                        <a:pt x="1604664" y="198120"/>
                      </a:lnTo>
                      <a:lnTo>
                        <a:pt x="1688484" y="373380"/>
                      </a:lnTo>
                      <a:lnTo>
                        <a:pt x="1764684" y="365760"/>
                      </a:lnTo>
                      <a:lnTo>
                        <a:pt x="1810404" y="289560"/>
                      </a:lnTo>
                      <a:lnTo>
                        <a:pt x="1810404" y="228600"/>
                      </a:lnTo>
                      <a:lnTo>
                        <a:pt x="1917084" y="213360"/>
                      </a:lnTo>
                      <a:lnTo>
                        <a:pt x="1924704" y="160020"/>
                      </a:lnTo>
                      <a:lnTo>
                        <a:pt x="2008524" y="160020"/>
                      </a:lnTo>
                      <a:lnTo>
                        <a:pt x="2016144" y="83820"/>
                      </a:lnTo>
                      <a:lnTo>
                        <a:pt x="2160924" y="7620"/>
                      </a:lnTo>
                      <a:close/>
                    </a:path>
                  </a:pathLst>
                </a:custGeom>
                <a:solidFill>
                  <a:srgbClr val="00FF00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30" name="フリーフォーム: 図形 629">
                  <a:extLst>
                    <a:ext uri="{FF2B5EF4-FFF2-40B4-BE49-F238E27FC236}">
                      <a16:creationId xmlns:a16="http://schemas.microsoft.com/office/drawing/2014/main" id="{11B01DFF-5A70-EE95-F811-5FB4ABB4EEB1}"/>
                    </a:ext>
                  </a:extLst>
                </p:cNvPr>
                <p:cNvSpPr/>
                <p:nvPr/>
              </p:nvSpPr>
              <p:spPr>
                <a:xfrm>
                  <a:off x="1045832" y="1514870"/>
                  <a:ext cx="895884" cy="693196"/>
                </a:xfrm>
                <a:custGeom>
                  <a:avLst/>
                  <a:gdLst>
                    <a:gd name="connsiteX0" fmla="*/ 2628900 w 4367616"/>
                    <a:gd name="connsiteY0" fmla="*/ 0 h 3379472"/>
                    <a:gd name="connsiteX1" fmla="*/ 2686050 w 4367616"/>
                    <a:gd name="connsiteY1" fmla="*/ 76200 h 3379472"/>
                    <a:gd name="connsiteX2" fmla="*/ 2828926 w 4367616"/>
                    <a:gd name="connsiteY2" fmla="*/ 95252 h 3379472"/>
                    <a:gd name="connsiteX3" fmla="*/ 2943226 w 4367616"/>
                    <a:gd name="connsiteY3" fmla="*/ 28576 h 3379472"/>
                    <a:gd name="connsiteX4" fmla="*/ 3105150 w 4367616"/>
                    <a:gd name="connsiteY4" fmla="*/ 142876 h 3379472"/>
                    <a:gd name="connsiteX5" fmla="*/ 3267074 w 4367616"/>
                    <a:gd name="connsiteY5" fmla="*/ 47628 h 3379472"/>
                    <a:gd name="connsiteX6" fmla="*/ 3355840 w 4367616"/>
                    <a:gd name="connsiteY6" fmla="*/ 77216 h 3379472"/>
                    <a:gd name="connsiteX7" fmla="*/ 3348990 w 4367616"/>
                    <a:gd name="connsiteY7" fmla="*/ 110492 h 3379472"/>
                    <a:gd name="connsiteX8" fmla="*/ 3615690 w 4367616"/>
                    <a:gd name="connsiteY8" fmla="*/ 118112 h 3379472"/>
                    <a:gd name="connsiteX9" fmla="*/ 3630930 w 4367616"/>
                    <a:gd name="connsiteY9" fmla="*/ 140972 h 3379472"/>
                    <a:gd name="connsiteX10" fmla="*/ 3691890 w 4367616"/>
                    <a:gd name="connsiteY10" fmla="*/ 118112 h 3379472"/>
                    <a:gd name="connsiteX11" fmla="*/ 3768090 w 4367616"/>
                    <a:gd name="connsiteY11" fmla="*/ 156212 h 3379472"/>
                    <a:gd name="connsiteX12" fmla="*/ 3778866 w 4367616"/>
                    <a:gd name="connsiteY12" fmla="*/ 149746 h 3379472"/>
                    <a:gd name="connsiteX13" fmla="*/ 3790950 w 4367616"/>
                    <a:gd name="connsiteY13" fmla="*/ 222252 h 3379472"/>
                    <a:gd name="connsiteX14" fmla="*/ 3873500 w 4367616"/>
                    <a:gd name="connsiteY14" fmla="*/ 311152 h 3379472"/>
                    <a:gd name="connsiteX15" fmla="*/ 3930650 w 4367616"/>
                    <a:gd name="connsiteY15" fmla="*/ 361952 h 3379472"/>
                    <a:gd name="connsiteX16" fmla="*/ 3949700 w 4367616"/>
                    <a:gd name="connsiteY16" fmla="*/ 419102 h 3379472"/>
                    <a:gd name="connsiteX17" fmla="*/ 3860800 w 4367616"/>
                    <a:gd name="connsiteY17" fmla="*/ 546102 h 3379472"/>
                    <a:gd name="connsiteX18" fmla="*/ 3898900 w 4367616"/>
                    <a:gd name="connsiteY18" fmla="*/ 647702 h 3379472"/>
                    <a:gd name="connsiteX19" fmla="*/ 3848100 w 4367616"/>
                    <a:gd name="connsiteY19" fmla="*/ 806452 h 3379472"/>
                    <a:gd name="connsiteX20" fmla="*/ 3956050 w 4367616"/>
                    <a:gd name="connsiteY20" fmla="*/ 1016002 h 3379472"/>
                    <a:gd name="connsiteX21" fmla="*/ 4108450 w 4367616"/>
                    <a:gd name="connsiteY21" fmla="*/ 1085852 h 3379472"/>
                    <a:gd name="connsiteX22" fmla="*/ 4038600 w 4367616"/>
                    <a:gd name="connsiteY22" fmla="*/ 1428752 h 3379472"/>
                    <a:gd name="connsiteX23" fmla="*/ 4133850 w 4367616"/>
                    <a:gd name="connsiteY23" fmla="*/ 1606552 h 3379472"/>
                    <a:gd name="connsiteX24" fmla="*/ 4178300 w 4367616"/>
                    <a:gd name="connsiteY24" fmla="*/ 1619252 h 3379472"/>
                    <a:gd name="connsiteX25" fmla="*/ 4140200 w 4367616"/>
                    <a:gd name="connsiteY25" fmla="*/ 1809752 h 3379472"/>
                    <a:gd name="connsiteX26" fmla="*/ 4191000 w 4367616"/>
                    <a:gd name="connsiteY26" fmla="*/ 1917702 h 3379472"/>
                    <a:gd name="connsiteX27" fmla="*/ 4241800 w 4367616"/>
                    <a:gd name="connsiteY27" fmla="*/ 1943102 h 3379472"/>
                    <a:gd name="connsiteX28" fmla="*/ 4324350 w 4367616"/>
                    <a:gd name="connsiteY28" fmla="*/ 2063752 h 3379472"/>
                    <a:gd name="connsiteX29" fmla="*/ 4349750 w 4367616"/>
                    <a:gd name="connsiteY29" fmla="*/ 2241552 h 3379472"/>
                    <a:gd name="connsiteX30" fmla="*/ 4298950 w 4367616"/>
                    <a:gd name="connsiteY30" fmla="*/ 2336802 h 3379472"/>
                    <a:gd name="connsiteX31" fmla="*/ 4356100 w 4367616"/>
                    <a:gd name="connsiteY31" fmla="*/ 2425702 h 3379472"/>
                    <a:gd name="connsiteX32" fmla="*/ 4367616 w 4367616"/>
                    <a:gd name="connsiteY32" fmla="*/ 2431984 h 3379472"/>
                    <a:gd name="connsiteX33" fmla="*/ 4316730 w 4367616"/>
                    <a:gd name="connsiteY33" fmla="*/ 2472692 h 3379472"/>
                    <a:gd name="connsiteX34" fmla="*/ 4187190 w 4367616"/>
                    <a:gd name="connsiteY34" fmla="*/ 2518412 h 3379472"/>
                    <a:gd name="connsiteX35" fmla="*/ 4126230 w 4367616"/>
                    <a:gd name="connsiteY35" fmla="*/ 2586992 h 3379472"/>
                    <a:gd name="connsiteX36" fmla="*/ 4110990 w 4367616"/>
                    <a:gd name="connsiteY36" fmla="*/ 2731772 h 3379472"/>
                    <a:gd name="connsiteX37" fmla="*/ 4057650 w 4367616"/>
                    <a:gd name="connsiteY37" fmla="*/ 2739392 h 3379472"/>
                    <a:gd name="connsiteX38" fmla="*/ 3935730 w 4367616"/>
                    <a:gd name="connsiteY38" fmla="*/ 2693672 h 3379472"/>
                    <a:gd name="connsiteX39" fmla="*/ 3768090 w 4367616"/>
                    <a:gd name="connsiteY39" fmla="*/ 2640332 h 3379472"/>
                    <a:gd name="connsiteX40" fmla="*/ 3798570 w 4367616"/>
                    <a:gd name="connsiteY40" fmla="*/ 2556512 h 3379472"/>
                    <a:gd name="connsiteX41" fmla="*/ 3722370 w 4367616"/>
                    <a:gd name="connsiteY41" fmla="*/ 2487932 h 3379472"/>
                    <a:gd name="connsiteX42" fmla="*/ 3653790 w 4367616"/>
                    <a:gd name="connsiteY42" fmla="*/ 2571752 h 3379472"/>
                    <a:gd name="connsiteX43" fmla="*/ 3341370 w 4367616"/>
                    <a:gd name="connsiteY43" fmla="*/ 2663192 h 3379472"/>
                    <a:gd name="connsiteX44" fmla="*/ 3227070 w 4367616"/>
                    <a:gd name="connsiteY44" fmla="*/ 2663192 h 3379472"/>
                    <a:gd name="connsiteX45" fmla="*/ 3173730 w 4367616"/>
                    <a:gd name="connsiteY45" fmla="*/ 2815592 h 3379472"/>
                    <a:gd name="connsiteX46" fmla="*/ 3105150 w 4367616"/>
                    <a:gd name="connsiteY46" fmla="*/ 2876552 h 3379472"/>
                    <a:gd name="connsiteX47" fmla="*/ 2792730 w 4367616"/>
                    <a:gd name="connsiteY47" fmla="*/ 2823212 h 3379472"/>
                    <a:gd name="connsiteX48" fmla="*/ 2739390 w 4367616"/>
                    <a:gd name="connsiteY48" fmla="*/ 2876552 h 3379472"/>
                    <a:gd name="connsiteX49" fmla="*/ 2625090 w 4367616"/>
                    <a:gd name="connsiteY49" fmla="*/ 2884172 h 3379472"/>
                    <a:gd name="connsiteX50" fmla="*/ 2487930 w 4367616"/>
                    <a:gd name="connsiteY50" fmla="*/ 3028952 h 3379472"/>
                    <a:gd name="connsiteX51" fmla="*/ 2426970 w 4367616"/>
                    <a:gd name="connsiteY51" fmla="*/ 2960372 h 3379472"/>
                    <a:gd name="connsiteX52" fmla="*/ 2350770 w 4367616"/>
                    <a:gd name="connsiteY52" fmla="*/ 2960372 h 3379472"/>
                    <a:gd name="connsiteX53" fmla="*/ 2335530 w 4367616"/>
                    <a:gd name="connsiteY53" fmla="*/ 3059432 h 3379472"/>
                    <a:gd name="connsiteX54" fmla="*/ 2221230 w 4367616"/>
                    <a:gd name="connsiteY54" fmla="*/ 3219452 h 3379472"/>
                    <a:gd name="connsiteX55" fmla="*/ 2007870 w 4367616"/>
                    <a:gd name="connsiteY55" fmla="*/ 3219452 h 3379472"/>
                    <a:gd name="connsiteX56" fmla="*/ 1847850 w 4367616"/>
                    <a:gd name="connsiteY56" fmla="*/ 3348992 h 3379472"/>
                    <a:gd name="connsiteX57" fmla="*/ 1764030 w 4367616"/>
                    <a:gd name="connsiteY57" fmla="*/ 3303272 h 3379472"/>
                    <a:gd name="connsiteX58" fmla="*/ 1741170 w 4367616"/>
                    <a:gd name="connsiteY58" fmla="*/ 3295652 h 3379472"/>
                    <a:gd name="connsiteX59" fmla="*/ 1642110 w 4367616"/>
                    <a:gd name="connsiteY59" fmla="*/ 3379472 h 3379472"/>
                    <a:gd name="connsiteX60" fmla="*/ 1558290 w 4367616"/>
                    <a:gd name="connsiteY60" fmla="*/ 3326132 h 3379472"/>
                    <a:gd name="connsiteX61" fmla="*/ 1611630 w 4367616"/>
                    <a:gd name="connsiteY61" fmla="*/ 3257552 h 3379472"/>
                    <a:gd name="connsiteX62" fmla="*/ 1497330 w 4367616"/>
                    <a:gd name="connsiteY62" fmla="*/ 3196592 h 3379472"/>
                    <a:gd name="connsiteX63" fmla="*/ 1421130 w 4367616"/>
                    <a:gd name="connsiteY63" fmla="*/ 3013712 h 3379472"/>
                    <a:gd name="connsiteX64" fmla="*/ 1413510 w 4367616"/>
                    <a:gd name="connsiteY64" fmla="*/ 2907032 h 3379472"/>
                    <a:gd name="connsiteX65" fmla="*/ 1436370 w 4367616"/>
                    <a:gd name="connsiteY65" fmla="*/ 2823212 h 3379472"/>
                    <a:gd name="connsiteX66" fmla="*/ 1367790 w 4367616"/>
                    <a:gd name="connsiteY66" fmla="*/ 2807972 h 3379472"/>
                    <a:gd name="connsiteX67" fmla="*/ 1268730 w 4367616"/>
                    <a:gd name="connsiteY67" fmla="*/ 2846072 h 3379472"/>
                    <a:gd name="connsiteX68" fmla="*/ 1131570 w 4367616"/>
                    <a:gd name="connsiteY68" fmla="*/ 2777492 h 3379472"/>
                    <a:gd name="connsiteX69" fmla="*/ 1032510 w 4367616"/>
                    <a:gd name="connsiteY69" fmla="*/ 2792732 h 3379472"/>
                    <a:gd name="connsiteX70" fmla="*/ 902970 w 4367616"/>
                    <a:gd name="connsiteY70" fmla="*/ 2807972 h 3379472"/>
                    <a:gd name="connsiteX71" fmla="*/ 864870 w 4367616"/>
                    <a:gd name="connsiteY71" fmla="*/ 2922272 h 3379472"/>
                    <a:gd name="connsiteX72" fmla="*/ 742950 w 4367616"/>
                    <a:gd name="connsiteY72" fmla="*/ 3036572 h 3379472"/>
                    <a:gd name="connsiteX73" fmla="*/ 613410 w 4367616"/>
                    <a:gd name="connsiteY73" fmla="*/ 3143252 h 3379472"/>
                    <a:gd name="connsiteX74" fmla="*/ 575310 w 4367616"/>
                    <a:gd name="connsiteY74" fmla="*/ 3219452 h 3379472"/>
                    <a:gd name="connsiteX75" fmla="*/ 628650 w 4367616"/>
                    <a:gd name="connsiteY75" fmla="*/ 3326132 h 3379472"/>
                    <a:gd name="connsiteX76" fmla="*/ 615398 w 4367616"/>
                    <a:gd name="connsiteY76" fmla="*/ 3331432 h 3379472"/>
                    <a:gd name="connsiteX77" fmla="*/ 499110 w 4367616"/>
                    <a:gd name="connsiteY77" fmla="*/ 3318512 h 3379472"/>
                    <a:gd name="connsiteX78" fmla="*/ 499110 w 4367616"/>
                    <a:gd name="connsiteY78" fmla="*/ 3257552 h 3379472"/>
                    <a:gd name="connsiteX79" fmla="*/ 407670 w 4367616"/>
                    <a:gd name="connsiteY79" fmla="*/ 3257552 h 3379472"/>
                    <a:gd name="connsiteX80" fmla="*/ 346710 w 4367616"/>
                    <a:gd name="connsiteY80" fmla="*/ 3242312 h 3379472"/>
                    <a:gd name="connsiteX81" fmla="*/ 339090 w 4367616"/>
                    <a:gd name="connsiteY81" fmla="*/ 3211832 h 3379472"/>
                    <a:gd name="connsiteX82" fmla="*/ 316230 w 4367616"/>
                    <a:gd name="connsiteY82" fmla="*/ 3143252 h 3379472"/>
                    <a:gd name="connsiteX83" fmla="*/ 316230 w 4367616"/>
                    <a:gd name="connsiteY83" fmla="*/ 3082292 h 3379472"/>
                    <a:gd name="connsiteX84" fmla="*/ 262890 w 4367616"/>
                    <a:gd name="connsiteY84" fmla="*/ 2945132 h 3379472"/>
                    <a:gd name="connsiteX85" fmla="*/ 285750 w 4367616"/>
                    <a:gd name="connsiteY85" fmla="*/ 2884172 h 3379472"/>
                    <a:gd name="connsiteX86" fmla="*/ 209550 w 4367616"/>
                    <a:gd name="connsiteY86" fmla="*/ 2876552 h 3379472"/>
                    <a:gd name="connsiteX87" fmla="*/ 201930 w 4367616"/>
                    <a:gd name="connsiteY87" fmla="*/ 2823212 h 3379472"/>
                    <a:gd name="connsiteX88" fmla="*/ 118110 w 4367616"/>
                    <a:gd name="connsiteY88" fmla="*/ 2769872 h 3379472"/>
                    <a:gd name="connsiteX89" fmla="*/ 118110 w 4367616"/>
                    <a:gd name="connsiteY89" fmla="*/ 2708912 h 3379472"/>
                    <a:gd name="connsiteX90" fmla="*/ 118110 w 4367616"/>
                    <a:gd name="connsiteY90" fmla="*/ 2594612 h 3379472"/>
                    <a:gd name="connsiteX91" fmla="*/ 118110 w 4367616"/>
                    <a:gd name="connsiteY91" fmla="*/ 2487932 h 3379472"/>
                    <a:gd name="connsiteX92" fmla="*/ 110490 w 4367616"/>
                    <a:gd name="connsiteY92" fmla="*/ 2373632 h 3379472"/>
                    <a:gd name="connsiteX93" fmla="*/ 96568 w 4367616"/>
                    <a:gd name="connsiteY93" fmla="*/ 2373632 h 3379472"/>
                    <a:gd name="connsiteX94" fmla="*/ 66674 w 4367616"/>
                    <a:gd name="connsiteY94" fmla="*/ 2276476 h 3379472"/>
                    <a:gd name="connsiteX95" fmla="*/ 0 w 4367616"/>
                    <a:gd name="connsiteY95" fmla="*/ 2247900 h 3379472"/>
                    <a:gd name="connsiteX96" fmla="*/ 57150 w 4367616"/>
                    <a:gd name="connsiteY96" fmla="*/ 2162176 h 3379472"/>
                    <a:gd name="connsiteX97" fmla="*/ 104774 w 4367616"/>
                    <a:gd name="connsiteY97" fmla="*/ 2152652 h 3379472"/>
                    <a:gd name="connsiteX98" fmla="*/ 247650 w 4367616"/>
                    <a:gd name="connsiteY98" fmla="*/ 2028828 h 3379472"/>
                    <a:gd name="connsiteX99" fmla="*/ 304800 w 4367616"/>
                    <a:gd name="connsiteY99" fmla="*/ 1885952 h 3379472"/>
                    <a:gd name="connsiteX100" fmla="*/ 247650 w 4367616"/>
                    <a:gd name="connsiteY100" fmla="*/ 1809752 h 3379472"/>
                    <a:gd name="connsiteX101" fmla="*/ 371474 w 4367616"/>
                    <a:gd name="connsiteY101" fmla="*/ 1552576 h 3379472"/>
                    <a:gd name="connsiteX102" fmla="*/ 304800 w 4367616"/>
                    <a:gd name="connsiteY102" fmla="*/ 1514476 h 3379472"/>
                    <a:gd name="connsiteX103" fmla="*/ 361950 w 4367616"/>
                    <a:gd name="connsiteY103" fmla="*/ 1438276 h 3379472"/>
                    <a:gd name="connsiteX104" fmla="*/ 561974 w 4367616"/>
                    <a:gd name="connsiteY104" fmla="*/ 1333500 h 3379472"/>
                    <a:gd name="connsiteX105" fmla="*/ 609600 w 4367616"/>
                    <a:gd name="connsiteY105" fmla="*/ 1228728 h 3379472"/>
                    <a:gd name="connsiteX106" fmla="*/ 609600 w 4367616"/>
                    <a:gd name="connsiteY106" fmla="*/ 1114428 h 3379472"/>
                    <a:gd name="connsiteX107" fmla="*/ 685800 w 4367616"/>
                    <a:gd name="connsiteY107" fmla="*/ 1114428 h 3379472"/>
                    <a:gd name="connsiteX108" fmla="*/ 771526 w 4367616"/>
                    <a:gd name="connsiteY108" fmla="*/ 1238252 h 3379472"/>
                    <a:gd name="connsiteX109" fmla="*/ 819150 w 4367616"/>
                    <a:gd name="connsiteY109" fmla="*/ 1152528 h 3379472"/>
                    <a:gd name="connsiteX110" fmla="*/ 876300 w 4367616"/>
                    <a:gd name="connsiteY110" fmla="*/ 1181100 h 3379472"/>
                    <a:gd name="connsiteX111" fmla="*/ 1019174 w 4367616"/>
                    <a:gd name="connsiteY111" fmla="*/ 1143000 h 3379472"/>
                    <a:gd name="connsiteX112" fmla="*/ 1085850 w 4367616"/>
                    <a:gd name="connsiteY112" fmla="*/ 1238252 h 3379472"/>
                    <a:gd name="connsiteX113" fmla="*/ 1171574 w 4367616"/>
                    <a:gd name="connsiteY113" fmla="*/ 1162052 h 3379472"/>
                    <a:gd name="connsiteX114" fmla="*/ 1190626 w 4367616"/>
                    <a:gd name="connsiteY114" fmla="*/ 1085852 h 3379472"/>
                    <a:gd name="connsiteX115" fmla="*/ 1304926 w 4367616"/>
                    <a:gd name="connsiteY115" fmla="*/ 1133476 h 3379472"/>
                    <a:gd name="connsiteX116" fmla="*/ 1543050 w 4367616"/>
                    <a:gd name="connsiteY116" fmla="*/ 1143000 h 3379472"/>
                    <a:gd name="connsiteX117" fmla="*/ 1771650 w 4367616"/>
                    <a:gd name="connsiteY117" fmla="*/ 1000128 h 3379472"/>
                    <a:gd name="connsiteX118" fmla="*/ 1924050 w 4367616"/>
                    <a:gd name="connsiteY118" fmla="*/ 1047752 h 3379472"/>
                    <a:gd name="connsiteX119" fmla="*/ 1971674 w 4367616"/>
                    <a:gd name="connsiteY119" fmla="*/ 971552 h 3379472"/>
                    <a:gd name="connsiteX120" fmla="*/ 2085974 w 4367616"/>
                    <a:gd name="connsiteY120" fmla="*/ 971552 h 3379472"/>
                    <a:gd name="connsiteX121" fmla="*/ 2076450 w 4367616"/>
                    <a:gd name="connsiteY121" fmla="*/ 866776 h 3379472"/>
                    <a:gd name="connsiteX122" fmla="*/ 1828800 w 4367616"/>
                    <a:gd name="connsiteY122" fmla="*/ 781052 h 3379472"/>
                    <a:gd name="connsiteX123" fmla="*/ 1981200 w 4367616"/>
                    <a:gd name="connsiteY123" fmla="*/ 571500 h 3379472"/>
                    <a:gd name="connsiteX124" fmla="*/ 2105026 w 4367616"/>
                    <a:gd name="connsiteY124" fmla="*/ 571500 h 3379472"/>
                    <a:gd name="connsiteX125" fmla="*/ 2209800 w 4367616"/>
                    <a:gd name="connsiteY125" fmla="*/ 504828 h 3379472"/>
                    <a:gd name="connsiteX126" fmla="*/ 2266950 w 4367616"/>
                    <a:gd name="connsiteY126" fmla="*/ 409576 h 3379472"/>
                    <a:gd name="connsiteX127" fmla="*/ 2400300 w 4367616"/>
                    <a:gd name="connsiteY127" fmla="*/ 238128 h 3379472"/>
                    <a:gd name="connsiteX128" fmla="*/ 2419350 w 4367616"/>
                    <a:gd name="connsiteY128" fmla="*/ 142876 h 3379472"/>
                    <a:gd name="connsiteX129" fmla="*/ 2552700 w 4367616"/>
                    <a:gd name="connsiteY129" fmla="*/ 28576 h 3379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</a:cxnLst>
                  <a:rect l="l" t="t" r="r" b="b"/>
                  <a:pathLst>
                    <a:path w="4367616" h="3379472">
                      <a:moveTo>
                        <a:pt x="2628900" y="0"/>
                      </a:moveTo>
                      <a:lnTo>
                        <a:pt x="2686050" y="76200"/>
                      </a:lnTo>
                      <a:lnTo>
                        <a:pt x="2828926" y="95252"/>
                      </a:lnTo>
                      <a:lnTo>
                        <a:pt x="2943226" y="28576"/>
                      </a:lnTo>
                      <a:lnTo>
                        <a:pt x="3105150" y="142876"/>
                      </a:lnTo>
                      <a:lnTo>
                        <a:pt x="3267074" y="47628"/>
                      </a:lnTo>
                      <a:lnTo>
                        <a:pt x="3355840" y="77216"/>
                      </a:lnTo>
                      <a:lnTo>
                        <a:pt x="3348990" y="110492"/>
                      </a:lnTo>
                      <a:lnTo>
                        <a:pt x="3615690" y="118112"/>
                      </a:lnTo>
                      <a:lnTo>
                        <a:pt x="3630930" y="140972"/>
                      </a:lnTo>
                      <a:lnTo>
                        <a:pt x="3691890" y="118112"/>
                      </a:lnTo>
                      <a:lnTo>
                        <a:pt x="3768090" y="156212"/>
                      </a:lnTo>
                      <a:lnTo>
                        <a:pt x="3778866" y="149746"/>
                      </a:lnTo>
                      <a:lnTo>
                        <a:pt x="3790950" y="222252"/>
                      </a:lnTo>
                      <a:lnTo>
                        <a:pt x="3873500" y="311152"/>
                      </a:lnTo>
                      <a:lnTo>
                        <a:pt x="3930650" y="361952"/>
                      </a:lnTo>
                      <a:lnTo>
                        <a:pt x="3949700" y="419102"/>
                      </a:lnTo>
                      <a:lnTo>
                        <a:pt x="3860800" y="546102"/>
                      </a:lnTo>
                      <a:lnTo>
                        <a:pt x="3898900" y="647702"/>
                      </a:lnTo>
                      <a:lnTo>
                        <a:pt x="3848100" y="806452"/>
                      </a:lnTo>
                      <a:lnTo>
                        <a:pt x="3956050" y="1016002"/>
                      </a:lnTo>
                      <a:lnTo>
                        <a:pt x="4108450" y="1085852"/>
                      </a:lnTo>
                      <a:lnTo>
                        <a:pt x="4038600" y="1428752"/>
                      </a:lnTo>
                      <a:lnTo>
                        <a:pt x="4133850" y="1606552"/>
                      </a:lnTo>
                      <a:lnTo>
                        <a:pt x="4178300" y="1619252"/>
                      </a:lnTo>
                      <a:lnTo>
                        <a:pt x="4140200" y="1809752"/>
                      </a:lnTo>
                      <a:lnTo>
                        <a:pt x="4191000" y="1917702"/>
                      </a:lnTo>
                      <a:lnTo>
                        <a:pt x="4241800" y="1943102"/>
                      </a:lnTo>
                      <a:lnTo>
                        <a:pt x="4324350" y="2063752"/>
                      </a:lnTo>
                      <a:lnTo>
                        <a:pt x="4349750" y="2241552"/>
                      </a:lnTo>
                      <a:lnTo>
                        <a:pt x="4298950" y="2336802"/>
                      </a:lnTo>
                      <a:lnTo>
                        <a:pt x="4356100" y="2425702"/>
                      </a:lnTo>
                      <a:lnTo>
                        <a:pt x="4367616" y="2431984"/>
                      </a:lnTo>
                      <a:lnTo>
                        <a:pt x="4316730" y="2472692"/>
                      </a:lnTo>
                      <a:lnTo>
                        <a:pt x="4187190" y="2518412"/>
                      </a:lnTo>
                      <a:lnTo>
                        <a:pt x="4126230" y="2586992"/>
                      </a:lnTo>
                      <a:lnTo>
                        <a:pt x="4110990" y="2731772"/>
                      </a:lnTo>
                      <a:lnTo>
                        <a:pt x="4057650" y="2739392"/>
                      </a:lnTo>
                      <a:lnTo>
                        <a:pt x="3935730" y="2693672"/>
                      </a:lnTo>
                      <a:lnTo>
                        <a:pt x="3768090" y="2640332"/>
                      </a:lnTo>
                      <a:lnTo>
                        <a:pt x="3798570" y="2556512"/>
                      </a:lnTo>
                      <a:lnTo>
                        <a:pt x="3722370" y="2487932"/>
                      </a:lnTo>
                      <a:lnTo>
                        <a:pt x="3653790" y="2571752"/>
                      </a:lnTo>
                      <a:lnTo>
                        <a:pt x="3341370" y="2663192"/>
                      </a:lnTo>
                      <a:lnTo>
                        <a:pt x="3227070" y="2663192"/>
                      </a:lnTo>
                      <a:lnTo>
                        <a:pt x="3173730" y="2815592"/>
                      </a:lnTo>
                      <a:lnTo>
                        <a:pt x="3105150" y="2876552"/>
                      </a:lnTo>
                      <a:lnTo>
                        <a:pt x="2792730" y="2823212"/>
                      </a:lnTo>
                      <a:lnTo>
                        <a:pt x="2739390" y="2876552"/>
                      </a:lnTo>
                      <a:lnTo>
                        <a:pt x="2625090" y="2884172"/>
                      </a:lnTo>
                      <a:lnTo>
                        <a:pt x="2487930" y="3028952"/>
                      </a:lnTo>
                      <a:lnTo>
                        <a:pt x="2426970" y="2960372"/>
                      </a:lnTo>
                      <a:lnTo>
                        <a:pt x="2350770" y="2960372"/>
                      </a:lnTo>
                      <a:lnTo>
                        <a:pt x="2335530" y="3059432"/>
                      </a:lnTo>
                      <a:lnTo>
                        <a:pt x="2221230" y="3219452"/>
                      </a:lnTo>
                      <a:lnTo>
                        <a:pt x="2007870" y="3219452"/>
                      </a:lnTo>
                      <a:lnTo>
                        <a:pt x="1847850" y="3348992"/>
                      </a:lnTo>
                      <a:cubicBezTo>
                        <a:pt x="1769472" y="3301964"/>
                        <a:pt x="1801270" y="3303272"/>
                        <a:pt x="1764030" y="3303272"/>
                      </a:cubicBezTo>
                      <a:lnTo>
                        <a:pt x="1741170" y="3295652"/>
                      </a:lnTo>
                      <a:lnTo>
                        <a:pt x="1642110" y="3379472"/>
                      </a:lnTo>
                      <a:lnTo>
                        <a:pt x="1558290" y="3326132"/>
                      </a:lnTo>
                      <a:lnTo>
                        <a:pt x="1611630" y="3257552"/>
                      </a:lnTo>
                      <a:lnTo>
                        <a:pt x="1497330" y="3196592"/>
                      </a:lnTo>
                      <a:lnTo>
                        <a:pt x="1421130" y="3013712"/>
                      </a:lnTo>
                      <a:lnTo>
                        <a:pt x="1413510" y="2907032"/>
                      </a:lnTo>
                      <a:lnTo>
                        <a:pt x="1436370" y="2823212"/>
                      </a:lnTo>
                      <a:lnTo>
                        <a:pt x="1367790" y="2807972"/>
                      </a:lnTo>
                      <a:lnTo>
                        <a:pt x="1268730" y="2846072"/>
                      </a:lnTo>
                      <a:lnTo>
                        <a:pt x="1131570" y="2777492"/>
                      </a:lnTo>
                      <a:lnTo>
                        <a:pt x="1032510" y="2792732"/>
                      </a:lnTo>
                      <a:lnTo>
                        <a:pt x="902970" y="2807972"/>
                      </a:lnTo>
                      <a:lnTo>
                        <a:pt x="864870" y="2922272"/>
                      </a:lnTo>
                      <a:lnTo>
                        <a:pt x="742950" y="3036572"/>
                      </a:lnTo>
                      <a:lnTo>
                        <a:pt x="613410" y="3143252"/>
                      </a:lnTo>
                      <a:lnTo>
                        <a:pt x="575310" y="3219452"/>
                      </a:lnTo>
                      <a:lnTo>
                        <a:pt x="628650" y="3326132"/>
                      </a:lnTo>
                      <a:lnTo>
                        <a:pt x="615398" y="3331432"/>
                      </a:lnTo>
                      <a:lnTo>
                        <a:pt x="499110" y="3318512"/>
                      </a:lnTo>
                      <a:lnTo>
                        <a:pt x="499110" y="3257552"/>
                      </a:lnTo>
                      <a:lnTo>
                        <a:pt x="407670" y="3257552"/>
                      </a:lnTo>
                      <a:lnTo>
                        <a:pt x="346710" y="3242312"/>
                      </a:lnTo>
                      <a:lnTo>
                        <a:pt x="339090" y="3211832"/>
                      </a:lnTo>
                      <a:lnTo>
                        <a:pt x="316230" y="3143252"/>
                      </a:lnTo>
                      <a:lnTo>
                        <a:pt x="316230" y="3082292"/>
                      </a:lnTo>
                      <a:lnTo>
                        <a:pt x="262890" y="2945132"/>
                      </a:lnTo>
                      <a:lnTo>
                        <a:pt x="285750" y="2884172"/>
                      </a:lnTo>
                      <a:lnTo>
                        <a:pt x="209550" y="2876552"/>
                      </a:lnTo>
                      <a:lnTo>
                        <a:pt x="201930" y="2823212"/>
                      </a:lnTo>
                      <a:lnTo>
                        <a:pt x="118110" y="2769872"/>
                      </a:lnTo>
                      <a:lnTo>
                        <a:pt x="118110" y="2708912"/>
                      </a:lnTo>
                      <a:lnTo>
                        <a:pt x="118110" y="2594612"/>
                      </a:lnTo>
                      <a:lnTo>
                        <a:pt x="118110" y="2487932"/>
                      </a:lnTo>
                      <a:lnTo>
                        <a:pt x="110490" y="2373632"/>
                      </a:lnTo>
                      <a:lnTo>
                        <a:pt x="96568" y="2373632"/>
                      </a:lnTo>
                      <a:lnTo>
                        <a:pt x="66674" y="2276476"/>
                      </a:lnTo>
                      <a:lnTo>
                        <a:pt x="0" y="2247900"/>
                      </a:lnTo>
                      <a:lnTo>
                        <a:pt x="57150" y="2162176"/>
                      </a:lnTo>
                      <a:lnTo>
                        <a:pt x="104774" y="2152652"/>
                      </a:lnTo>
                      <a:lnTo>
                        <a:pt x="247650" y="2028828"/>
                      </a:lnTo>
                      <a:lnTo>
                        <a:pt x="304800" y="1885952"/>
                      </a:lnTo>
                      <a:lnTo>
                        <a:pt x="247650" y="1809752"/>
                      </a:lnTo>
                      <a:lnTo>
                        <a:pt x="371474" y="1552576"/>
                      </a:lnTo>
                      <a:lnTo>
                        <a:pt x="304800" y="1514476"/>
                      </a:lnTo>
                      <a:lnTo>
                        <a:pt x="361950" y="1438276"/>
                      </a:lnTo>
                      <a:lnTo>
                        <a:pt x="561974" y="1333500"/>
                      </a:lnTo>
                      <a:lnTo>
                        <a:pt x="609600" y="1228728"/>
                      </a:lnTo>
                      <a:lnTo>
                        <a:pt x="609600" y="1114428"/>
                      </a:lnTo>
                      <a:lnTo>
                        <a:pt x="685800" y="1114428"/>
                      </a:lnTo>
                      <a:lnTo>
                        <a:pt x="771526" y="1238252"/>
                      </a:lnTo>
                      <a:lnTo>
                        <a:pt x="819150" y="1152528"/>
                      </a:lnTo>
                      <a:lnTo>
                        <a:pt x="876300" y="1181100"/>
                      </a:lnTo>
                      <a:lnTo>
                        <a:pt x="1019174" y="1143000"/>
                      </a:lnTo>
                      <a:lnTo>
                        <a:pt x="1085850" y="1238252"/>
                      </a:lnTo>
                      <a:lnTo>
                        <a:pt x="1171574" y="1162052"/>
                      </a:lnTo>
                      <a:lnTo>
                        <a:pt x="1190626" y="1085852"/>
                      </a:lnTo>
                      <a:lnTo>
                        <a:pt x="1304926" y="1133476"/>
                      </a:lnTo>
                      <a:lnTo>
                        <a:pt x="1543050" y="1143000"/>
                      </a:lnTo>
                      <a:lnTo>
                        <a:pt x="1771650" y="1000128"/>
                      </a:lnTo>
                      <a:lnTo>
                        <a:pt x="1924050" y="1047752"/>
                      </a:lnTo>
                      <a:lnTo>
                        <a:pt x="1971674" y="971552"/>
                      </a:lnTo>
                      <a:lnTo>
                        <a:pt x="2085974" y="971552"/>
                      </a:lnTo>
                      <a:lnTo>
                        <a:pt x="2076450" y="866776"/>
                      </a:lnTo>
                      <a:lnTo>
                        <a:pt x="1828800" y="781052"/>
                      </a:lnTo>
                      <a:lnTo>
                        <a:pt x="1981200" y="571500"/>
                      </a:lnTo>
                      <a:lnTo>
                        <a:pt x="2105026" y="571500"/>
                      </a:lnTo>
                      <a:lnTo>
                        <a:pt x="2209800" y="504828"/>
                      </a:lnTo>
                      <a:lnTo>
                        <a:pt x="2266950" y="409576"/>
                      </a:lnTo>
                      <a:lnTo>
                        <a:pt x="2400300" y="238128"/>
                      </a:lnTo>
                      <a:lnTo>
                        <a:pt x="2419350" y="142876"/>
                      </a:lnTo>
                      <a:lnTo>
                        <a:pt x="2552700" y="28576"/>
                      </a:lnTo>
                      <a:close/>
                    </a:path>
                  </a:pathLst>
                </a:custGeom>
                <a:solidFill>
                  <a:srgbClr val="00FF00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31" name="フリーフォーム: 図形 630">
                  <a:extLst>
                    <a:ext uri="{FF2B5EF4-FFF2-40B4-BE49-F238E27FC236}">
                      <a16:creationId xmlns:a16="http://schemas.microsoft.com/office/drawing/2014/main" id="{24D22C6F-19B9-805E-5C1B-59E3ACD7A131}"/>
                    </a:ext>
                  </a:extLst>
                </p:cNvPr>
                <p:cNvSpPr/>
                <p:nvPr/>
              </p:nvSpPr>
              <p:spPr>
                <a:xfrm>
                  <a:off x="2965888" y="1555346"/>
                  <a:ext cx="411763" cy="592544"/>
                </a:xfrm>
                <a:custGeom>
                  <a:avLst/>
                  <a:gdLst>
                    <a:gd name="connsiteX0" fmla="*/ 350509 w 411763"/>
                    <a:gd name="connsiteY0" fmla="*/ 509256 h 592544"/>
                    <a:gd name="connsiteX1" fmla="*/ 355430 w 411763"/>
                    <a:gd name="connsiteY1" fmla="*/ 532628 h 592544"/>
                    <a:gd name="connsiteX2" fmla="*/ 350509 w 411763"/>
                    <a:gd name="connsiteY2" fmla="*/ 509256 h 592544"/>
                    <a:gd name="connsiteX3" fmla="*/ 169929 w 411763"/>
                    <a:gd name="connsiteY3" fmla="*/ 0 h 592544"/>
                    <a:gd name="connsiteX4" fmla="*/ 176335 w 411763"/>
                    <a:gd name="connsiteY4" fmla="*/ 2506 h 592544"/>
                    <a:gd name="connsiteX5" fmla="*/ 179265 w 411763"/>
                    <a:gd name="connsiteY5" fmla="*/ 18136 h 592544"/>
                    <a:gd name="connsiteX6" fmla="*/ 175358 w 411763"/>
                    <a:gd name="connsiteY6" fmla="*/ 24975 h 592544"/>
                    <a:gd name="connsiteX7" fmla="*/ 184150 w 411763"/>
                    <a:gd name="connsiteY7" fmla="*/ 31813 h 592544"/>
                    <a:gd name="connsiteX8" fmla="*/ 199780 w 411763"/>
                    <a:gd name="connsiteY8" fmla="*/ 30836 h 592544"/>
                    <a:gd name="connsiteX9" fmla="*/ 204664 w 411763"/>
                    <a:gd name="connsiteY9" fmla="*/ 34744 h 592544"/>
                    <a:gd name="connsiteX10" fmla="*/ 213456 w 411763"/>
                    <a:gd name="connsiteY10" fmla="*/ 31813 h 592544"/>
                    <a:gd name="connsiteX11" fmla="*/ 248624 w 411763"/>
                    <a:gd name="connsiteY11" fmla="*/ 49397 h 592544"/>
                    <a:gd name="connsiteX12" fmla="*/ 242762 w 411763"/>
                    <a:gd name="connsiteY12" fmla="*/ 80657 h 592544"/>
                    <a:gd name="connsiteX13" fmla="*/ 259370 w 411763"/>
                    <a:gd name="connsiteY13" fmla="*/ 85541 h 592544"/>
                    <a:gd name="connsiteX14" fmla="*/ 280861 w 411763"/>
                    <a:gd name="connsiteY14" fmla="*/ 100195 h 592544"/>
                    <a:gd name="connsiteX15" fmla="*/ 300399 w 411763"/>
                    <a:gd name="connsiteY15" fmla="*/ 103125 h 592544"/>
                    <a:gd name="connsiteX16" fmla="*/ 303329 w 411763"/>
                    <a:gd name="connsiteY16" fmla="*/ 89449 h 592544"/>
                    <a:gd name="connsiteX17" fmla="*/ 291606 w 411763"/>
                    <a:gd name="connsiteY17" fmla="*/ 87495 h 592544"/>
                    <a:gd name="connsiteX18" fmla="*/ 289653 w 411763"/>
                    <a:gd name="connsiteY18" fmla="*/ 78703 h 592544"/>
                    <a:gd name="connsiteX19" fmla="*/ 297468 w 411763"/>
                    <a:gd name="connsiteY19" fmla="*/ 76749 h 592544"/>
                    <a:gd name="connsiteX20" fmla="*/ 294537 w 411763"/>
                    <a:gd name="connsiteY20" fmla="*/ 66980 h 592544"/>
                    <a:gd name="connsiteX21" fmla="*/ 302352 w 411763"/>
                    <a:gd name="connsiteY21" fmla="*/ 59165 h 592544"/>
                    <a:gd name="connsiteX22" fmla="*/ 309191 w 411763"/>
                    <a:gd name="connsiteY22" fmla="*/ 66004 h 592544"/>
                    <a:gd name="connsiteX23" fmla="*/ 316029 w 411763"/>
                    <a:gd name="connsiteY23" fmla="*/ 61119 h 592544"/>
                    <a:gd name="connsiteX24" fmla="*/ 326775 w 411763"/>
                    <a:gd name="connsiteY24" fmla="*/ 66004 h 592544"/>
                    <a:gd name="connsiteX25" fmla="*/ 316029 w 411763"/>
                    <a:gd name="connsiteY25" fmla="*/ 93356 h 592544"/>
                    <a:gd name="connsiteX26" fmla="*/ 339474 w 411763"/>
                    <a:gd name="connsiteY26" fmla="*/ 90426 h 592544"/>
                    <a:gd name="connsiteX27" fmla="*/ 346312 w 411763"/>
                    <a:gd name="connsiteY27" fmla="*/ 98241 h 592544"/>
                    <a:gd name="connsiteX28" fmla="*/ 346312 w 411763"/>
                    <a:gd name="connsiteY28" fmla="*/ 105079 h 592544"/>
                    <a:gd name="connsiteX29" fmla="*/ 366827 w 411763"/>
                    <a:gd name="connsiteY29" fmla="*/ 122663 h 592544"/>
                    <a:gd name="connsiteX30" fmla="*/ 364873 w 411763"/>
                    <a:gd name="connsiteY30" fmla="*/ 139270 h 592544"/>
                    <a:gd name="connsiteX31" fmla="*/ 372688 w 411763"/>
                    <a:gd name="connsiteY31" fmla="*/ 144155 h 592544"/>
                    <a:gd name="connsiteX32" fmla="*/ 372688 w 411763"/>
                    <a:gd name="connsiteY32" fmla="*/ 152946 h 592544"/>
                    <a:gd name="connsiteX33" fmla="*/ 382457 w 411763"/>
                    <a:gd name="connsiteY33" fmla="*/ 155877 h 592544"/>
                    <a:gd name="connsiteX34" fmla="*/ 411763 w 411763"/>
                    <a:gd name="connsiteY34" fmla="*/ 189091 h 592544"/>
                    <a:gd name="connsiteX35" fmla="*/ 394440 w 411763"/>
                    <a:gd name="connsiteY35" fmla="*/ 210351 h 592544"/>
                    <a:gd name="connsiteX36" fmla="*/ 394179 w 411763"/>
                    <a:gd name="connsiteY36" fmla="*/ 209606 h 592544"/>
                    <a:gd name="connsiteX37" fmla="*/ 382457 w 411763"/>
                    <a:gd name="connsiteY37" fmla="*/ 209606 h 592544"/>
                    <a:gd name="connsiteX38" fmla="*/ 381480 w 411763"/>
                    <a:gd name="connsiteY38" fmla="*/ 230120 h 592544"/>
                    <a:gd name="connsiteX39" fmla="*/ 374642 w 411763"/>
                    <a:gd name="connsiteY39" fmla="*/ 236958 h 592544"/>
                    <a:gd name="connsiteX40" fmla="*/ 379526 w 411763"/>
                    <a:gd name="connsiteY40" fmla="*/ 252588 h 592544"/>
                    <a:gd name="connsiteX41" fmla="*/ 371711 w 411763"/>
                    <a:gd name="connsiteY41" fmla="*/ 256496 h 592544"/>
                    <a:gd name="connsiteX42" fmla="*/ 359988 w 411763"/>
                    <a:gd name="connsiteY42" fmla="*/ 263334 h 592544"/>
                    <a:gd name="connsiteX43" fmla="*/ 358035 w 411763"/>
                    <a:gd name="connsiteY43" fmla="*/ 272126 h 592544"/>
                    <a:gd name="connsiteX44" fmla="*/ 365850 w 411763"/>
                    <a:gd name="connsiteY44" fmla="*/ 284826 h 592544"/>
                    <a:gd name="connsiteX45" fmla="*/ 359988 w 411763"/>
                    <a:gd name="connsiteY45" fmla="*/ 290687 h 592544"/>
                    <a:gd name="connsiteX46" fmla="*/ 353151 w 411763"/>
                    <a:gd name="connsiteY46" fmla="*/ 324878 h 592544"/>
                    <a:gd name="connsiteX47" fmla="*/ 343382 w 411763"/>
                    <a:gd name="connsiteY47" fmla="*/ 343438 h 592544"/>
                    <a:gd name="connsiteX48" fmla="*/ 367803 w 411763"/>
                    <a:gd name="connsiteY48" fmla="*/ 346369 h 592544"/>
                    <a:gd name="connsiteX49" fmla="*/ 367803 w 411763"/>
                    <a:gd name="connsiteY49" fmla="*/ 356138 h 592544"/>
                    <a:gd name="connsiteX50" fmla="*/ 351197 w 411763"/>
                    <a:gd name="connsiteY50" fmla="*/ 374699 h 592544"/>
                    <a:gd name="connsiteX51" fmla="*/ 350220 w 411763"/>
                    <a:gd name="connsiteY51" fmla="*/ 389352 h 592544"/>
                    <a:gd name="connsiteX52" fmla="*/ 364873 w 411763"/>
                    <a:gd name="connsiteY52" fmla="*/ 413774 h 592544"/>
                    <a:gd name="connsiteX53" fmla="*/ 361942 w 411763"/>
                    <a:gd name="connsiteY53" fmla="*/ 422566 h 592544"/>
                    <a:gd name="connsiteX54" fmla="*/ 365850 w 411763"/>
                    <a:gd name="connsiteY54" fmla="*/ 425497 h 592544"/>
                    <a:gd name="connsiteX55" fmla="*/ 365850 w 411763"/>
                    <a:gd name="connsiteY55" fmla="*/ 463595 h 592544"/>
                    <a:gd name="connsiteX56" fmla="*/ 354127 w 411763"/>
                    <a:gd name="connsiteY56" fmla="*/ 483133 h 592544"/>
                    <a:gd name="connsiteX57" fmla="*/ 365850 w 411763"/>
                    <a:gd name="connsiteY57" fmla="*/ 495833 h 592544"/>
                    <a:gd name="connsiteX58" fmla="*/ 350509 w 411763"/>
                    <a:gd name="connsiteY58" fmla="*/ 509256 h 592544"/>
                    <a:gd name="connsiteX59" fmla="*/ 350220 w 411763"/>
                    <a:gd name="connsiteY59" fmla="*/ 507880 h 592544"/>
                    <a:gd name="connsiteX60" fmla="*/ 292909 w 411763"/>
                    <a:gd name="connsiteY60" fmla="*/ 515696 h 592544"/>
                    <a:gd name="connsiteX61" fmla="*/ 279884 w 411763"/>
                    <a:gd name="connsiteY61" fmla="*/ 530023 h 592544"/>
                    <a:gd name="connsiteX62" fmla="*/ 255136 w 411763"/>
                    <a:gd name="connsiteY62" fmla="*/ 549561 h 592544"/>
                    <a:gd name="connsiteX63" fmla="*/ 252531 w 411763"/>
                    <a:gd name="connsiteY63" fmla="*/ 535233 h 592544"/>
                    <a:gd name="connsiteX64" fmla="*/ 244716 w 411763"/>
                    <a:gd name="connsiteY64" fmla="*/ 527418 h 592544"/>
                    <a:gd name="connsiteX65" fmla="*/ 227784 w 411763"/>
                    <a:gd name="connsiteY65" fmla="*/ 535233 h 592544"/>
                    <a:gd name="connsiteX66" fmla="*/ 203036 w 411763"/>
                    <a:gd name="connsiteY66" fmla="*/ 537838 h 592544"/>
                    <a:gd name="connsiteX67" fmla="*/ 199128 w 411763"/>
                    <a:gd name="connsiteY67" fmla="*/ 545653 h 592544"/>
                    <a:gd name="connsiteX68" fmla="*/ 157448 w 411763"/>
                    <a:gd name="connsiteY68" fmla="*/ 550863 h 592544"/>
                    <a:gd name="connsiteX69" fmla="*/ 141818 w 411763"/>
                    <a:gd name="connsiteY69" fmla="*/ 562586 h 592544"/>
                    <a:gd name="connsiteX70" fmla="*/ 124885 w 411763"/>
                    <a:gd name="connsiteY70" fmla="*/ 570401 h 592544"/>
                    <a:gd name="connsiteX71" fmla="*/ 87112 w 411763"/>
                    <a:gd name="connsiteY71" fmla="*/ 569098 h 592544"/>
                    <a:gd name="connsiteX72" fmla="*/ 76692 w 411763"/>
                    <a:gd name="connsiteY72" fmla="*/ 567796 h 592544"/>
                    <a:gd name="connsiteX73" fmla="*/ 71482 w 411763"/>
                    <a:gd name="connsiteY73" fmla="*/ 580821 h 592544"/>
                    <a:gd name="connsiteX74" fmla="*/ 53247 w 411763"/>
                    <a:gd name="connsiteY74" fmla="*/ 592544 h 592544"/>
                    <a:gd name="connsiteX75" fmla="*/ 38920 w 411763"/>
                    <a:gd name="connsiteY75" fmla="*/ 586031 h 592544"/>
                    <a:gd name="connsiteX76" fmla="*/ 23289 w 411763"/>
                    <a:gd name="connsiteY76" fmla="*/ 588636 h 592544"/>
                    <a:gd name="connsiteX77" fmla="*/ 2449 w 411763"/>
                    <a:gd name="connsiteY77" fmla="*/ 579518 h 592544"/>
                    <a:gd name="connsiteX78" fmla="*/ 0 w 411763"/>
                    <a:gd name="connsiteY78" fmla="*/ 561150 h 592544"/>
                    <a:gd name="connsiteX79" fmla="*/ 17103 w 411763"/>
                    <a:gd name="connsiteY79" fmla="*/ 556399 h 592544"/>
                    <a:gd name="connsiteX80" fmla="*/ 23940 w 411763"/>
                    <a:gd name="connsiteY80" fmla="*/ 559330 h 592544"/>
                    <a:gd name="connsiteX81" fmla="*/ 36640 w 411763"/>
                    <a:gd name="connsiteY81" fmla="*/ 552492 h 592544"/>
                    <a:gd name="connsiteX82" fmla="*/ 80600 w 411763"/>
                    <a:gd name="connsiteY82" fmla="*/ 537838 h 592544"/>
                    <a:gd name="connsiteX83" fmla="*/ 86461 w 411763"/>
                    <a:gd name="connsiteY83" fmla="*/ 522208 h 592544"/>
                    <a:gd name="connsiteX84" fmla="*/ 117721 w 411763"/>
                    <a:gd name="connsiteY84" fmla="*/ 496809 h 592544"/>
                    <a:gd name="connsiteX85" fmla="*/ 141167 w 411763"/>
                    <a:gd name="connsiteY85" fmla="*/ 471410 h 592544"/>
                    <a:gd name="connsiteX86" fmla="*/ 156797 w 411763"/>
                    <a:gd name="connsiteY86" fmla="*/ 461642 h 592544"/>
                    <a:gd name="connsiteX87" fmla="*/ 168520 w 411763"/>
                    <a:gd name="connsiteY87" fmla="*/ 451873 h 592544"/>
                    <a:gd name="connsiteX88" fmla="*/ 169496 w 411763"/>
                    <a:gd name="connsiteY88" fmla="*/ 423543 h 592544"/>
                    <a:gd name="connsiteX89" fmla="*/ 189034 w 411763"/>
                    <a:gd name="connsiteY89" fmla="*/ 407913 h 592544"/>
                    <a:gd name="connsiteX90" fmla="*/ 206618 w 411763"/>
                    <a:gd name="connsiteY90" fmla="*/ 396190 h 592544"/>
                    <a:gd name="connsiteX91" fmla="*/ 211502 w 411763"/>
                    <a:gd name="connsiteY91" fmla="*/ 384468 h 592544"/>
                    <a:gd name="connsiteX92" fmla="*/ 214433 w 411763"/>
                    <a:gd name="connsiteY92" fmla="*/ 373722 h 592544"/>
                    <a:gd name="connsiteX93" fmla="*/ 221271 w 411763"/>
                    <a:gd name="connsiteY93" fmla="*/ 366884 h 592544"/>
                    <a:gd name="connsiteX94" fmla="*/ 221271 w 411763"/>
                    <a:gd name="connsiteY94" fmla="*/ 356138 h 592544"/>
                    <a:gd name="connsiteX95" fmla="*/ 210526 w 411763"/>
                    <a:gd name="connsiteY95" fmla="*/ 351253 h 592544"/>
                    <a:gd name="connsiteX96" fmla="*/ 210526 w 411763"/>
                    <a:gd name="connsiteY96" fmla="*/ 344416 h 592544"/>
                    <a:gd name="connsiteX97" fmla="*/ 208571 w 411763"/>
                    <a:gd name="connsiteY97" fmla="*/ 335623 h 592544"/>
                    <a:gd name="connsiteX98" fmla="*/ 219317 w 411763"/>
                    <a:gd name="connsiteY98" fmla="*/ 329762 h 592544"/>
                    <a:gd name="connsiteX99" fmla="*/ 223225 w 411763"/>
                    <a:gd name="connsiteY99" fmla="*/ 312178 h 592544"/>
                    <a:gd name="connsiteX100" fmla="*/ 206618 w 411763"/>
                    <a:gd name="connsiteY100" fmla="*/ 301432 h 592544"/>
                    <a:gd name="connsiteX101" fmla="*/ 207595 w 411763"/>
                    <a:gd name="connsiteY101" fmla="*/ 293617 h 592544"/>
                    <a:gd name="connsiteX102" fmla="*/ 194896 w 411763"/>
                    <a:gd name="connsiteY102" fmla="*/ 290687 h 592544"/>
                    <a:gd name="connsiteX103" fmla="*/ 200756 w 411763"/>
                    <a:gd name="connsiteY103" fmla="*/ 282872 h 592544"/>
                    <a:gd name="connsiteX104" fmla="*/ 190623 w 411763"/>
                    <a:gd name="connsiteY104" fmla="*/ 267404 h 592544"/>
                    <a:gd name="connsiteX105" fmla="*/ 199128 w 411763"/>
                    <a:gd name="connsiteY105" fmla="*/ 264311 h 592544"/>
                    <a:gd name="connsiteX106" fmla="*/ 223876 w 411763"/>
                    <a:gd name="connsiteY106" fmla="*/ 246076 h 592544"/>
                    <a:gd name="connsiteX107" fmla="*/ 225179 w 411763"/>
                    <a:gd name="connsiteY107" fmla="*/ 222631 h 592544"/>
                    <a:gd name="connsiteX108" fmla="*/ 214759 w 411763"/>
                    <a:gd name="connsiteY108" fmla="*/ 214816 h 592544"/>
                    <a:gd name="connsiteX109" fmla="*/ 217364 w 411763"/>
                    <a:gd name="connsiteY109" fmla="*/ 204396 h 592544"/>
                    <a:gd name="connsiteX110" fmla="*/ 205641 w 411763"/>
                    <a:gd name="connsiteY110" fmla="*/ 186160 h 592544"/>
                    <a:gd name="connsiteX111" fmla="*/ 209549 w 411763"/>
                    <a:gd name="connsiteY111" fmla="*/ 153598 h 592544"/>
                    <a:gd name="connsiteX112" fmla="*/ 214759 w 411763"/>
                    <a:gd name="connsiteY112" fmla="*/ 127547 h 592544"/>
                    <a:gd name="connsiteX113" fmla="*/ 199128 w 411763"/>
                    <a:gd name="connsiteY113" fmla="*/ 106707 h 592544"/>
                    <a:gd name="connsiteX114" fmla="*/ 206944 w 411763"/>
                    <a:gd name="connsiteY114" fmla="*/ 102800 h 592544"/>
                    <a:gd name="connsiteX115" fmla="*/ 227784 w 411763"/>
                    <a:gd name="connsiteY115" fmla="*/ 104102 h 592544"/>
                    <a:gd name="connsiteX116" fmla="*/ 229086 w 411763"/>
                    <a:gd name="connsiteY116" fmla="*/ 94984 h 592544"/>
                    <a:gd name="connsiteX117" fmla="*/ 221271 w 411763"/>
                    <a:gd name="connsiteY117" fmla="*/ 91077 h 592544"/>
                    <a:gd name="connsiteX118" fmla="*/ 188708 w 411763"/>
                    <a:gd name="connsiteY118" fmla="*/ 81960 h 592544"/>
                    <a:gd name="connsiteX119" fmla="*/ 179590 w 411763"/>
                    <a:gd name="connsiteY119" fmla="*/ 72842 h 592544"/>
                    <a:gd name="connsiteX120" fmla="*/ 166565 w 411763"/>
                    <a:gd name="connsiteY120" fmla="*/ 75447 h 592544"/>
                    <a:gd name="connsiteX121" fmla="*/ 156145 w 411763"/>
                    <a:gd name="connsiteY121" fmla="*/ 62422 h 592544"/>
                    <a:gd name="connsiteX122" fmla="*/ 163960 w 411763"/>
                    <a:gd name="connsiteY122" fmla="*/ 50699 h 592544"/>
                    <a:gd name="connsiteX123" fmla="*/ 158750 w 411763"/>
                    <a:gd name="connsiteY123" fmla="*/ 22044 h 592544"/>
                    <a:gd name="connsiteX124" fmla="*/ 147028 w 411763"/>
                    <a:gd name="connsiteY124" fmla="*/ 12926 h 592544"/>
                    <a:gd name="connsiteX125" fmla="*/ 156145 w 411763"/>
                    <a:gd name="connsiteY125" fmla="*/ 2506 h 5925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</a:cxnLst>
                  <a:rect l="l" t="t" r="r" b="b"/>
                  <a:pathLst>
                    <a:path w="411763" h="592544">
                      <a:moveTo>
                        <a:pt x="350509" y="509256"/>
                      </a:moveTo>
                      <a:lnTo>
                        <a:pt x="355430" y="532628"/>
                      </a:lnTo>
                      <a:lnTo>
                        <a:pt x="350509" y="509256"/>
                      </a:lnTo>
                      <a:close/>
                      <a:moveTo>
                        <a:pt x="169929" y="0"/>
                      </a:moveTo>
                      <a:lnTo>
                        <a:pt x="176335" y="2506"/>
                      </a:lnTo>
                      <a:lnTo>
                        <a:pt x="179265" y="18136"/>
                      </a:lnTo>
                      <a:lnTo>
                        <a:pt x="175358" y="24975"/>
                      </a:lnTo>
                      <a:lnTo>
                        <a:pt x="184150" y="31813"/>
                      </a:lnTo>
                      <a:lnTo>
                        <a:pt x="199780" y="30836"/>
                      </a:lnTo>
                      <a:lnTo>
                        <a:pt x="204664" y="34744"/>
                      </a:lnTo>
                      <a:lnTo>
                        <a:pt x="213456" y="31813"/>
                      </a:lnTo>
                      <a:lnTo>
                        <a:pt x="248624" y="49397"/>
                      </a:lnTo>
                      <a:lnTo>
                        <a:pt x="242762" y="80657"/>
                      </a:lnTo>
                      <a:lnTo>
                        <a:pt x="259370" y="85541"/>
                      </a:lnTo>
                      <a:lnTo>
                        <a:pt x="280861" y="100195"/>
                      </a:lnTo>
                      <a:lnTo>
                        <a:pt x="300399" y="103125"/>
                      </a:lnTo>
                      <a:lnTo>
                        <a:pt x="303329" y="89449"/>
                      </a:lnTo>
                      <a:lnTo>
                        <a:pt x="291606" y="87495"/>
                      </a:lnTo>
                      <a:lnTo>
                        <a:pt x="289653" y="78703"/>
                      </a:lnTo>
                      <a:lnTo>
                        <a:pt x="297468" y="76749"/>
                      </a:lnTo>
                      <a:lnTo>
                        <a:pt x="294537" y="66980"/>
                      </a:lnTo>
                      <a:lnTo>
                        <a:pt x="302352" y="59165"/>
                      </a:lnTo>
                      <a:lnTo>
                        <a:pt x="309191" y="66004"/>
                      </a:lnTo>
                      <a:lnTo>
                        <a:pt x="316029" y="61119"/>
                      </a:lnTo>
                      <a:lnTo>
                        <a:pt x="326775" y="66004"/>
                      </a:lnTo>
                      <a:lnTo>
                        <a:pt x="316029" y="93356"/>
                      </a:lnTo>
                      <a:lnTo>
                        <a:pt x="339474" y="90426"/>
                      </a:lnTo>
                      <a:lnTo>
                        <a:pt x="346312" y="98241"/>
                      </a:lnTo>
                      <a:lnTo>
                        <a:pt x="346312" y="105079"/>
                      </a:lnTo>
                      <a:lnTo>
                        <a:pt x="366827" y="122663"/>
                      </a:lnTo>
                      <a:lnTo>
                        <a:pt x="364873" y="139270"/>
                      </a:lnTo>
                      <a:lnTo>
                        <a:pt x="372688" y="144155"/>
                      </a:lnTo>
                      <a:lnTo>
                        <a:pt x="372688" y="152946"/>
                      </a:lnTo>
                      <a:lnTo>
                        <a:pt x="382457" y="155877"/>
                      </a:lnTo>
                      <a:lnTo>
                        <a:pt x="411763" y="189091"/>
                      </a:lnTo>
                      <a:lnTo>
                        <a:pt x="394440" y="210351"/>
                      </a:lnTo>
                      <a:lnTo>
                        <a:pt x="394179" y="209606"/>
                      </a:lnTo>
                      <a:lnTo>
                        <a:pt x="382457" y="209606"/>
                      </a:lnTo>
                      <a:lnTo>
                        <a:pt x="381480" y="230120"/>
                      </a:lnTo>
                      <a:lnTo>
                        <a:pt x="374642" y="236958"/>
                      </a:lnTo>
                      <a:lnTo>
                        <a:pt x="379526" y="252588"/>
                      </a:lnTo>
                      <a:lnTo>
                        <a:pt x="371711" y="256496"/>
                      </a:lnTo>
                      <a:lnTo>
                        <a:pt x="359988" y="263334"/>
                      </a:lnTo>
                      <a:lnTo>
                        <a:pt x="358035" y="272126"/>
                      </a:lnTo>
                      <a:lnTo>
                        <a:pt x="365850" y="284826"/>
                      </a:lnTo>
                      <a:lnTo>
                        <a:pt x="359988" y="290687"/>
                      </a:lnTo>
                      <a:lnTo>
                        <a:pt x="353151" y="324878"/>
                      </a:lnTo>
                      <a:lnTo>
                        <a:pt x="343382" y="343438"/>
                      </a:lnTo>
                      <a:lnTo>
                        <a:pt x="367803" y="346369"/>
                      </a:lnTo>
                      <a:lnTo>
                        <a:pt x="367803" y="356138"/>
                      </a:lnTo>
                      <a:lnTo>
                        <a:pt x="351197" y="374699"/>
                      </a:lnTo>
                      <a:lnTo>
                        <a:pt x="350220" y="389352"/>
                      </a:lnTo>
                      <a:lnTo>
                        <a:pt x="364873" y="413774"/>
                      </a:lnTo>
                      <a:lnTo>
                        <a:pt x="361942" y="422566"/>
                      </a:lnTo>
                      <a:lnTo>
                        <a:pt x="365850" y="425497"/>
                      </a:lnTo>
                      <a:lnTo>
                        <a:pt x="365850" y="463595"/>
                      </a:lnTo>
                      <a:lnTo>
                        <a:pt x="354127" y="483133"/>
                      </a:lnTo>
                      <a:lnTo>
                        <a:pt x="365850" y="495833"/>
                      </a:lnTo>
                      <a:lnTo>
                        <a:pt x="350509" y="509256"/>
                      </a:lnTo>
                      <a:lnTo>
                        <a:pt x="350220" y="507880"/>
                      </a:lnTo>
                      <a:lnTo>
                        <a:pt x="292909" y="515696"/>
                      </a:lnTo>
                      <a:lnTo>
                        <a:pt x="279884" y="530023"/>
                      </a:lnTo>
                      <a:lnTo>
                        <a:pt x="255136" y="549561"/>
                      </a:lnTo>
                      <a:lnTo>
                        <a:pt x="252531" y="535233"/>
                      </a:lnTo>
                      <a:lnTo>
                        <a:pt x="244716" y="527418"/>
                      </a:lnTo>
                      <a:lnTo>
                        <a:pt x="227784" y="535233"/>
                      </a:lnTo>
                      <a:lnTo>
                        <a:pt x="203036" y="537838"/>
                      </a:lnTo>
                      <a:lnTo>
                        <a:pt x="199128" y="545653"/>
                      </a:lnTo>
                      <a:lnTo>
                        <a:pt x="157448" y="550863"/>
                      </a:lnTo>
                      <a:lnTo>
                        <a:pt x="141818" y="562586"/>
                      </a:lnTo>
                      <a:lnTo>
                        <a:pt x="124885" y="570401"/>
                      </a:lnTo>
                      <a:lnTo>
                        <a:pt x="87112" y="569098"/>
                      </a:lnTo>
                      <a:lnTo>
                        <a:pt x="76692" y="567796"/>
                      </a:lnTo>
                      <a:lnTo>
                        <a:pt x="71482" y="580821"/>
                      </a:lnTo>
                      <a:lnTo>
                        <a:pt x="53247" y="592544"/>
                      </a:lnTo>
                      <a:lnTo>
                        <a:pt x="38920" y="586031"/>
                      </a:lnTo>
                      <a:lnTo>
                        <a:pt x="23289" y="588636"/>
                      </a:lnTo>
                      <a:lnTo>
                        <a:pt x="2449" y="579518"/>
                      </a:lnTo>
                      <a:lnTo>
                        <a:pt x="0" y="561150"/>
                      </a:lnTo>
                      <a:lnTo>
                        <a:pt x="17103" y="556399"/>
                      </a:lnTo>
                      <a:lnTo>
                        <a:pt x="23940" y="559330"/>
                      </a:lnTo>
                      <a:lnTo>
                        <a:pt x="36640" y="552492"/>
                      </a:lnTo>
                      <a:lnTo>
                        <a:pt x="80600" y="537838"/>
                      </a:lnTo>
                      <a:lnTo>
                        <a:pt x="86461" y="522208"/>
                      </a:lnTo>
                      <a:lnTo>
                        <a:pt x="117721" y="496809"/>
                      </a:lnTo>
                      <a:lnTo>
                        <a:pt x="141167" y="471410"/>
                      </a:lnTo>
                      <a:lnTo>
                        <a:pt x="156797" y="461642"/>
                      </a:lnTo>
                      <a:lnTo>
                        <a:pt x="168520" y="451873"/>
                      </a:lnTo>
                      <a:lnTo>
                        <a:pt x="169496" y="423543"/>
                      </a:lnTo>
                      <a:lnTo>
                        <a:pt x="189034" y="407913"/>
                      </a:lnTo>
                      <a:lnTo>
                        <a:pt x="206618" y="396190"/>
                      </a:lnTo>
                      <a:lnTo>
                        <a:pt x="211502" y="384468"/>
                      </a:lnTo>
                      <a:lnTo>
                        <a:pt x="214433" y="373722"/>
                      </a:lnTo>
                      <a:lnTo>
                        <a:pt x="221271" y="366884"/>
                      </a:lnTo>
                      <a:lnTo>
                        <a:pt x="221271" y="356138"/>
                      </a:lnTo>
                      <a:lnTo>
                        <a:pt x="210526" y="351253"/>
                      </a:lnTo>
                      <a:lnTo>
                        <a:pt x="210526" y="344416"/>
                      </a:lnTo>
                      <a:lnTo>
                        <a:pt x="208571" y="335623"/>
                      </a:lnTo>
                      <a:lnTo>
                        <a:pt x="219317" y="329762"/>
                      </a:lnTo>
                      <a:lnTo>
                        <a:pt x="223225" y="312178"/>
                      </a:lnTo>
                      <a:lnTo>
                        <a:pt x="206618" y="301432"/>
                      </a:lnTo>
                      <a:lnTo>
                        <a:pt x="207595" y="293617"/>
                      </a:lnTo>
                      <a:lnTo>
                        <a:pt x="194896" y="290687"/>
                      </a:lnTo>
                      <a:lnTo>
                        <a:pt x="200756" y="282872"/>
                      </a:lnTo>
                      <a:lnTo>
                        <a:pt x="190623" y="267404"/>
                      </a:lnTo>
                      <a:lnTo>
                        <a:pt x="199128" y="264311"/>
                      </a:lnTo>
                      <a:lnTo>
                        <a:pt x="223876" y="246076"/>
                      </a:lnTo>
                      <a:lnTo>
                        <a:pt x="225179" y="222631"/>
                      </a:lnTo>
                      <a:lnTo>
                        <a:pt x="214759" y="214816"/>
                      </a:lnTo>
                      <a:lnTo>
                        <a:pt x="217364" y="204396"/>
                      </a:lnTo>
                      <a:lnTo>
                        <a:pt x="205641" y="186160"/>
                      </a:lnTo>
                      <a:lnTo>
                        <a:pt x="209549" y="153598"/>
                      </a:lnTo>
                      <a:lnTo>
                        <a:pt x="214759" y="127547"/>
                      </a:lnTo>
                      <a:lnTo>
                        <a:pt x="199128" y="106707"/>
                      </a:lnTo>
                      <a:lnTo>
                        <a:pt x="206944" y="102800"/>
                      </a:lnTo>
                      <a:lnTo>
                        <a:pt x="227784" y="104102"/>
                      </a:lnTo>
                      <a:lnTo>
                        <a:pt x="229086" y="94984"/>
                      </a:lnTo>
                      <a:lnTo>
                        <a:pt x="221271" y="91077"/>
                      </a:lnTo>
                      <a:lnTo>
                        <a:pt x="188708" y="81960"/>
                      </a:lnTo>
                      <a:lnTo>
                        <a:pt x="179590" y="72842"/>
                      </a:lnTo>
                      <a:lnTo>
                        <a:pt x="166565" y="75447"/>
                      </a:lnTo>
                      <a:lnTo>
                        <a:pt x="156145" y="62422"/>
                      </a:lnTo>
                      <a:lnTo>
                        <a:pt x="163960" y="50699"/>
                      </a:lnTo>
                      <a:lnTo>
                        <a:pt x="158750" y="22044"/>
                      </a:lnTo>
                      <a:lnTo>
                        <a:pt x="147028" y="12926"/>
                      </a:lnTo>
                      <a:lnTo>
                        <a:pt x="156145" y="2506"/>
                      </a:lnTo>
                      <a:close/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32" name="フリーフォーム: 図形 631">
                  <a:extLst>
                    <a:ext uri="{FF2B5EF4-FFF2-40B4-BE49-F238E27FC236}">
                      <a16:creationId xmlns:a16="http://schemas.microsoft.com/office/drawing/2014/main" id="{7F8C04B7-4E37-48D3-18A8-17111ACE3E85}"/>
                    </a:ext>
                  </a:extLst>
                </p:cNvPr>
                <p:cNvSpPr/>
                <p:nvPr/>
              </p:nvSpPr>
              <p:spPr>
                <a:xfrm>
                  <a:off x="2810734" y="999076"/>
                  <a:ext cx="578782" cy="804254"/>
                </a:xfrm>
                <a:custGeom>
                  <a:avLst/>
                  <a:gdLst>
                    <a:gd name="connsiteX0" fmla="*/ 238359 w 578782"/>
                    <a:gd name="connsiteY0" fmla="*/ 0 h 804254"/>
                    <a:gd name="connsiteX1" fmla="*/ 276132 w 578782"/>
                    <a:gd name="connsiteY1" fmla="*/ 36470 h 804254"/>
                    <a:gd name="connsiteX2" fmla="*/ 274830 w 578782"/>
                    <a:gd name="connsiteY2" fmla="*/ 44285 h 804254"/>
                    <a:gd name="connsiteX3" fmla="*/ 287855 w 578782"/>
                    <a:gd name="connsiteY3" fmla="*/ 59916 h 804254"/>
                    <a:gd name="connsiteX4" fmla="*/ 281342 w 578782"/>
                    <a:gd name="connsiteY4" fmla="*/ 76848 h 804254"/>
                    <a:gd name="connsiteX5" fmla="*/ 257897 w 578782"/>
                    <a:gd name="connsiteY5" fmla="*/ 87268 h 804254"/>
                    <a:gd name="connsiteX6" fmla="*/ 252687 w 578782"/>
                    <a:gd name="connsiteY6" fmla="*/ 93781 h 804254"/>
                    <a:gd name="connsiteX7" fmla="*/ 248780 w 578782"/>
                    <a:gd name="connsiteY7" fmla="*/ 106806 h 804254"/>
                    <a:gd name="connsiteX8" fmla="*/ 250082 w 578782"/>
                    <a:gd name="connsiteY8" fmla="*/ 112016 h 804254"/>
                    <a:gd name="connsiteX9" fmla="*/ 220124 w 578782"/>
                    <a:gd name="connsiteY9" fmla="*/ 148486 h 804254"/>
                    <a:gd name="connsiteX10" fmla="*/ 211007 w 578782"/>
                    <a:gd name="connsiteY10" fmla="*/ 156301 h 804254"/>
                    <a:gd name="connsiteX11" fmla="*/ 212309 w 578782"/>
                    <a:gd name="connsiteY11" fmla="*/ 178444 h 804254"/>
                    <a:gd name="connsiteX12" fmla="*/ 220124 w 578782"/>
                    <a:gd name="connsiteY12" fmla="*/ 178444 h 804254"/>
                    <a:gd name="connsiteX13" fmla="*/ 222729 w 578782"/>
                    <a:gd name="connsiteY13" fmla="*/ 166721 h 804254"/>
                    <a:gd name="connsiteX14" fmla="*/ 234452 w 578782"/>
                    <a:gd name="connsiteY14" fmla="*/ 161511 h 804254"/>
                    <a:gd name="connsiteX15" fmla="*/ 234452 w 578782"/>
                    <a:gd name="connsiteY15" fmla="*/ 149789 h 804254"/>
                    <a:gd name="connsiteX16" fmla="*/ 252687 w 578782"/>
                    <a:gd name="connsiteY16" fmla="*/ 139369 h 804254"/>
                    <a:gd name="connsiteX17" fmla="*/ 252687 w 578782"/>
                    <a:gd name="connsiteY17" fmla="*/ 151091 h 804254"/>
                    <a:gd name="connsiteX18" fmla="*/ 261805 w 578782"/>
                    <a:gd name="connsiteY18" fmla="*/ 162814 h 804254"/>
                    <a:gd name="connsiteX19" fmla="*/ 259200 w 578782"/>
                    <a:gd name="connsiteY19" fmla="*/ 171931 h 804254"/>
                    <a:gd name="connsiteX20" fmla="*/ 244872 w 578782"/>
                    <a:gd name="connsiteY20" fmla="*/ 168024 h 804254"/>
                    <a:gd name="connsiteX21" fmla="*/ 242267 w 578782"/>
                    <a:gd name="connsiteY21" fmla="*/ 175839 h 804254"/>
                    <a:gd name="connsiteX22" fmla="*/ 250082 w 578782"/>
                    <a:gd name="connsiteY22" fmla="*/ 183654 h 804254"/>
                    <a:gd name="connsiteX23" fmla="*/ 261805 w 578782"/>
                    <a:gd name="connsiteY23" fmla="*/ 183654 h 804254"/>
                    <a:gd name="connsiteX24" fmla="*/ 273527 w 578782"/>
                    <a:gd name="connsiteY24" fmla="*/ 199284 h 804254"/>
                    <a:gd name="connsiteX25" fmla="*/ 293065 w 578782"/>
                    <a:gd name="connsiteY25" fmla="*/ 199284 h 804254"/>
                    <a:gd name="connsiteX26" fmla="*/ 299577 w 578782"/>
                    <a:gd name="connsiteY26" fmla="*/ 196679 h 804254"/>
                    <a:gd name="connsiteX27" fmla="*/ 300880 w 578782"/>
                    <a:gd name="connsiteY27" fmla="*/ 207099 h 804254"/>
                    <a:gd name="connsiteX28" fmla="*/ 293065 w 578782"/>
                    <a:gd name="connsiteY28" fmla="*/ 240964 h 804254"/>
                    <a:gd name="connsiteX29" fmla="*/ 304787 w 578782"/>
                    <a:gd name="connsiteY29" fmla="*/ 234452 h 804254"/>
                    <a:gd name="connsiteX30" fmla="*/ 311300 w 578782"/>
                    <a:gd name="connsiteY30" fmla="*/ 217519 h 804254"/>
                    <a:gd name="connsiteX31" fmla="*/ 337350 w 578782"/>
                    <a:gd name="connsiteY31" fmla="*/ 224032 h 804254"/>
                    <a:gd name="connsiteX32" fmla="*/ 339955 w 578782"/>
                    <a:gd name="connsiteY32" fmla="*/ 213612 h 804254"/>
                    <a:gd name="connsiteX33" fmla="*/ 313905 w 578782"/>
                    <a:gd name="connsiteY33" fmla="*/ 203192 h 804254"/>
                    <a:gd name="connsiteX34" fmla="*/ 309998 w 578782"/>
                    <a:gd name="connsiteY34" fmla="*/ 183654 h 804254"/>
                    <a:gd name="connsiteX35" fmla="*/ 362098 w 578782"/>
                    <a:gd name="connsiteY35" fmla="*/ 156301 h 804254"/>
                    <a:gd name="connsiteX36" fmla="*/ 371215 w 578782"/>
                    <a:gd name="connsiteY36" fmla="*/ 147184 h 804254"/>
                    <a:gd name="connsiteX37" fmla="*/ 377728 w 578782"/>
                    <a:gd name="connsiteY37" fmla="*/ 154999 h 804254"/>
                    <a:gd name="connsiteX38" fmla="*/ 395963 w 578782"/>
                    <a:gd name="connsiteY38" fmla="*/ 165419 h 804254"/>
                    <a:gd name="connsiteX39" fmla="*/ 396087 w 578782"/>
                    <a:gd name="connsiteY39" fmla="*/ 170263 h 804254"/>
                    <a:gd name="connsiteX40" fmla="*/ 375644 w 578782"/>
                    <a:gd name="connsiteY40" fmla="*/ 196158 h 804254"/>
                    <a:gd name="connsiteX41" fmla="*/ 385022 w 578782"/>
                    <a:gd name="connsiteY41" fmla="*/ 216477 h 804254"/>
                    <a:gd name="connsiteX42" fmla="*/ 381896 w 578782"/>
                    <a:gd name="connsiteY42" fmla="*/ 241485 h 804254"/>
                    <a:gd name="connsiteX43" fmla="*/ 419408 w 578782"/>
                    <a:gd name="connsiteY43" fmla="*/ 274309 h 804254"/>
                    <a:gd name="connsiteX44" fmla="*/ 422534 w 578782"/>
                    <a:gd name="connsiteY44" fmla="*/ 305569 h 804254"/>
                    <a:gd name="connsiteX45" fmla="*/ 480366 w 578782"/>
                    <a:gd name="connsiteY45" fmla="*/ 313384 h 804254"/>
                    <a:gd name="connsiteX46" fmla="*/ 517878 w 578782"/>
                    <a:gd name="connsiteY46" fmla="*/ 324325 h 804254"/>
                    <a:gd name="connsiteX47" fmla="*/ 531945 w 578782"/>
                    <a:gd name="connsiteY47" fmla="*/ 332140 h 804254"/>
                    <a:gd name="connsiteX48" fmla="*/ 542886 w 578782"/>
                    <a:gd name="connsiteY48" fmla="*/ 325888 h 804254"/>
                    <a:gd name="connsiteX49" fmla="*/ 558516 w 578782"/>
                    <a:gd name="connsiteY49" fmla="*/ 321199 h 804254"/>
                    <a:gd name="connsiteX50" fmla="*/ 574147 w 578782"/>
                    <a:gd name="connsiteY50" fmla="*/ 329014 h 804254"/>
                    <a:gd name="connsiteX51" fmla="*/ 575479 w 578782"/>
                    <a:gd name="connsiteY51" fmla="*/ 327782 h 804254"/>
                    <a:gd name="connsiteX52" fmla="*/ 575710 w 578782"/>
                    <a:gd name="connsiteY52" fmla="*/ 329014 h 804254"/>
                    <a:gd name="connsiteX53" fmla="*/ 578782 w 578782"/>
                    <a:gd name="connsiteY53" fmla="*/ 332410 h 804254"/>
                    <a:gd name="connsiteX54" fmla="*/ 578782 w 578782"/>
                    <a:gd name="connsiteY54" fmla="*/ 804254 h 804254"/>
                    <a:gd name="connsiteX55" fmla="*/ 565941 w 578782"/>
                    <a:gd name="connsiteY55" fmla="*/ 801043 h 804254"/>
                    <a:gd name="connsiteX56" fmla="*/ 563010 w 578782"/>
                    <a:gd name="connsiteY56" fmla="*/ 790298 h 804254"/>
                    <a:gd name="connsiteX57" fmla="*/ 556172 w 578782"/>
                    <a:gd name="connsiteY57" fmla="*/ 785413 h 804254"/>
                    <a:gd name="connsiteX58" fmla="*/ 549595 w 578782"/>
                    <a:gd name="connsiteY58" fmla="*/ 766622 h 804254"/>
                    <a:gd name="connsiteX59" fmla="*/ 566917 w 578782"/>
                    <a:gd name="connsiteY59" fmla="*/ 745361 h 804254"/>
                    <a:gd name="connsiteX60" fmla="*/ 537611 w 578782"/>
                    <a:gd name="connsiteY60" fmla="*/ 712147 h 804254"/>
                    <a:gd name="connsiteX61" fmla="*/ 527842 w 578782"/>
                    <a:gd name="connsiteY61" fmla="*/ 709216 h 804254"/>
                    <a:gd name="connsiteX62" fmla="*/ 527842 w 578782"/>
                    <a:gd name="connsiteY62" fmla="*/ 700425 h 804254"/>
                    <a:gd name="connsiteX63" fmla="*/ 520027 w 578782"/>
                    <a:gd name="connsiteY63" fmla="*/ 695540 h 804254"/>
                    <a:gd name="connsiteX64" fmla="*/ 521981 w 578782"/>
                    <a:gd name="connsiteY64" fmla="*/ 678933 h 804254"/>
                    <a:gd name="connsiteX65" fmla="*/ 501466 w 578782"/>
                    <a:gd name="connsiteY65" fmla="*/ 661350 h 804254"/>
                    <a:gd name="connsiteX66" fmla="*/ 501466 w 578782"/>
                    <a:gd name="connsiteY66" fmla="*/ 654511 h 804254"/>
                    <a:gd name="connsiteX67" fmla="*/ 494628 w 578782"/>
                    <a:gd name="connsiteY67" fmla="*/ 646696 h 804254"/>
                    <a:gd name="connsiteX68" fmla="*/ 471183 w 578782"/>
                    <a:gd name="connsiteY68" fmla="*/ 649627 h 804254"/>
                    <a:gd name="connsiteX69" fmla="*/ 481929 w 578782"/>
                    <a:gd name="connsiteY69" fmla="*/ 622274 h 804254"/>
                    <a:gd name="connsiteX70" fmla="*/ 471183 w 578782"/>
                    <a:gd name="connsiteY70" fmla="*/ 617390 h 804254"/>
                    <a:gd name="connsiteX71" fmla="*/ 464345 w 578782"/>
                    <a:gd name="connsiteY71" fmla="*/ 622274 h 804254"/>
                    <a:gd name="connsiteX72" fmla="*/ 457506 w 578782"/>
                    <a:gd name="connsiteY72" fmla="*/ 615436 h 804254"/>
                    <a:gd name="connsiteX73" fmla="*/ 449691 w 578782"/>
                    <a:gd name="connsiteY73" fmla="*/ 623251 h 804254"/>
                    <a:gd name="connsiteX74" fmla="*/ 452622 w 578782"/>
                    <a:gd name="connsiteY74" fmla="*/ 633020 h 804254"/>
                    <a:gd name="connsiteX75" fmla="*/ 444807 w 578782"/>
                    <a:gd name="connsiteY75" fmla="*/ 634974 h 804254"/>
                    <a:gd name="connsiteX76" fmla="*/ 446761 w 578782"/>
                    <a:gd name="connsiteY76" fmla="*/ 643766 h 804254"/>
                    <a:gd name="connsiteX77" fmla="*/ 458484 w 578782"/>
                    <a:gd name="connsiteY77" fmla="*/ 645719 h 804254"/>
                    <a:gd name="connsiteX78" fmla="*/ 455553 w 578782"/>
                    <a:gd name="connsiteY78" fmla="*/ 659396 h 804254"/>
                    <a:gd name="connsiteX79" fmla="*/ 436016 w 578782"/>
                    <a:gd name="connsiteY79" fmla="*/ 656465 h 804254"/>
                    <a:gd name="connsiteX80" fmla="*/ 414524 w 578782"/>
                    <a:gd name="connsiteY80" fmla="*/ 641812 h 804254"/>
                    <a:gd name="connsiteX81" fmla="*/ 397917 w 578782"/>
                    <a:gd name="connsiteY81" fmla="*/ 636927 h 804254"/>
                    <a:gd name="connsiteX82" fmla="*/ 403778 w 578782"/>
                    <a:gd name="connsiteY82" fmla="*/ 605667 h 804254"/>
                    <a:gd name="connsiteX83" fmla="*/ 368610 w 578782"/>
                    <a:gd name="connsiteY83" fmla="*/ 588083 h 804254"/>
                    <a:gd name="connsiteX84" fmla="*/ 359819 w 578782"/>
                    <a:gd name="connsiteY84" fmla="*/ 591014 h 804254"/>
                    <a:gd name="connsiteX85" fmla="*/ 354934 w 578782"/>
                    <a:gd name="connsiteY85" fmla="*/ 587106 h 804254"/>
                    <a:gd name="connsiteX86" fmla="*/ 339304 w 578782"/>
                    <a:gd name="connsiteY86" fmla="*/ 588083 h 804254"/>
                    <a:gd name="connsiteX87" fmla="*/ 330512 w 578782"/>
                    <a:gd name="connsiteY87" fmla="*/ 581245 h 804254"/>
                    <a:gd name="connsiteX88" fmla="*/ 334420 w 578782"/>
                    <a:gd name="connsiteY88" fmla="*/ 574407 h 804254"/>
                    <a:gd name="connsiteX89" fmla="*/ 331489 w 578782"/>
                    <a:gd name="connsiteY89" fmla="*/ 558777 h 804254"/>
                    <a:gd name="connsiteX90" fmla="*/ 325084 w 578782"/>
                    <a:gd name="connsiteY90" fmla="*/ 556271 h 804254"/>
                    <a:gd name="connsiteX91" fmla="*/ 325628 w 578782"/>
                    <a:gd name="connsiteY91" fmla="*/ 556172 h 804254"/>
                    <a:gd name="connsiteX92" fmla="*/ 345165 w 578782"/>
                    <a:gd name="connsiteY92" fmla="*/ 531424 h 804254"/>
                    <a:gd name="connsiteX93" fmla="*/ 338653 w 578782"/>
                    <a:gd name="connsiteY93" fmla="*/ 510584 h 804254"/>
                    <a:gd name="connsiteX94" fmla="*/ 342560 w 578782"/>
                    <a:gd name="connsiteY94" fmla="*/ 496256 h 804254"/>
                    <a:gd name="connsiteX95" fmla="*/ 306090 w 578782"/>
                    <a:gd name="connsiteY95" fmla="*/ 491046 h 804254"/>
                    <a:gd name="connsiteX96" fmla="*/ 298275 w 578782"/>
                    <a:gd name="connsiteY96" fmla="*/ 480626 h 804254"/>
                    <a:gd name="connsiteX97" fmla="*/ 280040 w 578782"/>
                    <a:gd name="connsiteY97" fmla="*/ 485836 h 804254"/>
                    <a:gd name="connsiteX98" fmla="*/ 267015 w 578782"/>
                    <a:gd name="connsiteY98" fmla="*/ 481929 h 804254"/>
                    <a:gd name="connsiteX99" fmla="*/ 280040 w 578782"/>
                    <a:gd name="connsiteY99" fmla="*/ 468904 h 804254"/>
                    <a:gd name="connsiteX100" fmla="*/ 261805 w 578782"/>
                    <a:gd name="connsiteY100" fmla="*/ 459786 h 804254"/>
                    <a:gd name="connsiteX101" fmla="*/ 239662 w 578782"/>
                    <a:gd name="connsiteY101" fmla="*/ 461089 h 804254"/>
                    <a:gd name="connsiteX102" fmla="*/ 235754 w 578782"/>
                    <a:gd name="connsiteY102" fmla="*/ 468904 h 804254"/>
                    <a:gd name="connsiteX103" fmla="*/ 226637 w 578782"/>
                    <a:gd name="connsiteY103" fmla="*/ 471509 h 804254"/>
                    <a:gd name="connsiteX104" fmla="*/ 212309 w 578782"/>
                    <a:gd name="connsiteY104" fmla="*/ 457181 h 804254"/>
                    <a:gd name="connsiteX105" fmla="*/ 220124 w 578782"/>
                    <a:gd name="connsiteY105" fmla="*/ 438946 h 804254"/>
                    <a:gd name="connsiteX106" fmla="*/ 209704 w 578782"/>
                    <a:gd name="connsiteY106" fmla="*/ 429828 h 804254"/>
                    <a:gd name="connsiteX107" fmla="*/ 187562 w 578782"/>
                    <a:gd name="connsiteY107" fmla="*/ 422013 h 804254"/>
                    <a:gd name="connsiteX108" fmla="*/ 197982 w 578782"/>
                    <a:gd name="connsiteY108" fmla="*/ 411593 h 804254"/>
                    <a:gd name="connsiteX109" fmla="*/ 194074 w 578782"/>
                    <a:gd name="connsiteY109" fmla="*/ 395963 h 804254"/>
                    <a:gd name="connsiteX110" fmla="*/ 164116 w 578782"/>
                    <a:gd name="connsiteY110" fmla="*/ 395963 h 804254"/>
                    <a:gd name="connsiteX111" fmla="*/ 141974 w 578782"/>
                    <a:gd name="connsiteY111" fmla="*/ 408988 h 804254"/>
                    <a:gd name="connsiteX112" fmla="*/ 126344 w 578782"/>
                    <a:gd name="connsiteY112" fmla="*/ 392056 h 804254"/>
                    <a:gd name="connsiteX113" fmla="*/ 105503 w 578782"/>
                    <a:gd name="connsiteY113" fmla="*/ 392056 h 804254"/>
                    <a:gd name="connsiteX114" fmla="*/ 98991 w 578782"/>
                    <a:gd name="connsiteY114" fmla="*/ 379030 h 804254"/>
                    <a:gd name="connsiteX115" fmla="*/ 45588 w 578782"/>
                    <a:gd name="connsiteY115" fmla="*/ 358190 h 804254"/>
                    <a:gd name="connsiteX116" fmla="*/ 46890 w 578782"/>
                    <a:gd name="connsiteY116" fmla="*/ 337350 h 804254"/>
                    <a:gd name="connsiteX117" fmla="*/ 39075 w 578782"/>
                    <a:gd name="connsiteY117" fmla="*/ 330837 h 804254"/>
                    <a:gd name="connsiteX118" fmla="*/ 45588 w 578782"/>
                    <a:gd name="connsiteY118" fmla="*/ 323023 h 804254"/>
                    <a:gd name="connsiteX119" fmla="*/ 48193 w 578782"/>
                    <a:gd name="connsiteY119" fmla="*/ 287855 h 804254"/>
                    <a:gd name="connsiteX120" fmla="*/ 57311 w 578782"/>
                    <a:gd name="connsiteY120" fmla="*/ 277435 h 804254"/>
                    <a:gd name="connsiteX121" fmla="*/ 85966 w 578782"/>
                    <a:gd name="connsiteY121" fmla="*/ 294367 h 804254"/>
                    <a:gd name="connsiteX122" fmla="*/ 89873 w 578782"/>
                    <a:gd name="connsiteY122" fmla="*/ 300880 h 804254"/>
                    <a:gd name="connsiteX123" fmla="*/ 110713 w 578782"/>
                    <a:gd name="connsiteY123" fmla="*/ 283947 h 804254"/>
                    <a:gd name="connsiteX124" fmla="*/ 125041 w 578782"/>
                    <a:gd name="connsiteY124" fmla="*/ 283947 h 804254"/>
                    <a:gd name="connsiteX125" fmla="*/ 128949 w 578782"/>
                    <a:gd name="connsiteY125" fmla="*/ 250082 h 804254"/>
                    <a:gd name="connsiteX126" fmla="*/ 117226 w 578782"/>
                    <a:gd name="connsiteY126" fmla="*/ 233149 h 804254"/>
                    <a:gd name="connsiteX127" fmla="*/ 112016 w 578782"/>
                    <a:gd name="connsiteY127" fmla="*/ 211007 h 804254"/>
                    <a:gd name="connsiteX128" fmla="*/ 122436 w 578782"/>
                    <a:gd name="connsiteY128" fmla="*/ 200587 h 804254"/>
                    <a:gd name="connsiteX129" fmla="*/ 113318 w 578782"/>
                    <a:gd name="connsiteY129" fmla="*/ 182351 h 804254"/>
                    <a:gd name="connsiteX130" fmla="*/ 93781 w 578782"/>
                    <a:gd name="connsiteY130" fmla="*/ 183654 h 804254"/>
                    <a:gd name="connsiteX131" fmla="*/ 49496 w 578782"/>
                    <a:gd name="connsiteY131" fmla="*/ 207099 h 804254"/>
                    <a:gd name="connsiteX132" fmla="*/ 40378 w 578782"/>
                    <a:gd name="connsiteY132" fmla="*/ 197982 h 804254"/>
                    <a:gd name="connsiteX133" fmla="*/ 41680 w 578782"/>
                    <a:gd name="connsiteY133" fmla="*/ 182351 h 804254"/>
                    <a:gd name="connsiteX134" fmla="*/ 0 w 578782"/>
                    <a:gd name="connsiteY134" fmla="*/ 140671 h 804254"/>
                    <a:gd name="connsiteX135" fmla="*/ 15630 w 578782"/>
                    <a:gd name="connsiteY135" fmla="*/ 119831 h 804254"/>
                    <a:gd name="connsiteX136" fmla="*/ 6898 w 578782"/>
                    <a:gd name="connsiteY136" fmla="*/ 91141 h 804254"/>
                    <a:gd name="connsiteX137" fmla="*/ 20840 w 578782"/>
                    <a:gd name="connsiteY137" fmla="*/ 89873 h 804254"/>
                    <a:gd name="connsiteX138" fmla="*/ 36470 w 578782"/>
                    <a:gd name="connsiteY138" fmla="*/ 100293 h 804254"/>
                    <a:gd name="connsiteX139" fmla="*/ 75546 w 578782"/>
                    <a:gd name="connsiteY139" fmla="*/ 87268 h 804254"/>
                    <a:gd name="connsiteX140" fmla="*/ 83361 w 578782"/>
                    <a:gd name="connsiteY140" fmla="*/ 65126 h 804254"/>
                    <a:gd name="connsiteX141" fmla="*/ 110713 w 578782"/>
                    <a:gd name="connsiteY141" fmla="*/ 63823 h 804254"/>
                    <a:gd name="connsiteX142" fmla="*/ 117226 w 578782"/>
                    <a:gd name="connsiteY142" fmla="*/ 59916 h 804254"/>
                    <a:gd name="connsiteX143" fmla="*/ 136764 w 578782"/>
                    <a:gd name="connsiteY143" fmla="*/ 49495 h 804254"/>
                    <a:gd name="connsiteX144" fmla="*/ 148486 w 578782"/>
                    <a:gd name="connsiteY144" fmla="*/ 37773 h 804254"/>
                    <a:gd name="connsiteX145" fmla="*/ 149789 w 578782"/>
                    <a:gd name="connsiteY145" fmla="*/ 27353 h 804254"/>
                    <a:gd name="connsiteX146" fmla="*/ 175839 w 578782"/>
                    <a:gd name="connsiteY146" fmla="*/ 16933 h 804254"/>
                    <a:gd name="connsiteX147" fmla="*/ 201889 w 578782"/>
                    <a:gd name="connsiteY147" fmla="*/ 11723 h 804254"/>
                    <a:gd name="connsiteX148" fmla="*/ 220124 w 578782"/>
                    <a:gd name="connsiteY148" fmla="*/ 3908 h 804254"/>
                    <a:gd name="connsiteX0" fmla="*/ 238359 w 825438"/>
                    <a:gd name="connsiteY0" fmla="*/ 0 h 804254"/>
                    <a:gd name="connsiteX1" fmla="*/ 276132 w 825438"/>
                    <a:gd name="connsiteY1" fmla="*/ 36470 h 804254"/>
                    <a:gd name="connsiteX2" fmla="*/ 274830 w 825438"/>
                    <a:gd name="connsiteY2" fmla="*/ 44285 h 804254"/>
                    <a:gd name="connsiteX3" fmla="*/ 287855 w 825438"/>
                    <a:gd name="connsiteY3" fmla="*/ 59916 h 804254"/>
                    <a:gd name="connsiteX4" fmla="*/ 281342 w 825438"/>
                    <a:gd name="connsiteY4" fmla="*/ 76848 h 804254"/>
                    <a:gd name="connsiteX5" fmla="*/ 257897 w 825438"/>
                    <a:gd name="connsiteY5" fmla="*/ 87268 h 804254"/>
                    <a:gd name="connsiteX6" fmla="*/ 252687 w 825438"/>
                    <a:gd name="connsiteY6" fmla="*/ 93781 h 804254"/>
                    <a:gd name="connsiteX7" fmla="*/ 248780 w 825438"/>
                    <a:gd name="connsiteY7" fmla="*/ 106806 h 804254"/>
                    <a:gd name="connsiteX8" fmla="*/ 250082 w 825438"/>
                    <a:gd name="connsiteY8" fmla="*/ 112016 h 804254"/>
                    <a:gd name="connsiteX9" fmla="*/ 220124 w 825438"/>
                    <a:gd name="connsiteY9" fmla="*/ 148486 h 804254"/>
                    <a:gd name="connsiteX10" fmla="*/ 211007 w 825438"/>
                    <a:gd name="connsiteY10" fmla="*/ 156301 h 804254"/>
                    <a:gd name="connsiteX11" fmla="*/ 212309 w 825438"/>
                    <a:gd name="connsiteY11" fmla="*/ 178444 h 804254"/>
                    <a:gd name="connsiteX12" fmla="*/ 220124 w 825438"/>
                    <a:gd name="connsiteY12" fmla="*/ 178444 h 804254"/>
                    <a:gd name="connsiteX13" fmla="*/ 222729 w 825438"/>
                    <a:gd name="connsiteY13" fmla="*/ 166721 h 804254"/>
                    <a:gd name="connsiteX14" fmla="*/ 234452 w 825438"/>
                    <a:gd name="connsiteY14" fmla="*/ 161511 h 804254"/>
                    <a:gd name="connsiteX15" fmla="*/ 234452 w 825438"/>
                    <a:gd name="connsiteY15" fmla="*/ 149789 h 804254"/>
                    <a:gd name="connsiteX16" fmla="*/ 252687 w 825438"/>
                    <a:gd name="connsiteY16" fmla="*/ 139369 h 804254"/>
                    <a:gd name="connsiteX17" fmla="*/ 252687 w 825438"/>
                    <a:gd name="connsiteY17" fmla="*/ 151091 h 804254"/>
                    <a:gd name="connsiteX18" fmla="*/ 261805 w 825438"/>
                    <a:gd name="connsiteY18" fmla="*/ 162814 h 804254"/>
                    <a:gd name="connsiteX19" fmla="*/ 259200 w 825438"/>
                    <a:gd name="connsiteY19" fmla="*/ 171931 h 804254"/>
                    <a:gd name="connsiteX20" fmla="*/ 244872 w 825438"/>
                    <a:gd name="connsiteY20" fmla="*/ 168024 h 804254"/>
                    <a:gd name="connsiteX21" fmla="*/ 242267 w 825438"/>
                    <a:gd name="connsiteY21" fmla="*/ 175839 h 804254"/>
                    <a:gd name="connsiteX22" fmla="*/ 250082 w 825438"/>
                    <a:gd name="connsiteY22" fmla="*/ 183654 h 804254"/>
                    <a:gd name="connsiteX23" fmla="*/ 261805 w 825438"/>
                    <a:gd name="connsiteY23" fmla="*/ 183654 h 804254"/>
                    <a:gd name="connsiteX24" fmla="*/ 273527 w 825438"/>
                    <a:gd name="connsiteY24" fmla="*/ 199284 h 804254"/>
                    <a:gd name="connsiteX25" fmla="*/ 293065 w 825438"/>
                    <a:gd name="connsiteY25" fmla="*/ 199284 h 804254"/>
                    <a:gd name="connsiteX26" fmla="*/ 299577 w 825438"/>
                    <a:gd name="connsiteY26" fmla="*/ 196679 h 804254"/>
                    <a:gd name="connsiteX27" fmla="*/ 300880 w 825438"/>
                    <a:gd name="connsiteY27" fmla="*/ 207099 h 804254"/>
                    <a:gd name="connsiteX28" fmla="*/ 293065 w 825438"/>
                    <a:gd name="connsiteY28" fmla="*/ 240964 h 804254"/>
                    <a:gd name="connsiteX29" fmla="*/ 304787 w 825438"/>
                    <a:gd name="connsiteY29" fmla="*/ 234452 h 804254"/>
                    <a:gd name="connsiteX30" fmla="*/ 311300 w 825438"/>
                    <a:gd name="connsiteY30" fmla="*/ 217519 h 804254"/>
                    <a:gd name="connsiteX31" fmla="*/ 337350 w 825438"/>
                    <a:gd name="connsiteY31" fmla="*/ 224032 h 804254"/>
                    <a:gd name="connsiteX32" fmla="*/ 339955 w 825438"/>
                    <a:gd name="connsiteY32" fmla="*/ 213612 h 804254"/>
                    <a:gd name="connsiteX33" fmla="*/ 313905 w 825438"/>
                    <a:gd name="connsiteY33" fmla="*/ 203192 h 804254"/>
                    <a:gd name="connsiteX34" fmla="*/ 309998 w 825438"/>
                    <a:gd name="connsiteY34" fmla="*/ 183654 h 804254"/>
                    <a:gd name="connsiteX35" fmla="*/ 362098 w 825438"/>
                    <a:gd name="connsiteY35" fmla="*/ 156301 h 804254"/>
                    <a:gd name="connsiteX36" fmla="*/ 371215 w 825438"/>
                    <a:gd name="connsiteY36" fmla="*/ 147184 h 804254"/>
                    <a:gd name="connsiteX37" fmla="*/ 377728 w 825438"/>
                    <a:gd name="connsiteY37" fmla="*/ 154999 h 804254"/>
                    <a:gd name="connsiteX38" fmla="*/ 395963 w 825438"/>
                    <a:gd name="connsiteY38" fmla="*/ 165419 h 804254"/>
                    <a:gd name="connsiteX39" fmla="*/ 396087 w 825438"/>
                    <a:gd name="connsiteY39" fmla="*/ 170263 h 804254"/>
                    <a:gd name="connsiteX40" fmla="*/ 375644 w 825438"/>
                    <a:gd name="connsiteY40" fmla="*/ 196158 h 804254"/>
                    <a:gd name="connsiteX41" fmla="*/ 385022 w 825438"/>
                    <a:gd name="connsiteY41" fmla="*/ 216477 h 804254"/>
                    <a:gd name="connsiteX42" fmla="*/ 381896 w 825438"/>
                    <a:gd name="connsiteY42" fmla="*/ 241485 h 804254"/>
                    <a:gd name="connsiteX43" fmla="*/ 419408 w 825438"/>
                    <a:gd name="connsiteY43" fmla="*/ 274309 h 804254"/>
                    <a:gd name="connsiteX44" fmla="*/ 422534 w 825438"/>
                    <a:gd name="connsiteY44" fmla="*/ 305569 h 804254"/>
                    <a:gd name="connsiteX45" fmla="*/ 480366 w 825438"/>
                    <a:gd name="connsiteY45" fmla="*/ 313384 h 804254"/>
                    <a:gd name="connsiteX46" fmla="*/ 517878 w 825438"/>
                    <a:gd name="connsiteY46" fmla="*/ 324325 h 804254"/>
                    <a:gd name="connsiteX47" fmla="*/ 531945 w 825438"/>
                    <a:gd name="connsiteY47" fmla="*/ 332140 h 804254"/>
                    <a:gd name="connsiteX48" fmla="*/ 542886 w 825438"/>
                    <a:gd name="connsiteY48" fmla="*/ 325888 h 804254"/>
                    <a:gd name="connsiteX49" fmla="*/ 558516 w 825438"/>
                    <a:gd name="connsiteY49" fmla="*/ 321199 h 804254"/>
                    <a:gd name="connsiteX50" fmla="*/ 574147 w 825438"/>
                    <a:gd name="connsiteY50" fmla="*/ 329014 h 804254"/>
                    <a:gd name="connsiteX51" fmla="*/ 575479 w 825438"/>
                    <a:gd name="connsiteY51" fmla="*/ 327782 h 804254"/>
                    <a:gd name="connsiteX52" fmla="*/ 575710 w 825438"/>
                    <a:gd name="connsiteY52" fmla="*/ 329014 h 804254"/>
                    <a:gd name="connsiteX53" fmla="*/ 578782 w 825438"/>
                    <a:gd name="connsiteY53" fmla="*/ 332410 h 804254"/>
                    <a:gd name="connsiteX54" fmla="*/ 825435 w 825438"/>
                    <a:gd name="connsiteY54" fmla="*/ 486824 h 804254"/>
                    <a:gd name="connsiteX55" fmla="*/ 578782 w 825438"/>
                    <a:gd name="connsiteY55" fmla="*/ 804254 h 804254"/>
                    <a:gd name="connsiteX56" fmla="*/ 565941 w 825438"/>
                    <a:gd name="connsiteY56" fmla="*/ 801043 h 804254"/>
                    <a:gd name="connsiteX57" fmla="*/ 563010 w 825438"/>
                    <a:gd name="connsiteY57" fmla="*/ 790298 h 804254"/>
                    <a:gd name="connsiteX58" fmla="*/ 556172 w 825438"/>
                    <a:gd name="connsiteY58" fmla="*/ 785413 h 804254"/>
                    <a:gd name="connsiteX59" fmla="*/ 549595 w 825438"/>
                    <a:gd name="connsiteY59" fmla="*/ 766622 h 804254"/>
                    <a:gd name="connsiteX60" fmla="*/ 566917 w 825438"/>
                    <a:gd name="connsiteY60" fmla="*/ 745361 h 804254"/>
                    <a:gd name="connsiteX61" fmla="*/ 537611 w 825438"/>
                    <a:gd name="connsiteY61" fmla="*/ 712147 h 804254"/>
                    <a:gd name="connsiteX62" fmla="*/ 527842 w 825438"/>
                    <a:gd name="connsiteY62" fmla="*/ 709216 h 804254"/>
                    <a:gd name="connsiteX63" fmla="*/ 527842 w 825438"/>
                    <a:gd name="connsiteY63" fmla="*/ 700425 h 804254"/>
                    <a:gd name="connsiteX64" fmla="*/ 520027 w 825438"/>
                    <a:gd name="connsiteY64" fmla="*/ 695540 h 804254"/>
                    <a:gd name="connsiteX65" fmla="*/ 521981 w 825438"/>
                    <a:gd name="connsiteY65" fmla="*/ 678933 h 804254"/>
                    <a:gd name="connsiteX66" fmla="*/ 501466 w 825438"/>
                    <a:gd name="connsiteY66" fmla="*/ 661350 h 804254"/>
                    <a:gd name="connsiteX67" fmla="*/ 501466 w 825438"/>
                    <a:gd name="connsiteY67" fmla="*/ 654511 h 804254"/>
                    <a:gd name="connsiteX68" fmla="*/ 494628 w 825438"/>
                    <a:gd name="connsiteY68" fmla="*/ 646696 h 804254"/>
                    <a:gd name="connsiteX69" fmla="*/ 471183 w 825438"/>
                    <a:gd name="connsiteY69" fmla="*/ 649627 h 804254"/>
                    <a:gd name="connsiteX70" fmla="*/ 481929 w 825438"/>
                    <a:gd name="connsiteY70" fmla="*/ 622274 h 804254"/>
                    <a:gd name="connsiteX71" fmla="*/ 471183 w 825438"/>
                    <a:gd name="connsiteY71" fmla="*/ 617390 h 804254"/>
                    <a:gd name="connsiteX72" fmla="*/ 464345 w 825438"/>
                    <a:gd name="connsiteY72" fmla="*/ 622274 h 804254"/>
                    <a:gd name="connsiteX73" fmla="*/ 457506 w 825438"/>
                    <a:gd name="connsiteY73" fmla="*/ 615436 h 804254"/>
                    <a:gd name="connsiteX74" fmla="*/ 449691 w 825438"/>
                    <a:gd name="connsiteY74" fmla="*/ 623251 h 804254"/>
                    <a:gd name="connsiteX75" fmla="*/ 452622 w 825438"/>
                    <a:gd name="connsiteY75" fmla="*/ 633020 h 804254"/>
                    <a:gd name="connsiteX76" fmla="*/ 444807 w 825438"/>
                    <a:gd name="connsiteY76" fmla="*/ 634974 h 804254"/>
                    <a:gd name="connsiteX77" fmla="*/ 446761 w 825438"/>
                    <a:gd name="connsiteY77" fmla="*/ 643766 h 804254"/>
                    <a:gd name="connsiteX78" fmla="*/ 458484 w 825438"/>
                    <a:gd name="connsiteY78" fmla="*/ 645719 h 804254"/>
                    <a:gd name="connsiteX79" fmla="*/ 455553 w 825438"/>
                    <a:gd name="connsiteY79" fmla="*/ 659396 h 804254"/>
                    <a:gd name="connsiteX80" fmla="*/ 436016 w 825438"/>
                    <a:gd name="connsiteY80" fmla="*/ 656465 h 804254"/>
                    <a:gd name="connsiteX81" fmla="*/ 414524 w 825438"/>
                    <a:gd name="connsiteY81" fmla="*/ 641812 h 804254"/>
                    <a:gd name="connsiteX82" fmla="*/ 397917 w 825438"/>
                    <a:gd name="connsiteY82" fmla="*/ 636927 h 804254"/>
                    <a:gd name="connsiteX83" fmla="*/ 403778 w 825438"/>
                    <a:gd name="connsiteY83" fmla="*/ 605667 h 804254"/>
                    <a:gd name="connsiteX84" fmla="*/ 368610 w 825438"/>
                    <a:gd name="connsiteY84" fmla="*/ 588083 h 804254"/>
                    <a:gd name="connsiteX85" fmla="*/ 359819 w 825438"/>
                    <a:gd name="connsiteY85" fmla="*/ 591014 h 804254"/>
                    <a:gd name="connsiteX86" fmla="*/ 354934 w 825438"/>
                    <a:gd name="connsiteY86" fmla="*/ 587106 h 804254"/>
                    <a:gd name="connsiteX87" fmla="*/ 339304 w 825438"/>
                    <a:gd name="connsiteY87" fmla="*/ 588083 h 804254"/>
                    <a:gd name="connsiteX88" fmla="*/ 330512 w 825438"/>
                    <a:gd name="connsiteY88" fmla="*/ 581245 h 804254"/>
                    <a:gd name="connsiteX89" fmla="*/ 334420 w 825438"/>
                    <a:gd name="connsiteY89" fmla="*/ 574407 h 804254"/>
                    <a:gd name="connsiteX90" fmla="*/ 331489 w 825438"/>
                    <a:gd name="connsiteY90" fmla="*/ 558777 h 804254"/>
                    <a:gd name="connsiteX91" fmla="*/ 325084 w 825438"/>
                    <a:gd name="connsiteY91" fmla="*/ 556271 h 804254"/>
                    <a:gd name="connsiteX92" fmla="*/ 325628 w 825438"/>
                    <a:gd name="connsiteY92" fmla="*/ 556172 h 804254"/>
                    <a:gd name="connsiteX93" fmla="*/ 345165 w 825438"/>
                    <a:gd name="connsiteY93" fmla="*/ 531424 h 804254"/>
                    <a:gd name="connsiteX94" fmla="*/ 338653 w 825438"/>
                    <a:gd name="connsiteY94" fmla="*/ 510584 h 804254"/>
                    <a:gd name="connsiteX95" fmla="*/ 342560 w 825438"/>
                    <a:gd name="connsiteY95" fmla="*/ 496256 h 804254"/>
                    <a:gd name="connsiteX96" fmla="*/ 306090 w 825438"/>
                    <a:gd name="connsiteY96" fmla="*/ 491046 h 804254"/>
                    <a:gd name="connsiteX97" fmla="*/ 298275 w 825438"/>
                    <a:gd name="connsiteY97" fmla="*/ 480626 h 804254"/>
                    <a:gd name="connsiteX98" fmla="*/ 280040 w 825438"/>
                    <a:gd name="connsiteY98" fmla="*/ 485836 h 804254"/>
                    <a:gd name="connsiteX99" fmla="*/ 267015 w 825438"/>
                    <a:gd name="connsiteY99" fmla="*/ 481929 h 804254"/>
                    <a:gd name="connsiteX100" fmla="*/ 280040 w 825438"/>
                    <a:gd name="connsiteY100" fmla="*/ 468904 h 804254"/>
                    <a:gd name="connsiteX101" fmla="*/ 261805 w 825438"/>
                    <a:gd name="connsiteY101" fmla="*/ 459786 h 804254"/>
                    <a:gd name="connsiteX102" fmla="*/ 239662 w 825438"/>
                    <a:gd name="connsiteY102" fmla="*/ 461089 h 804254"/>
                    <a:gd name="connsiteX103" fmla="*/ 235754 w 825438"/>
                    <a:gd name="connsiteY103" fmla="*/ 468904 h 804254"/>
                    <a:gd name="connsiteX104" fmla="*/ 226637 w 825438"/>
                    <a:gd name="connsiteY104" fmla="*/ 471509 h 804254"/>
                    <a:gd name="connsiteX105" fmla="*/ 212309 w 825438"/>
                    <a:gd name="connsiteY105" fmla="*/ 457181 h 804254"/>
                    <a:gd name="connsiteX106" fmla="*/ 220124 w 825438"/>
                    <a:gd name="connsiteY106" fmla="*/ 438946 h 804254"/>
                    <a:gd name="connsiteX107" fmla="*/ 209704 w 825438"/>
                    <a:gd name="connsiteY107" fmla="*/ 429828 h 804254"/>
                    <a:gd name="connsiteX108" fmla="*/ 187562 w 825438"/>
                    <a:gd name="connsiteY108" fmla="*/ 422013 h 804254"/>
                    <a:gd name="connsiteX109" fmla="*/ 197982 w 825438"/>
                    <a:gd name="connsiteY109" fmla="*/ 411593 h 804254"/>
                    <a:gd name="connsiteX110" fmla="*/ 194074 w 825438"/>
                    <a:gd name="connsiteY110" fmla="*/ 395963 h 804254"/>
                    <a:gd name="connsiteX111" fmla="*/ 164116 w 825438"/>
                    <a:gd name="connsiteY111" fmla="*/ 395963 h 804254"/>
                    <a:gd name="connsiteX112" fmla="*/ 141974 w 825438"/>
                    <a:gd name="connsiteY112" fmla="*/ 408988 h 804254"/>
                    <a:gd name="connsiteX113" fmla="*/ 126344 w 825438"/>
                    <a:gd name="connsiteY113" fmla="*/ 392056 h 804254"/>
                    <a:gd name="connsiteX114" fmla="*/ 105503 w 825438"/>
                    <a:gd name="connsiteY114" fmla="*/ 392056 h 804254"/>
                    <a:gd name="connsiteX115" fmla="*/ 98991 w 825438"/>
                    <a:gd name="connsiteY115" fmla="*/ 379030 h 804254"/>
                    <a:gd name="connsiteX116" fmla="*/ 45588 w 825438"/>
                    <a:gd name="connsiteY116" fmla="*/ 358190 h 804254"/>
                    <a:gd name="connsiteX117" fmla="*/ 46890 w 825438"/>
                    <a:gd name="connsiteY117" fmla="*/ 337350 h 804254"/>
                    <a:gd name="connsiteX118" fmla="*/ 39075 w 825438"/>
                    <a:gd name="connsiteY118" fmla="*/ 330837 h 804254"/>
                    <a:gd name="connsiteX119" fmla="*/ 45588 w 825438"/>
                    <a:gd name="connsiteY119" fmla="*/ 323023 h 804254"/>
                    <a:gd name="connsiteX120" fmla="*/ 48193 w 825438"/>
                    <a:gd name="connsiteY120" fmla="*/ 287855 h 804254"/>
                    <a:gd name="connsiteX121" fmla="*/ 57311 w 825438"/>
                    <a:gd name="connsiteY121" fmla="*/ 277435 h 804254"/>
                    <a:gd name="connsiteX122" fmla="*/ 85966 w 825438"/>
                    <a:gd name="connsiteY122" fmla="*/ 294367 h 804254"/>
                    <a:gd name="connsiteX123" fmla="*/ 89873 w 825438"/>
                    <a:gd name="connsiteY123" fmla="*/ 300880 h 804254"/>
                    <a:gd name="connsiteX124" fmla="*/ 110713 w 825438"/>
                    <a:gd name="connsiteY124" fmla="*/ 283947 h 804254"/>
                    <a:gd name="connsiteX125" fmla="*/ 125041 w 825438"/>
                    <a:gd name="connsiteY125" fmla="*/ 283947 h 804254"/>
                    <a:gd name="connsiteX126" fmla="*/ 128949 w 825438"/>
                    <a:gd name="connsiteY126" fmla="*/ 250082 h 804254"/>
                    <a:gd name="connsiteX127" fmla="*/ 117226 w 825438"/>
                    <a:gd name="connsiteY127" fmla="*/ 233149 h 804254"/>
                    <a:gd name="connsiteX128" fmla="*/ 112016 w 825438"/>
                    <a:gd name="connsiteY128" fmla="*/ 211007 h 804254"/>
                    <a:gd name="connsiteX129" fmla="*/ 122436 w 825438"/>
                    <a:gd name="connsiteY129" fmla="*/ 200587 h 804254"/>
                    <a:gd name="connsiteX130" fmla="*/ 113318 w 825438"/>
                    <a:gd name="connsiteY130" fmla="*/ 182351 h 804254"/>
                    <a:gd name="connsiteX131" fmla="*/ 93781 w 825438"/>
                    <a:gd name="connsiteY131" fmla="*/ 183654 h 804254"/>
                    <a:gd name="connsiteX132" fmla="*/ 49496 w 825438"/>
                    <a:gd name="connsiteY132" fmla="*/ 207099 h 804254"/>
                    <a:gd name="connsiteX133" fmla="*/ 40378 w 825438"/>
                    <a:gd name="connsiteY133" fmla="*/ 197982 h 804254"/>
                    <a:gd name="connsiteX134" fmla="*/ 41680 w 825438"/>
                    <a:gd name="connsiteY134" fmla="*/ 182351 h 804254"/>
                    <a:gd name="connsiteX135" fmla="*/ 0 w 825438"/>
                    <a:gd name="connsiteY135" fmla="*/ 140671 h 804254"/>
                    <a:gd name="connsiteX136" fmla="*/ 15630 w 825438"/>
                    <a:gd name="connsiteY136" fmla="*/ 119831 h 804254"/>
                    <a:gd name="connsiteX137" fmla="*/ 6898 w 825438"/>
                    <a:gd name="connsiteY137" fmla="*/ 91141 h 804254"/>
                    <a:gd name="connsiteX138" fmla="*/ 20840 w 825438"/>
                    <a:gd name="connsiteY138" fmla="*/ 89873 h 804254"/>
                    <a:gd name="connsiteX139" fmla="*/ 36470 w 825438"/>
                    <a:gd name="connsiteY139" fmla="*/ 100293 h 804254"/>
                    <a:gd name="connsiteX140" fmla="*/ 75546 w 825438"/>
                    <a:gd name="connsiteY140" fmla="*/ 87268 h 804254"/>
                    <a:gd name="connsiteX141" fmla="*/ 83361 w 825438"/>
                    <a:gd name="connsiteY141" fmla="*/ 65126 h 804254"/>
                    <a:gd name="connsiteX142" fmla="*/ 110713 w 825438"/>
                    <a:gd name="connsiteY142" fmla="*/ 63823 h 804254"/>
                    <a:gd name="connsiteX143" fmla="*/ 117226 w 825438"/>
                    <a:gd name="connsiteY143" fmla="*/ 59916 h 804254"/>
                    <a:gd name="connsiteX144" fmla="*/ 136764 w 825438"/>
                    <a:gd name="connsiteY144" fmla="*/ 49495 h 804254"/>
                    <a:gd name="connsiteX145" fmla="*/ 148486 w 825438"/>
                    <a:gd name="connsiteY145" fmla="*/ 37773 h 804254"/>
                    <a:gd name="connsiteX146" fmla="*/ 149789 w 825438"/>
                    <a:gd name="connsiteY146" fmla="*/ 27353 h 804254"/>
                    <a:gd name="connsiteX147" fmla="*/ 175839 w 825438"/>
                    <a:gd name="connsiteY147" fmla="*/ 16933 h 804254"/>
                    <a:gd name="connsiteX148" fmla="*/ 201889 w 825438"/>
                    <a:gd name="connsiteY148" fmla="*/ 11723 h 804254"/>
                    <a:gd name="connsiteX149" fmla="*/ 220124 w 825438"/>
                    <a:gd name="connsiteY149" fmla="*/ 3908 h 804254"/>
                    <a:gd name="connsiteX150" fmla="*/ 238359 w 825438"/>
                    <a:gd name="connsiteY150" fmla="*/ 0 h 804254"/>
                    <a:gd name="connsiteX0" fmla="*/ 825435 w 916875"/>
                    <a:gd name="connsiteY0" fmla="*/ 486824 h 804254"/>
                    <a:gd name="connsiteX1" fmla="*/ 578782 w 916875"/>
                    <a:gd name="connsiteY1" fmla="*/ 804254 h 804254"/>
                    <a:gd name="connsiteX2" fmla="*/ 565941 w 916875"/>
                    <a:gd name="connsiteY2" fmla="*/ 801043 h 804254"/>
                    <a:gd name="connsiteX3" fmla="*/ 563010 w 916875"/>
                    <a:gd name="connsiteY3" fmla="*/ 790298 h 804254"/>
                    <a:gd name="connsiteX4" fmla="*/ 556172 w 916875"/>
                    <a:gd name="connsiteY4" fmla="*/ 785413 h 804254"/>
                    <a:gd name="connsiteX5" fmla="*/ 549595 w 916875"/>
                    <a:gd name="connsiteY5" fmla="*/ 766622 h 804254"/>
                    <a:gd name="connsiteX6" fmla="*/ 566917 w 916875"/>
                    <a:gd name="connsiteY6" fmla="*/ 745361 h 804254"/>
                    <a:gd name="connsiteX7" fmla="*/ 537611 w 916875"/>
                    <a:gd name="connsiteY7" fmla="*/ 712147 h 804254"/>
                    <a:gd name="connsiteX8" fmla="*/ 527842 w 916875"/>
                    <a:gd name="connsiteY8" fmla="*/ 709216 h 804254"/>
                    <a:gd name="connsiteX9" fmla="*/ 527842 w 916875"/>
                    <a:gd name="connsiteY9" fmla="*/ 700425 h 804254"/>
                    <a:gd name="connsiteX10" fmla="*/ 520027 w 916875"/>
                    <a:gd name="connsiteY10" fmla="*/ 695540 h 804254"/>
                    <a:gd name="connsiteX11" fmla="*/ 521981 w 916875"/>
                    <a:gd name="connsiteY11" fmla="*/ 678933 h 804254"/>
                    <a:gd name="connsiteX12" fmla="*/ 501466 w 916875"/>
                    <a:gd name="connsiteY12" fmla="*/ 661350 h 804254"/>
                    <a:gd name="connsiteX13" fmla="*/ 501466 w 916875"/>
                    <a:gd name="connsiteY13" fmla="*/ 654511 h 804254"/>
                    <a:gd name="connsiteX14" fmla="*/ 494628 w 916875"/>
                    <a:gd name="connsiteY14" fmla="*/ 646696 h 804254"/>
                    <a:gd name="connsiteX15" fmla="*/ 471183 w 916875"/>
                    <a:gd name="connsiteY15" fmla="*/ 649627 h 804254"/>
                    <a:gd name="connsiteX16" fmla="*/ 481929 w 916875"/>
                    <a:gd name="connsiteY16" fmla="*/ 622274 h 804254"/>
                    <a:gd name="connsiteX17" fmla="*/ 471183 w 916875"/>
                    <a:gd name="connsiteY17" fmla="*/ 617390 h 804254"/>
                    <a:gd name="connsiteX18" fmla="*/ 464345 w 916875"/>
                    <a:gd name="connsiteY18" fmla="*/ 622274 h 804254"/>
                    <a:gd name="connsiteX19" fmla="*/ 457506 w 916875"/>
                    <a:gd name="connsiteY19" fmla="*/ 615436 h 804254"/>
                    <a:gd name="connsiteX20" fmla="*/ 449691 w 916875"/>
                    <a:gd name="connsiteY20" fmla="*/ 623251 h 804254"/>
                    <a:gd name="connsiteX21" fmla="*/ 452622 w 916875"/>
                    <a:gd name="connsiteY21" fmla="*/ 633020 h 804254"/>
                    <a:gd name="connsiteX22" fmla="*/ 444807 w 916875"/>
                    <a:gd name="connsiteY22" fmla="*/ 634974 h 804254"/>
                    <a:gd name="connsiteX23" fmla="*/ 446761 w 916875"/>
                    <a:gd name="connsiteY23" fmla="*/ 643766 h 804254"/>
                    <a:gd name="connsiteX24" fmla="*/ 458484 w 916875"/>
                    <a:gd name="connsiteY24" fmla="*/ 645719 h 804254"/>
                    <a:gd name="connsiteX25" fmla="*/ 455553 w 916875"/>
                    <a:gd name="connsiteY25" fmla="*/ 659396 h 804254"/>
                    <a:gd name="connsiteX26" fmla="*/ 436016 w 916875"/>
                    <a:gd name="connsiteY26" fmla="*/ 656465 h 804254"/>
                    <a:gd name="connsiteX27" fmla="*/ 414524 w 916875"/>
                    <a:gd name="connsiteY27" fmla="*/ 641812 h 804254"/>
                    <a:gd name="connsiteX28" fmla="*/ 397917 w 916875"/>
                    <a:gd name="connsiteY28" fmla="*/ 636927 h 804254"/>
                    <a:gd name="connsiteX29" fmla="*/ 403778 w 916875"/>
                    <a:gd name="connsiteY29" fmla="*/ 605667 h 804254"/>
                    <a:gd name="connsiteX30" fmla="*/ 368610 w 916875"/>
                    <a:gd name="connsiteY30" fmla="*/ 588083 h 804254"/>
                    <a:gd name="connsiteX31" fmla="*/ 359819 w 916875"/>
                    <a:gd name="connsiteY31" fmla="*/ 591014 h 804254"/>
                    <a:gd name="connsiteX32" fmla="*/ 354934 w 916875"/>
                    <a:gd name="connsiteY32" fmla="*/ 587106 h 804254"/>
                    <a:gd name="connsiteX33" fmla="*/ 339304 w 916875"/>
                    <a:gd name="connsiteY33" fmla="*/ 588083 h 804254"/>
                    <a:gd name="connsiteX34" fmla="*/ 330512 w 916875"/>
                    <a:gd name="connsiteY34" fmla="*/ 581245 h 804254"/>
                    <a:gd name="connsiteX35" fmla="*/ 334420 w 916875"/>
                    <a:gd name="connsiteY35" fmla="*/ 574407 h 804254"/>
                    <a:gd name="connsiteX36" fmla="*/ 331489 w 916875"/>
                    <a:gd name="connsiteY36" fmla="*/ 558777 h 804254"/>
                    <a:gd name="connsiteX37" fmla="*/ 325084 w 916875"/>
                    <a:gd name="connsiteY37" fmla="*/ 556271 h 804254"/>
                    <a:gd name="connsiteX38" fmla="*/ 325628 w 916875"/>
                    <a:gd name="connsiteY38" fmla="*/ 556172 h 804254"/>
                    <a:gd name="connsiteX39" fmla="*/ 345165 w 916875"/>
                    <a:gd name="connsiteY39" fmla="*/ 531424 h 804254"/>
                    <a:gd name="connsiteX40" fmla="*/ 338653 w 916875"/>
                    <a:gd name="connsiteY40" fmla="*/ 510584 h 804254"/>
                    <a:gd name="connsiteX41" fmla="*/ 342560 w 916875"/>
                    <a:gd name="connsiteY41" fmla="*/ 496256 h 804254"/>
                    <a:gd name="connsiteX42" fmla="*/ 306090 w 916875"/>
                    <a:gd name="connsiteY42" fmla="*/ 491046 h 804254"/>
                    <a:gd name="connsiteX43" fmla="*/ 298275 w 916875"/>
                    <a:gd name="connsiteY43" fmla="*/ 480626 h 804254"/>
                    <a:gd name="connsiteX44" fmla="*/ 280040 w 916875"/>
                    <a:gd name="connsiteY44" fmla="*/ 485836 h 804254"/>
                    <a:gd name="connsiteX45" fmla="*/ 267015 w 916875"/>
                    <a:gd name="connsiteY45" fmla="*/ 481929 h 804254"/>
                    <a:gd name="connsiteX46" fmla="*/ 280040 w 916875"/>
                    <a:gd name="connsiteY46" fmla="*/ 468904 h 804254"/>
                    <a:gd name="connsiteX47" fmla="*/ 261805 w 916875"/>
                    <a:gd name="connsiteY47" fmla="*/ 459786 h 804254"/>
                    <a:gd name="connsiteX48" fmla="*/ 239662 w 916875"/>
                    <a:gd name="connsiteY48" fmla="*/ 461089 h 804254"/>
                    <a:gd name="connsiteX49" fmla="*/ 235754 w 916875"/>
                    <a:gd name="connsiteY49" fmla="*/ 468904 h 804254"/>
                    <a:gd name="connsiteX50" fmla="*/ 226637 w 916875"/>
                    <a:gd name="connsiteY50" fmla="*/ 471509 h 804254"/>
                    <a:gd name="connsiteX51" fmla="*/ 212309 w 916875"/>
                    <a:gd name="connsiteY51" fmla="*/ 457181 h 804254"/>
                    <a:gd name="connsiteX52" fmla="*/ 220124 w 916875"/>
                    <a:gd name="connsiteY52" fmla="*/ 438946 h 804254"/>
                    <a:gd name="connsiteX53" fmla="*/ 209704 w 916875"/>
                    <a:gd name="connsiteY53" fmla="*/ 429828 h 804254"/>
                    <a:gd name="connsiteX54" fmla="*/ 187562 w 916875"/>
                    <a:gd name="connsiteY54" fmla="*/ 422013 h 804254"/>
                    <a:gd name="connsiteX55" fmla="*/ 197982 w 916875"/>
                    <a:gd name="connsiteY55" fmla="*/ 411593 h 804254"/>
                    <a:gd name="connsiteX56" fmla="*/ 194074 w 916875"/>
                    <a:gd name="connsiteY56" fmla="*/ 395963 h 804254"/>
                    <a:gd name="connsiteX57" fmla="*/ 164116 w 916875"/>
                    <a:gd name="connsiteY57" fmla="*/ 395963 h 804254"/>
                    <a:gd name="connsiteX58" fmla="*/ 141974 w 916875"/>
                    <a:gd name="connsiteY58" fmla="*/ 408988 h 804254"/>
                    <a:gd name="connsiteX59" fmla="*/ 126344 w 916875"/>
                    <a:gd name="connsiteY59" fmla="*/ 392056 h 804254"/>
                    <a:gd name="connsiteX60" fmla="*/ 105503 w 916875"/>
                    <a:gd name="connsiteY60" fmla="*/ 392056 h 804254"/>
                    <a:gd name="connsiteX61" fmla="*/ 98991 w 916875"/>
                    <a:gd name="connsiteY61" fmla="*/ 379030 h 804254"/>
                    <a:gd name="connsiteX62" fmla="*/ 45588 w 916875"/>
                    <a:gd name="connsiteY62" fmla="*/ 358190 h 804254"/>
                    <a:gd name="connsiteX63" fmla="*/ 46890 w 916875"/>
                    <a:gd name="connsiteY63" fmla="*/ 337350 h 804254"/>
                    <a:gd name="connsiteX64" fmla="*/ 39075 w 916875"/>
                    <a:gd name="connsiteY64" fmla="*/ 330837 h 804254"/>
                    <a:gd name="connsiteX65" fmla="*/ 45588 w 916875"/>
                    <a:gd name="connsiteY65" fmla="*/ 323023 h 804254"/>
                    <a:gd name="connsiteX66" fmla="*/ 48193 w 916875"/>
                    <a:gd name="connsiteY66" fmla="*/ 287855 h 804254"/>
                    <a:gd name="connsiteX67" fmla="*/ 57311 w 916875"/>
                    <a:gd name="connsiteY67" fmla="*/ 277435 h 804254"/>
                    <a:gd name="connsiteX68" fmla="*/ 85966 w 916875"/>
                    <a:gd name="connsiteY68" fmla="*/ 294367 h 804254"/>
                    <a:gd name="connsiteX69" fmla="*/ 89873 w 916875"/>
                    <a:gd name="connsiteY69" fmla="*/ 300880 h 804254"/>
                    <a:gd name="connsiteX70" fmla="*/ 110713 w 916875"/>
                    <a:gd name="connsiteY70" fmla="*/ 283947 h 804254"/>
                    <a:gd name="connsiteX71" fmla="*/ 125041 w 916875"/>
                    <a:gd name="connsiteY71" fmla="*/ 283947 h 804254"/>
                    <a:gd name="connsiteX72" fmla="*/ 128949 w 916875"/>
                    <a:gd name="connsiteY72" fmla="*/ 250082 h 804254"/>
                    <a:gd name="connsiteX73" fmla="*/ 117226 w 916875"/>
                    <a:gd name="connsiteY73" fmla="*/ 233149 h 804254"/>
                    <a:gd name="connsiteX74" fmla="*/ 112016 w 916875"/>
                    <a:gd name="connsiteY74" fmla="*/ 211007 h 804254"/>
                    <a:gd name="connsiteX75" fmla="*/ 122436 w 916875"/>
                    <a:gd name="connsiteY75" fmla="*/ 200587 h 804254"/>
                    <a:gd name="connsiteX76" fmla="*/ 113318 w 916875"/>
                    <a:gd name="connsiteY76" fmla="*/ 182351 h 804254"/>
                    <a:gd name="connsiteX77" fmla="*/ 93781 w 916875"/>
                    <a:gd name="connsiteY77" fmla="*/ 183654 h 804254"/>
                    <a:gd name="connsiteX78" fmla="*/ 49496 w 916875"/>
                    <a:gd name="connsiteY78" fmla="*/ 207099 h 804254"/>
                    <a:gd name="connsiteX79" fmla="*/ 40378 w 916875"/>
                    <a:gd name="connsiteY79" fmla="*/ 197982 h 804254"/>
                    <a:gd name="connsiteX80" fmla="*/ 41680 w 916875"/>
                    <a:gd name="connsiteY80" fmla="*/ 182351 h 804254"/>
                    <a:gd name="connsiteX81" fmla="*/ 0 w 916875"/>
                    <a:gd name="connsiteY81" fmla="*/ 140671 h 804254"/>
                    <a:gd name="connsiteX82" fmla="*/ 15630 w 916875"/>
                    <a:gd name="connsiteY82" fmla="*/ 119831 h 804254"/>
                    <a:gd name="connsiteX83" fmla="*/ 6898 w 916875"/>
                    <a:gd name="connsiteY83" fmla="*/ 91141 h 804254"/>
                    <a:gd name="connsiteX84" fmla="*/ 20840 w 916875"/>
                    <a:gd name="connsiteY84" fmla="*/ 89873 h 804254"/>
                    <a:gd name="connsiteX85" fmla="*/ 36470 w 916875"/>
                    <a:gd name="connsiteY85" fmla="*/ 100293 h 804254"/>
                    <a:gd name="connsiteX86" fmla="*/ 75546 w 916875"/>
                    <a:gd name="connsiteY86" fmla="*/ 87268 h 804254"/>
                    <a:gd name="connsiteX87" fmla="*/ 83361 w 916875"/>
                    <a:gd name="connsiteY87" fmla="*/ 65126 h 804254"/>
                    <a:gd name="connsiteX88" fmla="*/ 110713 w 916875"/>
                    <a:gd name="connsiteY88" fmla="*/ 63823 h 804254"/>
                    <a:gd name="connsiteX89" fmla="*/ 117226 w 916875"/>
                    <a:gd name="connsiteY89" fmla="*/ 59916 h 804254"/>
                    <a:gd name="connsiteX90" fmla="*/ 136764 w 916875"/>
                    <a:gd name="connsiteY90" fmla="*/ 49495 h 804254"/>
                    <a:gd name="connsiteX91" fmla="*/ 148486 w 916875"/>
                    <a:gd name="connsiteY91" fmla="*/ 37773 h 804254"/>
                    <a:gd name="connsiteX92" fmla="*/ 149789 w 916875"/>
                    <a:gd name="connsiteY92" fmla="*/ 27353 h 804254"/>
                    <a:gd name="connsiteX93" fmla="*/ 175839 w 916875"/>
                    <a:gd name="connsiteY93" fmla="*/ 16933 h 804254"/>
                    <a:gd name="connsiteX94" fmla="*/ 201889 w 916875"/>
                    <a:gd name="connsiteY94" fmla="*/ 11723 h 804254"/>
                    <a:gd name="connsiteX95" fmla="*/ 220124 w 916875"/>
                    <a:gd name="connsiteY95" fmla="*/ 3908 h 804254"/>
                    <a:gd name="connsiteX96" fmla="*/ 238359 w 916875"/>
                    <a:gd name="connsiteY96" fmla="*/ 0 h 804254"/>
                    <a:gd name="connsiteX97" fmla="*/ 276132 w 916875"/>
                    <a:gd name="connsiteY97" fmla="*/ 36470 h 804254"/>
                    <a:gd name="connsiteX98" fmla="*/ 274830 w 916875"/>
                    <a:gd name="connsiteY98" fmla="*/ 44285 h 804254"/>
                    <a:gd name="connsiteX99" fmla="*/ 287855 w 916875"/>
                    <a:gd name="connsiteY99" fmla="*/ 59916 h 804254"/>
                    <a:gd name="connsiteX100" fmla="*/ 281342 w 916875"/>
                    <a:gd name="connsiteY100" fmla="*/ 76848 h 804254"/>
                    <a:gd name="connsiteX101" fmla="*/ 257897 w 916875"/>
                    <a:gd name="connsiteY101" fmla="*/ 87268 h 804254"/>
                    <a:gd name="connsiteX102" fmla="*/ 252687 w 916875"/>
                    <a:gd name="connsiteY102" fmla="*/ 93781 h 804254"/>
                    <a:gd name="connsiteX103" fmla="*/ 248780 w 916875"/>
                    <a:gd name="connsiteY103" fmla="*/ 106806 h 804254"/>
                    <a:gd name="connsiteX104" fmla="*/ 250082 w 916875"/>
                    <a:gd name="connsiteY104" fmla="*/ 112016 h 804254"/>
                    <a:gd name="connsiteX105" fmla="*/ 220124 w 916875"/>
                    <a:gd name="connsiteY105" fmla="*/ 148486 h 804254"/>
                    <a:gd name="connsiteX106" fmla="*/ 211007 w 916875"/>
                    <a:gd name="connsiteY106" fmla="*/ 156301 h 804254"/>
                    <a:gd name="connsiteX107" fmla="*/ 212309 w 916875"/>
                    <a:gd name="connsiteY107" fmla="*/ 178444 h 804254"/>
                    <a:gd name="connsiteX108" fmla="*/ 220124 w 916875"/>
                    <a:gd name="connsiteY108" fmla="*/ 178444 h 804254"/>
                    <a:gd name="connsiteX109" fmla="*/ 222729 w 916875"/>
                    <a:gd name="connsiteY109" fmla="*/ 166721 h 804254"/>
                    <a:gd name="connsiteX110" fmla="*/ 234452 w 916875"/>
                    <a:gd name="connsiteY110" fmla="*/ 161511 h 804254"/>
                    <a:gd name="connsiteX111" fmla="*/ 234452 w 916875"/>
                    <a:gd name="connsiteY111" fmla="*/ 149789 h 804254"/>
                    <a:gd name="connsiteX112" fmla="*/ 252687 w 916875"/>
                    <a:gd name="connsiteY112" fmla="*/ 139369 h 804254"/>
                    <a:gd name="connsiteX113" fmla="*/ 252687 w 916875"/>
                    <a:gd name="connsiteY113" fmla="*/ 151091 h 804254"/>
                    <a:gd name="connsiteX114" fmla="*/ 261805 w 916875"/>
                    <a:gd name="connsiteY114" fmla="*/ 162814 h 804254"/>
                    <a:gd name="connsiteX115" fmla="*/ 259200 w 916875"/>
                    <a:gd name="connsiteY115" fmla="*/ 171931 h 804254"/>
                    <a:gd name="connsiteX116" fmla="*/ 244872 w 916875"/>
                    <a:gd name="connsiteY116" fmla="*/ 168024 h 804254"/>
                    <a:gd name="connsiteX117" fmla="*/ 242267 w 916875"/>
                    <a:gd name="connsiteY117" fmla="*/ 175839 h 804254"/>
                    <a:gd name="connsiteX118" fmla="*/ 250082 w 916875"/>
                    <a:gd name="connsiteY118" fmla="*/ 183654 h 804254"/>
                    <a:gd name="connsiteX119" fmla="*/ 261805 w 916875"/>
                    <a:gd name="connsiteY119" fmla="*/ 183654 h 804254"/>
                    <a:gd name="connsiteX120" fmla="*/ 273527 w 916875"/>
                    <a:gd name="connsiteY120" fmla="*/ 199284 h 804254"/>
                    <a:gd name="connsiteX121" fmla="*/ 293065 w 916875"/>
                    <a:gd name="connsiteY121" fmla="*/ 199284 h 804254"/>
                    <a:gd name="connsiteX122" fmla="*/ 299577 w 916875"/>
                    <a:gd name="connsiteY122" fmla="*/ 196679 h 804254"/>
                    <a:gd name="connsiteX123" fmla="*/ 300880 w 916875"/>
                    <a:gd name="connsiteY123" fmla="*/ 207099 h 804254"/>
                    <a:gd name="connsiteX124" fmla="*/ 293065 w 916875"/>
                    <a:gd name="connsiteY124" fmla="*/ 240964 h 804254"/>
                    <a:gd name="connsiteX125" fmla="*/ 304787 w 916875"/>
                    <a:gd name="connsiteY125" fmla="*/ 234452 h 804254"/>
                    <a:gd name="connsiteX126" fmla="*/ 311300 w 916875"/>
                    <a:gd name="connsiteY126" fmla="*/ 217519 h 804254"/>
                    <a:gd name="connsiteX127" fmla="*/ 337350 w 916875"/>
                    <a:gd name="connsiteY127" fmla="*/ 224032 h 804254"/>
                    <a:gd name="connsiteX128" fmla="*/ 339955 w 916875"/>
                    <a:gd name="connsiteY128" fmla="*/ 213612 h 804254"/>
                    <a:gd name="connsiteX129" fmla="*/ 313905 w 916875"/>
                    <a:gd name="connsiteY129" fmla="*/ 203192 h 804254"/>
                    <a:gd name="connsiteX130" fmla="*/ 309998 w 916875"/>
                    <a:gd name="connsiteY130" fmla="*/ 183654 h 804254"/>
                    <a:gd name="connsiteX131" fmla="*/ 362098 w 916875"/>
                    <a:gd name="connsiteY131" fmla="*/ 156301 h 804254"/>
                    <a:gd name="connsiteX132" fmla="*/ 371215 w 916875"/>
                    <a:gd name="connsiteY132" fmla="*/ 147184 h 804254"/>
                    <a:gd name="connsiteX133" fmla="*/ 377728 w 916875"/>
                    <a:gd name="connsiteY133" fmla="*/ 154999 h 804254"/>
                    <a:gd name="connsiteX134" fmla="*/ 395963 w 916875"/>
                    <a:gd name="connsiteY134" fmla="*/ 165419 h 804254"/>
                    <a:gd name="connsiteX135" fmla="*/ 396087 w 916875"/>
                    <a:gd name="connsiteY135" fmla="*/ 170263 h 804254"/>
                    <a:gd name="connsiteX136" fmla="*/ 375644 w 916875"/>
                    <a:gd name="connsiteY136" fmla="*/ 196158 h 804254"/>
                    <a:gd name="connsiteX137" fmla="*/ 385022 w 916875"/>
                    <a:gd name="connsiteY137" fmla="*/ 216477 h 804254"/>
                    <a:gd name="connsiteX138" fmla="*/ 381896 w 916875"/>
                    <a:gd name="connsiteY138" fmla="*/ 241485 h 804254"/>
                    <a:gd name="connsiteX139" fmla="*/ 419408 w 916875"/>
                    <a:gd name="connsiteY139" fmla="*/ 274309 h 804254"/>
                    <a:gd name="connsiteX140" fmla="*/ 422534 w 916875"/>
                    <a:gd name="connsiteY140" fmla="*/ 305569 h 804254"/>
                    <a:gd name="connsiteX141" fmla="*/ 480366 w 916875"/>
                    <a:gd name="connsiteY141" fmla="*/ 313384 h 804254"/>
                    <a:gd name="connsiteX142" fmla="*/ 517878 w 916875"/>
                    <a:gd name="connsiteY142" fmla="*/ 324325 h 804254"/>
                    <a:gd name="connsiteX143" fmla="*/ 531945 w 916875"/>
                    <a:gd name="connsiteY143" fmla="*/ 332140 h 804254"/>
                    <a:gd name="connsiteX144" fmla="*/ 542886 w 916875"/>
                    <a:gd name="connsiteY144" fmla="*/ 325888 h 804254"/>
                    <a:gd name="connsiteX145" fmla="*/ 558516 w 916875"/>
                    <a:gd name="connsiteY145" fmla="*/ 321199 h 804254"/>
                    <a:gd name="connsiteX146" fmla="*/ 574147 w 916875"/>
                    <a:gd name="connsiteY146" fmla="*/ 329014 h 804254"/>
                    <a:gd name="connsiteX147" fmla="*/ 575479 w 916875"/>
                    <a:gd name="connsiteY147" fmla="*/ 327782 h 804254"/>
                    <a:gd name="connsiteX148" fmla="*/ 575710 w 916875"/>
                    <a:gd name="connsiteY148" fmla="*/ 329014 h 804254"/>
                    <a:gd name="connsiteX149" fmla="*/ 578782 w 916875"/>
                    <a:gd name="connsiteY149" fmla="*/ 332410 h 804254"/>
                    <a:gd name="connsiteX150" fmla="*/ 916875 w 916875"/>
                    <a:gd name="connsiteY150" fmla="*/ 578264 h 804254"/>
                    <a:gd name="connsiteX0" fmla="*/ 578782 w 916875"/>
                    <a:gd name="connsiteY0" fmla="*/ 804254 h 804254"/>
                    <a:gd name="connsiteX1" fmla="*/ 565941 w 916875"/>
                    <a:gd name="connsiteY1" fmla="*/ 801043 h 804254"/>
                    <a:gd name="connsiteX2" fmla="*/ 563010 w 916875"/>
                    <a:gd name="connsiteY2" fmla="*/ 790298 h 804254"/>
                    <a:gd name="connsiteX3" fmla="*/ 556172 w 916875"/>
                    <a:gd name="connsiteY3" fmla="*/ 785413 h 804254"/>
                    <a:gd name="connsiteX4" fmla="*/ 549595 w 916875"/>
                    <a:gd name="connsiteY4" fmla="*/ 766622 h 804254"/>
                    <a:gd name="connsiteX5" fmla="*/ 566917 w 916875"/>
                    <a:gd name="connsiteY5" fmla="*/ 745361 h 804254"/>
                    <a:gd name="connsiteX6" fmla="*/ 537611 w 916875"/>
                    <a:gd name="connsiteY6" fmla="*/ 712147 h 804254"/>
                    <a:gd name="connsiteX7" fmla="*/ 527842 w 916875"/>
                    <a:gd name="connsiteY7" fmla="*/ 709216 h 804254"/>
                    <a:gd name="connsiteX8" fmla="*/ 527842 w 916875"/>
                    <a:gd name="connsiteY8" fmla="*/ 700425 h 804254"/>
                    <a:gd name="connsiteX9" fmla="*/ 520027 w 916875"/>
                    <a:gd name="connsiteY9" fmla="*/ 695540 h 804254"/>
                    <a:gd name="connsiteX10" fmla="*/ 521981 w 916875"/>
                    <a:gd name="connsiteY10" fmla="*/ 678933 h 804254"/>
                    <a:gd name="connsiteX11" fmla="*/ 501466 w 916875"/>
                    <a:gd name="connsiteY11" fmla="*/ 661350 h 804254"/>
                    <a:gd name="connsiteX12" fmla="*/ 501466 w 916875"/>
                    <a:gd name="connsiteY12" fmla="*/ 654511 h 804254"/>
                    <a:gd name="connsiteX13" fmla="*/ 494628 w 916875"/>
                    <a:gd name="connsiteY13" fmla="*/ 646696 h 804254"/>
                    <a:gd name="connsiteX14" fmla="*/ 471183 w 916875"/>
                    <a:gd name="connsiteY14" fmla="*/ 649627 h 804254"/>
                    <a:gd name="connsiteX15" fmla="*/ 481929 w 916875"/>
                    <a:gd name="connsiteY15" fmla="*/ 622274 h 804254"/>
                    <a:gd name="connsiteX16" fmla="*/ 471183 w 916875"/>
                    <a:gd name="connsiteY16" fmla="*/ 617390 h 804254"/>
                    <a:gd name="connsiteX17" fmla="*/ 464345 w 916875"/>
                    <a:gd name="connsiteY17" fmla="*/ 622274 h 804254"/>
                    <a:gd name="connsiteX18" fmla="*/ 457506 w 916875"/>
                    <a:gd name="connsiteY18" fmla="*/ 615436 h 804254"/>
                    <a:gd name="connsiteX19" fmla="*/ 449691 w 916875"/>
                    <a:gd name="connsiteY19" fmla="*/ 623251 h 804254"/>
                    <a:gd name="connsiteX20" fmla="*/ 452622 w 916875"/>
                    <a:gd name="connsiteY20" fmla="*/ 633020 h 804254"/>
                    <a:gd name="connsiteX21" fmla="*/ 444807 w 916875"/>
                    <a:gd name="connsiteY21" fmla="*/ 634974 h 804254"/>
                    <a:gd name="connsiteX22" fmla="*/ 446761 w 916875"/>
                    <a:gd name="connsiteY22" fmla="*/ 643766 h 804254"/>
                    <a:gd name="connsiteX23" fmla="*/ 458484 w 916875"/>
                    <a:gd name="connsiteY23" fmla="*/ 645719 h 804254"/>
                    <a:gd name="connsiteX24" fmla="*/ 455553 w 916875"/>
                    <a:gd name="connsiteY24" fmla="*/ 659396 h 804254"/>
                    <a:gd name="connsiteX25" fmla="*/ 436016 w 916875"/>
                    <a:gd name="connsiteY25" fmla="*/ 656465 h 804254"/>
                    <a:gd name="connsiteX26" fmla="*/ 414524 w 916875"/>
                    <a:gd name="connsiteY26" fmla="*/ 641812 h 804254"/>
                    <a:gd name="connsiteX27" fmla="*/ 397917 w 916875"/>
                    <a:gd name="connsiteY27" fmla="*/ 636927 h 804254"/>
                    <a:gd name="connsiteX28" fmla="*/ 403778 w 916875"/>
                    <a:gd name="connsiteY28" fmla="*/ 605667 h 804254"/>
                    <a:gd name="connsiteX29" fmla="*/ 368610 w 916875"/>
                    <a:gd name="connsiteY29" fmla="*/ 588083 h 804254"/>
                    <a:gd name="connsiteX30" fmla="*/ 359819 w 916875"/>
                    <a:gd name="connsiteY30" fmla="*/ 591014 h 804254"/>
                    <a:gd name="connsiteX31" fmla="*/ 354934 w 916875"/>
                    <a:gd name="connsiteY31" fmla="*/ 587106 h 804254"/>
                    <a:gd name="connsiteX32" fmla="*/ 339304 w 916875"/>
                    <a:gd name="connsiteY32" fmla="*/ 588083 h 804254"/>
                    <a:gd name="connsiteX33" fmla="*/ 330512 w 916875"/>
                    <a:gd name="connsiteY33" fmla="*/ 581245 h 804254"/>
                    <a:gd name="connsiteX34" fmla="*/ 334420 w 916875"/>
                    <a:gd name="connsiteY34" fmla="*/ 574407 h 804254"/>
                    <a:gd name="connsiteX35" fmla="*/ 331489 w 916875"/>
                    <a:gd name="connsiteY35" fmla="*/ 558777 h 804254"/>
                    <a:gd name="connsiteX36" fmla="*/ 325084 w 916875"/>
                    <a:gd name="connsiteY36" fmla="*/ 556271 h 804254"/>
                    <a:gd name="connsiteX37" fmla="*/ 325628 w 916875"/>
                    <a:gd name="connsiteY37" fmla="*/ 556172 h 804254"/>
                    <a:gd name="connsiteX38" fmla="*/ 345165 w 916875"/>
                    <a:gd name="connsiteY38" fmla="*/ 531424 h 804254"/>
                    <a:gd name="connsiteX39" fmla="*/ 338653 w 916875"/>
                    <a:gd name="connsiteY39" fmla="*/ 510584 h 804254"/>
                    <a:gd name="connsiteX40" fmla="*/ 342560 w 916875"/>
                    <a:gd name="connsiteY40" fmla="*/ 496256 h 804254"/>
                    <a:gd name="connsiteX41" fmla="*/ 306090 w 916875"/>
                    <a:gd name="connsiteY41" fmla="*/ 491046 h 804254"/>
                    <a:gd name="connsiteX42" fmla="*/ 298275 w 916875"/>
                    <a:gd name="connsiteY42" fmla="*/ 480626 h 804254"/>
                    <a:gd name="connsiteX43" fmla="*/ 280040 w 916875"/>
                    <a:gd name="connsiteY43" fmla="*/ 485836 h 804254"/>
                    <a:gd name="connsiteX44" fmla="*/ 267015 w 916875"/>
                    <a:gd name="connsiteY44" fmla="*/ 481929 h 804254"/>
                    <a:gd name="connsiteX45" fmla="*/ 280040 w 916875"/>
                    <a:gd name="connsiteY45" fmla="*/ 468904 h 804254"/>
                    <a:gd name="connsiteX46" fmla="*/ 261805 w 916875"/>
                    <a:gd name="connsiteY46" fmla="*/ 459786 h 804254"/>
                    <a:gd name="connsiteX47" fmla="*/ 239662 w 916875"/>
                    <a:gd name="connsiteY47" fmla="*/ 461089 h 804254"/>
                    <a:gd name="connsiteX48" fmla="*/ 235754 w 916875"/>
                    <a:gd name="connsiteY48" fmla="*/ 468904 h 804254"/>
                    <a:gd name="connsiteX49" fmla="*/ 226637 w 916875"/>
                    <a:gd name="connsiteY49" fmla="*/ 471509 h 804254"/>
                    <a:gd name="connsiteX50" fmla="*/ 212309 w 916875"/>
                    <a:gd name="connsiteY50" fmla="*/ 457181 h 804254"/>
                    <a:gd name="connsiteX51" fmla="*/ 220124 w 916875"/>
                    <a:gd name="connsiteY51" fmla="*/ 438946 h 804254"/>
                    <a:gd name="connsiteX52" fmla="*/ 209704 w 916875"/>
                    <a:gd name="connsiteY52" fmla="*/ 429828 h 804254"/>
                    <a:gd name="connsiteX53" fmla="*/ 187562 w 916875"/>
                    <a:gd name="connsiteY53" fmla="*/ 422013 h 804254"/>
                    <a:gd name="connsiteX54" fmla="*/ 197982 w 916875"/>
                    <a:gd name="connsiteY54" fmla="*/ 411593 h 804254"/>
                    <a:gd name="connsiteX55" fmla="*/ 194074 w 916875"/>
                    <a:gd name="connsiteY55" fmla="*/ 395963 h 804254"/>
                    <a:gd name="connsiteX56" fmla="*/ 164116 w 916875"/>
                    <a:gd name="connsiteY56" fmla="*/ 395963 h 804254"/>
                    <a:gd name="connsiteX57" fmla="*/ 141974 w 916875"/>
                    <a:gd name="connsiteY57" fmla="*/ 408988 h 804254"/>
                    <a:gd name="connsiteX58" fmla="*/ 126344 w 916875"/>
                    <a:gd name="connsiteY58" fmla="*/ 392056 h 804254"/>
                    <a:gd name="connsiteX59" fmla="*/ 105503 w 916875"/>
                    <a:gd name="connsiteY59" fmla="*/ 392056 h 804254"/>
                    <a:gd name="connsiteX60" fmla="*/ 98991 w 916875"/>
                    <a:gd name="connsiteY60" fmla="*/ 379030 h 804254"/>
                    <a:gd name="connsiteX61" fmla="*/ 45588 w 916875"/>
                    <a:gd name="connsiteY61" fmla="*/ 358190 h 804254"/>
                    <a:gd name="connsiteX62" fmla="*/ 46890 w 916875"/>
                    <a:gd name="connsiteY62" fmla="*/ 337350 h 804254"/>
                    <a:gd name="connsiteX63" fmla="*/ 39075 w 916875"/>
                    <a:gd name="connsiteY63" fmla="*/ 330837 h 804254"/>
                    <a:gd name="connsiteX64" fmla="*/ 45588 w 916875"/>
                    <a:gd name="connsiteY64" fmla="*/ 323023 h 804254"/>
                    <a:gd name="connsiteX65" fmla="*/ 48193 w 916875"/>
                    <a:gd name="connsiteY65" fmla="*/ 287855 h 804254"/>
                    <a:gd name="connsiteX66" fmla="*/ 57311 w 916875"/>
                    <a:gd name="connsiteY66" fmla="*/ 277435 h 804254"/>
                    <a:gd name="connsiteX67" fmla="*/ 85966 w 916875"/>
                    <a:gd name="connsiteY67" fmla="*/ 294367 h 804254"/>
                    <a:gd name="connsiteX68" fmla="*/ 89873 w 916875"/>
                    <a:gd name="connsiteY68" fmla="*/ 300880 h 804254"/>
                    <a:gd name="connsiteX69" fmla="*/ 110713 w 916875"/>
                    <a:gd name="connsiteY69" fmla="*/ 283947 h 804254"/>
                    <a:gd name="connsiteX70" fmla="*/ 125041 w 916875"/>
                    <a:gd name="connsiteY70" fmla="*/ 283947 h 804254"/>
                    <a:gd name="connsiteX71" fmla="*/ 128949 w 916875"/>
                    <a:gd name="connsiteY71" fmla="*/ 250082 h 804254"/>
                    <a:gd name="connsiteX72" fmla="*/ 117226 w 916875"/>
                    <a:gd name="connsiteY72" fmla="*/ 233149 h 804254"/>
                    <a:gd name="connsiteX73" fmla="*/ 112016 w 916875"/>
                    <a:gd name="connsiteY73" fmla="*/ 211007 h 804254"/>
                    <a:gd name="connsiteX74" fmla="*/ 122436 w 916875"/>
                    <a:gd name="connsiteY74" fmla="*/ 200587 h 804254"/>
                    <a:gd name="connsiteX75" fmla="*/ 113318 w 916875"/>
                    <a:gd name="connsiteY75" fmla="*/ 182351 h 804254"/>
                    <a:gd name="connsiteX76" fmla="*/ 93781 w 916875"/>
                    <a:gd name="connsiteY76" fmla="*/ 183654 h 804254"/>
                    <a:gd name="connsiteX77" fmla="*/ 49496 w 916875"/>
                    <a:gd name="connsiteY77" fmla="*/ 207099 h 804254"/>
                    <a:gd name="connsiteX78" fmla="*/ 40378 w 916875"/>
                    <a:gd name="connsiteY78" fmla="*/ 197982 h 804254"/>
                    <a:gd name="connsiteX79" fmla="*/ 41680 w 916875"/>
                    <a:gd name="connsiteY79" fmla="*/ 182351 h 804254"/>
                    <a:gd name="connsiteX80" fmla="*/ 0 w 916875"/>
                    <a:gd name="connsiteY80" fmla="*/ 140671 h 804254"/>
                    <a:gd name="connsiteX81" fmla="*/ 15630 w 916875"/>
                    <a:gd name="connsiteY81" fmla="*/ 119831 h 804254"/>
                    <a:gd name="connsiteX82" fmla="*/ 6898 w 916875"/>
                    <a:gd name="connsiteY82" fmla="*/ 91141 h 804254"/>
                    <a:gd name="connsiteX83" fmla="*/ 20840 w 916875"/>
                    <a:gd name="connsiteY83" fmla="*/ 89873 h 804254"/>
                    <a:gd name="connsiteX84" fmla="*/ 36470 w 916875"/>
                    <a:gd name="connsiteY84" fmla="*/ 100293 h 804254"/>
                    <a:gd name="connsiteX85" fmla="*/ 75546 w 916875"/>
                    <a:gd name="connsiteY85" fmla="*/ 87268 h 804254"/>
                    <a:gd name="connsiteX86" fmla="*/ 83361 w 916875"/>
                    <a:gd name="connsiteY86" fmla="*/ 65126 h 804254"/>
                    <a:gd name="connsiteX87" fmla="*/ 110713 w 916875"/>
                    <a:gd name="connsiteY87" fmla="*/ 63823 h 804254"/>
                    <a:gd name="connsiteX88" fmla="*/ 117226 w 916875"/>
                    <a:gd name="connsiteY88" fmla="*/ 59916 h 804254"/>
                    <a:gd name="connsiteX89" fmla="*/ 136764 w 916875"/>
                    <a:gd name="connsiteY89" fmla="*/ 49495 h 804254"/>
                    <a:gd name="connsiteX90" fmla="*/ 148486 w 916875"/>
                    <a:gd name="connsiteY90" fmla="*/ 37773 h 804254"/>
                    <a:gd name="connsiteX91" fmla="*/ 149789 w 916875"/>
                    <a:gd name="connsiteY91" fmla="*/ 27353 h 804254"/>
                    <a:gd name="connsiteX92" fmla="*/ 175839 w 916875"/>
                    <a:gd name="connsiteY92" fmla="*/ 16933 h 804254"/>
                    <a:gd name="connsiteX93" fmla="*/ 201889 w 916875"/>
                    <a:gd name="connsiteY93" fmla="*/ 11723 h 804254"/>
                    <a:gd name="connsiteX94" fmla="*/ 220124 w 916875"/>
                    <a:gd name="connsiteY94" fmla="*/ 3908 h 804254"/>
                    <a:gd name="connsiteX95" fmla="*/ 238359 w 916875"/>
                    <a:gd name="connsiteY95" fmla="*/ 0 h 804254"/>
                    <a:gd name="connsiteX96" fmla="*/ 276132 w 916875"/>
                    <a:gd name="connsiteY96" fmla="*/ 36470 h 804254"/>
                    <a:gd name="connsiteX97" fmla="*/ 274830 w 916875"/>
                    <a:gd name="connsiteY97" fmla="*/ 44285 h 804254"/>
                    <a:gd name="connsiteX98" fmla="*/ 287855 w 916875"/>
                    <a:gd name="connsiteY98" fmla="*/ 59916 h 804254"/>
                    <a:gd name="connsiteX99" fmla="*/ 281342 w 916875"/>
                    <a:gd name="connsiteY99" fmla="*/ 76848 h 804254"/>
                    <a:gd name="connsiteX100" fmla="*/ 257897 w 916875"/>
                    <a:gd name="connsiteY100" fmla="*/ 87268 h 804254"/>
                    <a:gd name="connsiteX101" fmla="*/ 252687 w 916875"/>
                    <a:gd name="connsiteY101" fmla="*/ 93781 h 804254"/>
                    <a:gd name="connsiteX102" fmla="*/ 248780 w 916875"/>
                    <a:gd name="connsiteY102" fmla="*/ 106806 h 804254"/>
                    <a:gd name="connsiteX103" fmla="*/ 250082 w 916875"/>
                    <a:gd name="connsiteY103" fmla="*/ 112016 h 804254"/>
                    <a:gd name="connsiteX104" fmla="*/ 220124 w 916875"/>
                    <a:gd name="connsiteY104" fmla="*/ 148486 h 804254"/>
                    <a:gd name="connsiteX105" fmla="*/ 211007 w 916875"/>
                    <a:gd name="connsiteY105" fmla="*/ 156301 h 804254"/>
                    <a:gd name="connsiteX106" fmla="*/ 212309 w 916875"/>
                    <a:gd name="connsiteY106" fmla="*/ 178444 h 804254"/>
                    <a:gd name="connsiteX107" fmla="*/ 220124 w 916875"/>
                    <a:gd name="connsiteY107" fmla="*/ 178444 h 804254"/>
                    <a:gd name="connsiteX108" fmla="*/ 222729 w 916875"/>
                    <a:gd name="connsiteY108" fmla="*/ 166721 h 804254"/>
                    <a:gd name="connsiteX109" fmla="*/ 234452 w 916875"/>
                    <a:gd name="connsiteY109" fmla="*/ 161511 h 804254"/>
                    <a:gd name="connsiteX110" fmla="*/ 234452 w 916875"/>
                    <a:gd name="connsiteY110" fmla="*/ 149789 h 804254"/>
                    <a:gd name="connsiteX111" fmla="*/ 252687 w 916875"/>
                    <a:gd name="connsiteY111" fmla="*/ 139369 h 804254"/>
                    <a:gd name="connsiteX112" fmla="*/ 252687 w 916875"/>
                    <a:gd name="connsiteY112" fmla="*/ 151091 h 804254"/>
                    <a:gd name="connsiteX113" fmla="*/ 261805 w 916875"/>
                    <a:gd name="connsiteY113" fmla="*/ 162814 h 804254"/>
                    <a:gd name="connsiteX114" fmla="*/ 259200 w 916875"/>
                    <a:gd name="connsiteY114" fmla="*/ 171931 h 804254"/>
                    <a:gd name="connsiteX115" fmla="*/ 244872 w 916875"/>
                    <a:gd name="connsiteY115" fmla="*/ 168024 h 804254"/>
                    <a:gd name="connsiteX116" fmla="*/ 242267 w 916875"/>
                    <a:gd name="connsiteY116" fmla="*/ 175839 h 804254"/>
                    <a:gd name="connsiteX117" fmla="*/ 250082 w 916875"/>
                    <a:gd name="connsiteY117" fmla="*/ 183654 h 804254"/>
                    <a:gd name="connsiteX118" fmla="*/ 261805 w 916875"/>
                    <a:gd name="connsiteY118" fmla="*/ 183654 h 804254"/>
                    <a:gd name="connsiteX119" fmla="*/ 273527 w 916875"/>
                    <a:gd name="connsiteY119" fmla="*/ 199284 h 804254"/>
                    <a:gd name="connsiteX120" fmla="*/ 293065 w 916875"/>
                    <a:gd name="connsiteY120" fmla="*/ 199284 h 804254"/>
                    <a:gd name="connsiteX121" fmla="*/ 299577 w 916875"/>
                    <a:gd name="connsiteY121" fmla="*/ 196679 h 804254"/>
                    <a:gd name="connsiteX122" fmla="*/ 300880 w 916875"/>
                    <a:gd name="connsiteY122" fmla="*/ 207099 h 804254"/>
                    <a:gd name="connsiteX123" fmla="*/ 293065 w 916875"/>
                    <a:gd name="connsiteY123" fmla="*/ 240964 h 804254"/>
                    <a:gd name="connsiteX124" fmla="*/ 304787 w 916875"/>
                    <a:gd name="connsiteY124" fmla="*/ 234452 h 804254"/>
                    <a:gd name="connsiteX125" fmla="*/ 311300 w 916875"/>
                    <a:gd name="connsiteY125" fmla="*/ 217519 h 804254"/>
                    <a:gd name="connsiteX126" fmla="*/ 337350 w 916875"/>
                    <a:gd name="connsiteY126" fmla="*/ 224032 h 804254"/>
                    <a:gd name="connsiteX127" fmla="*/ 339955 w 916875"/>
                    <a:gd name="connsiteY127" fmla="*/ 213612 h 804254"/>
                    <a:gd name="connsiteX128" fmla="*/ 313905 w 916875"/>
                    <a:gd name="connsiteY128" fmla="*/ 203192 h 804254"/>
                    <a:gd name="connsiteX129" fmla="*/ 309998 w 916875"/>
                    <a:gd name="connsiteY129" fmla="*/ 183654 h 804254"/>
                    <a:gd name="connsiteX130" fmla="*/ 362098 w 916875"/>
                    <a:gd name="connsiteY130" fmla="*/ 156301 h 804254"/>
                    <a:gd name="connsiteX131" fmla="*/ 371215 w 916875"/>
                    <a:gd name="connsiteY131" fmla="*/ 147184 h 804254"/>
                    <a:gd name="connsiteX132" fmla="*/ 377728 w 916875"/>
                    <a:gd name="connsiteY132" fmla="*/ 154999 h 804254"/>
                    <a:gd name="connsiteX133" fmla="*/ 395963 w 916875"/>
                    <a:gd name="connsiteY133" fmla="*/ 165419 h 804254"/>
                    <a:gd name="connsiteX134" fmla="*/ 396087 w 916875"/>
                    <a:gd name="connsiteY134" fmla="*/ 170263 h 804254"/>
                    <a:gd name="connsiteX135" fmla="*/ 375644 w 916875"/>
                    <a:gd name="connsiteY135" fmla="*/ 196158 h 804254"/>
                    <a:gd name="connsiteX136" fmla="*/ 385022 w 916875"/>
                    <a:gd name="connsiteY136" fmla="*/ 216477 h 804254"/>
                    <a:gd name="connsiteX137" fmla="*/ 381896 w 916875"/>
                    <a:gd name="connsiteY137" fmla="*/ 241485 h 804254"/>
                    <a:gd name="connsiteX138" fmla="*/ 419408 w 916875"/>
                    <a:gd name="connsiteY138" fmla="*/ 274309 h 804254"/>
                    <a:gd name="connsiteX139" fmla="*/ 422534 w 916875"/>
                    <a:gd name="connsiteY139" fmla="*/ 305569 h 804254"/>
                    <a:gd name="connsiteX140" fmla="*/ 480366 w 916875"/>
                    <a:gd name="connsiteY140" fmla="*/ 313384 h 804254"/>
                    <a:gd name="connsiteX141" fmla="*/ 517878 w 916875"/>
                    <a:gd name="connsiteY141" fmla="*/ 324325 h 804254"/>
                    <a:gd name="connsiteX142" fmla="*/ 531945 w 916875"/>
                    <a:gd name="connsiteY142" fmla="*/ 332140 h 804254"/>
                    <a:gd name="connsiteX143" fmla="*/ 542886 w 916875"/>
                    <a:gd name="connsiteY143" fmla="*/ 325888 h 804254"/>
                    <a:gd name="connsiteX144" fmla="*/ 558516 w 916875"/>
                    <a:gd name="connsiteY144" fmla="*/ 321199 h 804254"/>
                    <a:gd name="connsiteX145" fmla="*/ 574147 w 916875"/>
                    <a:gd name="connsiteY145" fmla="*/ 329014 h 804254"/>
                    <a:gd name="connsiteX146" fmla="*/ 575479 w 916875"/>
                    <a:gd name="connsiteY146" fmla="*/ 327782 h 804254"/>
                    <a:gd name="connsiteX147" fmla="*/ 575710 w 916875"/>
                    <a:gd name="connsiteY147" fmla="*/ 329014 h 804254"/>
                    <a:gd name="connsiteX148" fmla="*/ 578782 w 916875"/>
                    <a:gd name="connsiteY148" fmla="*/ 332410 h 804254"/>
                    <a:gd name="connsiteX149" fmla="*/ 916875 w 916875"/>
                    <a:gd name="connsiteY149" fmla="*/ 578264 h 804254"/>
                    <a:gd name="connsiteX0" fmla="*/ 578782 w 578782"/>
                    <a:gd name="connsiteY0" fmla="*/ 804254 h 804254"/>
                    <a:gd name="connsiteX1" fmla="*/ 565941 w 578782"/>
                    <a:gd name="connsiteY1" fmla="*/ 801043 h 804254"/>
                    <a:gd name="connsiteX2" fmla="*/ 563010 w 578782"/>
                    <a:gd name="connsiteY2" fmla="*/ 790298 h 804254"/>
                    <a:gd name="connsiteX3" fmla="*/ 556172 w 578782"/>
                    <a:gd name="connsiteY3" fmla="*/ 785413 h 804254"/>
                    <a:gd name="connsiteX4" fmla="*/ 549595 w 578782"/>
                    <a:gd name="connsiteY4" fmla="*/ 766622 h 804254"/>
                    <a:gd name="connsiteX5" fmla="*/ 566917 w 578782"/>
                    <a:gd name="connsiteY5" fmla="*/ 745361 h 804254"/>
                    <a:gd name="connsiteX6" fmla="*/ 537611 w 578782"/>
                    <a:gd name="connsiteY6" fmla="*/ 712147 h 804254"/>
                    <a:gd name="connsiteX7" fmla="*/ 527842 w 578782"/>
                    <a:gd name="connsiteY7" fmla="*/ 709216 h 804254"/>
                    <a:gd name="connsiteX8" fmla="*/ 527842 w 578782"/>
                    <a:gd name="connsiteY8" fmla="*/ 700425 h 804254"/>
                    <a:gd name="connsiteX9" fmla="*/ 520027 w 578782"/>
                    <a:gd name="connsiteY9" fmla="*/ 695540 h 804254"/>
                    <a:gd name="connsiteX10" fmla="*/ 521981 w 578782"/>
                    <a:gd name="connsiteY10" fmla="*/ 678933 h 804254"/>
                    <a:gd name="connsiteX11" fmla="*/ 501466 w 578782"/>
                    <a:gd name="connsiteY11" fmla="*/ 661350 h 804254"/>
                    <a:gd name="connsiteX12" fmla="*/ 501466 w 578782"/>
                    <a:gd name="connsiteY12" fmla="*/ 654511 h 804254"/>
                    <a:gd name="connsiteX13" fmla="*/ 494628 w 578782"/>
                    <a:gd name="connsiteY13" fmla="*/ 646696 h 804254"/>
                    <a:gd name="connsiteX14" fmla="*/ 471183 w 578782"/>
                    <a:gd name="connsiteY14" fmla="*/ 649627 h 804254"/>
                    <a:gd name="connsiteX15" fmla="*/ 481929 w 578782"/>
                    <a:gd name="connsiteY15" fmla="*/ 622274 h 804254"/>
                    <a:gd name="connsiteX16" fmla="*/ 471183 w 578782"/>
                    <a:gd name="connsiteY16" fmla="*/ 617390 h 804254"/>
                    <a:gd name="connsiteX17" fmla="*/ 464345 w 578782"/>
                    <a:gd name="connsiteY17" fmla="*/ 622274 h 804254"/>
                    <a:gd name="connsiteX18" fmla="*/ 457506 w 578782"/>
                    <a:gd name="connsiteY18" fmla="*/ 615436 h 804254"/>
                    <a:gd name="connsiteX19" fmla="*/ 449691 w 578782"/>
                    <a:gd name="connsiteY19" fmla="*/ 623251 h 804254"/>
                    <a:gd name="connsiteX20" fmla="*/ 452622 w 578782"/>
                    <a:gd name="connsiteY20" fmla="*/ 633020 h 804254"/>
                    <a:gd name="connsiteX21" fmla="*/ 444807 w 578782"/>
                    <a:gd name="connsiteY21" fmla="*/ 634974 h 804254"/>
                    <a:gd name="connsiteX22" fmla="*/ 446761 w 578782"/>
                    <a:gd name="connsiteY22" fmla="*/ 643766 h 804254"/>
                    <a:gd name="connsiteX23" fmla="*/ 458484 w 578782"/>
                    <a:gd name="connsiteY23" fmla="*/ 645719 h 804254"/>
                    <a:gd name="connsiteX24" fmla="*/ 455553 w 578782"/>
                    <a:gd name="connsiteY24" fmla="*/ 659396 h 804254"/>
                    <a:gd name="connsiteX25" fmla="*/ 436016 w 578782"/>
                    <a:gd name="connsiteY25" fmla="*/ 656465 h 804254"/>
                    <a:gd name="connsiteX26" fmla="*/ 414524 w 578782"/>
                    <a:gd name="connsiteY26" fmla="*/ 641812 h 804254"/>
                    <a:gd name="connsiteX27" fmla="*/ 397917 w 578782"/>
                    <a:gd name="connsiteY27" fmla="*/ 636927 h 804254"/>
                    <a:gd name="connsiteX28" fmla="*/ 403778 w 578782"/>
                    <a:gd name="connsiteY28" fmla="*/ 605667 h 804254"/>
                    <a:gd name="connsiteX29" fmla="*/ 368610 w 578782"/>
                    <a:gd name="connsiteY29" fmla="*/ 588083 h 804254"/>
                    <a:gd name="connsiteX30" fmla="*/ 359819 w 578782"/>
                    <a:gd name="connsiteY30" fmla="*/ 591014 h 804254"/>
                    <a:gd name="connsiteX31" fmla="*/ 354934 w 578782"/>
                    <a:gd name="connsiteY31" fmla="*/ 587106 h 804254"/>
                    <a:gd name="connsiteX32" fmla="*/ 339304 w 578782"/>
                    <a:gd name="connsiteY32" fmla="*/ 588083 h 804254"/>
                    <a:gd name="connsiteX33" fmla="*/ 330512 w 578782"/>
                    <a:gd name="connsiteY33" fmla="*/ 581245 h 804254"/>
                    <a:gd name="connsiteX34" fmla="*/ 334420 w 578782"/>
                    <a:gd name="connsiteY34" fmla="*/ 574407 h 804254"/>
                    <a:gd name="connsiteX35" fmla="*/ 331489 w 578782"/>
                    <a:gd name="connsiteY35" fmla="*/ 558777 h 804254"/>
                    <a:gd name="connsiteX36" fmla="*/ 325084 w 578782"/>
                    <a:gd name="connsiteY36" fmla="*/ 556271 h 804254"/>
                    <a:gd name="connsiteX37" fmla="*/ 325628 w 578782"/>
                    <a:gd name="connsiteY37" fmla="*/ 556172 h 804254"/>
                    <a:gd name="connsiteX38" fmla="*/ 345165 w 578782"/>
                    <a:gd name="connsiteY38" fmla="*/ 531424 h 804254"/>
                    <a:gd name="connsiteX39" fmla="*/ 338653 w 578782"/>
                    <a:gd name="connsiteY39" fmla="*/ 510584 h 804254"/>
                    <a:gd name="connsiteX40" fmla="*/ 342560 w 578782"/>
                    <a:gd name="connsiteY40" fmla="*/ 496256 h 804254"/>
                    <a:gd name="connsiteX41" fmla="*/ 306090 w 578782"/>
                    <a:gd name="connsiteY41" fmla="*/ 491046 h 804254"/>
                    <a:gd name="connsiteX42" fmla="*/ 298275 w 578782"/>
                    <a:gd name="connsiteY42" fmla="*/ 480626 h 804254"/>
                    <a:gd name="connsiteX43" fmla="*/ 280040 w 578782"/>
                    <a:gd name="connsiteY43" fmla="*/ 485836 h 804254"/>
                    <a:gd name="connsiteX44" fmla="*/ 267015 w 578782"/>
                    <a:gd name="connsiteY44" fmla="*/ 481929 h 804254"/>
                    <a:gd name="connsiteX45" fmla="*/ 280040 w 578782"/>
                    <a:gd name="connsiteY45" fmla="*/ 468904 h 804254"/>
                    <a:gd name="connsiteX46" fmla="*/ 261805 w 578782"/>
                    <a:gd name="connsiteY46" fmla="*/ 459786 h 804254"/>
                    <a:gd name="connsiteX47" fmla="*/ 239662 w 578782"/>
                    <a:gd name="connsiteY47" fmla="*/ 461089 h 804254"/>
                    <a:gd name="connsiteX48" fmla="*/ 235754 w 578782"/>
                    <a:gd name="connsiteY48" fmla="*/ 468904 h 804254"/>
                    <a:gd name="connsiteX49" fmla="*/ 226637 w 578782"/>
                    <a:gd name="connsiteY49" fmla="*/ 471509 h 804254"/>
                    <a:gd name="connsiteX50" fmla="*/ 212309 w 578782"/>
                    <a:gd name="connsiteY50" fmla="*/ 457181 h 804254"/>
                    <a:gd name="connsiteX51" fmla="*/ 220124 w 578782"/>
                    <a:gd name="connsiteY51" fmla="*/ 438946 h 804254"/>
                    <a:gd name="connsiteX52" fmla="*/ 209704 w 578782"/>
                    <a:gd name="connsiteY52" fmla="*/ 429828 h 804254"/>
                    <a:gd name="connsiteX53" fmla="*/ 187562 w 578782"/>
                    <a:gd name="connsiteY53" fmla="*/ 422013 h 804254"/>
                    <a:gd name="connsiteX54" fmla="*/ 197982 w 578782"/>
                    <a:gd name="connsiteY54" fmla="*/ 411593 h 804254"/>
                    <a:gd name="connsiteX55" fmla="*/ 194074 w 578782"/>
                    <a:gd name="connsiteY55" fmla="*/ 395963 h 804254"/>
                    <a:gd name="connsiteX56" fmla="*/ 164116 w 578782"/>
                    <a:gd name="connsiteY56" fmla="*/ 395963 h 804254"/>
                    <a:gd name="connsiteX57" fmla="*/ 141974 w 578782"/>
                    <a:gd name="connsiteY57" fmla="*/ 408988 h 804254"/>
                    <a:gd name="connsiteX58" fmla="*/ 126344 w 578782"/>
                    <a:gd name="connsiteY58" fmla="*/ 392056 h 804254"/>
                    <a:gd name="connsiteX59" fmla="*/ 105503 w 578782"/>
                    <a:gd name="connsiteY59" fmla="*/ 392056 h 804254"/>
                    <a:gd name="connsiteX60" fmla="*/ 98991 w 578782"/>
                    <a:gd name="connsiteY60" fmla="*/ 379030 h 804254"/>
                    <a:gd name="connsiteX61" fmla="*/ 45588 w 578782"/>
                    <a:gd name="connsiteY61" fmla="*/ 358190 h 804254"/>
                    <a:gd name="connsiteX62" fmla="*/ 46890 w 578782"/>
                    <a:gd name="connsiteY62" fmla="*/ 337350 h 804254"/>
                    <a:gd name="connsiteX63" fmla="*/ 39075 w 578782"/>
                    <a:gd name="connsiteY63" fmla="*/ 330837 h 804254"/>
                    <a:gd name="connsiteX64" fmla="*/ 45588 w 578782"/>
                    <a:gd name="connsiteY64" fmla="*/ 323023 h 804254"/>
                    <a:gd name="connsiteX65" fmla="*/ 48193 w 578782"/>
                    <a:gd name="connsiteY65" fmla="*/ 287855 h 804254"/>
                    <a:gd name="connsiteX66" fmla="*/ 57311 w 578782"/>
                    <a:gd name="connsiteY66" fmla="*/ 277435 h 804254"/>
                    <a:gd name="connsiteX67" fmla="*/ 85966 w 578782"/>
                    <a:gd name="connsiteY67" fmla="*/ 294367 h 804254"/>
                    <a:gd name="connsiteX68" fmla="*/ 89873 w 578782"/>
                    <a:gd name="connsiteY68" fmla="*/ 300880 h 804254"/>
                    <a:gd name="connsiteX69" fmla="*/ 110713 w 578782"/>
                    <a:gd name="connsiteY69" fmla="*/ 283947 h 804254"/>
                    <a:gd name="connsiteX70" fmla="*/ 125041 w 578782"/>
                    <a:gd name="connsiteY70" fmla="*/ 283947 h 804254"/>
                    <a:gd name="connsiteX71" fmla="*/ 128949 w 578782"/>
                    <a:gd name="connsiteY71" fmla="*/ 250082 h 804254"/>
                    <a:gd name="connsiteX72" fmla="*/ 117226 w 578782"/>
                    <a:gd name="connsiteY72" fmla="*/ 233149 h 804254"/>
                    <a:gd name="connsiteX73" fmla="*/ 112016 w 578782"/>
                    <a:gd name="connsiteY73" fmla="*/ 211007 h 804254"/>
                    <a:gd name="connsiteX74" fmla="*/ 122436 w 578782"/>
                    <a:gd name="connsiteY74" fmla="*/ 200587 h 804254"/>
                    <a:gd name="connsiteX75" fmla="*/ 113318 w 578782"/>
                    <a:gd name="connsiteY75" fmla="*/ 182351 h 804254"/>
                    <a:gd name="connsiteX76" fmla="*/ 93781 w 578782"/>
                    <a:gd name="connsiteY76" fmla="*/ 183654 h 804254"/>
                    <a:gd name="connsiteX77" fmla="*/ 49496 w 578782"/>
                    <a:gd name="connsiteY77" fmla="*/ 207099 h 804254"/>
                    <a:gd name="connsiteX78" fmla="*/ 40378 w 578782"/>
                    <a:gd name="connsiteY78" fmla="*/ 197982 h 804254"/>
                    <a:gd name="connsiteX79" fmla="*/ 41680 w 578782"/>
                    <a:gd name="connsiteY79" fmla="*/ 182351 h 804254"/>
                    <a:gd name="connsiteX80" fmla="*/ 0 w 578782"/>
                    <a:gd name="connsiteY80" fmla="*/ 140671 h 804254"/>
                    <a:gd name="connsiteX81" fmla="*/ 15630 w 578782"/>
                    <a:gd name="connsiteY81" fmla="*/ 119831 h 804254"/>
                    <a:gd name="connsiteX82" fmla="*/ 6898 w 578782"/>
                    <a:gd name="connsiteY82" fmla="*/ 91141 h 804254"/>
                    <a:gd name="connsiteX83" fmla="*/ 20840 w 578782"/>
                    <a:gd name="connsiteY83" fmla="*/ 89873 h 804254"/>
                    <a:gd name="connsiteX84" fmla="*/ 36470 w 578782"/>
                    <a:gd name="connsiteY84" fmla="*/ 100293 h 804254"/>
                    <a:gd name="connsiteX85" fmla="*/ 75546 w 578782"/>
                    <a:gd name="connsiteY85" fmla="*/ 87268 h 804254"/>
                    <a:gd name="connsiteX86" fmla="*/ 83361 w 578782"/>
                    <a:gd name="connsiteY86" fmla="*/ 65126 h 804254"/>
                    <a:gd name="connsiteX87" fmla="*/ 110713 w 578782"/>
                    <a:gd name="connsiteY87" fmla="*/ 63823 h 804254"/>
                    <a:gd name="connsiteX88" fmla="*/ 117226 w 578782"/>
                    <a:gd name="connsiteY88" fmla="*/ 59916 h 804254"/>
                    <a:gd name="connsiteX89" fmla="*/ 136764 w 578782"/>
                    <a:gd name="connsiteY89" fmla="*/ 49495 h 804254"/>
                    <a:gd name="connsiteX90" fmla="*/ 148486 w 578782"/>
                    <a:gd name="connsiteY90" fmla="*/ 37773 h 804254"/>
                    <a:gd name="connsiteX91" fmla="*/ 149789 w 578782"/>
                    <a:gd name="connsiteY91" fmla="*/ 27353 h 804254"/>
                    <a:gd name="connsiteX92" fmla="*/ 175839 w 578782"/>
                    <a:gd name="connsiteY92" fmla="*/ 16933 h 804254"/>
                    <a:gd name="connsiteX93" fmla="*/ 201889 w 578782"/>
                    <a:gd name="connsiteY93" fmla="*/ 11723 h 804254"/>
                    <a:gd name="connsiteX94" fmla="*/ 220124 w 578782"/>
                    <a:gd name="connsiteY94" fmla="*/ 3908 h 804254"/>
                    <a:gd name="connsiteX95" fmla="*/ 238359 w 578782"/>
                    <a:gd name="connsiteY95" fmla="*/ 0 h 804254"/>
                    <a:gd name="connsiteX96" fmla="*/ 276132 w 578782"/>
                    <a:gd name="connsiteY96" fmla="*/ 36470 h 804254"/>
                    <a:gd name="connsiteX97" fmla="*/ 274830 w 578782"/>
                    <a:gd name="connsiteY97" fmla="*/ 44285 h 804254"/>
                    <a:gd name="connsiteX98" fmla="*/ 287855 w 578782"/>
                    <a:gd name="connsiteY98" fmla="*/ 59916 h 804254"/>
                    <a:gd name="connsiteX99" fmla="*/ 281342 w 578782"/>
                    <a:gd name="connsiteY99" fmla="*/ 76848 h 804254"/>
                    <a:gd name="connsiteX100" fmla="*/ 257897 w 578782"/>
                    <a:gd name="connsiteY100" fmla="*/ 87268 h 804254"/>
                    <a:gd name="connsiteX101" fmla="*/ 252687 w 578782"/>
                    <a:gd name="connsiteY101" fmla="*/ 93781 h 804254"/>
                    <a:gd name="connsiteX102" fmla="*/ 248780 w 578782"/>
                    <a:gd name="connsiteY102" fmla="*/ 106806 h 804254"/>
                    <a:gd name="connsiteX103" fmla="*/ 250082 w 578782"/>
                    <a:gd name="connsiteY103" fmla="*/ 112016 h 804254"/>
                    <a:gd name="connsiteX104" fmla="*/ 220124 w 578782"/>
                    <a:gd name="connsiteY104" fmla="*/ 148486 h 804254"/>
                    <a:gd name="connsiteX105" fmla="*/ 211007 w 578782"/>
                    <a:gd name="connsiteY105" fmla="*/ 156301 h 804254"/>
                    <a:gd name="connsiteX106" fmla="*/ 212309 w 578782"/>
                    <a:gd name="connsiteY106" fmla="*/ 178444 h 804254"/>
                    <a:gd name="connsiteX107" fmla="*/ 220124 w 578782"/>
                    <a:gd name="connsiteY107" fmla="*/ 178444 h 804254"/>
                    <a:gd name="connsiteX108" fmla="*/ 222729 w 578782"/>
                    <a:gd name="connsiteY108" fmla="*/ 166721 h 804254"/>
                    <a:gd name="connsiteX109" fmla="*/ 234452 w 578782"/>
                    <a:gd name="connsiteY109" fmla="*/ 161511 h 804254"/>
                    <a:gd name="connsiteX110" fmla="*/ 234452 w 578782"/>
                    <a:gd name="connsiteY110" fmla="*/ 149789 h 804254"/>
                    <a:gd name="connsiteX111" fmla="*/ 252687 w 578782"/>
                    <a:gd name="connsiteY111" fmla="*/ 139369 h 804254"/>
                    <a:gd name="connsiteX112" fmla="*/ 252687 w 578782"/>
                    <a:gd name="connsiteY112" fmla="*/ 151091 h 804254"/>
                    <a:gd name="connsiteX113" fmla="*/ 261805 w 578782"/>
                    <a:gd name="connsiteY113" fmla="*/ 162814 h 804254"/>
                    <a:gd name="connsiteX114" fmla="*/ 259200 w 578782"/>
                    <a:gd name="connsiteY114" fmla="*/ 171931 h 804254"/>
                    <a:gd name="connsiteX115" fmla="*/ 244872 w 578782"/>
                    <a:gd name="connsiteY115" fmla="*/ 168024 h 804254"/>
                    <a:gd name="connsiteX116" fmla="*/ 242267 w 578782"/>
                    <a:gd name="connsiteY116" fmla="*/ 175839 h 804254"/>
                    <a:gd name="connsiteX117" fmla="*/ 250082 w 578782"/>
                    <a:gd name="connsiteY117" fmla="*/ 183654 h 804254"/>
                    <a:gd name="connsiteX118" fmla="*/ 261805 w 578782"/>
                    <a:gd name="connsiteY118" fmla="*/ 183654 h 804254"/>
                    <a:gd name="connsiteX119" fmla="*/ 273527 w 578782"/>
                    <a:gd name="connsiteY119" fmla="*/ 199284 h 804254"/>
                    <a:gd name="connsiteX120" fmla="*/ 293065 w 578782"/>
                    <a:gd name="connsiteY120" fmla="*/ 199284 h 804254"/>
                    <a:gd name="connsiteX121" fmla="*/ 299577 w 578782"/>
                    <a:gd name="connsiteY121" fmla="*/ 196679 h 804254"/>
                    <a:gd name="connsiteX122" fmla="*/ 300880 w 578782"/>
                    <a:gd name="connsiteY122" fmla="*/ 207099 h 804254"/>
                    <a:gd name="connsiteX123" fmla="*/ 293065 w 578782"/>
                    <a:gd name="connsiteY123" fmla="*/ 240964 h 804254"/>
                    <a:gd name="connsiteX124" fmla="*/ 304787 w 578782"/>
                    <a:gd name="connsiteY124" fmla="*/ 234452 h 804254"/>
                    <a:gd name="connsiteX125" fmla="*/ 311300 w 578782"/>
                    <a:gd name="connsiteY125" fmla="*/ 217519 h 804254"/>
                    <a:gd name="connsiteX126" fmla="*/ 337350 w 578782"/>
                    <a:gd name="connsiteY126" fmla="*/ 224032 h 804254"/>
                    <a:gd name="connsiteX127" fmla="*/ 339955 w 578782"/>
                    <a:gd name="connsiteY127" fmla="*/ 213612 h 804254"/>
                    <a:gd name="connsiteX128" fmla="*/ 313905 w 578782"/>
                    <a:gd name="connsiteY128" fmla="*/ 203192 h 804254"/>
                    <a:gd name="connsiteX129" fmla="*/ 309998 w 578782"/>
                    <a:gd name="connsiteY129" fmla="*/ 183654 h 804254"/>
                    <a:gd name="connsiteX130" fmla="*/ 362098 w 578782"/>
                    <a:gd name="connsiteY130" fmla="*/ 156301 h 804254"/>
                    <a:gd name="connsiteX131" fmla="*/ 371215 w 578782"/>
                    <a:gd name="connsiteY131" fmla="*/ 147184 h 804254"/>
                    <a:gd name="connsiteX132" fmla="*/ 377728 w 578782"/>
                    <a:gd name="connsiteY132" fmla="*/ 154999 h 804254"/>
                    <a:gd name="connsiteX133" fmla="*/ 395963 w 578782"/>
                    <a:gd name="connsiteY133" fmla="*/ 165419 h 804254"/>
                    <a:gd name="connsiteX134" fmla="*/ 396087 w 578782"/>
                    <a:gd name="connsiteY134" fmla="*/ 170263 h 804254"/>
                    <a:gd name="connsiteX135" fmla="*/ 375644 w 578782"/>
                    <a:gd name="connsiteY135" fmla="*/ 196158 h 804254"/>
                    <a:gd name="connsiteX136" fmla="*/ 385022 w 578782"/>
                    <a:gd name="connsiteY136" fmla="*/ 216477 h 804254"/>
                    <a:gd name="connsiteX137" fmla="*/ 381896 w 578782"/>
                    <a:gd name="connsiteY137" fmla="*/ 241485 h 804254"/>
                    <a:gd name="connsiteX138" fmla="*/ 419408 w 578782"/>
                    <a:gd name="connsiteY138" fmla="*/ 274309 h 804254"/>
                    <a:gd name="connsiteX139" fmla="*/ 422534 w 578782"/>
                    <a:gd name="connsiteY139" fmla="*/ 305569 h 804254"/>
                    <a:gd name="connsiteX140" fmla="*/ 480366 w 578782"/>
                    <a:gd name="connsiteY140" fmla="*/ 313384 h 804254"/>
                    <a:gd name="connsiteX141" fmla="*/ 517878 w 578782"/>
                    <a:gd name="connsiteY141" fmla="*/ 324325 h 804254"/>
                    <a:gd name="connsiteX142" fmla="*/ 531945 w 578782"/>
                    <a:gd name="connsiteY142" fmla="*/ 332140 h 804254"/>
                    <a:gd name="connsiteX143" fmla="*/ 542886 w 578782"/>
                    <a:gd name="connsiteY143" fmla="*/ 325888 h 804254"/>
                    <a:gd name="connsiteX144" fmla="*/ 558516 w 578782"/>
                    <a:gd name="connsiteY144" fmla="*/ 321199 h 804254"/>
                    <a:gd name="connsiteX145" fmla="*/ 574147 w 578782"/>
                    <a:gd name="connsiteY145" fmla="*/ 329014 h 804254"/>
                    <a:gd name="connsiteX146" fmla="*/ 575479 w 578782"/>
                    <a:gd name="connsiteY146" fmla="*/ 327782 h 804254"/>
                    <a:gd name="connsiteX147" fmla="*/ 575710 w 578782"/>
                    <a:gd name="connsiteY147" fmla="*/ 329014 h 804254"/>
                    <a:gd name="connsiteX148" fmla="*/ 578782 w 578782"/>
                    <a:gd name="connsiteY148" fmla="*/ 332410 h 804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</a:cxnLst>
                  <a:rect l="l" t="t" r="r" b="b"/>
                  <a:pathLst>
                    <a:path w="578782" h="804254">
                      <a:moveTo>
                        <a:pt x="578782" y="804254"/>
                      </a:moveTo>
                      <a:lnTo>
                        <a:pt x="565941" y="801043"/>
                      </a:lnTo>
                      <a:lnTo>
                        <a:pt x="563010" y="790298"/>
                      </a:lnTo>
                      <a:lnTo>
                        <a:pt x="556172" y="785413"/>
                      </a:lnTo>
                      <a:lnTo>
                        <a:pt x="549595" y="766622"/>
                      </a:lnTo>
                      <a:lnTo>
                        <a:pt x="566917" y="745361"/>
                      </a:lnTo>
                      <a:lnTo>
                        <a:pt x="537611" y="712147"/>
                      </a:lnTo>
                      <a:lnTo>
                        <a:pt x="527842" y="709216"/>
                      </a:lnTo>
                      <a:lnTo>
                        <a:pt x="527842" y="700425"/>
                      </a:lnTo>
                      <a:lnTo>
                        <a:pt x="520027" y="695540"/>
                      </a:lnTo>
                      <a:lnTo>
                        <a:pt x="521981" y="678933"/>
                      </a:lnTo>
                      <a:lnTo>
                        <a:pt x="501466" y="661350"/>
                      </a:lnTo>
                      <a:lnTo>
                        <a:pt x="501466" y="654511"/>
                      </a:lnTo>
                      <a:lnTo>
                        <a:pt x="494628" y="646696"/>
                      </a:lnTo>
                      <a:lnTo>
                        <a:pt x="471183" y="649627"/>
                      </a:lnTo>
                      <a:lnTo>
                        <a:pt x="481929" y="622274"/>
                      </a:lnTo>
                      <a:lnTo>
                        <a:pt x="471183" y="617390"/>
                      </a:lnTo>
                      <a:lnTo>
                        <a:pt x="464345" y="622274"/>
                      </a:lnTo>
                      <a:lnTo>
                        <a:pt x="457506" y="615436"/>
                      </a:lnTo>
                      <a:lnTo>
                        <a:pt x="449691" y="623251"/>
                      </a:lnTo>
                      <a:lnTo>
                        <a:pt x="452622" y="633020"/>
                      </a:lnTo>
                      <a:lnTo>
                        <a:pt x="444807" y="634974"/>
                      </a:lnTo>
                      <a:lnTo>
                        <a:pt x="446761" y="643766"/>
                      </a:lnTo>
                      <a:lnTo>
                        <a:pt x="458484" y="645719"/>
                      </a:lnTo>
                      <a:lnTo>
                        <a:pt x="455553" y="659396"/>
                      </a:lnTo>
                      <a:lnTo>
                        <a:pt x="436016" y="656465"/>
                      </a:lnTo>
                      <a:lnTo>
                        <a:pt x="414524" y="641812"/>
                      </a:lnTo>
                      <a:lnTo>
                        <a:pt x="397917" y="636927"/>
                      </a:lnTo>
                      <a:lnTo>
                        <a:pt x="403778" y="605667"/>
                      </a:lnTo>
                      <a:lnTo>
                        <a:pt x="368610" y="588083"/>
                      </a:lnTo>
                      <a:lnTo>
                        <a:pt x="359819" y="591014"/>
                      </a:lnTo>
                      <a:lnTo>
                        <a:pt x="354934" y="587106"/>
                      </a:lnTo>
                      <a:lnTo>
                        <a:pt x="339304" y="588083"/>
                      </a:lnTo>
                      <a:lnTo>
                        <a:pt x="330512" y="581245"/>
                      </a:lnTo>
                      <a:lnTo>
                        <a:pt x="334420" y="574407"/>
                      </a:lnTo>
                      <a:lnTo>
                        <a:pt x="331489" y="558777"/>
                      </a:lnTo>
                      <a:lnTo>
                        <a:pt x="325084" y="556271"/>
                      </a:lnTo>
                      <a:lnTo>
                        <a:pt x="325628" y="556172"/>
                      </a:lnTo>
                      <a:lnTo>
                        <a:pt x="345165" y="531424"/>
                      </a:lnTo>
                      <a:lnTo>
                        <a:pt x="338653" y="510584"/>
                      </a:lnTo>
                      <a:lnTo>
                        <a:pt x="342560" y="496256"/>
                      </a:lnTo>
                      <a:lnTo>
                        <a:pt x="306090" y="491046"/>
                      </a:lnTo>
                      <a:lnTo>
                        <a:pt x="298275" y="480626"/>
                      </a:lnTo>
                      <a:lnTo>
                        <a:pt x="280040" y="485836"/>
                      </a:lnTo>
                      <a:lnTo>
                        <a:pt x="267015" y="481929"/>
                      </a:lnTo>
                      <a:lnTo>
                        <a:pt x="280040" y="468904"/>
                      </a:lnTo>
                      <a:lnTo>
                        <a:pt x="261805" y="459786"/>
                      </a:lnTo>
                      <a:lnTo>
                        <a:pt x="239662" y="461089"/>
                      </a:lnTo>
                      <a:lnTo>
                        <a:pt x="235754" y="468904"/>
                      </a:lnTo>
                      <a:lnTo>
                        <a:pt x="226637" y="471509"/>
                      </a:lnTo>
                      <a:lnTo>
                        <a:pt x="212309" y="457181"/>
                      </a:lnTo>
                      <a:lnTo>
                        <a:pt x="220124" y="438946"/>
                      </a:lnTo>
                      <a:lnTo>
                        <a:pt x="209704" y="429828"/>
                      </a:lnTo>
                      <a:lnTo>
                        <a:pt x="187562" y="422013"/>
                      </a:lnTo>
                      <a:lnTo>
                        <a:pt x="197982" y="411593"/>
                      </a:lnTo>
                      <a:lnTo>
                        <a:pt x="194074" y="395963"/>
                      </a:lnTo>
                      <a:lnTo>
                        <a:pt x="164116" y="395963"/>
                      </a:lnTo>
                      <a:lnTo>
                        <a:pt x="141974" y="408988"/>
                      </a:lnTo>
                      <a:lnTo>
                        <a:pt x="126344" y="392056"/>
                      </a:lnTo>
                      <a:lnTo>
                        <a:pt x="105503" y="392056"/>
                      </a:lnTo>
                      <a:lnTo>
                        <a:pt x="98991" y="379030"/>
                      </a:lnTo>
                      <a:lnTo>
                        <a:pt x="45588" y="358190"/>
                      </a:lnTo>
                      <a:lnTo>
                        <a:pt x="46890" y="337350"/>
                      </a:lnTo>
                      <a:lnTo>
                        <a:pt x="39075" y="330837"/>
                      </a:lnTo>
                      <a:lnTo>
                        <a:pt x="45588" y="323023"/>
                      </a:lnTo>
                      <a:lnTo>
                        <a:pt x="48193" y="287855"/>
                      </a:lnTo>
                      <a:lnTo>
                        <a:pt x="57311" y="277435"/>
                      </a:lnTo>
                      <a:lnTo>
                        <a:pt x="85966" y="294367"/>
                      </a:lnTo>
                      <a:lnTo>
                        <a:pt x="89873" y="300880"/>
                      </a:lnTo>
                      <a:lnTo>
                        <a:pt x="110713" y="283947"/>
                      </a:lnTo>
                      <a:lnTo>
                        <a:pt x="125041" y="283947"/>
                      </a:lnTo>
                      <a:lnTo>
                        <a:pt x="128949" y="250082"/>
                      </a:lnTo>
                      <a:lnTo>
                        <a:pt x="117226" y="233149"/>
                      </a:lnTo>
                      <a:lnTo>
                        <a:pt x="112016" y="211007"/>
                      </a:lnTo>
                      <a:lnTo>
                        <a:pt x="122436" y="200587"/>
                      </a:lnTo>
                      <a:lnTo>
                        <a:pt x="113318" y="182351"/>
                      </a:lnTo>
                      <a:lnTo>
                        <a:pt x="93781" y="183654"/>
                      </a:lnTo>
                      <a:lnTo>
                        <a:pt x="49496" y="207099"/>
                      </a:lnTo>
                      <a:lnTo>
                        <a:pt x="40378" y="197982"/>
                      </a:lnTo>
                      <a:lnTo>
                        <a:pt x="41680" y="182351"/>
                      </a:lnTo>
                      <a:lnTo>
                        <a:pt x="0" y="140671"/>
                      </a:lnTo>
                      <a:lnTo>
                        <a:pt x="15630" y="119831"/>
                      </a:lnTo>
                      <a:lnTo>
                        <a:pt x="6898" y="91141"/>
                      </a:lnTo>
                      <a:lnTo>
                        <a:pt x="20840" y="89873"/>
                      </a:lnTo>
                      <a:lnTo>
                        <a:pt x="36470" y="100293"/>
                      </a:lnTo>
                      <a:lnTo>
                        <a:pt x="75546" y="87268"/>
                      </a:lnTo>
                      <a:lnTo>
                        <a:pt x="83361" y="65126"/>
                      </a:lnTo>
                      <a:lnTo>
                        <a:pt x="110713" y="63823"/>
                      </a:lnTo>
                      <a:lnTo>
                        <a:pt x="117226" y="59916"/>
                      </a:lnTo>
                      <a:lnTo>
                        <a:pt x="136764" y="49495"/>
                      </a:lnTo>
                      <a:lnTo>
                        <a:pt x="148486" y="37773"/>
                      </a:lnTo>
                      <a:lnTo>
                        <a:pt x="149789" y="27353"/>
                      </a:lnTo>
                      <a:lnTo>
                        <a:pt x="175839" y="16933"/>
                      </a:lnTo>
                      <a:lnTo>
                        <a:pt x="201889" y="11723"/>
                      </a:lnTo>
                      <a:lnTo>
                        <a:pt x="220124" y="3908"/>
                      </a:lnTo>
                      <a:lnTo>
                        <a:pt x="238359" y="0"/>
                      </a:lnTo>
                      <a:lnTo>
                        <a:pt x="276132" y="36470"/>
                      </a:lnTo>
                      <a:lnTo>
                        <a:pt x="274830" y="44285"/>
                      </a:lnTo>
                      <a:lnTo>
                        <a:pt x="287855" y="59916"/>
                      </a:lnTo>
                      <a:lnTo>
                        <a:pt x="281342" y="76848"/>
                      </a:lnTo>
                      <a:lnTo>
                        <a:pt x="257897" y="87268"/>
                      </a:lnTo>
                      <a:lnTo>
                        <a:pt x="252687" y="93781"/>
                      </a:lnTo>
                      <a:lnTo>
                        <a:pt x="248780" y="106806"/>
                      </a:lnTo>
                      <a:lnTo>
                        <a:pt x="250082" y="112016"/>
                      </a:lnTo>
                      <a:lnTo>
                        <a:pt x="220124" y="148486"/>
                      </a:lnTo>
                      <a:lnTo>
                        <a:pt x="211007" y="156301"/>
                      </a:lnTo>
                      <a:lnTo>
                        <a:pt x="212309" y="178444"/>
                      </a:lnTo>
                      <a:lnTo>
                        <a:pt x="220124" y="178444"/>
                      </a:lnTo>
                      <a:lnTo>
                        <a:pt x="222729" y="166721"/>
                      </a:lnTo>
                      <a:lnTo>
                        <a:pt x="234452" y="161511"/>
                      </a:lnTo>
                      <a:lnTo>
                        <a:pt x="234452" y="149789"/>
                      </a:lnTo>
                      <a:lnTo>
                        <a:pt x="252687" y="139369"/>
                      </a:lnTo>
                      <a:lnTo>
                        <a:pt x="252687" y="151091"/>
                      </a:lnTo>
                      <a:lnTo>
                        <a:pt x="261805" y="162814"/>
                      </a:lnTo>
                      <a:lnTo>
                        <a:pt x="259200" y="171931"/>
                      </a:lnTo>
                      <a:lnTo>
                        <a:pt x="244872" y="168024"/>
                      </a:lnTo>
                      <a:lnTo>
                        <a:pt x="242267" y="175839"/>
                      </a:lnTo>
                      <a:lnTo>
                        <a:pt x="250082" y="183654"/>
                      </a:lnTo>
                      <a:lnTo>
                        <a:pt x="261805" y="183654"/>
                      </a:lnTo>
                      <a:lnTo>
                        <a:pt x="273527" y="199284"/>
                      </a:lnTo>
                      <a:lnTo>
                        <a:pt x="293065" y="199284"/>
                      </a:lnTo>
                      <a:lnTo>
                        <a:pt x="299577" y="196679"/>
                      </a:lnTo>
                      <a:lnTo>
                        <a:pt x="300880" y="207099"/>
                      </a:lnTo>
                      <a:lnTo>
                        <a:pt x="293065" y="240964"/>
                      </a:lnTo>
                      <a:lnTo>
                        <a:pt x="304787" y="234452"/>
                      </a:lnTo>
                      <a:lnTo>
                        <a:pt x="311300" y="217519"/>
                      </a:lnTo>
                      <a:lnTo>
                        <a:pt x="337350" y="224032"/>
                      </a:lnTo>
                      <a:lnTo>
                        <a:pt x="339955" y="213612"/>
                      </a:lnTo>
                      <a:lnTo>
                        <a:pt x="313905" y="203192"/>
                      </a:lnTo>
                      <a:lnTo>
                        <a:pt x="309998" y="183654"/>
                      </a:lnTo>
                      <a:lnTo>
                        <a:pt x="362098" y="156301"/>
                      </a:lnTo>
                      <a:lnTo>
                        <a:pt x="371215" y="147184"/>
                      </a:lnTo>
                      <a:lnTo>
                        <a:pt x="377728" y="154999"/>
                      </a:lnTo>
                      <a:lnTo>
                        <a:pt x="395963" y="165419"/>
                      </a:lnTo>
                      <a:cubicBezTo>
                        <a:pt x="396004" y="167034"/>
                        <a:pt x="396046" y="168648"/>
                        <a:pt x="396087" y="170263"/>
                      </a:cubicBezTo>
                      <a:lnTo>
                        <a:pt x="375644" y="196158"/>
                      </a:lnTo>
                      <a:lnTo>
                        <a:pt x="385022" y="216477"/>
                      </a:lnTo>
                      <a:lnTo>
                        <a:pt x="381896" y="241485"/>
                      </a:lnTo>
                      <a:lnTo>
                        <a:pt x="419408" y="274309"/>
                      </a:lnTo>
                      <a:lnTo>
                        <a:pt x="422534" y="305569"/>
                      </a:lnTo>
                      <a:lnTo>
                        <a:pt x="480366" y="313384"/>
                      </a:lnTo>
                      <a:lnTo>
                        <a:pt x="517878" y="324325"/>
                      </a:lnTo>
                      <a:lnTo>
                        <a:pt x="531945" y="332140"/>
                      </a:lnTo>
                      <a:lnTo>
                        <a:pt x="542886" y="325888"/>
                      </a:lnTo>
                      <a:lnTo>
                        <a:pt x="558516" y="321199"/>
                      </a:lnTo>
                      <a:lnTo>
                        <a:pt x="574147" y="329014"/>
                      </a:lnTo>
                      <a:lnTo>
                        <a:pt x="575479" y="327782"/>
                      </a:lnTo>
                      <a:lnTo>
                        <a:pt x="575710" y="329014"/>
                      </a:lnTo>
                      <a:lnTo>
                        <a:pt x="578782" y="332410"/>
                      </a:lnTo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33" name="フリーフォーム: 図形 632">
                  <a:extLst>
                    <a:ext uri="{FF2B5EF4-FFF2-40B4-BE49-F238E27FC236}">
                      <a16:creationId xmlns:a16="http://schemas.microsoft.com/office/drawing/2014/main" id="{2E5E98A1-0439-6968-71CE-E3A80B9BE24C}"/>
                    </a:ext>
                  </a:extLst>
                </p:cNvPr>
                <p:cNvSpPr/>
                <p:nvPr/>
              </p:nvSpPr>
              <p:spPr>
                <a:xfrm>
                  <a:off x="663981" y="3227149"/>
                  <a:ext cx="273222" cy="322368"/>
                </a:xfrm>
                <a:custGeom>
                  <a:avLst/>
                  <a:gdLst>
                    <a:gd name="connsiteX0" fmla="*/ 32518 w 273222"/>
                    <a:gd name="connsiteY0" fmla="*/ 0 h 322368"/>
                    <a:gd name="connsiteX1" fmla="*/ 45022 w 273222"/>
                    <a:gd name="connsiteY1" fmla="*/ 20319 h 322368"/>
                    <a:gd name="connsiteX2" fmla="*/ 59089 w 273222"/>
                    <a:gd name="connsiteY2" fmla="*/ 35949 h 322368"/>
                    <a:gd name="connsiteX3" fmla="*/ 51274 w 273222"/>
                    <a:gd name="connsiteY3" fmla="*/ 48453 h 322368"/>
                    <a:gd name="connsiteX4" fmla="*/ 71593 w 273222"/>
                    <a:gd name="connsiteY4" fmla="*/ 59395 h 322368"/>
                    <a:gd name="connsiteX5" fmla="*/ 96602 w 273222"/>
                    <a:gd name="connsiteY5" fmla="*/ 67210 h 322368"/>
                    <a:gd name="connsiteX6" fmla="*/ 104417 w 273222"/>
                    <a:gd name="connsiteY6" fmla="*/ 53143 h 322368"/>
                    <a:gd name="connsiteX7" fmla="*/ 118484 w 273222"/>
                    <a:gd name="connsiteY7" fmla="*/ 53143 h 322368"/>
                    <a:gd name="connsiteX8" fmla="*/ 151307 w 273222"/>
                    <a:gd name="connsiteY8" fmla="*/ 53143 h 322368"/>
                    <a:gd name="connsiteX9" fmla="*/ 173189 w 273222"/>
                    <a:gd name="connsiteY9" fmla="*/ 53143 h 322368"/>
                    <a:gd name="connsiteX10" fmla="*/ 184130 w 273222"/>
                    <a:gd name="connsiteY10" fmla="*/ 37512 h 322368"/>
                    <a:gd name="connsiteX11" fmla="*/ 195071 w 273222"/>
                    <a:gd name="connsiteY11" fmla="*/ 7815 h 322368"/>
                    <a:gd name="connsiteX12" fmla="*/ 220080 w 273222"/>
                    <a:gd name="connsiteY12" fmla="*/ 6252 h 322368"/>
                    <a:gd name="connsiteX13" fmla="*/ 229458 w 273222"/>
                    <a:gd name="connsiteY13" fmla="*/ 12504 h 322368"/>
                    <a:gd name="connsiteX14" fmla="*/ 245088 w 273222"/>
                    <a:gd name="connsiteY14" fmla="*/ 10941 h 322368"/>
                    <a:gd name="connsiteX15" fmla="*/ 259155 w 273222"/>
                    <a:gd name="connsiteY15" fmla="*/ 15630 h 322368"/>
                    <a:gd name="connsiteX16" fmla="*/ 273222 w 273222"/>
                    <a:gd name="connsiteY16" fmla="*/ 17193 h 322368"/>
                    <a:gd name="connsiteX17" fmla="*/ 260718 w 273222"/>
                    <a:gd name="connsiteY17" fmla="*/ 40638 h 322368"/>
                    <a:gd name="connsiteX18" fmla="*/ 260718 w 273222"/>
                    <a:gd name="connsiteY18" fmla="*/ 75025 h 322368"/>
                    <a:gd name="connsiteX19" fmla="*/ 271659 w 273222"/>
                    <a:gd name="connsiteY19" fmla="*/ 82840 h 322368"/>
                    <a:gd name="connsiteX20" fmla="*/ 262281 w 273222"/>
                    <a:gd name="connsiteY20" fmla="*/ 90655 h 322368"/>
                    <a:gd name="connsiteX21" fmla="*/ 260718 w 273222"/>
                    <a:gd name="connsiteY21" fmla="*/ 110974 h 322368"/>
                    <a:gd name="connsiteX22" fmla="*/ 246651 w 273222"/>
                    <a:gd name="connsiteY22" fmla="*/ 107848 h 322368"/>
                    <a:gd name="connsiteX23" fmla="*/ 240399 w 273222"/>
                    <a:gd name="connsiteY23" fmla="*/ 117226 h 322368"/>
                    <a:gd name="connsiteX24" fmla="*/ 234147 w 273222"/>
                    <a:gd name="connsiteY24" fmla="*/ 128167 h 322368"/>
                    <a:gd name="connsiteX25" fmla="*/ 216954 w 273222"/>
                    <a:gd name="connsiteY25" fmla="*/ 129730 h 322368"/>
                    <a:gd name="connsiteX26" fmla="*/ 216954 w 273222"/>
                    <a:gd name="connsiteY26" fmla="*/ 145360 h 322368"/>
                    <a:gd name="connsiteX27" fmla="*/ 195071 w 273222"/>
                    <a:gd name="connsiteY27" fmla="*/ 187562 h 322368"/>
                    <a:gd name="connsiteX28" fmla="*/ 173189 w 273222"/>
                    <a:gd name="connsiteY28" fmla="*/ 193814 h 322368"/>
                    <a:gd name="connsiteX29" fmla="*/ 166937 w 273222"/>
                    <a:gd name="connsiteY29" fmla="*/ 209444 h 322368"/>
                    <a:gd name="connsiteX30" fmla="*/ 166937 w 273222"/>
                    <a:gd name="connsiteY30" fmla="*/ 236015 h 322368"/>
                    <a:gd name="connsiteX31" fmla="*/ 182567 w 273222"/>
                    <a:gd name="connsiteY31" fmla="*/ 246956 h 322368"/>
                    <a:gd name="connsiteX32" fmla="*/ 187256 w 273222"/>
                    <a:gd name="connsiteY32" fmla="*/ 261023 h 322368"/>
                    <a:gd name="connsiteX33" fmla="*/ 170063 w 273222"/>
                    <a:gd name="connsiteY33" fmla="*/ 275090 h 322368"/>
                    <a:gd name="connsiteX34" fmla="*/ 149744 w 273222"/>
                    <a:gd name="connsiteY34" fmla="*/ 279779 h 322368"/>
                    <a:gd name="connsiteX35" fmla="*/ 148181 w 273222"/>
                    <a:gd name="connsiteY35" fmla="*/ 286031 h 322368"/>
                    <a:gd name="connsiteX36" fmla="*/ 162248 w 273222"/>
                    <a:gd name="connsiteY36" fmla="*/ 309476 h 322368"/>
                    <a:gd name="connsiteX37" fmla="*/ 142911 w 273222"/>
                    <a:gd name="connsiteY37" fmla="*/ 322368 h 322368"/>
                    <a:gd name="connsiteX38" fmla="*/ 0 w 273222"/>
                    <a:gd name="connsiteY38" fmla="*/ 322368 h 322368"/>
                    <a:gd name="connsiteX39" fmla="*/ 0 w 273222"/>
                    <a:gd name="connsiteY39" fmla="*/ 23201 h 322368"/>
                    <a:gd name="connsiteX40" fmla="*/ 7510 w 273222"/>
                    <a:gd name="connsiteY40" fmla="*/ 17193 h 322368"/>
                    <a:gd name="connsiteX41" fmla="*/ 13762 w 273222"/>
                    <a:gd name="connsiteY41" fmla="*/ 7815 h 322368"/>
                    <a:gd name="connsiteX0" fmla="*/ 207143 w 447847"/>
                    <a:gd name="connsiteY0" fmla="*/ 0 h 322368"/>
                    <a:gd name="connsiteX1" fmla="*/ 219647 w 447847"/>
                    <a:gd name="connsiteY1" fmla="*/ 20319 h 322368"/>
                    <a:gd name="connsiteX2" fmla="*/ 233714 w 447847"/>
                    <a:gd name="connsiteY2" fmla="*/ 35949 h 322368"/>
                    <a:gd name="connsiteX3" fmla="*/ 225899 w 447847"/>
                    <a:gd name="connsiteY3" fmla="*/ 48453 h 322368"/>
                    <a:gd name="connsiteX4" fmla="*/ 246218 w 447847"/>
                    <a:gd name="connsiteY4" fmla="*/ 59395 h 322368"/>
                    <a:gd name="connsiteX5" fmla="*/ 271227 w 447847"/>
                    <a:gd name="connsiteY5" fmla="*/ 67210 h 322368"/>
                    <a:gd name="connsiteX6" fmla="*/ 279042 w 447847"/>
                    <a:gd name="connsiteY6" fmla="*/ 53143 h 322368"/>
                    <a:gd name="connsiteX7" fmla="*/ 293109 w 447847"/>
                    <a:gd name="connsiteY7" fmla="*/ 53143 h 322368"/>
                    <a:gd name="connsiteX8" fmla="*/ 325932 w 447847"/>
                    <a:gd name="connsiteY8" fmla="*/ 53143 h 322368"/>
                    <a:gd name="connsiteX9" fmla="*/ 347814 w 447847"/>
                    <a:gd name="connsiteY9" fmla="*/ 53143 h 322368"/>
                    <a:gd name="connsiteX10" fmla="*/ 358755 w 447847"/>
                    <a:gd name="connsiteY10" fmla="*/ 37512 h 322368"/>
                    <a:gd name="connsiteX11" fmla="*/ 369696 w 447847"/>
                    <a:gd name="connsiteY11" fmla="*/ 7815 h 322368"/>
                    <a:gd name="connsiteX12" fmla="*/ 394705 w 447847"/>
                    <a:gd name="connsiteY12" fmla="*/ 6252 h 322368"/>
                    <a:gd name="connsiteX13" fmla="*/ 404083 w 447847"/>
                    <a:gd name="connsiteY13" fmla="*/ 12504 h 322368"/>
                    <a:gd name="connsiteX14" fmla="*/ 419713 w 447847"/>
                    <a:gd name="connsiteY14" fmla="*/ 10941 h 322368"/>
                    <a:gd name="connsiteX15" fmla="*/ 433780 w 447847"/>
                    <a:gd name="connsiteY15" fmla="*/ 15630 h 322368"/>
                    <a:gd name="connsiteX16" fmla="*/ 447847 w 447847"/>
                    <a:gd name="connsiteY16" fmla="*/ 17193 h 322368"/>
                    <a:gd name="connsiteX17" fmla="*/ 435343 w 447847"/>
                    <a:gd name="connsiteY17" fmla="*/ 40638 h 322368"/>
                    <a:gd name="connsiteX18" fmla="*/ 435343 w 447847"/>
                    <a:gd name="connsiteY18" fmla="*/ 75025 h 322368"/>
                    <a:gd name="connsiteX19" fmla="*/ 446284 w 447847"/>
                    <a:gd name="connsiteY19" fmla="*/ 82840 h 322368"/>
                    <a:gd name="connsiteX20" fmla="*/ 436906 w 447847"/>
                    <a:gd name="connsiteY20" fmla="*/ 90655 h 322368"/>
                    <a:gd name="connsiteX21" fmla="*/ 435343 w 447847"/>
                    <a:gd name="connsiteY21" fmla="*/ 110974 h 322368"/>
                    <a:gd name="connsiteX22" fmla="*/ 421276 w 447847"/>
                    <a:gd name="connsiteY22" fmla="*/ 107848 h 322368"/>
                    <a:gd name="connsiteX23" fmla="*/ 415024 w 447847"/>
                    <a:gd name="connsiteY23" fmla="*/ 117226 h 322368"/>
                    <a:gd name="connsiteX24" fmla="*/ 408772 w 447847"/>
                    <a:gd name="connsiteY24" fmla="*/ 128167 h 322368"/>
                    <a:gd name="connsiteX25" fmla="*/ 391579 w 447847"/>
                    <a:gd name="connsiteY25" fmla="*/ 129730 h 322368"/>
                    <a:gd name="connsiteX26" fmla="*/ 391579 w 447847"/>
                    <a:gd name="connsiteY26" fmla="*/ 145360 h 322368"/>
                    <a:gd name="connsiteX27" fmla="*/ 369696 w 447847"/>
                    <a:gd name="connsiteY27" fmla="*/ 187562 h 322368"/>
                    <a:gd name="connsiteX28" fmla="*/ 347814 w 447847"/>
                    <a:gd name="connsiteY28" fmla="*/ 193814 h 322368"/>
                    <a:gd name="connsiteX29" fmla="*/ 341562 w 447847"/>
                    <a:gd name="connsiteY29" fmla="*/ 209444 h 322368"/>
                    <a:gd name="connsiteX30" fmla="*/ 341562 w 447847"/>
                    <a:gd name="connsiteY30" fmla="*/ 236015 h 322368"/>
                    <a:gd name="connsiteX31" fmla="*/ 357192 w 447847"/>
                    <a:gd name="connsiteY31" fmla="*/ 246956 h 322368"/>
                    <a:gd name="connsiteX32" fmla="*/ 361881 w 447847"/>
                    <a:gd name="connsiteY32" fmla="*/ 261023 h 322368"/>
                    <a:gd name="connsiteX33" fmla="*/ 344688 w 447847"/>
                    <a:gd name="connsiteY33" fmla="*/ 275090 h 322368"/>
                    <a:gd name="connsiteX34" fmla="*/ 324369 w 447847"/>
                    <a:gd name="connsiteY34" fmla="*/ 279779 h 322368"/>
                    <a:gd name="connsiteX35" fmla="*/ 322806 w 447847"/>
                    <a:gd name="connsiteY35" fmla="*/ 286031 h 322368"/>
                    <a:gd name="connsiteX36" fmla="*/ 336873 w 447847"/>
                    <a:gd name="connsiteY36" fmla="*/ 309476 h 322368"/>
                    <a:gd name="connsiteX37" fmla="*/ 317536 w 447847"/>
                    <a:gd name="connsiteY37" fmla="*/ 322368 h 322368"/>
                    <a:gd name="connsiteX38" fmla="*/ 0 w 447847"/>
                    <a:gd name="connsiteY38" fmla="*/ 312843 h 322368"/>
                    <a:gd name="connsiteX39" fmla="*/ 174625 w 447847"/>
                    <a:gd name="connsiteY39" fmla="*/ 23201 h 322368"/>
                    <a:gd name="connsiteX40" fmla="*/ 182135 w 447847"/>
                    <a:gd name="connsiteY40" fmla="*/ 17193 h 322368"/>
                    <a:gd name="connsiteX41" fmla="*/ 188387 w 447847"/>
                    <a:gd name="connsiteY41" fmla="*/ 7815 h 322368"/>
                    <a:gd name="connsiteX42" fmla="*/ 207143 w 447847"/>
                    <a:gd name="connsiteY42" fmla="*/ 0 h 322368"/>
                    <a:gd name="connsiteX0" fmla="*/ 0 w 447847"/>
                    <a:gd name="connsiteY0" fmla="*/ 312843 h 404283"/>
                    <a:gd name="connsiteX1" fmla="*/ 174625 w 447847"/>
                    <a:gd name="connsiteY1" fmla="*/ 23201 h 404283"/>
                    <a:gd name="connsiteX2" fmla="*/ 182135 w 447847"/>
                    <a:gd name="connsiteY2" fmla="*/ 17193 h 404283"/>
                    <a:gd name="connsiteX3" fmla="*/ 188387 w 447847"/>
                    <a:gd name="connsiteY3" fmla="*/ 7815 h 404283"/>
                    <a:gd name="connsiteX4" fmla="*/ 207143 w 447847"/>
                    <a:gd name="connsiteY4" fmla="*/ 0 h 404283"/>
                    <a:gd name="connsiteX5" fmla="*/ 219647 w 447847"/>
                    <a:gd name="connsiteY5" fmla="*/ 20319 h 404283"/>
                    <a:gd name="connsiteX6" fmla="*/ 233714 w 447847"/>
                    <a:gd name="connsiteY6" fmla="*/ 35949 h 404283"/>
                    <a:gd name="connsiteX7" fmla="*/ 225899 w 447847"/>
                    <a:gd name="connsiteY7" fmla="*/ 48453 h 404283"/>
                    <a:gd name="connsiteX8" fmla="*/ 246218 w 447847"/>
                    <a:gd name="connsiteY8" fmla="*/ 59395 h 404283"/>
                    <a:gd name="connsiteX9" fmla="*/ 271227 w 447847"/>
                    <a:gd name="connsiteY9" fmla="*/ 67210 h 404283"/>
                    <a:gd name="connsiteX10" fmla="*/ 279042 w 447847"/>
                    <a:gd name="connsiteY10" fmla="*/ 53143 h 404283"/>
                    <a:gd name="connsiteX11" fmla="*/ 293109 w 447847"/>
                    <a:gd name="connsiteY11" fmla="*/ 53143 h 404283"/>
                    <a:gd name="connsiteX12" fmla="*/ 325932 w 447847"/>
                    <a:gd name="connsiteY12" fmla="*/ 53143 h 404283"/>
                    <a:gd name="connsiteX13" fmla="*/ 347814 w 447847"/>
                    <a:gd name="connsiteY13" fmla="*/ 53143 h 404283"/>
                    <a:gd name="connsiteX14" fmla="*/ 358755 w 447847"/>
                    <a:gd name="connsiteY14" fmla="*/ 37512 h 404283"/>
                    <a:gd name="connsiteX15" fmla="*/ 369696 w 447847"/>
                    <a:gd name="connsiteY15" fmla="*/ 7815 h 404283"/>
                    <a:gd name="connsiteX16" fmla="*/ 394705 w 447847"/>
                    <a:gd name="connsiteY16" fmla="*/ 6252 h 404283"/>
                    <a:gd name="connsiteX17" fmla="*/ 404083 w 447847"/>
                    <a:gd name="connsiteY17" fmla="*/ 12504 h 404283"/>
                    <a:gd name="connsiteX18" fmla="*/ 419713 w 447847"/>
                    <a:gd name="connsiteY18" fmla="*/ 10941 h 404283"/>
                    <a:gd name="connsiteX19" fmla="*/ 433780 w 447847"/>
                    <a:gd name="connsiteY19" fmla="*/ 15630 h 404283"/>
                    <a:gd name="connsiteX20" fmla="*/ 447847 w 447847"/>
                    <a:gd name="connsiteY20" fmla="*/ 17193 h 404283"/>
                    <a:gd name="connsiteX21" fmla="*/ 435343 w 447847"/>
                    <a:gd name="connsiteY21" fmla="*/ 40638 h 404283"/>
                    <a:gd name="connsiteX22" fmla="*/ 435343 w 447847"/>
                    <a:gd name="connsiteY22" fmla="*/ 75025 h 404283"/>
                    <a:gd name="connsiteX23" fmla="*/ 446284 w 447847"/>
                    <a:gd name="connsiteY23" fmla="*/ 82840 h 404283"/>
                    <a:gd name="connsiteX24" fmla="*/ 436906 w 447847"/>
                    <a:gd name="connsiteY24" fmla="*/ 90655 h 404283"/>
                    <a:gd name="connsiteX25" fmla="*/ 435343 w 447847"/>
                    <a:gd name="connsiteY25" fmla="*/ 110974 h 404283"/>
                    <a:gd name="connsiteX26" fmla="*/ 421276 w 447847"/>
                    <a:gd name="connsiteY26" fmla="*/ 107848 h 404283"/>
                    <a:gd name="connsiteX27" fmla="*/ 415024 w 447847"/>
                    <a:gd name="connsiteY27" fmla="*/ 117226 h 404283"/>
                    <a:gd name="connsiteX28" fmla="*/ 408772 w 447847"/>
                    <a:gd name="connsiteY28" fmla="*/ 128167 h 404283"/>
                    <a:gd name="connsiteX29" fmla="*/ 391579 w 447847"/>
                    <a:gd name="connsiteY29" fmla="*/ 129730 h 404283"/>
                    <a:gd name="connsiteX30" fmla="*/ 391579 w 447847"/>
                    <a:gd name="connsiteY30" fmla="*/ 145360 h 404283"/>
                    <a:gd name="connsiteX31" fmla="*/ 369696 w 447847"/>
                    <a:gd name="connsiteY31" fmla="*/ 187562 h 404283"/>
                    <a:gd name="connsiteX32" fmla="*/ 347814 w 447847"/>
                    <a:gd name="connsiteY32" fmla="*/ 193814 h 404283"/>
                    <a:gd name="connsiteX33" fmla="*/ 341562 w 447847"/>
                    <a:gd name="connsiteY33" fmla="*/ 209444 h 404283"/>
                    <a:gd name="connsiteX34" fmla="*/ 341562 w 447847"/>
                    <a:gd name="connsiteY34" fmla="*/ 236015 h 404283"/>
                    <a:gd name="connsiteX35" fmla="*/ 357192 w 447847"/>
                    <a:gd name="connsiteY35" fmla="*/ 246956 h 404283"/>
                    <a:gd name="connsiteX36" fmla="*/ 361881 w 447847"/>
                    <a:gd name="connsiteY36" fmla="*/ 261023 h 404283"/>
                    <a:gd name="connsiteX37" fmla="*/ 344688 w 447847"/>
                    <a:gd name="connsiteY37" fmla="*/ 275090 h 404283"/>
                    <a:gd name="connsiteX38" fmla="*/ 324369 w 447847"/>
                    <a:gd name="connsiteY38" fmla="*/ 279779 h 404283"/>
                    <a:gd name="connsiteX39" fmla="*/ 322806 w 447847"/>
                    <a:gd name="connsiteY39" fmla="*/ 286031 h 404283"/>
                    <a:gd name="connsiteX40" fmla="*/ 336873 w 447847"/>
                    <a:gd name="connsiteY40" fmla="*/ 309476 h 404283"/>
                    <a:gd name="connsiteX41" fmla="*/ 317536 w 447847"/>
                    <a:gd name="connsiteY41" fmla="*/ 322368 h 404283"/>
                    <a:gd name="connsiteX42" fmla="*/ 91440 w 447847"/>
                    <a:gd name="connsiteY42" fmla="*/ 404283 h 404283"/>
                    <a:gd name="connsiteX0" fmla="*/ 0 w 447847"/>
                    <a:gd name="connsiteY0" fmla="*/ 312843 h 322368"/>
                    <a:gd name="connsiteX1" fmla="*/ 174625 w 447847"/>
                    <a:gd name="connsiteY1" fmla="*/ 23201 h 322368"/>
                    <a:gd name="connsiteX2" fmla="*/ 182135 w 447847"/>
                    <a:gd name="connsiteY2" fmla="*/ 17193 h 322368"/>
                    <a:gd name="connsiteX3" fmla="*/ 188387 w 447847"/>
                    <a:gd name="connsiteY3" fmla="*/ 7815 h 322368"/>
                    <a:gd name="connsiteX4" fmla="*/ 207143 w 447847"/>
                    <a:gd name="connsiteY4" fmla="*/ 0 h 322368"/>
                    <a:gd name="connsiteX5" fmla="*/ 219647 w 447847"/>
                    <a:gd name="connsiteY5" fmla="*/ 20319 h 322368"/>
                    <a:gd name="connsiteX6" fmla="*/ 233714 w 447847"/>
                    <a:gd name="connsiteY6" fmla="*/ 35949 h 322368"/>
                    <a:gd name="connsiteX7" fmla="*/ 225899 w 447847"/>
                    <a:gd name="connsiteY7" fmla="*/ 48453 h 322368"/>
                    <a:gd name="connsiteX8" fmla="*/ 246218 w 447847"/>
                    <a:gd name="connsiteY8" fmla="*/ 59395 h 322368"/>
                    <a:gd name="connsiteX9" fmla="*/ 271227 w 447847"/>
                    <a:gd name="connsiteY9" fmla="*/ 67210 h 322368"/>
                    <a:gd name="connsiteX10" fmla="*/ 279042 w 447847"/>
                    <a:gd name="connsiteY10" fmla="*/ 53143 h 322368"/>
                    <a:gd name="connsiteX11" fmla="*/ 293109 w 447847"/>
                    <a:gd name="connsiteY11" fmla="*/ 53143 h 322368"/>
                    <a:gd name="connsiteX12" fmla="*/ 325932 w 447847"/>
                    <a:gd name="connsiteY12" fmla="*/ 53143 h 322368"/>
                    <a:gd name="connsiteX13" fmla="*/ 347814 w 447847"/>
                    <a:gd name="connsiteY13" fmla="*/ 53143 h 322368"/>
                    <a:gd name="connsiteX14" fmla="*/ 358755 w 447847"/>
                    <a:gd name="connsiteY14" fmla="*/ 37512 h 322368"/>
                    <a:gd name="connsiteX15" fmla="*/ 369696 w 447847"/>
                    <a:gd name="connsiteY15" fmla="*/ 7815 h 322368"/>
                    <a:gd name="connsiteX16" fmla="*/ 394705 w 447847"/>
                    <a:gd name="connsiteY16" fmla="*/ 6252 h 322368"/>
                    <a:gd name="connsiteX17" fmla="*/ 404083 w 447847"/>
                    <a:gd name="connsiteY17" fmla="*/ 12504 h 322368"/>
                    <a:gd name="connsiteX18" fmla="*/ 419713 w 447847"/>
                    <a:gd name="connsiteY18" fmla="*/ 10941 h 322368"/>
                    <a:gd name="connsiteX19" fmla="*/ 433780 w 447847"/>
                    <a:gd name="connsiteY19" fmla="*/ 15630 h 322368"/>
                    <a:gd name="connsiteX20" fmla="*/ 447847 w 447847"/>
                    <a:gd name="connsiteY20" fmla="*/ 17193 h 322368"/>
                    <a:gd name="connsiteX21" fmla="*/ 435343 w 447847"/>
                    <a:gd name="connsiteY21" fmla="*/ 40638 h 322368"/>
                    <a:gd name="connsiteX22" fmla="*/ 435343 w 447847"/>
                    <a:gd name="connsiteY22" fmla="*/ 75025 h 322368"/>
                    <a:gd name="connsiteX23" fmla="*/ 446284 w 447847"/>
                    <a:gd name="connsiteY23" fmla="*/ 82840 h 322368"/>
                    <a:gd name="connsiteX24" fmla="*/ 436906 w 447847"/>
                    <a:gd name="connsiteY24" fmla="*/ 90655 h 322368"/>
                    <a:gd name="connsiteX25" fmla="*/ 435343 w 447847"/>
                    <a:gd name="connsiteY25" fmla="*/ 110974 h 322368"/>
                    <a:gd name="connsiteX26" fmla="*/ 421276 w 447847"/>
                    <a:gd name="connsiteY26" fmla="*/ 107848 h 322368"/>
                    <a:gd name="connsiteX27" fmla="*/ 415024 w 447847"/>
                    <a:gd name="connsiteY27" fmla="*/ 117226 h 322368"/>
                    <a:gd name="connsiteX28" fmla="*/ 408772 w 447847"/>
                    <a:gd name="connsiteY28" fmla="*/ 128167 h 322368"/>
                    <a:gd name="connsiteX29" fmla="*/ 391579 w 447847"/>
                    <a:gd name="connsiteY29" fmla="*/ 129730 h 322368"/>
                    <a:gd name="connsiteX30" fmla="*/ 391579 w 447847"/>
                    <a:gd name="connsiteY30" fmla="*/ 145360 h 322368"/>
                    <a:gd name="connsiteX31" fmla="*/ 369696 w 447847"/>
                    <a:gd name="connsiteY31" fmla="*/ 187562 h 322368"/>
                    <a:gd name="connsiteX32" fmla="*/ 347814 w 447847"/>
                    <a:gd name="connsiteY32" fmla="*/ 193814 h 322368"/>
                    <a:gd name="connsiteX33" fmla="*/ 341562 w 447847"/>
                    <a:gd name="connsiteY33" fmla="*/ 209444 h 322368"/>
                    <a:gd name="connsiteX34" fmla="*/ 341562 w 447847"/>
                    <a:gd name="connsiteY34" fmla="*/ 236015 h 322368"/>
                    <a:gd name="connsiteX35" fmla="*/ 357192 w 447847"/>
                    <a:gd name="connsiteY35" fmla="*/ 246956 h 322368"/>
                    <a:gd name="connsiteX36" fmla="*/ 361881 w 447847"/>
                    <a:gd name="connsiteY36" fmla="*/ 261023 h 322368"/>
                    <a:gd name="connsiteX37" fmla="*/ 344688 w 447847"/>
                    <a:gd name="connsiteY37" fmla="*/ 275090 h 322368"/>
                    <a:gd name="connsiteX38" fmla="*/ 324369 w 447847"/>
                    <a:gd name="connsiteY38" fmla="*/ 279779 h 322368"/>
                    <a:gd name="connsiteX39" fmla="*/ 322806 w 447847"/>
                    <a:gd name="connsiteY39" fmla="*/ 286031 h 322368"/>
                    <a:gd name="connsiteX40" fmla="*/ 336873 w 447847"/>
                    <a:gd name="connsiteY40" fmla="*/ 309476 h 322368"/>
                    <a:gd name="connsiteX41" fmla="*/ 317536 w 447847"/>
                    <a:gd name="connsiteY41" fmla="*/ 322368 h 322368"/>
                    <a:gd name="connsiteX0" fmla="*/ 0 w 273222"/>
                    <a:gd name="connsiteY0" fmla="*/ 23201 h 322368"/>
                    <a:gd name="connsiteX1" fmla="*/ 7510 w 273222"/>
                    <a:gd name="connsiteY1" fmla="*/ 17193 h 322368"/>
                    <a:gd name="connsiteX2" fmla="*/ 13762 w 273222"/>
                    <a:gd name="connsiteY2" fmla="*/ 7815 h 322368"/>
                    <a:gd name="connsiteX3" fmla="*/ 32518 w 273222"/>
                    <a:gd name="connsiteY3" fmla="*/ 0 h 322368"/>
                    <a:gd name="connsiteX4" fmla="*/ 45022 w 273222"/>
                    <a:gd name="connsiteY4" fmla="*/ 20319 h 322368"/>
                    <a:gd name="connsiteX5" fmla="*/ 59089 w 273222"/>
                    <a:gd name="connsiteY5" fmla="*/ 35949 h 322368"/>
                    <a:gd name="connsiteX6" fmla="*/ 51274 w 273222"/>
                    <a:gd name="connsiteY6" fmla="*/ 48453 h 322368"/>
                    <a:gd name="connsiteX7" fmla="*/ 71593 w 273222"/>
                    <a:gd name="connsiteY7" fmla="*/ 59395 h 322368"/>
                    <a:gd name="connsiteX8" fmla="*/ 96602 w 273222"/>
                    <a:gd name="connsiteY8" fmla="*/ 67210 h 322368"/>
                    <a:gd name="connsiteX9" fmla="*/ 104417 w 273222"/>
                    <a:gd name="connsiteY9" fmla="*/ 53143 h 322368"/>
                    <a:gd name="connsiteX10" fmla="*/ 118484 w 273222"/>
                    <a:gd name="connsiteY10" fmla="*/ 53143 h 322368"/>
                    <a:gd name="connsiteX11" fmla="*/ 151307 w 273222"/>
                    <a:gd name="connsiteY11" fmla="*/ 53143 h 322368"/>
                    <a:gd name="connsiteX12" fmla="*/ 173189 w 273222"/>
                    <a:gd name="connsiteY12" fmla="*/ 53143 h 322368"/>
                    <a:gd name="connsiteX13" fmla="*/ 184130 w 273222"/>
                    <a:gd name="connsiteY13" fmla="*/ 37512 h 322368"/>
                    <a:gd name="connsiteX14" fmla="*/ 195071 w 273222"/>
                    <a:gd name="connsiteY14" fmla="*/ 7815 h 322368"/>
                    <a:gd name="connsiteX15" fmla="*/ 220080 w 273222"/>
                    <a:gd name="connsiteY15" fmla="*/ 6252 h 322368"/>
                    <a:gd name="connsiteX16" fmla="*/ 229458 w 273222"/>
                    <a:gd name="connsiteY16" fmla="*/ 12504 h 322368"/>
                    <a:gd name="connsiteX17" fmla="*/ 245088 w 273222"/>
                    <a:gd name="connsiteY17" fmla="*/ 10941 h 322368"/>
                    <a:gd name="connsiteX18" fmla="*/ 259155 w 273222"/>
                    <a:gd name="connsiteY18" fmla="*/ 15630 h 322368"/>
                    <a:gd name="connsiteX19" fmla="*/ 273222 w 273222"/>
                    <a:gd name="connsiteY19" fmla="*/ 17193 h 322368"/>
                    <a:gd name="connsiteX20" fmla="*/ 260718 w 273222"/>
                    <a:gd name="connsiteY20" fmla="*/ 40638 h 322368"/>
                    <a:gd name="connsiteX21" fmla="*/ 260718 w 273222"/>
                    <a:gd name="connsiteY21" fmla="*/ 75025 h 322368"/>
                    <a:gd name="connsiteX22" fmla="*/ 271659 w 273222"/>
                    <a:gd name="connsiteY22" fmla="*/ 82840 h 322368"/>
                    <a:gd name="connsiteX23" fmla="*/ 262281 w 273222"/>
                    <a:gd name="connsiteY23" fmla="*/ 90655 h 322368"/>
                    <a:gd name="connsiteX24" fmla="*/ 260718 w 273222"/>
                    <a:gd name="connsiteY24" fmla="*/ 110974 h 322368"/>
                    <a:gd name="connsiteX25" fmla="*/ 246651 w 273222"/>
                    <a:gd name="connsiteY25" fmla="*/ 107848 h 322368"/>
                    <a:gd name="connsiteX26" fmla="*/ 240399 w 273222"/>
                    <a:gd name="connsiteY26" fmla="*/ 117226 h 322368"/>
                    <a:gd name="connsiteX27" fmla="*/ 234147 w 273222"/>
                    <a:gd name="connsiteY27" fmla="*/ 128167 h 322368"/>
                    <a:gd name="connsiteX28" fmla="*/ 216954 w 273222"/>
                    <a:gd name="connsiteY28" fmla="*/ 129730 h 322368"/>
                    <a:gd name="connsiteX29" fmla="*/ 216954 w 273222"/>
                    <a:gd name="connsiteY29" fmla="*/ 145360 h 322368"/>
                    <a:gd name="connsiteX30" fmla="*/ 195071 w 273222"/>
                    <a:gd name="connsiteY30" fmla="*/ 187562 h 322368"/>
                    <a:gd name="connsiteX31" fmla="*/ 173189 w 273222"/>
                    <a:gd name="connsiteY31" fmla="*/ 193814 h 322368"/>
                    <a:gd name="connsiteX32" fmla="*/ 166937 w 273222"/>
                    <a:gd name="connsiteY32" fmla="*/ 209444 h 322368"/>
                    <a:gd name="connsiteX33" fmla="*/ 166937 w 273222"/>
                    <a:gd name="connsiteY33" fmla="*/ 236015 h 322368"/>
                    <a:gd name="connsiteX34" fmla="*/ 182567 w 273222"/>
                    <a:gd name="connsiteY34" fmla="*/ 246956 h 322368"/>
                    <a:gd name="connsiteX35" fmla="*/ 187256 w 273222"/>
                    <a:gd name="connsiteY35" fmla="*/ 261023 h 322368"/>
                    <a:gd name="connsiteX36" fmla="*/ 170063 w 273222"/>
                    <a:gd name="connsiteY36" fmla="*/ 275090 h 322368"/>
                    <a:gd name="connsiteX37" fmla="*/ 149744 w 273222"/>
                    <a:gd name="connsiteY37" fmla="*/ 279779 h 322368"/>
                    <a:gd name="connsiteX38" fmla="*/ 148181 w 273222"/>
                    <a:gd name="connsiteY38" fmla="*/ 286031 h 322368"/>
                    <a:gd name="connsiteX39" fmla="*/ 162248 w 273222"/>
                    <a:gd name="connsiteY39" fmla="*/ 309476 h 322368"/>
                    <a:gd name="connsiteX40" fmla="*/ 142911 w 273222"/>
                    <a:gd name="connsiteY40" fmla="*/ 322368 h 3223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273222" h="322368">
                      <a:moveTo>
                        <a:pt x="0" y="23201"/>
                      </a:moveTo>
                      <a:lnTo>
                        <a:pt x="7510" y="17193"/>
                      </a:lnTo>
                      <a:lnTo>
                        <a:pt x="13762" y="7815"/>
                      </a:lnTo>
                      <a:lnTo>
                        <a:pt x="32518" y="0"/>
                      </a:lnTo>
                      <a:lnTo>
                        <a:pt x="45022" y="20319"/>
                      </a:lnTo>
                      <a:lnTo>
                        <a:pt x="59089" y="35949"/>
                      </a:lnTo>
                      <a:lnTo>
                        <a:pt x="51274" y="48453"/>
                      </a:lnTo>
                      <a:lnTo>
                        <a:pt x="71593" y="59395"/>
                      </a:lnTo>
                      <a:lnTo>
                        <a:pt x="96602" y="67210"/>
                      </a:lnTo>
                      <a:lnTo>
                        <a:pt x="104417" y="53143"/>
                      </a:lnTo>
                      <a:lnTo>
                        <a:pt x="118484" y="53143"/>
                      </a:lnTo>
                      <a:lnTo>
                        <a:pt x="151307" y="53143"/>
                      </a:lnTo>
                      <a:lnTo>
                        <a:pt x="173189" y="53143"/>
                      </a:lnTo>
                      <a:lnTo>
                        <a:pt x="184130" y="37512"/>
                      </a:lnTo>
                      <a:lnTo>
                        <a:pt x="195071" y="7815"/>
                      </a:lnTo>
                      <a:lnTo>
                        <a:pt x="220080" y="6252"/>
                      </a:lnTo>
                      <a:lnTo>
                        <a:pt x="229458" y="12504"/>
                      </a:lnTo>
                      <a:lnTo>
                        <a:pt x="245088" y="10941"/>
                      </a:lnTo>
                      <a:lnTo>
                        <a:pt x="259155" y="15630"/>
                      </a:lnTo>
                      <a:lnTo>
                        <a:pt x="273222" y="17193"/>
                      </a:lnTo>
                      <a:lnTo>
                        <a:pt x="260718" y="40638"/>
                      </a:lnTo>
                      <a:lnTo>
                        <a:pt x="260718" y="75025"/>
                      </a:lnTo>
                      <a:lnTo>
                        <a:pt x="271659" y="82840"/>
                      </a:lnTo>
                      <a:lnTo>
                        <a:pt x="262281" y="90655"/>
                      </a:lnTo>
                      <a:lnTo>
                        <a:pt x="260718" y="110974"/>
                      </a:lnTo>
                      <a:lnTo>
                        <a:pt x="246651" y="107848"/>
                      </a:lnTo>
                      <a:lnTo>
                        <a:pt x="240399" y="117226"/>
                      </a:lnTo>
                      <a:lnTo>
                        <a:pt x="234147" y="128167"/>
                      </a:lnTo>
                      <a:lnTo>
                        <a:pt x="216954" y="129730"/>
                      </a:lnTo>
                      <a:lnTo>
                        <a:pt x="216954" y="145360"/>
                      </a:lnTo>
                      <a:lnTo>
                        <a:pt x="195071" y="187562"/>
                      </a:lnTo>
                      <a:lnTo>
                        <a:pt x="173189" y="193814"/>
                      </a:lnTo>
                      <a:lnTo>
                        <a:pt x="166937" y="209444"/>
                      </a:lnTo>
                      <a:lnTo>
                        <a:pt x="166937" y="236015"/>
                      </a:lnTo>
                      <a:lnTo>
                        <a:pt x="182567" y="246956"/>
                      </a:lnTo>
                      <a:lnTo>
                        <a:pt x="187256" y="261023"/>
                      </a:lnTo>
                      <a:lnTo>
                        <a:pt x="170063" y="275090"/>
                      </a:lnTo>
                      <a:lnTo>
                        <a:pt x="149744" y="279779"/>
                      </a:lnTo>
                      <a:lnTo>
                        <a:pt x="148181" y="286031"/>
                      </a:lnTo>
                      <a:lnTo>
                        <a:pt x="162248" y="309476"/>
                      </a:lnTo>
                      <a:lnTo>
                        <a:pt x="142911" y="322368"/>
                      </a:lnTo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614" name="フリーフォーム: 図形 613">
                <a:extLst>
                  <a:ext uri="{FF2B5EF4-FFF2-40B4-BE49-F238E27FC236}">
                    <a16:creationId xmlns:a16="http://schemas.microsoft.com/office/drawing/2014/main" id="{CAA6A166-9DC6-4D11-D010-036FF17F791B}"/>
                  </a:ext>
                </a:extLst>
              </p:cNvPr>
              <p:cNvSpPr/>
              <p:nvPr/>
            </p:nvSpPr>
            <p:spPr>
              <a:xfrm>
                <a:off x="2940986" y="2063226"/>
                <a:ext cx="448531" cy="689960"/>
              </a:xfrm>
              <a:custGeom>
                <a:avLst/>
                <a:gdLst>
                  <a:gd name="connsiteX0" fmla="*/ 375123 w 448531"/>
                  <a:gd name="connsiteY0" fmla="*/ 0 h 689960"/>
                  <a:gd name="connsiteX1" fmla="*/ 380333 w 448531"/>
                  <a:gd name="connsiteY1" fmla="*/ 24748 h 689960"/>
                  <a:gd name="connsiteX2" fmla="*/ 379030 w 448531"/>
                  <a:gd name="connsiteY2" fmla="*/ 40378 h 689960"/>
                  <a:gd name="connsiteX3" fmla="*/ 386845 w 448531"/>
                  <a:gd name="connsiteY3" fmla="*/ 80756 h 689960"/>
                  <a:gd name="connsiteX4" fmla="*/ 393358 w 448531"/>
                  <a:gd name="connsiteY4" fmla="*/ 89873 h 689960"/>
                  <a:gd name="connsiteX5" fmla="*/ 406383 w 448531"/>
                  <a:gd name="connsiteY5" fmla="*/ 82058 h 689960"/>
                  <a:gd name="connsiteX6" fmla="*/ 418105 w 448531"/>
                  <a:gd name="connsiteY6" fmla="*/ 93781 h 689960"/>
                  <a:gd name="connsiteX7" fmla="*/ 418105 w 448531"/>
                  <a:gd name="connsiteY7" fmla="*/ 121134 h 689960"/>
                  <a:gd name="connsiteX8" fmla="*/ 403778 w 448531"/>
                  <a:gd name="connsiteY8" fmla="*/ 131554 h 689960"/>
                  <a:gd name="connsiteX9" fmla="*/ 394660 w 448531"/>
                  <a:gd name="connsiteY9" fmla="*/ 123739 h 689960"/>
                  <a:gd name="connsiteX10" fmla="*/ 373820 w 448531"/>
                  <a:gd name="connsiteY10" fmla="*/ 127646 h 689960"/>
                  <a:gd name="connsiteX11" fmla="*/ 363400 w 448531"/>
                  <a:gd name="connsiteY11" fmla="*/ 135461 h 689960"/>
                  <a:gd name="connsiteX12" fmla="*/ 366005 w 448531"/>
                  <a:gd name="connsiteY12" fmla="*/ 149789 h 689960"/>
                  <a:gd name="connsiteX13" fmla="*/ 359493 w 448531"/>
                  <a:gd name="connsiteY13" fmla="*/ 157604 h 689960"/>
                  <a:gd name="connsiteX14" fmla="*/ 346467 w 448531"/>
                  <a:gd name="connsiteY14" fmla="*/ 169327 h 689960"/>
                  <a:gd name="connsiteX15" fmla="*/ 342560 w 448531"/>
                  <a:gd name="connsiteY15" fmla="*/ 179747 h 689960"/>
                  <a:gd name="connsiteX16" fmla="*/ 334745 w 448531"/>
                  <a:gd name="connsiteY16" fmla="*/ 182352 h 689960"/>
                  <a:gd name="connsiteX17" fmla="*/ 325627 w 448531"/>
                  <a:gd name="connsiteY17" fmla="*/ 208402 h 689960"/>
                  <a:gd name="connsiteX18" fmla="*/ 306090 w 448531"/>
                  <a:gd name="connsiteY18" fmla="*/ 216217 h 689960"/>
                  <a:gd name="connsiteX19" fmla="*/ 304787 w 448531"/>
                  <a:gd name="connsiteY19" fmla="*/ 235755 h 689960"/>
                  <a:gd name="connsiteX20" fmla="*/ 339955 w 448531"/>
                  <a:gd name="connsiteY20" fmla="*/ 267015 h 689960"/>
                  <a:gd name="connsiteX21" fmla="*/ 336047 w 448531"/>
                  <a:gd name="connsiteY21" fmla="*/ 282645 h 689960"/>
                  <a:gd name="connsiteX22" fmla="*/ 355585 w 448531"/>
                  <a:gd name="connsiteY22" fmla="*/ 285250 h 689960"/>
                  <a:gd name="connsiteX23" fmla="*/ 366005 w 448531"/>
                  <a:gd name="connsiteY23" fmla="*/ 307393 h 689960"/>
                  <a:gd name="connsiteX24" fmla="*/ 366005 w 448531"/>
                  <a:gd name="connsiteY24" fmla="*/ 332140 h 689960"/>
                  <a:gd name="connsiteX25" fmla="*/ 354283 w 448531"/>
                  <a:gd name="connsiteY25" fmla="*/ 334745 h 689960"/>
                  <a:gd name="connsiteX26" fmla="*/ 345165 w 448531"/>
                  <a:gd name="connsiteY26" fmla="*/ 367308 h 689960"/>
                  <a:gd name="connsiteX27" fmla="*/ 356888 w 448531"/>
                  <a:gd name="connsiteY27" fmla="*/ 377728 h 689960"/>
                  <a:gd name="connsiteX28" fmla="*/ 359493 w 448531"/>
                  <a:gd name="connsiteY28" fmla="*/ 394661 h 689960"/>
                  <a:gd name="connsiteX29" fmla="*/ 377728 w 448531"/>
                  <a:gd name="connsiteY29" fmla="*/ 382938 h 689960"/>
                  <a:gd name="connsiteX30" fmla="*/ 386845 w 448531"/>
                  <a:gd name="connsiteY30" fmla="*/ 368611 h 689960"/>
                  <a:gd name="connsiteX31" fmla="*/ 414198 w 448531"/>
                  <a:gd name="connsiteY31" fmla="*/ 368611 h 689960"/>
                  <a:gd name="connsiteX32" fmla="*/ 437643 w 448531"/>
                  <a:gd name="connsiteY32" fmla="*/ 376426 h 689960"/>
                  <a:gd name="connsiteX33" fmla="*/ 448531 w 448531"/>
                  <a:gd name="connsiteY33" fmla="*/ 374870 h 689960"/>
                  <a:gd name="connsiteX34" fmla="*/ 448531 w 448531"/>
                  <a:gd name="connsiteY34" fmla="*/ 689960 h 689960"/>
                  <a:gd name="connsiteX35" fmla="*/ 437643 w 448531"/>
                  <a:gd name="connsiteY35" fmla="*/ 685121 h 689960"/>
                  <a:gd name="connsiteX36" fmla="*/ 411593 w 448531"/>
                  <a:gd name="connsiteY36" fmla="*/ 683818 h 689960"/>
                  <a:gd name="connsiteX37" fmla="*/ 405080 w 448531"/>
                  <a:gd name="connsiteY37" fmla="*/ 682516 h 689960"/>
                  <a:gd name="connsiteX38" fmla="*/ 379030 w 448531"/>
                  <a:gd name="connsiteY38" fmla="*/ 672096 h 689960"/>
                  <a:gd name="connsiteX39" fmla="*/ 354283 w 448531"/>
                  <a:gd name="connsiteY39" fmla="*/ 666886 h 689960"/>
                  <a:gd name="connsiteX40" fmla="*/ 321720 w 448531"/>
                  <a:gd name="connsiteY40" fmla="*/ 659071 h 689960"/>
                  <a:gd name="connsiteX41" fmla="*/ 303485 w 448531"/>
                  <a:gd name="connsiteY41" fmla="*/ 657768 h 689960"/>
                  <a:gd name="connsiteX42" fmla="*/ 267014 w 448531"/>
                  <a:gd name="connsiteY42" fmla="*/ 634323 h 689960"/>
                  <a:gd name="connsiteX43" fmla="*/ 255292 w 448531"/>
                  <a:gd name="connsiteY43" fmla="*/ 634323 h 689960"/>
                  <a:gd name="connsiteX44" fmla="*/ 211007 w 448531"/>
                  <a:gd name="connsiteY44" fmla="*/ 601760 h 689960"/>
                  <a:gd name="connsiteX45" fmla="*/ 204494 w 448531"/>
                  <a:gd name="connsiteY45" fmla="*/ 560080 h 689960"/>
                  <a:gd name="connsiteX46" fmla="*/ 174536 w 448531"/>
                  <a:gd name="connsiteY46" fmla="*/ 544450 h 689960"/>
                  <a:gd name="connsiteX47" fmla="*/ 177141 w 448531"/>
                  <a:gd name="connsiteY47" fmla="*/ 537937 h 689960"/>
                  <a:gd name="connsiteX48" fmla="*/ 183654 w 448531"/>
                  <a:gd name="connsiteY48" fmla="*/ 528820 h 689960"/>
                  <a:gd name="connsiteX49" fmla="*/ 201889 w 448531"/>
                  <a:gd name="connsiteY49" fmla="*/ 527517 h 689960"/>
                  <a:gd name="connsiteX50" fmla="*/ 205797 w 448531"/>
                  <a:gd name="connsiteY50" fmla="*/ 507979 h 689960"/>
                  <a:gd name="connsiteX51" fmla="*/ 201889 w 448531"/>
                  <a:gd name="connsiteY51" fmla="*/ 502769 h 689960"/>
                  <a:gd name="connsiteX52" fmla="*/ 184956 w 448531"/>
                  <a:gd name="connsiteY52" fmla="*/ 496257 h 689960"/>
                  <a:gd name="connsiteX53" fmla="*/ 183654 w 448531"/>
                  <a:gd name="connsiteY53" fmla="*/ 483232 h 689960"/>
                  <a:gd name="connsiteX54" fmla="*/ 165419 w 448531"/>
                  <a:gd name="connsiteY54" fmla="*/ 483232 h 689960"/>
                  <a:gd name="connsiteX55" fmla="*/ 162814 w 448531"/>
                  <a:gd name="connsiteY55" fmla="*/ 472812 h 689960"/>
                  <a:gd name="connsiteX56" fmla="*/ 125041 w 448531"/>
                  <a:gd name="connsiteY56" fmla="*/ 451971 h 689960"/>
                  <a:gd name="connsiteX57" fmla="*/ 110713 w 448531"/>
                  <a:gd name="connsiteY57" fmla="*/ 453274 h 689960"/>
                  <a:gd name="connsiteX58" fmla="*/ 106806 w 448531"/>
                  <a:gd name="connsiteY58" fmla="*/ 444156 h 689960"/>
                  <a:gd name="connsiteX59" fmla="*/ 69033 w 448531"/>
                  <a:gd name="connsiteY59" fmla="*/ 415501 h 689960"/>
                  <a:gd name="connsiteX60" fmla="*/ 49495 w 448531"/>
                  <a:gd name="connsiteY60" fmla="*/ 380333 h 689960"/>
                  <a:gd name="connsiteX61" fmla="*/ 0 w 448531"/>
                  <a:gd name="connsiteY61" fmla="*/ 382938 h 689960"/>
                  <a:gd name="connsiteX62" fmla="*/ 2605 w 448531"/>
                  <a:gd name="connsiteY62" fmla="*/ 371216 h 689960"/>
                  <a:gd name="connsiteX63" fmla="*/ 2605 w 448531"/>
                  <a:gd name="connsiteY63" fmla="*/ 363401 h 689960"/>
                  <a:gd name="connsiteX64" fmla="*/ 9118 w 448531"/>
                  <a:gd name="connsiteY64" fmla="*/ 358191 h 689960"/>
                  <a:gd name="connsiteX65" fmla="*/ 15630 w 448531"/>
                  <a:gd name="connsiteY65" fmla="*/ 339955 h 689960"/>
                  <a:gd name="connsiteX66" fmla="*/ 28655 w 448531"/>
                  <a:gd name="connsiteY66" fmla="*/ 326930 h 689960"/>
                  <a:gd name="connsiteX67" fmla="*/ 10420 w 448531"/>
                  <a:gd name="connsiteY67" fmla="*/ 316510 h 689960"/>
                  <a:gd name="connsiteX68" fmla="*/ 24748 w 448531"/>
                  <a:gd name="connsiteY68" fmla="*/ 294368 h 689960"/>
                  <a:gd name="connsiteX69" fmla="*/ 53403 w 448531"/>
                  <a:gd name="connsiteY69" fmla="*/ 289158 h 689960"/>
                  <a:gd name="connsiteX70" fmla="*/ 63823 w 448531"/>
                  <a:gd name="connsiteY70" fmla="*/ 269620 h 689960"/>
                  <a:gd name="connsiteX71" fmla="*/ 57311 w 448531"/>
                  <a:gd name="connsiteY71" fmla="*/ 260502 h 689960"/>
                  <a:gd name="connsiteX72" fmla="*/ 49495 w 448531"/>
                  <a:gd name="connsiteY72" fmla="*/ 244872 h 689960"/>
                  <a:gd name="connsiteX73" fmla="*/ 18235 w 448531"/>
                  <a:gd name="connsiteY73" fmla="*/ 239662 h 689960"/>
                  <a:gd name="connsiteX74" fmla="*/ 26050 w 448531"/>
                  <a:gd name="connsiteY74" fmla="*/ 227940 h 689960"/>
                  <a:gd name="connsiteX75" fmla="*/ 53403 w 448531"/>
                  <a:gd name="connsiteY75" fmla="*/ 207099 h 689960"/>
                  <a:gd name="connsiteX76" fmla="*/ 44285 w 448531"/>
                  <a:gd name="connsiteY76" fmla="*/ 184957 h 689960"/>
                  <a:gd name="connsiteX77" fmla="*/ 70336 w 448531"/>
                  <a:gd name="connsiteY77" fmla="*/ 190167 h 689960"/>
                  <a:gd name="connsiteX78" fmla="*/ 83361 w 448531"/>
                  <a:gd name="connsiteY78" fmla="*/ 183654 h 689960"/>
                  <a:gd name="connsiteX79" fmla="*/ 76848 w 448531"/>
                  <a:gd name="connsiteY79" fmla="*/ 174537 h 689960"/>
                  <a:gd name="connsiteX80" fmla="*/ 82058 w 448531"/>
                  <a:gd name="connsiteY80" fmla="*/ 169327 h 689960"/>
                  <a:gd name="connsiteX81" fmla="*/ 78151 w 448531"/>
                  <a:gd name="connsiteY81" fmla="*/ 156301 h 689960"/>
                  <a:gd name="connsiteX82" fmla="*/ 52100 w 448531"/>
                  <a:gd name="connsiteY82" fmla="*/ 144579 h 689960"/>
                  <a:gd name="connsiteX83" fmla="*/ 53403 w 448531"/>
                  <a:gd name="connsiteY83" fmla="*/ 128949 h 689960"/>
                  <a:gd name="connsiteX84" fmla="*/ 42983 w 448531"/>
                  <a:gd name="connsiteY84" fmla="*/ 112016 h 689960"/>
                  <a:gd name="connsiteX85" fmla="*/ 29958 w 448531"/>
                  <a:gd name="connsiteY85" fmla="*/ 100293 h 689960"/>
                  <a:gd name="connsiteX86" fmla="*/ 5210 w 448531"/>
                  <a:gd name="connsiteY86" fmla="*/ 84663 h 689960"/>
                  <a:gd name="connsiteX87" fmla="*/ 11723 w 448531"/>
                  <a:gd name="connsiteY87" fmla="*/ 59916 h 689960"/>
                  <a:gd name="connsiteX88" fmla="*/ 24748 w 448531"/>
                  <a:gd name="connsiteY88" fmla="*/ 52101 h 689960"/>
                  <a:gd name="connsiteX89" fmla="*/ 27353 w 448531"/>
                  <a:gd name="connsiteY89" fmla="*/ 71638 h 689960"/>
                  <a:gd name="connsiteX90" fmla="*/ 48193 w 448531"/>
                  <a:gd name="connsiteY90" fmla="*/ 80756 h 689960"/>
                  <a:gd name="connsiteX91" fmla="*/ 63823 w 448531"/>
                  <a:gd name="connsiteY91" fmla="*/ 78151 h 689960"/>
                  <a:gd name="connsiteX92" fmla="*/ 78151 w 448531"/>
                  <a:gd name="connsiteY92" fmla="*/ 84663 h 689960"/>
                  <a:gd name="connsiteX93" fmla="*/ 96386 w 448531"/>
                  <a:gd name="connsiteY93" fmla="*/ 72941 h 689960"/>
                  <a:gd name="connsiteX94" fmla="*/ 101596 w 448531"/>
                  <a:gd name="connsiteY94" fmla="*/ 59916 h 689960"/>
                  <a:gd name="connsiteX95" fmla="*/ 112016 w 448531"/>
                  <a:gd name="connsiteY95" fmla="*/ 61218 h 689960"/>
                  <a:gd name="connsiteX96" fmla="*/ 149789 w 448531"/>
                  <a:gd name="connsiteY96" fmla="*/ 62521 h 689960"/>
                  <a:gd name="connsiteX97" fmla="*/ 166721 w 448531"/>
                  <a:gd name="connsiteY97" fmla="*/ 54706 h 689960"/>
                  <a:gd name="connsiteX98" fmla="*/ 182351 w 448531"/>
                  <a:gd name="connsiteY98" fmla="*/ 42983 h 689960"/>
                  <a:gd name="connsiteX99" fmla="*/ 224032 w 448531"/>
                  <a:gd name="connsiteY99" fmla="*/ 37773 h 689960"/>
                  <a:gd name="connsiteX100" fmla="*/ 227939 w 448531"/>
                  <a:gd name="connsiteY100" fmla="*/ 29958 h 689960"/>
                  <a:gd name="connsiteX101" fmla="*/ 252687 w 448531"/>
                  <a:gd name="connsiteY101" fmla="*/ 27353 h 689960"/>
                  <a:gd name="connsiteX102" fmla="*/ 269619 w 448531"/>
                  <a:gd name="connsiteY102" fmla="*/ 19538 h 689960"/>
                  <a:gd name="connsiteX103" fmla="*/ 277434 w 448531"/>
                  <a:gd name="connsiteY103" fmla="*/ 27353 h 689960"/>
                  <a:gd name="connsiteX104" fmla="*/ 280040 w 448531"/>
                  <a:gd name="connsiteY104" fmla="*/ 41680 h 689960"/>
                  <a:gd name="connsiteX105" fmla="*/ 304787 w 448531"/>
                  <a:gd name="connsiteY105" fmla="*/ 22143 h 689960"/>
                  <a:gd name="connsiteX106" fmla="*/ 317812 w 448531"/>
                  <a:gd name="connsiteY106" fmla="*/ 7815 h 689960"/>
                  <a:gd name="connsiteX107" fmla="*/ 375123 w 448531"/>
                  <a:gd name="connsiteY107" fmla="*/ 0 h 689960"/>
                  <a:gd name="connsiteX0" fmla="*/ 375123 w 909495"/>
                  <a:gd name="connsiteY0" fmla="*/ 0 h 689960"/>
                  <a:gd name="connsiteX1" fmla="*/ 380333 w 909495"/>
                  <a:gd name="connsiteY1" fmla="*/ 24748 h 689960"/>
                  <a:gd name="connsiteX2" fmla="*/ 379030 w 909495"/>
                  <a:gd name="connsiteY2" fmla="*/ 40378 h 689960"/>
                  <a:gd name="connsiteX3" fmla="*/ 386845 w 909495"/>
                  <a:gd name="connsiteY3" fmla="*/ 80756 h 689960"/>
                  <a:gd name="connsiteX4" fmla="*/ 393358 w 909495"/>
                  <a:gd name="connsiteY4" fmla="*/ 89873 h 689960"/>
                  <a:gd name="connsiteX5" fmla="*/ 406383 w 909495"/>
                  <a:gd name="connsiteY5" fmla="*/ 82058 h 689960"/>
                  <a:gd name="connsiteX6" fmla="*/ 418105 w 909495"/>
                  <a:gd name="connsiteY6" fmla="*/ 93781 h 689960"/>
                  <a:gd name="connsiteX7" fmla="*/ 418105 w 909495"/>
                  <a:gd name="connsiteY7" fmla="*/ 121134 h 689960"/>
                  <a:gd name="connsiteX8" fmla="*/ 403778 w 909495"/>
                  <a:gd name="connsiteY8" fmla="*/ 131554 h 689960"/>
                  <a:gd name="connsiteX9" fmla="*/ 394660 w 909495"/>
                  <a:gd name="connsiteY9" fmla="*/ 123739 h 689960"/>
                  <a:gd name="connsiteX10" fmla="*/ 373820 w 909495"/>
                  <a:gd name="connsiteY10" fmla="*/ 127646 h 689960"/>
                  <a:gd name="connsiteX11" fmla="*/ 363400 w 909495"/>
                  <a:gd name="connsiteY11" fmla="*/ 135461 h 689960"/>
                  <a:gd name="connsiteX12" fmla="*/ 366005 w 909495"/>
                  <a:gd name="connsiteY12" fmla="*/ 149789 h 689960"/>
                  <a:gd name="connsiteX13" fmla="*/ 359493 w 909495"/>
                  <a:gd name="connsiteY13" fmla="*/ 157604 h 689960"/>
                  <a:gd name="connsiteX14" fmla="*/ 346467 w 909495"/>
                  <a:gd name="connsiteY14" fmla="*/ 169327 h 689960"/>
                  <a:gd name="connsiteX15" fmla="*/ 342560 w 909495"/>
                  <a:gd name="connsiteY15" fmla="*/ 179747 h 689960"/>
                  <a:gd name="connsiteX16" fmla="*/ 334745 w 909495"/>
                  <a:gd name="connsiteY16" fmla="*/ 182352 h 689960"/>
                  <a:gd name="connsiteX17" fmla="*/ 325627 w 909495"/>
                  <a:gd name="connsiteY17" fmla="*/ 208402 h 689960"/>
                  <a:gd name="connsiteX18" fmla="*/ 306090 w 909495"/>
                  <a:gd name="connsiteY18" fmla="*/ 216217 h 689960"/>
                  <a:gd name="connsiteX19" fmla="*/ 304787 w 909495"/>
                  <a:gd name="connsiteY19" fmla="*/ 235755 h 689960"/>
                  <a:gd name="connsiteX20" fmla="*/ 339955 w 909495"/>
                  <a:gd name="connsiteY20" fmla="*/ 267015 h 689960"/>
                  <a:gd name="connsiteX21" fmla="*/ 336047 w 909495"/>
                  <a:gd name="connsiteY21" fmla="*/ 282645 h 689960"/>
                  <a:gd name="connsiteX22" fmla="*/ 355585 w 909495"/>
                  <a:gd name="connsiteY22" fmla="*/ 285250 h 689960"/>
                  <a:gd name="connsiteX23" fmla="*/ 366005 w 909495"/>
                  <a:gd name="connsiteY23" fmla="*/ 307393 h 689960"/>
                  <a:gd name="connsiteX24" fmla="*/ 366005 w 909495"/>
                  <a:gd name="connsiteY24" fmla="*/ 332140 h 689960"/>
                  <a:gd name="connsiteX25" fmla="*/ 354283 w 909495"/>
                  <a:gd name="connsiteY25" fmla="*/ 334745 h 689960"/>
                  <a:gd name="connsiteX26" fmla="*/ 345165 w 909495"/>
                  <a:gd name="connsiteY26" fmla="*/ 367308 h 689960"/>
                  <a:gd name="connsiteX27" fmla="*/ 356888 w 909495"/>
                  <a:gd name="connsiteY27" fmla="*/ 377728 h 689960"/>
                  <a:gd name="connsiteX28" fmla="*/ 359493 w 909495"/>
                  <a:gd name="connsiteY28" fmla="*/ 394661 h 689960"/>
                  <a:gd name="connsiteX29" fmla="*/ 377728 w 909495"/>
                  <a:gd name="connsiteY29" fmla="*/ 382938 h 689960"/>
                  <a:gd name="connsiteX30" fmla="*/ 386845 w 909495"/>
                  <a:gd name="connsiteY30" fmla="*/ 368611 h 689960"/>
                  <a:gd name="connsiteX31" fmla="*/ 414198 w 909495"/>
                  <a:gd name="connsiteY31" fmla="*/ 368611 h 689960"/>
                  <a:gd name="connsiteX32" fmla="*/ 437643 w 909495"/>
                  <a:gd name="connsiteY32" fmla="*/ 376426 h 689960"/>
                  <a:gd name="connsiteX33" fmla="*/ 448531 w 909495"/>
                  <a:gd name="connsiteY33" fmla="*/ 374870 h 689960"/>
                  <a:gd name="connsiteX34" fmla="*/ 909495 w 909495"/>
                  <a:gd name="connsiteY34" fmla="*/ 484712 h 689960"/>
                  <a:gd name="connsiteX35" fmla="*/ 448531 w 909495"/>
                  <a:gd name="connsiteY35" fmla="*/ 689960 h 689960"/>
                  <a:gd name="connsiteX36" fmla="*/ 437643 w 909495"/>
                  <a:gd name="connsiteY36" fmla="*/ 685121 h 689960"/>
                  <a:gd name="connsiteX37" fmla="*/ 411593 w 909495"/>
                  <a:gd name="connsiteY37" fmla="*/ 683818 h 689960"/>
                  <a:gd name="connsiteX38" fmla="*/ 405080 w 909495"/>
                  <a:gd name="connsiteY38" fmla="*/ 682516 h 689960"/>
                  <a:gd name="connsiteX39" fmla="*/ 379030 w 909495"/>
                  <a:gd name="connsiteY39" fmla="*/ 672096 h 689960"/>
                  <a:gd name="connsiteX40" fmla="*/ 354283 w 909495"/>
                  <a:gd name="connsiteY40" fmla="*/ 666886 h 689960"/>
                  <a:gd name="connsiteX41" fmla="*/ 321720 w 909495"/>
                  <a:gd name="connsiteY41" fmla="*/ 659071 h 689960"/>
                  <a:gd name="connsiteX42" fmla="*/ 303485 w 909495"/>
                  <a:gd name="connsiteY42" fmla="*/ 657768 h 689960"/>
                  <a:gd name="connsiteX43" fmla="*/ 267014 w 909495"/>
                  <a:gd name="connsiteY43" fmla="*/ 634323 h 689960"/>
                  <a:gd name="connsiteX44" fmla="*/ 255292 w 909495"/>
                  <a:gd name="connsiteY44" fmla="*/ 634323 h 689960"/>
                  <a:gd name="connsiteX45" fmla="*/ 211007 w 909495"/>
                  <a:gd name="connsiteY45" fmla="*/ 601760 h 689960"/>
                  <a:gd name="connsiteX46" fmla="*/ 204494 w 909495"/>
                  <a:gd name="connsiteY46" fmla="*/ 560080 h 689960"/>
                  <a:gd name="connsiteX47" fmla="*/ 174536 w 909495"/>
                  <a:gd name="connsiteY47" fmla="*/ 544450 h 689960"/>
                  <a:gd name="connsiteX48" fmla="*/ 177141 w 909495"/>
                  <a:gd name="connsiteY48" fmla="*/ 537937 h 689960"/>
                  <a:gd name="connsiteX49" fmla="*/ 183654 w 909495"/>
                  <a:gd name="connsiteY49" fmla="*/ 528820 h 689960"/>
                  <a:gd name="connsiteX50" fmla="*/ 201889 w 909495"/>
                  <a:gd name="connsiteY50" fmla="*/ 527517 h 689960"/>
                  <a:gd name="connsiteX51" fmla="*/ 205797 w 909495"/>
                  <a:gd name="connsiteY51" fmla="*/ 507979 h 689960"/>
                  <a:gd name="connsiteX52" fmla="*/ 201889 w 909495"/>
                  <a:gd name="connsiteY52" fmla="*/ 502769 h 689960"/>
                  <a:gd name="connsiteX53" fmla="*/ 184956 w 909495"/>
                  <a:gd name="connsiteY53" fmla="*/ 496257 h 689960"/>
                  <a:gd name="connsiteX54" fmla="*/ 183654 w 909495"/>
                  <a:gd name="connsiteY54" fmla="*/ 483232 h 689960"/>
                  <a:gd name="connsiteX55" fmla="*/ 165419 w 909495"/>
                  <a:gd name="connsiteY55" fmla="*/ 483232 h 689960"/>
                  <a:gd name="connsiteX56" fmla="*/ 162814 w 909495"/>
                  <a:gd name="connsiteY56" fmla="*/ 472812 h 689960"/>
                  <a:gd name="connsiteX57" fmla="*/ 125041 w 909495"/>
                  <a:gd name="connsiteY57" fmla="*/ 451971 h 689960"/>
                  <a:gd name="connsiteX58" fmla="*/ 110713 w 909495"/>
                  <a:gd name="connsiteY58" fmla="*/ 453274 h 689960"/>
                  <a:gd name="connsiteX59" fmla="*/ 106806 w 909495"/>
                  <a:gd name="connsiteY59" fmla="*/ 444156 h 689960"/>
                  <a:gd name="connsiteX60" fmla="*/ 69033 w 909495"/>
                  <a:gd name="connsiteY60" fmla="*/ 415501 h 689960"/>
                  <a:gd name="connsiteX61" fmla="*/ 49495 w 909495"/>
                  <a:gd name="connsiteY61" fmla="*/ 380333 h 689960"/>
                  <a:gd name="connsiteX62" fmla="*/ 0 w 909495"/>
                  <a:gd name="connsiteY62" fmla="*/ 382938 h 689960"/>
                  <a:gd name="connsiteX63" fmla="*/ 2605 w 909495"/>
                  <a:gd name="connsiteY63" fmla="*/ 371216 h 689960"/>
                  <a:gd name="connsiteX64" fmla="*/ 2605 w 909495"/>
                  <a:gd name="connsiteY64" fmla="*/ 363401 h 689960"/>
                  <a:gd name="connsiteX65" fmla="*/ 9118 w 909495"/>
                  <a:gd name="connsiteY65" fmla="*/ 358191 h 689960"/>
                  <a:gd name="connsiteX66" fmla="*/ 15630 w 909495"/>
                  <a:gd name="connsiteY66" fmla="*/ 339955 h 689960"/>
                  <a:gd name="connsiteX67" fmla="*/ 28655 w 909495"/>
                  <a:gd name="connsiteY67" fmla="*/ 326930 h 689960"/>
                  <a:gd name="connsiteX68" fmla="*/ 10420 w 909495"/>
                  <a:gd name="connsiteY68" fmla="*/ 316510 h 689960"/>
                  <a:gd name="connsiteX69" fmla="*/ 24748 w 909495"/>
                  <a:gd name="connsiteY69" fmla="*/ 294368 h 689960"/>
                  <a:gd name="connsiteX70" fmla="*/ 53403 w 909495"/>
                  <a:gd name="connsiteY70" fmla="*/ 289158 h 689960"/>
                  <a:gd name="connsiteX71" fmla="*/ 63823 w 909495"/>
                  <a:gd name="connsiteY71" fmla="*/ 269620 h 689960"/>
                  <a:gd name="connsiteX72" fmla="*/ 57311 w 909495"/>
                  <a:gd name="connsiteY72" fmla="*/ 260502 h 689960"/>
                  <a:gd name="connsiteX73" fmla="*/ 49495 w 909495"/>
                  <a:gd name="connsiteY73" fmla="*/ 244872 h 689960"/>
                  <a:gd name="connsiteX74" fmla="*/ 18235 w 909495"/>
                  <a:gd name="connsiteY74" fmla="*/ 239662 h 689960"/>
                  <a:gd name="connsiteX75" fmla="*/ 26050 w 909495"/>
                  <a:gd name="connsiteY75" fmla="*/ 227940 h 689960"/>
                  <a:gd name="connsiteX76" fmla="*/ 53403 w 909495"/>
                  <a:gd name="connsiteY76" fmla="*/ 207099 h 689960"/>
                  <a:gd name="connsiteX77" fmla="*/ 44285 w 909495"/>
                  <a:gd name="connsiteY77" fmla="*/ 184957 h 689960"/>
                  <a:gd name="connsiteX78" fmla="*/ 70336 w 909495"/>
                  <a:gd name="connsiteY78" fmla="*/ 190167 h 689960"/>
                  <a:gd name="connsiteX79" fmla="*/ 83361 w 909495"/>
                  <a:gd name="connsiteY79" fmla="*/ 183654 h 689960"/>
                  <a:gd name="connsiteX80" fmla="*/ 76848 w 909495"/>
                  <a:gd name="connsiteY80" fmla="*/ 174537 h 689960"/>
                  <a:gd name="connsiteX81" fmla="*/ 82058 w 909495"/>
                  <a:gd name="connsiteY81" fmla="*/ 169327 h 689960"/>
                  <a:gd name="connsiteX82" fmla="*/ 78151 w 909495"/>
                  <a:gd name="connsiteY82" fmla="*/ 156301 h 689960"/>
                  <a:gd name="connsiteX83" fmla="*/ 52100 w 909495"/>
                  <a:gd name="connsiteY83" fmla="*/ 144579 h 689960"/>
                  <a:gd name="connsiteX84" fmla="*/ 53403 w 909495"/>
                  <a:gd name="connsiteY84" fmla="*/ 128949 h 689960"/>
                  <a:gd name="connsiteX85" fmla="*/ 42983 w 909495"/>
                  <a:gd name="connsiteY85" fmla="*/ 112016 h 689960"/>
                  <a:gd name="connsiteX86" fmla="*/ 29958 w 909495"/>
                  <a:gd name="connsiteY86" fmla="*/ 100293 h 689960"/>
                  <a:gd name="connsiteX87" fmla="*/ 5210 w 909495"/>
                  <a:gd name="connsiteY87" fmla="*/ 84663 h 689960"/>
                  <a:gd name="connsiteX88" fmla="*/ 11723 w 909495"/>
                  <a:gd name="connsiteY88" fmla="*/ 59916 h 689960"/>
                  <a:gd name="connsiteX89" fmla="*/ 24748 w 909495"/>
                  <a:gd name="connsiteY89" fmla="*/ 52101 h 689960"/>
                  <a:gd name="connsiteX90" fmla="*/ 27353 w 909495"/>
                  <a:gd name="connsiteY90" fmla="*/ 71638 h 689960"/>
                  <a:gd name="connsiteX91" fmla="*/ 48193 w 909495"/>
                  <a:gd name="connsiteY91" fmla="*/ 80756 h 689960"/>
                  <a:gd name="connsiteX92" fmla="*/ 63823 w 909495"/>
                  <a:gd name="connsiteY92" fmla="*/ 78151 h 689960"/>
                  <a:gd name="connsiteX93" fmla="*/ 78151 w 909495"/>
                  <a:gd name="connsiteY93" fmla="*/ 84663 h 689960"/>
                  <a:gd name="connsiteX94" fmla="*/ 96386 w 909495"/>
                  <a:gd name="connsiteY94" fmla="*/ 72941 h 689960"/>
                  <a:gd name="connsiteX95" fmla="*/ 101596 w 909495"/>
                  <a:gd name="connsiteY95" fmla="*/ 59916 h 689960"/>
                  <a:gd name="connsiteX96" fmla="*/ 112016 w 909495"/>
                  <a:gd name="connsiteY96" fmla="*/ 61218 h 689960"/>
                  <a:gd name="connsiteX97" fmla="*/ 149789 w 909495"/>
                  <a:gd name="connsiteY97" fmla="*/ 62521 h 689960"/>
                  <a:gd name="connsiteX98" fmla="*/ 166721 w 909495"/>
                  <a:gd name="connsiteY98" fmla="*/ 54706 h 689960"/>
                  <a:gd name="connsiteX99" fmla="*/ 182351 w 909495"/>
                  <a:gd name="connsiteY99" fmla="*/ 42983 h 689960"/>
                  <a:gd name="connsiteX100" fmla="*/ 224032 w 909495"/>
                  <a:gd name="connsiteY100" fmla="*/ 37773 h 689960"/>
                  <a:gd name="connsiteX101" fmla="*/ 227939 w 909495"/>
                  <a:gd name="connsiteY101" fmla="*/ 29958 h 689960"/>
                  <a:gd name="connsiteX102" fmla="*/ 252687 w 909495"/>
                  <a:gd name="connsiteY102" fmla="*/ 27353 h 689960"/>
                  <a:gd name="connsiteX103" fmla="*/ 269619 w 909495"/>
                  <a:gd name="connsiteY103" fmla="*/ 19538 h 689960"/>
                  <a:gd name="connsiteX104" fmla="*/ 277434 w 909495"/>
                  <a:gd name="connsiteY104" fmla="*/ 27353 h 689960"/>
                  <a:gd name="connsiteX105" fmla="*/ 280040 w 909495"/>
                  <a:gd name="connsiteY105" fmla="*/ 41680 h 689960"/>
                  <a:gd name="connsiteX106" fmla="*/ 304787 w 909495"/>
                  <a:gd name="connsiteY106" fmla="*/ 22143 h 689960"/>
                  <a:gd name="connsiteX107" fmla="*/ 317812 w 909495"/>
                  <a:gd name="connsiteY107" fmla="*/ 7815 h 689960"/>
                  <a:gd name="connsiteX108" fmla="*/ 375123 w 909495"/>
                  <a:gd name="connsiteY108" fmla="*/ 0 h 689960"/>
                  <a:gd name="connsiteX0" fmla="*/ 909495 w 1000935"/>
                  <a:gd name="connsiteY0" fmla="*/ 484712 h 689960"/>
                  <a:gd name="connsiteX1" fmla="*/ 448531 w 1000935"/>
                  <a:gd name="connsiteY1" fmla="*/ 689960 h 689960"/>
                  <a:gd name="connsiteX2" fmla="*/ 437643 w 1000935"/>
                  <a:gd name="connsiteY2" fmla="*/ 685121 h 689960"/>
                  <a:gd name="connsiteX3" fmla="*/ 411593 w 1000935"/>
                  <a:gd name="connsiteY3" fmla="*/ 683818 h 689960"/>
                  <a:gd name="connsiteX4" fmla="*/ 405080 w 1000935"/>
                  <a:gd name="connsiteY4" fmla="*/ 682516 h 689960"/>
                  <a:gd name="connsiteX5" fmla="*/ 379030 w 1000935"/>
                  <a:gd name="connsiteY5" fmla="*/ 672096 h 689960"/>
                  <a:gd name="connsiteX6" fmla="*/ 354283 w 1000935"/>
                  <a:gd name="connsiteY6" fmla="*/ 666886 h 689960"/>
                  <a:gd name="connsiteX7" fmla="*/ 321720 w 1000935"/>
                  <a:gd name="connsiteY7" fmla="*/ 659071 h 689960"/>
                  <a:gd name="connsiteX8" fmla="*/ 303485 w 1000935"/>
                  <a:gd name="connsiteY8" fmla="*/ 657768 h 689960"/>
                  <a:gd name="connsiteX9" fmla="*/ 267014 w 1000935"/>
                  <a:gd name="connsiteY9" fmla="*/ 634323 h 689960"/>
                  <a:gd name="connsiteX10" fmla="*/ 255292 w 1000935"/>
                  <a:gd name="connsiteY10" fmla="*/ 634323 h 689960"/>
                  <a:gd name="connsiteX11" fmla="*/ 211007 w 1000935"/>
                  <a:gd name="connsiteY11" fmla="*/ 601760 h 689960"/>
                  <a:gd name="connsiteX12" fmla="*/ 204494 w 1000935"/>
                  <a:gd name="connsiteY12" fmla="*/ 560080 h 689960"/>
                  <a:gd name="connsiteX13" fmla="*/ 174536 w 1000935"/>
                  <a:gd name="connsiteY13" fmla="*/ 544450 h 689960"/>
                  <a:gd name="connsiteX14" fmla="*/ 177141 w 1000935"/>
                  <a:gd name="connsiteY14" fmla="*/ 537937 h 689960"/>
                  <a:gd name="connsiteX15" fmla="*/ 183654 w 1000935"/>
                  <a:gd name="connsiteY15" fmla="*/ 528820 h 689960"/>
                  <a:gd name="connsiteX16" fmla="*/ 201889 w 1000935"/>
                  <a:gd name="connsiteY16" fmla="*/ 527517 h 689960"/>
                  <a:gd name="connsiteX17" fmla="*/ 205797 w 1000935"/>
                  <a:gd name="connsiteY17" fmla="*/ 507979 h 689960"/>
                  <a:gd name="connsiteX18" fmla="*/ 201889 w 1000935"/>
                  <a:gd name="connsiteY18" fmla="*/ 502769 h 689960"/>
                  <a:gd name="connsiteX19" fmla="*/ 184956 w 1000935"/>
                  <a:gd name="connsiteY19" fmla="*/ 496257 h 689960"/>
                  <a:gd name="connsiteX20" fmla="*/ 183654 w 1000935"/>
                  <a:gd name="connsiteY20" fmla="*/ 483232 h 689960"/>
                  <a:gd name="connsiteX21" fmla="*/ 165419 w 1000935"/>
                  <a:gd name="connsiteY21" fmla="*/ 483232 h 689960"/>
                  <a:gd name="connsiteX22" fmla="*/ 162814 w 1000935"/>
                  <a:gd name="connsiteY22" fmla="*/ 472812 h 689960"/>
                  <a:gd name="connsiteX23" fmla="*/ 125041 w 1000935"/>
                  <a:gd name="connsiteY23" fmla="*/ 451971 h 689960"/>
                  <a:gd name="connsiteX24" fmla="*/ 110713 w 1000935"/>
                  <a:gd name="connsiteY24" fmla="*/ 453274 h 689960"/>
                  <a:gd name="connsiteX25" fmla="*/ 106806 w 1000935"/>
                  <a:gd name="connsiteY25" fmla="*/ 444156 h 689960"/>
                  <a:gd name="connsiteX26" fmla="*/ 69033 w 1000935"/>
                  <a:gd name="connsiteY26" fmla="*/ 415501 h 689960"/>
                  <a:gd name="connsiteX27" fmla="*/ 49495 w 1000935"/>
                  <a:gd name="connsiteY27" fmla="*/ 380333 h 689960"/>
                  <a:gd name="connsiteX28" fmla="*/ 0 w 1000935"/>
                  <a:gd name="connsiteY28" fmla="*/ 382938 h 689960"/>
                  <a:gd name="connsiteX29" fmla="*/ 2605 w 1000935"/>
                  <a:gd name="connsiteY29" fmla="*/ 371216 h 689960"/>
                  <a:gd name="connsiteX30" fmla="*/ 2605 w 1000935"/>
                  <a:gd name="connsiteY30" fmla="*/ 363401 h 689960"/>
                  <a:gd name="connsiteX31" fmla="*/ 9118 w 1000935"/>
                  <a:gd name="connsiteY31" fmla="*/ 358191 h 689960"/>
                  <a:gd name="connsiteX32" fmla="*/ 15630 w 1000935"/>
                  <a:gd name="connsiteY32" fmla="*/ 339955 h 689960"/>
                  <a:gd name="connsiteX33" fmla="*/ 28655 w 1000935"/>
                  <a:gd name="connsiteY33" fmla="*/ 326930 h 689960"/>
                  <a:gd name="connsiteX34" fmla="*/ 10420 w 1000935"/>
                  <a:gd name="connsiteY34" fmla="*/ 316510 h 689960"/>
                  <a:gd name="connsiteX35" fmla="*/ 24748 w 1000935"/>
                  <a:gd name="connsiteY35" fmla="*/ 294368 h 689960"/>
                  <a:gd name="connsiteX36" fmla="*/ 53403 w 1000935"/>
                  <a:gd name="connsiteY36" fmla="*/ 289158 h 689960"/>
                  <a:gd name="connsiteX37" fmla="*/ 63823 w 1000935"/>
                  <a:gd name="connsiteY37" fmla="*/ 269620 h 689960"/>
                  <a:gd name="connsiteX38" fmla="*/ 57311 w 1000935"/>
                  <a:gd name="connsiteY38" fmla="*/ 260502 h 689960"/>
                  <a:gd name="connsiteX39" fmla="*/ 49495 w 1000935"/>
                  <a:gd name="connsiteY39" fmla="*/ 244872 h 689960"/>
                  <a:gd name="connsiteX40" fmla="*/ 18235 w 1000935"/>
                  <a:gd name="connsiteY40" fmla="*/ 239662 h 689960"/>
                  <a:gd name="connsiteX41" fmla="*/ 26050 w 1000935"/>
                  <a:gd name="connsiteY41" fmla="*/ 227940 h 689960"/>
                  <a:gd name="connsiteX42" fmla="*/ 53403 w 1000935"/>
                  <a:gd name="connsiteY42" fmla="*/ 207099 h 689960"/>
                  <a:gd name="connsiteX43" fmla="*/ 44285 w 1000935"/>
                  <a:gd name="connsiteY43" fmla="*/ 184957 h 689960"/>
                  <a:gd name="connsiteX44" fmla="*/ 70336 w 1000935"/>
                  <a:gd name="connsiteY44" fmla="*/ 190167 h 689960"/>
                  <a:gd name="connsiteX45" fmla="*/ 83361 w 1000935"/>
                  <a:gd name="connsiteY45" fmla="*/ 183654 h 689960"/>
                  <a:gd name="connsiteX46" fmla="*/ 76848 w 1000935"/>
                  <a:gd name="connsiteY46" fmla="*/ 174537 h 689960"/>
                  <a:gd name="connsiteX47" fmla="*/ 82058 w 1000935"/>
                  <a:gd name="connsiteY47" fmla="*/ 169327 h 689960"/>
                  <a:gd name="connsiteX48" fmla="*/ 78151 w 1000935"/>
                  <a:gd name="connsiteY48" fmla="*/ 156301 h 689960"/>
                  <a:gd name="connsiteX49" fmla="*/ 52100 w 1000935"/>
                  <a:gd name="connsiteY49" fmla="*/ 144579 h 689960"/>
                  <a:gd name="connsiteX50" fmla="*/ 53403 w 1000935"/>
                  <a:gd name="connsiteY50" fmla="*/ 128949 h 689960"/>
                  <a:gd name="connsiteX51" fmla="*/ 42983 w 1000935"/>
                  <a:gd name="connsiteY51" fmla="*/ 112016 h 689960"/>
                  <a:gd name="connsiteX52" fmla="*/ 29958 w 1000935"/>
                  <a:gd name="connsiteY52" fmla="*/ 100293 h 689960"/>
                  <a:gd name="connsiteX53" fmla="*/ 5210 w 1000935"/>
                  <a:gd name="connsiteY53" fmla="*/ 84663 h 689960"/>
                  <a:gd name="connsiteX54" fmla="*/ 11723 w 1000935"/>
                  <a:gd name="connsiteY54" fmla="*/ 59916 h 689960"/>
                  <a:gd name="connsiteX55" fmla="*/ 24748 w 1000935"/>
                  <a:gd name="connsiteY55" fmla="*/ 52101 h 689960"/>
                  <a:gd name="connsiteX56" fmla="*/ 27353 w 1000935"/>
                  <a:gd name="connsiteY56" fmla="*/ 71638 h 689960"/>
                  <a:gd name="connsiteX57" fmla="*/ 48193 w 1000935"/>
                  <a:gd name="connsiteY57" fmla="*/ 80756 h 689960"/>
                  <a:gd name="connsiteX58" fmla="*/ 63823 w 1000935"/>
                  <a:gd name="connsiteY58" fmla="*/ 78151 h 689960"/>
                  <a:gd name="connsiteX59" fmla="*/ 78151 w 1000935"/>
                  <a:gd name="connsiteY59" fmla="*/ 84663 h 689960"/>
                  <a:gd name="connsiteX60" fmla="*/ 96386 w 1000935"/>
                  <a:gd name="connsiteY60" fmla="*/ 72941 h 689960"/>
                  <a:gd name="connsiteX61" fmla="*/ 101596 w 1000935"/>
                  <a:gd name="connsiteY61" fmla="*/ 59916 h 689960"/>
                  <a:gd name="connsiteX62" fmla="*/ 112016 w 1000935"/>
                  <a:gd name="connsiteY62" fmla="*/ 61218 h 689960"/>
                  <a:gd name="connsiteX63" fmla="*/ 149789 w 1000935"/>
                  <a:gd name="connsiteY63" fmla="*/ 62521 h 689960"/>
                  <a:gd name="connsiteX64" fmla="*/ 166721 w 1000935"/>
                  <a:gd name="connsiteY64" fmla="*/ 54706 h 689960"/>
                  <a:gd name="connsiteX65" fmla="*/ 182351 w 1000935"/>
                  <a:gd name="connsiteY65" fmla="*/ 42983 h 689960"/>
                  <a:gd name="connsiteX66" fmla="*/ 224032 w 1000935"/>
                  <a:gd name="connsiteY66" fmla="*/ 37773 h 689960"/>
                  <a:gd name="connsiteX67" fmla="*/ 227939 w 1000935"/>
                  <a:gd name="connsiteY67" fmla="*/ 29958 h 689960"/>
                  <a:gd name="connsiteX68" fmla="*/ 252687 w 1000935"/>
                  <a:gd name="connsiteY68" fmla="*/ 27353 h 689960"/>
                  <a:gd name="connsiteX69" fmla="*/ 269619 w 1000935"/>
                  <a:gd name="connsiteY69" fmla="*/ 19538 h 689960"/>
                  <a:gd name="connsiteX70" fmla="*/ 277434 w 1000935"/>
                  <a:gd name="connsiteY70" fmla="*/ 27353 h 689960"/>
                  <a:gd name="connsiteX71" fmla="*/ 280040 w 1000935"/>
                  <a:gd name="connsiteY71" fmla="*/ 41680 h 689960"/>
                  <a:gd name="connsiteX72" fmla="*/ 304787 w 1000935"/>
                  <a:gd name="connsiteY72" fmla="*/ 22143 h 689960"/>
                  <a:gd name="connsiteX73" fmla="*/ 317812 w 1000935"/>
                  <a:gd name="connsiteY73" fmla="*/ 7815 h 689960"/>
                  <a:gd name="connsiteX74" fmla="*/ 375123 w 1000935"/>
                  <a:gd name="connsiteY74" fmla="*/ 0 h 689960"/>
                  <a:gd name="connsiteX75" fmla="*/ 380333 w 1000935"/>
                  <a:gd name="connsiteY75" fmla="*/ 24748 h 689960"/>
                  <a:gd name="connsiteX76" fmla="*/ 379030 w 1000935"/>
                  <a:gd name="connsiteY76" fmla="*/ 40378 h 689960"/>
                  <a:gd name="connsiteX77" fmla="*/ 386845 w 1000935"/>
                  <a:gd name="connsiteY77" fmla="*/ 80756 h 689960"/>
                  <a:gd name="connsiteX78" fmla="*/ 393358 w 1000935"/>
                  <a:gd name="connsiteY78" fmla="*/ 89873 h 689960"/>
                  <a:gd name="connsiteX79" fmla="*/ 406383 w 1000935"/>
                  <a:gd name="connsiteY79" fmla="*/ 82058 h 689960"/>
                  <a:gd name="connsiteX80" fmla="*/ 418105 w 1000935"/>
                  <a:gd name="connsiteY80" fmla="*/ 93781 h 689960"/>
                  <a:gd name="connsiteX81" fmla="*/ 418105 w 1000935"/>
                  <a:gd name="connsiteY81" fmla="*/ 121134 h 689960"/>
                  <a:gd name="connsiteX82" fmla="*/ 403778 w 1000935"/>
                  <a:gd name="connsiteY82" fmla="*/ 131554 h 689960"/>
                  <a:gd name="connsiteX83" fmla="*/ 394660 w 1000935"/>
                  <a:gd name="connsiteY83" fmla="*/ 123739 h 689960"/>
                  <a:gd name="connsiteX84" fmla="*/ 373820 w 1000935"/>
                  <a:gd name="connsiteY84" fmla="*/ 127646 h 689960"/>
                  <a:gd name="connsiteX85" fmla="*/ 363400 w 1000935"/>
                  <a:gd name="connsiteY85" fmla="*/ 135461 h 689960"/>
                  <a:gd name="connsiteX86" fmla="*/ 366005 w 1000935"/>
                  <a:gd name="connsiteY86" fmla="*/ 149789 h 689960"/>
                  <a:gd name="connsiteX87" fmla="*/ 359493 w 1000935"/>
                  <a:gd name="connsiteY87" fmla="*/ 157604 h 689960"/>
                  <a:gd name="connsiteX88" fmla="*/ 346467 w 1000935"/>
                  <a:gd name="connsiteY88" fmla="*/ 169327 h 689960"/>
                  <a:gd name="connsiteX89" fmla="*/ 342560 w 1000935"/>
                  <a:gd name="connsiteY89" fmla="*/ 179747 h 689960"/>
                  <a:gd name="connsiteX90" fmla="*/ 334745 w 1000935"/>
                  <a:gd name="connsiteY90" fmla="*/ 182352 h 689960"/>
                  <a:gd name="connsiteX91" fmla="*/ 325627 w 1000935"/>
                  <a:gd name="connsiteY91" fmla="*/ 208402 h 689960"/>
                  <a:gd name="connsiteX92" fmla="*/ 306090 w 1000935"/>
                  <a:gd name="connsiteY92" fmla="*/ 216217 h 689960"/>
                  <a:gd name="connsiteX93" fmla="*/ 304787 w 1000935"/>
                  <a:gd name="connsiteY93" fmla="*/ 235755 h 689960"/>
                  <a:gd name="connsiteX94" fmla="*/ 339955 w 1000935"/>
                  <a:gd name="connsiteY94" fmla="*/ 267015 h 689960"/>
                  <a:gd name="connsiteX95" fmla="*/ 336047 w 1000935"/>
                  <a:gd name="connsiteY95" fmla="*/ 282645 h 689960"/>
                  <a:gd name="connsiteX96" fmla="*/ 355585 w 1000935"/>
                  <a:gd name="connsiteY96" fmla="*/ 285250 h 689960"/>
                  <a:gd name="connsiteX97" fmla="*/ 366005 w 1000935"/>
                  <a:gd name="connsiteY97" fmla="*/ 307393 h 689960"/>
                  <a:gd name="connsiteX98" fmla="*/ 366005 w 1000935"/>
                  <a:gd name="connsiteY98" fmla="*/ 332140 h 689960"/>
                  <a:gd name="connsiteX99" fmla="*/ 354283 w 1000935"/>
                  <a:gd name="connsiteY99" fmla="*/ 334745 h 689960"/>
                  <a:gd name="connsiteX100" fmla="*/ 345165 w 1000935"/>
                  <a:gd name="connsiteY100" fmla="*/ 367308 h 689960"/>
                  <a:gd name="connsiteX101" fmla="*/ 356888 w 1000935"/>
                  <a:gd name="connsiteY101" fmla="*/ 377728 h 689960"/>
                  <a:gd name="connsiteX102" fmla="*/ 359493 w 1000935"/>
                  <a:gd name="connsiteY102" fmla="*/ 394661 h 689960"/>
                  <a:gd name="connsiteX103" fmla="*/ 377728 w 1000935"/>
                  <a:gd name="connsiteY103" fmla="*/ 382938 h 689960"/>
                  <a:gd name="connsiteX104" fmla="*/ 386845 w 1000935"/>
                  <a:gd name="connsiteY104" fmla="*/ 368611 h 689960"/>
                  <a:gd name="connsiteX105" fmla="*/ 414198 w 1000935"/>
                  <a:gd name="connsiteY105" fmla="*/ 368611 h 689960"/>
                  <a:gd name="connsiteX106" fmla="*/ 437643 w 1000935"/>
                  <a:gd name="connsiteY106" fmla="*/ 376426 h 689960"/>
                  <a:gd name="connsiteX107" fmla="*/ 448531 w 1000935"/>
                  <a:gd name="connsiteY107" fmla="*/ 374870 h 689960"/>
                  <a:gd name="connsiteX108" fmla="*/ 1000935 w 1000935"/>
                  <a:gd name="connsiteY108" fmla="*/ 576152 h 689960"/>
                  <a:gd name="connsiteX0" fmla="*/ 448531 w 1000935"/>
                  <a:gd name="connsiteY0" fmla="*/ 689960 h 689960"/>
                  <a:gd name="connsiteX1" fmla="*/ 437643 w 1000935"/>
                  <a:gd name="connsiteY1" fmla="*/ 685121 h 689960"/>
                  <a:gd name="connsiteX2" fmla="*/ 411593 w 1000935"/>
                  <a:gd name="connsiteY2" fmla="*/ 683818 h 689960"/>
                  <a:gd name="connsiteX3" fmla="*/ 405080 w 1000935"/>
                  <a:gd name="connsiteY3" fmla="*/ 682516 h 689960"/>
                  <a:gd name="connsiteX4" fmla="*/ 379030 w 1000935"/>
                  <a:gd name="connsiteY4" fmla="*/ 672096 h 689960"/>
                  <a:gd name="connsiteX5" fmla="*/ 354283 w 1000935"/>
                  <a:gd name="connsiteY5" fmla="*/ 666886 h 689960"/>
                  <a:gd name="connsiteX6" fmla="*/ 321720 w 1000935"/>
                  <a:gd name="connsiteY6" fmla="*/ 659071 h 689960"/>
                  <a:gd name="connsiteX7" fmla="*/ 303485 w 1000935"/>
                  <a:gd name="connsiteY7" fmla="*/ 657768 h 689960"/>
                  <a:gd name="connsiteX8" fmla="*/ 267014 w 1000935"/>
                  <a:gd name="connsiteY8" fmla="*/ 634323 h 689960"/>
                  <a:gd name="connsiteX9" fmla="*/ 255292 w 1000935"/>
                  <a:gd name="connsiteY9" fmla="*/ 634323 h 689960"/>
                  <a:gd name="connsiteX10" fmla="*/ 211007 w 1000935"/>
                  <a:gd name="connsiteY10" fmla="*/ 601760 h 689960"/>
                  <a:gd name="connsiteX11" fmla="*/ 204494 w 1000935"/>
                  <a:gd name="connsiteY11" fmla="*/ 560080 h 689960"/>
                  <a:gd name="connsiteX12" fmla="*/ 174536 w 1000935"/>
                  <a:gd name="connsiteY12" fmla="*/ 544450 h 689960"/>
                  <a:gd name="connsiteX13" fmla="*/ 177141 w 1000935"/>
                  <a:gd name="connsiteY13" fmla="*/ 537937 h 689960"/>
                  <a:gd name="connsiteX14" fmla="*/ 183654 w 1000935"/>
                  <a:gd name="connsiteY14" fmla="*/ 528820 h 689960"/>
                  <a:gd name="connsiteX15" fmla="*/ 201889 w 1000935"/>
                  <a:gd name="connsiteY15" fmla="*/ 527517 h 689960"/>
                  <a:gd name="connsiteX16" fmla="*/ 205797 w 1000935"/>
                  <a:gd name="connsiteY16" fmla="*/ 507979 h 689960"/>
                  <a:gd name="connsiteX17" fmla="*/ 201889 w 1000935"/>
                  <a:gd name="connsiteY17" fmla="*/ 502769 h 689960"/>
                  <a:gd name="connsiteX18" fmla="*/ 184956 w 1000935"/>
                  <a:gd name="connsiteY18" fmla="*/ 496257 h 689960"/>
                  <a:gd name="connsiteX19" fmla="*/ 183654 w 1000935"/>
                  <a:gd name="connsiteY19" fmla="*/ 483232 h 689960"/>
                  <a:gd name="connsiteX20" fmla="*/ 165419 w 1000935"/>
                  <a:gd name="connsiteY20" fmla="*/ 483232 h 689960"/>
                  <a:gd name="connsiteX21" fmla="*/ 162814 w 1000935"/>
                  <a:gd name="connsiteY21" fmla="*/ 472812 h 689960"/>
                  <a:gd name="connsiteX22" fmla="*/ 125041 w 1000935"/>
                  <a:gd name="connsiteY22" fmla="*/ 451971 h 689960"/>
                  <a:gd name="connsiteX23" fmla="*/ 110713 w 1000935"/>
                  <a:gd name="connsiteY23" fmla="*/ 453274 h 689960"/>
                  <a:gd name="connsiteX24" fmla="*/ 106806 w 1000935"/>
                  <a:gd name="connsiteY24" fmla="*/ 444156 h 689960"/>
                  <a:gd name="connsiteX25" fmla="*/ 69033 w 1000935"/>
                  <a:gd name="connsiteY25" fmla="*/ 415501 h 689960"/>
                  <a:gd name="connsiteX26" fmla="*/ 49495 w 1000935"/>
                  <a:gd name="connsiteY26" fmla="*/ 380333 h 689960"/>
                  <a:gd name="connsiteX27" fmla="*/ 0 w 1000935"/>
                  <a:gd name="connsiteY27" fmla="*/ 382938 h 689960"/>
                  <a:gd name="connsiteX28" fmla="*/ 2605 w 1000935"/>
                  <a:gd name="connsiteY28" fmla="*/ 371216 h 689960"/>
                  <a:gd name="connsiteX29" fmla="*/ 2605 w 1000935"/>
                  <a:gd name="connsiteY29" fmla="*/ 363401 h 689960"/>
                  <a:gd name="connsiteX30" fmla="*/ 9118 w 1000935"/>
                  <a:gd name="connsiteY30" fmla="*/ 358191 h 689960"/>
                  <a:gd name="connsiteX31" fmla="*/ 15630 w 1000935"/>
                  <a:gd name="connsiteY31" fmla="*/ 339955 h 689960"/>
                  <a:gd name="connsiteX32" fmla="*/ 28655 w 1000935"/>
                  <a:gd name="connsiteY32" fmla="*/ 326930 h 689960"/>
                  <a:gd name="connsiteX33" fmla="*/ 10420 w 1000935"/>
                  <a:gd name="connsiteY33" fmla="*/ 316510 h 689960"/>
                  <a:gd name="connsiteX34" fmla="*/ 24748 w 1000935"/>
                  <a:gd name="connsiteY34" fmla="*/ 294368 h 689960"/>
                  <a:gd name="connsiteX35" fmla="*/ 53403 w 1000935"/>
                  <a:gd name="connsiteY35" fmla="*/ 289158 h 689960"/>
                  <a:gd name="connsiteX36" fmla="*/ 63823 w 1000935"/>
                  <a:gd name="connsiteY36" fmla="*/ 269620 h 689960"/>
                  <a:gd name="connsiteX37" fmla="*/ 57311 w 1000935"/>
                  <a:gd name="connsiteY37" fmla="*/ 260502 h 689960"/>
                  <a:gd name="connsiteX38" fmla="*/ 49495 w 1000935"/>
                  <a:gd name="connsiteY38" fmla="*/ 244872 h 689960"/>
                  <a:gd name="connsiteX39" fmla="*/ 18235 w 1000935"/>
                  <a:gd name="connsiteY39" fmla="*/ 239662 h 689960"/>
                  <a:gd name="connsiteX40" fmla="*/ 26050 w 1000935"/>
                  <a:gd name="connsiteY40" fmla="*/ 227940 h 689960"/>
                  <a:gd name="connsiteX41" fmla="*/ 53403 w 1000935"/>
                  <a:gd name="connsiteY41" fmla="*/ 207099 h 689960"/>
                  <a:gd name="connsiteX42" fmla="*/ 44285 w 1000935"/>
                  <a:gd name="connsiteY42" fmla="*/ 184957 h 689960"/>
                  <a:gd name="connsiteX43" fmla="*/ 70336 w 1000935"/>
                  <a:gd name="connsiteY43" fmla="*/ 190167 h 689960"/>
                  <a:gd name="connsiteX44" fmla="*/ 83361 w 1000935"/>
                  <a:gd name="connsiteY44" fmla="*/ 183654 h 689960"/>
                  <a:gd name="connsiteX45" fmla="*/ 76848 w 1000935"/>
                  <a:gd name="connsiteY45" fmla="*/ 174537 h 689960"/>
                  <a:gd name="connsiteX46" fmla="*/ 82058 w 1000935"/>
                  <a:gd name="connsiteY46" fmla="*/ 169327 h 689960"/>
                  <a:gd name="connsiteX47" fmla="*/ 78151 w 1000935"/>
                  <a:gd name="connsiteY47" fmla="*/ 156301 h 689960"/>
                  <a:gd name="connsiteX48" fmla="*/ 52100 w 1000935"/>
                  <a:gd name="connsiteY48" fmla="*/ 144579 h 689960"/>
                  <a:gd name="connsiteX49" fmla="*/ 53403 w 1000935"/>
                  <a:gd name="connsiteY49" fmla="*/ 128949 h 689960"/>
                  <a:gd name="connsiteX50" fmla="*/ 42983 w 1000935"/>
                  <a:gd name="connsiteY50" fmla="*/ 112016 h 689960"/>
                  <a:gd name="connsiteX51" fmla="*/ 29958 w 1000935"/>
                  <a:gd name="connsiteY51" fmla="*/ 100293 h 689960"/>
                  <a:gd name="connsiteX52" fmla="*/ 5210 w 1000935"/>
                  <a:gd name="connsiteY52" fmla="*/ 84663 h 689960"/>
                  <a:gd name="connsiteX53" fmla="*/ 11723 w 1000935"/>
                  <a:gd name="connsiteY53" fmla="*/ 59916 h 689960"/>
                  <a:gd name="connsiteX54" fmla="*/ 24748 w 1000935"/>
                  <a:gd name="connsiteY54" fmla="*/ 52101 h 689960"/>
                  <a:gd name="connsiteX55" fmla="*/ 27353 w 1000935"/>
                  <a:gd name="connsiteY55" fmla="*/ 71638 h 689960"/>
                  <a:gd name="connsiteX56" fmla="*/ 48193 w 1000935"/>
                  <a:gd name="connsiteY56" fmla="*/ 80756 h 689960"/>
                  <a:gd name="connsiteX57" fmla="*/ 63823 w 1000935"/>
                  <a:gd name="connsiteY57" fmla="*/ 78151 h 689960"/>
                  <a:gd name="connsiteX58" fmla="*/ 78151 w 1000935"/>
                  <a:gd name="connsiteY58" fmla="*/ 84663 h 689960"/>
                  <a:gd name="connsiteX59" fmla="*/ 96386 w 1000935"/>
                  <a:gd name="connsiteY59" fmla="*/ 72941 h 689960"/>
                  <a:gd name="connsiteX60" fmla="*/ 101596 w 1000935"/>
                  <a:gd name="connsiteY60" fmla="*/ 59916 h 689960"/>
                  <a:gd name="connsiteX61" fmla="*/ 112016 w 1000935"/>
                  <a:gd name="connsiteY61" fmla="*/ 61218 h 689960"/>
                  <a:gd name="connsiteX62" fmla="*/ 149789 w 1000935"/>
                  <a:gd name="connsiteY62" fmla="*/ 62521 h 689960"/>
                  <a:gd name="connsiteX63" fmla="*/ 166721 w 1000935"/>
                  <a:gd name="connsiteY63" fmla="*/ 54706 h 689960"/>
                  <a:gd name="connsiteX64" fmla="*/ 182351 w 1000935"/>
                  <a:gd name="connsiteY64" fmla="*/ 42983 h 689960"/>
                  <a:gd name="connsiteX65" fmla="*/ 224032 w 1000935"/>
                  <a:gd name="connsiteY65" fmla="*/ 37773 h 689960"/>
                  <a:gd name="connsiteX66" fmla="*/ 227939 w 1000935"/>
                  <a:gd name="connsiteY66" fmla="*/ 29958 h 689960"/>
                  <a:gd name="connsiteX67" fmla="*/ 252687 w 1000935"/>
                  <a:gd name="connsiteY67" fmla="*/ 27353 h 689960"/>
                  <a:gd name="connsiteX68" fmla="*/ 269619 w 1000935"/>
                  <a:gd name="connsiteY68" fmla="*/ 19538 h 689960"/>
                  <a:gd name="connsiteX69" fmla="*/ 277434 w 1000935"/>
                  <a:gd name="connsiteY69" fmla="*/ 27353 h 689960"/>
                  <a:gd name="connsiteX70" fmla="*/ 280040 w 1000935"/>
                  <a:gd name="connsiteY70" fmla="*/ 41680 h 689960"/>
                  <a:gd name="connsiteX71" fmla="*/ 304787 w 1000935"/>
                  <a:gd name="connsiteY71" fmla="*/ 22143 h 689960"/>
                  <a:gd name="connsiteX72" fmla="*/ 317812 w 1000935"/>
                  <a:gd name="connsiteY72" fmla="*/ 7815 h 689960"/>
                  <a:gd name="connsiteX73" fmla="*/ 375123 w 1000935"/>
                  <a:gd name="connsiteY73" fmla="*/ 0 h 689960"/>
                  <a:gd name="connsiteX74" fmla="*/ 380333 w 1000935"/>
                  <a:gd name="connsiteY74" fmla="*/ 24748 h 689960"/>
                  <a:gd name="connsiteX75" fmla="*/ 379030 w 1000935"/>
                  <a:gd name="connsiteY75" fmla="*/ 40378 h 689960"/>
                  <a:gd name="connsiteX76" fmla="*/ 386845 w 1000935"/>
                  <a:gd name="connsiteY76" fmla="*/ 80756 h 689960"/>
                  <a:gd name="connsiteX77" fmla="*/ 393358 w 1000935"/>
                  <a:gd name="connsiteY77" fmla="*/ 89873 h 689960"/>
                  <a:gd name="connsiteX78" fmla="*/ 406383 w 1000935"/>
                  <a:gd name="connsiteY78" fmla="*/ 82058 h 689960"/>
                  <a:gd name="connsiteX79" fmla="*/ 418105 w 1000935"/>
                  <a:gd name="connsiteY79" fmla="*/ 93781 h 689960"/>
                  <a:gd name="connsiteX80" fmla="*/ 418105 w 1000935"/>
                  <a:gd name="connsiteY80" fmla="*/ 121134 h 689960"/>
                  <a:gd name="connsiteX81" fmla="*/ 403778 w 1000935"/>
                  <a:gd name="connsiteY81" fmla="*/ 131554 h 689960"/>
                  <a:gd name="connsiteX82" fmla="*/ 394660 w 1000935"/>
                  <a:gd name="connsiteY82" fmla="*/ 123739 h 689960"/>
                  <a:gd name="connsiteX83" fmla="*/ 373820 w 1000935"/>
                  <a:gd name="connsiteY83" fmla="*/ 127646 h 689960"/>
                  <a:gd name="connsiteX84" fmla="*/ 363400 w 1000935"/>
                  <a:gd name="connsiteY84" fmla="*/ 135461 h 689960"/>
                  <a:gd name="connsiteX85" fmla="*/ 366005 w 1000935"/>
                  <a:gd name="connsiteY85" fmla="*/ 149789 h 689960"/>
                  <a:gd name="connsiteX86" fmla="*/ 359493 w 1000935"/>
                  <a:gd name="connsiteY86" fmla="*/ 157604 h 689960"/>
                  <a:gd name="connsiteX87" fmla="*/ 346467 w 1000935"/>
                  <a:gd name="connsiteY87" fmla="*/ 169327 h 689960"/>
                  <a:gd name="connsiteX88" fmla="*/ 342560 w 1000935"/>
                  <a:gd name="connsiteY88" fmla="*/ 179747 h 689960"/>
                  <a:gd name="connsiteX89" fmla="*/ 334745 w 1000935"/>
                  <a:gd name="connsiteY89" fmla="*/ 182352 h 689960"/>
                  <a:gd name="connsiteX90" fmla="*/ 325627 w 1000935"/>
                  <a:gd name="connsiteY90" fmla="*/ 208402 h 689960"/>
                  <a:gd name="connsiteX91" fmla="*/ 306090 w 1000935"/>
                  <a:gd name="connsiteY91" fmla="*/ 216217 h 689960"/>
                  <a:gd name="connsiteX92" fmla="*/ 304787 w 1000935"/>
                  <a:gd name="connsiteY92" fmla="*/ 235755 h 689960"/>
                  <a:gd name="connsiteX93" fmla="*/ 339955 w 1000935"/>
                  <a:gd name="connsiteY93" fmla="*/ 267015 h 689960"/>
                  <a:gd name="connsiteX94" fmla="*/ 336047 w 1000935"/>
                  <a:gd name="connsiteY94" fmla="*/ 282645 h 689960"/>
                  <a:gd name="connsiteX95" fmla="*/ 355585 w 1000935"/>
                  <a:gd name="connsiteY95" fmla="*/ 285250 h 689960"/>
                  <a:gd name="connsiteX96" fmla="*/ 366005 w 1000935"/>
                  <a:gd name="connsiteY96" fmla="*/ 307393 h 689960"/>
                  <a:gd name="connsiteX97" fmla="*/ 366005 w 1000935"/>
                  <a:gd name="connsiteY97" fmla="*/ 332140 h 689960"/>
                  <a:gd name="connsiteX98" fmla="*/ 354283 w 1000935"/>
                  <a:gd name="connsiteY98" fmla="*/ 334745 h 689960"/>
                  <a:gd name="connsiteX99" fmla="*/ 345165 w 1000935"/>
                  <a:gd name="connsiteY99" fmla="*/ 367308 h 689960"/>
                  <a:gd name="connsiteX100" fmla="*/ 356888 w 1000935"/>
                  <a:gd name="connsiteY100" fmla="*/ 377728 h 689960"/>
                  <a:gd name="connsiteX101" fmla="*/ 359493 w 1000935"/>
                  <a:gd name="connsiteY101" fmla="*/ 394661 h 689960"/>
                  <a:gd name="connsiteX102" fmla="*/ 377728 w 1000935"/>
                  <a:gd name="connsiteY102" fmla="*/ 382938 h 689960"/>
                  <a:gd name="connsiteX103" fmla="*/ 386845 w 1000935"/>
                  <a:gd name="connsiteY103" fmla="*/ 368611 h 689960"/>
                  <a:gd name="connsiteX104" fmla="*/ 414198 w 1000935"/>
                  <a:gd name="connsiteY104" fmla="*/ 368611 h 689960"/>
                  <a:gd name="connsiteX105" fmla="*/ 437643 w 1000935"/>
                  <a:gd name="connsiteY105" fmla="*/ 376426 h 689960"/>
                  <a:gd name="connsiteX106" fmla="*/ 448531 w 1000935"/>
                  <a:gd name="connsiteY106" fmla="*/ 374870 h 689960"/>
                  <a:gd name="connsiteX107" fmla="*/ 1000935 w 1000935"/>
                  <a:gd name="connsiteY107" fmla="*/ 576152 h 689960"/>
                  <a:gd name="connsiteX0" fmla="*/ 448531 w 448531"/>
                  <a:gd name="connsiteY0" fmla="*/ 689960 h 689960"/>
                  <a:gd name="connsiteX1" fmla="*/ 437643 w 448531"/>
                  <a:gd name="connsiteY1" fmla="*/ 685121 h 689960"/>
                  <a:gd name="connsiteX2" fmla="*/ 411593 w 448531"/>
                  <a:gd name="connsiteY2" fmla="*/ 683818 h 689960"/>
                  <a:gd name="connsiteX3" fmla="*/ 405080 w 448531"/>
                  <a:gd name="connsiteY3" fmla="*/ 682516 h 689960"/>
                  <a:gd name="connsiteX4" fmla="*/ 379030 w 448531"/>
                  <a:gd name="connsiteY4" fmla="*/ 672096 h 689960"/>
                  <a:gd name="connsiteX5" fmla="*/ 354283 w 448531"/>
                  <a:gd name="connsiteY5" fmla="*/ 666886 h 689960"/>
                  <a:gd name="connsiteX6" fmla="*/ 321720 w 448531"/>
                  <a:gd name="connsiteY6" fmla="*/ 659071 h 689960"/>
                  <a:gd name="connsiteX7" fmla="*/ 303485 w 448531"/>
                  <a:gd name="connsiteY7" fmla="*/ 657768 h 689960"/>
                  <a:gd name="connsiteX8" fmla="*/ 267014 w 448531"/>
                  <a:gd name="connsiteY8" fmla="*/ 634323 h 689960"/>
                  <a:gd name="connsiteX9" fmla="*/ 255292 w 448531"/>
                  <a:gd name="connsiteY9" fmla="*/ 634323 h 689960"/>
                  <a:gd name="connsiteX10" fmla="*/ 211007 w 448531"/>
                  <a:gd name="connsiteY10" fmla="*/ 601760 h 689960"/>
                  <a:gd name="connsiteX11" fmla="*/ 204494 w 448531"/>
                  <a:gd name="connsiteY11" fmla="*/ 560080 h 689960"/>
                  <a:gd name="connsiteX12" fmla="*/ 174536 w 448531"/>
                  <a:gd name="connsiteY12" fmla="*/ 544450 h 689960"/>
                  <a:gd name="connsiteX13" fmla="*/ 177141 w 448531"/>
                  <a:gd name="connsiteY13" fmla="*/ 537937 h 689960"/>
                  <a:gd name="connsiteX14" fmla="*/ 183654 w 448531"/>
                  <a:gd name="connsiteY14" fmla="*/ 528820 h 689960"/>
                  <a:gd name="connsiteX15" fmla="*/ 201889 w 448531"/>
                  <a:gd name="connsiteY15" fmla="*/ 527517 h 689960"/>
                  <a:gd name="connsiteX16" fmla="*/ 205797 w 448531"/>
                  <a:gd name="connsiteY16" fmla="*/ 507979 h 689960"/>
                  <a:gd name="connsiteX17" fmla="*/ 201889 w 448531"/>
                  <a:gd name="connsiteY17" fmla="*/ 502769 h 689960"/>
                  <a:gd name="connsiteX18" fmla="*/ 184956 w 448531"/>
                  <a:gd name="connsiteY18" fmla="*/ 496257 h 689960"/>
                  <a:gd name="connsiteX19" fmla="*/ 183654 w 448531"/>
                  <a:gd name="connsiteY19" fmla="*/ 483232 h 689960"/>
                  <a:gd name="connsiteX20" fmla="*/ 165419 w 448531"/>
                  <a:gd name="connsiteY20" fmla="*/ 483232 h 689960"/>
                  <a:gd name="connsiteX21" fmla="*/ 162814 w 448531"/>
                  <a:gd name="connsiteY21" fmla="*/ 472812 h 689960"/>
                  <a:gd name="connsiteX22" fmla="*/ 125041 w 448531"/>
                  <a:gd name="connsiteY22" fmla="*/ 451971 h 689960"/>
                  <a:gd name="connsiteX23" fmla="*/ 110713 w 448531"/>
                  <a:gd name="connsiteY23" fmla="*/ 453274 h 689960"/>
                  <a:gd name="connsiteX24" fmla="*/ 106806 w 448531"/>
                  <a:gd name="connsiteY24" fmla="*/ 444156 h 689960"/>
                  <a:gd name="connsiteX25" fmla="*/ 69033 w 448531"/>
                  <a:gd name="connsiteY25" fmla="*/ 415501 h 689960"/>
                  <a:gd name="connsiteX26" fmla="*/ 49495 w 448531"/>
                  <a:gd name="connsiteY26" fmla="*/ 380333 h 689960"/>
                  <a:gd name="connsiteX27" fmla="*/ 0 w 448531"/>
                  <a:gd name="connsiteY27" fmla="*/ 382938 h 689960"/>
                  <a:gd name="connsiteX28" fmla="*/ 2605 w 448531"/>
                  <a:gd name="connsiteY28" fmla="*/ 371216 h 689960"/>
                  <a:gd name="connsiteX29" fmla="*/ 2605 w 448531"/>
                  <a:gd name="connsiteY29" fmla="*/ 363401 h 689960"/>
                  <a:gd name="connsiteX30" fmla="*/ 9118 w 448531"/>
                  <a:gd name="connsiteY30" fmla="*/ 358191 h 689960"/>
                  <a:gd name="connsiteX31" fmla="*/ 15630 w 448531"/>
                  <a:gd name="connsiteY31" fmla="*/ 339955 h 689960"/>
                  <a:gd name="connsiteX32" fmla="*/ 28655 w 448531"/>
                  <a:gd name="connsiteY32" fmla="*/ 326930 h 689960"/>
                  <a:gd name="connsiteX33" fmla="*/ 10420 w 448531"/>
                  <a:gd name="connsiteY33" fmla="*/ 316510 h 689960"/>
                  <a:gd name="connsiteX34" fmla="*/ 24748 w 448531"/>
                  <a:gd name="connsiteY34" fmla="*/ 294368 h 689960"/>
                  <a:gd name="connsiteX35" fmla="*/ 53403 w 448531"/>
                  <a:gd name="connsiteY35" fmla="*/ 289158 h 689960"/>
                  <a:gd name="connsiteX36" fmla="*/ 63823 w 448531"/>
                  <a:gd name="connsiteY36" fmla="*/ 269620 h 689960"/>
                  <a:gd name="connsiteX37" fmla="*/ 57311 w 448531"/>
                  <a:gd name="connsiteY37" fmla="*/ 260502 h 689960"/>
                  <a:gd name="connsiteX38" fmla="*/ 49495 w 448531"/>
                  <a:gd name="connsiteY38" fmla="*/ 244872 h 689960"/>
                  <a:gd name="connsiteX39" fmla="*/ 18235 w 448531"/>
                  <a:gd name="connsiteY39" fmla="*/ 239662 h 689960"/>
                  <a:gd name="connsiteX40" fmla="*/ 26050 w 448531"/>
                  <a:gd name="connsiteY40" fmla="*/ 227940 h 689960"/>
                  <a:gd name="connsiteX41" fmla="*/ 53403 w 448531"/>
                  <a:gd name="connsiteY41" fmla="*/ 207099 h 689960"/>
                  <a:gd name="connsiteX42" fmla="*/ 44285 w 448531"/>
                  <a:gd name="connsiteY42" fmla="*/ 184957 h 689960"/>
                  <a:gd name="connsiteX43" fmla="*/ 70336 w 448531"/>
                  <a:gd name="connsiteY43" fmla="*/ 190167 h 689960"/>
                  <a:gd name="connsiteX44" fmla="*/ 83361 w 448531"/>
                  <a:gd name="connsiteY44" fmla="*/ 183654 h 689960"/>
                  <a:gd name="connsiteX45" fmla="*/ 76848 w 448531"/>
                  <a:gd name="connsiteY45" fmla="*/ 174537 h 689960"/>
                  <a:gd name="connsiteX46" fmla="*/ 82058 w 448531"/>
                  <a:gd name="connsiteY46" fmla="*/ 169327 h 689960"/>
                  <a:gd name="connsiteX47" fmla="*/ 78151 w 448531"/>
                  <a:gd name="connsiteY47" fmla="*/ 156301 h 689960"/>
                  <a:gd name="connsiteX48" fmla="*/ 52100 w 448531"/>
                  <a:gd name="connsiteY48" fmla="*/ 144579 h 689960"/>
                  <a:gd name="connsiteX49" fmla="*/ 53403 w 448531"/>
                  <a:gd name="connsiteY49" fmla="*/ 128949 h 689960"/>
                  <a:gd name="connsiteX50" fmla="*/ 42983 w 448531"/>
                  <a:gd name="connsiteY50" fmla="*/ 112016 h 689960"/>
                  <a:gd name="connsiteX51" fmla="*/ 29958 w 448531"/>
                  <a:gd name="connsiteY51" fmla="*/ 100293 h 689960"/>
                  <a:gd name="connsiteX52" fmla="*/ 5210 w 448531"/>
                  <a:gd name="connsiteY52" fmla="*/ 84663 h 689960"/>
                  <a:gd name="connsiteX53" fmla="*/ 11723 w 448531"/>
                  <a:gd name="connsiteY53" fmla="*/ 59916 h 689960"/>
                  <a:gd name="connsiteX54" fmla="*/ 24748 w 448531"/>
                  <a:gd name="connsiteY54" fmla="*/ 52101 h 689960"/>
                  <a:gd name="connsiteX55" fmla="*/ 27353 w 448531"/>
                  <a:gd name="connsiteY55" fmla="*/ 71638 h 689960"/>
                  <a:gd name="connsiteX56" fmla="*/ 48193 w 448531"/>
                  <a:gd name="connsiteY56" fmla="*/ 80756 h 689960"/>
                  <a:gd name="connsiteX57" fmla="*/ 63823 w 448531"/>
                  <a:gd name="connsiteY57" fmla="*/ 78151 h 689960"/>
                  <a:gd name="connsiteX58" fmla="*/ 78151 w 448531"/>
                  <a:gd name="connsiteY58" fmla="*/ 84663 h 689960"/>
                  <a:gd name="connsiteX59" fmla="*/ 96386 w 448531"/>
                  <a:gd name="connsiteY59" fmla="*/ 72941 h 689960"/>
                  <a:gd name="connsiteX60" fmla="*/ 101596 w 448531"/>
                  <a:gd name="connsiteY60" fmla="*/ 59916 h 689960"/>
                  <a:gd name="connsiteX61" fmla="*/ 112016 w 448531"/>
                  <a:gd name="connsiteY61" fmla="*/ 61218 h 689960"/>
                  <a:gd name="connsiteX62" fmla="*/ 149789 w 448531"/>
                  <a:gd name="connsiteY62" fmla="*/ 62521 h 689960"/>
                  <a:gd name="connsiteX63" fmla="*/ 166721 w 448531"/>
                  <a:gd name="connsiteY63" fmla="*/ 54706 h 689960"/>
                  <a:gd name="connsiteX64" fmla="*/ 182351 w 448531"/>
                  <a:gd name="connsiteY64" fmla="*/ 42983 h 689960"/>
                  <a:gd name="connsiteX65" fmla="*/ 224032 w 448531"/>
                  <a:gd name="connsiteY65" fmla="*/ 37773 h 689960"/>
                  <a:gd name="connsiteX66" fmla="*/ 227939 w 448531"/>
                  <a:gd name="connsiteY66" fmla="*/ 29958 h 689960"/>
                  <a:gd name="connsiteX67" fmla="*/ 252687 w 448531"/>
                  <a:gd name="connsiteY67" fmla="*/ 27353 h 689960"/>
                  <a:gd name="connsiteX68" fmla="*/ 269619 w 448531"/>
                  <a:gd name="connsiteY68" fmla="*/ 19538 h 689960"/>
                  <a:gd name="connsiteX69" fmla="*/ 277434 w 448531"/>
                  <a:gd name="connsiteY69" fmla="*/ 27353 h 689960"/>
                  <a:gd name="connsiteX70" fmla="*/ 280040 w 448531"/>
                  <a:gd name="connsiteY70" fmla="*/ 41680 h 689960"/>
                  <a:gd name="connsiteX71" fmla="*/ 304787 w 448531"/>
                  <a:gd name="connsiteY71" fmla="*/ 22143 h 689960"/>
                  <a:gd name="connsiteX72" fmla="*/ 317812 w 448531"/>
                  <a:gd name="connsiteY72" fmla="*/ 7815 h 689960"/>
                  <a:gd name="connsiteX73" fmla="*/ 375123 w 448531"/>
                  <a:gd name="connsiteY73" fmla="*/ 0 h 689960"/>
                  <a:gd name="connsiteX74" fmla="*/ 380333 w 448531"/>
                  <a:gd name="connsiteY74" fmla="*/ 24748 h 689960"/>
                  <a:gd name="connsiteX75" fmla="*/ 379030 w 448531"/>
                  <a:gd name="connsiteY75" fmla="*/ 40378 h 689960"/>
                  <a:gd name="connsiteX76" fmla="*/ 386845 w 448531"/>
                  <a:gd name="connsiteY76" fmla="*/ 80756 h 689960"/>
                  <a:gd name="connsiteX77" fmla="*/ 393358 w 448531"/>
                  <a:gd name="connsiteY77" fmla="*/ 89873 h 689960"/>
                  <a:gd name="connsiteX78" fmla="*/ 406383 w 448531"/>
                  <a:gd name="connsiteY78" fmla="*/ 82058 h 689960"/>
                  <a:gd name="connsiteX79" fmla="*/ 418105 w 448531"/>
                  <a:gd name="connsiteY79" fmla="*/ 93781 h 689960"/>
                  <a:gd name="connsiteX80" fmla="*/ 418105 w 448531"/>
                  <a:gd name="connsiteY80" fmla="*/ 121134 h 689960"/>
                  <a:gd name="connsiteX81" fmla="*/ 403778 w 448531"/>
                  <a:gd name="connsiteY81" fmla="*/ 131554 h 689960"/>
                  <a:gd name="connsiteX82" fmla="*/ 394660 w 448531"/>
                  <a:gd name="connsiteY82" fmla="*/ 123739 h 689960"/>
                  <a:gd name="connsiteX83" fmla="*/ 373820 w 448531"/>
                  <a:gd name="connsiteY83" fmla="*/ 127646 h 689960"/>
                  <a:gd name="connsiteX84" fmla="*/ 363400 w 448531"/>
                  <a:gd name="connsiteY84" fmla="*/ 135461 h 689960"/>
                  <a:gd name="connsiteX85" fmla="*/ 366005 w 448531"/>
                  <a:gd name="connsiteY85" fmla="*/ 149789 h 689960"/>
                  <a:gd name="connsiteX86" fmla="*/ 359493 w 448531"/>
                  <a:gd name="connsiteY86" fmla="*/ 157604 h 689960"/>
                  <a:gd name="connsiteX87" fmla="*/ 346467 w 448531"/>
                  <a:gd name="connsiteY87" fmla="*/ 169327 h 689960"/>
                  <a:gd name="connsiteX88" fmla="*/ 342560 w 448531"/>
                  <a:gd name="connsiteY88" fmla="*/ 179747 h 689960"/>
                  <a:gd name="connsiteX89" fmla="*/ 334745 w 448531"/>
                  <a:gd name="connsiteY89" fmla="*/ 182352 h 689960"/>
                  <a:gd name="connsiteX90" fmla="*/ 325627 w 448531"/>
                  <a:gd name="connsiteY90" fmla="*/ 208402 h 689960"/>
                  <a:gd name="connsiteX91" fmla="*/ 306090 w 448531"/>
                  <a:gd name="connsiteY91" fmla="*/ 216217 h 689960"/>
                  <a:gd name="connsiteX92" fmla="*/ 304787 w 448531"/>
                  <a:gd name="connsiteY92" fmla="*/ 235755 h 689960"/>
                  <a:gd name="connsiteX93" fmla="*/ 339955 w 448531"/>
                  <a:gd name="connsiteY93" fmla="*/ 267015 h 689960"/>
                  <a:gd name="connsiteX94" fmla="*/ 336047 w 448531"/>
                  <a:gd name="connsiteY94" fmla="*/ 282645 h 689960"/>
                  <a:gd name="connsiteX95" fmla="*/ 355585 w 448531"/>
                  <a:gd name="connsiteY95" fmla="*/ 285250 h 689960"/>
                  <a:gd name="connsiteX96" fmla="*/ 366005 w 448531"/>
                  <a:gd name="connsiteY96" fmla="*/ 307393 h 689960"/>
                  <a:gd name="connsiteX97" fmla="*/ 366005 w 448531"/>
                  <a:gd name="connsiteY97" fmla="*/ 332140 h 689960"/>
                  <a:gd name="connsiteX98" fmla="*/ 354283 w 448531"/>
                  <a:gd name="connsiteY98" fmla="*/ 334745 h 689960"/>
                  <a:gd name="connsiteX99" fmla="*/ 345165 w 448531"/>
                  <a:gd name="connsiteY99" fmla="*/ 367308 h 689960"/>
                  <a:gd name="connsiteX100" fmla="*/ 356888 w 448531"/>
                  <a:gd name="connsiteY100" fmla="*/ 377728 h 689960"/>
                  <a:gd name="connsiteX101" fmla="*/ 359493 w 448531"/>
                  <a:gd name="connsiteY101" fmla="*/ 394661 h 689960"/>
                  <a:gd name="connsiteX102" fmla="*/ 377728 w 448531"/>
                  <a:gd name="connsiteY102" fmla="*/ 382938 h 689960"/>
                  <a:gd name="connsiteX103" fmla="*/ 386845 w 448531"/>
                  <a:gd name="connsiteY103" fmla="*/ 368611 h 689960"/>
                  <a:gd name="connsiteX104" fmla="*/ 414198 w 448531"/>
                  <a:gd name="connsiteY104" fmla="*/ 368611 h 689960"/>
                  <a:gd name="connsiteX105" fmla="*/ 437643 w 448531"/>
                  <a:gd name="connsiteY105" fmla="*/ 376426 h 689960"/>
                  <a:gd name="connsiteX106" fmla="*/ 448531 w 448531"/>
                  <a:gd name="connsiteY106" fmla="*/ 374870 h 689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</a:cxnLst>
                <a:rect l="l" t="t" r="r" b="b"/>
                <a:pathLst>
                  <a:path w="448531" h="689960">
                    <a:moveTo>
                      <a:pt x="448531" y="689960"/>
                    </a:moveTo>
                    <a:lnTo>
                      <a:pt x="437643" y="685121"/>
                    </a:lnTo>
                    <a:lnTo>
                      <a:pt x="411593" y="683818"/>
                    </a:lnTo>
                    <a:lnTo>
                      <a:pt x="405080" y="682516"/>
                    </a:lnTo>
                    <a:lnTo>
                      <a:pt x="379030" y="672096"/>
                    </a:lnTo>
                    <a:lnTo>
                      <a:pt x="354283" y="666886"/>
                    </a:lnTo>
                    <a:lnTo>
                      <a:pt x="321720" y="659071"/>
                    </a:lnTo>
                    <a:lnTo>
                      <a:pt x="303485" y="657768"/>
                    </a:lnTo>
                    <a:lnTo>
                      <a:pt x="267014" y="634323"/>
                    </a:lnTo>
                    <a:lnTo>
                      <a:pt x="255292" y="634323"/>
                    </a:lnTo>
                    <a:lnTo>
                      <a:pt x="211007" y="601760"/>
                    </a:lnTo>
                    <a:lnTo>
                      <a:pt x="204494" y="560080"/>
                    </a:lnTo>
                    <a:lnTo>
                      <a:pt x="174536" y="544450"/>
                    </a:lnTo>
                    <a:lnTo>
                      <a:pt x="177141" y="537937"/>
                    </a:lnTo>
                    <a:lnTo>
                      <a:pt x="183654" y="528820"/>
                    </a:lnTo>
                    <a:lnTo>
                      <a:pt x="201889" y="527517"/>
                    </a:lnTo>
                    <a:lnTo>
                      <a:pt x="205797" y="507979"/>
                    </a:lnTo>
                    <a:lnTo>
                      <a:pt x="201889" y="502769"/>
                    </a:lnTo>
                    <a:lnTo>
                      <a:pt x="184956" y="496257"/>
                    </a:lnTo>
                    <a:lnTo>
                      <a:pt x="183654" y="483232"/>
                    </a:lnTo>
                    <a:lnTo>
                      <a:pt x="165419" y="483232"/>
                    </a:lnTo>
                    <a:lnTo>
                      <a:pt x="162814" y="472812"/>
                    </a:lnTo>
                    <a:lnTo>
                      <a:pt x="125041" y="451971"/>
                    </a:lnTo>
                    <a:lnTo>
                      <a:pt x="110713" y="453274"/>
                    </a:lnTo>
                    <a:lnTo>
                      <a:pt x="106806" y="444156"/>
                    </a:lnTo>
                    <a:lnTo>
                      <a:pt x="69033" y="415501"/>
                    </a:lnTo>
                    <a:lnTo>
                      <a:pt x="49495" y="380333"/>
                    </a:lnTo>
                    <a:lnTo>
                      <a:pt x="0" y="382938"/>
                    </a:lnTo>
                    <a:lnTo>
                      <a:pt x="2605" y="371216"/>
                    </a:lnTo>
                    <a:lnTo>
                      <a:pt x="2605" y="363401"/>
                    </a:lnTo>
                    <a:lnTo>
                      <a:pt x="9118" y="358191"/>
                    </a:lnTo>
                    <a:lnTo>
                      <a:pt x="15630" y="339955"/>
                    </a:lnTo>
                    <a:lnTo>
                      <a:pt x="28655" y="326930"/>
                    </a:lnTo>
                    <a:lnTo>
                      <a:pt x="10420" y="316510"/>
                    </a:lnTo>
                    <a:lnTo>
                      <a:pt x="24748" y="294368"/>
                    </a:lnTo>
                    <a:lnTo>
                      <a:pt x="53403" y="289158"/>
                    </a:lnTo>
                    <a:lnTo>
                      <a:pt x="63823" y="269620"/>
                    </a:lnTo>
                    <a:lnTo>
                      <a:pt x="57311" y="260502"/>
                    </a:lnTo>
                    <a:lnTo>
                      <a:pt x="49495" y="244872"/>
                    </a:lnTo>
                    <a:lnTo>
                      <a:pt x="18235" y="239662"/>
                    </a:lnTo>
                    <a:lnTo>
                      <a:pt x="26050" y="227940"/>
                    </a:lnTo>
                    <a:lnTo>
                      <a:pt x="53403" y="207099"/>
                    </a:lnTo>
                    <a:lnTo>
                      <a:pt x="44285" y="184957"/>
                    </a:lnTo>
                    <a:lnTo>
                      <a:pt x="70336" y="190167"/>
                    </a:lnTo>
                    <a:lnTo>
                      <a:pt x="83361" y="183654"/>
                    </a:lnTo>
                    <a:lnTo>
                      <a:pt x="76848" y="174537"/>
                    </a:lnTo>
                    <a:lnTo>
                      <a:pt x="82058" y="169327"/>
                    </a:lnTo>
                    <a:lnTo>
                      <a:pt x="78151" y="156301"/>
                    </a:lnTo>
                    <a:lnTo>
                      <a:pt x="52100" y="144579"/>
                    </a:lnTo>
                    <a:lnTo>
                      <a:pt x="53403" y="128949"/>
                    </a:lnTo>
                    <a:lnTo>
                      <a:pt x="42983" y="112016"/>
                    </a:lnTo>
                    <a:lnTo>
                      <a:pt x="29958" y="100293"/>
                    </a:lnTo>
                    <a:lnTo>
                      <a:pt x="5210" y="84663"/>
                    </a:lnTo>
                    <a:lnTo>
                      <a:pt x="11723" y="59916"/>
                    </a:lnTo>
                    <a:lnTo>
                      <a:pt x="24748" y="52101"/>
                    </a:lnTo>
                    <a:lnTo>
                      <a:pt x="27353" y="71638"/>
                    </a:lnTo>
                    <a:lnTo>
                      <a:pt x="48193" y="80756"/>
                    </a:lnTo>
                    <a:lnTo>
                      <a:pt x="63823" y="78151"/>
                    </a:lnTo>
                    <a:lnTo>
                      <a:pt x="78151" y="84663"/>
                    </a:lnTo>
                    <a:lnTo>
                      <a:pt x="96386" y="72941"/>
                    </a:lnTo>
                    <a:lnTo>
                      <a:pt x="101596" y="59916"/>
                    </a:lnTo>
                    <a:lnTo>
                      <a:pt x="112016" y="61218"/>
                    </a:lnTo>
                    <a:lnTo>
                      <a:pt x="149789" y="62521"/>
                    </a:lnTo>
                    <a:lnTo>
                      <a:pt x="166721" y="54706"/>
                    </a:lnTo>
                    <a:lnTo>
                      <a:pt x="182351" y="42983"/>
                    </a:lnTo>
                    <a:lnTo>
                      <a:pt x="224032" y="37773"/>
                    </a:lnTo>
                    <a:lnTo>
                      <a:pt x="227939" y="29958"/>
                    </a:lnTo>
                    <a:lnTo>
                      <a:pt x="252687" y="27353"/>
                    </a:lnTo>
                    <a:lnTo>
                      <a:pt x="269619" y="19538"/>
                    </a:lnTo>
                    <a:lnTo>
                      <a:pt x="277434" y="27353"/>
                    </a:lnTo>
                    <a:lnTo>
                      <a:pt x="280040" y="41680"/>
                    </a:lnTo>
                    <a:lnTo>
                      <a:pt x="304787" y="22143"/>
                    </a:lnTo>
                    <a:lnTo>
                      <a:pt x="317812" y="7815"/>
                    </a:lnTo>
                    <a:lnTo>
                      <a:pt x="375123" y="0"/>
                    </a:lnTo>
                    <a:lnTo>
                      <a:pt x="380333" y="24748"/>
                    </a:lnTo>
                    <a:lnTo>
                      <a:pt x="379030" y="40378"/>
                    </a:lnTo>
                    <a:lnTo>
                      <a:pt x="386845" y="80756"/>
                    </a:lnTo>
                    <a:lnTo>
                      <a:pt x="393358" y="89873"/>
                    </a:lnTo>
                    <a:lnTo>
                      <a:pt x="406383" y="82058"/>
                    </a:lnTo>
                    <a:lnTo>
                      <a:pt x="418105" y="93781"/>
                    </a:lnTo>
                    <a:lnTo>
                      <a:pt x="418105" y="121134"/>
                    </a:lnTo>
                    <a:lnTo>
                      <a:pt x="403778" y="131554"/>
                    </a:lnTo>
                    <a:lnTo>
                      <a:pt x="394660" y="123739"/>
                    </a:lnTo>
                    <a:lnTo>
                      <a:pt x="373820" y="127646"/>
                    </a:lnTo>
                    <a:lnTo>
                      <a:pt x="363400" y="135461"/>
                    </a:lnTo>
                    <a:lnTo>
                      <a:pt x="366005" y="149789"/>
                    </a:lnTo>
                    <a:lnTo>
                      <a:pt x="359493" y="157604"/>
                    </a:lnTo>
                    <a:lnTo>
                      <a:pt x="346467" y="169327"/>
                    </a:lnTo>
                    <a:lnTo>
                      <a:pt x="342560" y="179747"/>
                    </a:lnTo>
                    <a:lnTo>
                      <a:pt x="334745" y="182352"/>
                    </a:lnTo>
                    <a:lnTo>
                      <a:pt x="325627" y="208402"/>
                    </a:lnTo>
                    <a:lnTo>
                      <a:pt x="306090" y="216217"/>
                    </a:lnTo>
                    <a:cubicBezTo>
                      <a:pt x="305656" y="222730"/>
                      <a:pt x="305221" y="229242"/>
                      <a:pt x="304787" y="235755"/>
                    </a:cubicBezTo>
                    <a:lnTo>
                      <a:pt x="339955" y="267015"/>
                    </a:lnTo>
                    <a:lnTo>
                      <a:pt x="336047" y="282645"/>
                    </a:lnTo>
                    <a:lnTo>
                      <a:pt x="355585" y="285250"/>
                    </a:lnTo>
                    <a:lnTo>
                      <a:pt x="366005" y="307393"/>
                    </a:lnTo>
                    <a:lnTo>
                      <a:pt x="366005" y="332140"/>
                    </a:lnTo>
                    <a:lnTo>
                      <a:pt x="354283" y="334745"/>
                    </a:lnTo>
                    <a:lnTo>
                      <a:pt x="345165" y="367308"/>
                    </a:lnTo>
                    <a:lnTo>
                      <a:pt x="356888" y="377728"/>
                    </a:lnTo>
                    <a:lnTo>
                      <a:pt x="359493" y="394661"/>
                    </a:lnTo>
                    <a:lnTo>
                      <a:pt x="377728" y="382938"/>
                    </a:lnTo>
                    <a:lnTo>
                      <a:pt x="386845" y="368611"/>
                    </a:lnTo>
                    <a:lnTo>
                      <a:pt x="414198" y="368611"/>
                    </a:lnTo>
                    <a:lnTo>
                      <a:pt x="437643" y="376426"/>
                    </a:lnTo>
                    <a:lnTo>
                      <a:pt x="448531" y="374870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634" name="グループ化 633">
              <a:extLst>
                <a:ext uri="{FF2B5EF4-FFF2-40B4-BE49-F238E27FC236}">
                  <a16:creationId xmlns:a16="http://schemas.microsoft.com/office/drawing/2014/main" id="{92701268-CF01-ACFA-E1A5-07CC59233679}"/>
                </a:ext>
              </a:extLst>
            </p:cNvPr>
            <p:cNvGrpSpPr/>
            <p:nvPr/>
          </p:nvGrpSpPr>
          <p:grpSpPr>
            <a:xfrm>
              <a:off x="4182495" y="1164170"/>
              <a:ext cx="1691573" cy="803024"/>
              <a:chOff x="1229745" y="1164170"/>
              <a:chExt cx="1691573" cy="803024"/>
            </a:xfrm>
          </p:grpSpPr>
          <p:sp>
            <p:nvSpPr>
              <p:cNvPr id="635" name="正方形/長方形 634">
                <a:extLst>
                  <a:ext uri="{FF2B5EF4-FFF2-40B4-BE49-F238E27FC236}">
                    <a16:creationId xmlns:a16="http://schemas.microsoft.com/office/drawing/2014/main" id="{D8D67E37-45DA-429A-1A7B-EB66ACF1B006}"/>
                  </a:ext>
                </a:extLst>
              </p:cNvPr>
              <p:cNvSpPr/>
              <p:nvPr/>
            </p:nvSpPr>
            <p:spPr>
              <a:xfrm>
                <a:off x="2652014" y="1458511"/>
                <a:ext cx="269304" cy="153889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兵庫</a:t>
                </a:r>
              </a:p>
            </p:txBody>
          </p:sp>
          <p:sp>
            <p:nvSpPr>
              <p:cNvPr id="636" name="正方形/長方形 635">
                <a:extLst>
                  <a:ext uri="{FF2B5EF4-FFF2-40B4-BE49-F238E27FC236}">
                    <a16:creationId xmlns:a16="http://schemas.microsoft.com/office/drawing/2014/main" id="{B5C06FCE-D0EB-8729-B98F-0362D1D8F756}"/>
                  </a:ext>
                </a:extLst>
              </p:cNvPr>
              <p:cNvSpPr/>
              <p:nvPr/>
            </p:nvSpPr>
            <p:spPr>
              <a:xfrm>
                <a:off x="1977998" y="1164170"/>
                <a:ext cx="423194" cy="24622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鳥取</a:t>
                </a:r>
              </a:p>
            </p:txBody>
          </p:sp>
          <p:sp>
            <p:nvSpPr>
              <p:cNvPr id="637" name="正方形/長方形 636">
                <a:extLst>
                  <a:ext uri="{FF2B5EF4-FFF2-40B4-BE49-F238E27FC236}">
                    <a16:creationId xmlns:a16="http://schemas.microsoft.com/office/drawing/2014/main" id="{FC9FD82A-DCEF-917B-0446-4A5B1BF1142D}"/>
                  </a:ext>
                </a:extLst>
              </p:cNvPr>
              <p:cNvSpPr/>
              <p:nvPr/>
            </p:nvSpPr>
            <p:spPr>
              <a:xfrm rot="19268282">
                <a:off x="1229745" y="1500707"/>
                <a:ext cx="269304" cy="153889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島根</a:t>
                </a:r>
              </a:p>
            </p:txBody>
          </p:sp>
          <p:sp>
            <p:nvSpPr>
              <p:cNvPr id="638" name="正方形/長方形 637">
                <a:extLst>
                  <a:ext uri="{FF2B5EF4-FFF2-40B4-BE49-F238E27FC236}">
                    <a16:creationId xmlns:a16="http://schemas.microsoft.com/office/drawing/2014/main" id="{C5B8B2BD-95D1-562F-6AF0-8E1C493DC5A0}"/>
                  </a:ext>
                </a:extLst>
              </p:cNvPr>
              <p:cNvSpPr/>
              <p:nvPr/>
            </p:nvSpPr>
            <p:spPr>
              <a:xfrm>
                <a:off x="2020084" y="1601879"/>
                <a:ext cx="269304" cy="153889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岡山</a:t>
                </a:r>
              </a:p>
            </p:txBody>
          </p:sp>
          <p:sp>
            <p:nvSpPr>
              <p:cNvPr id="639" name="正方形/長方形 638">
                <a:extLst>
                  <a:ext uri="{FF2B5EF4-FFF2-40B4-BE49-F238E27FC236}">
                    <a16:creationId xmlns:a16="http://schemas.microsoft.com/office/drawing/2014/main" id="{03B21EC2-88CE-0CBB-3C33-1F7D72A29E07}"/>
                  </a:ext>
                </a:extLst>
              </p:cNvPr>
              <p:cNvSpPr/>
              <p:nvPr/>
            </p:nvSpPr>
            <p:spPr>
              <a:xfrm>
                <a:off x="1384973" y="1813305"/>
                <a:ext cx="269304" cy="153889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広島</a:t>
                </a:r>
              </a:p>
            </p:txBody>
          </p:sp>
        </p:grpSp>
      </p:grpSp>
      <p:grpSp>
        <p:nvGrpSpPr>
          <p:cNvPr id="707" name="グループ化 706">
            <a:extLst>
              <a:ext uri="{FF2B5EF4-FFF2-40B4-BE49-F238E27FC236}">
                <a16:creationId xmlns:a16="http://schemas.microsoft.com/office/drawing/2014/main" id="{28DE55E0-4CC6-EA0A-88B3-05156A8DEA0B}"/>
              </a:ext>
            </a:extLst>
          </p:cNvPr>
          <p:cNvGrpSpPr/>
          <p:nvPr/>
        </p:nvGrpSpPr>
        <p:grpSpPr>
          <a:xfrm>
            <a:off x="6559956" y="999076"/>
            <a:ext cx="2725536" cy="2550441"/>
            <a:chOff x="6559956" y="999076"/>
            <a:chExt cx="2725536" cy="2550441"/>
          </a:xfrm>
        </p:grpSpPr>
        <p:grpSp>
          <p:nvGrpSpPr>
            <p:cNvPr id="640" name="グループ化 639">
              <a:extLst>
                <a:ext uri="{FF2B5EF4-FFF2-40B4-BE49-F238E27FC236}">
                  <a16:creationId xmlns:a16="http://schemas.microsoft.com/office/drawing/2014/main" id="{D65006E5-D389-07BC-8D19-0A30F0F3E885}"/>
                </a:ext>
              </a:extLst>
            </p:cNvPr>
            <p:cNvGrpSpPr/>
            <p:nvPr/>
          </p:nvGrpSpPr>
          <p:grpSpPr>
            <a:xfrm>
              <a:off x="6559956" y="999076"/>
              <a:ext cx="2725536" cy="2550441"/>
              <a:chOff x="663981" y="999076"/>
              <a:chExt cx="2725536" cy="2550441"/>
            </a:xfrm>
          </p:grpSpPr>
          <p:grpSp>
            <p:nvGrpSpPr>
              <p:cNvPr id="641" name="グループ化 640">
                <a:extLst>
                  <a:ext uri="{FF2B5EF4-FFF2-40B4-BE49-F238E27FC236}">
                    <a16:creationId xmlns:a16="http://schemas.microsoft.com/office/drawing/2014/main" id="{2715003B-7726-485B-B79F-E7390180E88B}"/>
                  </a:ext>
                </a:extLst>
              </p:cNvPr>
              <p:cNvGrpSpPr/>
              <p:nvPr/>
            </p:nvGrpSpPr>
            <p:grpSpPr>
              <a:xfrm>
                <a:off x="663981" y="999076"/>
                <a:ext cx="2725535" cy="2550441"/>
                <a:chOff x="663981" y="999076"/>
                <a:chExt cx="2725535" cy="2550441"/>
              </a:xfrm>
            </p:grpSpPr>
            <p:sp>
              <p:nvSpPr>
                <p:cNvPr id="643" name="フリーフォーム: 図形 642">
                  <a:extLst>
                    <a:ext uri="{FF2B5EF4-FFF2-40B4-BE49-F238E27FC236}">
                      <a16:creationId xmlns:a16="http://schemas.microsoft.com/office/drawing/2014/main" id="{D2C58BA8-8132-F8B4-9F22-9FB61B27BA6A}"/>
                    </a:ext>
                  </a:extLst>
                </p:cNvPr>
                <p:cNvSpPr/>
                <p:nvPr/>
              </p:nvSpPr>
              <p:spPr>
                <a:xfrm>
                  <a:off x="2689600" y="1895202"/>
                  <a:ext cx="232499" cy="318464"/>
                </a:xfrm>
                <a:custGeom>
                  <a:avLst/>
                  <a:gdLst>
                    <a:gd name="connsiteX0" fmla="*/ 1066800 w 1133475"/>
                    <a:gd name="connsiteY0" fmla="*/ 0 h 1552575"/>
                    <a:gd name="connsiteX1" fmla="*/ 993775 w 1133475"/>
                    <a:gd name="connsiteY1" fmla="*/ 0 h 1552575"/>
                    <a:gd name="connsiteX2" fmla="*/ 885825 w 1133475"/>
                    <a:gd name="connsiteY2" fmla="*/ 174625 h 1552575"/>
                    <a:gd name="connsiteX3" fmla="*/ 781050 w 1133475"/>
                    <a:gd name="connsiteY3" fmla="*/ 273050 h 1552575"/>
                    <a:gd name="connsiteX4" fmla="*/ 695325 w 1133475"/>
                    <a:gd name="connsiteY4" fmla="*/ 288925 h 1552575"/>
                    <a:gd name="connsiteX5" fmla="*/ 558800 w 1133475"/>
                    <a:gd name="connsiteY5" fmla="*/ 511175 h 1552575"/>
                    <a:gd name="connsiteX6" fmla="*/ 485775 w 1133475"/>
                    <a:gd name="connsiteY6" fmla="*/ 520700 h 1552575"/>
                    <a:gd name="connsiteX7" fmla="*/ 419100 w 1133475"/>
                    <a:gd name="connsiteY7" fmla="*/ 600075 h 1552575"/>
                    <a:gd name="connsiteX8" fmla="*/ 165100 w 1133475"/>
                    <a:gd name="connsiteY8" fmla="*/ 1069975 h 1552575"/>
                    <a:gd name="connsiteX9" fmla="*/ 79375 w 1133475"/>
                    <a:gd name="connsiteY9" fmla="*/ 1038225 h 1552575"/>
                    <a:gd name="connsiteX10" fmla="*/ 0 w 1133475"/>
                    <a:gd name="connsiteY10" fmla="*/ 1149350 h 1552575"/>
                    <a:gd name="connsiteX11" fmla="*/ 38100 w 1133475"/>
                    <a:gd name="connsiteY11" fmla="*/ 1254125 h 1552575"/>
                    <a:gd name="connsiteX12" fmla="*/ 38100 w 1133475"/>
                    <a:gd name="connsiteY12" fmla="*/ 1343025 h 1552575"/>
                    <a:gd name="connsiteX13" fmla="*/ 149225 w 1133475"/>
                    <a:gd name="connsiteY13" fmla="*/ 1339850 h 1552575"/>
                    <a:gd name="connsiteX14" fmla="*/ 127000 w 1133475"/>
                    <a:gd name="connsiteY14" fmla="*/ 1435100 h 1552575"/>
                    <a:gd name="connsiteX15" fmla="*/ 219075 w 1133475"/>
                    <a:gd name="connsiteY15" fmla="*/ 1492250 h 1552575"/>
                    <a:gd name="connsiteX16" fmla="*/ 228600 w 1133475"/>
                    <a:gd name="connsiteY16" fmla="*/ 1552575 h 1552575"/>
                    <a:gd name="connsiteX17" fmla="*/ 361950 w 1133475"/>
                    <a:gd name="connsiteY17" fmla="*/ 1501775 h 1552575"/>
                    <a:gd name="connsiteX18" fmla="*/ 434975 w 1133475"/>
                    <a:gd name="connsiteY18" fmla="*/ 1520825 h 1552575"/>
                    <a:gd name="connsiteX19" fmla="*/ 552450 w 1133475"/>
                    <a:gd name="connsiteY19" fmla="*/ 1403350 h 1552575"/>
                    <a:gd name="connsiteX20" fmla="*/ 898525 w 1133475"/>
                    <a:gd name="connsiteY20" fmla="*/ 1263650 h 1552575"/>
                    <a:gd name="connsiteX21" fmla="*/ 869950 w 1133475"/>
                    <a:gd name="connsiteY21" fmla="*/ 1209675 h 1552575"/>
                    <a:gd name="connsiteX22" fmla="*/ 885825 w 1133475"/>
                    <a:gd name="connsiteY22" fmla="*/ 1152525 h 1552575"/>
                    <a:gd name="connsiteX23" fmla="*/ 793750 w 1133475"/>
                    <a:gd name="connsiteY23" fmla="*/ 1085850 h 1552575"/>
                    <a:gd name="connsiteX24" fmla="*/ 790575 w 1133475"/>
                    <a:gd name="connsiteY24" fmla="*/ 996950 h 1552575"/>
                    <a:gd name="connsiteX25" fmla="*/ 714375 w 1133475"/>
                    <a:gd name="connsiteY25" fmla="*/ 917575 h 1552575"/>
                    <a:gd name="connsiteX26" fmla="*/ 733425 w 1133475"/>
                    <a:gd name="connsiteY26" fmla="*/ 876300 h 1552575"/>
                    <a:gd name="connsiteX27" fmla="*/ 717550 w 1133475"/>
                    <a:gd name="connsiteY27" fmla="*/ 825500 h 1552575"/>
                    <a:gd name="connsiteX28" fmla="*/ 727075 w 1133475"/>
                    <a:gd name="connsiteY28" fmla="*/ 685800 h 1552575"/>
                    <a:gd name="connsiteX29" fmla="*/ 892175 w 1133475"/>
                    <a:gd name="connsiteY29" fmla="*/ 492125 h 1552575"/>
                    <a:gd name="connsiteX30" fmla="*/ 898525 w 1133475"/>
                    <a:gd name="connsiteY30" fmla="*/ 457200 h 1552575"/>
                    <a:gd name="connsiteX31" fmla="*/ 1025525 w 1133475"/>
                    <a:gd name="connsiteY31" fmla="*/ 352425 h 1552575"/>
                    <a:gd name="connsiteX32" fmla="*/ 1044575 w 1133475"/>
                    <a:gd name="connsiteY32" fmla="*/ 209550 h 1552575"/>
                    <a:gd name="connsiteX33" fmla="*/ 1089025 w 1133475"/>
                    <a:gd name="connsiteY33" fmla="*/ 180975 h 1552575"/>
                    <a:gd name="connsiteX34" fmla="*/ 1133475 w 1133475"/>
                    <a:gd name="connsiteY34" fmla="*/ 111125 h 1552575"/>
                    <a:gd name="connsiteX35" fmla="*/ 1066800 w 1133475"/>
                    <a:gd name="connsiteY35" fmla="*/ 0 h 1552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1133475" h="1552575">
                      <a:moveTo>
                        <a:pt x="1066800" y="0"/>
                      </a:moveTo>
                      <a:lnTo>
                        <a:pt x="993775" y="0"/>
                      </a:lnTo>
                      <a:lnTo>
                        <a:pt x="885825" y="174625"/>
                      </a:lnTo>
                      <a:lnTo>
                        <a:pt x="781050" y="273050"/>
                      </a:lnTo>
                      <a:lnTo>
                        <a:pt x="695325" y="288925"/>
                      </a:lnTo>
                      <a:lnTo>
                        <a:pt x="558800" y="511175"/>
                      </a:lnTo>
                      <a:lnTo>
                        <a:pt x="485775" y="520700"/>
                      </a:lnTo>
                      <a:lnTo>
                        <a:pt x="419100" y="600075"/>
                      </a:lnTo>
                      <a:lnTo>
                        <a:pt x="165100" y="1069975"/>
                      </a:lnTo>
                      <a:lnTo>
                        <a:pt x="79375" y="1038225"/>
                      </a:lnTo>
                      <a:lnTo>
                        <a:pt x="0" y="1149350"/>
                      </a:lnTo>
                      <a:lnTo>
                        <a:pt x="38100" y="1254125"/>
                      </a:lnTo>
                      <a:lnTo>
                        <a:pt x="38100" y="1343025"/>
                      </a:lnTo>
                      <a:lnTo>
                        <a:pt x="149225" y="1339850"/>
                      </a:lnTo>
                      <a:lnTo>
                        <a:pt x="127000" y="1435100"/>
                      </a:lnTo>
                      <a:lnTo>
                        <a:pt x="219075" y="1492250"/>
                      </a:lnTo>
                      <a:lnTo>
                        <a:pt x="228600" y="1552575"/>
                      </a:lnTo>
                      <a:lnTo>
                        <a:pt x="361950" y="1501775"/>
                      </a:lnTo>
                      <a:lnTo>
                        <a:pt x="434975" y="1520825"/>
                      </a:lnTo>
                      <a:lnTo>
                        <a:pt x="552450" y="1403350"/>
                      </a:lnTo>
                      <a:lnTo>
                        <a:pt x="898525" y="1263650"/>
                      </a:lnTo>
                      <a:lnTo>
                        <a:pt x="869950" y="1209675"/>
                      </a:lnTo>
                      <a:lnTo>
                        <a:pt x="885825" y="1152525"/>
                      </a:lnTo>
                      <a:lnTo>
                        <a:pt x="793750" y="1085850"/>
                      </a:lnTo>
                      <a:lnTo>
                        <a:pt x="790575" y="996950"/>
                      </a:lnTo>
                      <a:lnTo>
                        <a:pt x="714375" y="917575"/>
                      </a:lnTo>
                      <a:lnTo>
                        <a:pt x="733425" y="876300"/>
                      </a:lnTo>
                      <a:lnTo>
                        <a:pt x="717550" y="825500"/>
                      </a:lnTo>
                      <a:lnTo>
                        <a:pt x="727075" y="685800"/>
                      </a:lnTo>
                      <a:lnTo>
                        <a:pt x="892175" y="492125"/>
                      </a:lnTo>
                      <a:lnTo>
                        <a:pt x="898525" y="457200"/>
                      </a:lnTo>
                      <a:lnTo>
                        <a:pt x="1025525" y="352425"/>
                      </a:lnTo>
                      <a:lnTo>
                        <a:pt x="1044575" y="209550"/>
                      </a:lnTo>
                      <a:lnTo>
                        <a:pt x="1089025" y="180975"/>
                      </a:lnTo>
                      <a:lnTo>
                        <a:pt x="1133475" y="111125"/>
                      </a:lnTo>
                      <a:lnTo>
                        <a:pt x="1066800" y="0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44" name="フリーフォーム: 図形 643">
                  <a:extLst>
                    <a:ext uri="{FF2B5EF4-FFF2-40B4-BE49-F238E27FC236}">
                      <a16:creationId xmlns:a16="http://schemas.microsoft.com/office/drawing/2014/main" id="{D5089F3F-CF9B-D21E-7331-52B283776D63}"/>
                    </a:ext>
                  </a:extLst>
                </p:cNvPr>
                <p:cNvSpPr/>
                <p:nvPr/>
              </p:nvSpPr>
              <p:spPr>
                <a:xfrm>
                  <a:off x="2436914" y="1082436"/>
                  <a:ext cx="758061" cy="798439"/>
                </a:xfrm>
                <a:custGeom>
                  <a:avLst/>
                  <a:gdLst>
                    <a:gd name="connsiteX0" fmla="*/ 368300 w 3695700"/>
                    <a:gd name="connsiteY0" fmla="*/ 209550 h 3892550"/>
                    <a:gd name="connsiteX1" fmla="*/ 482600 w 3695700"/>
                    <a:gd name="connsiteY1" fmla="*/ 171450 h 3892550"/>
                    <a:gd name="connsiteX2" fmla="*/ 622300 w 3695700"/>
                    <a:gd name="connsiteY2" fmla="*/ 139700 h 3892550"/>
                    <a:gd name="connsiteX3" fmla="*/ 812800 w 3695700"/>
                    <a:gd name="connsiteY3" fmla="*/ 0 h 3892550"/>
                    <a:gd name="connsiteX4" fmla="*/ 895350 w 3695700"/>
                    <a:gd name="connsiteY4" fmla="*/ 0 h 3892550"/>
                    <a:gd name="connsiteX5" fmla="*/ 933450 w 3695700"/>
                    <a:gd name="connsiteY5" fmla="*/ 57150 h 3892550"/>
                    <a:gd name="connsiteX6" fmla="*/ 1016000 w 3695700"/>
                    <a:gd name="connsiteY6" fmla="*/ 31750 h 3892550"/>
                    <a:gd name="connsiteX7" fmla="*/ 1117600 w 3695700"/>
                    <a:gd name="connsiteY7" fmla="*/ 95250 h 3892550"/>
                    <a:gd name="connsiteX8" fmla="*/ 1231900 w 3695700"/>
                    <a:gd name="connsiteY8" fmla="*/ 44450 h 3892550"/>
                    <a:gd name="connsiteX9" fmla="*/ 1346200 w 3695700"/>
                    <a:gd name="connsiteY9" fmla="*/ 44450 h 3892550"/>
                    <a:gd name="connsiteX10" fmla="*/ 1422400 w 3695700"/>
                    <a:gd name="connsiteY10" fmla="*/ 0 h 3892550"/>
                    <a:gd name="connsiteX11" fmla="*/ 1689100 w 3695700"/>
                    <a:gd name="connsiteY11" fmla="*/ 0 h 3892550"/>
                    <a:gd name="connsiteX12" fmla="*/ 1765300 w 3695700"/>
                    <a:gd name="connsiteY12" fmla="*/ 57150 h 3892550"/>
                    <a:gd name="connsiteX13" fmla="*/ 1854200 w 3695700"/>
                    <a:gd name="connsiteY13" fmla="*/ 31750 h 3892550"/>
                    <a:gd name="connsiteX14" fmla="*/ 1898650 w 3695700"/>
                    <a:gd name="connsiteY14" fmla="*/ 177800 h 3892550"/>
                    <a:gd name="connsiteX15" fmla="*/ 1822450 w 3695700"/>
                    <a:gd name="connsiteY15" fmla="*/ 279400 h 3892550"/>
                    <a:gd name="connsiteX16" fmla="*/ 2025650 w 3695700"/>
                    <a:gd name="connsiteY16" fmla="*/ 482600 h 3892550"/>
                    <a:gd name="connsiteX17" fmla="*/ 2019300 w 3695700"/>
                    <a:gd name="connsiteY17" fmla="*/ 558800 h 3892550"/>
                    <a:gd name="connsiteX18" fmla="*/ 2063750 w 3695700"/>
                    <a:gd name="connsiteY18" fmla="*/ 603250 h 3892550"/>
                    <a:gd name="connsiteX19" fmla="*/ 2279650 w 3695700"/>
                    <a:gd name="connsiteY19" fmla="*/ 488950 h 3892550"/>
                    <a:gd name="connsiteX20" fmla="*/ 2374900 w 3695700"/>
                    <a:gd name="connsiteY20" fmla="*/ 482600 h 3892550"/>
                    <a:gd name="connsiteX21" fmla="*/ 2419350 w 3695700"/>
                    <a:gd name="connsiteY21" fmla="*/ 571500 h 3892550"/>
                    <a:gd name="connsiteX22" fmla="*/ 2368550 w 3695700"/>
                    <a:gd name="connsiteY22" fmla="*/ 622300 h 3892550"/>
                    <a:gd name="connsiteX23" fmla="*/ 2393950 w 3695700"/>
                    <a:gd name="connsiteY23" fmla="*/ 730250 h 3892550"/>
                    <a:gd name="connsiteX24" fmla="*/ 2451100 w 3695700"/>
                    <a:gd name="connsiteY24" fmla="*/ 812800 h 3892550"/>
                    <a:gd name="connsiteX25" fmla="*/ 2432050 w 3695700"/>
                    <a:gd name="connsiteY25" fmla="*/ 977900 h 3892550"/>
                    <a:gd name="connsiteX26" fmla="*/ 2362200 w 3695700"/>
                    <a:gd name="connsiteY26" fmla="*/ 977900 h 3892550"/>
                    <a:gd name="connsiteX27" fmla="*/ 2260600 w 3695700"/>
                    <a:gd name="connsiteY27" fmla="*/ 1060450 h 3892550"/>
                    <a:gd name="connsiteX28" fmla="*/ 2241550 w 3695700"/>
                    <a:gd name="connsiteY28" fmla="*/ 1028700 h 3892550"/>
                    <a:gd name="connsiteX29" fmla="*/ 2101850 w 3695700"/>
                    <a:gd name="connsiteY29" fmla="*/ 946150 h 3892550"/>
                    <a:gd name="connsiteX30" fmla="*/ 2057400 w 3695700"/>
                    <a:gd name="connsiteY30" fmla="*/ 996950 h 3892550"/>
                    <a:gd name="connsiteX31" fmla="*/ 2044700 w 3695700"/>
                    <a:gd name="connsiteY31" fmla="*/ 1168400 h 3892550"/>
                    <a:gd name="connsiteX32" fmla="*/ 2012950 w 3695700"/>
                    <a:gd name="connsiteY32" fmla="*/ 1206500 h 3892550"/>
                    <a:gd name="connsiteX33" fmla="*/ 2051050 w 3695700"/>
                    <a:gd name="connsiteY33" fmla="*/ 1238250 h 3892550"/>
                    <a:gd name="connsiteX34" fmla="*/ 2044700 w 3695700"/>
                    <a:gd name="connsiteY34" fmla="*/ 1339850 h 3892550"/>
                    <a:gd name="connsiteX35" fmla="*/ 2305050 w 3695700"/>
                    <a:gd name="connsiteY35" fmla="*/ 1441450 h 3892550"/>
                    <a:gd name="connsiteX36" fmla="*/ 2336800 w 3695700"/>
                    <a:gd name="connsiteY36" fmla="*/ 1504950 h 3892550"/>
                    <a:gd name="connsiteX37" fmla="*/ 2438400 w 3695700"/>
                    <a:gd name="connsiteY37" fmla="*/ 1504950 h 3892550"/>
                    <a:gd name="connsiteX38" fmla="*/ 2514600 w 3695700"/>
                    <a:gd name="connsiteY38" fmla="*/ 1587500 h 3892550"/>
                    <a:gd name="connsiteX39" fmla="*/ 2622550 w 3695700"/>
                    <a:gd name="connsiteY39" fmla="*/ 1524000 h 3892550"/>
                    <a:gd name="connsiteX40" fmla="*/ 2768600 w 3695700"/>
                    <a:gd name="connsiteY40" fmla="*/ 1524000 h 3892550"/>
                    <a:gd name="connsiteX41" fmla="*/ 2787650 w 3695700"/>
                    <a:gd name="connsiteY41" fmla="*/ 1600200 h 3892550"/>
                    <a:gd name="connsiteX42" fmla="*/ 2736850 w 3695700"/>
                    <a:gd name="connsiteY42" fmla="*/ 1651000 h 3892550"/>
                    <a:gd name="connsiteX43" fmla="*/ 2844800 w 3695700"/>
                    <a:gd name="connsiteY43" fmla="*/ 1689100 h 3892550"/>
                    <a:gd name="connsiteX44" fmla="*/ 2895600 w 3695700"/>
                    <a:gd name="connsiteY44" fmla="*/ 1733550 h 3892550"/>
                    <a:gd name="connsiteX45" fmla="*/ 2857500 w 3695700"/>
                    <a:gd name="connsiteY45" fmla="*/ 1822450 h 3892550"/>
                    <a:gd name="connsiteX46" fmla="*/ 2927350 w 3695700"/>
                    <a:gd name="connsiteY46" fmla="*/ 1892300 h 3892550"/>
                    <a:gd name="connsiteX47" fmla="*/ 2971800 w 3695700"/>
                    <a:gd name="connsiteY47" fmla="*/ 1879600 h 3892550"/>
                    <a:gd name="connsiteX48" fmla="*/ 2990850 w 3695700"/>
                    <a:gd name="connsiteY48" fmla="*/ 1841500 h 3892550"/>
                    <a:gd name="connsiteX49" fmla="*/ 3098800 w 3695700"/>
                    <a:gd name="connsiteY49" fmla="*/ 1835150 h 3892550"/>
                    <a:gd name="connsiteX50" fmla="*/ 3187700 w 3695700"/>
                    <a:gd name="connsiteY50" fmla="*/ 1879600 h 3892550"/>
                    <a:gd name="connsiteX51" fmla="*/ 3124200 w 3695700"/>
                    <a:gd name="connsiteY51" fmla="*/ 1943100 h 3892550"/>
                    <a:gd name="connsiteX52" fmla="*/ 3187700 w 3695700"/>
                    <a:gd name="connsiteY52" fmla="*/ 1962150 h 3892550"/>
                    <a:gd name="connsiteX53" fmla="*/ 3276600 w 3695700"/>
                    <a:gd name="connsiteY53" fmla="*/ 1936750 h 3892550"/>
                    <a:gd name="connsiteX54" fmla="*/ 3276600 w 3695700"/>
                    <a:gd name="connsiteY54" fmla="*/ 1936750 h 3892550"/>
                    <a:gd name="connsiteX55" fmla="*/ 3314700 w 3695700"/>
                    <a:gd name="connsiteY55" fmla="*/ 1987550 h 3892550"/>
                    <a:gd name="connsiteX56" fmla="*/ 3492500 w 3695700"/>
                    <a:gd name="connsiteY56" fmla="*/ 2012950 h 3892550"/>
                    <a:gd name="connsiteX57" fmla="*/ 3473450 w 3695700"/>
                    <a:gd name="connsiteY57" fmla="*/ 2082800 h 3892550"/>
                    <a:gd name="connsiteX58" fmla="*/ 3505200 w 3695700"/>
                    <a:gd name="connsiteY58" fmla="*/ 2184400 h 3892550"/>
                    <a:gd name="connsiteX59" fmla="*/ 3409950 w 3695700"/>
                    <a:gd name="connsiteY59" fmla="*/ 2305050 h 3892550"/>
                    <a:gd name="connsiteX60" fmla="*/ 3340100 w 3695700"/>
                    <a:gd name="connsiteY60" fmla="*/ 2317750 h 3892550"/>
                    <a:gd name="connsiteX61" fmla="*/ 3295650 w 3695700"/>
                    <a:gd name="connsiteY61" fmla="*/ 2368550 h 3892550"/>
                    <a:gd name="connsiteX62" fmla="*/ 3352800 w 3695700"/>
                    <a:gd name="connsiteY62" fmla="*/ 2413000 h 3892550"/>
                    <a:gd name="connsiteX63" fmla="*/ 3378200 w 3695700"/>
                    <a:gd name="connsiteY63" fmla="*/ 2552700 h 3892550"/>
                    <a:gd name="connsiteX64" fmla="*/ 3340100 w 3695700"/>
                    <a:gd name="connsiteY64" fmla="*/ 2609850 h 3892550"/>
                    <a:gd name="connsiteX65" fmla="*/ 3390900 w 3695700"/>
                    <a:gd name="connsiteY65" fmla="*/ 2673350 h 3892550"/>
                    <a:gd name="connsiteX66" fmla="*/ 3454400 w 3695700"/>
                    <a:gd name="connsiteY66" fmla="*/ 2660650 h 3892550"/>
                    <a:gd name="connsiteX67" fmla="*/ 3498850 w 3695700"/>
                    <a:gd name="connsiteY67" fmla="*/ 2705100 h 3892550"/>
                    <a:gd name="connsiteX68" fmla="*/ 3657600 w 3695700"/>
                    <a:gd name="connsiteY68" fmla="*/ 2749550 h 3892550"/>
                    <a:gd name="connsiteX69" fmla="*/ 3695700 w 3695700"/>
                    <a:gd name="connsiteY69" fmla="*/ 2768600 h 3892550"/>
                    <a:gd name="connsiteX70" fmla="*/ 3689350 w 3695700"/>
                    <a:gd name="connsiteY70" fmla="*/ 2813050 h 3892550"/>
                    <a:gd name="connsiteX71" fmla="*/ 3587750 w 3695700"/>
                    <a:gd name="connsiteY71" fmla="*/ 2806700 h 3892550"/>
                    <a:gd name="connsiteX72" fmla="*/ 3549650 w 3695700"/>
                    <a:gd name="connsiteY72" fmla="*/ 2825750 h 3892550"/>
                    <a:gd name="connsiteX73" fmla="*/ 3625850 w 3695700"/>
                    <a:gd name="connsiteY73" fmla="*/ 2927350 h 3892550"/>
                    <a:gd name="connsiteX74" fmla="*/ 3600450 w 3695700"/>
                    <a:gd name="connsiteY74" fmla="*/ 3054350 h 3892550"/>
                    <a:gd name="connsiteX75" fmla="*/ 3581400 w 3695700"/>
                    <a:gd name="connsiteY75" fmla="*/ 3213100 h 3892550"/>
                    <a:gd name="connsiteX76" fmla="*/ 3638550 w 3695700"/>
                    <a:gd name="connsiteY76" fmla="*/ 3302000 h 3892550"/>
                    <a:gd name="connsiteX77" fmla="*/ 3625850 w 3695700"/>
                    <a:gd name="connsiteY77" fmla="*/ 3352800 h 3892550"/>
                    <a:gd name="connsiteX78" fmla="*/ 3676650 w 3695700"/>
                    <a:gd name="connsiteY78" fmla="*/ 3390900 h 3892550"/>
                    <a:gd name="connsiteX79" fmla="*/ 3670300 w 3695700"/>
                    <a:gd name="connsiteY79" fmla="*/ 3505200 h 3892550"/>
                    <a:gd name="connsiteX80" fmla="*/ 3549650 w 3695700"/>
                    <a:gd name="connsiteY80" fmla="*/ 3594100 h 3892550"/>
                    <a:gd name="connsiteX81" fmla="*/ 3409950 w 3695700"/>
                    <a:gd name="connsiteY81" fmla="*/ 3644900 h 3892550"/>
                    <a:gd name="connsiteX82" fmla="*/ 3321050 w 3695700"/>
                    <a:gd name="connsiteY82" fmla="*/ 3568700 h 3892550"/>
                    <a:gd name="connsiteX83" fmla="*/ 3244850 w 3695700"/>
                    <a:gd name="connsiteY83" fmla="*/ 3575050 h 3892550"/>
                    <a:gd name="connsiteX84" fmla="*/ 3181350 w 3695700"/>
                    <a:gd name="connsiteY84" fmla="*/ 3568700 h 3892550"/>
                    <a:gd name="connsiteX85" fmla="*/ 3130550 w 3695700"/>
                    <a:gd name="connsiteY85" fmla="*/ 3606800 h 3892550"/>
                    <a:gd name="connsiteX86" fmla="*/ 3054350 w 3695700"/>
                    <a:gd name="connsiteY86" fmla="*/ 3670300 h 3892550"/>
                    <a:gd name="connsiteX87" fmla="*/ 2990850 w 3695700"/>
                    <a:gd name="connsiteY87" fmla="*/ 3613150 h 3892550"/>
                    <a:gd name="connsiteX88" fmla="*/ 2870200 w 3695700"/>
                    <a:gd name="connsiteY88" fmla="*/ 3695700 h 3892550"/>
                    <a:gd name="connsiteX89" fmla="*/ 2838450 w 3695700"/>
                    <a:gd name="connsiteY89" fmla="*/ 3727450 h 3892550"/>
                    <a:gd name="connsiteX90" fmla="*/ 2838450 w 3695700"/>
                    <a:gd name="connsiteY90" fmla="*/ 3784600 h 3892550"/>
                    <a:gd name="connsiteX91" fmla="*/ 2432050 w 3695700"/>
                    <a:gd name="connsiteY91" fmla="*/ 3892550 h 3892550"/>
                    <a:gd name="connsiteX92" fmla="*/ 2349500 w 3695700"/>
                    <a:gd name="connsiteY92" fmla="*/ 3829050 h 3892550"/>
                    <a:gd name="connsiteX93" fmla="*/ 2184400 w 3695700"/>
                    <a:gd name="connsiteY93" fmla="*/ 3829050 h 3892550"/>
                    <a:gd name="connsiteX94" fmla="*/ 1835150 w 3695700"/>
                    <a:gd name="connsiteY94" fmla="*/ 3575050 h 3892550"/>
                    <a:gd name="connsiteX95" fmla="*/ 1752600 w 3695700"/>
                    <a:gd name="connsiteY95" fmla="*/ 3594100 h 3892550"/>
                    <a:gd name="connsiteX96" fmla="*/ 1682750 w 3695700"/>
                    <a:gd name="connsiteY96" fmla="*/ 3492500 h 3892550"/>
                    <a:gd name="connsiteX97" fmla="*/ 1619250 w 3695700"/>
                    <a:gd name="connsiteY97" fmla="*/ 3454400 h 3892550"/>
                    <a:gd name="connsiteX98" fmla="*/ 1574800 w 3695700"/>
                    <a:gd name="connsiteY98" fmla="*/ 3422650 h 3892550"/>
                    <a:gd name="connsiteX99" fmla="*/ 1530350 w 3695700"/>
                    <a:gd name="connsiteY99" fmla="*/ 3359150 h 3892550"/>
                    <a:gd name="connsiteX100" fmla="*/ 1435100 w 3695700"/>
                    <a:gd name="connsiteY100" fmla="*/ 3346450 h 3892550"/>
                    <a:gd name="connsiteX101" fmla="*/ 1358900 w 3695700"/>
                    <a:gd name="connsiteY101" fmla="*/ 3346450 h 3892550"/>
                    <a:gd name="connsiteX102" fmla="*/ 1333500 w 3695700"/>
                    <a:gd name="connsiteY102" fmla="*/ 3365500 h 3892550"/>
                    <a:gd name="connsiteX103" fmla="*/ 1162050 w 3695700"/>
                    <a:gd name="connsiteY103" fmla="*/ 3340100 h 3892550"/>
                    <a:gd name="connsiteX104" fmla="*/ 1009650 w 3695700"/>
                    <a:gd name="connsiteY104" fmla="*/ 3403600 h 3892550"/>
                    <a:gd name="connsiteX105" fmla="*/ 844550 w 3695700"/>
                    <a:gd name="connsiteY105" fmla="*/ 3327400 h 3892550"/>
                    <a:gd name="connsiteX106" fmla="*/ 787400 w 3695700"/>
                    <a:gd name="connsiteY106" fmla="*/ 3359150 h 3892550"/>
                    <a:gd name="connsiteX107" fmla="*/ 787400 w 3695700"/>
                    <a:gd name="connsiteY107" fmla="*/ 3359150 h 3892550"/>
                    <a:gd name="connsiteX108" fmla="*/ 704850 w 3695700"/>
                    <a:gd name="connsiteY108" fmla="*/ 3359150 h 3892550"/>
                    <a:gd name="connsiteX109" fmla="*/ 666750 w 3695700"/>
                    <a:gd name="connsiteY109" fmla="*/ 3340100 h 3892550"/>
                    <a:gd name="connsiteX110" fmla="*/ 666750 w 3695700"/>
                    <a:gd name="connsiteY110" fmla="*/ 3340100 h 3892550"/>
                    <a:gd name="connsiteX111" fmla="*/ 571500 w 3695700"/>
                    <a:gd name="connsiteY111" fmla="*/ 3365500 h 3892550"/>
                    <a:gd name="connsiteX112" fmla="*/ 552450 w 3695700"/>
                    <a:gd name="connsiteY112" fmla="*/ 3403600 h 3892550"/>
                    <a:gd name="connsiteX113" fmla="*/ 552450 w 3695700"/>
                    <a:gd name="connsiteY113" fmla="*/ 3448050 h 3892550"/>
                    <a:gd name="connsiteX114" fmla="*/ 488950 w 3695700"/>
                    <a:gd name="connsiteY114" fmla="*/ 3486150 h 3892550"/>
                    <a:gd name="connsiteX115" fmla="*/ 400050 w 3695700"/>
                    <a:gd name="connsiteY115" fmla="*/ 3511550 h 3892550"/>
                    <a:gd name="connsiteX116" fmla="*/ 336550 w 3695700"/>
                    <a:gd name="connsiteY116" fmla="*/ 3435350 h 3892550"/>
                    <a:gd name="connsiteX117" fmla="*/ 254000 w 3695700"/>
                    <a:gd name="connsiteY117" fmla="*/ 3486150 h 3892550"/>
                    <a:gd name="connsiteX118" fmla="*/ 203200 w 3695700"/>
                    <a:gd name="connsiteY118" fmla="*/ 3486150 h 3892550"/>
                    <a:gd name="connsiteX119" fmla="*/ 196850 w 3695700"/>
                    <a:gd name="connsiteY119" fmla="*/ 3416300 h 3892550"/>
                    <a:gd name="connsiteX120" fmla="*/ 241300 w 3695700"/>
                    <a:gd name="connsiteY120" fmla="*/ 3365500 h 3892550"/>
                    <a:gd name="connsiteX121" fmla="*/ 184150 w 3695700"/>
                    <a:gd name="connsiteY121" fmla="*/ 3327400 h 3892550"/>
                    <a:gd name="connsiteX122" fmla="*/ 184150 w 3695700"/>
                    <a:gd name="connsiteY122" fmla="*/ 3232150 h 3892550"/>
                    <a:gd name="connsiteX123" fmla="*/ 95250 w 3695700"/>
                    <a:gd name="connsiteY123" fmla="*/ 3143250 h 3892550"/>
                    <a:gd name="connsiteX124" fmla="*/ 44450 w 3695700"/>
                    <a:gd name="connsiteY124" fmla="*/ 3143250 h 3892550"/>
                    <a:gd name="connsiteX125" fmla="*/ 38100 w 3695700"/>
                    <a:gd name="connsiteY125" fmla="*/ 3086100 h 3892550"/>
                    <a:gd name="connsiteX126" fmla="*/ 6350 w 3695700"/>
                    <a:gd name="connsiteY126" fmla="*/ 3054350 h 3892550"/>
                    <a:gd name="connsiteX127" fmla="*/ 12700 w 3695700"/>
                    <a:gd name="connsiteY127" fmla="*/ 2971800 h 3892550"/>
                    <a:gd name="connsiteX128" fmla="*/ 57150 w 3695700"/>
                    <a:gd name="connsiteY128" fmla="*/ 2882900 h 3892550"/>
                    <a:gd name="connsiteX129" fmla="*/ 139700 w 3695700"/>
                    <a:gd name="connsiteY129" fmla="*/ 2857500 h 3892550"/>
                    <a:gd name="connsiteX130" fmla="*/ 63500 w 3695700"/>
                    <a:gd name="connsiteY130" fmla="*/ 2749550 h 3892550"/>
                    <a:gd name="connsiteX131" fmla="*/ 0 w 3695700"/>
                    <a:gd name="connsiteY131" fmla="*/ 2736850 h 3892550"/>
                    <a:gd name="connsiteX132" fmla="*/ 50800 w 3695700"/>
                    <a:gd name="connsiteY132" fmla="*/ 2654300 h 3892550"/>
                    <a:gd name="connsiteX133" fmla="*/ 50800 w 3695700"/>
                    <a:gd name="connsiteY133" fmla="*/ 2565400 h 3892550"/>
                    <a:gd name="connsiteX134" fmla="*/ 101600 w 3695700"/>
                    <a:gd name="connsiteY134" fmla="*/ 2514600 h 3892550"/>
                    <a:gd name="connsiteX135" fmla="*/ 38100 w 3695700"/>
                    <a:gd name="connsiteY135" fmla="*/ 2489200 h 3892550"/>
                    <a:gd name="connsiteX136" fmla="*/ 44450 w 3695700"/>
                    <a:gd name="connsiteY136" fmla="*/ 2444750 h 3892550"/>
                    <a:gd name="connsiteX137" fmla="*/ 44450 w 3695700"/>
                    <a:gd name="connsiteY137" fmla="*/ 2444750 h 3892550"/>
                    <a:gd name="connsiteX138" fmla="*/ 76200 w 3695700"/>
                    <a:gd name="connsiteY138" fmla="*/ 2381250 h 3892550"/>
                    <a:gd name="connsiteX139" fmla="*/ 177800 w 3695700"/>
                    <a:gd name="connsiteY139" fmla="*/ 2336800 h 3892550"/>
                    <a:gd name="connsiteX140" fmla="*/ 203200 w 3695700"/>
                    <a:gd name="connsiteY140" fmla="*/ 2235200 h 3892550"/>
                    <a:gd name="connsiteX141" fmla="*/ 241300 w 3695700"/>
                    <a:gd name="connsiteY141" fmla="*/ 2159000 h 3892550"/>
                    <a:gd name="connsiteX142" fmla="*/ 298450 w 3695700"/>
                    <a:gd name="connsiteY142" fmla="*/ 2139950 h 3892550"/>
                    <a:gd name="connsiteX143" fmla="*/ 336550 w 3695700"/>
                    <a:gd name="connsiteY143" fmla="*/ 2019300 h 3892550"/>
                    <a:gd name="connsiteX144" fmla="*/ 336550 w 3695700"/>
                    <a:gd name="connsiteY144" fmla="*/ 1962150 h 3892550"/>
                    <a:gd name="connsiteX145" fmla="*/ 406400 w 3695700"/>
                    <a:gd name="connsiteY145" fmla="*/ 1911350 h 3892550"/>
                    <a:gd name="connsiteX146" fmla="*/ 476250 w 3695700"/>
                    <a:gd name="connsiteY146" fmla="*/ 1943100 h 3892550"/>
                    <a:gd name="connsiteX147" fmla="*/ 476250 w 3695700"/>
                    <a:gd name="connsiteY147" fmla="*/ 1898650 h 3892550"/>
                    <a:gd name="connsiteX148" fmla="*/ 463550 w 3695700"/>
                    <a:gd name="connsiteY148" fmla="*/ 1866900 h 3892550"/>
                    <a:gd name="connsiteX149" fmla="*/ 469900 w 3695700"/>
                    <a:gd name="connsiteY149" fmla="*/ 1828800 h 3892550"/>
                    <a:gd name="connsiteX150" fmla="*/ 400050 w 3695700"/>
                    <a:gd name="connsiteY150" fmla="*/ 1778000 h 3892550"/>
                    <a:gd name="connsiteX151" fmla="*/ 374650 w 3695700"/>
                    <a:gd name="connsiteY151" fmla="*/ 1695450 h 3892550"/>
                    <a:gd name="connsiteX152" fmla="*/ 469900 w 3695700"/>
                    <a:gd name="connsiteY152" fmla="*/ 1612900 h 3892550"/>
                    <a:gd name="connsiteX153" fmla="*/ 565150 w 3695700"/>
                    <a:gd name="connsiteY153" fmla="*/ 1638300 h 3892550"/>
                    <a:gd name="connsiteX154" fmla="*/ 654050 w 3695700"/>
                    <a:gd name="connsiteY154" fmla="*/ 1587500 h 3892550"/>
                    <a:gd name="connsiteX155" fmla="*/ 787400 w 3695700"/>
                    <a:gd name="connsiteY155" fmla="*/ 1466850 h 3892550"/>
                    <a:gd name="connsiteX156" fmla="*/ 800100 w 3695700"/>
                    <a:gd name="connsiteY156" fmla="*/ 1339850 h 3892550"/>
                    <a:gd name="connsiteX157" fmla="*/ 749300 w 3695700"/>
                    <a:gd name="connsiteY157" fmla="*/ 1308100 h 3892550"/>
                    <a:gd name="connsiteX158" fmla="*/ 787400 w 3695700"/>
                    <a:gd name="connsiteY158" fmla="*/ 1162050 h 3892550"/>
                    <a:gd name="connsiteX159" fmla="*/ 679450 w 3695700"/>
                    <a:gd name="connsiteY159" fmla="*/ 1098550 h 3892550"/>
                    <a:gd name="connsiteX160" fmla="*/ 685800 w 3695700"/>
                    <a:gd name="connsiteY160" fmla="*/ 914400 h 3892550"/>
                    <a:gd name="connsiteX161" fmla="*/ 577850 w 3695700"/>
                    <a:gd name="connsiteY161" fmla="*/ 850900 h 3892550"/>
                    <a:gd name="connsiteX162" fmla="*/ 533400 w 3695700"/>
                    <a:gd name="connsiteY162" fmla="*/ 609600 h 3892550"/>
                    <a:gd name="connsiteX163" fmla="*/ 463550 w 3695700"/>
                    <a:gd name="connsiteY163" fmla="*/ 571500 h 3892550"/>
                    <a:gd name="connsiteX164" fmla="*/ 527050 w 3695700"/>
                    <a:gd name="connsiteY164" fmla="*/ 508000 h 3892550"/>
                    <a:gd name="connsiteX165" fmla="*/ 520700 w 3695700"/>
                    <a:gd name="connsiteY165" fmla="*/ 393700 h 3892550"/>
                    <a:gd name="connsiteX166" fmla="*/ 457200 w 3695700"/>
                    <a:gd name="connsiteY166" fmla="*/ 374650 h 3892550"/>
                    <a:gd name="connsiteX167" fmla="*/ 469900 w 3695700"/>
                    <a:gd name="connsiteY167" fmla="*/ 298450 h 3892550"/>
                    <a:gd name="connsiteX168" fmla="*/ 368300 w 3695700"/>
                    <a:gd name="connsiteY168" fmla="*/ 209550 h 3892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3695700" h="3892550">
                      <a:moveTo>
                        <a:pt x="368300" y="209550"/>
                      </a:moveTo>
                      <a:lnTo>
                        <a:pt x="482600" y="171450"/>
                      </a:lnTo>
                      <a:lnTo>
                        <a:pt x="622300" y="139700"/>
                      </a:lnTo>
                      <a:lnTo>
                        <a:pt x="812800" y="0"/>
                      </a:lnTo>
                      <a:lnTo>
                        <a:pt x="895350" y="0"/>
                      </a:lnTo>
                      <a:lnTo>
                        <a:pt x="933450" y="57150"/>
                      </a:lnTo>
                      <a:lnTo>
                        <a:pt x="1016000" y="31750"/>
                      </a:lnTo>
                      <a:lnTo>
                        <a:pt x="1117600" y="95250"/>
                      </a:lnTo>
                      <a:lnTo>
                        <a:pt x="1231900" y="44450"/>
                      </a:lnTo>
                      <a:lnTo>
                        <a:pt x="1346200" y="44450"/>
                      </a:lnTo>
                      <a:lnTo>
                        <a:pt x="1422400" y="0"/>
                      </a:lnTo>
                      <a:lnTo>
                        <a:pt x="1689100" y="0"/>
                      </a:lnTo>
                      <a:lnTo>
                        <a:pt x="1765300" y="57150"/>
                      </a:lnTo>
                      <a:lnTo>
                        <a:pt x="1854200" y="31750"/>
                      </a:lnTo>
                      <a:lnTo>
                        <a:pt x="1898650" y="177800"/>
                      </a:lnTo>
                      <a:lnTo>
                        <a:pt x="1822450" y="279400"/>
                      </a:lnTo>
                      <a:lnTo>
                        <a:pt x="2025650" y="482600"/>
                      </a:lnTo>
                      <a:lnTo>
                        <a:pt x="2019300" y="558800"/>
                      </a:lnTo>
                      <a:lnTo>
                        <a:pt x="2063750" y="603250"/>
                      </a:lnTo>
                      <a:lnTo>
                        <a:pt x="2279650" y="488950"/>
                      </a:lnTo>
                      <a:lnTo>
                        <a:pt x="2374900" y="482600"/>
                      </a:lnTo>
                      <a:lnTo>
                        <a:pt x="2419350" y="571500"/>
                      </a:lnTo>
                      <a:lnTo>
                        <a:pt x="2368550" y="622300"/>
                      </a:lnTo>
                      <a:lnTo>
                        <a:pt x="2393950" y="730250"/>
                      </a:lnTo>
                      <a:lnTo>
                        <a:pt x="2451100" y="812800"/>
                      </a:lnTo>
                      <a:lnTo>
                        <a:pt x="2432050" y="977900"/>
                      </a:lnTo>
                      <a:lnTo>
                        <a:pt x="2362200" y="977900"/>
                      </a:lnTo>
                      <a:lnTo>
                        <a:pt x="2260600" y="1060450"/>
                      </a:lnTo>
                      <a:lnTo>
                        <a:pt x="2241550" y="1028700"/>
                      </a:lnTo>
                      <a:lnTo>
                        <a:pt x="2101850" y="946150"/>
                      </a:lnTo>
                      <a:lnTo>
                        <a:pt x="2057400" y="996950"/>
                      </a:lnTo>
                      <a:lnTo>
                        <a:pt x="2044700" y="1168400"/>
                      </a:lnTo>
                      <a:lnTo>
                        <a:pt x="2012950" y="1206500"/>
                      </a:lnTo>
                      <a:lnTo>
                        <a:pt x="2051050" y="1238250"/>
                      </a:lnTo>
                      <a:lnTo>
                        <a:pt x="2044700" y="1339850"/>
                      </a:lnTo>
                      <a:lnTo>
                        <a:pt x="2305050" y="1441450"/>
                      </a:lnTo>
                      <a:lnTo>
                        <a:pt x="2336800" y="1504950"/>
                      </a:lnTo>
                      <a:lnTo>
                        <a:pt x="2438400" y="1504950"/>
                      </a:lnTo>
                      <a:lnTo>
                        <a:pt x="2514600" y="1587500"/>
                      </a:lnTo>
                      <a:lnTo>
                        <a:pt x="2622550" y="1524000"/>
                      </a:lnTo>
                      <a:lnTo>
                        <a:pt x="2768600" y="1524000"/>
                      </a:lnTo>
                      <a:lnTo>
                        <a:pt x="2787650" y="1600200"/>
                      </a:lnTo>
                      <a:lnTo>
                        <a:pt x="2736850" y="1651000"/>
                      </a:lnTo>
                      <a:lnTo>
                        <a:pt x="2844800" y="1689100"/>
                      </a:lnTo>
                      <a:lnTo>
                        <a:pt x="2895600" y="1733550"/>
                      </a:lnTo>
                      <a:lnTo>
                        <a:pt x="2857500" y="1822450"/>
                      </a:lnTo>
                      <a:lnTo>
                        <a:pt x="2927350" y="1892300"/>
                      </a:lnTo>
                      <a:lnTo>
                        <a:pt x="2971800" y="1879600"/>
                      </a:lnTo>
                      <a:lnTo>
                        <a:pt x="2990850" y="1841500"/>
                      </a:lnTo>
                      <a:lnTo>
                        <a:pt x="3098800" y="1835150"/>
                      </a:lnTo>
                      <a:lnTo>
                        <a:pt x="3187700" y="1879600"/>
                      </a:lnTo>
                      <a:lnTo>
                        <a:pt x="3124200" y="1943100"/>
                      </a:lnTo>
                      <a:lnTo>
                        <a:pt x="3187700" y="1962150"/>
                      </a:lnTo>
                      <a:lnTo>
                        <a:pt x="3276600" y="1936750"/>
                      </a:lnTo>
                      <a:lnTo>
                        <a:pt x="3276600" y="1936750"/>
                      </a:lnTo>
                      <a:lnTo>
                        <a:pt x="3314700" y="1987550"/>
                      </a:lnTo>
                      <a:lnTo>
                        <a:pt x="3492500" y="2012950"/>
                      </a:lnTo>
                      <a:lnTo>
                        <a:pt x="3473450" y="2082800"/>
                      </a:lnTo>
                      <a:lnTo>
                        <a:pt x="3505200" y="2184400"/>
                      </a:lnTo>
                      <a:lnTo>
                        <a:pt x="3409950" y="2305050"/>
                      </a:lnTo>
                      <a:lnTo>
                        <a:pt x="3340100" y="2317750"/>
                      </a:lnTo>
                      <a:lnTo>
                        <a:pt x="3295650" y="2368550"/>
                      </a:lnTo>
                      <a:lnTo>
                        <a:pt x="3352800" y="2413000"/>
                      </a:lnTo>
                      <a:lnTo>
                        <a:pt x="3378200" y="2552700"/>
                      </a:lnTo>
                      <a:lnTo>
                        <a:pt x="3340100" y="2609850"/>
                      </a:lnTo>
                      <a:lnTo>
                        <a:pt x="3390900" y="2673350"/>
                      </a:lnTo>
                      <a:lnTo>
                        <a:pt x="3454400" y="2660650"/>
                      </a:lnTo>
                      <a:lnTo>
                        <a:pt x="3498850" y="2705100"/>
                      </a:lnTo>
                      <a:lnTo>
                        <a:pt x="3657600" y="2749550"/>
                      </a:lnTo>
                      <a:lnTo>
                        <a:pt x="3695700" y="2768600"/>
                      </a:lnTo>
                      <a:lnTo>
                        <a:pt x="3689350" y="2813050"/>
                      </a:lnTo>
                      <a:lnTo>
                        <a:pt x="3587750" y="2806700"/>
                      </a:lnTo>
                      <a:lnTo>
                        <a:pt x="3549650" y="2825750"/>
                      </a:lnTo>
                      <a:lnTo>
                        <a:pt x="3625850" y="2927350"/>
                      </a:lnTo>
                      <a:lnTo>
                        <a:pt x="3600450" y="3054350"/>
                      </a:lnTo>
                      <a:lnTo>
                        <a:pt x="3581400" y="3213100"/>
                      </a:lnTo>
                      <a:lnTo>
                        <a:pt x="3638550" y="3302000"/>
                      </a:lnTo>
                      <a:lnTo>
                        <a:pt x="3625850" y="3352800"/>
                      </a:lnTo>
                      <a:lnTo>
                        <a:pt x="3676650" y="3390900"/>
                      </a:lnTo>
                      <a:lnTo>
                        <a:pt x="3670300" y="3505200"/>
                      </a:lnTo>
                      <a:lnTo>
                        <a:pt x="3549650" y="3594100"/>
                      </a:lnTo>
                      <a:lnTo>
                        <a:pt x="3409950" y="3644900"/>
                      </a:lnTo>
                      <a:lnTo>
                        <a:pt x="3321050" y="3568700"/>
                      </a:lnTo>
                      <a:lnTo>
                        <a:pt x="3244850" y="3575050"/>
                      </a:lnTo>
                      <a:lnTo>
                        <a:pt x="3181350" y="3568700"/>
                      </a:lnTo>
                      <a:lnTo>
                        <a:pt x="3130550" y="3606800"/>
                      </a:lnTo>
                      <a:lnTo>
                        <a:pt x="3054350" y="3670300"/>
                      </a:lnTo>
                      <a:lnTo>
                        <a:pt x="2990850" y="3613150"/>
                      </a:lnTo>
                      <a:lnTo>
                        <a:pt x="2870200" y="3695700"/>
                      </a:lnTo>
                      <a:lnTo>
                        <a:pt x="2838450" y="3727450"/>
                      </a:lnTo>
                      <a:lnTo>
                        <a:pt x="2838450" y="3784600"/>
                      </a:lnTo>
                      <a:lnTo>
                        <a:pt x="2432050" y="3892550"/>
                      </a:lnTo>
                      <a:lnTo>
                        <a:pt x="2349500" y="3829050"/>
                      </a:lnTo>
                      <a:lnTo>
                        <a:pt x="2184400" y="3829050"/>
                      </a:lnTo>
                      <a:lnTo>
                        <a:pt x="1835150" y="3575050"/>
                      </a:lnTo>
                      <a:lnTo>
                        <a:pt x="1752600" y="3594100"/>
                      </a:lnTo>
                      <a:lnTo>
                        <a:pt x="1682750" y="3492500"/>
                      </a:lnTo>
                      <a:lnTo>
                        <a:pt x="1619250" y="3454400"/>
                      </a:lnTo>
                      <a:lnTo>
                        <a:pt x="1574800" y="3422650"/>
                      </a:lnTo>
                      <a:lnTo>
                        <a:pt x="1530350" y="3359150"/>
                      </a:lnTo>
                      <a:lnTo>
                        <a:pt x="1435100" y="3346450"/>
                      </a:lnTo>
                      <a:lnTo>
                        <a:pt x="1358900" y="3346450"/>
                      </a:lnTo>
                      <a:lnTo>
                        <a:pt x="1333500" y="3365500"/>
                      </a:lnTo>
                      <a:lnTo>
                        <a:pt x="1162050" y="3340100"/>
                      </a:lnTo>
                      <a:lnTo>
                        <a:pt x="1009650" y="3403600"/>
                      </a:lnTo>
                      <a:lnTo>
                        <a:pt x="844550" y="3327400"/>
                      </a:lnTo>
                      <a:lnTo>
                        <a:pt x="787400" y="3359150"/>
                      </a:lnTo>
                      <a:lnTo>
                        <a:pt x="787400" y="3359150"/>
                      </a:lnTo>
                      <a:lnTo>
                        <a:pt x="704850" y="3359150"/>
                      </a:lnTo>
                      <a:lnTo>
                        <a:pt x="666750" y="3340100"/>
                      </a:lnTo>
                      <a:lnTo>
                        <a:pt x="666750" y="3340100"/>
                      </a:lnTo>
                      <a:lnTo>
                        <a:pt x="571500" y="3365500"/>
                      </a:lnTo>
                      <a:lnTo>
                        <a:pt x="552450" y="3403600"/>
                      </a:lnTo>
                      <a:lnTo>
                        <a:pt x="552450" y="3448050"/>
                      </a:lnTo>
                      <a:lnTo>
                        <a:pt x="488950" y="3486150"/>
                      </a:lnTo>
                      <a:lnTo>
                        <a:pt x="400050" y="3511550"/>
                      </a:lnTo>
                      <a:lnTo>
                        <a:pt x="336550" y="3435350"/>
                      </a:lnTo>
                      <a:lnTo>
                        <a:pt x="254000" y="3486150"/>
                      </a:lnTo>
                      <a:lnTo>
                        <a:pt x="203200" y="3486150"/>
                      </a:lnTo>
                      <a:lnTo>
                        <a:pt x="196850" y="3416300"/>
                      </a:lnTo>
                      <a:lnTo>
                        <a:pt x="241300" y="3365500"/>
                      </a:lnTo>
                      <a:lnTo>
                        <a:pt x="184150" y="3327400"/>
                      </a:lnTo>
                      <a:lnTo>
                        <a:pt x="184150" y="3232150"/>
                      </a:lnTo>
                      <a:lnTo>
                        <a:pt x="95250" y="3143250"/>
                      </a:lnTo>
                      <a:lnTo>
                        <a:pt x="44450" y="3143250"/>
                      </a:lnTo>
                      <a:lnTo>
                        <a:pt x="38100" y="3086100"/>
                      </a:lnTo>
                      <a:lnTo>
                        <a:pt x="6350" y="3054350"/>
                      </a:lnTo>
                      <a:lnTo>
                        <a:pt x="12700" y="2971800"/>
                      </a:lnTo>
                      <a:lnTo>
                        <a:pt x="57150" y="2882900"/>
                      </a:lnTo>
                      <a:lnTo>
                        <a:pt x="139700" y="2857500"/>
                      </a:lnTo>
                      <a:lnTo>
                        <a:pt x="63500" y="2749550"/>
                      </a:lnTo>
                      <a:lnTo>
                        <a:pt x="0" y="2736850"/>
                      </a:lnTo>
                      <a:lnTo>
                        <a:pt x="50800" y="2654300"/>
                      </a:lnTo>
                      <a:lnTo>
                        <a:pt x="50800" y="2565400"/>
                      </a:lnTo>
                      <a:lnTo>
                        <a:pt x="101600" y="2514600"/>
                      </a:lnTo>
                      <a:lnTo>
                        <a:pt x="38100" y="2489200"/>
                      </a:lnTo>
                      <a:lnTo>
                        <a:pt x="44450" y="2444750"/>
                      </a:lnTo>
                      <a:lnTo>
                        <a:pt x="44450" y="2444750"/>
                      </a:lnTo>
                      <a:lnTo>
                        <a:pt x="76200" y="2381250"/>
                      </a:lnTo>
                      <a:lnTo>
                        <a:pt x="177800" y="2336800"/>
                      </a:lnTo>
                      <a:lnTo>
                        <a:pt x="203200" y="2235200"/>
                      </a:lnTo>
                      <a:lnTo>
                        <a:pt x="241300" y="2159000"/>
                      </a:lnTo>
                      <a:lnTo>
                        <a:pt x="298450" y="2139950"/>
                      </a:lnTo>
                      <a:lnTo>
                        <a:pt x="336550" y="2019300"/>
                      </a:lnTo>
                      <a:lnTo>
                        <a:pt x="336550" y="1962150"/>
                      </a:lnTo>
                      <a:lnTo>
                        <a:pt x="406400" y="1911350"/>
                      </a:lnTo>
                      <a:lnTo>
                        <a:pt x="476250" y="1943100"/>
                      </a:lnTo>
                      <a:lnTo>
                        <a:pt x="476250" y="1898650"/>
                      </a:lnTo>
                      <a:lnTo>
                        <a:pt x="463550" y="1866900"/>
                      </a:lnTo>
                      <a:lnTo>
                        <a:pt x="469900" y="1828800"/>
                      </a:lnTo>
                      <a:lnTo>
                        <a:pt x="400050" y="1778000"/>
                      </a:lnTo>
                      <a:lnTo>
                        <a:pt x="374650" y="1695450"/>
                      </a:lnTo>
                      <a:lnTo>
                        <a:pt x="469900" y="1612900"/>
                      </a:lnTo>
                      <a:lnTo>
                        <a:pt x="565150" y="1638300"/>
                      </a:lnTo>
                      <a:lnTo>
                        <a:pt x="654050" y="1587500"/>
                      </a:lnTo>
                      <a:lnTo>
                        <a:pt x="787400" y="1466850"/>
                      </a:lnTo>
                      <a:lnTo>
                        <a:pt x="800100" y="1339850"/>
                      </a:lnTo>
                      <a:lnTo>
                        <a:pt x="749300" y="1308100"/>
                      </a:lnTo>
                      <a:lnTo>
                        <a:pt x="787400" y="1162050"/>
                      </a:lnTo>
                      <a:lnTo>
                        <a:pt x="679450" y="1098550"/>
                      </a:lnTo>
                      <a:lnTo>
                        <a:pt x="685800" y="914400"/>
                      </a:lnTo>
                      <a:lnTo>
                        <a:pt x="577850" y="850900"/>
                      </a:lnTo>
                      <a:lnTo>
                        <a:pt x="533400" y="609600"/>
                      </a:lnTo>
                      <a:lnTo>
                        <a:pt x="463550" y="571500"/>
                      </a:lnTo>
                      <a:lnTo>
                        <a:pt x="527050" y="508000"/>
                      </a:lnTo>
                      <a:lnTo>
                        <a:pt x="520700" y="393700"/>
                      </a:lnTo>
                      <a:lnTo>
                        <a:pt x="457200" y="374650"/>
                      </a:lnTo>
                      <a:lnTo>
                        <a:pt x="469900" y="298450"/>
                      </a:lnTo>
                      <a:lnTo>
                        <a:pt x="368300" y="209550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45" name="フリーフォーム: 図形 644">
                  <a:extLst>
                    <a:ext uri="{FF2B5EF4-FFF2-40B4-BE49-F238E27FC236}">
                      <a16:creationId xmlns:a16="http://schemas.microsoft.com/office/drawing/2014/main" id="{1B0D89E1-0719-BE5A-ADF1-8CAA7F2F5294}"/>
                    </a:ext>
                  </a:extLst>
                </p:cNvPr>
                <p:cNvSpPr/>
                <p:nvPr/>
              </p:nvSpPr>
              <p:spPr>
                <a:xfrm>
                  <a:off x="1407929" y="2443560"/>
                  <a:ext cx="1066756" cy="871379"/>
                </a:xfrm>
                <a:custGeom>
                  <a:avLst/>
                  <a:gdLst>
                    <a:gd name="connsiteX0" fmla="*/ 31750 w 5200650"/>
                    <a:gd name="connsiteY0" fmla="*/ 4089400 h 4248150"/>
                    <a:gd name="connsiteX1" fmla="*/ 234950 w 5200650"/>
                    <a:gd name="connsiteY1" fmla="*/ 4044950 h 4248150"/>
                    <a:gd name="connsiteX2" fmla="*/ 298450 w 5200650"/>
                    <a:gd name="connsiteY2" fmla="*/ 3987800 h 4248150"/>
                    <a:gd name="connsiteX3" fmla="*/ 425450 w 5200650"/>
                    <a:gd name="connsiteY3" fmla="*/ 4114800 h 4248150"/>
                    <a:gd name="connsiteX4" fmla="*/ 609600 w 5200650"/>
                    <a:gd name="connsiteY4" fmla="*/ 4152900 h 4248150"/>
                    <a:gd name="connsiteX5" fmla="*/ 704850 w 5200650"/>
                    <a:gd name="connsiteY5" fmla="*/ 4032250 h 4248150"/>
                    <a:gd name="connsiteX6" fmla="*/ 920750 w 5200650"/>
                    <a:gd name="connsiteY6" fmla="*/ 4013200 h 4248150"/>
                    <a:gd name="connsiteX7" fmla="*/ 984250 w 5200650"/>
                    <a:gd name="connsiteY7" fmla="*/ 4051300 h 4248150"/>
                    <a:gd name="connsiteX8" fmla="*/ 1079500 w 5200650"/>
                    <a:gd name="connsiteY8" fmla="*/ 4171950 h 4248150"/>
                    <a:gd name="connsiteX9" fmla="*/ 1085850 w 5200650"/>
                    <a:gd name="connsiteY9" fmla="*/ 4216400 h 4248150"/>
                    <a:gd name="connsiteX10" fmla="*/ 1231900 w 5200650"/>
                    <a:gd name="connsiteY10" fmla="*/ 4248150 h 4248150"/>
                    <a:gd name="connsiteX11" fmla="*/ 1257300 w 5200650"/>
                    <a:gd name="connsiteY11" fmla="*/ 4133850 h 4248150"/>
                    <a:gd name="connsiteX12" fmla="*/ 1187450 w 5200650"/>
                    <a:gd name="connsiteY12" fmla="*/ 4032250 h 4248150"/>
                    <a:gd name="connsiteX13" fmla="*/ 1028700 w 5200650"/>
                    <a:gd name="connsiteY13" fmla="*/ 3943350 h 4248150"/>
                    <a:gd name="connsiteX14" fmla="*/ 1041400 w 5200650"/>
                    <a:gd name="connsiteY14" fmla="*/ 3892550 h 4248150"/>
                    <a:gd name="connsiteX15" fmla="*/ 1022350 w 5200650"/>
                    <a:gd name="connsiteY15" fmla="*/ 3752850 h 4248150"/>
                    <a:gd name="connsiteX16" fmla="*/ 1130300 w 5200650"/>
                    <a:gd name="connsiteY16" fmla="*/ 3740150 h 4248150"/>
                    <a:gd name="connsiteX17" fmla="*/ 1193800 w 5200650"/>
                    <a:gd name="connsiteY17" fmla="*/ 3676650 h 4248150"/>
                    <a:gd name="connsiteX18" fmla="*/ 1193800 w 5200650"/>
                    <a:gd name="connsiteY18" fmla="*/ 3524250 h 4248150"/>
                    <a:gd name="connsiteX19" fmla="*/ 1187450 w 5200650"/>
                    <a:gd name="connsiteY19" fmla="*/ 3409950 h 4248150"/>
                    <a:gd name="connsiteX20" fmla="*/ 1187450 w 5200650"/>
                    <a:gd name="connsiteY20" fmla="*/ 3333750 h 4248150"/>
                    <a:gd name="connsiteX21" fmla="*/ 1238250 w 5200650"/>
                    <a:gd name="connsiteY21" fmla="*/ 3117850 h 4248150"/>
                    <a:gd name="connsiteX22" fmla="*/ 1377950 w 5200650"/>
                    <a:gd name="connsiteY22" fmla="*/ 3092450 h 4248150"/>
                    <a:gd name="connsiteX23" fmla="*/ 1447800 w 5200650"/>
                    <a:gd name="connsiteY23" fmla="*/ 3155950 h 4248150"/>
                    <a:gd name="connsiteX24" fmla="*/ 1485900 w 5200650"/>
                    <a:gd name="connsiteY24" fmla="*/ 3098800 h 4248150"/>
                    <a:gd name="connsiteX25" fmla="*/ 1568450 w 5200650"/>
                    <a:gd name="connsiteY25" fmla="*/ 2908300 h 4248150"/>
                    <a:gd name="connsiteX26" fmla="*/ 1612900 w 5200650"/>
                    <a:gd name="connsiteY26" fmla="*/ 2889250 h 4248150"/>
                    <a:gd name="connsiteX27" fmla="*/ 1701800 w 5200650"/>
                    <a:gd name="connsiteY27" fmla="*/ 2692400 h 4248150"/>
                    <a:gd name="connsiteX28" fmla="*/ 1784350 w 5200650"/>
                    <a:gd name="connsiteY28" fmla="*/ 2654300 h 4248150"/>
                    <a:gd name="connsiteX29" fmla="*/ 1854200 w 5200650"/>
                    <a:gd name="connsiteY29" fmla="*/ 2698750 h 4248150"/>
                    <a:gd name="connsiteX30" fmla="*/ 1873250 w 5200650"/>
                    <a:gd name="connsiteY30" fmla="*/ 2603500 h 4248150"/>
                    <a:gd name="connsiteX31" fmla="*/ 1854200 w 5200650"/>
                    <a:gd name="connsiteY31" fmla="*/ 2559050 h 4248150"/>
                    <a:gd name="connsiteX32" fmla="*/ 1917700 w 5200650"/>
                    <a:gd name="connsiteY32" fmla="*/ 2514600 h 4248150"/>
                    <a:gd name="connsiteX33" fmla="*/ 1962150 w 5200650"/>
                    <a:gd name="connsiteY33" fmla="*/ 2406650 h 4248150"/>
                    <a:gd name="connsiteX34" fmla="*/ 1962150 w 5200650"/>
                    <a:gd name="connsiteY34" fmla="*/ 2330450 h 4248150"/>
                    <a:gd name="connsiteX35" fmla="*/ 1987550 w 5200650"/>
                    <a:gd name="connsiteY35" fmla="*/ 2247900 h 4248150"/>
                    <a:gd name="connsiteX36" fmla="*/ 1962150 w 5200650"/>
                    <a:gd name="connsiteY36" fmla="*/ 2222500 h 4248150"/>
                    <a:gd name="connsiteX37" fmla="*/ 1955800 w 5200650"/>
                    <a:gd name="connsiteY37" fmla="*/ 2051050 h 4248150"/>
                    <a:gd name="connsiteX38" fmla="*/ 1949450 w 5200650"/>
                    <a:gd name="connsiteY38" fmla="*/ 2000250 h 4248150"/>
                    <a:gd name="connsiteX39" fmla="*/ 1981200 w 5200650"/>
                    <a:gd name="connsiteY39" fmla="*/ 1955800 h 4248150"/>
                    <a:gd name="connsiteX40" fmla="*/ 2000250 w 5200650"/>
                    <a:gd name="connsiteY40" fmla="*/ 1892300 h 4248150"/>
                    <a:gd name="connsiteX41" fmla="*/ 2057400 w 5200650"/>
                    <a:gd name="connsiteY41" fmla="*/ 1828800 h 4248150"/>
                    <a:gd name="connsiteX42" fmla="*/ 2133600 w 5200650"/>
                    <a:gd name="connsiteY42" fmla="*/ 1854200 h 4248150"/>
                    <a:gd name="connsiteX43" fmla="*/ 2178050 w 5200650"/>
                    <a:gd name="connsiteY43" fmla="*/ 1866900 h 4248150"/>
                    <a:gd name="connsiteX44" fmla="*/ 2241550 w 5200650"/>
                    <a:gd name="connsiteY44" fmla="*/ 1765300 h 4248150"/>
                    <a:gd name="connsiteX45" fmla="*/ 2279650 w 5200650"/>
                    <a:gd name="connsiteY45" fmla="*/ 1720850 h 4248150"/>
                    <a:gd name="connsiteX46" fmla="*/ 2476500 w 5200650"/>
                    <a:gd name="connsiteY46" fmla="*/ 1644650 h 4248150"/>
                    <a:gd name="connsiteX47" fmla="*/ 2559050 w 5200650"/>
                    <a:gd name="connsiteY47" fmla="*/ 1625600 h 4248150"/>
                    <a:gd name="connsiteX48" fmla="*/ 2952750 w 5200650"/>
                    <a:gd name="connsiteY48" fmla="*/ 1416050 h 4248150"/>
                    <a:gd name="connsiteX49" fmla="*/ 3073400 w 5200650"/>
                    <a:gd name="connsiteY49" fmla="*/ 1327150 h 4248150"/>
                    <a:gd name="connsiteX50" fmla="*/ 3441700 w 5200650"/>
                    <a:gd name="connsiteY50" fmla="*/ 1263650 h 4248150"/>
                    <a:gd name="connsiteX51" fmla="*/ 3492500 w 5200650"/>
                    <a:gd name="connsiteY51" fmla="*/ 1320800 h 4248150"/>
                    <a:gd name="connsiteX52" fmla="*/ 3765550 w 5200650"/>
                    <a:gd name="connsiteY52" fmla="*/ 1390650 h 4248150"/>
                    <a:gd name="connsiteX53" fmla="*/ 4025900 w 5200650"/>
                    <a:gd name="connsiteY53" fmla="*/ 1441450 h 4248150"/>
                    <a:gd name="connsiteX54" fmla="*/ 4057650 w 5200650"/>
                    <a:gd name="connsiteY54" fmla="*/ 1485900 h 4248150"/>
                    <a:gd name="connsiteX55" fmla="*/ 4095750 w 5200650"/>
                    <a:gd name="connsiteY55" fmla="*/ 1606550 h 4248150"/>
                    <a:gd name="connsiteX56" fmla="*/ 4337050 w 5200650"/>
                    <a:gd name="connsiteY56" fmla="*/ 1746250 h 4248150"/>
                    <a:gd name="connsiteX57" fmla="*/ 4337050 w 5200650"/>
                    <a:gd name="connsiteY57" fmla="*/ 1854200 h 4248150"/>
                    <a:gd name="connsiteX58" fmla="*/ 4362450 w 5200650"/>
                    <a:gd name="connsiteY58" fmla="*/ 1892300 h 4248150"/>
                    <a:gd name="connsiteX59" fmla="*/ 4565650 w 5200650"/>
                    <a:gd name="connsiteY59" fmla="*/ 2063750 h 4248150"/>
                    <a:gd name="connsiteX60" fmla="*/ 4565650 w 5200650"/>
                    <a:gd name="connsiteY60" fmla="*/ 2133600 h 4248150"/>
                    <a:gd name="connsiteX61" fmla="*/ 4654550 w 5200650"/>
                    <a:gd name="connsiteY61" fmla="*/ 2159000 h 4248150"/>
                    <a:gd name="connsiteX62" fmla="*/ 4794250 w 5200650"/>
                    <a:gd name="connsiteY62" fmla="*/ 2343150 h 4248150"/>
                    <a:gd name="connsiteX63" fmla="*/ 4832350 w 5200650"/>
                    <a:gd name="connsiteY63" fmla="*/ 2051050 h 4248150"/>
                    <a:gd name="connsiteX64" fmla="*/ 4914900 w 5200650"/>
                    <a:gd name="connsiteY64" fmla="*/ 1746250 h 4248150"/>
                    <a:gd name="connsiteX65" fmla="*/ 5080000 w 5200650"/>
                    <a:gd name="connsiteY65" fmla="*/ 1346200 h 4248150"/>
                    <a:gd name="connsiteX66" fmla="*/ 5162550 w 5200650"/>
                    <a:gd name="connsiteY66" fmla="*/ 1257300 h 4248150"/>
                    <a:gd name="connsiteX67" fmla="*/ 5200650 w 5200650"/>
                    <a:gd name="connsiteY67" fmla="*/ 1206500 h 4248150"/>
                    <a:gd name="connsiteX68" fmla="*/ 4997450 w 5200650"/>
                    <a:gd name="connsiteY68" fmla="*/ 1219200 h 4248150"/>
                    <a:gd name="connsiteX69" fmla="*/ 4927600 w 5200650"/>
                    <a:gd name="connsiteY69" fmla="*/ 1162050 h 4248150"/>
                    <a:gd name="connsiteX70" fmla="*/ 4857750 w 5200650"/>
                    <a:gd name="connsiteY70" fmla="*/ 1162050 h 4248150"/>
                    <a:gd name="connsiteX71" fmla="*/ 4775200 w 5200650"/>
                    <a:gd name="connsiteY71" fmla="*/ 1009650 h 4248150"/>
                    <a:gd name="connsiteX72" fmla="*/ 4730750 w 5200650"/>
                    <a:gd name="connsiteY72" fmla="*/ 996950 h 4248150"/>
                    <a:gd name="connsiteX73" fmla="*/ 4718050 w 5200650"/>
                    <a:gd name="connsiteY73" fmla="*/ 946150 h 4248150"/>
                    <a:gd name="connsiteX74" fmla="*/ 4806950 w 5200650"/>
                    <a:gd name="connsiteY74" fmla="*/ 876300 h 4248150"/>
                    <a:gd name="connsiteX75" fmla="*/ 4762500 w 5200650"/>
                    <a:gd name="connsiteY75" fmla="*/ 825500 h 4248150"/>
                    <a:gd name="connsiteX76" fmla="*/ 4762500 w 5200650"/>
                    <a:gd name="connsiteY76" fmla="*/ 755650 h 4248150"/>
                    <a:gd name="connsiteX77" fmla="*/ 4629150 w 5200650"/>
                    <a:gd name="connsiteY77" fmla="*/ 704850 h 4248150"/>
                    <a:gd name="connsiteX78" fmla="*/ 4419600 w 5200650"/>
                    <a:gd name="connsiteY78" fmla="*/ 704850 h 4248150"/>
                    <a:gd name="connsiteX79" fmla="*/ 4445000 w 5200650"/>
                    <a:gd name="connsiteY79" fmla="*/ 615950 h 4248150"/>
                    <a:gd name="connsiteX80" fmla="*/ 4406900 w 5200650"/>
                    <a:gd name="connsiteY80" fmla="*/ 349250 h 4248150"/>
                    <a:gd name="connsiteX81" fmla="*/ 4349750 w 5200650"/>
                    <a:gd name="connsiteY81" fmla="*/ 304800 h 4248150"/>
                    <a:gd name="connsiteX82" fmla="*/ 4349750 w 5200650"/>
                    <a:gd name="connsiteY82" fmla="*/ 209550 h 4248150"/>
                    <a:gd name="connsiteX83" fmla="*/ 4279900 w 5200650"/>
                    <a:gd name="connsiteY83" fmla="*/ 222250 h 4248150"/>
                    <a:gd name="connsiteX84" fmla="*/ 4235450 w 5200650"/>
                    <a:gd name="connsiteY84" fmla="*/ 228600 h 4248150"/>
                    <a:gd name="connsiteX85" fmla="*/ 4203700 w 5200650"/>
                    <a:gd name="connsiteY85" fmla="*/ 165100 h 4248150"/>
                    <a:gd name="connsiteX86" fmla="*/ 4127500 w 5200650"/>
                    <a:gd name="connsiteY86" fmla="*/ 190500 h 4248150"/>
                    <a:gd name="connsiteX87" fmla="*/ 4121150 w 5200650"/>
                    <a:gd name="connsiteY87" fmla="*/ 247650 h 4248150"/>
                    <a:gd name="connsiteX88" fmla="*/ 4044950 w 5200650"/>
                    <a:gd name="connsiteY88" fmla="*/ 323850 h 4248150"/>
                    <a:gd name="connsiteX89" fmla="*/ 3873500 w 5200650"/>
                    <a:gd name="connsiteY89" fmla="*/ 292100 h 4248150"/>
                    <a:gd name="connsiteX90" fmla="*/ 3740150 w 5200650"/>
                    <a:gd name="connsiteY90" fmla="*/ 165100 h 4248150"/>
                    <a:gd name="connsiteX91" fmla="*/ 3663950 w 5200650"/>
                    <a:gd name="connsiteY91" fmla="*/ 177800 h 4248150"/>
                    <a:gd name="connsiteX92" fmla="*/ 3606800 w 5200650"/>
                    <a:gd name="connsiteY92" fmla="*/ 171450 h 4248150"/>
                    <a:gd name="connsiteX93" fmla="*/ 3524250 w 5200650"/>
                    <a:gd name="connsiteY93" fmla="*/ 171450 h 4248150"/>
                    <a:gd name="connsiteX94" fmla="*/ 3409950 w 5200650"/>
                    <a:gd name="connsiteY94" fmla="*/ 133350 h 4248150"/>
                    <a:gd name="connsiteX95" fmla="*/ 3308350 w 5200650"/>
                    <a:gd name="connsiteY95" fmla="*/ 120650 h 4248150"/>
                    <a:gd name="connsiteX96" fmla="*/ 3257550 w 5200650"/>
                    <a:gd name="connsiteY96" fmla="*/ 63500 h 4248150"/>
                    <a:gd name="connsiteX97" fmla="*/ 3213100 w 5200650"/>
                    <a:gd name="connsiteY97" fmla="*/ 0 h 4248150"/>
                    <a:gd name="connsiteX98" fmla="*/ 3136900 w 5200650"/>
                    <a:gd name="connsiteY98" fmla="*/ 31750 h 4248150"/>
                    <a:gd name="connsiteX99" fmla="*/ 3048000 w 5200650"/>
                    <a:gd name="connsiteY99" fmla="*/ 12700 h 4248150"/>
                    <a:gd name="connsiteX100" fmla="*/ 2971800 w 5200650"/>
                    <a:gd name="connsiteY100" fmla="*/ 57150 h 4248150"/>
                    <a:gd name="connsiteX101" fmla="*/ 2857500 w 5200650"/>
                    <a:gd name="connsiteY101" fmla="*/ 6350 h 4248150"/>
                    <a:gd name="connsiteX102" fmla="*/ 2724150 w 5200650"/>
                    <a:gd name="connsiteY102" fmla="*/ 190500 h 4248150"/>
                    <a:gd name="connsiteX103" fmla="*/ 2527300 w 5200650"/>
                    <a:gd name="connsiteY103" fmla="*/ 177800 h 4248150"/>
                    <a:gd name="connsiteX104" fmla="*/ 2438400 w 5200650"/>
                    <a:gd name="connsiteY104" fmla="*/ 146050 h 4248150"/>
                    <a:gd name="connsiteX105" fmla="*/ 2400300 w 5200650"/>
                    <a:gd name="connsiteY105" fmla="*/ 190500 h 4248150"/>
                    <a:gd name="connsiteX106" fmla="*/ 2305050 w 5200650"/>
                    <a:gd name="connsiteY106" fmla="*/ 165100 h 4248150"/>
                    <a:gd name="connsiteX107" fmla="*/ 2203450 w 5200650"/>
                    <a:gd name="connsiteY107" fmla="*/ 241300 h 4248150"/>
                    <a:gd name="connsiteX108" fmla="*/ 2057400 w 5200650"/>
                    <a:gd name="connsiteY108" fmla="*/ 203200 h 4248150"/>
                    <a:gd name="connsiteX109" fmla="*/ 1968500 w 5200650"/>
                    <a:gd name="connsiteY109" fmla="*/ 336550 h 4248150"/>
                    <a:gd name="connsiteX110" fmla="*/ 1873250 w 5200650"/>
                    <a:gd name="connsiteY110" fmla="*/ 374650 h 4248150"/>
                    <a:gd name="connsiteX111" fmla="*/ 1797050 w 5200650"/>
                    <a:gd name="connsiteY111" fmla="*/ 336550 h 4248150"/>
                    <a:gd name="connsiteX112" fmla="*/ 1695450 w 5200650"/>
                    <a:gd name="connsiteY112" fmla="*/ 488950 h 4248150"/>
                    <a:gd name="connsiteX113" fmla="*/ 1682750 w 5200650"/>
                    <a:gd name="connsiteY113" fmla="*/ 539750 h 4248150"/>
                    <a:gd name="connsiteX114" fmla="*/ 1638300 w 5200650"/>
                    <a:gd name="connsiteY114" fmla="*/ 596900 h 4248150"/>
                    <a:gd name="connsiteX115" fmla="*/ 1638300 w 5200650"/>
                    <a:gd name="connsiteY115" fmla="*/ 666750 h 4248150"/>
                    <a:gd name="connsiteX116" fmla="*/ 1574800 w 5200650"/>
                    <a:gd name="connsiteY116" fmla="*/ 692150 h 4248150"/>
                    <a:gd name="connsiteX117" fmla="*/ 1568450 w 5200650"/>
                    <a:gd name="connsiteY117" fmla="*/ 774700 h 4248150"/>
                    <a:gd name="connsiteX118" fmla="*/ 1524000 w 5200650"/>
                    <a:gd name="connsiteY118" fmla="*/ 838200 h 4248150"/>
                    <a:gd name="connsiteX119" fmla="*/ 1492250 w 5200650"/>
                    <a:gd name="connsiteY119" fmla="*/ 838200 h 4248150"/>
                    <a:gd name="connsiteX120" fmla="*/ 1390650 w 5200650"/>
                    <a:gd name="connsiteY120" fmla="*/ 946150 h 4248150"/>
                    <a:gd name="connsiteX121" fmla="*/ 1422400 w 5200650"/>
                    <a:gd name="connsiteY121" fmla="*/ 1003300 h 4248150"/>
                    <a:gd name="connsiteX122" fmla="*/ 1377950 w 5200650"/>
                    <a:gd name="connsiteY122" fmla="*/ 1066800 h 4248150"/>
                    <a:gd name="connsiteX123" fmla="*/ 1352550 w 5200650"/>
                    <a:gd name="connsiteY123" fmla="*/ 1136650 h 4248150"/>
                    <a:gd name="connsiteX124" fmla="*/ 1384300 w 5200650"/>
                    <a:gd name="connsiteY124" fmla="*/ 1193800 h 4248150"/>
                    <a:gd name="connsiteX125" fmla="*/ 1384300 w 5200650"/>
                    <a:gd name="connsiteY125" fmla="*/ 1250950 h 4248150"/>
                    <a:gd name="connsiteX126" fmla="*/ 1181100 w 5200650"/>
                    <a:gd name="connsiteY126" fmla="*/ 1492250 h 4248150"/>
                    <a:gd name="connsiteX127" fmla="*/ 1041400 w 5200650"/>
                    <a:gd name="connsiteY127" fmla="*/ 1543050 h 4248150"/>
                    <a:gd name="connsiteX128" fmla="*/ 901700 w 5200650"/>
                    <a:gd name="connsiteY128" fmla="*/ 1511300 h 4248150"/>
                    <a:gd name="connsiteX129" fmla="*/ 812800 w 5200650"/>
                    <a:gd name="connsiteY129" fmla="*/ 1504950 h 4248150"/>
                    <a:gd name="connsiteX130" fmla="*/ 736600 w 5200650"/>
                    <a:gd name="connsiteY130" fmla="*/ 1485900 h 4248150"/>
                    <a:gd name="connsiteX131" fmla="*/ 609600 w 5200650"/>
                    <a:gd name="connsiteY131" fmla="*/ 1555750 h 4248150"/>
                    <a:gd name="connsiteX132" fmla="*/ 654050 w 5200650"/>
                    <a:gd name="connsiteY132" fmla="*/ 1619250 h 4248150"/>
                    <a:gd name="connsiteX133" fmla="*/ 692150 w 5200650"/>
                    <a:gd name="connsiteY133" fmla="*/ 1790700 h 4248150"/>
                    <a:gd name="connsiteX134" fmla="*/ 736600 w 5200650"/>
                    <a:gd name="connsiteY134" fmla="*/ 1809750 h 4248150"/>
                    <a:gd name="connsiteX135" fmla="*/ 749300 w 5200650"/>
                    <a:gd name="connsiteY135" fmla="*/ 1905000 h 4248150"/>
                    <a:gd name="connsiteX136" fmla="*/ 831850 w 5200650"/>
                    <a:gd name="connsiteY136" fmla="*/ 1930400 h 4248150"/>
                    <a:gd name="connsiteX137" fmla="*/ 895350 w 5200650"/>
                    <a:gd name="connsiteY137" fmla="*/ 1993900 h 4248150"/>
                    <a:gd name="connsiteX138" fmla="*/ 889000 w 5200650"/>
                    <a:gd name="connsiteY138" fmla="*/ 2076450 h 4248150"/>
                    <a:gd name="connsiteX139" fmla="*/ 704850 w 5200650"/>
                    <a:gd name="connsiteY139" fmla="*/ 2184400 h 4248150"/>
                    <a:gd name="connsiteX140" fmla="*/ 590550 w 5200650"/>
                    <a:gd name="connsiteY140" fmla="*/ 2216150 h 4248150"/>
                    <a:gd name="connsiteX141" fmla="*/ 527050 w 5200650"/>
                    <a:gd name="connsiteY141" fmla="*/ 2273300 h 4248150"/>
                    <a:gd name="connsiteX142" fmla="*/ 514350 w 5200650"/>
                    <a:gd name="connsiteY142" fmla="*/ 2362200 h 4248150"/>
                    <a:gd name="connsiteX143" fmla="*/ 495300 w 5200650"/>
                    <a:gd name="connsiteY143" fmla="*/ 2508250 h 4248150"/>
                    <a:gd name="connsiteX144" fmla="*/ 381000 w 5200650"/>
                    <a:gd name="connsiteY144" fmla="*/ 2495550 h 4248150"/>
                    <a:gd name="connsiteX145" fmla="*/ 381000 w 5200650"/>
                    <a:gd name="connsiteY145" fmla="*/ 2552700 h 4248150"/>
                    <a:gd name="connsiteX146" fmla="*/ 234950 w 5200650"/>
                    <a:gd name="connsiteY146" fmla="*/ 2717800 h 4248150"/>
                    <a:gd name="connsiteX147" fmla="*/ 88900 w 5200650"/>
                    <a:gd name="connsiteY147" fmla="*/ 2590800 h 4248150"/>
                    <a:gd name="connsiteX148" fmla="*/ 57150 w 5200650"/>
                    <a:gd name="connsiteY148" fmla="*/ 2571750 h 4248150"/>
                    <a:gd name="connsiteX149" fmla="*/ 0 w 5200650"/>
                    <a:gd name="connsiteY149" fmla="*/ 2603500 h 4248150"/>
                    <a:gd name="connsiteX150" fmla="*/ 50800 w 5200650"/>
                    <a:gd name="connsiteY150" fmla="*/ 2705100 h 4248150"/>
                    <a:gd name="connsiteX151" fmla="*/ 44450 w 5200650"/>
                    <a:gd name="connsiteY151" fmla="*/ 2724150 h 4248150"/>
                    <a:gd name="connsiteX152" fmla="*/ 139700 w 5200650"/>
                    <a:gd name="connsiteY152" fmla="*/ 2851150 h 4248150"/>
                    <a:gd name="connsiteX153" fmla="*/ 184150 w 5200650"/>
                    <a:gd name="connsiteY153" fmla="*/ 2914650 h 4248150"/>
                    <a:gd name="connsiteX154" fmla="*/ 158750 w 5200650"/>
                    <a:gd name="connsiteY154" fmla="*/ 3028950 h 4248150"/>
                    <a:gd name="connsiteX155" fmla="*/ 190500 w 5200650"/>
                    <a:gd name="connsiteY155" fmla="*/ 3092450 h 4248150"/>
                    <a:gd name="connsiteX156" fmla="*/ 222250 w 5200650"/>
                    <a:gd name="connsiteY156" fmla="*/ 3435350 h 4248150"/>
                    <a:gd name="connsiteX157" fmla="*/ 146050 w 5200650"/>
                    <a:gd name="connsiteY157" fmla="*/ 3448050 h 4248150"/>
                    <a:gd name="connsiteX158" fmla="*/ 152400 w 5200650"/>
                    <a:gd name="connsiteY158" fmla="*/ 3511550 h 4248150"/>
                    <a:gd name="connsiteX159" fmla="*/ 279400 w 5200650"/>
                    <a:gd name="connsiteY159" fmla="*/ 3530600 h 4248150"/>
                    <a:gd name="connsiteX160" fmla="*/ 298450 w 5200650"/>
                    <a:gd name="connsiteY160" fmla="*/ 3644900 h 4248150"/>
                    <a:gd name="connsiteX161" fmla="*/ 139700 w 5200650"/>
                    <a:gd name="connsiteY161" fmla="*/ 3765550 h 4248150"/>
                    <a:gd name="connsiteX162" fmla="*/ 158750 w 5200650"/>
                    <a:gd name="connsiteY162" fmla="*/ 3803650 h 4248150"/>
                    <a:gd name="connsiteX163" fmla="*/ 120650 w 5200650"/>
                    <a:gd name="connsiteY163" fmla="*/ 3892550 h 4248150"/>
                    <a:gd name="connsiteX164" fmla="*/ 120650 w 5200650"/>
                    <a:gd name="connsiteY164" fmla="*/ 3949700 h 4248150"/>
                    <a:gd name="connsiteX165" fmla="*/ 63500 w 5200650"/>
                    <a:gd name="connsiteY165" fmla="*/ 3981450 h 4248150"/>
                    <a:gd name="connsiteX166" fmla="*/ 69850 w 5200650"/>
                    <a:gd name="connsiteY166" fmla="*/ 4019550 h 4248150"/>
                    <a:gd name="connsiteX167" fmla="*/ 31750 w 5200650"/>
                    <a:gd name="connsiteY167" fmla="*/ 4089400 h 4248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</a:cxnLst>
                  <a:rect l="l" t="t" r="r" b="b"/>
                  <a:pathLst>
                    <a:path w="5200650" h="4248150">
                      <a:moveTo>
                        <a:pt x="31750" y="4089400"/>
                      </a:moveTo>
                      <a:lnTo>
                        <a:pt x="234950" y="4044950"/>
                      </a:lnTo>
                      <a:lnTo>
                        <a:pt x="298450" y="3987800"/>
                      </a:lnTo>
                      <a:lnTo>
                        <a:pt x="425450" y="4114800"/>
                      </a:lnTo>
                      <a:lnTo>
                        <a:pt x="609600" y="4152900"/>
                      </a:lnTo>
                      <a:lnTo>
                        <a:pt x="704850" y="4032250"/>
                      </a:lnTo>
                      <a:lnTo>
                        <a:pt x="920750" y="4013200"/>
                      </a:lnTo>
                      <a:lnTo>
                        <a:pt x="984250" y="4051300"/>
                      </a:lnTo>
                      <a:lnTo>
                        <a:pt x="1079500" y="4171950"/>
                      </a:lnTo>
                      <a:lnTo>
                        <a:pt x="1085850" y="4216400"/>
                      </a:lnTo>
                      <a:lnTo>
                        <a:pt x="1231900" y="4248150"/>
                      </a:lnTo>
                      <a:lnTo>
                        <a:pt x="1257300" y="4133850"/>
                      </a:lnTo>
                      <a:lnTo>
                        <a:pt x="1187450" y="4032250"/>
                      </a:lnTo>
                      <a:lnTo>
                        <a:pt x="1028700" y="3943350"/>
                      </a:lnTo>
                      <a:lnTo>
                        <a:pt x="1041400" y="3892550"/>
                      </a:lnTo>
                      <a:lnTo>
                        <a:pt x="1022350" y="3752850"/>
                      </a:lnTo>
                      <a:lnTo>
                        <a:pt x="1130300" y="3740150"/>
                      </a:lnTo>
                      <a:lnTo>
                        <a:pt x="1193800" y="3676650"/>
                      </a:lnTo>
                      <a:lnTo>
                        <a:pt x="1193800" y="3524250"/>
                      </a:lnTo>
                      <a:lnTo>
                        <a:pt x="1187450" y="3409950"/>
                      </a:lnTo>
                      <a:lnTo>
                        <a:pt x="1187450" y="3333750"/>
                      </a:lnTo>
                      <a:lnTo>
                        <a:pt x="1238250" y="3117850"/>
                      </a:lnTo>
                      <a:lnTo>
                        <a:pt x="1377950" y="3092450"/>
                      </a:lnTo>
                      <a:lnTo>
                        <a:pt x="1447800" y="3155950"/>
                      </a:lnTo>
                      <a:lnTo>
                        <a:pt x="1485900" y="3098800"/>
                      </a:lnTo>
                      <a:lnTo>
                        <a:pt x="1568450" y="2908300"/>
                      </a:lnTo>
                      <a:lnTo>
                        <a:pt x="1612900" y="2889250"/>
                      </a:lnTo>
                      <a:lnTo>
                        <a:pt x="1701800" y="2692400"/>
                      </a:lnTo>
                      <a:lnTo>
                        <a:pt x="1784350" y="2654300"/>
                      </a:lnTo>
                      <a:lnTo>
                        <a:pt x="1854200" y="2698750"/>
                      </a:lnTo>
                      <a:lnTo>
                        <a:pt x="1873250" y="2603500"/>
                      </a:lnTo>
                      <a:lnTo>
                        <a:pt x="1854200" y="2559050"/>
                      </a:lnTo>
                      <a:lnTo>
                        <a:pt x="1917700" y="2514600"/>
                      </a:lnTo>
                      <a:lnTo>
                        <a:pt x="1962150" y="2406650"/>
                      </a:lnTo>
                      <a:lnTo>
                        <a:pt x="1962150" y="2330450"/>
                      </a:lnTo>
                      <a:lnTo>
                        <a:pt x="1987550" y="2247900"/>
                      </a:lnTo>
                      <a:lnTo>
                        <a:pt x="1962150" y="2222500"/>
                      </a:lnTo>
                      <a:lnTo>
                        <a:pt x="1955800" y="2051050"/>
                      </a:lnTo>
                      <a:lnTo>
                        <a:pt x="1949450" y="2000250"/>
                      </a:lnTo>
                      <a:lnTo>
                        <a:pt x="1981200" y="1955800"/>
                      </a:lnTo>
                      <a:lnTo>
                        <a:pt x="2000250" y="1892300"/>
                      </a:lnTo>
                      <a:lnTo>
                        <a:pt x="2057400" y="1828800"/>
                      </a:lnTo>
                      <a:lnTo>
                        <a:pt x="2133600" y="1854200"/>
                      </a:lnTo>
                      <a:lnTo>
                        <a:pt x="2178050" y="1866900"/>
                      </a:lnTo>
                      <a:lnTo>
                        <a:pt x="2241550" y="1765300"/>
                      </a:lnTo>
                      <a:lnTo>
                        <a:pt x="2279650" y="1720850"/>
                      </a:lnTo>
                      <a:lnTo>
                        <a:pt x="2476500" y="1644650"/>
                      </a:lnTo>
                      <a:lnTo>
                        <a:pt x="2559050" y="1625600"/>
                      </a:lnTo>
                      <a:lnTo>
                        <a:pt x="2952750" y="1416050"/>
                      </a:lnTo>
                      <a:lnTo>
                        <a:pt x="3073400" y="1327150"/>
                      </a:lnTo>
                      <a:lnTo>
                        <a:pt x="3441700" y="1263650"/>
                      </a:lnTo>
                      <a:lnTo>
                        <a:pt x="3492500" y="1320800"/>
                      </a:lnTo>
                      <a:lnTo>
                        <a:pt x="3765550" y="1390650"/>
                      </a:lnTo>
                      <a:lnTo>
                        <a:pt x="4025900" y="1441450"/>
                      </a:lnTo>
                      <a:lnTo>
                        <a:pt x="4057650" y="1485900"/>
                      </a:lnTo>
                      <a:lnTo>
                        <a:pt x="4095750" y="1606550"/>
                      </a:lnTo>
                      <a:lnTo>
                        <a:pt x="4337050" y="1746250"/>
                      </a:lnTo>
                      <a:lnTo>
                        <a:pt x="4337050" y="1854200"/>
                      </a:lnTo>
                      <a:lnTo>
                        <a:pt x="4362450" y="1892300"/>
                      </a:lnTo>
                      <a:lnTo>
                        <a:pt x="4565650" y="2063750"/>
                      </a:lnTo>
                      <a:lnTo>
                        <a:pt x="4565650" y="2133600"/>
                      </a:lnTo>
                      <a:lnTo>
                        <a:pt x="4654550" y="2159000"/>
                      </a:lnTo>
                      <a:lnTo>
                        <a:pt x="4794250" y="2343150"/>
                      </a:lnTo>
                      <a:lnTo>
                        <a:pt x="4832350" y="2051050"/>
                      </a:lnTo>
                      <a:lnTo>
                        <a:pt x="4914900" y="1746250"/>
                      </a:lnTo>
                      <a:lnTo>
                        <a:pt x="5080000" y="1346200"/>
                      </a:lnTo>
                      <a:lnTo>
                        <a:pt x="5162550" y="1257300"/>
                      </a:lnTo>
                      <a:lnTo>
                        <a:pt x="5200650" y="1206500"/>
                      </a:lnTo>
                      <a:lnTo>
                        <a:pt x="4997450" y="1219200"/>
                      </a:lnTo>
                      <a:lnTo>
                        <a:pt x="4927600" y="1162050"/>
                      </a:lnTo>
                      <a:lnTo>
                        <a:pt x="4857750" y="1162050"/>
                      </a:lnTo>
                      <a:lnTo>
                        <a:pt x="4775200" y="1009650"/>
                      </a:lnTo>
                      <a:lnTo>
                        <a:pt x="4730750" y="996950"/>
                      </a:lnTo>
                      <a:lnTo>
                        <a:pt x="4718050" y="946150"/>
                      </a:lnTo>
                      <a:lnTo>
                        <a:pt x="4806950" y="876300"/>
                      </a:lnTo>
                      <a:lnTo>
                        <a:pt x="4762500" y="825500"/>
                      </a:lnTo>
                      <a:lnTo>
                        <a:pt x="4762500" y="755650"/>
                      </a:lnTo>
                      <a:lnTo>
                        <a:pt x="4629150" y="704850"/>
                      </a:lnTo>
                      <a:lnTo>
                        <a:pt x="4419600" y="704850"/>
                      </a:lnTo>
                      <a:lnTo>
                        <a:pt x="4445000" y="615950"/>
                      </a:lnTo>
                      <a:lnTo>
                        <a:pt x="4406900" y="349250"/>
                      </a:lnTo>
                      <a:lnTo>
                        <a:pt x="4349750" y="304800"/>
                      </a:lnTo>
                      <a:lnTo>
                        <a:pt x="4349750" y="209550"/>
                      </a:lnTo>
                      <a:lnTo>
                        <a:pt x="4279900" y="222250"/>
                      </a:lnTo>
                      <a:lnTo>
                        <a:pt x="4235450" y="228600"/>
                      </a:lnTo>
                      <a:lnTo>
                        <a:pt x="4203700" y="165100"/>
                      </a:lnTo>
                      <a:lnTo>
                        <a:pt x="4127500" y="190500"/>
                      </a:lnTo>
                      <a:lnTo>
                        <a:pt x="4121150" y="247650"/>
                      </a:lnTo>
                      <a:lnTo>
                        <a:pt x="4044950" y="323850"/>
                      </a:lnTo>
                      <a:lnTo>
                        <a:pt x="3873500" y="292100"/>
                      </a:lnTo>
                      <a:lnTo>
                        <a:pt x="3740150" y="165100"/>
                      </a:lnTo>
                      <a:lnTo>
                        <a:pt x="3663950" y="177800"/>
                      </a:lnTo>
                      <a:lnTo>
                        <a:pt x="3606800" y="171450"/>
                      </a:lnTo>
                      <a:lnTo>
                        <a:pt x="3524250" y="171450"/>
                      </a:lnTo>
                      <a:lnTo>
                        <a:pt x="3409950" y="133350"/>
                      </a:lnTo>
                      <a:lnTo>
                        <a:pt x="3308350" y="120650"/>
                      </a:lnTo>
                      <a:lnTo>
                        <a:pt x="3257550" y="63500"/>
                      </a:lnTo>
                      <a:lnTo>
                        <a:pt x="3213100" y="0"/>
                      </a:lnTo>
                      <a:lnTo>
                        <a:pt x="3136900" y="31750"/>
                      </a:lnTo>
                      <a:lnTo>
                        <a:pt x="3048000" y="12700"/>
                      </a:lnTo>
                      <a:lnTo>
                        <a:pt x="2971800" y="57150"/>
                      </a:lnTo>
                      <a:lnTo>
                        <a:pt x="2857500" y="6350"/>
                      </a:lnTo>
                      <a:lnTo>
                        <a:pt x="2724150" y="190500"/>
                      </a:lnTo>
                      <a:lnTo>
                        <a:pt x="2527300" y="177800"/>
                      </a:lnTo>
                      <a:lnTo>
                        <a:pt x="2438400" y="146050"/>
                      </a:lnTo>
                      <a:lnTo>
                        <a:pt x="2400300" y="190500"/>
                      </a:lnTo>
                      <a:lnTo>
                        <a:pt x="2305050" y="165100"/>
                      </a:lnTo>
                      <a:lnTo>
                        <a:pt x="2203450" y="241300"/>
                      </a:lnTo>
                      <a:lnTo>
                        <a:pt x="2057400" y="203200"/>
                      </a:lnTo>
                      <a:lnTo>
                        <a:pt x="1968500" y="336550"/>
                      </a:lnTo>
                      <a:lnTo>
                        <a:pt x="1873250" y="374650"/>
                      </a:lnTo>
                      <a:lnTo>
                        <a:pt x="1797050" y="336550"/>
                      </a:lnTo>
                      <a:lnTo>
                        <a:pt x="1695450" y="488950"/>
                      </a:lnTo>
                      <a:lnTo>
                        <a:pt x="1682750" y="539750"/>
                      </a:lnTo>
                      <a:lnTo>
                        <a:pt x="1638300" y="596900"/>
                      </a:lnTo>
                      <a:lnTo>
                        <a:pt x="1638300" y="666750"/>
                      </a:lnTo>
                      <a:lnTo>
                        <a:pt x="1574800" y="692150"/>
                      </a:lnTo>
                      <a:lnTo>
                        <a:pt x="1568450" y="774700"/>
                      </a:lnTo>
                      <a:lnTo>
                        <a:pt x="1524000" y="838200"/>
                      </a:lnTo>
                      <a:lnTo>
                        <a:pt x="1492250" y="838200"/>
                      </a:lnTo>
                      <a:lnTo>
                        <a:pt x="1390650" y="946150"/>
                      </a:lnTo>
                      <a:lnTo>
                        <a:pt x="1422400" y="1003300"/>
                      </a:lnTo>
                      <a:lnTo>
                        <a:pt x="1377950" y="1066800"/>
                      </a:lnTo>
                      <a:lnTo>
                        <a:pt x="1352550" y="1136650"/>
                      </a:lnTo>
                      <a:lnTo>
                        <a:pt x="1384300" y="1193800"/>
                      </a:lnTo>
                      <a:lnTo>
                        <a:pt x="1384300" y="1250950"/>
                      </a:lnTo>
                      <a:lnTo>
                        <a:pt x="1181100" y="1492250"/>
                      </a:lnTo>
                      <a:lnTo>
                        <a:pt x="1041400" y="1543050"/>
                      </a:lnTo>
                      <a:lnTo>
                        <a:pt x="901700" y="1511300"/>
                      </a:lnTo>
                      <a:lnTo>
                        <a:pt x="812800" y="1504950"/>
                      </a:lnTo>
                      <a:lnTo>
                        <a:pt x="736600" y="1485900"/>
                      </a:lnTo>
                      <a:lnTo>
                        <a:pt x="609600" y="1555750"/>
                      </a:lnTo>
                      <a:lnTo>
                        <a:pt x="654050" y="1619250"/>
                      </a:lnTo>
                      <a:lnTo>
                        <a:pt x="692150" y="1790700"/>
                      </a:lnTo>
                      <a:lnTo>
                        <a:pt x="736600" y="1809750"/>
                      </a:lnTo>
                      <a:lnTo>
                        <a:pt x="749300" y="1905000"/>
                      </a:lnTo>
                      <a:lnTo>
                        <a:pt x="831850" y="1930400"/>
                      </a:lnTo>
                      <a:lnTo>
                        <a:pt x="895350" y="1993900"/>
                      </a:lnTo>
                      <a:lnTo>
                        <a:pt x="889000" y="2076450"/>
                      </a:lnTo>
                      <a:lnTo>
                        <a:pt x="704850" y="2184400"/>
                      </a:lnTo>
                      <a:lnTo>
                        <a:pt x="590550" y="2216150"/>
                      </a:lnTo>
                      <a:lnTo>
                        <a:pt x="527050" y="2273300"/>
                      </a:lnTo>
                      <a:lnTo>
                        <a:pt x="514350" y="2362200"/>
                      </a:lnTo>
                      <a:lnTo>
                        <a:pt x="495300" y="2508250"/>
                      </a:lnTo>
                      <a:lnTo>
                        <a:pt x="381000" y="2495550"/>
                      </a:lnTo>
                      <a:lnTo>
                        <a:pt x="381000" y="2552700"/>
                      </a:lnTo>
                      <a:lnTo>
                        <a:pt x="234950" y="2717800"/>
                      </a:lnTo>
                      <a:lnTo>
                        <a:pt x="88900" y="2590800"/>
                      </a:lnTo>
                      <a:lnTo>
                        <a:pt x="57150" y="2571750"/>
                      </a:lnTo>
                      <a:lnTo>
                        <a:pt x="0" y="2603500"/>
                      </a:lnTo>
                      <a:lnTo>
                        <a:pt x="50800" y="2705100"/>
                      </a:lnTo>
                      <a:lnTo>
                        <a:pt x="44450" y="2724150"/>
                      </a:lnTo>
                      <a:lnTo>
                        <a:pt x="139700" y="2851150"/>
                      </a:lnTo>
                      <a:lnTo>
                        <a:pt x="184150" y="2914650"/>
                      </a:lnTo>
                      <a:lnTo>
                        <a:pt x="158750" y="3028950"/>
                      </a:lnTo>
                      <a:lnTo>
                        <a:pt x="190500" y="3092450"/>
                      </a:lnTo>
                      <a:lnTo>
                        <a:pt x="222250" y="3435350"/>
                      </a:lnTo>
                      <a:lnTo>
                        <a:pt x="146050" y="3448050"/>
                      </a:lnTo>
                      <a:lnTo>
                        <a:pt x="152400" y="3511550"/>
                      </a:lnTo>
                      <a:lnTo>
                        <a:pt x="279400" y="3530600"/>
                      </a:lnTo>
                      <a:lnTo>
                        <a:pt x="298450" y="3644900"/>
                      </a:lnTo>
                      <a:lnTo>
                        <a:pt x="139700" y="3765550"/>
                      </a:lnTo>
                      <a:lnTo>
                        <a:pt x="158750" y="3803650"/>
                      </a:lnTo>
                      <a:lnTo>
                        <a:pt x="120650" y="3892550"/>
                      </a:lnTo>
                      <a:lnTo>
                        <a:pt x="120650" y="3949700"/>
                      </a:lnTo>
                      <a:lnTo>
                        <a:pt x="63500" y="3981450"/>
                      </a:lnTo>
                      <a:lnTo>
                        <a:pt x="69850" y="4019550"/>
                      </a:lnTo>
                      <a:lnTo>
                        <a:pt x="31750" y="4089400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46" name="フリーフォーム: 図形 645">
                  <a:extLst>
                    <a:ext uri="{FF2B5EF4-FFF2-40B4-BE49-F238E27FC236}">
                      <a16:creationId xmlns:a16="http://schemas.microsoft.com/office/drawing/2014/main" id="{B490590D-418D-69A2-FA45-51A682550E50}"/>
                    </a:ext>
                  </a:extLst>
                </p:cNvPr>
                <p:cNvSpPr/>
                <p:nvPr/>
              </p:nvSpPr>
              <p:spPr>
                <a:xfrm>
                  <a:off x="2367228" y="1927765"/>
                  <a:ext cx="136763" cy="113969"/>
                </a:xfrm>
                <a:custGeom>
                  <a:avLst/>
                  <a:gdLst>
                    <a:gd name="connsiteX0" fmla="*/ 342900 w 666750"/>
                    <a:gd name="connsiteY0" fmla="*/ 38100 h 555625"/>
                    <a:gd name="connsiteX1" fmla="*/ 279400 w 666750"/>
                    <a:gd name="connsiteY1" fmla="*/ 130175 h 555625"/>
                    <a:gd name="connsiteX2" fmla="*/ 190500 w 666750"/>
                    <a:gd name="connsiteY2" fmla="*/ 158750 h 555625"/>
                    <a:gd name="connsiteX3" fmla="*/ 114300 w 666750"/>
                    <a:gd name="connsiteY3" fmla="*/ 180975 h 555625"/>
                    <a:gd name="connsiteX4" fmla="*/ 82550 w 666750"/>
                    <a:gd name="connsiteY4" fmla="*/ 158750 h 555625"/>
                    <a:gd name="connsiteX5" fmla="*/ 57150 w 666750"/>
                    <a:gd name="connsiteY5" fmla="*/ 200025 h 555625"/>
                    <a:gd name="connsiteX6" fmla="*/ 66675 w 666750"/>
                    <a:gd name="connsiteY6" fmla="*/ 269875 h 555625"/>
                    <a:gd name="connsiteX7" fmla="*/ 0 w 666750"/>
                    <a:gd name="connsiteY7" fmla="*/ 282575 h 555625"/>
                    <a:gd name="connsiteX8" fmla="*/ 3175 w 666750"/>
                    <a:gd name="connsiteY8" fmla="*/ 330200 h 555625"/>
                    <a:gd name="connsiteX9" fmla="*/ 25400 w 666750"/>
                    <a:gd name="connsiteY9" fmla="*/ 381000 h 555625"/>
                    <a:gd name="connsiteX10" fmla="*/ 161925 w 666750"/>
                    <a:gd name="connsiteY10" fmla="*/ 304800 h 555625"/>
                    <a:gd name="connsiteX11" fmla="*/ 231775 w 666750"/>
                    <a:gd name="connsiteY11" fmla="*/ 314325 h 555625"/>
                    <a:gd name="connsiteX12" fmla="*/ 266700 w 666750"/>
                    <a:gd name="connsiteY12" fmla="*/ 317500 h 555625"/>
                    <a:gd name="connsiteX13" fmla="*/ 288925 w 666750"/>
                    <a:gd name="connsiteY13" fmla="*/ 371475 h 555625"/>
                    <a:gd name="connsiteX14" fmla="*/ 254000 w 666750"/>
                    <a:gd name="connsiteY14" fmla="*/ 444500 h 555625"/>
                    <a:gd name="connsiteX15" fmla="*/ 254000 w 666750"/>
                    <a:gd name="connsiteY15" fmla="*/ 473075 h 555625"/>
                    <a:gd name="connsiteX16" fmla="*/ 266700 w 666750"/>
                    <a:gd name="connsiteY16" fmla="*/ 501650 h 555625"/>
                    <a:gd name="connsiteX17" fmla="*/ 254000 w 666750"/>
                    <a:gd name="connsiteY17" fmla="*/ 523875 h 555625"/>
                    <a:gd name="connsiteX18" fmla="*/ 298450 w 666750"/>
                    <a:gd name="connsiteY18" fmla="*/ 555625 h 555625"/>
                    <a:gd name="connsiteX19" fmla="*/ 317500 w 666750"/>
                    <a:gd name="connsiteY19" fmla="*/ 523875 h 555625"/>
                    <a:gd name="connsiteX20" fmla="*/ 317500 w 666750"/>
                    <a:gd name="connsiteY20" fmla="*/ 485775 h 555625"/>
                    <a:gd name="connsiteX21" fmla="*/ 352425 w 666750"/>
                    <a:gd name="connsiteY21" fmla="*/ 400050 h 555625"/>
                    <a:gd name="connsiteX22" fmla="*/ 371475 w 666750"/>
                    <a:gd name="connsiteY22" fmla="*/ 368300 h 555625"/>
                    <a:gd name="connsiteX23" fmla="*/ 485775 w 666750"/>
                    <a:gd name="connsiteY23" fmla="*/ 330200 h 555625"/>
                    <a:gd name="connsiteX24" fmla="*/ 511175 w 666750"/>
                    <a:gd name="connsiteY24" fmla="*/ 342900 h 555625"/>
                    <a:gd name="connsiteX25" fmla="*/ 514350 w 666750"/>
                    <a:gd name="connsiteY25" fmla="*/ 403225 h 555625"/>
                    <a:gd name="connsiteX26" fmla="*/ 584200 w 666750"/>
                    <a:gd name="connsiteY26" fmla="*/ 460375 h 555625"/>
                    <a:gd name="connsiteX27" fmla="*/ 635000 w 666750"/>
                    <a:gd name="connsiteY27" fmla="*/ 374650 h 555625"/>
                    <a:gd name="connsiteX28" fmla="*/ 635000 w 666750"/>
                    <a:gd name="connsiteY28" fmla="*/ 307975 h 555625"/>
                    <a:gd name="connsiteX29" fmla="*/ 619125 w 666750"/>
                    <a:gd name="connsiteY29" fmla="*/ 260350 h 555625"/>
                    <a:gd name="connsiteX30" fmla="*/ 647700 w 666750"/>
                    <a:gd name="connsiteY30" fmla="*/ 187325 h 555625"/>
                    <a:gd name="connsiteX31" fmla="*/ 666750 w 666750"/>
                    <a:gd name="connsiteY31" fmla="*/ 117475 h 555625"/>
                    <a:gd name="connsiteX32" fmla="*/ 631825 w 666750"/>
                    <a:gd name="connsiteY32" fmla="*/ 95250 h 555625"/>
                    <a:gd name="connsiteX33" fmla="*/ 635000 w 666750"/>
                    <a:gd name="connsiteY33" fmla="*/ 9525 h 555625"/>
                    <a:gd name="connsiteX34" fmla="*/ 558800 w 666750"/>
                    <a:gd name="connsiteY34" fmla="*/ 0 h 555625"/>
                    <a:gd name="connsiteX35" fmla="*/ 431800 w 666750"/>
                    <a:gd name="connsiteY35" fmla="*/ 76200 h 555625"/>
                    <a:gd name="connsiteX36" fmla="*/ 342900 w 666750"/>
                    <a:gd name="connsiteY36" fmla="*/ 38100 h 555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666750" h="555625">
                      <a:moveTo>
                        <a:pt x="342900" y="38100"/>
                      </a:moveTo>
                      <a:lnTo>
                        <a:pt x="279400" y="130175"/>
                      </a:lnTo>
                      <a:lnTo>
                        <a:pt x="190500" y="158750"/>
                      </a:lnTo>
                      <a:lnTo>
                        <a:pt x="114300" y="180975"/>
                      </a:lnTo>
                      <a:lnTo>
                        <a:pt x="82550" y="158750"/>
                      </a:lnTo>
                      <a:lnTo>
                        <a:pt x="57150" y="200025"/>
                      </a:lnTo>
                      <a:lnTo>
                        <a:pt x="66675" y="269875"/>
                      </a:lnTo>
                      <a:lnTo>
                        <a:pt x="0" y="282575"/>
                      </a:lnTo>
                      <a:lnTo>
                        <a:pt x="3175" y="330200"/>
                      </a:lnTo>
                      <a:lnTo>
                        <a:pt x="25400" y="381000"/>
                      </a:lnTo>
                      <a:lnTo>
                        <a:pt x="161925" y="304800"/>
                      </a:lnTo>
                      <a:lnTo>
                        <a:pt x="231775" y="314325"/>
                      </a:lnTo>
                      <a:lnTo>
                        <a:pt x="266700" y="317500"/>
                      </a:lnTo>
                      <a:lnTo>
                        <a:pt x="288925" y="371475"/>
                      </a:lnTo>
                      <a:lnTo>
                        <a:pt x="254000" y="444500"/>
                      </a:lnTo>
                      <a:lnTo>
                        <a:pt x="254000" y="473075"/>
                      </a:lnTo>
                      <a:lnTo>
                        <a:pt x="266700" y="501650"/>
                      </a:lnTo>
                      <a:lnTo>
                        <a:pt x="254000" y="523875"/>
                      </a:lnTo>
                      <a:lnTo>
                        <a:pt x="298450" y="555625"/>
                      </a:lnTo>
                      <a:lnTo>
                        <a:pt x="317500" y="523875"/>
                      </a:lnTo>
                      <a:lnTo>
                        <a:pt x="317500" y="485775"/>
                      </a:lnTo>
                      <a:lnTo>
                        <a:pt x="352425" y="400050"/>
                      </a:lnTo>
                      <a:lnTo>
                        <a:pt x="371475" y="368300"/>
                      </a:lnTo>
                      <a:lnTo>
                        <a:pt x="485775" y="330200"/>
                      </a:lnTo>
                      <a:lnTo>
                        <a:pt x="511175" y="342900"/>
                      </a:lnTo>
                      <a:lnTo>
                        <a:pt x="514350" y="403225"/>
                      </a:lnTo>
                      <a:lnTo>
                        <a:pt x="584200" y="460375"/>
                      </a:lnTo>
                      <a:lnTo>
                        <a:pt x="635000" y="374650"/>
                      </a:lnTo>
                      <a:lnTo>
                        <a:pt x="635000" y="307975"/>
                      </a:lnTo>
                      <a:lnTo>
                        <a:pt x="619125" y="260350"/>
                      </a:lnTo>
                      <a:lnTo>
                        <a:pt x="647700" y="187325"/>
                      </a:lnTo>
                      <a:lnTo>
                        <a:pt x="666750" y="117475"/>
                      </a:lnTo>
                      <a:lnTo>
                        <a:pt x="631825" y="95250"/>
                      </a:lnTo>
                      <a:lnTo>
                        <a:pt x="635000" y="9525"/>
                      </a:lnTo>
                      <a:lnTo>
                        <a:pt x="558800" y="0"/>
                      </a:lnTo>
                      <a:lnTo>
                        <a:pt x="431800" y="76200"/>
                      </a:lnTo>
                      <a:lnTo>
                        <a:pt x="342900" y="38100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47" name="フリーフォーム: 図形 646">
                  <a:extLst>
                    <a:ext uri="{FF2B5EF4-FFF2-40B4-BE49-F238E27FC236}">
                      <a16:creationId xmlns:a16="http://schemas.microsoft.com/office/drawing/2014/main" id="{9BA29B8A-3B88-60C9-F428-96DF4216857D}"/>
                    </a:ext>
                  </a:extLst>
                </p:cNvPr>
                <p:cNvSpPr/>
                <p:nvPr/>
              </p:nvSpPr>
              <p:spPr>
                <a:xfrm>
                  <a:off x="2068223" y="2170032"/>
                  <a:ext cx="672175" cy="523609"/>
                </a:xfrm>
                <a:custGeom>
                  <a:avLst/>
                  <a:gdLst>
                    <a:gd name="connsiteX0" fmla="*/ 2832482 w 3276982"/>
                    <a:gd name="connsiteY0" fmla="*/ 0 h 2552700"/>
                    <a:gd name="connsiteX1" fmla="*/ 2845182 w 3276982"/>
                    <a:gd name="connsiteY1" fmla="*/ 50800 h 2552700"/>
                    <a:gd name="connsiteX2" fmla="*/ 2832482 w 3276982"/>
                    <a:gd name="connsiteY2" fmla="*/ 120652 h 2552700"/>
                    <a:gd name="connsiteX3" fmla="*/ 2826132 w 3276982"/>
                    <a:gd name="connsiteY3" fmla="*/ 158748 h 2552700"/>
                    <a:gd name="connsiteX4" fmla="*/ 2857882 w 3276982"/>
                    <a:gd name="connsiteY4" fmla="*/ 209548 h 2552700"/>
                    <a:gd name="connsiteX5" fmla="*/ 2953132 w 3276982"/>
                    <a:gd name="connsiteY5" fmla="*/ 241300 h 2552700"/>
                    <a:gd name="connsiteX6" fmla="*/ 2953132 w 3276982"/>
                    <a:gd name="connsiteY6" fmla="*/ 323852 h 2552700"/>
                    <a:gd name="connsiteX7" fmla="*/ 2915032 w 3276982"/>
                    <a:gd name="connsiteY7" fmla="*/ 361948 h 2552700"/>
                    <a:gd name="connsiteX8" fmla="*/ 2921382 w 3276982"/>
                    <a:gd name="connsiteY8" fmla="*/ 393700 h 2552700"/>
                    <a:gd name="connsiteX9" fmla="*/ 2864232 w 3276982"/>
                    <a:gd name="connsiteY9" fmla="*/ 482600 h 2552700"/>
                    <a:gd name="connsiteX10" fmla="*/ 2826132 w 3276982"/>
                    <a:gd name="connsiteY10" fmla="*/ 736600 h 2552700"/>
                    <a:gd name="connsiteX11" fmla="*/ 2832482 w 3276982"/>
                    <a:gd name="connsiteY11" fmla="*/ 838200 h 2552700"/>
                    <a:gd name="connsiteX12" fmla="*/ 2832482 w 3276982"/>
                    <a:gd name="connsiteY12" fmla="*/ 882652 h 2552700"/>
                    <a:gd name="connsiteX13" fmla="*/ 2883282 w 3276982"/>
                    <a:gd name="connsiteY13" fmla="*/ 914400 h 2552700"/>
                    <a:gd name="connsiteX14" fmla="*/ 2927732 w 3276982"/>
                    <a:gd name="connsiteY14" fmla="*/ 914400 h 2552700"/>
                    <a:gd name="connsiteX15" fmla="*/ 2972182 w 3276982"/>
                    <a:gd name="connsiteY15" fmla="*/ 869948 h 2552700"/>
                    <a:gd name="connsiteX16" fmla="*/ 3035682 w 3276982"/>
                    <a:gd name="connsiteY16" fmla="*/ 1035052 h 2552700"/>
                    <a:gd name="connsiteX17" fmla="*/ 3162682 w 3276982"/>
                    <a:gd name="connsiteY17" fmla="*/ 1098548 h 2552700"/>
                    <a:gd name="connsiteX18" fmla="*/ 3175382 w 3276982"/>
                    <a:gd name="connsiteY18" fmla="*/ 1200148 h 2552700"/>
                    <a:gd name="connsiteX19" fmla="*/ 3143632 w 3276982"/>
                    <a:gd name="connsiteY19" fmla="*/ 1250948 h 2552700"/>
                    <a:gd name="connsiteX20" fmla="*/ 3061082 w 3276982"/>
                    <a:gd name="connsiteY20" fmla="*/ 1327148 h 2552700"/>
                    <a:gd name="connsiteX21" fmla="*/ 3048382 w 3276982"/>
                    <a:gd name="connsiteY21" fmla="*/ 1346200 h 2552700"/>
                    <a:gd name="connsiteX22" fmla="*/ 3048382 w 3276982"/>
                    <a:gd name="connsiteY22" fmla="*/ 1390652 h 2552700"/>
                    <a:gd name="connsiteX23" fmla="*/ 3067432 w 3276982"/>
                    <a:gd name="connsiteY23" fmla="*/ 1416052 h 2552700"/>
                    <a:gd name="connsiteX24" fmla="*/ 3029332 w 3276982"/>
                    <a:gd name="connsiteY24" fmla="*/ 1485900 h 2552700"/>
                    <a:gd name="connsiteX25" fmla="*/ 3162682 w 3276982"/>
                    <a:gd name="connsiteY25" fmla="*/ 1492252 h 2552700"/>
                    <a:gd name="connsiteX26" fmla="*/ 3156332 w 3276982"/>
                    <a:gd name="connsiteY26" fmla="*/ 1530348 h 2552700"/>
                    <a:gd name="connsiteX27" fmla="*/ 3276982 w 3276982"/>
                    <a:gd name="connsiteY27" fmla="*/ 1517652 h 2552700"/>
                    <a:gd name="connsiteX28" fmla="*/ 3276982 w 3276982"/>
                    <a:gd name="connsiteY28" fmla="*/ 1568452 h 2552700"/>
                    <a:gd name="connsiteX29" fmla="*/ 2972182 w 3276982"/>
                    <a:gd name="connsiteY29" fmla="*/ 1714500 h 2552700"/>
                    <a:gd name="connsiteX30" fmla="*/ 2895982 w 3276982"/>
                    <a:gd name="connsiteY30" fmla="*/ 1714500 h 2552700"/>
                    <a:gd name="connsiteX31" fmla="*/ 2851532 w 3276982"/>
                    <a:gd name="connsiteY31" fmla="*/ 1784348 h 2552700"/>
                    <a:gd name="connsiteX32" fmla="*/ 2794382 w 3276982"/>
                    <a:gd name="connsiteY32" fmla="*/ 1758948 h 2552700"/>
                    <a:gd name="connsiteX33" fmla="*/ 2788032 w 3276982"/>
                    <a:gd name="connsiteY33" fmla="*/ 1835148 h 2552700"/>
                    <a:gd name="connsiteX34" fmla="*/ 2762632 w 3276982"/>
                    <a:gd name="connsiteY34" fmla="*/ 1866900 h 2552700"/>
                    <a:gd name="connsiteX35" fmla="*/ 2705482 w 3276982"/>
                    <a:gd name="connsiteY35" fmla="*/ 1854200 h 2552700"/>
                    <a:gd name="connsiteX36" fmla="*/ 2699132 w 3276982"/>
                    <a:gd name="connsiteY36" fmla="*/ 1917700 h 2552700"/>
                    <a:gd name="connsiteX37" fmla="*/ 2591182 w 3276982"/>
                    <a:gd name="connsiteY37" fmla="*/ 2019300 h 2552700"/>
                    <a:gd name="connsiteX38" fmla="*/ 2457832 w 3276982"/>
                    <a:gd name="connsiteY38" fmla="*/ 2082800 h 2552700"/>
                    <a:gd name="connsiteX39" fmla="*/ 2318132 w 3276982"/>
                    <a:gd name="connsiteY39" fmla="*/ 2171700 h 2552700"/>
                    <a:gd name="connsiteX40" fmla="*/ 2210182 w 3276982"/>
                    <a:gd name="connsiteY40" fmla="*/ 2190748 h 2552700"/>
                    <a:gd name="connsiteX41" fmla="*/ 2121282 w 3276982"/>
                    <a:gd name="connsiteY41" fmla="*/ 2266948 h 2552700"/>
                    <a:gd name="connsiteX42" fmla="*/ 2203832 w 3276982"/>
                    <a:gd name="connsiteY42" fmla="*/ 2292348 h 2552700"/>
                    <a:gd name="connsiteX43" fmla="*/ 2140332 w 3276982"/>
                    <a:gd name="connsiteY43" fmla="*/ 2368548 h 2552700"/>
                    <a:gd name="connsiteX44" fmla="*/ 2133982 w 3276982"/>
                    <a:gd name="connsiteY44" fmla="*/ 2451100 h 2552700"/>
                    <a:gd name="connsiteX45" fmla="*/ 2026032 w 3276982"/>
                    <a:gd name="connsiteY45" fmla="*/ 2457452 h 2552700"/>
                    <a:gd name="connsiteX46" fmla="*/ 1981582 w 3276982"/>
                    <a:gd name="connsiteY46" fmla="*/ 2463800 h 2552700"/>
                    <a:gd name="connsiteX47" fmla="*/ 1975692 w 3276982"/>
                    <a:gd name="connsiteY47" fmla="*/ 2540368 h 2552700"/>
                    <a:gd name="connsiteX48" fmla="*/ 1778382 w 3276982"/>
                    <a:gd name="connsiteY48" fmla="*/ 2552700 h 2552700"/>
                    <a:gd name="connsiteX49" fmla="*/ 1708532 w 3276982"/>
                    <a:gd name="connsiteY49" fmla="*/ 2495548 h 2552700"/>
                    <a:gd name="connsiteX50" fmla="*/ 1638682 w 3276982"/>
                    <a:gd name="connsiteY50" fmla="*/ 2495548 h 2552700"/>
                    <a:gd name="connsiteX51" fmla="*/ 1556132 w 3276982"/>
                    <a:gd name="connsiteY51" fmla="*/ 2343148 h 2552700"/>
                    <a:gd name="connsiteX52" fmla="*/ 1511682 w 3276982"/>
                    <a:gd name="connsiteY52" fmla="*/ 2330452 h 2552700"/>
                    <a:gd name="connsiteX53" fmla="*/ 1498982 w 3276982"/>
                    <a:gd name="connsiteY53" fmla="*/ 2279652 h 2552700"/>
                    <a:gd name="connsiteX54" fmla="*/ 1587882 w 3276982"/>
                    <a:gd name="connsiteY54" fmla="*/ 2209800 h 2552700"/>
                    <a:gd name="connsiteX55" fmla="*/ 1543432 w 3276982"/>
                    <a:gd name="connsiteY55" fmla="*/ 2159000 h 2552700"/>
                    <a:gd name="connsiteX56" fmla="*/ 1543432 w 3276982"/>
                    <a:gd name="connsiteY56" fmla="*/ 2089148 h 2552700"/>
                    <a:gd name="connsiteX57" fmla="*/ 1410082 w 3276982"/>
                    <a:gd name="connsiteY57" fmla="*/ 2038348 h 2552700"/>
                    <a:gd name="connsiteX58" fmla="*/ 1200532 w 3276982"/>
                    <a:gd name="connsiteY58" fmla="*/ 2038348 h 2552700"/>
                    <a:gd name="connsiteX59" fmla="*/ 1225932 w 3276982"/>
                    <a:gd name="connsiteY59" fmla="*/ 1949452 h 2552700"/>
                    <a:gd name="connsiteX60" fmla="*/ 1187832 w 3276982"/>
                    <a:gd name="connsiteY60" fmla="*/ 1682748 h 2552700"/>
                    <a:gd name="connsiteX61" fmla="*/ 1130682 w 3276982"/>
                    <a:gd name="connsiteY61" fmla="*/ 1638300 h 2552700"/>
                    <a:gd name="connsiteX62" fmla="*/ 1130682 w 3276982"/>
                    <a:gd name="connsiteY62" fmla="*/ 1543052 h 2552700"/>
                    <a:gd name="connsiteX63" fmla="*/ 1060832 w 3276982"/>
                    <a:gd name="connsiteY63" fmla="*/ 1555748 h 2552700"/>
                    <a:gd name="connsiteX64" fmla="*/ 1016382 w 3276982"/>
                    <a:gd name="connsiteY64" fmla="*/ 1562100 h 2552700"/>
                    <a:gd name="connsiteX65" fmla="*/ 984632 w 3276982"/>
                    <a:gd name="connsiteY65" fmla="*/ 1498600 h 2552700"/>
                    <a:gd name="connsiteX66" fmla="*/ 908432 w 3276982"/>
                    <a:gd name="connsiteY66" fmla="*/ 1524000 h 2552700"/>
                    <a:gd name="connsiteX67" fmla="*/ 902082 w 3276982"/>
                    <a:gd name="connsiteY67" fmla="*/ 1581148 h 2552700"/>
                    <a:gd name="connsiteX68" fmla="*/ 825882 w 3276982"/>
                    <a:gd name="connsiteY68" fmla="*/ 1657348 h 2552700"/>
                    <a:gd name="connsiteX69" fmla="*/ 654432 w 3276982"/>
                    <a:gd name="connsiteY69" fmla="*/ 1625600 h 2552700"/>
                    <a:gd name="connsiteX70" fmla="*/ 521082 w 3276982"/>
                    <a:gd name="connsiteY70" fmla="*/ 1498600 h 2552700"/>
                    <a:gd name="connsiteX71" fmla="*/ 444882 w 3276982"/>
                    <a:gd name="connsiteY71" fmla="*/ 1511300 h 2552700"/>
                    <a:gd name="connsiteX72" fmla="*/ 387732 w 3276982"/>
                    <a:gd name="connsiteY72" fmla="*/ 1504948 h 2552700"/>
                    <a:gd name="connsiteX73" fmla="*/ 305182 w 3276982"/>
                    <a:gd name="connsiteY73" fmla="*/ 1504948 h 2552700"/>
                    <a:gd name="connsiteX74" fmla="*/ 190882 w 3276982"/>
                    <a:gd name="connsiteY74" fmla="*/ 1466852 h 2552700"/>
                    <a:gd name="connsiteX75" fmla="*/ 89282 w 3276982"/>
                    <a:gd name="connsiteY75" fmla="*/ 1454148 h 2552700"/>
                    <a:gd name="connsiteX76" fmla="*/ 38482 w 3276982"/>
                    <a:gd name="connsiteY76" fmla="*/ 1397000 h 2552700"/>
                    <a:gd name="connsiteX77" fmla="*/ 0 w 3276982"/>
                    <a:gd name="connsiteY77" fmla="*/ 1342028 h 2552700"/>
                    <a:gd name="connsiteX78" fmla="*/ 382 w 3276982"/>
                    <a:gd name="connsiteY78" fmla="*/ 1339852 h 2552700"/>
                    <a:gd name="connsiteX79" fmla="*/ 19432 w 3276982"/>
                    <a:gd name="connsiteY79" fmla="*/ 1295400 h 2552700"/>
                    <a:gd name="connsiteX80" fmla="*/ 82932 w 3276982"/>
                    <a:gd name="connsiteY80" fmla="*/ 1244600 h 2552700"/>
                    <a:gd name="connsiteX81" fmla="*/ 57532 w 3276982"/>
                    <a:gd name="connsiteY81" fmla="*/ 1200148 h 2552700"/>
                    <a:gd name="connsiteX82" fmla="*/ 82932 w 3276982"/>
                    <a:gd name="connsiteY82" fmla="*/ 1117600 h 2552700"/>
                    <a:gd name="connsiteX83" fmla="*/ 57532 w 3276982"/>
                    <a:gd name="connsiteY83" fmla="*/ 1054100 h 2552700"/>
                    <a:gd name="connsiteX84" fmla="*/ 32132 w 3276982"/>
                    <a:gd name="connsiteY84" fmla="*/ 965200 h 2552700"/>
                    <a:gd name="connsiteX85" fmla="*/ 82932 w 3276982"/>
                    <a:gd name="connsiteY85" fmla="*/ 857252 h 2552700"/>
                    <a:gd name="connsiteX86" fmla="*/ 165482 w 3276982"/>
                    <a:gd name="connsiteY86" fmla="*/ 838200 h 2552700"/>
                    <a:gd name="connsiteX87" fmla="*/ 165482 w 3276982"/>
                    <a:gd name="connsiteY87" fmla="*/ 762000 h 2552700"/>
                    <a:gd name="connsiteX88" fmla="*/ 222632 w 3276982"/>
                    <a:gd name="connsiteY88" fmla="*/ 698500 h 2552700"/>
                    <a:gd name="connsiteX89" fmla="*/ 324232 w 3276982"/>
                    <a:gd name="connsiteY89" fmla="*/ 628652 h 2552700"/>
                    <a:gd name="connsiteX90" fmla="*/ 400432 w 3276982"/>
                    <a:gd name="connsiteY90" fmla="*/ 660400 h 2552700"/>
                    <a:gd name="connsiteX91" fmla="*/ 457582 w 3276982"/>
                    <a:gd name="connsiteY91" fmla="*/ 641348 h 2552700"/>
                    <a:gd name="connsiteX92" fmla="*/ 470282 w 3276982"/>
                    <a:gd name="connsiteY92" fmla="*/ 596900 h 2552700"/>
                    <a:gd name="connsiteX93" fmla="*/ 495682 w 3276982"/>
                    <a:gd name="connsiteY93" fmla="*/ 552452 h 2552700"/>
                    <a:gd name="connsiteX94" fmla="*/ 571882 w 3276982"/>
                    <a:gd name="connsiteY94" fmla="*/ 533400 h 2552700"/>
                    <a:gd name="connsiteX95" fmla="*/ 660782 w 3276982"/>
                    <a:gd name="connsiteY95" fmla="*/ 514348 h 2552700"/>
                    <a:gd name="connsiteX96" fmla="*/ 705232 w 3276982"/>
                    <a:gd name="connsiteY96" fmla="*/ 520700 h 2552700"/>
                    <a:gd name="connsiteX97" fmla="*/ 825882 w 3276982"/>
                    <a:gd name="connsiteY97" fmla="*/ 482600 h 2552700"/>
                    <a:gd name="connsiteX98" fmla="*/ 870332 w 3276982"/>
                    <a:gd name="connsiteY98" fmla="*/ 596900 h 2552700"/>
                    <a:gd name="connsiteX99" fmla="*/ 959232 w 3276982"/>
                    <a:gd name="connsiteY99" fmla="*/ 628652 h 2552700"/>
                    <a:gd name="connsiteX100" fmla="*/ 1048132 w 3276982"/>
                    <a:gd name="connsiteY100" fmla="*/ 628652 h 2552700"/>
                    <a:gd name="connsiteX101" fmla="*/ 1092582 w 3276982"/>
                    <a:gd name="connsiteY101" fmla="*/ 596900 h 2552700"/>
                    <a:gd name="connsiteX102" fmla="*/ 1168782 w 3276982"/>
                    <a:gd name="connsiteY102" fmla="*/ 482600 h 2552700"/>
                    <a:gd name="connsiteX103" fmla="*/ 1264032 w 3276982"/>
                    <a:gd name="connsiteY103" fmla="*/ 482600 h 2552700"/>
                    <a:gd name="connsiteX104" fmla="*/ 1371982 w 3276982"/>
                    <a:gd name="connsiteY104" fmla="*/ 469900 h 2552700"/>
                    <a:gd name="connsiteX105" fmla="*/ 1422782 w 3276982"/>
                    <a:gd name="connsiteY105" fmla="*/ 450852 h 2552700"/>
                    <a:gd name="connsiteX106" fmla="*/ 1454532 w 3276982"/>
                    <a:gd name="connsiteY106" fmla="*/ 381000 h 2552700"/>
                    <a:gd name="connsiteX107" fmla="*/ 1486282 w 3276982"/>
                    <a:gd name="connsiteY107" fmla="*/ 279400 h 2552700"/>
                    <a:gd name="connsiteX108" fmla="*/ 1638682 w 3276982"/>
                    <a:gd name="connsiteY108" fmla="*/ 266700 h 2552700"/>
                    <a:gd name="connsiteX109" fmla="*/ 1708532 w 3276982"/>
                    <a:gd name="connsiteY109" fmla="*/ 247652 h 2552700"/>
                    <a:gd name="connsiteX110" fmla="*/ 1841882 w 3276982"/>
                    <a:gd name="connsiteY110" fmla="*/ 228600 h 2552700"/>
                    <a:gd name="connsiteX111" fmla="*/ 1930782 w 3276982"/>
                    <a:gd name="connsiteY111" fmla="*/ 254000 h 2552700"/>
                    <a:gd name="connsiteX112" fmla="*/ 1975232 w 3276982"/>
                    <a:gd name="connsiteY112" fmla="*/ 266700 h 2552700"/>
                    <a:gd name="connsiteX113" fmla="*/ 2026032 w 3276982"/>
                    <a:gd name="connsiteY113" fmla="*/ 254000 h 2552700"/>
                    <a:gd name="connsiteX114" fmla="*/ 2070482 w 3276982"/>
                    <a:gd name="connsiteY114" fmla="*/ 273052 h 2552700"/>
                    <a:gd name="connsiteX115" fmla="*/ 2089532 w 3276982"/>
                    <a:gd name="connsiteY115" fmla="*/ 228600 h 2552700"/>
                    <a:gd name="connsiteX116" fmla="*/ 2248282 w 3276982"/>
                    <a:gd name="connsiteY116" fmla="*/ 304800 h 2552700"/>
                    <a:gd name="connsiteX117" fmla="*/ 2305432 w 3276982"/>
                    <a:gd name="connsiteY117" fmla="*/ 317500 h 2552700"/>
                    <a:gd name="connsiteX118" fmla="*/ 2349882 w 3276982"/>
                    <a:gd name="connsiteY118" fmla="*/ 273052 h 2552700"/>
                    <a:gd name="connsiteX119" fmla="*/ 2343532 w 3276982"/>
                    <a:gd name="connsiteY119" fmla="*/ 228600 h 2552700"/>
                    <a:gd name="connsiteX120" fmla="*/ 2375282 w 3276982"/>
                    <a:gd name="connsiteY120" fmla="*/ 146052 h 2552700"/>
                    <a:gd name="connsiteX121" fmla="*/ 2502282 w 3276982"/>
                    <a:gd name="connsiteY121" fmla="*/ 120652 h 2552700"/>
                    <a:gd name="connsiteX122" fmla="*/ 2546732 w 3276982"/>
                    <a:gd name="connsiteY122" fmla="*/ 76200 h 2552700"/>
                    <a:gd name="connsiteX123" fmla="*/ 2635632 w 3276982"/>
                    <a:gd name="connsiteY123" fmla="*/ 63500 h 2552700"/>
                    <a:gd name="connsiteX124" fmla="*/ 2705482 w 3276982"/>
                    <a:gd name="connsiteY124" fmla="*/ 63500 h 2552700"/>
                    <a:gd name="connsiteX125" fmla="*/ 2756282 w 3276982"/>
                    <a:gd name="connsiteY125" fmla="*/ 107948 h 2552700"/>
                    <a:gd name="connsiteX126" fmla="*/ 2781682 w 3276982"/>
                    <a:gd name="connsiteY126" fmla="*/ 63500 h 2552700"/>
                    <a:gd name="connsiteX127" fmla="*/ 2781682 w 3276982"/>
                    <a:gd name="connsiteY127" fmla="*/ 12700 h 25527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</a:cxnLst>
                  <a:rect l="l" t="t" r="r" b="b"/>
                  <a:pathLst>
                    <a:path w="3276982" h="2552700">
                      <a:moveTo>
                        <a:pt x="2832482" y="0"/>
                      </a:moveTo>
                      <a:lnTo>
                        <a:pt x="2845182" y="50800"/>
                      </a:lnTo>
                      <a:lnTo>
                        <a:pt x="2832482" y="120652"/>
                      </a:lnTo>
                      <a:lnTo>
                        <a:pt x="2826132" y="158748"/>
                      </a:lnTo>
                      <a:lnTo>
                        <a:pt x="2857882" y="209548"/>
                      </a:lnTo>
                      <a:lnTo>
                        <a:pt x="2953132" y="241300"/>
                      </a:lnTo>
                      <a:lnTo>
                        <a:pt x="2953132" y="323852"/>
                      </a:lnTo>
                      <a:lnTo>
                        <a:pt x="2915032" y="361948"/>
                      </a:lnTo>
                      <a:lnTo>
                        <a:pt x="2921382" y="393700"/>
                      </a:lnTo>
                      <a:lnTo>
                        <a:pt x="2864232" y="482600"/>
                      </a:lnTo>
                      <a:lnTo>
                        <a:pt x="2826132" y="736600"/>
                      </a:lnTo>
                      <a:lnTo>
                        <a:pt x="2832482" y="838200"/>
                      </a:lnTo>
                      <a:lnTo>
                        <a:pt x="2832482" y="882652"/>
                      </a:lnTo>
                      <a:lnTo>
                        <a:pt x="2883282" y="914400"/>
                      </a:lnTo>
                      <a:lnTo>
                        <a:pt x="2927732" y="914400"/>
                      </a:lnTo>
                      <a:lnTo>
                        <a:pt x="2972182" y="869948"/>
                      </a:lnTo>
                      <a:lnTo>
                        <a:pt x="3035682" y="1035052"/>
                      </a:lnTo>
                      <a:lnTo>
                        <a:pt x="3162682" y="1098548"/>
                      </a:lnTo>
                      <a:lnTo>
                        <a:pt x="3175382" y="1200148"/>
                      </a:lnTo>
                      <a:lnTo>
                        <a:pt x="3143632" y="1250948"/>
                      </a:lnTo>
                      <a:lnTo>
                        <a:pt x="3061082" y="1327148"/>
                      </a:lnTo>
                      <a:lnTo>
                        <a:pt x="3048382" y="1346200"/>
                      </a:lnTo>
                      <a:lnTo>
                        <a:pt x="3048382" y="1390652"/>
                      </a:lnTo>
                      <a:lnTo>
                        <a:pt x="3067432" y="1416052"/>
                      </a:lnTo>
                      <a:lnTo>
                        <a:pt x="3029332" y="1485900"/>
                      </a:lnTo>
                      <a:lnTo>
                        <a:pt x="3162682" y="1492252"/>
                      </a:lnTo>
                      <a:lnTo>
                        <a:pt x="3156332" y="1530348"/>
                      </a:lnTo>
                      <a:lnTo>
                        <a:pt x="3276982" y="1517652"/>
                      </a:lnTo>
                      <a:lnTo>
                        <a:pt x="3276982" y="1568452"/>
                      </a:lnTo>
                      <a:lnTo>
                        <a:pt x="2972182" y="1714500"/>
                      </a:lnTo>
                      <a:lnTo>
                        <a:pt x="2895982" y="1714500"/>
                      </a:lnTo>
                      <a:lnTo>
                        <a:pt x="2851532" y="1784348"/>
                      </a:lnTo>
                      <a:lnTo>
                        <a:pt x="2794382" y="1758948"/>
                      </a:lnTo>
                      <a:lnTo>
                        <a:pt x="2788032" y="1835148"/>
                      </a:lnTo>
                      <a:lnTo>
                        <a:pt x="2762632" y="1866900"/>
                      </a:lnTo>
                      <a:lnTo>
                        <a:pt x="2705482" y="1854200"/>
                      </a:lnTo>
                      <a:lnTo>
                        <a:pt x="2699132" y="1917700"/>
                      </a:lnTo>
                      <a:lnTo>
                        <a:pt x="2591182" y="2019300"/>
                      </a:lnTo>
                      <a:lnTo>
                        <a:pt x="2457832" y="2082800"/>
                      </a:lnTo>
                      <a:lnTo>
                        <a:pt x="2318132" y="2171700"/>
                      </a:lnTo>
                      <a:lnTo>
                        <a:pt x="2210182" y="2190748"/>
                      </a:lnTo>
                      <a:lnTo>
                        <a:pt x="2121282" y="2266948"/>
                      </a:lnTo>
                      <a:lnTo>
                        <a:pt x="2203832" y="2292348"/>
                      </a:lnTo>
                      <a:lnTo>
                        <a:pt x="2140332" y="2368548"/>
                      </a:lnTo>
                      <a:lnTo>
                        <a:pt x="2133982" y="2451100"/>
                      </a:lnTo>
                      <a:lnTo>
                        <a:pt x="2026032" y="2457452"/>
                      </a:lnTo>
                      <a:lnTo>
                        <a:pt x="1981582" y="2463800"/>
                      </a:lnTo>
                      <a:lnTo>
                        <a:pt x="1975692" y="2540368"/>
                      </a:lnTo>
                      <a:lnTo>
                        <a:pt x="1778382" y="2552700"/>
                      </a:lnTo>
                      <a:lnTo>
                        <a:pt x="1708532" y="2495548"/>
                      </a:lnTo>
                      <a:lnTo>
                        <a:pt x="1638682" y="2495548"/>
                      </a:lnTo>
                      <a:lnTo>
                        <a:pt x="1556132" y="2343148"/>
                      </a:lnTo>
                      <a:lnTo>
                        <a:pt x="1511682" y="2330452"/>
                      </a:lnTo>
                      <a:lnTo>
                        <a:pt x="1498982" y="2279652"/>
                      </a:lnTo>
                      <a:lnTo>
                        <a:pt x="1587882" y="2209800"/>
                      </a:lnTo>
                      <a:lnTo>
                        <a:pt x="1543432" y="2159000"/>
                      </a:lnTo>
                      <a:lnTo>
                        <a:pt x="1543432" y="2089148"/>
                      </a:lnTo>
                      <a:lnTo>
                        <a:pt x="1410082" y="2038348"/>
                      </a:lnTo>
                      <a:lnTo>
                        <a:pt x="1200532" y="2038348"/>
                      </a:lnTo>
                      <a:lnTo>
                        <a:pt x="1225932" y="1949452"/>
                      </a:lnTo>
                      <a:lnTo>
                        <a:pt x="1187832" y="1682748"/>
                      </a:lnTo>
                      <a:lnTo>
                        <a:pt x="1130682" y="1638300"/>
                      </a:lnTo>
                      <a:lnTo>
                        <a:pt x="1130682" y="1543052"/>
                      </a:lnTo>
                      <a:lnTo>
                        <a:pt x="1060832" y="1555748"/>
                      </a:lnTo>
                      <a:lnTo>
                        <a:pt x="1016382" y="1562100"/>
                      </a:lnTo>
                      <a:lnTo>
                        <a:pt x="984632" y="1498600"/>
                      </a:lnTo>
                      <a:lnTo>
                        <a:pt x="908432" y="1524000"/>
                      </a:lnTo>
                      <a:lnTo>
                        <a:pt x="902082" y="1581148"/>
                      </a:lnTo>
                      <a:lnTo>
                        <a:pt x="825882" y="1657348"/>
                      </a:lnTo>
                      <a:lnTo>
                        <a:pt x="654432" y="1625600"/>
                      </a:lnTo>
                      <a:lnTo>
                        <a:pt x="521082" y="1498600"/>
                      </a:lnTo>
                      <a:lnTo>
                        <a:pt x="444882" y="1511300"/>
                      </a:lnTo>
                      <a:lnTo>
                        <a:pt x="387732" y="1504948"/>
                      </a:lnTo>
                      <a:lnTo>
                        <a:pt x="305182" y="1504948"/>
                      </a:lnTo>
                      <a:lnTo>
                        <a:pt x="190882" y="1466852"/>
                      </a:lnTo>
                      <a:lnTo>
                        <a:pt x="89282" y="1454148"/>
                      </a:lnTo>
                      <a:lnTo>
                        <a:pt x="38482" y="1397000"/>
                      </a:lnTo>
                      <a:lnTo>
                        <a:pt x="0" y="1342028"/>
                      </a:lnTo>
                      <a:lnTo>
                        <a:pt x="382" y="1339852"/>
                      </a:lnTo>
                      <a:lnTo>
                        <a:pt x="19432" y="1295400"/>
                      </a:lnTo>
                      <a:lnTo>
                        <a:pt x="82932" y="1244600"/>
                      </a:lnTo>
                      <a:lnTo>
                        <a:pt x="57532" y="1200148"/>
                      </a:lnTo>
                      <a:lnTo>
                        <a:pt x="82932" y="1117600"/>
                      </a:lnTo>
                      <a:lnTo>
                        <a:pt x="57532" y="1054100"/>
                      </a:lnTo>
                      <a:lnTo>
                        <a:pt x="32132" y="965200"/>
                      </a:lnTo>
                      <a:lnTo>
                        <a:pt x="82932" y="857252"/>
                      </a:lnTo>
                      <a:lnTo>
                        <a:pt x="165482" y="838200"/>
                      </a:lnTo>
                      <a:lnTo>
                        <a:pt x="165482" y="762000"/>
                      </a:lnTo>
                      <a:lnTo>
                        <a:pt x="222632" y="698500"/>
                      </a:lnTo>
                      <a:lnTo>
                        <a:pt x="324232" y="628652"/>
                      </a:lnTo>
                      <a:lnTo>
                        <a:pt x="400432" y="660400"/>
                      </a:lnTo>
                      <a:lnTo>
                        <a:pt x="457582" y="641348"/>
                      </a:lnTo>
                      <a:lnTo>
                        <a:pt x="470282" y="596900"/>
                      </a:lnTo>
                      <a:lnTo>
                        <a:pt x="495682" y="552452"/>
                      </a:lnTo>
                      <a:lnTo>
                        <a:pt x="571882" y="533400"/>
                      </a:lnTo>
                      <a:lnTo>
                        <a:pt x="660782" y="514348"/>
                      </a:lnTo>
                      <a:lnTo>
                        <a:pt x="705232" y="520700"/>
                      </a:lnTo>
                      <a:lnTo>
                        <a:pt x="825882" y="482600"/>
                      </a:lnTo>
                      <a:lnTo>
                        <a:pt x="870332" y="596900"/>
                      </a:lnTo>
                      <a:lnTo>
                        <a:pt x="959232" y="628652"/>
                      </a:lnTo>
                      <a:lnTo>
                        <a:pt x="1048132" y="628652"/>
                      </a:lnTo>
                      <a:lnTo>
                        <a:pt x="1092582" y="596900"/>
                      </a:lnTo>
                      <a:lnTo>
                        <a:pt x="1168782" y="482600"/>
                      </a:lnTo>
                      <a:lnTo>
                        <a:pt x="1264032" y="482600"/>
                      </a:lnTo>
                      <a:lnTo>
                        <a:pt x="1371982" y="469900"/>
                      </a:lnTo>
                      <a:lnTo>
                        <a:pt x="1422782" y="450852"/>
                      </a:lnTo>
                      <a:lnTo>
                        <a:pt x="1454532" y="381000"/>
                      </a:lnTo>
                      <a:lnTo>
                        <a:pt x="1486282" y="279400"/>
                      </a:lnTo>
                      <a:lnTo>
                        <a:pt x="1638682" y="266700"/>
                      </a:lnTo>
                      <a:lnTo>
                        <a:pt x="1708532" y="247652"/>
                      </a:lnTo>
                      <a:lnTo>
                        <a:pt x="1841882" y="228600"/>
                      </a:lnTo>
                      <a:lnTo>
                        <a:pt x="1930782" y="254000"/>
                      </a:lnTo>
                      <a:lnTo>
                        <a:pt x="1975232" y="266700"/>
                      </a:lnTo>
                      <a:lnTo>
                        <a:pt x="2026032" y="254000"/>
                      </a:lnTo>
                      <a:lnTo>
                        <a:pt x="2070482" y="273052"/>
                      </a:lnTo>
                      <a:lnTo>
                        <a:pt x="2089532" y="228600"/>
                      </a:lnTo>
                      <a:lnTo>
                        <a:pt x="2248282" y="304800"/>
                      </a:lnTo>
                      <a:lnTo>
                        <a:pt x="2305432" y="317500"/>
                      </a:lnTo>
                      <a:lnTo>
                        <a:pt x="2349882" y="273052"/>
                      </a:lnTo>
                      <a:lnTo>
                        <a:pt x="2343532" y="228600"/>
                      </a:lnTo>
                      <a:lnTo>
                        <a:pt x="2375282" y="146052"/>
                      </a:lnTo>
                      <a:lnTo>
                        <a:pt x="2502282" y="120652"/>
                      </a:lnTo>
                      <a:lnTo>
                        <a:pt x="2546732" y="76200"/>
                      </a:lnTo>
                      <a:lnTo>
                        <a:pt x="2635632" y="63500"/>
                      </a:lnTo>
                      <a:lnTo>
                        <a:pt x="2705482" y="63500"/>
                      </a:lnTo>
                      <a:lnTo>
                        <a:pt x="2756282" y="107948"/>
                      </a:lnTo>
                      <a:lnTo>
                        <a:pt x="2781682" y="63500"/>
                      </a:lnTo>
                      <a:lnTo>
                        <a:pt x="2781682" y="12700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48" name="フリーフォーム: 図形 647">
                  <a:extLst>
                    <a:ext uri="{FF2B5EF4-FFF2-40B4-BE49-F238E27FC236}">
                      <a16:creationId xmlns:a16="http://schemas.microsoft.com/office/drawing/2014/main" id="{EF6F082C-B5FD-C66F-CAD1-D0B981241BE7}"/>
                    </a:ext>
                  </a:extLst>
                </p:cNvPr>
                <p:cNvSpPr/>
                <p:nvPr/>
              </p:nvSpPr>
              <p:spPr>
                <a:xfrm>
                  <a:off x="2005782" y="2051503"/>
                  <a:ext cx="549092" cy="296706"/>
                </a:xfrm>
                <a:custGeom>
                  <a:avLst/>
                  <a:gdLst>
                    <a:gd name="connsiteX0" fmla="*/ 1714500 w 2676928"/>
                    <a:gd name="connsiteY0" fmla="*/ 0 h 1446502"/>
                    <a:gd name="connsiteX1" fmla="*/ 1828800 w 2676928"/>
                    <a:gd name="connsiteY1" fmla="*/ 82550 h 1446502"/>
                    <a:gd name="connsiteX2" fmla="*/ 1809750 w 2676928"/>
                    <a:gd name="connsiteY2" fmla="*/ 158750 h 1446502"/>
                    <a:gd name="connsiteX3" fmla="*/ 1790700 w 2676928"/>
                    <a:gd name="connsiteY3" fmla="*/ 203200 h 1446502"/>
                    <a:gd name="connsiteX4" fmla="*/ 1803400 w 2676928"/>
                    <a:gd name="connsiteY4" fmla="*/ 260350 h 1446502"/>
                    <a:gd name="connsiteX5" fmla="*/ 1835150 w 2676928"/>
                    <a:gd name="connsiteY5" fmla="*/ 279400 h 1446502"/>
                    <a:gd name="connsiteX6" fmla="*/ 1898650 w 2676928"/>
                    <a:gd name="connsiteY6" fmla="*/ 279400 h 1446502"/>
                    <a:gd name="connsiteX7" fmla="*/ 1924050 w 2676928"/>
                    <a:gd name="connsiteY7" fmla="*/ 209550 h 1446502"/>
                    <a:gd name="connsiteX8" fmla="*/ 1962150 w 2676928"/>
                    <a:gd name="connsiteY8" fmla="*/ 209550 h 1446502"/>
                    <a:gd name="connsiteX9" fmla="*/ 2025650 w 2676928"/>
                    <a:gd name="connsiteY9" fmla="*/ 241300 h 1446502"/>
                    <a:gd name="connsiteX10" fmla="*/ 2089150 w 2676928"/>
                    <a:gd name="connsiteY10" fmla="*/ 203200 h 1446502"/>
                    <a:gd name="connsiteX11" fmla="*/ 2127250 w 2676928"/>
                    <a:gd name="connsiteY11" fmla="*/ 228600 h 1446502"/>
                    <a:gd name="connsiteX12" fmla="*/ 2120900 w 2676928"/>
                    <a:gd name="connsiteY12" fmla="*/ 330198 h 1446502"/>
                    <a:gd name="connsiteX13" fmla="*/ 2082800 w 2676928"/>
                    <a:gd name="connsiteY13" fmla="*/ 361950 h 1446502"/>
                    <a:gd name="connsiteX14" fmla="*/ 2114550 w 2676928"/>
                    <a:gd name="connsiteY14" fmla="*/ 419102 h 1446502"/>
                    <a:gd name="connsiteX15" fmla="*/ 2152650 w 2676928"/>
                    <a:gd name="connsiteY15" fmla="*/ 431798 h 1446502"/>
                    <a:gd name="connsiteX16" fmla="*/ 2184400 w 2676928"/>
                    <a:gd name="connsiteY16" fmla="*/ 457198 h 1446502"/>
                    <a:gd name="connsiteX17" fmla="*/ 2266950 w 2676928"/>
                    <a:gd name="connsiteY17" fmla="*/ 469902 h 1446502"/>
                    <a:gd name="connsiteX18" fmla="*/ 2374900 w 2676928"/>
                    <a:gd name="connsiteY18" fmla="*/ 571502 h 1446502"/>
                    <a:gd name="connsiteX19" fmla="*/ 2438400 w 2676928"/>
                    <a:gd name="connsiteY19" fmla="*/ 565150 h 1446502"/>
                    <a:gd name="connsiteX20" fmla="*/ 2501900 w 2676928"/>
                    <a:gd name="connsiteY20" fmla="*/ 533398 h 1446502"/>
                    <a:gd name="connsiteX21" fmla="*/ 2533650 w 2676928"/>
                    <a:gd name="connsiteY21" fmla="*/ 641350 h 1446502"/>
                    <a:gd name="connsiteX22" fmla="*/ 2565400 w 2676928"/>
                    <a:gd name="connsiteY22" fmla="*/ 685798 h 1446502"/>
                    <a:gd name="connsiteX23" fmla="*/ 2676928 w 2676928"/>
                    <a:gd name="connsiteY23" fmla="*/ 731106 h 1446502"/>
                    <a:gd name="connsiteX24" fmla="*/ 2647950 w 2676928"/>
                    <a:gd name="connsiteY24" fmla="*/ 806450 h 1446502"/>
                    <a:gd name="connsiteX25" fmla="*/ 2654300 w 2676928"/>
                    <a:gd name="connsiteY25" fmla="*/ 850902 h 1446502"/>
                    <a:gd name="connsiteX26" fmla="*/ 2609850 w 2676928"/>
                    <a:gd name="connsiteY26" fmla="*/ 895350 h 1446502"/>
                    <a:gd name="connsiteX27" fmla="*/ 2552700 w 2676928"/>
                    <a:gd name="connsiteY27" fmla="*/ 882650 h 1446502"/>
                    <a:gd name="connsiteX28" fmla="*/ 2393950 w 2676928"/>
                    <a:gd name="connsiteY28" fmla="*/ 806450 h 1446502"/>
                    <a:gd name="connsiteX29" fmla="*/ 2374900 w 2676928"/>
                    <a:gd name="connsiteY29" fmla="*/ 850902 h 1446502"/>
                    <a:gd name="connsiteX30" fmla="*/ 2330450 w 2676928"/>
                    <a:gd name="connsiteY30" fmla="*/ 831850 h 1446502"/>
                    <a:gd name="connsiteX31" fmla="*/ 2279650 w 2676928"/>
                    <a:gd name="connsiteY31" fmla="*/ 844550 h 1446502"/>
                    <a:gd name="connsiteX32" fmla="*/ 2235200 w 2676928"/>
                    <a:gd name="connsiteY32" fmla="*/ 831850 h 1446502"/>
                    <a:gd name="connsiteX33" fmla="*/ 2146300 w 2676928"/>
                    <a:gd name="connsiteY33" fmla="*/ 806450 h 1446502"/>
                    <a:gd name="connsiteX34" fmla="*/ 2012950 w 2676928"/>
                    <a:gd name="connsiteY34" fmla="*/ 825502 h 1446502"/>
                    <a:gd name="connsiteX35" fmla="*/ 1943100 w 2676928"/>
                    <a:gd name="connsiteY35" fmla="*/ 844550 h 1446502"/>
                    <a:gd name="connsiteX36" fmla="*/ 1790700 w 2676928"/>
                    <a:gd name="connsiteY36" fmla="*/ 857250 h 1446502"/>
                    <a:gd name="connsiteX37" fmla="*/ 1758950 w 2676928"/>
                    <a:gd name="connsiteY37" fmla="*/ 958850 h 1446502"/>
                    <a:gd name="connsiteX38" fmla="*/ 1727200 w 2676928"/>
                    <a:gd name="connsiteY38" fmla="*/ 1028702 h 1446502"/>
                    <a:gd name="connsiteX39" fmla="*/ 1676400 w 2676928"/>
                    <a:gd name="connsiteY39" fmla="*/ 1047750 h 1446502"/>
                    <a:gd name="connsiteX40" fmla="*/ 1568450 w 2676928"/>
                    <a:gd name="connsiteY40" fmla="*/ 1060450 h 1446502"/>
                    <a:gd name="connsiteX41" fmla="*/ 1473200 w 2676928"/>
                    <a:gd name="connsiteY41" fmla="*/ 1060450 h 1446502"/>
                    <a:gd name="connsiteX42" fmla="*/ 1397000 w 2676928"/>
                    <a:gd name="connsiteY42" fmla="*/ 1174750 h 1446502"/>
                    <a:gd name="connsiteX43" fmla="*/ 1352550 w 2676928"/>
                    <a:gd name="connsiteY43" fmla="*/ 1206502 h 1446502"/>
                    <a:gd name="connsiteX44" fmla="*/ 1263650 w 2676928"/>
                    <a:gd name="connsiteY44" fmla="*/ 1206502 h 1446502"/>
                    <a:gd name="connsiteX45" fmla="*/ 1174750 w 2676928"/>
                    <a:gd name="connsiteY45" fmla="*/ 1174750 h 1446502"/>
                    <a:gd name="connsiteX46" fmla="*/ 1130300 w 2676928"/>
                    <a:gd name="connsiteY46" fmla="*/ 1060450 h 1446502"/>
                    <a:gd name="connsiteX47" fmla="*/ 1009650 w 2676928"/>
                    <a:gd name="connsiteY47" fmla="*/ 1098550 h 1446502"/>
                    <a:gd name="connsiteX48" fmla="*/ 965200 w 2676928"/>
                    <a:gd name="connsiteY48" fmla="*/ 1092198 h 1446502"/>
                    <a:gd name="connsiteX49" fmla="*/ 876300 w 2676928"/>
                    <a:gd name="connsiteY49" fmla="*/ 1111250 h 1446502"/>
                    <a:gd name="connsiteX50" fmla="*/ 800100 w 2676928"/>
                    <a:gd name="connsiteY50" fmla="*/ 1130302 h 1446502"/>
                    <a:gd name="connsiteX51" fmla="*/ 774700 w 2676928"/>
                    <a:gd name="connsiteY51" fmla="*/ 1174750 h 1446502"/>
                    <a:gd name="connsiteX52" fmla="*/ 762000 w 2676928"/>
                    <a:gd name="connsiteY52" fmla="*/ 1219198 h 1446502"/>
                    <a:gd name="connsiteX53" fmla="*/ 704850 w 2676928"/>
                    <a:gd name="connsiteY53" fmla="*/ 1238250 h 1446502"/>
                    <a:gd name="connsiteX54" fmla="*/ 628650 w 2676928"/>
                    <a:gd name="connsiteY54" fmla="*/ 1206502 h 1446502"/>
                    <a:gd name="connsiteX55" fmla="*/ 527050 w 2676928"/>
                    <a:gd name="connsiteY55" fmla="*/ 1276350 h 1446502"/>
                    <a:gd name="connsiteX56" fmla="*/ 469900 w 2676928"/>
                    <a:gd name="connsiteY56" fmla="*/ 1339850 h 1446502"/>
                    <a:gd name="connsiteX57" fmla="*/ 469900 w 2676928"/>
                    <a:gd name="connsiteY57" fmla="*/ 1416050 h 1446502"/>
                    <a:gd name="connsiteX58" fmla="*/ 387350 w 2676928"/>
                    <a:gd name="connsiteY58" fmla="*/ 1435102 h 1446502"/>
                    <a:gd name="connsiteX59" fmla="*/ 381986 w 2676928"/>
                    <a:gd name="connsiteY59" fmla="*/ 1446502 h 1446502"/>
                    <a:gd name="connsiteX60" fmla="*/ 311150 w 2676928"/>
                    <a:gd name="connsiteY60" fmla="*/ 1377950 h 1446502"/>
                    <a:gd name="connsiteX61" fmla="*/ 234950 w 2676928"/>
                    <a:gd name="connsiteY61" fmla="*/ 1403350 h 1446502"/>
                    <a:gd name="connsiteX62" fmla="*/ 222250 w 2676928"/>
                    <a:gd name="connsiteY62" fmla="*/ 1377950 h 1446502"/>
                    <a:gd name="connsiteX63" fmla="*/ 171450 w 2676928"/>
                    <a:gd name="connsiteY63" fmla="*/ 1371598 h 1446502"/>
                    <a:gd name="connsiteX64" fmla="*/ 127000 w 2676928"/>
                    <a:gd name="connsiteY64" fmla="*/ 1339850 h 1446502"/>
                    <a:gd name="connsiteX65" fmla="*/ 190500 w 2676928"/>
                    <a:gd name="connsiteY65" fmla="*/ 1282702 h 1446502"/>
                    <a:gd name="connsiteX66" fmla="*/ 209550 w 2676928"/>
                    <a:gd name="connsiteY66" fmla="*/ 1073150 h 1446502"/>
                    <a:gd name="connsiteX67" fmla="*/ 190500 w 2676928"/>
                    <a:gd name="connsiteY67" fmla="*/ 1035050 h 1446502"/>
                    <a:gd name="connsiteX68" fmla="*/ 222250 w 2676928"/>
                    <a:gd name="connsiteY68" fmla="*/ 965198 h 1446502"/>
                    <a:gd name="connsiteX69" fmla="*/ 254000 w 2676928"/>
                    <a:gd name="connsiteY69" fmla="*/ 781050 h 1446502"/>
                    <a:gd name="connsiteX70" fmla="*/ 215900 w 2676928"/>
                    <a:gd name="connsiteY70" fmla="*/ 736598 h 1446502"/>
                    <a:gd name="connsiteX71" fmla="*/ 107950 w 2676928"/>
                    <a:gd name="connsiteY71" fmla="*/ 628650 h 1446502"/>
                    <a:gd name="connsiteX72" fmla="*/ 0 w 2676928"/>
                    <a:gd name="connsiteY72" fmla="*/ 533398 h 1446502"/>
                    <a:gd name="connsiteX73" fmla="*/ 82550 w 2676928"/>
                    <a:gd name="connsiteY73" fmla="*/ 539750 h 1446502"/>
                    <a:gd name="connsiteX74" fmla="*/ 139700 w 2676928"/>
                    <a:gd name="connsiteY74" fmla="*/ 571502 h 1446502"/>
                    <a:gd name="connsiteX75" fmla="*/ 222250 w 2676928"/>
                    <a:gd name="connsiteY75" fmla="*/ 609598 h 1446502"/>
                    <a:gd name="connsiteX76" fmla="*/ 298450 w 2676928"/>
                    <a:gd name="connsiteY76" fmla="*/ 603250 h 1446502"/>
                    <a:gd name="connsiteX77" fmla="*/ 406400 w 2676928"/>
                    <a:gd name="connsiteY77" fmla="*/ 615950 h 1446502"/>
                    <a:gd name="connsiteX78" fmla="*/ 431800 w 2676928"/>
                    <a:gd name="connsiteY78" fmla="*/ 615950 h 1446502"/>
                    <a:gd name="connsiteX79" fmla="*/ 571500 w 2676928"/>
                    <a:gd name="connsiteY79" fmla="*/ 457198 h 1446502"/>
                    <a:gd name="connsiteX80" fmla="*/ 666750 w 2676928"/>
                    <a:gd name="connsiteY80" fmla="*/ 393702 h 1446502"/>
                    <a:gd name="connsiteX81" fmla="*/ 774700 w 2676928"/>
                    <a:gd name="connsiteY81" fmla="*/ 304798 h 1446502"/>
                    <a:gd name="connsiteX82" fmla="*/ 863600 w 2676928"/>
                    <a:gd name="connsiteY82" fmla="*/ 285750 h 1446502"/>
                    <a:gd name="connsiteX83" fmla="*/ 990600 w 2676928"/>
                    <a:gd name="connsiteY83" fmla="*/ 184150 h 1446502"/>
                    <a:gd name="connsiteX84" fmla="*/ 1009650 w 2676928"/>
                    <a:gd name="connsiteY84" fmla="*/ 146050 h 1446502"/>
                    <a:gd name="connsiteX85" fmla="*/ 984250 w 2676928"/>
                    <a:gd name="connsiteY85" fmla="*/ 88900 h 1446502"/>
                    <a:gd name="connsiteX86" fmla="*/ 1079500 w 2676928"/>
                    <a:gd name="connsiteY86" fmla="*/ 88900 h 1446502"/>
                    <a:gd name="connsiteX87" fmla="*/ 1149350 w 2676928"/>
                    <a:gd name="connsiteY87" fmla="*/ 76200 h 1446502"/>
                    <a:gd name="connsiteX88" fmla="*/ 1276350 w 2676928"/>
                    <a:gd name="connsiteY88" fmla="*/ 146050 h 1446502"/>
                    <a:gd name="connsiteX89" fmla="*/ 1327150 w 2676928"/>
                    <a:gd name="connsiteY89" fmla="*/ 165100 h 1446502"/>
                    <a:gd name="connsiteX90" fmla="*/ 1492250 w 2676928"/>
                    <a:gd name="connsiteY90" fmla="*/ 184150 h 1446502"/>
                    <a:gd name="connsiteX91" fmla="*/ 1638300 w 2676928"/>
                    <a:gd name="connsiteY91" fmla="*/ 165100 h 1446502"/>
                    <a:gd name="connsiteX92" fmla="*/ 1606550 w 2676928"/>
                    <a:gd name="connsiteY92" fmla="*/ 120650 h 1446502"/>
                    <a:gd name="connsiteX93" fmla="*/ 1663700 w 2676928"/>
                    <a:gd name="connsiteY93" fmla="*/ 101600 h 1446502"/>
                    <a:gd name="connsiteX94" fmla="*/ 1695450 w 2676928"/>
                    <a:gd name="connsiteY94" fmla="*/ 82550 h 1446502"/>
                    <a:gd name="connsiteX95" fmla="*/ 1695450 w 2676928"/>
                    <a:gd name="connsiteY95" fmla="*/ 31750 h 14465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</a:cxnLst>
                  <a:rect l="l" t="t" r="r" b="b"/>
                  <a:pathLst>
                    <a:path w="2676928" h="1446502">
                      <a:moveTo>
                        <a:pt x="1714500" y="0"/>
                      </a:moveTo>
                      <a:lnTo>
                        <a:pt x="1828800" y="82550"/>
                      </a:lnTo>
                      <a:lnTo>
                        <a:pt x="1809750" y="158750"/>
                      </a:lnTo>
                      <a:lnTo>
                        <a:pt x="1790700" y="203200"/>
                      </a:lnTo>
                      <a:lnTo>
                        <a:pt x="1803400" y="260350"/>
                      </a:lnTo>
                      <a:lnTo>
                        <a:pt x="1835150" y="279400"/>
                      </a:lnTo>
                      <a:lnTo>
                        <a:pt x="1898650" y="279400"/>
                      </a:lnTo>
                      <a:lnTo>
                        <a:pt x="1924050" y="209550"/>
                      </a:lnTo>
                      <a:lnTo>
                        <a:pt x="1962150" y="209550"/>
                      </a:lnTo>
                      <a:lnTo>
                        <a:pt x="2025650" y="241300"/>
                      </a:lnTo>
                      <a:lnTo>
                        <a:pt x="2089150" y="203200"/>
                      </a:lnTo>
                      <a:lnTo>
                        <a:pt x="2127250" y="228600"/>
                      </a:lnTo>
                      <a:lnTo>
                        <a:pt x="2120900" y="330198"/>
                      </a:lnTo>
                      <a:lnTo>
                        <a:pt x="2082800" y="361950"/>
                      </a:lnTo>
                      <a:lnTo>
                        <a:pt x="2114550" y="419102"/>
                      </a:lnTo>
                      <a:lnTo>
                        <a:pt x="2152650" y="431798"/>
                      </a:lnTo>
                      <a:lnTo>
                        <a:pt x="2184400" y="457198"/>
                      </a:lnTo>
                      <a:lnTo>
                        <a:pt x="2266950" y="469902"/>
                      </a:lnTo>
                      <a:lnTo>
                        <a:pt x="2374900" y="571502"/>
                      </a:lnTo>
                      <a:lnTo>
                        <a:pt x="2438400" y="565150"/>
                      </a:lnTo>
                      <a:lnTo>
                        <a:pt x="2501900" y="533398"/>
                      </a:lnTo>
                      <a:lnTo>
                        <a:pt x="2533650" y="641350"/>
                      </a:lnTo>
                      <a:lnTo>
                        <a:pt x="2565400" y="685798"/>
                      </a:lnTo>
                      <a:lnTo>
                        <a:pt x="2676928" y="731106"/>
                      </a:lnTo>
                      <a:lnTo>
                        <a:pt x="2647950" y="806450"/>
                      </a:lnTo>
                      <a:lnTo>
                        <a:pt x="2654300" y="850902"/>
                      </a:lnTo>
                      <a:lnTo>
                        <a:pt x="2609850" y="895350"/>
                      </a:lnTo>
                      <a:lnTo>
                        <a:pt x="2552700" y="882650"/>
                      </a:lnTo>
                      <a:lnTo>
                        <a:pt x="2393950" y="806450"/>
                      </a:lnTo>
                      <a:lnTo>
                        <a:pt x="2374900" y="850902"/>
                      </a:lnTo>
                      <a:lnTo>
                        <a:pt x="2330450" y="831850"/>
                      </a:lnTo>
                      <a:lnTo>
                        <a:pt x="2279650" y="844550"/>
                      </a:lnTo>
                      <a:lnTo>
                        <a:pt x="2235200" y="831850"/>
                      </a:lnTo>
                      <a:lnTo>
                        <a:pt x="2146300" y="806450"/>
                      </a:lnTo>
                      <a:lnTo>
                        <a:pt x="2012950" y="825502"/>
                      </a:lnTo>
                      <a:lnTo>
                        <a:pt x="1943100" y="844550"/>
                      </a:lnTo>
                      <a:lnTo>
                        <a:pt x="1790700" y="857250"/>
                      </a:lnTo>
                      <a:lnTo>
                        <a:pt x="1758950" y="958850"/>
                      </a:lnTo>
                      <a:lnTo>
                        <a:pt x="1727200" y="1028702"/>
                      </a:lnTo>
                      <a:lnTo>
                        <a:pt x="1676400" y="1047750"/>
                      </a:lnTo>
                      <a:lnTo>
                        <a:pt x="1568450" y="1060450"/>
                      </a:lnTo>
                      <a:lnTo>
                        <a:pt x="1473200" y="1060450"/>
                      </a:lnTo>
                      <a:lnTo>
                        <a:pt x="1397000" y="1174750"/>
                      </a:lnTo>
                      <a:lnTo>
                        <a:pt x="1352550" y="1206502"/>
                      </a:lnTo>
                      <a:lnTo>
                        <a:pt x="1263650" y="1206502"/>
                      </a:lnTo>
                      <a:lnTo>
                        <a:pt x="1174750" y="1174750"/>
                      </a:lnTo>
                      <a:lnTo>
                        <a:pt x="1130300" y="1060450"/>
                      </a:lnTo>
                      <a:lnTo>
                        <a:pt x="1009650" y="1098550"/>
                      </a:lnTo>
                      <a:lnTo>
                        <a:pt x="965200" y="1092198"/>
                      </a:lnTo>
                      <a:lnTo>
                        <a:pt x="876300" y="1111250"/>
                      </a:lnTo>
                      <a:lnTo>
                        <a:pt x="800100" y="1130302"/>
                      </a:lnTo>
                      <a:lnTo>
                        <a:pt x="774700" y="1174750"/>
                      </a:lnTo>
                      <a:lnTo>
                        <a:pt x="762000" y="1219198"/>
                      </a:lnTo>
                      <a:lnTo>
                        <a:pt x="704850" y="1238250"/>
                      </a:lnTo>
                      <a:lnTo>
                        <a:pt x="628650" y="1206502"/>
                      </a:lnTo>
                      <a:lnTo>
                        <a:pt x="527050" y="1276350"/>
                      </a:lnTo>
                      <a:lnTo>
                        <a:pt x="469900" y="1339850"/>
                      </a:lnTo>
                      <a:lnTo>
                        <a:pt x="469900" y="1416050"/>
                      </a:lnTo>
                      <a:lnTo>
                        <a:pt x="387350" y="1435102"/>
                      </a:lnTo>
                      <a:lnTo>
                        <a:pt x="381986" y="1446502"/>
                      </a:lnTo>
                      <a:lnTo>
                        <a:pt x="311150" y="1377950"/>
                      </a:lnTo>
                      <a:lnTo>
                        <a:pt x="234950" y="1403350"/>
                      </a:lnTo>
                      <a:lnTo>
                        <a:pt x="222250" y="1377950"/>
                      </a:lnTo>
                      <a:lnTo>
                        <a:pt x="171450" y="1371598"/>
                      </a:lnTo>
                      <a:lnTo>
                        <a:pt x="127000" y="1339850"/>
                      </a:lnTo>
                      <a:lnTo>
                        <a:pt x="190500" y="1282702"/>
                      </a:lnTo>
                      <a:lnTo>
                        <a:pt x="209550" y="1073150"/>
                      </a:lnTo>
                      <a:lnTo>
                        <a:pt x="190500" y="1035050"/>
                      </a:lnTo>
                      <a:lnTo>
                        <a:pt x="222250" y="965198"/>
                      </a:lnTo>
                      <a:lnTo>
                        <a:pt x="254000" y="781050"/>
                      </a:lnTo>
                      <a:lnTo>
                        <a:pt x="215900" y="736598"/>
                      </a:lnTo>
                      <a:lnTo>
                        <a:pt x="107950" y="628650"/>
                      </a:lnTo>
                      <a:lnTo>
                        <a:pt x="0" y="533398"/>
                      </a:lnTo>
                      <a:lnTo>
                        <a:pt x="82550" y="539750"/>
                      </a:lnTo>
                      <a:lnTo>
                        <a:pt x="139700" y="571502"/>
                      </a:lnTo>
                      <a:lnTo>
                        <a:pt x="222250" y="609598"/>
                      </a:lnTo>
                      <a:lnTo>
                        <a:pt x="298450" y="603250"/>
                      </a:lnTo>
                      <a:lnTo>
                        <a:pt x="406400" y="615950"/>
                      </a:lnTo>
                      <a:lnTo>
                        <a:pt x="431800" y="615950"/>
                      </a:lnTo>
                      <a:lnTo>
                        <a:pt x="571500" y="457198"/>
                      </a:lnTo>
                      <a:lnTo>
                        <a:pt x="666750" y="393702"/>
                      </a:lnTo>
                      <a:lnTo>
                        <a:pt x="774700" y="304798"/>
                      </a:lnTo>
                      <a:lnTo>
                        <a:pt x="863600" y="285750"/>
                      </a:lnTo>
                      <a:lnTo>
                        <a:pt x="990600" y="184150"/>
                      </a:lnTo>
                      <a:lnTo>
                        <a:pt x="1009650" y="146050"/>
                      </a:lnTo>
                      <a:lnTo>
                        <a:pt x="984250" y="88900"/>
                      </a:lnTo>
                      <a:lnTo>
                        <a:pt x="1079500" y="88900"/>
                      </a:lnTo>
                      <a:lnTo>
                        <a:pt x="1149350" y="76200"/>
                      </a:lnTo>
                      <a:lnTo>
                        <a:pt x="1276350" y="146050"/>
                      </a:lnTo>
                      <a:lnTo>
                        <a:pt x="1327150" y="165100"/>
                      </a:lnTo>
                      <a:lnTo>
                        <a:pt x="1492250" y="184150"/>
                      </a:lnTo>
                      <a:lnTo>
                        <a:pt x="1638300" y="165100"/>
                      </a:lnTo>
                      <a:lnTo>
                        <a:pt x="1606550" y="120650"/>
                      </a:lnTo>
                      <a:lnTo>
                        <a:pt x="1663700" y="101600"/>
                      </a:lnTo>
                      <a:lnTo>
                        <a:pt x="1695450" y="82550"/>
                      </a:lnTo>
                      <a:lnTo>
                        <a:pt x="1695450" y="31750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49" name="フリーフォーム: 図形 648">
                  <a:extLst>
                    <a:ext uri="{FF2B5EF4-FFF2-40B4-BE49-F238E27FC236}">
                      <a16:creationId xmlns:a16="http://schemas.microsoft.com/office/drawing/2014/main" id="{7C7F0B74-C726-A3FC-746A-E6022A745234}"/>
                    </a:ext>
                  </a:extLst>
                </p:cNvPr>
                <p:cNvSpPr/>
                <p:nvPr/>
              </p:nvSpPr>
              <p:spPr>
                <a:xfrm>
                  <a:off x="1060158" y="2253392"/>
                  <a:ext cx="1112865" cy="919573"/>
                </a:xfrm>
                <a:custGeom>
                  <a:avLst/>
                  <a:gdLst>
                    <a:gd name="connsiteX0" fmla="*/ 5425440 w 5425440"/>
                    <a:gd name="connsiteY0" fmla="*/ 1093892 h 4483100"/>
                    <a:gd name="connsiteX1" fmla="*/ 5425436 w 5425440"/>
                    <a:gd name="connsiteY1" fmla="*/ 1093896 h 4483100"/>
                    <a:gd name="connsiteX2" fmla="*/ 5359400 w 5425440"/>
                    <a:gd name="connsiteY2" fmla="*/ 1104900 h 4483100"/>
                    <a:gd name="connsiteX3" fmla="*/ 2724150 w 5425440"/>
                    <a:gd name="connsiteY3" fmla="*/ 0 h 4483100"/>
                    <a:gd name="connsiteX4" fmla="*/ 2813050 w 5425440"/>
                    <a:gd name="connsiteY4" fmla="*/ 69852 h 4483100"/>
                    <a:gd name="connsiteX5" fmla="*/ 2901950 w 5425440"/>
                    <a:gd name="connsiteY5" fmla="*/ 228600 h 4483100"/>
                    <a:gd name="connsiteX6" fmla="*/ 2984500 w 5425440"/>
                    <a:gd name="connsiteY6" fmla="*/ 311148 h 4483100"/>
                    <a:gd name="connsiteX7" fmla="*/ 3067050 w 5425440"/>
                    <a:gd name="connsiteY7" fmla="*/ 539748 h 4483100"/>
                    <a:gd name="connsiteX8" fmla="*/ 3067050 w 5425440"/>
                    <a:gd name="connsiteY8" fmla="*/ 590548 h 4483100"/>
                    <a:gd name="connsiteX9" fmla="*/ 3175000 w 5425440"/>
                    <a:gd name="connsiteY9" fmla="*/ 717548 h 4483100"/>
                    <a:gd name="connsiteX10" fmla="*/ 3238500 w 5425440"/>
                    <a:gd name="connsiteY10" fmla="*/ 717548 h 4483100"/>
                    <a:gd name="connsiteX11" fmla="*/ 3270250 w 5425440"/>
                    <a:gd name="connsiteY11" fmla="*/ 742948 h 4483100"/>
                    <a:gd name="connsiteX12" fmla="*/ 3321050 w 5425440"/>
                    <a:gd name="connsiteY12" fmla="*/ 755652 h 4483100"/>
                    <a:gd name="connsiteX13" fmla="*/ 3587750 w 5425440"/>
                    <a:gd name="connsiteY13" fmla="*/ 673100 h 4483100"/>
                    <a:gd name="connsiteX14" fmla="*/ 3708400 w 5425440"/>
                    <a:gd name="connsiteY14" fmla="*/ 590548 h 4483100"/>
                    <a:gd name="connsiteX15" fmla="*/ 3771900 w 5425440"/>
                    <a:gd name="connsiteY15" fmla="*/ 584200 h 4483100"/>
                    <a:gd name="connsiteX16" fmla="*/ 3886200 w 5425440"/>
                    <a:gd name="connsiteY16" fmla="*/ 571500 h 4483100"/>
                    <a:gd name="connsiteX17" fmla="*/ 4191000 w 5425440"/>
                    <a:gd name="connsiteY17" fmla="*/ 539748 h 4483100"/>
                    <a:gd name="connsiteX18" fmla="*/ 4432300 w 5425440"/>
                    <a:gd name="connsiteY18" fmla="*/ 609600 h 4483100"/>
                    <a:gd name="connsiteX19" fmla="*/ 4540250 w 5425440"/>
                    <a:gd name="connsiteY19" fmla="*/ 508000 h 4483100"/>
                    <a:gd name="connsiteX20" fmla="*/ 4616450 w 5425440"/>
                    <a:gd name="connsiteY20" fmla="*/ 412748 h 4483100"/>
                    <a:gd name="connsiteX21" fmla="*/ 4737100 w 5425440"/>
                    <a:gd name="connsiteY21" fmla="*/ 361948 h 4483100"/>
                    <a:gd name="connsiteX22" fmla="*/ 4743358 w 5425440"/>
                    <a:gd name="connsiteY22" fmla="*/ 360072 h 4483100"/>
                    <a:gd name="connsiteX23" fmla="*/ 4781550 w 5425440"/>
                    <a:gd name="connsiteY23" fmla="*/ 387348 h 4483100"/>
                    <a:gd name="connsiteX24" fmla="*/ 4832350 w 5425440"/>
                    <a:gd name="connsiteY24" fmla="*/ 393700 h 4483100"/>
                    <a:gd name="connsiteX25" fmla="*/ 4845050 w 5425440"/>
                    <a:gd name="connsiteY25" fmla="*/ 419100 h 4483100"/>
                    <a:gd name="connsiteX26" fmla="*/ 4921250 w 5425440"/>
                    <a:gd name="connsiteY26" fmla="*/ 393700 h 4483100"/>
                    <a:gd name="connsiteX27" fmla="*/ 4992086 w 5425440"/>
                    <a:gd name="connsiteY27" fmla="*/ 462252 h 4483100"/>
                    <a:gd name="connsiteX28" fmla="*/ 4946650 w 5425440"/>
                    <a:gd name="connsiteY28" fmla="*/ 558800 h 4483100"/>
                    <a:gd name="connsiteX29" fmla="*/ 4972050 w 5425440"/>
                    <a:gd name="connsiteY29" fmla="*/ 647700 h 4483100"/>
                    <a:gd name="connsiteX30" fmla="*/ 4997450 w 5425440"/>
                    <a:gd name="connsiteY30" fmla="*/ 711200 h 4483100"/>
                    <a:gd name="connsiteX31" fmla="*/ 4972050 w 5425440"/>
                    <a:gd name="connsiteY31" fmla="*/ 793748 h 4483100"/>
                    <a:gd name="connsiteX32" fmla="*/ 4997450 w 5425440"/>
                    <a:gd name="connsiteY32" fmla="*/ 838200 h 4483100"/>
                    <a:gd name="connsiteX33" fmla="*/ 4933950 w 5425440"/>
                    <a:gd name="connsiteY33" fmla="*/ 889000 h 4483100"/>
                    <a:gd name="connsiteX34" fmla="*/ 4914900 w 5425440"/>
                    <a:gd name="connsiteY34" fmla="*/ 933452 h 4483100"/>
                    <a:gd name="connsiteX35" fmla="*/ 4914518 w 5425440"/>
                    <a:gd name="connsiteY35" fmla="*/ 935628 h 4483100"/>
                    <a:gd name="connsiteX36" fmla="*/ 4908550 w 5425440"/>
                    <a:gd name="connsiteY36" fmla="*/ 927100 h 4483100"/>
                    <a:gd name="connsiteX37" fmla="*/ 4832350 w 5425440"/>
                    <a:gd name="connsiteY37" fmla="*/ 958852 h 4483100"/>
                    <a:gd name="connsiteX38" fmla="*/ 4743450 w 5425440"/>
                    <a:gd name="connsiteY38" fmla="*/ 939800 h 4483100"/>
                    <a:gd name="connsiteX39" fmla="*/ 4667250 w 5425440"/>
                    <a:gd name="connsiteY39" fmla="*/ 984252 h 4483100"/>
                    <a:gd name="connsiteX40" fmla="*/ 4552950 w 5425440"/>
                    <a:gd name="connsiteY40" fmla="*/ 933452 h 4483100"/>
                    <a:gd name="connsiteX41" fmla="*/ 4419600 w 5425440"/>
                    <a:gd name="connsiteY41" fmla="*/ 1117600 h 4483100"/>
                    <a:gd name="connsiteX42" fmla="*/ 4222750 w 5425440"/>
                    <a:gd name="connsiteY42" fmla="*/ 1104900 h 4483100"/>
                    <a:gd name="connsiteX43" fmla="*/ 4133850 w 5425440"/>
                    <a:gd name="connsiteY43" fmla="*/ 1073148 h 4483100"/>
                    <a:gd name="connsiteX44" fmla="*/ 4095750 w 5425440"/>
                    <a:gd name="connsiteY44" fmla="*/ 1117600 h 4483100"/>
                    <a:gd name="connsiteX45" fmla="*/ 4000500 w 5425440"/>
                    <a:gd name="connsiteY45" fmla="*/ 1092200 h 4483100"/>
                    <a:gd name="connsiteX46" fmla="*/ 3898900 w 5425440"/>
                    <a:gd name="connsiteY46" fmla="*/ 1168400 h 4483100"/>
                    <a:gd name="connsiteX47" fmla="*/ 3752850 w 5425440"/>
                    <a:gd name="connsiteY47" fmla="*/ 1130300 h 4483100"/>
                    <a:gd name="connsiteX48" fmla="*/ 3663950 w 5425440"/>
                    <a:gd name="connsiteY48" fmla="*/ 1263652 h 4483100"/>
                    <a:gd name="connsiteX49" fmla="*/ 3568700 w 5425440"/>
                    <a:gd name="connsiteY49" fmla="*/ 1301748 h 4483100"/>
                    <a:gd name="connsiteX50" fmla="*/ 3492500 w 5425440"/>
                    <a:gd name="connsiteY50" fmla="*/ 1263652 h 4483100"/>
                    <a:gd name="connsiteX51" fmla="*/ 3390900 w 5425440"/>
                    <a:gd name="connsiteY51" fmla="*/ 1416052 h 4483100"/>
                    <a:gd name="connsiteX52" fmla="*/ 3378200 w 5425440"/>
                    <a:gd name="connsiteY52" fmla="*/ 1466852 h 4483100"/>
                    <a:gd name="connsiteX53" fmla="*/ 3333750 w 5425440"/>
                    <a:gd name="connsiteY53" fmla="*/ 1524000 h 4483100"/>
                    <a:gd name="connsiteX54" fmla="*/ 3333750 w 5425440"/>
                    <a:gd name="connsiteY54" fmla="*/ 1593852 h 4483100"/>
                    <a:gd name="connsiteX55" fmla="*/ 3270250 w 5425440"/>
                    <a:gd name="connsiteY55" fmla="*/ 1619252 h 4483100"/>
                    <a:gd name="connsiteX56" fmla="*/ 3263900 w 5425440"/>
                    <a:gd name="connsiteY56" fmla="*/ 1701800 h 4483100"/>
                    <a:gd name="connsiteX57" fmla="*/ 3219450 w 5425440"/>
                    <a:gd name="connsiteY57" fmla="*/ 1765300 h 4483100"/>
                    <a:gd name="connsiteX58" fmla="*/ 3187700 w 5425440"/>
                    <a:gd name="connsiteY58" fmla="*/ 1765300 h 4483100"/>
                    <a:gd name="connsiteX59" fmla="*/ 3086100 w 5425440"/>
                    <a:gd name="connsiteY59" fmla="*/ 1873252 h 4483100"/>
                    <a:gd name="connsiteX60" fmla="*/ 3117850 w 5425440"/>
                    <a:gd name="connsiteY60" fmla="*/ 1930400 h 4483100"/>
                    <a:gd name="connsiteX61" fmla="*/ 3073400 w 5425440"/>
                    <a:gd name="connsiteY61" fmla="*/ 1993900 h 4483100"/>
                    <a:gd name="connsiteX62" fmla="*/ 3048000 w 5425440"/>
                    <a:gd name="connsiteY62" fmla="*/ 2063748 h 4483100"/>
                    <a:gd name="connsiteX63" fmla="*/ 3079750 w 5425440"/>
                    <a:gd name="connsiteY63" fmla="*/ 2120900 h 4483100"/>
                    <a:gd name="connsiteX64" fmla="*/ 3079750 w 5425440"/>
                    <a:gd name="connsiteY64" fmla="*/ 2178052 h 4483100"/>
                    <a:gd name="connsiteX65" fmla="*/ 2876550 w 5425440"/>
                    <a:gd name="connsiteY65" fmla="*/ 2419348 h 4483100"/>
                    <a:gd name="connsiteX66" fmla="*/ 2736850 w 5425440"/>
                    <a:gd name="connsiteY66" fmla="*/ 2470148 h 4483100"/>
                    <a:gd name="connsiteX67" fmla="*/ 2597150 w 5425440"/>
                    <a:gd name="connsiteY67" fmla="*/ 2438400 h 4483100"/>
                    <a:gd name="connsiteX68" fmla="*/ 2508250 w 5425440"/>
                    <a:gd name="connsiteY68" fmla="*/ 2432052 h 4483100"/>
                    <a:gd name="connsiteX69" fmla="*/ 2432050 w 5425440"/>
                    <a:gd name="connsiteY69" fmla="*/ 2413000 h 4483100"/>
                    <a:gd name="connsiteX70" fmla="*/ 2305050 w 5425440"/>
                    <a:gd name="connsiteY70" fmla="*/ 2482852 h 4483100"/>
                    <a:gd name="connsiteX71" fmla="*/ 2349500 w 5425440"/>
                    <a:gd name="connsiteY71" fmla="*/ 2546348 h 4483100"/>
                    <a:gd name="connsiteX72" fmla="*/ 2387600 w 5425440"/>
                    <a:gd name="connsiteY72" fmla="*/ 2717800 h 4483100"/>
                    <a:gd name="connsiteX73" fmla="*/ 2432050 w 5425440"/>
                    <a:gd name="connsiteY73" fmla="*/ 2736852 h 4483100"/>
                    <a:gd name="connsiteX74" fmla="*/ 2444750 w 5425440"/>
                    <a:gd name="connsiteY74" fmla="*/ 2832100 h 4483100"/>
                    <a:gd name="connsiteX75" fmla="*/ 2527300 w 5425440"/>
                    <a:gd name="connsiteY75" fmla="*/ 2857500 h 4483100"/>
                    <a:gd name="connsiteX76" fmla="*/ 2590800 w 5425440"/>
                    <a:gd name="connsiteY76" fmla="*/ 2921000 h 4483100"/>
                    <a:gd name="connsiteX77" fmla="*/ 2584450 w 5425440"/>
                    <a:gd name="connsiteY77" fmla="*/ 3003548 h 4483100"/>
                    <a:gd name="connsiteX78" fmla="*/ 2400300 w 5425440"/>
                    <a:gd name="connsiteY78" fmla="*/ 3111500 h 4483100"/>
                    <a:gd name="connsiteX79" fmla="*/ 2286000 w 5425440"/>
                    <a:gd name="connsiteY79" fmla="*/ 3143252 h 4483100"/>
                    <a:gd name="connsiteX80" fmla="*/ 2222500 w 5425440"/>
                    <a:gd name="connsiteY80" fmla="*/ 3200400 h 4483100"/>
                    <a:gd name="connsiteX81" fmla="*/ 2209800 w 5425440"/>
                    <a:gd name="connsiteY81" fmla="*/ 3289300 h 4483100"/>
                    <a:gd name="connsiteX82" fmla="*/ 2190750 w 5425440"/>
                    <a:gd name="connsiteY82" fmla="*/ 3435348 h 4483100"/>
                    <a:gd name="connsiteX83" fmla="*/ 2076450 w 5425440"/>
                    <a:gd name="connsiteY83" fmla="*/ 3422652 h 4483100"/>
                    <a:gd name="connsiteX84" fmla="*/ 2076450 w 5425440"/>
                    <a:gd name="connsiteY84" fmla="*/ 3479800 h 4483100"/>
                    <a:gd name="connsiteX85" fmla="*/ 1930400 w 5425440"/>
                    <a:gd name="connsiteY85" fmla="*/ 3644900 h 4483100"/>
                    <a:gd name="connsiteX86" fmla="*/ 1784350 w 5425440"/>
                    <a:gd name="connsiteY86" fmla="*/ 3517900 h 4483100"/>
                    <a:gd name="connsiteX87" fmla="*/ 1752600 w 5425440"/>
                    <a:gd name="connsiteY87" fmla="*/ 3498852 h 4483100"/>
                    <a:gd name="connsiteX88" fmla="*/ 1695450 w 5425440"/>
                    <a:gd name="connsiteY88" fmla="*/ 3530600 h 4483100"/>
                    <a:gd name="connsiteX89" fmla="*/ 1746250 w 5425440"/>
                    <a:gd name="connsiteY89" fmla="*/ 3632200 h 4483100"/>
                    <a:gd name="connsiteX90" fmla="*/ 1739900 w 5425440"/>
                    <a:gd name="connsiteY90" fmla="*/ 3651252 h 4483100"/>
                    <a:gd name="connsiteX91" fmla="*/ 1835150 w 5425440"/>
                    <a:gd name="connsiteY91" fmla="*/ 3778252 h 4483100"/>
                    <a:gd name="connsiteX92" fmla="*/ 1879600 w 5425440"/>
                    <a:gd name="connsiteY92" fmla="*/ 3841748 h 4483100"/>
                    <a:gd name="connsiteX93" fmla="*/ 1854200 w 5425440"/>
                    <a:gd name="connsiteY93" fmla="*/ 3956052 h 4483100"/>
                    <a:gd name="connsiteX94" fmla="*/ 1885950 w 5425440"/>
                    <a:gd name="connsiteY94" fmla="*/ 4019548 h 4483100"/>
                    <a:gd name="connsiteX95" fmla="*/ 1917700 w 5425440"/>
                    <a:gd name="connsiteY95" fmla="*/ 4362452 h 4483100"/>
                    <a:gd name="connsiteX96" fmla="*/ 1841500 w 5425440"/>
                    <a:gd name="connsiteY96" fmla="*/ 4375148 h 4483100"/>
                    <a:gd name="connsiteX97" fmla="*/ 1847066 w 5425440"/>
                    <a:gd name="connsiteY97" fmla="*/ 4430816 h 4483100"/>
                    <a:gd name="connsiteX98" fmla="*/ 1841500 w 5425440"/>
                    <a:gd name="connsiteY98" fmla="*/ 4432300 h 4483100"/>
                    <a:gd name="connsiteX99" fmla="*/ 1644650 w 5425440"/>
                    <a:gd name="connsiteY99" fmla="*/ 4483100 h 4483100"/>
                    <a:gd name="connsiteX100" fmla="*/ 1600200 w 5425440"/>
                    <a:gd name="connsiteY100" fmla="*/ 4394200 h 4483100"/>
                    <a:gd name="connsiteX101" fmla="*/ 1562100 w 5425440"/>
                    <a:gd name="connsiteY101" fmla="*/ 4394200 h 4483100"/>
                    <a:gd name="connsiteX102" fmla="*/ 1492250 w 5425440"/>
                    <a:gd name="connsiteY102" fmla="*/ 4375148 h 4483100"/>
                    <a:gd name="connsiteX103" fmla="*/ 1473200 w 5425440"/>
                    <a:gd name="connsiteY103" fmla="*/ 4318000 h 4483100"/>
                    <a:gd name="connsiteX104" fmla="*/ 1377950 w 5425440"/>
                    <a:gd name="connsiteY104" fmla="*/ 4292600 h 4483100"/>
                    <a:gd name="connsiteX105" fmla="*/ 1377950 w 5425440"/>
                    <a:gd name="connsiteY105" fmla="*/ 4184652 h 4483100"/>
                    <a:gd name="connsiteX106" fmla="*/ 1333500 w 5425440"/>
                    <a:gd name="connsiteY106" fmla="*/ 4146548 h 4483100"/>
                    <a:gd name="connsiteX107" fmla="*/ 1295400 w 5425440"/>
                    <a:gd name="connsiteY107" fmla="*/ 4089400 h 4483100"/>
                    <a:gd name="connsiteX108" fmla="*/ 1282700 w 5425440"/>
                    <a:gd name="connsiteY108" fmla="*/ 3886200 h 4483100"/>
                    <a:gd name="connsiteX109" fmla="*/ 1244600 w 5425440"/>
                    <a:gd name="connsiteY109" fmla="*/ 3841748 h 4483100"/>
                    <a:gd name="connsiteX110" fmla="*/ 1257300 w 5425440"/>
                    <a:gd name="connsiteY110" fmla="*/ 3822700 h 4483100"/>
                    <a:gd name="connsiteX111" fmla="*/ 1257300 w 5425440"/>
                    <a:gd name="connsiteY111" fmla="*/ 3740148 h 4483100"/>
                    <a:gd name="connsiteX112" fmla="*/ 1327150 w 5425440"/>
                    <a:gd name="connsiteY112" fmla="*/ 3714748 h 4483100"/>
                    <a:gd name="connsiteX113" fmla="*/ 1289050 w 5425440"/>
                    <a:gd name="connsiteY113" fmla="*/ 3657600 h 4483100"/>
                    <a:gd name="connsiteX114" fmla="*/ 1225550 w 5425440"/>
                    <a:gd name="connsiteY114" fmla="*/ 3638548 h 4483100"/>
                    <a:gd name="connsiteX115" fmla="*/ 1181100 w 5425440"/>
                    <a:gd name="connsiteY115" fmla="*/ 3625852 h 4483100"/>
                    <a:gd name="connsiteX116" fmla="*/ 1181100 w 5425440"/>
                    <a:gd name="connsiteY116" fmla="*/ 3575052 h 4483100"/>
                    <a:gd name="connsiteX117" fmla="*/ 1219200 w 5425440"/>
                    <a:gd name="connsiteY117" fmla="*/ 3530600 h 4483100"/>
                    <a:gd name="connsiteX118" fmla="*/ 1282700 w 5425440"/>
                    <a:gd name="connsiteY118" fmla="*/ 3536948 h 4483100"/>
                    <a:gd name="connsiteX119" fmla="*/ 1333500 w 5425440"/>
                    <a:gd name="connsiteY119" fmla="*/ 3524252 h 4483100"/>
                    <a:gd name="connsiteX120" fmla="*/ 1352550 w 5425440"/>
                    <a:gd name="connsiteY120" fmla="*/ 3473452 h 4483100"/>
                    <a:gd name="connsiteX121" fmla="*/ 1390650 w 5425440"/>
                    <a:gd name="connsiteY121" fmla="*/ 3378200 h 4483100"/>
                    <a:gd name="connsiteX122" fmla="*/ 1479550 w 5425440"/>
                    <a:gd name="connsiteY122" fmla="*/ 3359148 h 4483100"/>
                    <a:gd name="connsiteX123" fmla="*/ 1473200 w 5425440"/>
                    <a:gd name="connsiteY123" fmla="*/ 3321052 h 4483100"/>
                    <a:gd name="connsiteX124" fmla="*/ 1428750 w 5425440"/>
                    <a:gd name="connsiteY124" fmla="*/ 3289300 h 4483100"/>
                    <a:gd name="connsiteX125" fmla="*/ 1454150 w 5425440"/>
                    <a:gd name="connsiteY125" fmla="*/ 3238500 h 4483100"/>
                    <a:gd name="connsiteX126" fmla="*/ 1371600 w 5425440"/>
                    <a:gd name="connsiteY126" fmla="*/ 3200400 h 4483100"/>
                    <a:gd name="connsiteX127" fmla="*/ 1289050 w 5425440"/>
                    <a:gd name="connsiteY127" fmla="*/ 3175000 h 4483100"/>
                    <a:gd name="connsiteX128" fmla="*/ 1314450 w 5425440"/>
                    <a:gd name="connsiteY128" fmla="*/ 3105148 h 4483100"/>
                    <a:gd name="connsiteX129" fmla="*/ 1377950 w 5425440"/>
                    <a:gd name="connsiteY129" fmla="*/ 3086100 h 4483100"/>
                    <a:gd name="connsiteX130" fmla="*/ 1409700 w 5425440"/>
                    <a:gd name="connsiteY130" fmla="*/ 3035300 h 4483100"/>
                    <a:gd name="connsiteX131" fmla="*/ 1320800 w 5425440"/>
                    <a:gd name="connsiteY131" fmla="*/ 2990852 h 4483100"/>
                    <a:gd name="connsiteX132" fmla="*/ 1276350 w 5425440"/>
                    <a:gd name="connsiteY132" fmla="*/ 2997200 h 4483100"/>
                    <a:gd name="connsiteX133" fmla="*/ 1130300 w 5425440"/>
                    <a:gd name="connsiteY133" fmla="*/ 2997200 h 4483100"/>
                    <a:gd name="connsiteX134" fmla="*/ 1104900 w 5425440"/>
                    <a:gd name="connsiteY134" fmla="*/ 3035300 h 4483100"/>
                    <a:gd name="connsiteX135" fmla="*/ 1054100 w 5425440"/>
                    <a:gd name="connsiteY135" fmla="*/ 3028948 h 4483100"/>
                    <a:gd name="connsiteX136" fmla="*/ 996950 w 5425440"/>
                    <a:gd name="connsiteY136" fmla="*/ 2978148 h 4483100"/>
                    <a:gd name="connsiteX137" fmla="*/ 996950 w 5425440"/>
                    <a:gd name="connsiteY137" fmla="*/ 2927348 h 4483100"/>
                    <a:gd name="connsiteX138" fmla="*/ 1098550 w 5425440"/>
                    <a:gd name="connsiteY138" fmla="*/ 2901948 h 4483100"/>
                    <a:gd name="connsiteX139" fmla="*/ 1098550 w 5425440"/>
                    <a:gd name="connsiteY139" fmla="*/ 2819400 h 4483100"/>
                    <a:gd name="connsiteX140" fmla="*/ 1041400 w 5425440"/>
                    <a:gd name="connsiteY140" fmla="*/ 2806700 h 4483100"/>
                    <a:gd name="connsiteX141" fmla="*/ 1009650 w 5425440"/>
                    <a:gd name="connsiteY141" fmla="*/ 2794000 h 4483100"/>
                    <a:gd name="connsiteX142" fmla="*/ 1028700 w 5425440"/>
                    <a:gd name="connsiteY142" fmla="*/ 2743200 h 4483100"/>
                    <a:gd name="connsiteX143" fmla="*/ 1028700 w 5425440"/>
                    <a:gd name="connsiteY143" fmla="*/ 2635252 h 4483100"/>
                    <a:gd name="connsiteX144" fmla="*/ 1047750 w 5425440"/>
                    <a:gd name="connsiteY144" fmla="*/ 2603500 h 4483100"/>
                    <a:gd name="connsiteX145" fmla="*/ 1073150 w 5425440"/>
                    <a:gd name="connsiteY145" fmla="*/ 2501900 h 4483100"/>
                    <a:gd name="connsiteX146" fmla="*/ 1003300 w 5425440"/>
                    <a:gd name="connsiteY146" fmla="*/ 2489200 h 4483100"/>
                    <a:gd name="connsiteX147" fmla="*/ 895350 w 5425440"/>
                    <a:gd name="connsiteY147" fmla="*/ 2425700 h 4483100"/>
                    <a:gd name="connsiteX148" fmla="*/ 755650 w 5425440"/>
                    <a:gd name="connsiteY148" fmla="*/ 2457452 h 4483100"/>
                    <a:gd name="connsiteX149" fmla="*/ 609600 w 5425440"/>
                    <a:gd name="connsiteY149" fmla="*/ 2495548 h 4483100"/>
                    <a:gd name="connsiteX150" fmla="*/ 508000 w 5425440"/>
                    <a:gd name="connsiteY150" fmla="*/ 2597148 h 4483100"/>
                    <a:gd name="connsiteX151" fmla="*/ 412750 w 5425440"/>
                    <a:gd name="connsiteY151" fmla="*/ 2660652 h 4483100"/>
                    <a:gd name="connsiteX152" fmla="*/ 311150 w 5425440"/>
                    <a:gd name="connsiteY152" fmla="*/ 2724148 h 4483100"/>
                    <a:gd name="connsiteX153" fmla="*/ 273050 w 5425440"/>
                    <a:gd name="connsiteY153" fmla="*/ 2806700 h 4483100"/>
                    <a:gd name="connsiteX154" fmla="*/ 152400 w 5425440"/>
                    <a:gd name="connsiteY154" fmla="*/ 2800348 h 4483100"/>
                    <a:gd name="connsiteX155" fmla="*/ 133350 w 5425440"/>
                    <a:gd name="connsiteY155" fmla="*/ 2755900 h 4483100"/>
                    <a:gd name="connsiteX156" fmla="*/ 0 w 5425440"/>
                    <a:gd name="connsiteY156" fmla="*/ 2781300 h 4483100"/>
                    <a:gd name="connsiteX157" fmla="*/ 222250 w 5425440"/>
                    <a:gd name="connsiteY157" fmla="*/ 2635252 h 4483100"/>
                    <a:gd name="connsiteX158" fmla="*/ 330200 w 5425440"/>
                    <a:gd name="connsiteY158" fmla="*/ 2616200 h 4483100"/>
                    <a:gd name="connsiteX159" fmla="*/ 349250 w 5425440"/>
                    <a:gd name="connsiteY159" fmla="*/ 2540000 h 4483100"/>
                    <a:gd name="connsiteX160" fmla="*/ 419100 w 5425440"/>
                    <a:gd name="connsiteY160" fmla="*/ 2540000 h 4483100"/>
                    <a:gd name="connsiteX161" fmla="*/ 495300 w 5425440"/>
                    <a:gd name="connsiteY161" fmla="*/ 2495548 h 4483100"/>
                    <a:gd name="connsiteX162" fmla="*/ 806450 w 5425440"/>
                    <a:gd name="connsiteY162" fmla="*/ 2336800 h 4483100"/>
                    <a:gd name="connsiteX163" fmla="*/ 1104900 w 5425440"/>
                    <a:gd name="connsiteY163" fmla="*/ 2152652 h 4483100"/>
                    <a:gd name="connsiteX164" fmla="*/ 1301750 w 5425440"/>
                    <a:gd name="connsiteY164" fmla="*/ 1885948 h 4483100"/>
                    <a:gd name="connsiteX165" fmla="*/ 1644650 w 5425440"/>
                    <a:gd name="connsiteY165" fmla="*/ 1739900 h 4483100"/>
                    <a:gd name="connsiteX166" fmla="*/ 1847850 w 5425440"/>
                    <a:gd name="connsiteY166" fmla="*/ 1606548 h 4483100"/>
                    <a:gd name="connsiteX167" fmla="*/ 1924050 w 5425440"/>
                    <a:gd name="connsiteY167" fmla="*/ 1447800 h 4483100"/>
                    <a:gd name="connsiteX168" fmla="*/ 1968500 w 5425440"/>
                    <a:gd name="connsiteY168" fmla="*/ 1377948 h 4483100"/>
                    <a:gd name="connsiteX169" fmla="*/ 1930400 w 5425440"/>
                    <a:gd name="connsiteY169" fmla="*/ 1168400 h 4483100"/>
                    <a:gd name="connsiteX170" fmla="*/ 1974850 w 5425440"/>
                    <a:gd name="connsiteY170" fmla="*/ 1054100 h 4483100"/>
                    <a:gd name="connsiteX171" fmla="*/ 1955800 w 5425440"/>
                    <a:gd name="connsiteY171" fmla="*/ 984252 h 4483100"/>
                    <a:gd name="connsiteX172" fmla="*/ 2006600 w 5425440"/>
                    <a:gd name="connsiteY172" fmla="*/ 838200 h 4483100"/>
                    <a:gd name="connsiteX173" fmla="*/ 2076450 w 5425440"/>
                    <a:gd name="connsiteY173" fmla="*/ 850900 h 4483100"/>
                    <a:gd name="connsiteX174" fmla="*/ 2127250 w 5425440"/>
                    <a:gd name="connsiteY174" fmla="*/ 831852 h 4483100"/>
                    <a:gd name="connsiteX175" fmla="*/ 2165350 w 5425440"/>
                    <a:gd name="connsiteY175" fmla="*/ 723900 h 4483100"/>
                    <a:gd name="connsiteX176" fmla="*/ 2190750 w 5425440"/>
                    <a:gd name="connsiteY176" fmla="*/ 488948 h 4483100"/>
                    <a:gd name="connsiteX177" fmla="*/ 2336800 w 5425440"/>
                    <a:gd name="connsiteY177" fmla="*/ 387348 h 4483100"/>
                    <a:gd name="connsiteX178" fmla="*/ 2387600 w 5425440"/>
                    <a:gd name="connsiteY178" fmla="*/ 317500 h 4483100"/>
                    <a:gd name="connsiteX179" fmla="*/ 2571750 w 5425440"/>
                    <a:gd name="connsiteY179" fmla="*/ 273052 h 4483100"/>
                    <a:gd name="connsiteX180" fmla="*/ 2609850 w 5425440"/>
                    <a:gd name="connsiteY180" fmla="*/ 273052 h 4483100"/>
                    <a:gd name="connsiteX181" fmla="*/ 2635250 w 5425440"/>
                    <a:gd name="connsiteY181" fmla="*/ 260348 h 4483100"/>
                    <a:gd name="connsiteX182" fmla="*/ 2654300 w 5425440"/>
                    <a:gd name="connsiteY182" fmla="*/ 139700 h 4483100"/>
                    <a:gd name="connsiteX183" fmla="*/ 2641600 w 5425440"/>
                    <a:gd name="connsiteY183" fmla="*/ 57148 h 4483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</a:cxnLst>
                  <a:rect l="l" t="t" r="r" b="b"/>
                  <a:pathLst>
                    <a:path w="5425440" h="4483100">
                      <a:moveTo>
                        <a:pt x="5425440" y="1093892"/>
                      </a:moveTo>
                      <a:lnTo>
                        <a:pt x="5425436" y="1093896"/>
                      </a:lnTo>
                      <a:lnTo>
                        <a:pt x="5359400" y="1104900"/>
                      </a:lnTo>
                      <a:close/>
                      <a:moveTo>
                        <a:pt x="2724150" y="0"/>
                      </a:moveTo>
                      <a:lnTo>
                        <a:pt x="2813050" y="69852"/>
                      </a:lnTo>
                      <a:lnTo>
                        <a:pt x="2901950" y="228600"/>
                      </a:lnTo>
                      <a:lnTo>
                        <a:pt x="2984500" y="311148"/>
                      </a:lnTo>
                      <a:lnTo>
                        <a:pt x="3067050" y="539748"/>
                      </a:lnTo>
                      <a:lnTo>
                        <a:pt x="3067050" y="590548"/>
                      </a:lnTo>
                      <a:lnTo>
                        <a:pt x="3175000" y="717548"/>
                      </a:lnTo>
                      <a:lnTo>
                        <a:pt x="3238500" y="717548"/>
                      </a:lnTo>
                      <a:lnTo>
                        <a:pt x="3270250" y="742948"/>
                      </a:lnTo>
                      <a:lnTo>
                        <a:pt x="3321050" y="755652"/>
                      </a:lnTo>
                      <a:lnTo>
                        <a:pt x="3587750" y="673100"/>
                      </a:lnTo>
                      <a:lnTo>
                        <a:pt x="3708400" y="590548"/>
                      </a:lnTo>
                      <a:lnTo>
                        <a:pt x="3771900" y="584200"/>
                      </a:lnTo>
                      <a:lnTo>
                        <a:pt x="3886200" y="571500"/>
                      </a:lnTo>
                      <a:lnTo>
                        <a:pt x="4191000" y="539748"/>
                      </a:lnTo>
                      <a:lnTo>
                        <a:pt x="4432300" y="609600"/>
                      </a:lnTo>
                      <a:lnTo>
                        <a:pt x="4540250" y="508000"/>
                      </a:lnTo>
                      <a:lnTo>
                        <a:pt x="4616450" y="412748"/>
                      </a:lnTo>
                      <a:lnTo>
                        <a:pt x="4737100" y="361948"/>
                      </a:lnTo>
                      <a:lnTo>
                        <a:pt x="4743358" y="360072"/>
                      </a:lnTo>
                      <a:lnTo>
                        <a:pt x="4781550" y="387348"/>
                      </a:lnTo>
                      <a:lnTo>
                        <a:pt x="4832350" y="393700"/>
                      </a:lnTo>
                      <a:lnTo>
                        <a:pt x="4845050" y="419100"/>
                      </a:lnTo>
                      <a:lnTo>
                        <a:pt x="4921250" y="393700"/>
                      </a:lnTo>
                      <a:lnTo>
                        <a:pt x="4992086" y="462252"/>
                      </a:lnTo>
                      <a:lnTo>
                        <a:pt x="4946650" y="558800"/>
                      </a:lnTo>
                      <a:lnTo>
                        <a:pt x="4972050" y="647700"/>
                      </a:lnTo>
                      <a:lnTo>
                        <a:pt x="4997450" y="711200"/>
                      </a:lnTo>
                      <a:lnTo>
                        <a:pt x="4972050" y="793748"/>
                      </a:lnTo>
                      <a:lnTo>
                        <a:pt x="4997450" y="838200"/>
                      </a:lnTo>
                      <a:lnTo>
                        <a:pt x="4933950" y="889000"/>
                      </a:lnTo>
                      <a:lnTo>
                        <a:pt x="4914900" y="933452"/>
                      </a:lnTo>
                      <a:lnTo>
                        <a:pt x="4914518" y="935628"/>
                      </a:lnTo>
                      <a:lnTo>
                        <a:pt x="4908550" y="927100"/>
                      </a:lnTo>
                      <a:lnTo>
                        <a:pt x="4832350" y="958852"/>
                      </a:lnTo>
                      <a:lnTo>
                        <a:pt x="4743450" y="939800"/>
                      </a:lnTo>
                      <a:lnTo>
                        <a:pt x="4667250" y="984252"/>
                      </a:lnTo>
                      <a:lnTo>
                        <a:pt x="4552950" y="933452"/>
                      </a:lnTo>
                      <a:lnTo>
                        <a:pt x="4419600" y="1117600"/>
                      </a:lnTo>
                      <a:lnTo>
                        <a:pt x="4222750" y="1104900"/>
                      </a:lnTo>
                      <a:lnTo>
                        <a:pt x="4133850" y="1073148"/>
                      </a:lnTo>
                      <a:lnTo>
                        <a:pt x="4095750" y="1117600"/>
                      </a:lnTo>
                      <a:lnTo>
                        <a:pt x="4000500" y="1092200"/>
                      </a:lnTo>
                      <a:lnTo>
                        <a:pt x="3898900" y="1168400"/>
                      </a:lnTo>
                      <a:lnTo>
                        <a:pt x="3752850" y="1130300"/>
                      </a:lnTo>
                      <a:lnTo>
                        <a:pt x="3663950" y="1263652"/>
                      </a:lnTo>
                      <a:lnTo>
                        <a:pt x="3568700" y="1301748"/>
                      </a:lnTo>
                      <a:lnTo>
                        <a:pt x="3492500" y="1263652"/>
                      </a:lnTo>
                      <a:lnTo>
                        <a:pt x="3390900" y="1416052"/>
                      </a:lnTo>
                      <a:lnTo>
                        <a:pt x="3378200" y="1466852"/>
                      </a:lnTo>
                      <a:lnTo>
                        <a:pt x="3333750" y="1524000"/>
                      </a:lnTo>
                      <a:lnTo>
                        <a:pt x="3333750" y="1593852"/>
                      </a:lnTo>
                      <a:lnTo>
                        <a:pt x="3270250" y="1619252"/>
                      </a:lnTo>
                      <a:lnTo>
                        <a:pt x="3263900" y="1701800"/>
                      </a:lnTo>
                      <a:lnTo>
                        <a:pt x="3219450" y="1765300"/>
                      </a:lnTo>
                      <a:lnTo>
                        <a:pt x="3187700" y="1765300"/>
                      </a:lnTo>
                      <a:lnTo>
                        <a:pt x="3086100" y="1873252"/>
                      </a:lnTo>
                      <a:lnTo>
                        <a:pt x="3117850" y="1930400"/>
                      </a:lnTo>
                      <a:lnTo>
                        <a:pt x="3073400" y="1993900"/>
                      </a:lnTo>
                      <a:lnTo>
                        <a:pt x="3048000" y="2063748"/>
                      </a:lnTo>
                      <a:lnTo>
                        <a:pt x="3079750" y="2120900"/>
                      </a:lnTo>
                      <a:lnTo>
                        <a:pt x="3079750" y="2178052"/>
                      </a:lnTo>
                      <a:lnTo>
                        <a:pt x="2876550" y="2419348"/>
                      </a:lnTo>
                      <a:lnTo>
                        <a:pt x="2736850" y="2470148"/>
                      </a:lnTo>
                      <a:lnTo>
                        <a:pt x="2597150" y="2438400"/>
                      </a:lnTo>
                      <a:lnTo>
                        <a:pt x="2508250" y="2432052"/>
                      </a:lnTo>
                      <a:lnTo>
                        <a:pt x="2432050" y="2413000"/>
                      </a:lnTo>
                      <a:lnTo>
                        <a:pt x="2305050" y="2482852"/>
                      </a:lnTo>
                      <a:lnTo>
                        <a:pt x="2349500" y="2546348"/>
                      </a:lnTo>
                      <a:lnTo>
                        <a:pt x="2387600" y="2717800"/>
                      </a:lnTo>
                      <a:lnTo>
                        <a:pt x="2432050" y="2736852"/>
                      </a:lnTo>
                      <a:lnTo>
                        <a:pt x="2444750" y="2832100"/>
                      </a:lnTo>
                      <a:lnTo>
                        <a:pt x="2527300" y="2857500"/>
                      </a:lnTo>
                      <a:lnTo>
                        <a:pt x="2590800" y="2921000"/>
                      </a:lnTo>
                      <a:lnTo>
                        <a:pt x="2584450" y="3003548"/>
                      </a:lnTo>
                      <a:lnTo>
                        <a:pt x="2400300" y="3111500"/>
                      </a:lnTo>
                      <a:lnTo>
                        <a:pt x="2286000" y="3143252"/>
                      </a:lnTo>
                      <a:lnTo>
                        <a:pt x="2222500" y="3200400"/>
                      </a:lnTo>
                      <a:lnTo>
                        <a:pt x="2209800" y="3289300"/>
                      </a:lnTo>
                      <a:lnTo>
                        <a:pt x="2190750" y="3435348"/>
                      </a:lnTo>
                      <a:lnTo>
                        <a:pt x="2076450" y="3422652"/>
                      </a:lnTo>
                      <a:lnTo>
                        <a:pt x="2076450" y="3479800"/>
                      </a:lnTo>
                      <a:lnTo>
                        <a:pt x="1930400" y="3644900"/>
                      </a:lnTo>
                      <a:lnTo>
                        <a:pt x="1784350" y="3517900"/>
                      </a:lnTo>
                      <a:lnTo>
                        <a:pt x="1752600" y="3498852"/>
                      </a:lnTo>
                      <a:lnTo>
                        <a:pt x="1695450" y="3530600"/>
                      </a:lnTo>
                      <a:lnTo>
                        <a:pt x="1746250" y="3632200"/>
                      </a:lnTo>
                      <a:lnTo>
                        <a:pt x="1739900" y="3651252"/>
                      </a:lnTo>
                      <a:lnTo>
                        <a:pt x="1835150" y="3778252"/>
                      </a:lnTo>
                      <a:lnTo>
                        <a:pt x="1879600" y="3841748"/>
                      </a:lnTo>
                      <a:lnTo>
                        <a:pt x="1854200" y="3956052"/>
                      </a:lnTo>
                      <a:lnTo>
                        <a:pt x="1885950" y="4019548"/>
                      </a:lnTo>
                      <a:lnTo>
                        <a:pt x="1917700" y="4362452"/>
                      </a:lnTo>
                      <a:lnTo>
                        <a:pt x="1841500" y="4375148"/>
                      </a:lnTo>
                      <a:lnTo>
                        <a:pt x="1847066" y="4430816"/>
                      </a:lnTo>
                      <a:lnTo>
                        <a:pt x="1841500" y="4432300"/>
                      </a:lnTo>
                      <a:lnTo>
                        <a:pt x="1644650" y="4483100"/>
                      </a:lnTo>
                      <a:lnTo>
                        <a:pt x="1600200" y="4394200"/>
                      </a:lnTo>
                      <a:lnTo>
                        <a:pt x="1562100" y="4394200"/>
                      </a:lnTo>
                      <a:lnTo>
                        <a:pt x="1492250" y="4375148"/>
                      </a:lnTo>
                      <a:lnTo>
                        <a:pt x="1473200" y="4318000"/>
                      </a:lnTo>
                      <a:lnTo>
                        <a:pt x="1377950" y="4292600"/>
                      </a:lnTo>
                      <a:lnTo>
                        <a:pt x="1377950" y="4184652"/>
                      </a:lnTo>
                      <a:lnTo>
                        <a:pt x="1333500" y="4146548"/>
                      </a:lnTo>
                      <a:lnTo>
                        <a:pt x="1295400" y="4089400"/>
                      </a:lnTo>
                      <a:lnTo>
                        <a:pt x="1282700" y="3886200"/>
                      </a:lnTo>
                      <a:lnTo>
                        <a:pt x="1244600" y="3841748"/>
                      </a:lnTo>
                      <a:lnTo>
                        <a:pt x="1257300" y="3822700"/>
                      </a:lnTo>
                      <a:lnTo>
                        <a:pt x="1257300" y="3740148"/>
                      </a:lnTo>
                      <a:lnTo>
                        <a:pt x="1327150" y="3714748"/>
                      </a:lnTo>
                      <a:lnTo>
                        <a:pt x="1289050" y="3657600"/>
                      </a:lnTo>
                      <a:lnTo>
                        <a:pt x="1225550" y="3638548"/>
                      </a:lnTo>
                      <a:lnTo>
                        <a:pt x="1181100" y="3625852"/>
                      </a:lnTo>
                      <a:lnTo>
                        <a:pt x="1181100" y="3575052"/>
                      </a:lnTo>
                      <a:lnTo>
                        <a:pt x="1219200" y="3530600"/>
                      </a:lnTo>
                      <a:lnTo>
                        <a:pt x="1282700" y="3536948"/>
                      </a:lnTo>
                      <a:lnTo>
                        <a:pt x="1333500" y="3524252"/>
                      </a:lnTo>
                      <a:lnTo>
                        <a:pt x="1352550" y="3473452"/>
                      </a:lnTo>
                      <a:lnTo>
                        <a:pt x="1390650" y="3378200"/>
                      </a:lnTo>
                      <a:lnTo>
                        <a:pt x="1479550" y="3359148"/>
                      </a:lnTo>
                      <a:lnTo>
                        <a:pt x="1473200" y="3321052"/>
                      </a:lnTo>
                      <a:lnTo>
                        <a:pt x="1428750" y="3289300"/>
                      </a:lnTo>
                      <a:lnTo>
                        <a:pt x="1454150" y="3238500"/>
                      </a:lnTo>
                      <a:lnTo>
                        <a:pt x="1371600" y="3200400"/>
                      </a:lnTo>
                      <a:lnTo>
                        <a:pt x="1289050" y="3175000"/>
                      </a:lnTo>
                      <a:lnTo>
                        <a:pt x="1314450" y="3105148"/>
                      </a:lnTo>
                      <a:lnTo>
                        <a:pt x="1377950" y="3086100"/>
                      </a:lnTo>
                      <a:lnTo>
                        <a:pt x="1409700" y="3035300"/>
                      </a:lnTo>
                      <a:lnTo>
                        <a:pt x="1320800" y="2990852"/>
                      </a:lnTo>
                      <a:lnTo>
                        <a:pt x="1276350" y="2997200"/>
                      </a:lnTo>
                      <a:lnTo>
                        <a:pt x="1130300" y="2997200"/>
                      </a:lnTo>
                      <a:lnTo>
                        <a:pt x="1104900" y="3035300"/>
                      </a:lnTo>
                      <a:lnTo>
                        <a:pt x="1054100" y="3028948"/>
                      </a:lnTo>
                      <a:lnTo>
                        <a:pt x="996950" y="2978148"/>
                      </a:lnTo>
                      <a:lnTo>
                        <a:pt x="996950" y="2927348"/>
                      </a:lnTo>
                      <a:lnTo>
                        <a:pt x="1098550" y="2901948"/>
                      </a:lnTo>
                      <a:lnTo>
                        <a:pt x="1098550" y="2819400"/>
                      </a:lnTo>
                      <a:lnTo>
                        <a:pt x="1041400" y="2806700"/>
                      </a:lnTo>
                      <a:lnTo>
                        <a:pt x="1009650" y="2794000"/>
                      </a:lnTo>
                      <a:lnTo>
                        <a:pt x="1028700" y="2743200"/>
                      </a:lnTo>
                      <a:lnTo>
                        <a:pt x="1028700" y="2635252"/>
                      </a:lnTo>
                      <a:lnTo>
                        <a:pt x="1047750" y="2603500"/>
                      </a:lnTo>
                      <a:lnTo>
                        <a:pt x="1073150" y="2501900"/>
                      </a:lnTo>
                      <a:lnTo>
                        <a:pt x="1003300" y="2489200"/>
                      </a:lnTo>
                      <a:lnTo>
                        <a:pt x="895350" y="2425700"/>
                      </a:lnTo>
                      <a:lnTo>
                        <a:pt x="755650" y="2457452"/>
                      </a:lnTo>
                      <a:lnTo>
                        <a:pt x="609600" y="2495548"/>
                      </a:lnTo>
                      <a:lnTo>
                        <a:pt x="508000" y="2597148"/>
                      </a:lnTo>
                      <a:lnTo>
                        <a:pt x="412750" y="2660652"/>
                      </a:lnTo>
                      <a:lnTo>
                        <a:pt x="311150" y="2724148"/>
                      </a:lnTo>
                      <a:lnTo>
                        <a:pt x="273050" y="2806700"/>
                      </a:lnTo>
                      <a:lnTo>
                        <a:pt x="152400" y="2800348"/>
                      </a:lnTo>
                      <a:lnTo>
                        <a:pt x="133350" y="2755900"/>
                      </a:lnTo>
                      <a:lnTo>
                        <a:pt x="0" y="2781300"/>
                      </a:lnTo>
                      <a:lnTo>
                        <a:pt x="222250" y="2635252"/>
                      </a:lnTo>
                      <a:lnTo>
                        <a:pt x="330200" y="2616200"/>
                      </a:lnTo>
                      <a:lnTo>
                        <a:pt x="349250" y="2540000"/>
                      </a:lnTo>
                      <a:lnTo>
                        <a:pt x="419100" y="2540000"/>
                      </a:lnTo>
                      <a:lnTo>
                        <a:pt x="495300" y="2495548"/>
                      </a:lnTo>
                      <a:lnTo>
                        <a:pt x="806450" y="2336800"/>
                      </a:lnTo>
                      <a:lnTo>
                        <a:pt x="1104900" y="2152652"/>
                      </a:lnTo>
                      <a:lnTo>
                        <a:pt x="1301750" y="1885948"/>
                      </a:lnTo>
                      <a:lnTo>
                        <a:pt x="1644650" y="1739900"/>
                      </a:lnTo>
                      <a:lnTo>
                        <a:pt x="1847850" y="1606548"/>
                      </a:lnTo>
                      <a:lnTo>
                        <a:pt x="1924050" y="1447800"/>
                      </a:lnTo>
                      <a:lnTo>
                        <a:pt x="1968500" y="1377948"/>
                      </a:lnTo>
                      <a:lnTo>
                        <a:pt x="1930400" y="1168400"/>
                      </a:lnTo>
                      <a:lnTo>
                        <a:pt x="1974850" y="1054100"/>
                      </a:lnTo>
                      <a:lnTo>
                        <a:pt x="1955800" y="984252"/>
                      </a:lnTo>
                      <a:lnTo>
                        <a:pt x="2006600" y="838200"/>
                      </a:lnTo>
                      <a:lnTo>
                        <a:pt x="2076450" y="850900"/>
                      </a:lnTo>
                      <a:lnTo>
                        <a:pt x="2127250" y="831852"/>
                      </a:lnTo>
                      <a:lnTo>
                        <a:pt x="2165350" y="723900"/>
                      </a:lnTo>
                      <a:lnTo>
                        <a:pt x="2190750" y="488948"/>
                      </a:lnTo>
                      <a:lnTo>
                        <a:pt x="2336800" y="387348"/>
                      </a:lnTo>
                      <a:lnTo>
                        <a:pt x="2387600" y="317500"/>
                      </a:lnTo>
                      <a:lnTo>
                        <a:pt x="2571750" y="273052"/>
                      </a:lnTo>
                      <a:lnTo>
                        <a:pt x="2609850" y="273052"/>
                      </a:lnTo>
                      <a:lnTo>
                        <a:pt x="2635250" y="260348"/>
                      </a:lnTo>
                      <a:lnTo>
                        <a:pt x="2654300" y="139700"/>
                      </a:lnTo>
                      <a:lnTo>
                        <a:pt x="2641600" y="57148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50" name="フリーフォーム: 図形 649">
                  <a:extLst>
                    <a:ext uri="{FF2B5EF4-FFF2-40B4-BE49-F238E27FC236}">
                      <a16:creationId xmlns:a16="http://schemas.microsoft.com/office/drawing/2014/main" id="{1A6DB7B5-4D86-7D56-676F-F90CDFD470CC}"/>
                    </a:ext>
                  </a:extLst>
                </p:cNvPr>
                <p:cNvSpPr/>
                <p:nvPr/>
              </p:nvSpPr>
              <p:spPr>
                <a:xfrm>
                  <a:off x="1732775" y="1126662"/>
                  <a:ext cx="868254" cy="420249"/>
                </a:xfrm>
                <a:custGeom>
                  <a:avLst/>
                  <a:gdLst>
                    <a:gd name="connsiteX0" fmla="*/ 3808038 w 4232910"/>
                    <a:gd name="connsiteY0" fmla="*/ 0 h 2048798"/>
                    <a:gd name="connsiteX1" fmla="*/ 3902710 w 4232910"/>
                    <a:gd name="connsiteY1" fmla="*/ 82838 h 2048798"/>
                    <a:gd name="connsiteX2" fmla="*/ 3890010 w 4232910"/>
                    <a:gd name="connsiteY2" fmla="*/ 159038 h 2048798"/>
                    <a:gd name="connsiteX3" fmla="*/ 3953510 w 4232910"/>
                    <a:gd name="connsiteY3" fmla="*/ 178088 h 2048798"/>
                    <a:gd name="connsiteX4" fmla="*/ 3959860 w 4232910"/>
                    <a:gd name="connsiteY4" fmla="*/ 292388 h 2048798"/>
                    <a:gd name="connsiteX5" fmla="*/ 3896360 w 4232910"/>
                    <a:gd name="connsiteY5" fmla="*/ 355888 h 2048798"/>
                    <a:gd name="connsiteX6" fmla="*/ 3966210 w 4232910"/>
                    <a:gd name="connsiteY6" fmla="*/ 393988 h 2048798"/>
                    <a:gd name="connsiteX7" fmla="*/ 4010660 w 4232910"/>
                    <a:gd name="connsiteY7" fmla="*/ 635288 h 2048798"/>
                    <a:gd name="connsiteX8" fmla="*/ 4118610 w 4232910"/>
                    <a:gd name="connsiteY8" fmla="*/ 698788 h 2048798"/>
                    <a:gd name="connsiteX9" fmla="*/ 4112260 w 4232910"/>
                    <a:gd name="connsiteY9" fmla="*/ 882938 h 2048798"/>
                    <a:gd name="connsiteX10" fmla="*/ 4220210 w 4232910"/>
                    <a:gd name="connsiteY10" fmla="*/ 946438 h 2048798"/>
                    <a:gd name="connsiteX11" fmla="*/ 4182110 w 4232910"/>
                    <a:gd name="connsiteY11" fmla="*/ 1092488 h 2048798"/>
                    <a:gd name="connsiteX12" fmla="*/ 4232910 w 4232910"/>
                    <a:gd name="connsiteY12" fmla="*/ 1124238 h 2048798"/>
                    <a:gd name="connsiteX13" fmla="*/ 4220210 w 4232910"/>
                    <a:gd name="connsiteY13" fmla="*/ 1251238 h 2048798"/>
                    <a:gd name="connsiteX14" fmla="*/ 4086860 w 4232910"/>
                    <a:gd name="connsiteY14" fmla="*/ 1371888 h 2048798"/>
                    <a:gd name="connsiteX15" fmla="*/ 3997960 w 4232910"/>
                    <a:gd name="connsiteY15" fmla="*/ 1422688 h 2048798"/>
                    <a:gd name="connsiteX16" fmla="*/ 3902936 w 4232910"/>
                    <a:gd name="connsiteY16" fmla="*/ 1397348 h 2048798"/>
                    <a:gd name="connsiteX17" fmla="*/ 3855720 w 4232910"/>
                    <a:gd name="connsiteY17" fmla="*/ 1355378 h 2048798"/>
                    <a:gd name="connsiteX18" fmla="*/ 3779520 w 4232910"/>
                    <a:gd name="connsiteY18" fmla="*/ 1408718 h 2048798"/>
                    <a:gd name="connsiteX19" fmla="*/ 3649980 w 4232910"/>
                    <a:gd name="connsiteY19" fmla="*/ 1454438 h 2048798"/>
                    <a:gd name="connsiteX20" fmla="*/ 3619500 w 4232910"/>
                    <a:gd name="connsiteY20" fmla="*/ 1530638 h 2048798"/>
                    <a:gd name="connsiteX21" fmla="*/ 3482340 w 4232910"/>
                    <a:gd name="connsiteY21" fmla="*/ 1553498 h 2048798"/>
                    <a:gd name="connsiteX22" fmla="*/ 3444240 w 4232910"/>
                    <a:gd name="connsiteY22" fmla="*/ 1507778 h 2048798"/>
                    <a:gd name="connsiteX23" fmla="*/ 3375660 w 4232910"/>
                    <a:gd name="connsiteY23" fmla="*/ 1553498 h 2048798"/>
                    <a:gd name="connsiteX24" fmla="*/ 3253740 w 4232910"/>
                    <a:gd name="connsiteY24" fmla="*/ 1576358 h 2048798"/>
                    <a:gd name="connsiteX25" fmla="*/ 3177540 w 4232910"/>
                    <a:gd name="connsiteY25" fmla="*/ 1652558 h 2048798"/>
                    <a:gd name="connsiteX26" fmla="*/ 3124200 w 4232910"/>
                    <a:gd name="connsiteY26" fmla="*/ 1515398 h 2048798"/>
                    <a:gd name="connsiteX27" fmla="*/ 3162300 w 4232910"/>
                    <a:gd name="connsiteY27" fmla="*/ 1408718 h 2048798"/>
                    <a:gd name="connsiteX28" fmla="*/ 3078480 w 4232910"/>
                    <a:gd name="connsiteY28" fmla="*/ 1393478 h 2048798"/>
                    <a:gd name="connsiteX29" fmla="*/ 3086100 w 4232910"/>
                    <a:gd name="connsiteY29" fmla="*/ 1309658 h 2048798"/>
                    <a:gd name="connsiteX30" fmla="*/ 3086100 w 4232910"/>
                    <a:gd name="connsiteY30" fmla="*/ 1248698 h 2048798"/>
                    <a:gd name="connsiteX31" fmla="*/ 3040380 w 4232910"/>
                    <a:gd name="connsiteY31" fmla="*/ 1225838 h 2048798"/>
                    <a:gd name="connsiteX32" fmla="*/ 2933700 w 4232910"/>
                    <a:gd name="connsiteY32" fmla="*/ 1142018 h 2048798"/>
                    <a:gd name="connsiteX33" fmla="*/ 2842260 w 4232910"/>
                    <a:gd name="connsiteY33" fmla="*/ 1157258 h 2048798"/>
                    <a:gd name="connsiteX34" fmla="*/ 2758440 w 4232910"/>
                    <a:gd name="connsiteY34" fmla="*/ 1157258 h 2048798"/>
                    <a:gd name="connsiteX35" fmla="*/ 2651760 w 4232910"/>
                    <a:gd name="connsiteY35" fmla="*/ 1119158 h 2048798"/>
                    <a:gd name="connsiteX36" fmla="*/ 2697480 w 4232910"/>
                    <a:gd name="connsiteY36" fmla="*/ 1020098 h 2048798"/>
                    <a:gd name="connsiteX37" fmla="*/ 2667000 w 4232910"/>
                    <a:gd name="connsiteY37" fmla="*/ 974378 h 2048798"/>
                    <a:gd name="connsiteX38" fmla="*/ 2590800 w 4232910"/>
                    <a:gd name="connsiteY38" fmla="*/ 981998 h 2048798"/>
                    <a:gd name="connsiteX39" fmla="*/ 2446020 w 4232910"/>
                    <a:gd name="connsiteY39" fmla="*/ 1058198 h 2048798"/>
                    <a:gd name="connsiteX40" fmla="*/ 2438400 w 4232910"/>
                    <a:gd name="connsiteY40" fmla="*/ 1134398 h 2048798"/>
                    <a:gd name="connsiteX41" fmla="*/ 2354580 w 4232910"/>
                    <a:gd name="connsiteY41" fmla="*/ 1134398 h 2048798"/>
                    <a:gd name="connsiteX42" fmla="*/ 2346960 w 4232910"/>
                    <a:gd name="connsiteY42" fmla="*/ 1187738 h 2048798"/>
                    <a:gd name="connsiteX43" fmla="*/ 2240280 w 4232910"/>
                    <a:gd name="connsiteY43" fmla="*/ 1202978 h 2048798"/>
                    <a:gd name="connsiteX44" fmla="*/ 2240280 w 4232910"/>
                    <a:gd name="connsiteY44" fmla="*/ 1263938 h 2048798"/>
                    <a:gd name="connsiteX45" fmla="*/ 2194560 w 4232910"/>
                    <a:gd name="connsiteY45" fmla="*/ 1340138 h 2048798"/>
                    <a:gd name="connsiteX46" fmla="*/ 2118360 w 4232910"/>
                    <a:gd name="connsiteY46" fmla="*/ 1347758 h 2048798"/>
                    <a:gd name="connsiteX47" fmla="*/ 2034540 w 4232910"/>
                    <a:gd name="connsiteY47" fmla="*/ 1172498 h 2048798"/>
                    <a:gd name="connsiteX48" fmla="*/ 1783080 w 4232910"/>
                    <a:gd name="connsiteY48" fmla="*/ 1073438 h 2048798"/>
                    <a:gd name="connsiteX49" fmla="*/ 1684020 w 4232910"/>
                    <a:gd name="connsiteY49" fmla="*/ 1081058 h 2048798"/>
                    <a:gd name="connsiteX50" fmla="*/ 1470660 w 4232910"/>
                    <a:gd name="connsiteY50" fmla="*/ 1012478 h 2048798"/>
                    <a:gd name="connsiteX51" fmla="*/ 1417320 w 4232910"/>
                    <a:gd name="connsiteY51" fmla="*/ 1020098 h 2048798"/>
                    <a:gd name="connsiteX52" fmla="*/ 1356360 w 4232910"/>
                    <a:gd name="connsiteY52" fmla="*/ 1142018 h 2048798"/>
                    <a:gd name="connsiteX53" fmla="*/ 1325880 w 4232910"/>
                    <a:gd name="connsiteY53" fmla="*/ 1286798 h 2048798"/>
                    <a:gd name="connsiteX54" fmla="*/ 1303020 w 4232910"/>
                    <a:gd name="connsiteY54" fmla="*/ 1370618 h 2048798"/>
                    <a:gd name="connsiteX55" fmla="*/ 1188720 w 4232910"/>
                    <a:gd name="connsiteY55" fmla="*/ 1393478 h 2048798"/>
                    <a:gd name="connsiteX56" fmla="*/ 1158240 w 4232910"/>
                    <a:gd name="connsiteY56" fmla="*/ 1454438 h 2048798"/>
                    <a:gd name="connsiteX57" fmla="*/ 1219200 w 4232910"/>
                    <a:gd name="connsiteY57" fmla="*/ 1576358 h 2048798"/>
                    <a:gd name="connsiteX58" fmla="*/ 960120 w 4232910"/>
                    <a:gd name="connsiteY58" fmla="*/ 1644938 h 2048798"/>
                    <a:gd name="connsiteX59" fmla="*/ 822960 w 4232910"/>
                    <a:gd name="connsiteY59" fmla="*/ 1599218 h 2048798"/>
                    <a:gd name="connsiteX60" fmla="*/ 845820 w 4232910"/>
                    <a:gd name="connsiteY60" fmla="*/ 1835438 h 2048798"/>
                    <a:gd name="connsiteX61" fmla="*/ 754380 w 4232910"/>
                    <a:gd name="connsiteY61" fmla="*/ 1904018 h 2048798"/>
                    <a:gd name="connsiteX62" fmla="*/ 624840 w 4232910"/>
                    <a:gd name="connsiteY62" fmla="*/ 1896398 h 2048798"/>
                    <a:gd name="connsiteX63" fmla="*/ 571500 w 4232910"/>
                    <a:gd name="connsiteY63" fmla="*/ 1934498 h 2048798"/>
                    <a:gd name="connsiteX64" fmla="*/ 525780 w 4232910"/>
                    <a:gd name="connsiteY64" fmla="*/ 1904018 h 2048798"/>
                    <a:gd name="connsiteX65" fmla="*/ 480060 w 4232910"/>
                    <a:gd name="connsiteY65" fmla="*/ 1919258 h 2048798"/>
                    <a:gd name="connsiteX66" fmla="*/ 495300 w 4232910"/>
                    <a:gd name="connsiteY66" fmla="*/ 2003078 h 2048798"/>
                    <a:gd name="connsiteX67" fmla="*/ 419100 w 4232910"/>
                    <a:gd name="connsiteY67" fmla="*/ 2048798 h 2048798"/>
                    <a:gd name="connsiteX68" fmla="*/ 342900 w 4232910"/>
                    <a:gd name="connsiteY68" fmla="*/ 2010698 h 2048798"/>
                    <a:gd name="connsiteX69" fmla="*/ 281940 w 4232910"/>
                    <a:gd name="connsiteY69" fmla="*/ 2033558 h 2048798"/>
                    <a:gd name="connsiteX70" fmla="*/ 266700 w 4232910"/>
                    <a:gd name="connsiteY70" fmla="*/ 2010698 h 2048798"/>
                    <a:gd name="connsiteX71" fmla="*/ 0 w 4232910"/>
                    <a:gd name="connsiteY71" fmla="*/ 2003078 h 2048798"/>
                    <a:gd name="connsiteX72" fmla="*/ 53340 w 4232910"/>
                    <a:gd name="connsiteY72" fmla="*/ 1743998 h 2048798"/>
                    <a:gd name="connsiteX73" fmla="*/ 175260 w 4232910"/>
                    <a:gd name="connsiteY73" fmla="*/ 1652558 h 2048798"/>
                    <a:gd name="connsiteX74" fmla="*/ 137160 w 4232910"/>
                    <a:gd name="connsiteY74" fmla="*/ 1507778 h 2048798"/>
                    <a:gd name="connsiteX75" fmla="*/ 83820 w 4232910"/>
                    <a:gd name="connsiteY75" fmla="*/ 1500158 h 2048798"/>
                    <a:gd name="connsiteX76" fmla="*/ 121920 w 4232910"/>
                    <a:gd name="connsiteY76" fmla="*/ 1439198 h 2048798"/>
                    <a:gd name="connsiteX77" fmla="*/ 297180 w 4232910"/>
                    <a:gd name="connsiteY77" fmla="*/ 1362998 h 2048798"/>
                    <a:gd name="connsiteX78" fmla="*/ 525780 w 4232910"/>
                    <a:gd name="connsiteY78" fmla="*/ 1279178 h 2048798"/>
                    <a:gd name="connsiteX79" fmla="*/ 525780 w 4232910"/>
                    <a:gd name="connsiteY79" fmla="*/ 959138 h 2048798"/>
                    <a:gd name="connsiteX80" fmla="*/ 586740 w 4232910"/>
                    <a:gd name="connsiteY80" fmla="*/ 882938 h 2048798"/>
                    <a:gd name="connsiteX81" fmla="*/ 571500 w 4232910"/>
                    <a:gd name="connsiteY81" fmla="*/ 844838 h 2048798"/>
                    <a:gd name="connsiteX82" fmla="*/ 586740 w 4232910"/>
                    <a:gd name="connsiteY82" fmla="*/ 783878 h 2048798"/>
                    <a:gd name="connsiteX83" fmla="*/ 518160 w 4232910"/>
                    <a:gd name="connsiteY83" fmla="*/ 677198 h 2048798"/>
                    <a:gd name="connsiteX84" fmla="*/ 304800 w 4232910"/>
                    <a:gd name="connsiteY84" fmla="*/ 517178 h 2048798"/>
                    <a:gd name="connsiteX85" fmla="*/ 198120 w 4232910"/>
                    <a:gd name="connsiteY85" fmla="*/ 288578 h 2048798"/>
                    <a:gd name="connsiteX86" fmla="*/ 281940 w 4232910"/>
                    <a:gd name="connsiteY86" fmla="*/ 227618 h 2048798"/>
                    <a:gd name="connsiteX87" fmla="*/ 396240 w 4232910"/>
                    <a:gd name="connsiteY87" fmla="*/ 227618 h 2048798"/>
                    <a:gd name="connsiteX88" fmla="*/ 381000 w 4232910"/>
                    <a:gd name="connsiteY88" fmla="*/ 387638 h 2048798"/>
                    <a:gd name="connsiteX89" fmla="*/ 434340 w 4232910"/>
                    <a:gd name="connsiteY89" fmla="*/ 440978 h 2048798"/>
                    <a:gd name="connsiteX90" fmla="*/ 670560 w 4232910"/>
                    <a:gd name="connsiteY90" fmla="*/ 562898 h 2048798"/>
                    <a:gd name="connsiteX91" fmla="*/ 899160 w 4232910"/>
                    <a:gd name="connsiteY91" fmla="*/ 570518 h 2048798"/>
                    <a:gd name="connsiteX92" fmla="*/ 937260 w 4232910"/>
                    <a:gd name="connsiteY92" fmla="*/ 448598 h 2048798"/>
                    <a:gd name="connsiteX93" fmla="*/ 1082040 w 4232910"/>
                    <a:gd name="connsiteY93" fmla="*/ 372398 h 2048798"/>
                    <a:gd name="connsiteX94" fmla="*/ 1409700 w 4232910"/>
                    <a:gd name="connsiteY94" fmla="*/ 280958 h 2048798"/>
                    <a:gd name="connsiteX95" fmla="*/ 1623060 w 4232910"/>
                    <a:gd name="connsiteY95" fmla="*/ 395258 h 2048798"/>
                    <a:gd name="connsiteX96" fmla="*/ 1844040 w 4232910"/>
                    <a:gd name="connsiteY96" fmla="*/ 410498 h 2048798"/>
                    <a:gd name="connsiteX97" fmla="*/ 2186940 w 4232910"/>
                    <a:gd name="connsiteY97" fmla="*/ 410498 h 2048798"/>
                    <a:gd name="connsiteX98" fmla="*/ 2651760 w 4232910"/>
                    <a:gd name="connsiteY98" fmla="*/ 334298 h 2048798"/>
                    <a:gd name="connsiteX99" fmla="*/ 2689860 w 4232910"/>
                    <a:gd name="connsiteY99" fmla="*/ 280958 h 2048798"/>
                    <a:gd name="connsiteX100" fmla="*/ 2781300 w 4232910"/>
                    <a:gd name="connsiteY100" fmla="*/ 341918 h 2048798"/>
                    <a:gd name="connsiteX101" fmla="*/ 3139440 w 4232910"/>
                    <a:gd name="connsiteY101" fmla="*/ 296198 h 2048798"/>
                    <a:gd name="connsiteX102" fmla="*/ 3200400 w 4232910"/>
                    <a:gd name="connsiteY102" fmla="*/ 219998 h 2048798"/>
                    <a:gd name="connsiteX103" fmla="*/ 3284220 w 4232910"/>
                    <a:gd name="connsiteY103" fmla="*/ 265718 h 2048798"/>
                    <a:gd name="connsiteX104" fmla="*/ 3497580 w 4232910"/>
                    <a:gd name="connsiteY104" fmla="*/ 204758 h 2048798"/>
                    <a:gd name="connsiteX105" fmla="*/ 3566160 w 4232910"/>
                    <a:gd name="connsiteY105" fmla="*/ 75218 h 2048798"/>
                    <a:gd name="connsiteX106" fmla="*/ 3672840 w 4232910"/>
                    <a:gd name="connsiteY106" fmla="*/ 67598 h 20487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</a:cxnLst>
                  <a:rect l="l" t="t" r="r" b="b"/>
                  <a:pathLst>
                    <a:path w="4232910" h="2048798">
                      <a:moveTo>
                        <a:pt x="3808038" y="0"/>
                      </a:moveTo>
                      <a:lnTo>
                        <a:pt x="3902710" y="82838"/>
                      </a:lnTo>
                      <a:lnTo>
                        <a:pt x="3890010" y="159038"/>
                      </a:lnTo>
                      <a:lnTo>
                        <a:pt x="3953510" y="178088"/>
                      </a:lnTo>
                      <a:lnTo>
                        <a:pt x="3959860" y="292388"/>
                      </a:lnTo>
                      <a:lnTo>
                        <a:pt x="3896360" y="355888"/>
                      </a:lnTo>
                      <a:lnTo>
                        <a:pt x="3966210" y="393988"/>
                      </a:lnTo>
                      <a:lnTo>
                        <a:pt x="4010660" y="635288"/>
                      </a:lnTo>
                      <a:lnTo>
                        <a:pt x="4118610" y="698788"/>
                      </a:lnTo>
                      <a:lnTo>
                        <a:pt x="4112260" y="882938"/>
                      </a:lnTo>
                      <a:lnTo>
                        <a:pt x="4220210" y="946438"/>
                      </a:lnTo>
                      <a:lnTo>
                        <a:pt x="4182110" y="1092488"/>
                      </a:lnTo>
                      <a:lnTo>
                        <a:pt x="4232910" y="1124238"/>
                      </a:lnTo>
                      <a:lnTo>
                        <a:pt x="4220210" y="1251238"/>
                      </a:lnTo>
                      <a:lnTo>
                        <a:pt x="4086860" y="1371888"/>
                      </a:lnTo>
                      <a:lnTo>
                        <a:pt x="3997960" y="1422688"/>
                      </a:lnTo>
                      <a:lnTo>
                        <a:pt x="3902936" y="1397348"/>
                      </a:lnTo>
                      <a:lnTo>
                        <a:pt x="3855720" y="1355378"/>
                      </a:lnTo>
                      <a:lnTo>
                        <a:pt x="3779520" y="1408718"/>
                      </a:lnTo>
                      <a:lnTo>
                        <a:pt x="3649980" y="1454438"/>
                      </a:lnTo>
                      <a:lnTo>
                        <a:pt x="3619500" y="1530638"/>
                      </a:lnTo>
                      <a:lnTo>
                        <a:pt x="3482340" y="1553498"/>
                      </a:lnTo>
                      <a:lnTo>
                        <a:pt x="3444240" y="1507778"/>
                      </a:lnTo>
                      <a:lnTo>
                        <a:pt x="3375660" y="1553498"/>
                      </a:lnTo>
                      <a:lnTo>
                        <a:pt x="3253740" y="1576358"/>
                      </a:lnTo>
                      <a:lnTo>
                        <a:pt x="3177540" y="1652558"/>
                      </a:lnTo>
                      <a:lnTo>
                        <a:pt x="3124200" y="1515398"/>
                      </a:lnTo>
                      <a:lnTo>
                        <a:pt x="3162300" y="1408718"/>
                      </a:lnTo>
                      <a:lnTo>
                        <a:pt x="3078480" y="1393478"/>
                      </a:lnTo>
                      <a:lnTo>
                        <a:pt x="3086100" y="1309658"/>
                      </a:lnTo>
                      <a:lnTo>
                        <a:pt x="3086100" y="1248698"/>
                      </a:lnTo>
                      <a:lnTo>
                        <a:pt x="3040380" y="1225838"/>
                      </a:lnTo>
                      <a:lnTo>
                        <a:pt x="2933700" y="1142018"/>
                      </a:lnTo>
                      <a:lnTo>
                        <a:pt x="2842260" y="1157258"/>
                      </a:lnTo>
                      <a:lnTo>
                        <a:pt x="2758440" y="1157258"/>
                      </a:lnTo>
                      <a:lnTo>
                        <a:pt x="2651760" y="1119158"/>
                      </a:lnTo>
                      <a:lnTo>
                        <a:pt x="2697480" y="1020098"/>
                      </a:lnTo>
                      <a:lnTo>
                        <a:pt x="2667000" y="974378"/>
                      </a:lnTo>
                      <a:lnTo>
                        <a:pt x="2590800" y="981998"/>
                      </a:lnTo>
                      <a:lnTo>
                        <a:pt x="2446020" y="1058198"/>
                      </a:lnTo>
                      <a:lnTo>
                        <a:pt x="2438400" y="1134398"/>
                      </a:lnTo>
                      <a:lnTo>
                        <a:pt x="2354580" y="1134398"/>
                      </a:lnTo>
                      <a:lnTo>
                        <a:pt x="2346960" y="1187738"/>
                      </a:lnTo>
                      <a:lnTo>
                        <a:pt x="2240280" y="1202978"/>
                      </a:lnTo>
                      <a:lnTo>
                        <a:pt x="2240280" y="1263938"/>
                      </a:lnTo>
                      <a:lnTo>
                        <a:pt x="2194560" y="1340138"/>
                      </a:lnTo>
                      <a:lnTo>
                        <a:pt x="2118360" y="1347758"/>
                      </a:lnTo>
                      <a:lnTo>
                        <a:pt x="2034540" y="1172498"/>
                      </a:lnTo>
                      <a:lnTo>
                        <a:pt x="1783080" y="1073438"/>
                      </a:lnTo>
                      <a:lnTo>
                        <a:pt x="1684020" y="1081058"/>
                      </a:lnTo>
                      <a:lnTo>
                        <a:pt x="1470660" y="1012478"/>
                      </a:lnTo>
                      <a:lnTo>
                        <a:pt x="1417320" y="1020098"/>
                      </a:lnTo>
                      <a:lnTo>
                        <a:pt x="1356360" y="1142018"/>
                      </a:lnTo>
                      <a:lnTo>
                        <a:pt x="1325880" y="1286798"/>
                      </a:lnTo>
                      <a:lnTo>
                        <a:pt x="1303020" y="1370618"/>
                      </a:lnTo>
                      <a:lnTo>
                        <a:pt x="1188720" y="1393478"/>
                      </a:lnTo>
                      <a:lnTo>
                        <a:pt x="1158240" y="1454438"/>
                      </a:lnTo>
                      <a:lnTo>
                        <a:pt x="1219200" y="1576358"/>
                      </a:lnTo>
                      <a:lnTo>
                        <a:pt x="960120" y="1644938"/>
                      </a:lnTo>
                      <a:lnTo>
                        <a:pt x="822960" y="1599218"/>
                      </a:lnTo>
                      <a:lnTo>
                        <a:pt x="845820" y="1835438"/>
                      </a:lnTo>
                      <a:lnTo>
                        <a:pt x="754380" y="1904018"/>
                      </a:lnTo>
                      <a:lnTo>
                        <a:pt x="624840" y="1896398"/>
                      </a:lnTo>
                      <a:lnTo>
                        <a:pt x="571500" y="1934498"/>
                      </a:lnTo>
                      <a:lnTo>
                        <a:pt x="525780" y="1904018"/>
                      </a:lnTo>
                      <a:lnTo>
                        <a:pt x="480060" y="1919258"/>
                      </a:lnTo>
                      <a:lnTo>
                        <a:pt x="495300" y="2003078"/>
                      </a:lnTo>
                      <a:lnTo>
                        <a:pt x="419100" y="2048798"/>
                      </a:lnTo>
                      <a:lnTo>
                        <a:pt x="342900" y="2010698"/>
                      </a:lnTo>
                      <a:lnTo>
                        <a:pt x="281940" y="2033558"/>
                      </a:lnTo>
                      <a:lnTo>
                        <a:pt x="266700" y="2010698"/>
                      </a:lnTo>
                      <a:lnTo>
                        <a:pt x="0" y="2003078"/>
                      </a:lnTo>
                      <a:lnTo>
                        <a:pt x="53340" y="1743998"/>
                      </a:lnTo>
                      <a:lnTo>
                        <a:pt x="175260" y="1652558"/>
                      </a:lnTo>
                      <a:lnTo>
                        <a:pt x="137160" y="1507778"/>
                      </a:lnTo>
                      <a:lnTo>
                        <a:pt x="83820" y="1500158"/>
                      </a:lnTo>
                      <a:lnTo>
                        <a:pt x="121920" y="1439198"/>
                      </a:lnTo>
                      <a:lnTo>
                        <a:pt x="297180" y="1362998"/>
                      </a:lnTo>
                      <a:lnTo>
                        <a:pt x="525780" y="1279178"/>
                      </a:lnTo>
                      <a:lnTo>
                        <a:pt x="525780" y="959138"/>
                      </a:lnTo>
                      <a:lnTo>
                        <a:pt x="586740" y="882938"/>
                      </a:lnTo>
                      <a:lnTo>
                        <a:pt x="571500" y="844838"/>
                      </a:lnTo>
                      <a:lnTo>
                        <a:pt x="586740" y="783878"/>
                      </a:lnTo>
                      <a:lnTo>
                        <a:pt x="518160" y="677198"/>
                      </a:lnTo>
                      <a:lnTo>
                        <a:pt x="304800" y="517178"/>
                      </a:lnTo>
                      <a:lnTo>
                        <a:pt x="198120" y="288578"/>
                      </a:lnTo>
                      <a:lnTo>
                        <a:pt x="281940" y="227618"/>
                      </a:lnTo>
                      <a:lnTo>
                        <a:pt x="396240" y="227618"/>
                      </a:lnTo>
                      <a:lnTo>
                        <a:pt x="381000" y="387638"/>
                      </a:lnTo>
                      <a:lnTo>
                        <a:pt x="434340" y="440978"/>
                      </a:lnTo>
                      <a:lnTo>
                        <a:pt x="670560" y="562898"/>
                      </a:lnTo>
                      <a:lnTo>
                        <a:pt x="899160" y="570518"/>
                      </a:lnTo>
                      <a:lnTo>
                        <a:pt x="937260" y="448598"/>
                      </a:lnTo>
                      <a:lnTo>
                        <a:pt x="1082040" y="372398"/>
                      </a:lnTo>
                      <a:lnTo>
                        <a:pt x="1409700" y="280958"/>
                      </a:lnTo>
                      <a:lnTo>
                        <a:pt x="1623060" y="395258"/>
                      </a:lnTo>
                      <a:lnTo>
                        <a:pt x="1844040" y="410498"/>
                      </a:lnTo>
                      <a:lnTo>
                        <a:pt x="2186940" y="410498"/>
                      </a:lnTo>
                      <a:lnTo>
                        <a:pt x="2651760" y="334298"/>
                      </a:lnTo>
                      <a:lnTo>
                        <a:pt x="2689860" y="280958"/>
                      </a:lnTo>
                      <a:lnTo>
                        <a:pt x="2781300" y="341918"/>
                      </a:lnTo>
                      <a:lnTo>
                        <a:pt x="3139440" y="296198"/>
                      </a:lnTo>
                      <a:lnTo>
                        <a:pt x="3200400" y="219998"/>
                      </a:lnTo>
                      <a:lnTo>
                        <a:pt x="3284220" y="265718"/>
                      </a:lnTo>
                      <a:lnTo>
                        <a:pt x="3497580" y="204758"/>
                      </a:lnTo>
                      <a:lnTo>
                        <a:pt x="3566160" y="75218"/>
                      </a:lnTo>
                      <a:lnTo>
                        <a:pt x="3672840" y="67598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51" name="フリーフォーム: 図形 650">
                  <a:extLst>
                    <a:ext uri="{FF2B5EF4-FFF2-40B4-BE49-F238E27FC236}">
                      <a16:creationId xmlns:a16="http://schemas.microsoft.com/office/drawing/2014/main" id="{0AF74A58-5740-920F-2A82-65E8F8BA937A}"/>
                    </a:ext>
                  </a:extLst>
                </p:cNvPr>
                <p:cNvSpPr/>
                <p:nvPr/>
              </p:nvSpPr>
              <p:spPr>
                <a:xfrm>
                  <a:off x="663982" y="1840758"/>
                  <a:ext cx="520177" cy="647087"/>
                </a:xfrm>
                <a:custGeom>
                  <a:avLst/>
                  <a:gdLst>
                    <a:gd name="connsiteX0" fmla="*/ 159121 w 520177"/>
                    <a:gd name="connsiteY0" fmla="*/ 0 h 647087"/>
                    <a:gd name="connsiteX1" fmla="*/ 170062 w 520177"/>
                    <a:gd name="connsiteY1" fmla="*/ 45327 h 647087"/>
                    <a:gd name="connsiteX2" fmla="*/ 182566 w 520177"/>
                    <a:gd name="connsiteY2" fmla="*/ 53142 h 647087"/>
                    <a:gd name="connsiteX3" fmla="*/ 187255 w 520177"/>
                    <a:gd name="connsiteY3" fmla="*/ 81277 h 647087"/>
                    <a:gd name="connsiteX4" fmla="*/ 173188 w 520177"/>
                    <a:gd name="connsiteY4" fmla="*/ 87529 h 647087"/>
                    <a:gd name="connsiteX5" fmla="*/ 174751 w 520177"/>
                    <a:gd name="connsiteY5" fmla="*/ 103159 h 647087"/>
                    <a:gd name="connsiteX6" fmla="*/ 155995 w 520177"/>
                    <a:gd name="connsiteY6" fmla="*/ 126604 h 647087"/>
                    <a:gd name="connsiteX7" fmla="*/ 162247 w 520177"/>
                    <a:gd name="connsiteY7" fmla="*/ 145360 h 647087"/>
                    <a:gd name="connsiteX8" fmla="*/ 170062 w 520177"/>
                    <a:gd name="connsiteY8" fmla="*/ 176621 h 647087"/>
                    <a:gd name="connsiteX9" fmla="*/ 182566 w 520177"/>
                    <a:gd name="connsiteY9" fmla="*/ 190688 h 647087"/>
                    <a:gd name="connsiteX10" fmla="*/ 195070 w 520177"/>
                    <a:gd name="connsiteY10" fmla="*/ 190688 h 647087"/>
                    <a:gd name="connsiteX11" fmla="*/ 201322 w 520177"/>
                    <a:gd name="connsiteY11" fmla="*/ 184436 h 647087"/>
                    <a:gd name="connsiteX12" fmla="*/ 231019 w 520177"/>
                    <a:gd name="connsiteY12" fmla="*/ 184436 h 647087"/>
                    <a:gd name="connsiteX13" fmla="*/ 231019 w 520177"/>
                    <a:gd name="connsiteY13" fmla="*/ 193814 h 647087"/>
                    <a:gd name="connsiteX14" fmla="*/ 213826 w 520177"/>
                    <a:gd name="connsiteY14" fmla="*/ 229763 h 647087"/>
                    <a:gd name="connsiteX15" fmla="*/ 212263 w 520177"/>
                    <a:gd name="connsiteY15" fmla="*/ 237578 h 647087"/>
                    <a:gd name="connsiteX16" fmla="*/ 218515 w 520177"/>
                    <a:gd name="connsiteY16" fmla="*/ 248519 h 647087"/>
                    <a:gd name="connsiteX17" fmla="*/ 221641 w 520177"/>
                    <a:gd name="connsiteY17" fmla="*/ 262586 h 647087"/>
                    <a:gd name="connsiteX18" fmla="*/ 243524 w 520177"/>
                    <a:gd name="connsiteY18" fmla="*/ 282905 h 647087"/>
                    <a:gd name="connsiteX19" fmla="*/ 288851 w 520177"/>
                    <a:gd name="connsiteY19" fmla="*/ 282905 h 647087"/>
                    <a:gd name="connsiteX20" fmla="*/ 287288 w 520177"/>
                    <a:gd name="connsiteY20" fmla="*/ 267275 h 647087"/>
                    <a:gd name="connsiteX21" fmla="*/ 309170 w 520177"/>
                    <a:gd name="connsiteY21" fmla="*/ 262586 h 647087"/>
                    <a:gd name="connsiteX22" fmla="*/ 334178 w 520177"/>
                    <a:gd name="connsiteY22" fmla="*/ 276653 h 647087"/>
                    <a:gd name="connsiteX23" fmla="*/ 356061 w 520177"/>
                    <a:gd name="connsiteY23" fmla="*/ 242267 h 647087"/>
                    <a:gd name="connsiteX24" fmla="*/ 367002 w 520177"/>
                    <a:gd name="connsiteY24" fmla="*/ 234452 h 647087"/>
                    <a:gd name="connsiteX25" fmla="*/ 371691 w 520177"/>
                    <a:gd name="connsiteY25" fmla="*/ 228200 h 647087"/>
                    <a:gd name="connsiteX26" fmla="*/ 352935 w 520177"/>
                    <a:gd name="connsiteY26" fmla="*/ 203192 h 647087"/>
                    <a:gd name="connsiteX27" fmla="*/ 359187 w 520177"/>
                    <a:gd name="connsiteY27" fmla="*/ 190688 h 647087"/>
                    <a:gd name="connsiteX28" fmla="*/ 373254 w 520177"/>
                    <a:gd name="connsiteY28" fmla="*/ 173494 h 647087"/>
                    <a:gd name="connsiteX29" fmla="*/ 379506 w 520177"/>
                    <a:gd name="connsiteY29" fmla="*/ 160990 h 647087"/>
                    <a:gd name="connsiteX30" fmla="*/ 404514 w 520177"/>
                    <a:gd name="connsiteY30" fmla="*/ 160990 h 647087"/>
                    <a:gd name="connsiteX31" fmla="*/ 406077 w 520177"/>
                    <a:gd name="connsiteY31" fmla="*/ 184436 h 647087"/>
                    <a:gd name="connsiteX32" fmla="*/ 406077 w 520177"/>
                    <a:gd name="connsiteY32" fmla="*/ 206318 h 647087"/>
                    <a:gd name="connsiteX33" fmla="*/ 406077 w 520177"/>
                    <a:gd name="connsiteY33" fmla="*/ 229763 h 647087"/>
                    <a:gd name="connsiteX34" fmla="*/ 406077 w 520177"/>
                    <a:gd name="connsiteY34" fmla="*/ 242267 h 647087"/>
                    <a:gd name="connsiteX35" fmla="*/ 423270 w 520177"/>
                    <a:gd name="connsiteY35" fmla="*/ 253208 h 647087"/>
                    <a:gd name="connsiteX36" fmla="*/ 424833 w 520177"/>
                    <a:gd name="connsiteY36" fmla="*/ 264149 h 647087"/>
                    <a:gd name="connsiteX37" fmla="*/ 440463 w 520177"/>
                    <a:gd name="connsiteY37" fmla="*/ 265712 h 647087"/>
                    <a:gd name="connsiteX38" fmla="*/ 435774 w 520177"/>
                    <a:gd name="connsiteY38" fmla="*/ 278216 h 647087"/>
                    <a:gd name="connsiteX39" fmla="*/ 446715 w 520177"/>
                    <a:gd name="connsiteY39" fmla="*/ 306351 h 647087"/>
                    <a:gd name="connsiteX40" fmla="*/ 446715 w 520177"/>
                    <a:gd name="connsiteY40" fmla="*/ 318855 h 647087"/>
                    <a:gd name="connsiteX41" fmla="*/ 451404 w 520177"/>
                    <a:gd name="connsiteY41" fmla="*/ 332922 h 647087"/>
                    <a:gd name="connsiteX42" fmla="*/ 452967 w 520177"/>
                    <a:gd name="connsiteY42" fmla="*/ 339174 h 647087"/>
                    <a:gd name="connsiteX43" fmla="*/ 465472 w 520177"/>
                    <a:gd name="connsiteY43" fmla="*/ 342300 h 647087"/>
                    <a:gd name="connsiteX44" fmla="*/ 484228 w 520177"/>
                    <a:gd name="connsiteY44" fmla="*/ 342300 h 647087"/>
                    <a:gd name="connsiteX45" fmla="*/ 484228 w 520177"/>
                    <a:gd name="connsiteY45" fmla="*/ 354804 h 647087"/>
                    <a:gd name="connsiteX46" fmla="*/ 512362 w 520177"/>
                    <a:gd name="connsiteY46" fmla="*/ 357930 h 647087"/>
                    <a:gd name="connsiteX47" fmla="*/ 506110 w 520177"/>
                    <a:gd name="connsiteY47" fmla="*/ 373560 h 647087"/>
                    <a:gd name="connsiteX48" fmla="*/ 513925 w 520177"/>
                    <a:gd name="connsiteY48" fmla="*/ 387627 h 647087"/>
                    <a:gd name="connsiteX49" fmla="*/ 520177 w 520177"/>
                    <a:gd name="connsiteY49" fmla="*/ 411072 h 647087"/>
                    <a:gd name="connsiteX50" fmla="*/ 488917 w 520177"/>
                    <a:gd name="connsiteY50" fmla="*/ 423576 h 647087"/>
                    <a:gd name="connsiteX51" fmla="*/ 495169 w 520177"/>
                    <a:gd name="connsiteY51" fmla="*/ 484534 h 647087"/>
                    <a:gd name="connsiteX52" fmla="*/ 490480 w 520177"/>
                    <a:gd name="connsiteY52" fmla="*/ 518920 h 647087"/>
                    <a:gd name="connsiteX53" fmla="*/ 477976 w 520177"/>
                    <a:gd name="connsiteY53" fmla="*/ 540802 h 647087"/>
                    <a:gd name="connsiteX54" fmla="*/ 442026 w 520177"/>
                    <a:gd name="connsiteY54" fmla="*/ 551743 h 647087"/>
                    <a:gd name="connsiteX55" fmla="*/ 448278 w 520177"/>
                    <a:gd name="connsiteY55" fmla="*/ 611138 h 647087"/>
                    <a:gd name="connsiteX56" fmla="*/ 452967 w 520177"/>
                    <a:gd name="connsiteY56" fmla="*/ 625205 h 647087"/>
                    <a:gd name="connsiteX57" fmla="*/ 452967 w 520177"/>
                    <a:gd name="connsiteY57" fmla="*/ 640835 h 647087"/>
                    <a:gd name="connsiteX58" fmla="*/ 443589 w 520177"/>
                    <a:gd name="connsiteY58" fmla="*/ 647087 h 647087"/>
                    <a:gd name="connsiteX59" fmla="*/ 429522 w 520177"/>
                    <a:gd name="connsiteY59" fmla="*/ 639272 h 647087"/>
                    <a:gd name="connsiteX60" fmla="*/ 431085 w 520177"/>
                    <a:gd name="connsiteY60" fmla="*/ 615827 h 647087"/>
                    <a:gd name="connsiteX61" fmla="*/ 398262 w 520177"/>
                    <a:gd name="connsiteY61" fmla="*/ 589256 h 647087"/>
                    <a:gd name="connsiteX62" fmla="*/ 384195 w 520177"/>
                    <a:gd name="connsiteY62" fmla="*/ 595508 h 647087"/>
                    <a:gd name="connsiteX63" fmla="*/ 352935 w 520177"/>
                    <a:gd name="connsiteY63" fmla="*/ 576752 h 647087"/>
                    <a:gd name="connsiteX64" fmla="*/ 343556 w 520177"/>
                    <a:gd name="connsiteY64" fmla="*/ 576752 h 647087"/>
                    <a:gd name="connsiteX65" fmla="*/ 337304 w 520177"/>
                    <a:gd name="connsiteY65" fmla="*/ 559558 h 647087"/>
                    <a:gd name="connsiteX66" fmla="*/ 326363 w 520177"/>
                    <a:gd name="connsiteY66" fmla="*/ 564248 h 647087"/>
                    <a:gd name="connsiteX67" fmla="*/ 290414 w 520177"/>
                    <a:gd name="connsiteY67" fmla="*/ 531424 h 647087"/>
                    <a:gd name="connsiteX68" fmla="*/ 273221 w 520177"/>
                    <a:gd name="connsiteY68" fmla="*/ 517357 h 647087"/>
                    <a:gd name="connsiteX69" fmla="*/ 256087 w 520177"/>
                    <a:gd name="connsiteY69" fmla="*/ 508219 h 647087"/>
                    <a:gd name="connsiteX70" fmla="*/ 243133 w 520177"/>
                    <a:gd name="connsiteY70" fmla="*/ 523023 h 647087"/>
                    <a:gd name="connsiteX71" fmla="*/ 225549 w 520177"/>
                    <a:gd name="connsiteY71" fmla="*/ 519115 h 647087"/>
                    <a:gd name="connsiteX72" fmla="*/ 242771 w 520177"/>
                    <a:gd name="connsiteY72" fmla="*/ 495903 h 647087"/>
                    <a:gd name="connsiteX73" fmla="*/ 221641 w 520177"/>
                    <a:gd name="connsiteY73" fmla="*/ 468904 h 647087"/>
                    <a:gd name="connsiteX74" fmla="*/ 213826 w 520177"/>
                    <a:gd name="connsiteY74" fmla="*/ 473593 h 647087"/>
                    <a:gd name="connsiteX75" fmla="*/ 199759 w 520177"/>
                    <a:gd name="connsiteY75" fmla="*/ 467341 h 647087"/>
                    <a:gd name="connsiteX76" fmla="*/ 176314 w 520177"/>
                    <a:gd name="connsiteY76" fmla="*/ 475156 h 647087"/>
                    <a:gd name="connsiteX77" fmla="*/ 141928 w 520177"/>
                    <a:gd name="connsiteY77" fmla="*/ 487660 h 647087"/>
                    <a:gd name="connsiteX78" fmla="*/ 121608 w 520177"/>
                    <a:gd name="connsiteY78" fmla="*/ 486097 h 647087"/>
                    <a:gd name="connsiteX79" fmla="*/ 82533 w 520177"/>
                    <a:gd name="connsiteY79" fmla="*/ 512668 h 647087"/>
                    <a:gd name="connsiteX80" fmla="*/ 54399 w 520177"/>
                    <a:gd name="connsiteY80" fmla="*/ 506416 h 647087"/>
                    <a:gd name="connsiteX81" fmla="*/ 27828 w 520177"/>
                    <a:gd name="connsiteY81" fmla="*/ 492349 h 647087"/>
                    <a:gd name="connsiteX82" fmla="*/ 27828 w 520177"/>
                    <a:gd name="connsiteY82" fmla="*/ 507979 h 647087"/>
                    <a:gd name="connsiteX83" fmla="*/ 23139 w 520177"/>
                    <a:gd name="connsiteY83" fmla="*/ 515794 h 647087"/>
                    <a:gd name="connsiteX84" fmla="*/ 2819 w 520177"/>
                    <a:gd name="connsiteY84" fmla="*/ 528298 h 647087"/>
                    <a:gd name="connsiteX85" fmla="*/ 0 w 520177"/>
                    <a:gd name="connsiteY85" fmla="*/ 520545 h 647087"/>
                    <a:gd name="connsiteX86" fmla="*/ 0 w 520177"/>
                    <a:gd name="connsiteY86" fmla="*/ 171073 h 647087"/>
                    <a:gd name="connsiteX87" fmla="*/ 7508 w 520177"/>
                    <a:gd name="connsiteY87" fmla="*/ 150049 h 647087"/>
                    <a:gd name="connsiteX88" fmla="*/ 20012 w 520177"/>
                    <a:gd name="connsiteY88" fmla="*/ 143797 h 647087"/>
                    <a:gd name="connsiteX89" fmla="*/ 15323 w 520177"/>
                    <a:gd name="connsiteY89" fmla="*/ 120352 h 647087"/>
                    <a:gd name="connsiteX90" fmla="*/ 26265 w 520177"/>
                    <a:gd name="connsiteY90" fmla="*/ 109411 h 647087"/>
                    <a:gd name="connsiteX91" fmla="*/ 51273 w 520177"/>
                    <a:gd name="connsiteY91" fmla="*/ 110974 h 647087"/>
                    <a:gd name="connsiteX92" fmla="*/ 55962 w 520177"/>
                    <a:gd name="connsiteY92" fmla="*/ 96907 h 647087"/>
                    <a:gd name="connsiteX93" fmla="*/ 70029 w 520177"/>
                    <a:gd name="connsiteY93" fmla="*/ 92218 h 647087"/>
                    <a:gd name="connsiteX94" fmla="*/ 74718 w 520177"/>
                    <a:gd name="connsiteY94" fmla="*/ 79714 h 647087"/>
                    <a:gd name="connsiteX95" fmla="*/ 82533 w 520177"/>
                    <a:gd name="connsiteY95" fmla="*/ 50016 h 647087"/>
                    <a:gd name="connsiteX96" fmla="*/ 88785 w 520177"/>
                    <a:gd name="connsiteY96" fmla="*/ 43765 h 647087"/>
                    <a:gd name="connsiteX97" fmla="*/ 105978 w 520177"/>
                    <a:gd name="connsiteY97" fmla="*/ 43765 h 647087"/>
                    <a:gd name="connsiteX98" fmla="*/ 105978 w 520177"/>
                    <a:gd name="connsiteY98" fmla="*/ 23445 h 647087"/>
                    <a:gd name="connsiteX99" fmla="*/ 118482 w 520177"/>
                    <a:gd name="connsiteY99" fmla="*/ 9378 h 647087"/>
                    <a:gd name="connsiteX100" fmla="*/ 130986 w 520177"/>
                    <a:gd name="connsiteY100" fmla="*/ 15630 h 647087"/>
                    <a:gd name="connsiteX101" fmla="*/ 137239 w 520177"/>
                    <a:gd name="connsiteY101" fmla="*/ 23445 h 647087"/>
                    <a:gd name="connsiteX102" fmla="*/ 148180 w 520177"/>
                    <a:gd name="connsiteY102" fmla="*/ 20319 h 647087"/>
                    <a:gd name="connsiteX0" fmla="*/ 277003 w 638059"/>
                    <a:gd name="connsiteY0" fmla="*/ 0 h 647087"/>
                    <a:gd name="connsiteX1" fmla="*/ 287944 w 638059"/>
                    <a:gd name="connsiteY1" fmla="*/ 45327 h 647087"/>
                    <a:gd name="connsiteX2" fmla="*/ 300448 w 638059"/>
                    <a:gd name="connsiteY2" fmla="*/ 53142 h 647087"/>
                    <a:gd name="connsiteX3" fmla="*/ 305137 w 638059"/>
                    <a:gd name="connsiteY3" fmla="*/ 81277 h 647087"/>
                    <a:gd name="connsiteX4" fmla="*/ 291070 w 638059"/>
                    <a:gd name="connsiteY4" fmla="*/ 87529 h 647087"/>
                    <a:gd name="connsiteX5" fmla="*/ 292633 w 638059"/>
                    <a:gd name="connsiteY5" fmla="*/ 103159 h 647087"/>
                    <a:gd name="connsiteX6" fmla="*/ 273877 w 638059"/>
                    <a:gd name="connsiteY6" fmla="*/ 126604 h 647087"/>
                    <a:gd name="connsiteX7" fmla="*/ 280129 w 638059"/>
                    <a:gd name="connsiteY7" fmla="*/ 145360 h 647087"/>
                    <a:gd name="connsiteX8" fmla="*/ 287944 w 638059"/>
                    <a:gd name="connsiteY8" fmla="*/ 176621 h 647087"/>
                    <a:gd name="connsiteX9" fmla="*/ 300448 w 638059"/>
                    <a:gd name="connsiteY9" fmla="*/ 190688 h 647087"/>
                    <a:gd name="connsiteX10" fmla="*/ 312952 w 638059"/>
                    <a:gd name="connsiteY10" fmla="*/ 190688 h 647087"/>
                    <a:gd name="connsiteX11" fmla="*/ 319204 w 638059"/>
                    <a:gd name="connsiteY11" fmla="*/ 184436 h 647087"/>
                    <a:gd name="connsiteX12" fmla="*/ 348901 w 638059"/>
                    <a:gd name="connsiteY12" fmla="*/ 184436 h 647087"/>
                    <a:gd name="connsiteX13" fmla="*/ 348901 w 638059"/>
                    <a:gd name="connsiteY13" fmla="*/ 193814 h 647087"/>
                    <a:gd name="connsiteX14" fmla="*/ 331708 w 638059"/>
                    <a:gd name="connsiteY14" fmla="*/ 229763 h 647087"/>
                    <a:gd name="connsiteX15" fmla="*/ 330145 w 638059"/>
                    <a:gd name="connsiteY15" fmla="*/ 237578 h 647087"/>
                    <a:gd name="connsiteX16" fmla="*/ 336397 w 638059"/>
                    <a:gd name="connsiteY16" fmla="*/ 248519 h 647087"/>
                    <a:gd name="connsiteX17" fmla="*/ 339523 w 638059"/>
                    <a:gd name="connsiteY17" fmla="*/ 262586 h 647087"/>
                    <a:gd name="connsiteX18" fmla="*/ 361406 w 638059"/>
                    <a:gd name="connsiteY18" fmla="*/ 282905 h 647087"/>
                    <a:gd name="connsiteX19" fmla="*/ 406733 w 638059"/>
                    <a:gd name="connsiteY19" fmla="*/ 282905 h 647087"/>
                    <a:gd name="connsiteX20" fmla="*/ 405170 w 638059"/>
                    <a:gd name="connsiteY20" fmla="*/ 267275 h 647087"/>
                    <a:gd name="connsiteX21" fmla="*/ 427052 w 638059"/>
                    <a:gd name="connsiteY21" fmla="*/ 262586 h 647087"/>
                    <a:gd name="connsiteX22" fmla="*/ 452060 w 638059"/>
                    <a:gd name="connsiteY22" fmla="*/ 276653 h 647087"/>
                    <a:gd name="connsiteX23" fmla="*/ 473943 w 638059"/>
                    <a:gd name="connsiteY23" fmla="*/ 242267 h 647087"/>
                    <a:gd name="connsiteX24" fmla="*/ 484884 w 638059"/>
                    <a:gd name="connsiteY24" fmla="*/ 234452 h 647087"/>
                    <a:gd name="connsiteX25" fmla="*/ 489573 w 638059"/>
                    <a:gd name="connsiteY25" fmla="*/ 228200 h 647087"/>
                    <a:gd name="connsiteX26" fmla="*/ 470817 w 638059"/>
                    <a:gd name="connsiteY26" fmla="*/ 203192 h 647087"/>
                    <a:gd name="connsiteX27" fmla="*/ 477069 w 638059"/>
                    <a:gd name="connsiteY27" fmla="*/ 190688 h 647087"/>
                    <a:gd name="connsiteX28" fmla="*/ 491136 w 638059"/>
                    <a:gd name="connsiteY28" fmla="*/ 173494 h 647087"/>
                    <a:gd name="connsiteX29" fmla="*/ 497388 w 638059"/>
                    <a:gd name="connsiteY29" fmla="*/ 160990 h 647087"/>
                    <a:gd name="connsiteX30" fmla="*/ 522396 w 638059"/>
                    <a:gd name="connsiteY30" fmla="*/ 160990 h 647087"/>
                    <a:gd name="connsiteX31" fmla="*/ 523959 w 638059"/>
                    <a:gd name="connsiteY31" fmla="*/ 184436 h 647087"/>
                    <a:gd name="connsiteX32" fmla="*/ 523959 w 638059"/>
                    <a:gd name="connsiteY32" fmla="*/ 206318 h 647087"/>
                    <a:gd name="connsiteX33" fmla="*/ 523959 w 638059"/>
                    <a:gd name="connsiteY33" fmla="*/ 229763 h 647087"/>
                    <a:gd name="connsiteX34" fmla="*/ 523959 w 638059"/>
                    <a:gd name="connsiteY34" fmla="*/ 242267 h 647087"/>
                    <a:gd name="connsiteX35" fmla="*/ 541152 w 638059"/>
                    <a:gd name="connsiteY35" fmla="*/ 253208 h 647087"/>
                    <a:gd name="connsiteX36" fmla="*/ 542715 w 638059"/>
                    <a:gd name="connsiteY36" fmla="*/ 264149 h 647087"/>
                    <a:gd name="connsiteX37" fmla="*/ 558345 w 638059"/>
                    <a:gd name="connsiteY37" fmla="*/ 265712 h 647087"/>
                    <a:gd name="connsiteX38" fmla="*/ 553656 w 638059"/>
                    <a:gd name="connsiteY38" fmla="*/ 278216 h 647087"/>
                    <a:gd name="connsiteX39" fmla="*/ 564597 w 638059"/>
                    <a:gd name="connsiteY39" fmla="*/ 306351 h 647087"/>
                    <a:gd name="connsiteX40" fmla="*/ 564597 w 638059"/>
                    <a:gd name="connsiteY40" fmla="*/ 318855 h 647087"/>
                    <a:gd name="connsiteX41" fmla="*/ 569286 w 638059"/>
                    <a:gd name="connsiteY41" fmla="*/ 332922 h 647087"/>
                    <a:gd name="connsiteX42" fmla="*/ 570849 w 638059"/>
                    <a:gd name="connsiteY42" fmla="*/ 339174 h 647087"/>
                    <a:gd name="connsiteX43" fmla="*/ 583354 w 638059"/>
                    <a:gd name="connsiteY43" fmla="*/ 342300 h 647087"/>
                    <a:gd name="connsiteX44" fmla="*/ 602110 w 638059"/>
                    <a:gd name="connsiteY44" fmla="*/ 342300 h 647087"/>
                    <a:gd name="connsiteX45" fmla="*/ 602110 w 638059"/>
                    <a:gd name="connsiteY45" fmla="*/ 354804 h 647087"/>
                    <a:gd name="connsiteX46" fmla="*/ 630244 w 638059"/>
                    <a:gd name="connsiteY46" fmla="*/ 357930 h 647087"/>
                    <a:gd name="connsiteX47" fmla="*/ 623992 w 638059"/>
                    <a:gd name="connsiteY47" fmla="*/ 373560 h 647087"/>
                    <a:gd name="connsiteX48" fmla="*/ 631807 w 638059"/>
                    <a:gd name="connsiteY48" fmla="*/ 387627 h 647087"/>
                    <a:gd name="connsiteX49" fmla="*/ 638059 w 638059"/>
                    <a:gd name="connsiteY49" fmla="*/ 411072 h 647087"/>
                    <a:gd name="connsiteX50" fmla="*/ 606799 w 638059"/>
                    <a:gd name="connsiteY50" fmla="*/ 423576 h 647087"/>
                    <a:gd name="connsiteX51" fmla="*/ 613051 w 638059"/>
                    <a:gd name="connsiteY51" fmla="*/ 484534 h 647087"/>
                    <a:gd name="connsiteX52" fmla="*/ 608362 w 638059"/>
                    <a:gd name="connsiteY52" fmla="*/ 518920 h 647087"/>
                    <a:gd name="connsiteX53" fmla="*/ 595858 w 638059"/>
                    <a:gd name="connsiteY53" fmla="*/ 540802 h 647087"/>
                    <a:gd name="connsiteX54" fmla="*/ 559908 w 638059"/>
                    <a:gd name="connsiteY54" fmla="*/ 551743 h 647087"/>
                    <a:gd name="connsiteX55" fmla="*/ 566160 w 638059"/>
                    <a:gd name="connsiteY55" fmla="*/ 611138 h 647087"/>
                    <a:gd name="connsiteX56" fmla="*/ 570849 w 638059"/>
                    <a:gd name="connsiteY56" fmla="*/ 625205 h 647087"/>
                    <a:gd name="connsiteX57" fmla="*/ 570849 w 638059"/>
                    <a:gd name="connsiteY57" fmla="*/ 640835 h 647087"/>
                    <a:gd name="connsiteX58" fmla="*/ 561471 w 638059"/>
                    <a:gd name="connsiteY58" fmla="*/ 647087 h 647087"/>
                    <a:gd name="connsiteX59" fmla="*/ 547404 w 638059"/>
                    <a:gd name="connsiteY59" fmla="*/ 639272 h 647087"/>
                    <a:gd name="connsiteX60" fmla="*/ 548967 w 638059"/>
                    <a:gd name="connsiteY60" fmla="*/ 615827 h 647087"/>
                    <a:gd name="connsiteX61" fmla="*/ 516144 w 638059"/>
                    <a:gd name="connsiteY61" fmla="*/ 589256 h 647087"/>
                    <a:gd name="connsiteX62" fmla="*/ 502077 w 638059"/>
                    <a:gd name="connsiteY62" fmla="*/ 595508 h 647087"/>
                    <a:gd name="connsiteX63" fmla="*/ 470817 w 638059"/>
                    <a:gd name="connsiteY63" fmla="*/ 576752 h 647087"/>
                    <a:gd name="connsiteX64" fmla="*/ 461438 w 638059"/>
                    <a:gd name="connsiteY64" fmla="*/ 576752 h 647087"/>
                    <a:gd name="connsiteX65" fmla="*/ 455186 w 638059"/>
                    <a:gd name="connsiteY65" fmla="*/ 559558 h 647087"/>
                    <a:gd name="connsiteX66" fmla="*/ 444245 w 638059"/>
                    <a:gd name="connsiteY66" fmla="*/ 564248 h 647087"/>
                    <a:gd name="connsiteX67" fmla="*/ 408296 w 638059"/>
                    <a:gd name="connsiteY67" fmla="*/ 531424 h 647087"/>
                    <a:gd name="connsiteX68" fmla="*/ 391103 w 638059"/>
                    <a:gd name="connsiteY68" fmla="*/ 517357 h 647087"/>
                    <a:gd name="connsiteX69" fmla="*/ 373969 w 638059"/>
                    <a:gd name="connsiteY69" fmla="*/ 508219 h 647087"/>
                    <a:gd name="connsiteX70" fmla="*/ 361015 w 638059"/>
                    <a:gd name="connsiteY70" fmla="*/ 523023 h 647087"/>
                    <a:gd name="connsiteX71" fmla="*/ 343431 w 638059"/>
                    <a:gd name="connsiteY71" fmla="*/ 519115 h 647087"/>
                    <a:gd name="connsiteX72" fmla="*/ 360653 w 638059"/>
                    <a:gd name="connsiteY72" fmla="*/ 495903 h 647087"/>
                    <a:gd name="connsiteX73" fmla="*/ 339523 w 638059"/>
                    <a:gd name="connsiteY73" fmla="*/ 468904 h 647087"/>
                    <a:gd name="connsiteX74" fmla="*/ 331708 w 638059"/>
                    <a:gd name="connsiteY74" fmla="*/ 473593 h 647087"/>
                    <a:gd name="connsiteX75" fmla="*/ 317641 w 638059"/>
                    <a:gd name="connsiteY75" fmla="*/ 467341 h 647087"/>
                    <a:gd name="connsiteX76" fmla="*/ 294196 w 638059"/>
                    <a:gd name="connsiteY76" fmla="*/ 475156 h 647087"/>
                    <a:gd name="connsiteX77" fmla="*/ 259810 w 638059"/>
                    <a:gd name="connsiteY77" fmla="*/ 487660 h 647087"/>
                    <a:gd name="connsiteX78" fmla="*/ 239490 w 638059"/>
                    <a:gd name="connsiteY78" fmla="*/ 486097 h 647087"/>
                    <a:gd name="connsiteX79" fmla="*/ 200415 w 638059"/>
                    <a:gd name="connsiteY79" fmla="*/ 512668 h 647087"/>
                    <a:gd name="connsiteX80" fmla="*/ 172281 w 638059"/>
                    <a:gd name="connsiteY80" fmla="*/ 506416 h 647087"/>
                    <a:gd name="connsiteX81" fmla="*/ 145710 w 638059"/>
                    <a:gd name="connsiteY81" fmla="*/ 492349 h 647087"/>
                    <a:gd name="connsiteX82" fmla="*/ 145710 w 638059"/>
                    <a:gd name="connsiteY82" fmla="*/ 507979 h 647087"/>
                    <a:gd name="connsiteX83" fmla="*/ 141021 w 638059"/>
                    <a:gd name="connsiteY83" fmla="*/ 515794 h 647087"/>
                    <a:gd name="connsiteX84" fmla="*/ 120701 w 638059"/>
                    <a:gd name="connsiteY84" fmla="*/ 528298 h 647087"/>
                    <a:gd name="connsiteX85" fmla="*/ 117882 w 638059"/>
                    <a:gd name="connsiteY85" fmla="*/ 520545 h 647087"/>
                    <a:gd name="connsiteX86" fmla="*/ 0 w 638059"/>
                    <a:gd name="connsiteY86" fmla="*/ 296017 h 647087"/>
                    <a:gd name="connsiteX87" fmla="*/ 117882 w 638059"/>
                    <a:gd name="connsiteY87" fmla="*/ 171073 h 647087"/>
                    <a:gd name="connsiteX88" fmla="*/ 125390 w 638059"/>
                    <a:gd name="connsiteY88" fmla="*/ 150049 h 647087"/>
                    <a:gd name="connsiteX89" fmla="*/ 137894 w 638059"/>
                    <a:gd name="connsiteY89" fmla="*/ 143797 h 647087"/>
                    <a:gd name="connsiteX90" fmla="*/ 133205 w 638059"/>
                    <a:gd name="connsiteY90" fmla="*/ 120352 h 647087"/>
                    <a:gd name="connsiteX91" fmla="*/ 144147 w 638059"/>
                    <a:gd name="connsiteY91" fmla="*/ 109411 h 647087"/>
                    <a:gd name="connsiteX92" fmla="*/ 169155 w 638059"/>
                    <a:gd name="connsiteY92" fmla="*/ 110974 h 647087"/>
                    <a:gd name="connsiteX93" fmla="*/ 173844 w 638059"/>
                    <a:gd name="connsiteY93" fmla="*/ 96907 h 647087"/>
                    <a:gd name="connsiteX94" fmla="*/ 187911 w 638059"/>
                    <a:gd name="connsiteY94" fmla="*/ 92218 h 647087"/>
                    <a:gd name="connsiteX95" fmla="*/ 192600 w 638059"/>
                    <a:gd name="connsiteY95" fmla="*/ 79714 h 647087"/>
                    <a:gd name="connsiteX96" fmla="*/ 200415 w 638059"/>
                    <a:gd name="connsiteY96" fmla="*/ 50016 h 647087"/>
                    <a:gd name="connsiteX97" fmla="*/ 206667 w 638059"/>
                    <a:gd name="connsiteY97" fmla="*/ 43765 h 647087"/>
                    <a:gd name="connsiteX98" fmla="*/ 223860 w 638059"/>
                    <a:gd name="connsiteY98" fmla="*/ 43765 h 647087"/>
                    <a:gd name="connsiteX99" fmla="*/ 223860 w 638059"/>
                    <a:gd name="connsiteY99" fmla="*/ 23445 h 647087"/>
                    <a:gd name="connsiteX100" fmla="*/ 236364 w 638059"/>
                    <a:gd name="connsiteY100" fmla="*/ 9378 h 647087"/>
                    <a:gd name="connsiteX101" fmla="*/ 248868 w 638059"/>
                    <a:gd name="connsiteY101" fmla="*/ 15630 h 647087"/>
                    <a:gd name="connsiteX102" fmla="*/ 255121 w 638059"/>
                    <a:gd name="connsiteY102" fmla="*/ 23445 h 647087"/>
                    <a:gd name="connsiteX103" fmla="*/ 266062 w 638059"/>
                    <a:gd name="connsiteY103" fmla="*/ 20319 h 647087"/>
                    <a:gd name="connsiteX104" fmla="*/ 277003 w 638059"/>
                    <a:gd name="connsiteY104" fmla="*/ 0 h 647087"/>
                    <a:gd name="connsiteX0" fmla="*/ 0 w 638059"/>
                    <a:gd name="connsiteY0" fmla="*/ 296017 h 647087"/>
                    <a:gd name="connsiteX1" fmla="*/ 117882 w 638059"/>
                    <a:gd name="connsiteY1" fmla="*/ 171073 h 647087"/>
                    <a:gd name="connsiteX2" fmla="*/ 125390 w 638059"/>
                    <a:gd name="connsiteY2" fmla="*/ 150049 h 647087"/>
                    <a:gd name="connsiteX3" fmla="*/ 137894 w 638059"/>
                    <a:gd name="connsiteY3" fmla="*/ 143797 h 647087"/>
                    <a:gd name="connsiteX4" fmla="*/ 133205 w 638059"/>
                    <a:gd name="connsiteY4" fmla="*/ 120352 h 647087"/>
                    <a:gd name="connsiteX5" fmla="*/ 144147 w 638059"/>
                    <a:gd name="connsiteY5" fmla="*/ 109411 h 647087"/>
                    <a:gd name="connsiteX6" fmla="*/ 169155 w 638059"/>
                    <a:gd name="connsiteY6" fmla="*/ 110974 h 647087"/>
                    <a:gd name="connsiteX7" fmla="*/ 173844 w 638059"/>
                    <a:gd name="connsiteY7" fmla="*/ 96907 h 647087"/>
                    <a:gd name="connsiteX8" fmla="*/ 187911 w 638059"/>
                    <a:gd name="connsiteY8" fmla="*/ 92218 h 647087"/>
                    <a:gd name="connsiteX9" fmla="*/ 192600 w 638059"/>
                    <a:gd name="connsiteY9" fmla="*/ 79714 h 647087"/>
                    <a:gd name="connsiteX10" fmla="*/ 200415 w 638059"/>
                    <a:gd name="connsiteY10" fmla="*/ 50016 h 647087"/>
                    <a:gd name="connsiteX11" fmla="*/ 206667 w 638059"/>
                    <a:gd name="connsiteY11" fmla="*/ 43765 h 647087"/>
                    <a:gd name="connsiteX12" fmla="*/ 223860 w 638059"/>
                    <a:gd name="connsiteY12" fmla="*/ 43765 h 647087"/>
                    <a:gd name="connsiteX13" fmla="*/ 223860 w 638059"/>
                    <a:gd name="connsiteY13" fmla="*/ 23445 h 647087"/>
                    <a:gd name="connsiteX14" fmla="*/ 236364 w 638059"/>
                    <a:gd name="connsiteY14" fmla="*/ 9378 h 647087"/>
                    <a:gd name="connsiteX15" fmla="*/ 248868 w 638059"/>
                    <a:gd name="connsiteY15" fmla="*/ 15630 h 647087"/>
                    <a:gd name="connsiteX16" fmla="*/ 255121 w 638059"/>
                    <a:gd name="connsiteY16" fmla="*/ 23445 h 647087"/>
                    <a:gd name="connsiteX17" fmla="*/ 266062 w 638059"/>
                    <a:gd name="connsiteY17" fmla="*/ 20319 h 647087"/>
                    <a:gd name="connsiteX18" fmla="*/ 277003 w 638059"/>
                    <a:gd name="connsiteY18" fmla="*/ 0 h 647087"/>
                    <a:gd name="connsiteX19" fmla="*/ 287944 w 638059"/>
                    <a:gd name="connsiteY19" fmla="*/ 45327 h 647087"/>
                    <a:gd name="connsiteX20" fmla="*/ 300448 w 638059"/>
                    <a:gd name="connsiteY20" fmla="*/ 53142 h 647087"/>
                    <a:gd name="connsiteX21" fmla="*/ 305137 w 638059"/>
                    <a:gd name="connsiteY21" fmla="*/ 81277 h 647087"/>
                    <a:gd name="connsiteX22" fmla="*/ 291070 w 638059"/>
                    <a:gd name="connsiteY22" fmla="*/ 87529 h 647087"/>
                    <a:gd name="connsiteX23" fmla="*/ 292633 w 638059"/>
                    <a:gd name="connsiteY23" fmla="*/ 103159 h 647087"/>
                    <a:gd name="connsiteX24" fmla="*/ 273877 w 638059"/>
                    <a:gd name="connsiteY24" fmla="*/ 126604 h 647087"/>
                    <a:gd name="connsiteX25" fmla="*/ 280129 w 638059"/>
                    <a:gd name="connsiteY25" fmla="*/ 145360 h 647087"/>
                    <a:gd name="connsiteX26" fmla="*/ 287944 w 638059"/>
                    <a:gd name="connsiteY26" fmla="*/ 176621 h 647087"/>
                    <a:gd name="connsiteX27" fmla="*/ 300448 w 638059"/>
                    <a:gd name="connsiteY27" fmla="*/ 190688 h 647087"/>
                    <a:gd name="connsiteX28" fmla="*/ 312952 w 638059"/>
                    <a:gd name="connsiteY28" fmla="*/ 190688 h 647087"/>
                    <a:gd name="connsiteX29" fmla="*/ 319204 w 638059"/>
                    <a:gd name="connsiteY29" fmla="*/ 184436 h 647087"/>
                    <a:gd name="connsiteX30" fmla="*/ 348901 w 638059"/>
                    <a:gd name="connsiteY30" fmla="*/ 184436 h 647087"/>
                    <a:gd name="connsiteX31" fmla="*/ 348901 w 638059"/>
                    <a:gd name="connsiteY31" fmla="*/ 193814 h 647087"/>
                    <a:gd name="connsiteX32" fmla="*/ 331708 w 638059"/>
                    <a:gd name="connsiteY32" fmla="*/ 229763 h 647087"/>
                    <a:gd name="connsiteX33" fmla="*/ 330145 w 638059"/>
                    <a:gd name="connsiteY33" fmla="*/ 237578 h 647087"/>
                    <a:gd name="connsiteX34" fmla="*/ 336397 w 638059"/>
                    <a:gd name="connsiteY34" fmla="*/ 248519 h 647087"/>
                    <a:gd name="connsiteX35" fmla="*/ 339523 w 638059"/>
                    <a:gd name="connsiteY35" fmla="*/ 262586 h 647087"/>
                    <a:gd name="connsiteX36" fmla="*/ 361406 w 638059"/>
                    <a:gd name="connsiteY36" fmla="*/ 282905 h 647087"/>
                    <a:gd name="connsiteX37" fmla="*/ 406733 w 638059"/>
                    <a:gd name="connsiteY37" fmla="*/ 282905 h 647087"/>
                    <a:gd name="connsiteX38" fmla="*/ 405170 w 638059"/>
                    <a:gd name="connsiteY38" fmla="*/ 267275 h 647087"/>
                    <a:gd name="connsiteX39" fmla="*/ 427052 w 638059"/>
                    <a:gd name="connsiteY39" fmla="*/ 262586 h 647087"/>
                    <a:gd name="connsiteX40" fmla="*/ 452060 w 638059"/>
                    <a:gd name="connsiteY40" fmla="*/ 276653 h 647087"/>
                    <a:gd name="connsiteX41" fmla="*/ 473943 w 638059"/>
                    <a:gd name="connsiteY41" fmla="*/ 242267 h 647087"/>
                    <a:gd name="connsiteX42" fmla="*/ 484884 w 638059"/>
                    <a:gd name="connsiteY42" fmla="*/ 234452 h 647087"/>
                    <a:gd name="connsiteX43" fmla="*/ 489573 w 638059"/>
                    <a:gd name="connsiteY43" fmla="*/ 228200 h 647087"/>
                    <a:gd name="connsiteX44" fmla="*/ 470817 w 638059"/>
                    <a:gd name="connsiteY44" fmla="*/ 203192 h 647087"/>
                    <a:gd name="connsiteX45" fmla="*/ 477069 w 638059"/>
                    <a:gd name="connsiteY45" fmla="*/ 190688 h 647087"/>
                    <a:gd name="connsiteX46" fmla="*/ 491136 w 638059"/>
                    <a:gd name="connsiteY46" fmla="*/ 173494 h 647087"/>
                    <a:gd name="connsiteX47" fmla="*/ 497388 w 638059"/>
                    <a:gd name="connsiteY47" fmla="*/ 160990 h 647087"/>
                    <a:gd name="connsiteX48" fmla="*/ 522396 w 638059"/>
                    <a:gd name="connsiteY48" fmla="*/ 160990 h 647087"/>
                    <a:gd name="connsiteX49" fmla="*/ 523959 w 638059"/>
                    <a:gd name="connsiteY49" fmla="*/ 184436 h 647087"/>
                    <a:gd name="connsiteX50" fmla="*/ 523959 w 638059"/>
                    <a:gd name="connsiteY50" fmla="*/ 206318 h 647087"/>
                    <a:gd name="connsiteX51" fmla="*/ 523959 w 638059"/>
                    <a:gd name="connsiteY51" fmla="*/ 229763 h 647087"/>
                    <a:gd name="connsiteX52" fmla="*/ 523959 w 638059"/>
                    <a:gd name="connsiteY52" fmla="*/ 242267 h 647087"/>
                    <a:gd name="connsiteX53" fmla="*/ 541152 w 638059"/>
                    <a:gd name="connsiteY53" fmla="*/ 253208 h 647087"/>
                    <a:gd name="connsiteX54" fmla="*/ 542715 w 638059"/>
                    <a:gd name="connsiteY54" fmla="*/ 264149 h 647087"/>
                    <a:gd name="connsiteX55" fmla="*/ 558345 w 638059"/>
                    <a:gd name="connsiteY55" fmla="*/ 265712 h 647087"/>
                    <a:gd name="connsiteX56" fmla="*/ 553656 w 638059"/>
                    <a:gd name="connsiteY56" fmla="*/ 278216 h 647087"/>
                    <a:gd name="connsiteX57" fmla="*/ 564597 w 638059"/>
                    <a:gd name="connsiteY57" fmla="*/ 306351 h 647087"/>
                    <a:gd name="connsiteX58" fmla="*/ 564597 w 638059"/>
                    <a:gd name="connsiteY58" fmla="*/ 318855 h 647087"/>
                    <a:gd name="connsiteX59" fmla="*/ 569286 w 638059"/>
                    <a:gd name="connsiteY59" fmla="*/ 332922 h 647087"/>
                    <a:gd name="connsiteX60" fmla="*/ 570849 w 638059"/>
                    <a:gd name="connsiteY60" fmla="*/ 339174 h 647087"/>
                    <a:gd name="connsiteX61" fmla="*/ 583354 w 638059"/>
                    <a:gd name="connsiteY61" fmla="*/ 342300 h 647087"/>
                    <a:gd name="connsiteX62" fmla="*/ 602110 w 638059"/>
                    <a:gd name="connsiteY62" fmla="*/ 342300 h 647087"/>
                    <a:gd name="connsiteX63" fmla="*/ 602110 w 638059"/>
                    <a:gd name="connsiteY63" fmla="*/ 354804 h 647087"/>
                    <a:gd name="connsiteX64" fmla="*/ 630244 w 638059"/>
                    <a:gd name="connsiteY64" fmla="*/ 357930 h 647087"/>
                    <a:gd name="connsiteX65" fmla="*/ 623992 w 638059"/>
                    <a:gd name="connsiteY65" fmla="*/ 373560 h 647087"/>
                    <a:gd name="connsiteX66" fmla="*/ 631807 w 638059"/>
                    <a:gd name="connsiteY66" fmla="*/ 387627 h 647087"/>
                    <a:gd name="connsiteX67" fmla="*/ 638059 w 638059"/>
                    <a:gd name="connsiteY67" fmla="*/ 411072 h 647087"/>
                    <a:gd name="connsiteX68" fmla="*/ 606799 w 638059"/>
                    <a:gd name="connsiteY68" fmla="*/ 423576 h 647087"/>
                    <a:gd name="connsiteX69" fmla="*/ 613051 w 638059"/>
                    <a:gd name="connsiteY69" fmla="*/ 484534 h 647087"/>
                    <a:gd name="connsiteX70" fmla="*/ 608362 w 638059"/>
                    <a:gd name="connsiteY70" fmla="*/ 518920 h 647087"/>
                    <a:gd name="connsiteX71" fmla="*/ 595858 w 638059"/>
                    <a:gd name="connsiteY71" fmla="*/ 540802 h 647087"/>
                    <a:gd name="connsiteX72" fmla="*/ 559908 w 638059"/>
                    <a:gd name="connsiteY72" fmla="*/ 551743 h 647087"/>
                    <a:gd name="connsiteX73" fmla="*/ 566160 w 638059"/>
                    <a:gd name="connsiteY73" fmla="*/ 611138 h 647087"/>
                    <a:gd name="connsiteX74" fmla="*/ 570849 w 638059"/>
                    <a:gd name="connsiteY74" fmla="*/ 625205 h 647087"/>
                    <a:gd name="connsiteX75" fmla="*/ 570849 w 638059"/>
                    <a:gd name="connsiteY75" fmla="*/ 640835 h 647087"/>
                    <a:gd name="connsiteX76" fmla="*/ 561471 w 638059"/>
                    <a:gd name="connsiteY76" fmla="*/ 647087 h 647087"/>
                    <a:gd name="connsiteX77" fmla="*/ 547404 w 638059"/>
                    <a:gd name="connsiteY77" fmla="*/ 639272 h 647087"/>
                    <a:gd name="connsiteX78" fmla="*/ 548967 w 638059"/>
                    <a:gd name="connsiteY78" fmla="*/ 615827 h 647087"/>
                    <a:gd name="connsiteX79" fmla="*/ 516144 w 638059"/>
                    <a:gd name="connsiteY79" fmla="*/ 589256 h 647087"/>
                    <a:gd name="connsiteX80" fmla="*/ 502077 w 638059"/>
                    <a:gd name="connsiteY80" fmla="*/ 595508 h 647087"/>
                    <a:gd name="connsiteX81" fmla="*/ 470817 w 638059"/>
                    <a:gd name="connsiteY81" fmla="*/ 576752 h 647087"/>
                    <a:gd name="connsiteX82" fmla="*/ 461438 w 638059"/>
                    <a:gd name="connsiteY82" fmla="*/ 576752 h 647087"/>
                    <a:gd name="connsiteX83" fmla="*/ 455186 w 638059"/>
                    <a:gd name="connsiteY83" fmla="*/ 559558 h 647087"/>
                    <a:gd name="connsiteX84" fmla="*/ 444245 w 638059"/>
                    <a:gd name="connsiteY84" fmla="*/ 564248 h 647087"/>
                    <a:gd name="connsiteX85" fmla="*/ 408296 w 638059"/>
                    <a:gd name="connsiteY85" fmla="*/ 531424 h 647087"/>
                    <a:gd name="connsiteX86" fmla="*/ 391103 w 638059"/>
                    <a:gd name="connsiteY86" fmla="*/ 517357 h 647087"/>
                    <a:gd name="connsiteX87" fmla="*/ 373969 w 638059"/>
                    <a:gd name="connsiteY87" fmla="*/ 508219 h 647087"/>
                    <a:gd name="connsiteX88" fmla="*/ 361015 w 638059"/>
                    <a:gd name="connsiteY88" fmla="*/ 523023 h 647087"/>
                    <a:gd name="connsiteX89" fmla="*/ 343431 w 638059"/>
                    <a:gd name="connsiteY89" fmla="*/ 519115 h 647087"/>
                    <a:gd name="connsiteX90" fmla="*/ 360653 w 638059"/>
                    <a:gd name="connsiteY90" fmla="*/ 495903 h 647087"/>
                    <a:gd name="connsiteX91" fmla="*/ 339523 w 638059"/>
                    <a:gd name="connsiteY91" fmla="*/ 468904 h 647087"/>
                    <a:gd name="connsiteX92" fmla="*/ 331708 w 638059"/>
                    <a:gd name="connsiteY92" fmla="*/ 473593 h 647087"/>
                    <a:gd name="connsiteX93" fmla="*/ 317641 w 638059"/>
                    <a:gd name="connsiteY93" fmla="*/ 467341 h 647087"/>
                    <a:gd name="connsiteX94" fmla="*/ 294196 w 638059"/>
                    <a:gd name="connsiteY94" fmla="*/ 475156 h 647087"/>
                    <a:gd name="connsiteX95" fmla="*/ 259810 w 638059"/>
                    <a:gd name="connsiteY95" fmla="*/ 487660 h 647087"/>
                    <a:gd name="connsiteX96" fmla="*/ 239490 w 638059"/>
                    <a:gd name="connsiteY96" fmla="*/ 486097 h 647087"/>
                    <a:gd name="connsiteX97" fmla="*/ 200415 w 638059"/>
                    <a:gd name="connsiteY97" fmla="*/ 512668 h 647087"/>
                    <a:gd name="connsiteX98" fmla="*/ 172281 w 638059"/>
                    <a:gd name="connsiteY98" fmla="*/ 506416 h 647087"/>
                    <a:gd name="connsiteX99" fmla="*/ 145710 w 638059"/>
                    <a:gd name="connsiteY99" fmla="*/ 492349 h 647087"/>
                    <a:gd name="connsiteX100" fmla="*/ 145710 w 638059"/>
                    <a:gd name="connsiteY100" fmla="*/ 507979 h 647087"/>
                    <a:gd name="connsiteX101" fmla="*/ 141021 w 638059"/>
                    <a:gd name="connsiteY101" fmla="*/ 515794 h 647087"/>
                    <a:gd name="connsiteX102" fmla="*/ 120701 w 638059"/>
                    <a:gd name="connsiteY102" fmla="*/ 528298 h 647087"/>
                    <a:gd name="connsiteX103" fmla="*/ 117882 w 638059"/>
                    <a:gd name="connsiteY103" fmla="*/ 520545 h 647087"/>
                    <a:gd name="connsiteX104" fmla="*/ 91440 w 638059"/>
                    <a:gd name="connsiteY104" fmla="*/ 387457 h 647087"/>
                    <a:gd name="connsiteX0" fmla="*/ 61166 w 581343"/>
                    <a:gd name="connsiteY0" fmla="*/ 171073 h 647087"/>
                    <a:gd name="connsiteX1" fmla="*/ 68674 w 581343"/>
                    <a:gd name="connsiteY1" fmla="*/ 150049 h 647087"/>
                    <a:gd name="connsiteX2" fmla="*/ 81178 w 581343"/>
                    <a:gd name="connsiteY2" fmla="*/ 143797 h 647087"/>
                    <a:gd name="connsiteX3" fmla="*/ 76489 w 581343"/>
                    <a:gd name="connsiteY3" fmla="*/ 120352 h 647087"/>
                    <a:gd name="connsiteX4" fmla="*/ 87431 w 581343"/>
                    <a:gd name="connsiteY4" fmla="*/ 109411 h 647087"/>
                    <a:gd name="connsiteX5" fmla="*/ 112439 w 581343"/>
                    <a:gd name="connsiteY5" fmla="*/ 110974 h 647087"/>
                    <a:gd name="connsiteX6" fmla="*/ 117128 w 581343"/>
                    <a:gd name="connsiteY6" fmla="*/ 96907 h 647087"/>
                    <a:gd name="connsiteX7" fmla="*/ 131195 w 581343"/>
                    <a:gd name="connsiteY7" fmla="*/ 92218 h 647087"/>
                    <a:gd name="connsiteX8" fmla="*/ 135884 w 581343"/>
                    <a:gd name="connsiteY8" fmla="*/ 79714 h 647087"/>
                    <a:gd name="connsiteX9" fmla="*/ 143699 w 581343"/>
                    <a:gd name="connsiteY9" fmla="*/ 50016 h 647087"/>
                    <a:gd name="connsiteX10" fmla="*/ 149951 w 581343"/>
                    <a:gd name="connsiteY10" fmla="*/ 43765 h 647087"/>
                    <a:gd name="connsiteX11" fmla="*/ 167144 w 581343"/>
                    <a:gd name="connsiteY11" fmla="*/ 43765 h 647087"/>
                    <a:gd name="connsiteX12" fmla="*/ 167144 w 581343"/>
                    <a:gd name="connsiteY12" fmla="*/ 23445 h 647087"/>
                    <a:gd name="connsiteX13" fmla="*/ 179648 w 581343"/>
                    <a:gd name="connsiteY13" fmla="*/ 9378 h 647087"/>
                    <a:gd name="connsiteX14" fmla="*/ 192152 w 581343"/>
                    <a:gd name="connsiteY14" fmla="*/ 15630 h 647087"/>
                    <a:gd name="connsiteX15" fmla="*/ 198405 w 581343"/>
                    <a:gd name="connsiteY15" fmla="*/ 23445 h 647087"/>
                    <a:gd name="connsiteX16" fmla="*/ 209346 w 581343"/>
                    <a:gd name="connsiteY16" fmla="*/ 20319 h 647087"/>
                    <a:gd name="connsiteX17" fmla="*/ 220287 w 581343"/>
                    <a:gd name="connsiteY17" fmla="*/ 0 h 647087"/>
                    <a:gd name="connsiteX18" fmla="*/ 231228 w 581343"/>
                    <a:gd name="connsiteY18" fmla="*/ 45327 h 647087"/>
                    <a:gd name="connsiteX19" fmla="*/ 243732 w 581343"/>
                    <a:gd name="connsiteY19" fmla="*/ 53142 h 647087"/>
                    <a:gd name="connsiteX20" fmla="*/ 248421 w 581343"/>
                    <a:gd name="connsiteY20" fmla="*/ 81277 h 647087"/>
                    <a:gd name="connsiteX21" fmla="*/ 234354 w 581343"/>
                    <a:gd name="connsiteY21" fmla="*/ 87529 h 647087"/>
                    <a:gd name="connsiteX22" fmla="*/ 235917 w 581343"/>
                    <a:gd name="connsiteY22" fmla="*/ 103159 h 647087"/>
                    <a:gd name="connsiteX23" fmla="*/ 217161 w 581343"/>
                    <a:gd name="connsiteY23" fmla="*/ 126604 h 647087"/>
                    <a:gd name="connsiteX24" fmla="*/ 223413 w 581343"/>
                    <a:gd name="connsiteY24" fmla="*/ 145360 h 647087"/>
                    <a:gd name="connsiteX25" fmla="*/ 231228 w 581343"/>
                    <a:gd name="connsiteY25" fmla="*/ 176621 h 647087"/>
                    <a:gd name="connsiteX26" fmla="*/ 243732 w 581343"/>
                    <a:gd name="connsiteY26" fmla="*/ 190688 h 647087"/>
                    <a:gd name="connsiteX27" fmla="*/ 256236 w 581343"/>
                    <a:gd name="connsiteY27" fmla="*/ 190688 h 647087"/>
                    <a:gd name="connsiteX28" fmla="*/ 262488 w 581343"/>
                    <a:gd name="connsiteY28" fmla="*/ 184436 h 647087"/>
                    <a:gd name="connsiteX29" fmla="*/ 292185 w 581343"/>
                    <a:gd name="connsiteY29" fmla="*/ 184436 h 647087"/>
                    <a:gd name="connsiteX30" fmla="*/ 292185 w 581343"/>
                    <a:gd name="connsiteY30" fmla="*/ 193814 h 647087"/>
                    <a:gd name="connsiteX31" fmla="*/ 274992 w 581343"/>
                    <a:gd name="connsiteY31" fmla="*/ 229763 h 647087"/>
                    <a:gd name="connsiteX32" fmla="*/ 273429 w 581343"/>
                    <a:gd name="connsiteY32" fmla="*/ 237578 h 647087"/>
                    <a:gd name="connsiteX33" fmla="*/ 279681 w 581343"/>
                    <a:gd name="connsiteY33" fmla="*/ 248519 h 647087"/>
                    <a:gd name="connsiteX34" fmla="*/ 282807 w 581343"/>
                    <a:gd name="connsiteY34" fmla="*/ 262586 h 647087"/>
                    <a:gd name="connsiteX35" fmla="*/ 304690 w 581343"/>
                    <a:gd name="connsiteY35" fmla="*/ 282905 h 647087"/>
                    <a:gd name="connsiteX36" fmla="*/ 350017 w 581343"/>
                    <a:gd name="connsiteY36" fmla="*/ 282905 h 647087"/>
                    <a:gd name="connsiteX37" fmla="*/ 348454 w 581343"/>
                    <a:gd name="connsiteY37" fmla="*/ 267275 h 647087"/>
                    <a:gd name="connsiteX38" fmla="*/ 370336 w 581343"/>
                    <a:gd name="connsiteY38" fmla="*/ 262586 h 647087"/>
                    <a:gd name="connsiteX39" fmla="*/ 395344 w 581343"/>
                    <a:gd name="connsiteY39" fmla="*/ 276653 h 647087"/>
                    <a:gd name="connsiteX40" fmla="*/ 417227 w 581343"/>
                    <a:gd name="connsiteY40" fmla="*/ 242267 h 647087"/>
                    <a:gd name="connsiteX41" fmla="*/ 428168 w 581343"/>
                    <a:gd name="connsiteY41" fmla="*/ 234452 h 647087"/>
                    <a:gd name="connsiteX42" fmla="*/ 432857 w 581343"/>
                    <a:gd name="connsiteY42" fmla="*/ 228200 h 647087"/>
                    <a:gd name="connsiteX43" fmla="*/ 414101 w 581343"/>
                    <a:gd name="connsiteY43" fmla="*/ 203192 h 647087"/>
                    <a:gd name="connsiteX44" fmla="*/ 420353 w 581343"/>
                    <a:gd name="connsiteY44" fmla="*/ 190688 h 647087"/>
                    <a:gd name="connsiteX45" fmla="*/ 434420 w 581343"/>
                    <a:gd name="connsiteY45" fmla="*/ 173494 h 647087"/>
                    <a:gd name="connsiteX46" fmla="*/ 440672 w 581343"/>
                    <a:gd name="connsiteY46" fmla="*/ 160990 h 647087"/>
                    <a:gd name="connsiteX47" fmla="*/ 465680 w 581343"/>
                    <a:gd name="connsiteY47" fmla="*/ 160990 h 647087"/>
                    <a:gd name="connsiteX48" fmla="*/ 467243 w 581343"/>
                    <a:gd name="connsiteY48" fmla="*/ 184436 h 647087"/>
                    <a:gd name="connsiteX49" fmla="*/ 467243 w 581343"/>
                    <a:gd name="connsiteY49" fmla="*/ 206318 h 647087"/>
                    <a:gd name="connsiteX50" fmla="*/ 467243 w 581343"/>
                    <a:gd name="connsiteY50" fmla="*/ 229763 h 647087"/>
                    <a:gd name="connsiteX51" fmla="*/ 467243 w 581343"/>
                    <a:gd name="connsiteY51" fmla="*/ 242267 h 647087"/>
                    <a:gd name="connsiteX52" fmla="*/ 484436 w 581343"/>
                    <a:gd name="connsiteY52" fmla="*/ 253208 h 647087"/>
                    <a:gd name="connsiteX53" fmla="*/ 485999 w 581343"/>
                    <a:gd name="connsiteY53" fmla="*/ 264149 h 647087"/>
                    <a:gd name="connsiteX54" fmla="*/ 501629 w 581343"/>
                    <a:gd name="connsiteY54" fmla="*/ 265712 h 647087"/>
                    <a:gd name="connsiteX55" fmla="*/ 496940 w 581343"/>
                    <a:gd name="connsiteY55" fmla="*/ 278216 h 647087"/>
                    <a:gd name="connsiteX56" fmla="*/ 507881 w 581343"/>
                    <a:gd name="connsiteY56" fmla="*/ 306351 h 647087"/>
                    <a:gd name="connsiteX57" fmla="*/ 507881 w 581343"/>
                    <a:gd name="connsiteY57" fmla="*/ 318855 h 647087"/>
                    <a:gd name="connsiteX58" fmla="*/ 512570 w 581343"/>
                    <a:gd name="connsiteY58" fmla="*/ 332922 h 647087"/>
                    <a:gd name="connsiteX59" fmla="*/ 514133 w 581343"/>
                    <a:gd name="connsiteY59" fmla="*/ 339174 h 647087"/>
                    <a:gd name="connsiteX60" fmla="*/ 526638 w 581343"/>
                    <a:gd name="connsiteY60" fmla="*/ 342300 h 647087"/>
                    <a:gd name="connsiteX61" fmla="*/ 545394 w 581343"/>
                    <a:gd name="connsiteY61" fmla="*/ 342300 h 647087"/>
                    <a:gd name="connsiteX62" fmla="*/ 545394 w 581343"/>
                    <a:gd name="connsiteY62" fmla="*/ 354804 h 647087"/>
                    <a:gd name="connsiteX63" fmla="*/ 573528 w 581343"/>
                    <a:gd name="connsiteY63" fmla="*/ 357930 h 647087"/>
                    <a:gd name="connsiteX64" fmla="*/ 567276 w 581343"/>
                    <a:gd name="connsiteY64" fmla="*/ 373560 h 647087"/>
                    <a:gd name="connsiteX65" fmla="*/ 575091 w 581343"/>
                    <a:gd name="connsiteY65" fmla="*/ 387627 h 647087"/>
                    <a:gd name="connsiteX66" fmla="*/ 581343 w 581343"/>
                    <a:gd name="connsiteY66" fmla="*/ 411072 h 647087"/>
                    <a:gd name="connsiteX67" fmla="*/ 550083 w 581343"/>
                    <a:gd name="connsiteY67" fmla="*/ 423576 h 647087"/>
                    <a:gd name="connsiteX68" fmla="*/ 556335 w 581343"/>
                    <a:gd name="connsiteY68" fmla="*/ 484534 h 647087"/>
                    <a:gd name="connsiteX69" fmla="*/ 551646 w 581343"/>
                    <a:gd name="connsiteY69" fmla="*/ 518920 h 647087"/>
                    <a:gd name="connsiteX70" fmla="*/ 539142 w 581343"/>
                    <a:gd name="connsiteY70" fmla="*/ 540802 h 647087"/>
                    <a:gd name="connsiteX71" fmla="*/ 503192 w 581343"/>
                    <a:gd name="connsiteY71" fmla="*/ 551743 h 647087"/>
                    <a:gd name="connsiteX72" fmla="*/ 509444 w 581343"/>
                    <a:gd name="connsiteY72" fmla="*/ 611138 h 647087"/>
                    <a:gd name="connsiteX73" fmla="*/ 514133 w 581343"/>
                    <a:gd name="connsiteY73" fmla="*/ 625205 h 647087"/>
                    <a:gd name="connsiteX74" fmla="*/ 514133 w 581343"/>
                    <a:gd name="connsiteY74" fmla="*/ 640835 h 647087"/>
                    <a:gd name="connsiteX75" fmla="*/ 504755 w 581343"/>
                    <a:gd name="connsiteY75" fmla="*/ 647087 h 647087"/>
                    <a:gd name="connsiteX76" fmla="*/ 490688 w 581343"/>
                    <a:gd name="connsiteY76" fmla="*/ 639272 h 647087"/>
                    <a:gd name="connsiteX77" fmla="*/ 492251 w 581343"/>
                    <a:gd name="connsiteY77" fmla="*/ 615827 h 647087"/>
                    <a:gd name="connsiteX78" fmla="*/ 459428 w 581343"/>
                    <a:gd name="connsiteY78" fmla="*/ 589256 h 647087"/>
                    <a:gd name="connsiteX79" fmla="*/ 445361 w 581343"/>
                    <a:gd name="connsiteY79" fmla="*/ 595508 h 647087"/>
                    <a:gd name="connsiteX80" fmla="*/ 414101 w 581343"/>
                    <a:gd name="connsiteY80" fmla="*/ 576752 h 647087"/>
                    <a:gd name="connsiteX81" fmla="*/ 404722 w 581343"/>
                    <a:gd name="connsiteY81" fmla="*/ 576752 h 647087"/>
                    <a:gd name="connsiteX82" fmla="*/ 398470 w 581343"/>
                    <a:gd name="connsiteY82" fmla="*/ 559558 h 647087"/>
                    <a:gd name="connsiteX83" fmla="*/ 387529 w 581343"/>
                    <a:gd name="connsiteY83" fmla="*/ 564248 h 647087"/>
                    <a:gd name="connsiteX84" fmla="*/ 351580 w 581343"/>
                    <a:gd name="connsiteY84" fmla="*/ 531424 h 647087"/>
                    <a:gd name="connsiteX85" fmla="*/ 334387 w 581343"/>
                    <a:gd name="connsiteY85" fmla="*/ 517357 h 647087"/>
                    <a:gd name="connsiteX86" fmla="*/ 317253 w 581343"/>
                    <a:gd name="connsiteY86" fmla="*/ 508219 h 647087"/>
                    <a:gd name="connsiteX87" fmla="*/ 304299 w 581343"/>
                    <a:gd name="connsiteY87" fmla="*/ 523023 h 647087"/>
                    <a:gd name="connsiteX88" fmla="*/ 286715 w 581343"/>
                    <a:gd name="connsiteY88" fmla="*/ 519115 h 647087"/>
                    <a:gd name="connsiteX89" fmla="*/ 303937 w 581343"/>
                    <a:gd name="connsiteY89" fmla="*/ 495903 h 647087"/>
                    <a:gd name="connsiteX90" fmla="*/ 282807 w 581343"/>
                    <a:gd name="connsiteY90" fmla="*/ 468904 h 647087"/>
                    <a:gd name="connsiteX91" fmla="*/ 274992 w 581343"/>
                    <a:gd name="connsiteY91" fmla="*/ 473593 h 647087"/>
                    <a:gd name="connsiteX92" fmla="*/ 260925 w 581343"/>
                    <a:gd name="connsiteY92" fmla="*/ 467341 h 647087"/>
                    <a:gd name="connsiteX93" fmla="*/ 237480 w 581343"/>
                    <a:gd name="connsiteY93" fmla="*/ 475156 h 647087"/>
                    <a:gd name="connsiteX94" fmla="*/ 203094 w 581343"/>
                    <a:gd name="connsiteY94" fmla="*/ 487660 h 647087"/>
                    <a:gd name="connsiteX95" fmla="*/ 182774 w 581343"/>
                    <a:gd name="connsiteY95" fmla="*/ 486097 h 647087"/>
                    <a:gd name="connsiteX96" fmla="*/ 143699 w 581343"/>
                    <a:gd name="connsiteY96" fmla="*/ 512668 h 647087"/>
                    <a:gd name="connsiteX97" fmla="*/ 115565 w 581343"/>
                    <a:gd name="connsiteY97" fmla="*/ 506416 h 647087"/>
                    <a:gd name="connsiteX98" fmla="*/ 88994 w 581343"/>
                    <a:gd name="connsiteY98" fmla="*/ 492349 h 647087"/>
                    <a:gd name="connsiteX99" fmla="*/ 88994 w 581343"/>
                    <a:gd name="connsiteY99" fmla="*/ 507979 h 647087"/>
                    <a:gd name="connsiteX100" fmla="*/ 84305 w 581343"/>
                    <a:gd name="connsiteY100" fmla="*/ 515794 h 647087"/>
                    <a:gd name="connsiteX101" fmla="*/ 63985 w 581343"/>
                    <a:gd name="connsiteY101" fmla="*/ 528298 h 647087"/>
                    <a:gd name="connsiteX102" fmla="*/ 61166 w 581343"/>
                    <a:gd name="connsiteY102" fmla="*/ 520545 h 647087"/>
                    <a:gd name="connsiteX103" fmla="*/ 34724 w 581343"/>
                    <a:gd name="connsiteY103" fmla="*/ 387457 h 647087"/>
                    <a:gd name="connsiteX0" fmla="*/ 0 w 520177"/>
                    <a:gd name="connsiteY0" fmla="*/ 171073 h 647087"/>
                    <a:gd name="connsiteX1" fmla="*/ 7508 w 520177"/>
                    <a:gd name="connsiteY1" fmla="*/ 150049 h 647087"/>
                    <a:gd name="connsiteX2" fmla="*/ 20012 w 520177"/>
                    <a:gd name="connsiteY2" fmla="*/ 143797 h 647087"/>
                    <a:gd name="connsiteX3" fmla="*/ 15323 w 520177"/>
                    <a:gd name="connsiteY3" fmla="*/ 120352 h 647087"/>
                    <a:gd name="connsiteX4" fmla="*/ 26265 w 520177"/>
                    <a:gd name="connsiteY4" fmla="*/ 109411 h 647087"/>
                    <a:gd name="connsiteX5" fmla="*/ 51273 w 520177"/>
                    <a:gd name="connsiteY5" fmla="*/ 110974 h 647087"/>
                    <a:gd name="connsiteX6" fmla="*/ 55962 w 520177"/>
                    <a:gd name="connsiteY6" fmla="*/ 96907 h 647087"/>
                    <a:gd name="connsiteX7" fmla="*/ 70029 w 520177"/>
                    <a:gd name="connsiteY7" fmla="*/ 92218 h 647087"/>
                    <a:gd name="connsiteX8" fmla="*/ 74718 w 520177"/>
                    <a:gd name="connsiteY8" fmla="*/ 79714 h 647087"/>
                    <a:gd name="connsiteX9" fmla="*/ 82533 w 520177"/>
                    <a:gd name="connsiteY9" fmla="*/ 50016 h 647087"/>
                    <a:gd name="connsiteX10" fmla="*/ 88785 w 520177"/>
                    <a:gd name="connsiteY10" fmla="*/ 43765 h 647087"/>
                    <a:gd name="connsiteX11" fmla="*/ 105978 w 520177"/>
                    <a:gd name="connsiteY11" fmla="*/ 43765 h 647087"/>
                    <a:gd name="connsiteX12" fmla="*/ 105978 w 520177"/>
                    <a:gd name="connsiteY12" fmla="*/ 23445 h 647087"/>
                    <a:gd name="connsiteX13" fmla="*/ 118482 w 520177"/>
                    <a:gd name="connsiteY13" fmla="*/ 9378 h 647087"/>
                    <a:gd name="connsiteX14" fmla="*/ 130986 w 520177"/>
                    <a:gd name="connsiteY14" fmla="*/ 15630 h 647087"/>
                    <a:gd name="connsiteX15" fmla="*/ 137239 w 520177"/>
                    <a:gd name="connsiteY15" fmla="*/ 23445 h 647087"/>
                    <a:gd name="connsiteX16" fmla="*/ 148180 w 520177"/>
                    <a:gd name="connsiteY16" fmla="*/ 20319 h 647087"/>
                    <a:gd name="connsiteX17" fmla="*/ 159121 w 520177"/>
                    <a:gd name="connsiteY17" fmla="*/ 0 h 647087"/>
                    <a:gd name="connsiteX18" fmla="*/ 170062 w 520177"/>
                    <a:gd name="connsiteY18" fmla="*/ 45327 h 647087"/>
                    <a:gd name="connsiteX19" fmla="*/ 182566 w 520177"/>
                    <a:gd name="connsiteY19" fmla="*/ 53142 h 647087"/>
                    <a:gd name="connsiteX20" fmla="*/ 187255 w 520177"/>
                    <a:gd name="connsiteY20" fmla="*/ 81277 h 647087"/>
                    <a:gd name="connsiteX21" fmla="*/ 173188 w 520177"/>
                    <a:gd name="connsiteY21" fmla="*/ 87529 h 647087"/>
                    <a:gd name="connsiteX22" fmla="*/ 174751 w 520177"/>
                    <a:gd name="connsiteY22" fmla="*/ 103159 h 647087"/>
                    <a:gd name="connsiteX23" fmla="*/ 155995 w 520177"/>
                    <a:gd name="connsiteY23" fmla="*/ 126604 h 647087"/>
                    <a:gd name="connsiteX24" fmla="*/ 162247 w 520177"/>
                    <a:gd name="connsiteY24" fmla="*/ 145360 h 647087"/>
                    <a:gd name="connsiteX25" fmla="*/ 170062 w 520177"/>
                    <a:gd name="connsiteY25" fmla="*/ 176621 h 647087"/>
                    <a:gd name="connsiteX26" fmla="*/ 182566 w 520177"/>
                    <a:gd name="connsiteY26" fmla="*/ 190688 h 647087"/>
                    <a:gd name="connsiteX27" fmla="*/ 195070 w 520177"/>
                    <a:gd name="connsiteY27" fmla="*/ 190688 h 647087"/>
                    <a:gd name="connsiteX28" fmla="*/ 201322 w 520177"/>
                    <a:gd name="connsiteY28" fmla="*/ 184436 h 647087"/>
                    <a:gd name="connsiteX29" fmla="*/ 231019 w 520177"/>
                    <a:gd name="connsiteY29" fmla="*/ 184436 h 647087"/>
                    <a:gd name="connsiteX30" fmla="*/ 231019 w 520177"/>
                    <a:gd name="connsiteY30" fmla="*/ 193814 h 647087"/>
                    <a:gd name="connsiteX31" fmla="*/ 213826 w 520177"/>
                    <a:gd name="connsiteY31" fmla="*/ 229763 h 647087"/>
                    <a:gd name="connsiteX32" fmla="*/ 212263 w 520177"/>
                    <a:gd name="connsiteY32" fmla="*/ 237578 h 647087"/>
                    <a:gd name="connsiteX33" fmla="*/ 218515 w 520177"/>
                    <a:gd name="connsiteY33" fmla="*/ 248519 h 647087"/>
                    <a:gd name="connsiteX34" fmla="*/ 221641 w 520177"/>
                    <a:gd name="connsiteY34" fmla="*/ 262586 h 647087"/>
                    <a:gd name="connsiteX35" fmla="*/ 243524 w 520177"/>
                    <a:gd name="connsiteY35" fmla="*/ 282905 h 647087"/>
                    <a:gd name="connsiteX36" fmla="*/ 288851 w 520177"/>
                    <a:gd name="connsiteY36" fmla="*/ 282905 h 647087"/>
                    <a:gd name="connsiteX37" fmla="*/ 287288 w 520177"/>
                    <a:gd name="connsiteY37" fmla="*/ 267275 h 647087"/>
                    <a:gd name="connsiteX38" fmla="*/ 309170 w 520177"/>
                    <a:gd name="connsiteY38" fmla="*/ 262586 h 647087"/>
                    <a:gd name="connsiteX39" fmla="*/ 334178 w 520177"/>
                    <a:gd name="connsiteY39" fmla="*/ 276653 h 647087"/>
                    <a:gd name="connsiteX40" fmla="*/ 356061 w 520177"/>
                    <a:gd name="connsiteY40" fmla="*/ 242267 h 647087"/>
                    <a:gd name="connsiteX41" fmla="*/ 367002 w 520177"/>
                    <a:gd name="connsiteY41" fmla="*/ 234452 h 647087"/>
                    <a:gd name="connsiteX42" fmla="*/ 371691 w 520177"/>
                    <a:gd name="connsiteY42" fmla="*/ 228200 h 647087"/>
                    <a:gd name="connsiteX43" fmla="*/ 352935 w 520177"/>
                    <a:gd name="connsiteY43" fmla="*/ 203192 h 647087"/>
                    <a:gd name="connsiteX44" fmla="*/ 359187 w 520177"/>
                    <a:gd name="connsiteY44" fmla="*/ 190688 h 647087"/>
                    <a:gd name="connsiteX45" fmla="*/ 373254 w 520177"/>
                    <a:gd name="connsiteY45" fmla="*/ 173494 h 647087"/>
                    <a:gd name="connsiteX46" fmla="*/ 379506 w 520177"/>
                    <a:gd name="connsiteY46" fmla="*/ 160990 h 647087"/>
                    <a:gd name="connsiteX47" fmla="*/ 404514 w 520177"/>
                    <a:gd name="connsiteY47" fmla="*/ 160990 h 647087"/>
                    <a:gd name="connsiteX48" fmla="*/ 406077 w 520177"/>
                    <a:gd name="connsiteY48" fmla="*/ 184436 h 647087"/>
                    <a:gd name="connsiteX49" fmla="*/ 406077 w 520177"/>
                    <a:gd name="connsiteY49" fmla="*/ 206318 h 647087"/>
                    <a:gd name="connsiteX50" fmla="*/ 406077 w 520177"/>
                    <a:gd name="connsiteY50" fmla="*/ 229763 h 647087"/>
                    <a:gd name="connsiteX51" fmla="*/ 406077 w 520177"/>
                    <a:gd name="connsiteY51" fmla="*/ 242267 h 647087"/>
                    <a:gd name="connsiteX52" fmla="*/ 423270 w 520177"/>
                    <a:gd name="connsiteY52" fmla="*/ 253208 h 647087"/>
                    <a:gd name="connsiteX53" fmla="*/ 424833 w 520177"/>
                    <a:gd name="connsiteY53" fmla="*/ 264149 h 647087"/>
                    <a:gd name="connsiteX54" fmla="*/ 440463 w 520177"/>
                    <a:gd name="connsiteY54" fmla="*/ 265712 h 647087"/>
                    <a:gd name="connsiteX55" fmla="*/ 435774 w 520177"/>
                    <a:gd name="connsiteY55" fmla="*/ 278216 h 647087"/>
                    <a:gd name="connsiteX56" fmla="*/ 446715 w 520177"/>
                    <a:gd name="connsiteY56" fmla="*/ 306351 h 647087"/>
                    <a:gd name="connsiteX57" fmla="*/ 446715 w 520177"/>
                    <a:gd name="connsiteY57" fmla="*/ 318855 h 647087"/>
                    <a:gd name="connsiteX58" fmla="*/ 451404 w 520177"/>
                    <a:gd name="connsiteY58" fmla="*/ 332922 h 647087"/>
                    <a:gd name="connsiteX59" fmla="*/ 452967 w 520177"/>
                    <a:gd name="connsiteY59" fmla="*/ 339174 h 647087"/>
                    <a:gd name="connsiteX60" fmla="*/ 465472 w 520177"/>
                    <a:gd name="connsiteY60" fmla="*/ 342300 h 647087"/>
                    <a:gd name="connsiteX61" fmla="*/ 484228 w 520177"/>
                    <a:gd name="connsiteY61" fmla="*/ 342300 h 647087"/>
                    <a:gd name="connsiteX62" fmla="*/ 484228 w 520177"/>
                    <a:gd name="connsiteY62" fmla="*/ 354804 h 647087"/>
                    <a:gd name="connsiteX63" fmla="*/ 512362 w 520177"/>
                    <a:gd name="connsiteY63" fmla="*/ 357930 h 647087"/>
                    <a:gd name="connsiteX64" fmla="*/ 506110 w 520177"/>
                    <a:gd name="connsiteY64" fmla="*/ 373560 h 647087"/>
                    <a:gd name="connsiteX65" fmla="*/ 513925 w 520177"/>
                    <a:gd name="connsiteY65" fmla="*/ 387627 h 647087"/>
                    <a:gd name="connsiteX66" fmla="*/ 520177 w 520177"/>
                    <a:gd name="connsiteY66" fmla="*/ 411072 h 647087"/>
                    <a:gd name="connsiteX67" fmla="*/ 488917 w 520177"/>
                    <a:gd name="connsiteY67" fmla="*/ 423576 h 647087"/>
                    <a:gd name="connsiteX68" fmla="*/ 495169 w 520177"/>
                    <a:gd name="connsiteY68" fmla="*/ 484534 h 647087"/>
                    <a:gd name="connsiteX69" fmla="*/ 490480 w 520177"/>
                    <a:gd name="connsiteY69" fmla="*/ 518920 h 647087"/>
                    <a:gd name="connsiteX70" fmla="*/ 477976 w 520177"/>
                    <a:gd name="connsiteY70" fmla="*/ 540802 h 647087"/>
                    <a:gd name="connsiteX71" fmla="*/ 442026 w 520177"/>
                    <a:gd name="connsiteY71" fmla="*/ 551743 h 647087"/>
                    <a:gd name="connsiteX72" fmla="*/ 448278 w 520177"/>
                    <a:gd name="connsiteY72" fmla="*/ 611138 h 647087"/>
                    <a:gd name="connsiteX73" fmla="*/ 452967 w 520177"/>
                    <a:gd name="connsiteY73" fmla="*/ 625205 h 647087"/>
                    <a:gd name="connsiteX74" fmla="*/ 452967 w 520177"/>
                    <a:gd name="connsiteY74" fmla="*/ 640835 h 647087"/>
                    <a:gd name="connsiteX75" fmla="*/ 443589 w 520177"/>
                    <a:gd name="connsiteY75" fmla="*/ 647087 h 647087"/>
                    <a:gd name="connsiteX76" fmla="*/ 429522 w 520177"/>
                    <a:gd name="connsiteY76" fmla="*/ 639272 h 647087"/>
                    <a:gd name="connsiteX77" fmla="*/ 431085 w 520177"/>
                    <a:gd name="connsiteY77" fmla="*/ 615827 h 647087"/>
                    <a:gd name="connsiteX78" fmla="*/ 398262 w 520177"/>
                    <a:gd name="connsiteY78" fmla="*/ 589256 h 647087"/>
                    <a:gd name="connsiteX79" fmla="*/ 384195 w 520177"/>
                    <a:gd name="connsiteY79" fmla="*/ 595508 h 647087"/>
                    <a:gd name="connsiteX80" fmla="*/ 352935 w 520177"/>
                    <a:gd name="connsiteY80" fmla="*/ 576752 h 647087"/>
                    <a:gd name="connsiteX81" fmla="*/ 343556 w 520177"/>
                    <a:gd name="connsiteY81" fmla="*/ 576752 h 647087"/>
                    <a:gd name="connsiteX82" fmla="*/ 337304 w 520177"/>
                    <a:gd name="connsiteY82" fmla="*/ 559558 h 647087"/>
                    <a:gd name="connsiteX83" fmla="*/ 326363 w 520177"/>
                    <a:gd name="connsiteY83" fmla="*/ 564248 h 647087"/>
                    <a:gd name="connsiteX84" fmla="*/ 290414 w 520177"/>
                    <a:gd name="connsiteY84" fmla="*/ 531424 h 647087"/>
                    <a:gd name="connsiteX85" fmla="*/ 273221 w 520177"/>
                    <a:gd name="connsiteY85" fmla="*/ 517357 h 647087"/>
                    <a:gd name="connsiteX86" fmla="*/ 256087 w 520177"/>
                    <a:gd name="connsiteY86" fmla="*/ 508219 h 647087"/>
                    <a:gd name="connsiteX87" fmla="*/ 243133 w 520177"/>
                    <a:gd name="connsiteY87" fmla="*/ 523023 h 647087"/>
                    <a:gd name="connsiteX88" fmla="*/ 225549 w 520177"/>
                    <a:gd name="connsiteY88" fmla="*/ 519115 h 647087"/>
                    <a:gd name="connsiteX89" fmla="*/ 242771 w 520177"/>
                    <a:gd name="connsiteY89" fmla="*/ 495903 h 647087"/>
                    <a:gd name="connsiteX90" fmla="*/ 221641 w 520177"/>
                    <a:gd name="connsiteY90" fmla="*/ 468904 h 647087"/>
                    <a:gd name="connsiteX91" fmla="*/ 213826 w 520177"/>
                    <a:gd name="connsiteY91" fmla="*/ 473593 h 647087"/>
                    <a:gd name="connsiteX92" fmla="*/ 199759 w 520177"/>
                    <a:gd name="connsiteY92" fmla="*/ 467341 h 647087"/>
                    <a:gd name="connsiteX93" fmla="*/ 176314 w 520177"/>
                    <a:gd name="connsiteY93" fmla="*/ 475156 h 647087"/>
                    <a:gd name="connsiteX94" fmla="*/ 141928 w 520177"/>
                    <a:gd name="connsiteY94" fmla="*/ 487660 h 647087"/>
                    <a:gd name="connsiteX95" fmla="*/ 121608 w 520177"/>
                    <a:gd name="connsiteY95" fmla="*/ 486097 h 647087"/>
                    <a:gd name="connsiteX96" fmla="*/ 82533 w 520177"/>
                    <a:gd name="connsiteY96" fmla="*/ 512668 h 647087"/>
                    <a:gd name="connsiteX97" fmla="*/ 54399 w 520177"/>
                    <a:gd name="connsiteY97" fmla="*/ 506416 h 647087"/>
                    <a:gd name="connsiteX98" fmla="*/ 27828 w 520177"/>
                    <a:gd name="connsiteY98" fmla="*/ 492349 h 647087"/>
                    <a:gd name="connsiteX99" fmla="*/ 27828 w 520177"/>
                    <a:gd name="connsiteY99" fmla="*/ 507979 h 647087"/>
                    <a:gd name="connsiteX100" fmla="*/ 23139 w 520177"/>
                    <a:gd name="connsiteY100" fmla="*/ 515794 h 647087"/>
                    <a:gd name="connsiteX101" fmla="*/ 2819 w 520177"/>
                    <a:gd name="connsiteY101" fmla="*/ 528298 h 647087"/>
                    <a:gd name="connsiteX102" fmla="*/ 0 w 520177"/>
                    <a:gd name="connsiteY102" fmla="*/ 520545 h 6470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</a:cxnLst>
                  <a:rect l="l" t="t" r="r" b="b"/>
                  <a:pathLst>
                    <a:path w="520177" h="647087">
                      <a:moveTo>
                        <a:pt x="0" y="171073"/>
                      </a:moveTo>
                      <a:lnTo>
                        <a:pt x="7508" y="150049"/>
                      </a:lnTo>
                      <a:lnTo>
                        <a:pt x="20012" y="143797"/>
                      </a:lnTo>
                      <a:lnTo>
                        <a:pt x="15323" y="120352"/>
                      </a:lnTo>
                      <a:lnTo>
                        <a:pt x="26265" y="109411"/>
                      </a:lnTo>
                      <a:lnTo>
                        <a:pt x="51273" y="110974"/>
                      </a:lnTo>
                      <a:lnTo>
                        <a:pt x="55962" y="96907"/>
                      </a:lnTo>
                      <a:lnTo>
                        <a:pt x="70029" y="92218"/>
                      </a:lnTo>
                      <a:lnTo>
                        <a:pt x="74718" y="79714"/>
                      </a:lnTo>
                      <a:lnTo>
                        <a:pt x="82533" y="50016"/>
                      </a:lnTo>
                      <a:lnTo>
                        <a:pt x="88785" y="43765"/>
                      </a:lnTo>
                      <a:lnTo>
                        <a:pt x="105978" y="43765"/>
                      </a:lnTo>
                      <a:lnTo>
                        <a:pt x="105978" y="23445"/>
                      </a:lnTo>
                      <a:lnTo>
                        <a:pt x="118482" y="9378"/>
                      </a:lnTo>
                      <a:lnTo>
                        <a:pt x="130986" y="15630"/>
                      </a:lnTo>
                      <a:lnTo>
                        <a:pt x="137239" y="23445"/>
                      </a:lnTo>
                      <a:lnTo>
                        <a:pt x="148180" y="20319"/>
                      </a:lnTo>
                      <a:lnTo>
                        <a:pt x="159121" y="0"/>
                      </a:lnTo>
                      <a:lnTo>
                        <a:pt x="170062" y="45327"/>
                      </a:lnTo>
                      <a:lnTo>
                        <a:pt x="182566" y="53142"/>
                      </a:lnTo>
                      <a:lnTo>
                        <a:pt x="187255" y="81277"/>
                      </a:lnTo>
                      <a:lnTo>
                        <a:pt x="173188" y="87529"/>
                      </a:lnTo>
                      <a:lnTo>
                        <a:pt x="174751" y="103159"/>
                      </a:lnTo>
                      <a:lnTo>
                        <a:pt x="155995" y="126604"/>
                      </a:lnTo>
                      <a:lnTo>
                        <a:pt x="162247" y="145360"/>
                      </a:lnTo>
                      <a:lnTo>
                        <a:pt x="170062" y="176621"/>
                      </a:lnTo>
                      <a:lnTo>
                        <a:pt x="182566" y="190688"/>
                      </a:lnTo>
                      <a:lnTo>
                        <a:pt x="195070" y="190688"/>
                      </a:lnTo>
                      <a:lnTo>
                        <a:pt x="201322" y="184436"/>
                      </a:lnTo>
                      <a:lnTo>
                        <a:pt x="231019" y="184436"/>
                      </a:lnTo>
                      <a:lnTo>
                        <a:pt x="231019" y="193814"/>
                      </a:lnTo>
                      <a:lnTo>
                        <a:pt x="213826" y="229763"/>
                      </a:lnTo>
                      <a:lnTo>
                        <a:pt x="212263" y="237578"/>
                      </a:lnTo>
                      <a:lnTo>
                        <a:pt x="218515" y="248519"/>
                      </a:lnTo>
                      <a:lnTo>
                        <a:pt x="221641" y="262586"/>
                      </a:lnTo>
                      <a:lnTo>
                        <a:pt x="243524" y="282905"/>
                      </a:lnTo>
                      <a:lnTo>
                        <a:pt x="288851" y="282905"/>
                      </a:lnTo>
                      <a:lnTo>
                        <a:pt x="287288" y="267275"/>
                      </a:lnTo>
                      <a:lnTo>
                        <a:pt x="309170" y="262586"/>
                      </a:lnTo>
                      <a:lnTo>
                        <a:pt x="334178" y="276653"/>
                      </a:lnTo>
                      <a:lnTo>
                        <a:pt x="356061" y="242267"/>
                      </a:lnTo>
                      <a:lnTo>
                        <a:pt x="367002" y="234452"/>
                      </a:lnTo>
                      <a:lnTo>
                        <a:pt x="371691" y="228200"/>
                      </a:lnTo>
                      <a:lnTo>
                        <a:pt x="352935" y="203192"/>
                      </a:lnTo>
                      <a:lnTo>
                        <a:pt x="359187" y="190688"/>
                      </a:lnTo>
                      <a:lnTo>
                        <a:pt x="373254" y="173494"/>
                      </a:lnTo>
                      <a:lnTo>
                        <a:pt x="379506" y="160990"/>
                      </a:lnTo>
                      <a:lnTo>
                        <a:pt x="404514" y="160990"/>
                      </a:lnTo>
                      <a:lnTo>
                        <a:pt x="406077" y="184436"/>
                      </a:lnTo>
                      <a:lnTo>
                        <a:pt x="406077" y="206318"/>
                      </a:lnTo>
                      <a:lnTo>
                        <a:pt x="406077" y="229763"/>
                      </a:lnTo>
                      <a:lnTo>
                        <a:pt x="406077" y="242267"/>
                      </a:lnTo>
                      <a:lnTo>
                        <a:pt x="423270" y="253208"/>
                      </a:lnTo>
                      <a:lnTo>
                        <a:pt x="424833" y="264149"/>
                      </a:lnTo>
                      <a:lnTo>
                        <a:pt x="440463" y="265712"/>
                      </a:lnTo>
                      <a:lnTo>
                        <a:pt x="435774" y="278216"/>
                      </a:lnTo>
                      <a:lnTo>
                        <a:pt x="446715" y="306351"/>
                      </a:lnTo>
                      <a:lnTo>
                        <a:pt x="446715" y="318855"/>
                      </a:lnTo>
                      <a:lnTo>
                        <a:pt x="451404" y="332922"/>
                      </a:lnTo>
                      <a:lnTo>
                        <a:pt x="452967" y="339174"/>
                      </a:lnTo>
                      <a:lnTo>
                        <a:pt x="465472" y="342300"/>
                      </a:lnTo>
                      <a:lnTo>
                        <a:pt x="484228" y="342300"/>
                      </a:lnTo>
                      <a:lnTo>
                        <a:pt x="484228" y="354804"/>
                      </a:lnTo>
                      <a:lnTo>
                        <a:pt x="512362" y="357930"/>
                      </a:lnTo>
                      <a:lnTo>
                        <a:pt x="506110" y="373560"/>
                      </a:lnTo>
                      <a:lnTo>
                        <a:pt x="513925" y="387627"/>
                      </a:lnTo>
                      <a:lnTo>
                        <a:pt x="520177" y="411072"/>
                      </a:lnTo>
                      <a:lnTo>
                        <a:pt x="488917" y="423576"/>
                      </a:lnTo>
                      <a:lnTo>
                        <a:pt x="495169" y="484534"/>
                      </a:lnTo>
                      <a:lnTo>
                        <a:pt x="490480" y="518920"/>
                      </a:lnTo>
                      <a:lnTo>
                        <a:pt x="477976" y="540802"/>
                      </a:lnTo>
                      <a:lnTo>
                        <a:pt x="442026" y="551743"/>
                      </a:lnTo>
                      <a:lnTo>
                        <a:pt x="448278" y="611138"/>
                      </a:lnTo>
                      <a:lnTo>
                        <a:pt x="452967" y="625205"/>
                      </a:lnTo>
                      <a:lnTo>
                        <a:pt x="452967" y="640835"/>
                      </a:lnTo>
                      <a:lnTo>
                        <a:pt x="443589" y="647087"/>
                      </a:lnTo>
                      <a:lnTo>
                        <a:pt x="429522" y="639272"/>
                      </a:lnTo>
                      <a:lnTo>
                        <a:pt x="431085" y="615827"/>
                      </a:lnTo>
                      <a:lnTo>
                        <a:pt x="398262" y="589256"/>
                      </a:lnTo>
                      <a:lnTo>
                        <a:pt x="384195" y="595508"/>
                      </a:lnTo>
                      <a:lnTo>
                        <a:pt x="352935" y="576752"/>
                      </a:lnTo>
                      <a:lnTo>
                        <a:pt x="343556" y="576752"/>
                      </a:lnTo>
                      <a:lnTo>
                        <a:pt x="337304" y="559558"/>
                      </a:lnTo>
                      <a:lnTo>
                        <a:pt x="326363" y="564248"/>
                      </a:lnTo>
                      <a:lnTo>
                        <a:pt x="290414" y="531424"/>
                      </a:lnTo>
                      <a:lnTo>
                        <a:pt x="273221" y="517357"/>
                      </a:lnTo>
                      <a:lnTo>
                        <a:pt x="256087" y="508219"/>
                      </a:lnTo>
                      <a:lnTo>
                        <a:pt x="243133" y="523023"/>
                      </a:lnTo>
                      <a:lnTo>
                        <a:pt x="225549" y="519115"/>
                      </a:lnTo>
                      <a:lnTo>
                        <a:pt x="242771" y="495903"/>
                      </a:lnTo>
                      <a:lnTo>
                        <a:pt x="221641" y="468904"/>
                      </a:lnTo>
                      <a:lnTo>
                        <a:pt x="213826" y="473593"/>
                      </a:lnTo>
                      <a:lnTo>
                        <a:pt x="199759" y="467341"/>
                      </a:lnTo>
                      <a:lnTo>
                        <a:pt x="176314" y="475156"/>
                      </a:lnTo>
                      <a:lnTo>
                        <a:pt x="141928" y="487660"/>
                      </a:lnTo>
                      <a:lnTo>
                        <a:pt x="121608" y="486097"/>
                      </a:lnTo>
                      <a:lnTo>
                        <a:pt x="82533" y="512668"/>
                      </a:lnTo>
                      <a:lnTo>
                        <a:pt x="54399" y="506416"/>
                      </a:lnTo>
                      <a:lnTo>
                        <a:pt x="27828" y="492349"/>
                      </a:lnTo>
                      <a:lnTo>
                        <a:pt x="27828" y="507979"/>
                      </a:lnTo>
                      <a:lnTo>
                        <a:pt x="23139" y="515794"/>
                      </a:lnTo>
                      <a:lnTo>
                        <a:pt x="2819" y="528298"/>
                      </a:lnTo>
                      <a:lnTo>
                        <a:pt x="0" y="520545"/>
                      </a:ln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52" name="フリーフォーム: 図形 651">
                  <a:extLst>
                    <a:ext uri="{FF2B5EF4-FFF2-40B4-BE49-F238E27FC236}">
                      <a16:creationId xmlns:a16="http://schemas.microsoft.com/office/drawing/2014/main" id="{22C90D89-E4B9-664B-4519-C1652091BF48}"/>
                    </a:ext>
                  </a:extLst>
                </p:cNvPr>
                <p:cNvSpPr/>
                <p:nvPr/>
              </p:nvSpPr>
              <p:spPr>
                <a:xfrm>
                  <a:off x="663981" y="3227149"/>
                  <a:ext cx="273222" cy="322368"/>
                </a:xfrm>
                <a:custGeom>
                  <a:avLst/>
                  <a:gdLst>
                    <a:gd name="connsiteX0" fmla="*/ 32518 w 273222"/>
                    <a:gd name="connsiteY0" fmla="*/ 0 h 322368"/>
                    <a:gd name="connsiteX1" fmla="*/ 45022 w 273222"/>
                    <a:gd name="connsiteY1" fmla="*/ 20319 h 322368"/>
                    <a:gd name="connsiteX2" fmla="*/ 59089 w 273222"/>
                    <a:gd name="connsiteY2" fmla="*/ 35949 h 322368"/>
                    <a:gd name="connsiteX3" fmla="*/ 51274 w 273222"/>
                    <a:gd name="connsiteY3" fmla="*/ 48453 h 322368"/>
                    <a:gd name="connsiteX4" fmla="*/ 71593 w 273222"/>
                    <a:gd name="connsiteY4" fmla="*/ 59395 h 322368"/>
                    <a:gd name="connsiteX5" fmla="*/ 96602 w 273222"/>
                    <a:gd name="connsiteY5" fmla="*/ 67210 h 322368"/>
                    <a:gd name="connsiteX6" fmla="*/ 104417 w 273222"/>
                    <a:gd name="connsiteY6" fmla="*/ 53143 h 322368"/>
                    <a:gd name="connsiteX7" fmla="*/ 118484 w 273222"/>
                    <a:gd name="connsiteY7" fmla="*/ 53143 h 322368"/>
                    <a:gd name="connsiteX8" fmla="*/ 151307 w 273222"/>
                    <a:gd name="connsiteY8" fmla="*/ 53143 h 322368"/>
                    <a:gd name="connsiteX9" fmla="*/ 173189 w 273222"/>
                    <a:gd name="connsiteY9" fmla="*/ 53143 h 322368"/>
                    <a:gd name="connsiteX10" fmla="*/ 184130 w 273222"/>
                    <a:gd name="connsiteY10" fmla="*/ 37512 h 322368"/>
                    <a:gd name="connsiteX11" fmla="*/ 195071 w 273222"/>
                    <a:gd name="connsiteY11" fmla="*/ 7815 h 322368"/>
                    <a:gd name="connsiteX12" fmla="*/ 220080 w 273222"/>
                    <a:gd name="connsiteY12" fmla="*/ 6252 h 322368"/>
                    <a:gd name="connsiteX13" fmla="*/ 229458 w 273222"/>
                    <a:gd name="connsiteY13" fmla="*/ 12504 h 322368"/>
                    <a:gd name="connsiteX14" fmla="*/ 245088 w 273222"/>
                    <a:gd name="connsiteY14" fmla="*/ 10941 h 322368"/>
                    <a:gd name="connsiteX15" fmla="*/ 259155 w 273222"/>
                    <a:gd name="connsiteY15" fmla="*/ 15630 h 322368"/>
                    <a:gd name="connsiteX16" fmla="*/ 273222 w 273222"/>
                    <a:gd name="connsiteY16" fmla="*/ 17193 h 322368"/>
                    <a:gd name="connsiteX17" fmla="*/ 260718 w 273222"/>
                    <a:gd name="connsiteY17" fmla="*/ 40638 h 322368"/>
                    <a:gd name="connsiteX18" fmla="*/ 260718 w 273222"/>
                    <a:gd name="connsiteY18" fmla="*/ 75025 h 322368"/>
                    <a:gd name="connsiteX19" fmla="*/ 271659 w 273222"/>
                    <a:gd name="connsiteY19" fmla="*/ 82840 h 322368"/>
                    <a:gd name="connsiteX20" fmla="*/ 262281 w 273222"/>
                    <a:gd name="connsiteY20" fmla="*/ 90655 h 322368"/>
                    <a:gd name="connsiteX21" fmla="*/ 260718 w 273222"/>
                    <a:gd name="connsiteY21" fmla="*/ 110974 h 322368"/>
                    <a:gd name="connsiteX22" fmla="*/ 246651 w 273222"/>
                    <a:gd name="connsiteY22" fmla="*/ 107848 h 322368"/>
                    <a:gd name="connsiteX23" fmla="*/ 240399 w 273222"/>
                    <a:gd name="connsiteY23" fmla="*/ 117226 h 322368"/>
                    <a:gd name="connsiteX24" fmla="*/ 234147 w 273222"/>
                    <a:gd name="connsiteY24" fmla="*/ 128167 h 322368"/>
                    <a:gd name="connsiteX25" fmla="*/ 216954 w 273222"/>
                    <a:gd name="connsiteY25" fmla="*/ 129730 h 322368"/>
                    <a:gd name="connsiteX26" fmla="*/ 216954 w 273222"/>
                    <a:gd name="connsiteY26" fmla="*/ 145360 h 322368"/>
                    <a:gd name="connsiteX27" fmla="*/ 195071 w 273222"/>
                    <a:gd name="connsiteY27" fmla="*/ 187562 h 322368"/>
                    <a:gd name="connsiteX28" fmla="*/ 173189 w 273222"/>
                    <a:gd name="connsiteY28" fmla="*/ 193814 h 322368"/>
                    <a:gd name="connsiteX29" fmla="*/ 166937 w 273222"/>
                    <a:gd name="connsiteY29" fmla="*/ 209444 h 322368"/>
                    <a:gd name="connsiteX30" fmla="*/ 166937 w 273222"/>
                    <a:gd name="connsiteY30" fmla="*/ 236015 h 322368"/>
                    <a:gd name="connsiteX31" fmla="*/ 182567 w 273222"/>
                    <a:gd name="connsiteY31" fmla="*/ 246956 h 322368"/>
                    <a:gd name="connsiteX32" fmla="*/ 187256 w 273222"/>
                    <a:gd name="connsiteY32" fmla="*/ 261023 h 322368"/>
                    <a:gd name="connsiteX33" fmla="*/ 170063 w 273222"/>
                    <a:gd name="connsiteY33" fmla="*/ 275090 h 322368"/>
                    <a:gd name="connsiteX34" fmla="*/ 149744 w 273222"/>
                    <a:gd name="connsiteY34" fmla="*/ 279779 h 322368"/>
                    <a:gd name="connsiteX35" fmla="*/ 148181 w 273222"/>
                    <a:gd name="connsiteY35" fmla="*/ 286031 h 322368"/>
                    <a:gd name="connsiteX36" fmla="*/ 162248 w 273222"/>
                    <a:gd name="connsiteY36" fmla="*/ 309476 h 322368"/>
                    <a:gd name="connsiteX37" fmla="*/ 142911 w 273222"/>
                    <a:gd name="connsiteY37" fmla="*/ 322368 h 322368"/>
                    <a:gd name="connsiteX38" fmla="*/ 0 w 273222"/>
                    <a:gd name="connsiteY38" fmla="*/ 322368 h 322368"/>
                    <a:gd name="connsiteX39" fmla="*/ 0 w 273222"/>
                    <a:gd name="connsiteY39" fmla="*/ 23201 h 322368"/>
                    <a:gd name="connsiteX40" fmla="*/ 7510 w 273222"/>
                    <a:gd name="connsiteY40" fmla="*/ 17193 h 322368"/>
                    <a:gd name="connsiteX41" fmla="*/ 13762 w 273222"/>
                    <a:gd name="connsiteY41" fmla="*/ 7815 h 3223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73222" h="322368">
                      <a:moveTo>
                        <a:pt x="32518" y="0"/>
                      </a:moveTo>
                      <a:lnTo>
                        <a:pt x="45022" y="20319"/>
                      </a:lnTo>
                      <a:lnTo>
                        <a:pt x="59089" y="35949"/>
                      </a:lnTo>
                      <a:lnTo>
                        <a:pt x="51274" y="48453"/>
                      </a:lnTo>
                      <a:lnTo>
                        <a:pt x="71593" y="59395"/>
                      </a:lnTo>
                      <a:lnTo>
                        <a:pt x="96602" y="67210"/>
                      </a:lnTo>
                      <a:lnTo>
                        <a:pt x="104417" y="53143"/>
                      </a:lnTo>
                      <a:lnTo>
                        <a:pt x="118484" y="53143"/>
                      </a:lnTo>
                      <a:lnTo>
                        <a:pt x="151307" y="53143"/>
                      </a:lnTo>
                      <a:lnTo>
                        <a:pt x="173189" y="53143"/>
                      </a:lnTo>
                      <a:lnTo>
                        <a:pt x="184130" y="37512"/>
                      </a:lnTo>
                      <a:lnTo>
                        <a:pt x="195071" y="7815"/>
                      </a:lnTo>
                      <a:lnTo>
                        <a:pt x="220080" y="6252"/>
                      </a:lnTo>
                      <a:lnTo>
                        <a:pt x="229458" y="12504"/>
                      </a:lnTo>
                      <a:lnTo>
                        <a:pt x="245088" y="10941"/>
                      </a:lnTo>
                      <a:lnTo>
                        <a:pt x="259155" y="15630"/>
                      </a:lnTo>
                      <a:lnTo>
                        <a:pt x="273222" y="17193"/>
                      </a:lnTo>
                      <a:lnTo>
                        <a:pt x="260718" y="40638"/>
                      </a:lnTo>
                      <a:lnTo>
                        <a:pt x="260718" y="75025"/>
                      </a:lnTo>
                      <a:lnTo>
                        <a:pt x="271659" y="82840"/>
                      </a:lnTo>
                      <a:lnTo>
                        <a:pt x="262281" y="90655"/>
                      </a:lnTo>
                      <a:lnTo>
                        <a:pt x="260718" y="110974"/>
                      </a:lnTo>
                      <a:lnTo>
                        <a:pt x="246651" y="107848"/>
                      </a:lnTo>
                      <a:lnTo>
                        <a:pt x="240399" y="117226"/>
                      </a:lnTo>
                      <a:lnTo>
                        <a:pt x="234147" y="128167"/>
                      </a:lnTo>
                      <a:lnTo>
                        <a:pt x="216954" y="129730"/>
                      </a:lnTo>
                      <a:lnTo>
                        <a:pt x="216954" y="145360"/>
                      </a:lnTo>
                      <a:lnTo>
                        <a:pt x="195071" y="187562"/>
                      </a:lnTo>
                      <a:lnTo>
                        <a:pt x="173189" y="193814"/>
                      </a:lnTo>
                      <a:lnTo>
                        <a:pt x="166937" y="209444"/>
                      </a:lnTo>
                      <a:lnTo>
                        <a:pt x="166937" y="236015"/>
                      </a:lnTo>
                      <a:lnTo>
                        <a:pt x="182567" y="246956"/>
                      </a:lnTo>
                      <a:lnTo>
                        <a:pt x="187256" y="261023"/>
                      </a:lnTo>
                      <a:lnTo>
                        <a:pt x="170063" y="275090"/>
                      </a:lnTo>
                      <a:lnTo>
                        <a:pt x="149744" y="279779"/>
                      </a:lnTo>
                      <a:lnTo>
                        <a:pt x="148181" y="286031"/>
                      </a:lnTo>
                      <a:lnTo>
                        <a:pt x="162248" y="309476"/>
                      </a:lnTo>
                      <a:lnTo>
                        <a:pt x="142911" y="322368"/>
                      </a:lnTo>
                      <a:lnTo>
                        <a:pt x="0" y="322368"/>
                      </a:lnTo>
                      <a:lnTo>
                        <a:pt x="0" y="23201"/>
                      </a:lnTo>
                      <a:lnTo>
                        <a:pt x="7510" y="17193"/>
                      </a:lnTo>
                      <a:lnTo>
                        <a:pt x="13762" y="7815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noFill/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53" name="フリーフォーム: 図形 652">
                  <a:extLst>
                    <a:ext uri="{FF2B5EF4-FFF2-40B4-BE49-F238E27FC236}">
                      <a16:creationId xmlns:a16="http://schemas.microsoft.com/office/drawing/2014/main" id="{AC509353-336B-D132-430A-4B376E2DAD94}"/>
                    </a:ext>
                  </a:extLst>
                </p:cNvPr>
                <p:cNvSpPr/>
                <p:nvPr/>
              </p:nvSpPr>
              <p:spPr>
                <a:xfrm>
                  <a:off x="3186378" y="1159285"/>
                  <a:ext cx="203138" cy="171931"/>
                </a:xfrm>
                <a:custGeom>
                  <a:avLst/>
                  <a:gdLst>
                    <a:gd name="connsiteX0" fmla="*/ 184436 w 203138"/>
                    <a:gd name="connsiteY0" fmla="*/ 0 h 171931"/>
                    <a:gd name="connsiteX1" fmla="*/ 203138 w 203138"/>
                    <a:gd name="connsiteY1" fmla="*/ 9351 h 171931"/>
                    <a:gd name="connsiteX2" fmla="*/ 203138 w 203138"/>
                    <a:gd name="connsiteY2" fmla="*/ 158210 h 171931"/>
                    <a:gd name="connsiteX3" fmla="*/ 198503 w 203138"/>
                    <a:gd name="connsiteY3" fmla="*/ 168805 h 171931"/>
                    <a:gd name="connsiteX4" fmla="*/ 182873 w 203138"/>
                    <a:gd name="connsiteY4" fmla="*/ 160990 h 171931"/>
                    <a:gd name="connsiteX5" fmla="*/ 167243 w 203138"/>
                    <a:gd name="connsiteY5" fmla="*/ 165679 h 171931"/>
                    <a:gd name="connsiteX6" fmla="*/ 156302 w 203138"/>
                    <a:gd name="connsiteY6" fmla="*/ 171931 h 171931"/>
                    <a:gd name="connsiteX7" fmla="*/ 142234 w 203138"/>
                    <a:gd name="connsiteY7" fmla="*/ 164116 h 171931"/>
                    <a:gd name="connsiteX8" fmla="*/ 104722 w 203138"/>
                    <a:gd name="connsiteY8" fmla="*/ 153175 h 171931"/>
                    <a:gd name="connsiteX9" fmla="*/ 46891 w 203138"/>
                    <a:gd name="connsiteY9" fmla="*/ 145360 h 171931"/>
                    <a:gd name="connsiteX10" fmla="*/ 43765 w 203138"/>
                    <a:gd name="connsiteY10" fmla="*/ 114100 h 171931"/>
                    <a:gd name="connsiteX11" fmla="*/ 6252 w 203138"/>
                    <a:gd name="connsiteY11" fmla="*/ 81277 h 171931"/>
                    <a:gd name="connsiteX12" fmla="*/ 9378 w 203138"/>
                    <a:gd name="connsiteY12" fmla="*/ 56268 h 171931"/>
                    <a:gd name="connsiteX13" fmla="*/ 0 w 203138"/>
                    <a:gd name="connsiteY13" fmla="*/ 35949 h 171931"/>
                    <a:gd name="connsiteX14" fmla="*/ 23445 w 203138"/>
                    <a:gd name="connsiteY14" fmla="*/ 6252 h 171931"/>
                    <a:gd name="connsiteX15" fmla="*/ 29697 w 203138"/>
                    <a:gd name="connsiteY15" fmla="*/ 31260 h 171931"/>
                    <a:gd name="connsiteX16" fmla="*/ 45328 w 203138"/>
                    <a:gd name="connsiteY16" fmla="*/ 25008 h 171931"/>
                    <a:gd name="connsiteX17" fmla="*/ 45328 w 203138"/>
                    <a:gd name="connsiteY17" fmla="*/ 46890 h 171931"/>
                    <a:gd name="connsiteX18" fmla="*/ 45328 w 203138"/>
                    <a:gd name="connsiteY18" fmla="*/ 53142 h 171931"/>
                    <a:gd name="connsiteX19" fmla="*/ 82951 w 203138"/>
                    <a:gd name="connsiteY19" fmla="*/ 53142 h 171931"/>
                    <a:gd name="connsiteX20" fmla="*/ 94563 w 203138"/>
                    <a:gd name="connsiteY20" fmla="*/ 42983 h 171931"/>
                    <a:gd name="connsiteX21" fmla="*/ 106285 w 203138"/>
                    <a:gd name="connsiteY21" fmla="*/ 39075 h 171931"/>
                    <a:gd name="connsiteX22" fmla="*/ 107588 w 203138"/>
                    <a:gd name="connsiteY22" fmla="*/ 29958 h 171931"/>
                    <a:gd name="connsiteX23" fmla="*/ 132335 w 203138"/>
                    <a:gd name="connsiteY23" fmla="*/ 15630 h 171931"/>
                    <a:gd name="connsiteX24" fmla="*/ 134940 w 203138"/>
                    <a:gd name="connsiteY24" fmla="*/ 29958 h 171931"/>
                    <a:gd name="connsiteX25" fmla="*/ 120613 w 203138"/>
                    <a:gd name="connsiteY25" fmla="*/ 35168 h 171931"/>
                    <a:gd name="connsiteX26" fmla="*/ 120613 w 203138"/>
                    <a:gd name="connsiteY26" fmla="*/ 45588 h 171931"/>
                    <a:gd name="connsiteX27" fmla="*/ 111308 w 203138"/>
                    <a:gd name="connsiteY27" fmla="*/ 57755 h 171931"/>
                    <a:gd name="connsiteX28" fmla="*/ 112537 w 203138"/>
                    <a:gd name="connsiteY28" fmla="*/ 59394 h 171931"/>
                    <a:gd name="connsiteX29" fmla="*/ 129730 w 203138"/>
                    <a:gd name="connsiteY29" fmla="*/ 65646 h 171931"/>
                    <a:gd name="connsiteX30" fmla="*/ 156302 w 203138"/>
                    <a:gd name="connsiteY30" fmla="*/ 59394 h 171931"/>
                    <a:gd name="connsiteX31" fmla="*/ 182873 w 203138"/>
                    <a:gd name="connsiteY31" fmla="*/ 54705 h 171931"/>
                    <a:gd name="connsiteX32" fmla="*/ 184436 w 203138"/>
                    <a:gd name="connsiteY32" fmla="*/ 35949 h 171931"/>
                    <a:gd name="connsiteX33" fmla="*/ 175058 w 203138"/>
                    <a:gd name="connsiteY33" fmla="*/ 32823 h 171931"/>
                    <a:gd name="connsiteX34" fmla="*/ 173495 w 203138"/>
                    <a:gd name="connsiteY34" fmla="*/ 25008 h 171931"/>
                    <a:gd name="connsiteX35" fmla="*/ 156302 w 203138"/>
                    <a:gd name="connsiteY35" fmla="*/ 17193 h 171931"/>
                    <a:gd name="connsiteX36" fmla="*/ 165680 w 203138"/>
                    <a:gd name="connsiteY36" fmla="*/ 3126 h 171931"/>
                    <a:gd name="connsiteX0" fmla="*/ 184436 w 647435"/>
                    <a:gd name="connsiteY0" fmla="*/ 0 h 171931"/>
                    <a:gd name="connsiteX1" fmla="*/ 203138 w 647435"/>
                    <a:gd name="connsiteY1" fmla="*/ 9351 h 171931"/>
                    <a:gd name="connsiteX2" fmla="*/ 647435 w 647435"/>
                    <a:gd name="connsiteY2" fmla="*/ 117065 h 171931"/>
                    <a:gd name="connsiteX3" fmla="*/ 203138 w 647435"/>
                    <a:gd name="connsiteY3" fmla="*/ 158210 h 171931"/>
                    <a:gd name="connsiteX4" fmla="*/ 198503 w 647435"/>
                    <a:gd name="connsiteY4" fmla="*/ 168805 h 171931"/>
                    <a:gd name="connsiteX5" fmla="*/ 182873 w 647435"/>
                    <a:gd name="connsiteY5" fmla="*/ 160990 h 171931"/>
                    <a:gd name="connsiteX6" fmla="*/ 167243 w 647435"/>
                    <a:gd name="connsiteY6" fmla="*/ 165679 h 171931"/>
                    <a:gd name="connsiteX7" fmla="*/ 156302 w 647435"/>
                    <a:gd name="connsiteY7" fmla="*/ 171931 h 171931"/>
                    <a:gd name="connsiteX8" fmla="*/ 142234 w 647435"/>
                    <a:gd name="connsiteY8" fmla="*/ 164116 h 171931"/>
                    <a:gd name="connsiteX9" fmla="*/ 104722 w 647435"/>
                    <a:gd name="connsiteY9" fmla="*/ 153175 h 171931"/>
                    <a:gd name="connsiteX10" fmla="*/ 46891 w 647435"/>
                    <a:gd name="connsiteY10" fmla="*/ 145360 h 171931"/>
                    <a:gd name="connsiteX11" fmla="*/ 43765 w 647435"/>
                    <a:gd name="connsiteY11" fmla="*/ 114100 h 171931"/>
                    <a:gd name="connsiteX12" fmla="*/ 6252 w 647435"/>
                    <a:gd name="connsiteY12" fmla="*/ 81277 h 171931"/>
                    <a:gd name="connsiteX13" fmla="*/ 9378 w 647435"/>
                    <a:gd name="connsiteY13" fmla="*/ 56268 h 171931"/>
                    <a:gd name="connsiteX14" fmla="*/ 0 w 647435"/>
                    <a:gd name="connsiteY14" fmla="*/ 35949 h 171931"/>
                    <a:gd name="connsiteX15" fmla="*/ 23445 w 647435"/>
                    <a:gd name="connsiteY15" fmla="*/ 6252 h 171931"/>
                    <a:gd name="connsiteX16" fmla="*/ 29697 w 647435"/>
                    <a:gd name="connsiteY16" fmla="*/ 31260 h 171931"/>
                    <a:gd name="connsiteX17" fmla="*/ 45328 w 647435"/>
                    <a:gd name="connsiteY17" fmla="*/ 25008 h 171931"/>
                    <a:gd name="connsiteX18" fmla="*/ 45328 w 647435"/>
                    <a:gd name="connsiteY18" fmla="*/ 46890 h 171931"/>
                    <a:gd name="connsiteX19" fmla="*/ 45328 w 647435"/>
                    <a:gd name="connsiteY19" fmla="*/ 53142 h 171931"/>
                    <a:gd name="connsiteX20" fmla="*/ 82951 w 647435"/>
                    <a:gd name="connsiteY20" fmla="*/ 53142 h 171931"/>
                    <a:gd name="connsiteX21" fmla="*/ 94563 w 647435"/>
                    <a:gd name="connsiteY21" fmla="*/ 42983 h 171931"/>
                    <a:gd name="connsiteX22" fmla="*/ 106285 w 647435"/>
                    <a:gd name="connsiteY22" fmla="*/ 39075 h 171931"/>
                    <a:gd name="connsiteX23" fmla="*/ 107588 w 647435"/>
                    <a:gd name="connsiteY23" fmla="*/ 29958 h 171931"/>
                    <a:gd name="connsiteX24" fmla="*/ 132335 w 647435"/>
                    <a:gd name="connsiteY24" fmla="*/ 15630 h 171931"/>
                    <a:gd name="connsiteX25" fmla="*/ 134940 w 647435"/>
                    <a:gd name="connsiteY25" fmla="*/ 29958 h 171931"/>
                    <a:gd name="connsiteX26" fmla="*/ 120613 w 647435"/>
                    <a:gd name="connsiteY26" fmla="*/ 35168 h 171931"/>
                    <a:gd name="connsiteX27" fmla="*/ 120613 w 647435"/>
                    <a:gd name="connsiteY27" fmla="*/ 45588 h 171931"/>
                    <a:gd name="connsiteX28" fmla="*/ 111308 w 647435"/>
                    <a:gd name="connsiteY28" fmla="*/ 57755 h 171931"/>
                    <a:gd name="connsiteX29" fmla="*/ 112537 w 647435"/>
                    <a:gd name="connsiteY29" fmla="*/ 59394 h 171931"/>
                    <a:gd name="connsiteX30" fmla="*/ 129730 w 647435"/>
                    <a:gd name="connsiteY30" fmla="*/ 65646 h 171931"/>
                    <a:gd name="connsiteX31" fmla="*/ 156302 w 647435"/>
                    <a:gd name="connsiteY31" fmla="*/ 59394 h 171931"/>
                    <a:gd name="connsiteX32" fmla="*/ 182873 w 647435"/>
                    <a:gd name="connsiteY32" fmla="*/ 54705 h 171931"/>
                    <a:gd name="connsiteX33" fmla="*/ 184436 w 647435"/>
                    <a:gd name="connsiteY33" fmla="*/ 35949 h 171931"/>
                    <a:gd name="connsiteX34" fmla="*/ 175058 w 647435"/>
                    <a:gd name="connsiteY34" fmla="*/ 32823 h 171931"/>
                    <a:gd name="connsiteX35" fmla="*/ 173495 w 647435"/>
                    <a:gd name="connsiteY35" fmla="*/ 25008 h 171931"/>
                    <a:gd name="connsiteX36" fmla="*/ 156302 w 647435"/>
                    <a:gd name="connsiteY36" fmla="*/ 17193 h 171931"/>
                    <a:gd name="connsiteX37" fmla="*/ 165680 w 647435"/>
                    <a:gd name="connsiteY37" fmla="*/ 3126 h 171931"/>
                    <a:gd name="connsiteX38" fmla="*/ 184436 w 647435"/>
                    <a:gd name="connsiteY38" fmla="*/ 0 h 171931"/>
                    <a:gd name="connsiteX0" fmla="*/ 647435 w 738875"/>
                    <a:gd name="connsiteY0" fmla="*/ 117065 h 208505"/>
                    <a:gd name="connsiteX1" fmla="*/ 203138 w 738875"/>
                    <a:gd name="connsiteY1" fmla="*/ 158210 h 208505"/>
                    <a:gd name="connsiteX2" fmla="*/ 198503 w 738875"/>
                    <a:gd name="connsiteY2" fmla="*/ 168805 h 208505"/>
                    <a:gd name="connsiteX3" fmla="*/ 182873 w 738875"/>
                    <a:gd name="connsiteY3" fmla="*/ 160990 h 208505"/>
                    <a:gd name="connsiteX4" fmla="*/ 167243 w 738875"/>
                    <a:gd name="connsiteY4" fmla="*/ 165679 h 208505"/>
                    <a:gd name="connsiteX5" fmla="*/ 156302 w 738875"/>
                    <a:gd name="connsiteY5" fmla="*/ 171931 h 208505"/>
                    <a:gd name="connsiteX6" fmla="*/ 142234 w 738875"/>
                    <a:gd name="connsiteY6" fmla="*/ 164116 h 208505"/>
                    <a:gd name="connsiteX7" fmla="*/ 104722 w 738875"/>
                    <a:gd name="connsiteY7" fmla="*/ 153175 h 208505"/>
                    <a:gd name="connsiteX8" fmla="*/ 46891 w 738875"/>
                    <a:gd name="connsiteY8" fmla="*/ 145360 h 208505"/>
                    <a:gd name="connsiteX9" fmla="*/ 43765 w 738875"/>
                    <a:gd name="connsiteY9" fmla="*/ 114100 h 208505"/>
                    <a:gd name="connsiteX10" fmla="*/ 6252 w 738875"/>
                    <a:gd name="connsiteY10" fmla="*/ 81277 h 208505"/>
                    <a:gd name="connsiteX11" fmla="*/ 9378 w 738875"/>
                    <a:gd name="connsiteY11" fmla="*/ 56268 h 208505"/>
                    <a:gd name="connsiteX12" fmla="*/ 0 w 738875"/>
                    <a:gd name="connsiteY12" fmla="*/ 35949 h 208505"/>
                    <a:gd name="connsiteX13" fmla="*/ 23445 w 738875"/>
                    <a:gd name="connsiteY13" fmla="*/ 6252 h 208505"/>
                    <a:gd name="connsiteX14" fmla="*/ 29697 w 738875"/>
                    <a:gd name="connsiteY14" fmla="*/ 31260 h 208505"/>
                    <a:gd name="connsiteX15" fmla="*/ 45328 w 738875"/>
                    <a:gd name="connsiteY15" fmla="*/ 25008 h 208505"/>
                    <a:gd name="connsiteX16" fmla="*/ 45328 w 738875"/>
                    <a:gd name="connsiteY16" fmla="*/ 46890 h 208505"/>
                    <a:gd name="connsiteX17" fmla="*/ 45328 w 738875"/>
                    <a:gd name="connsiteY17" fmla="*/ 53142 h 208505"/>
                    <a:gd name="connsiteX18" fmla="*/ 82951 w 738875"/>
                    <a:gd name="connsiteY18" fmla="*/ 53142 h 208505"/>
                    <a:gd name="connsiteX19" fmla="*/ 94563 w 738875"/>
                    <a:gd name="connsiteY19" fmla="*/ 42983 h 208505"/>
                    <a:gd name="connsiteX20" fmla="*/ 106285 w 738875"/>
                    <a:gd name="connsiteY20" fmla="*/ 39075 h 208505"/>
                    <a:gd name="connsiteX21" fmla="*/ 107588 w 738875"/>
                    <a:gd name="connsiteY21" fmla="*/ 29958 h 208505"/>
                    <a:gd name="connsiteX22" fmla="*/ 132335 w 738875"/>
                    <a:gd name="connsiteY22" fmla="*/ 15630 h 208505"/>
                    <a:gd name="connsiteX23" fmla="*/ 134940 w 738875"/>
                    <a:gd name="connsiteY23" fmla="*/ 29958 h 208505"/>
                    <a:gd name="connsiteX24" fmla="*/ 120613 w 738875"/>
                    <a:gd name="connsiteY24" fmla="*/ 35168 h 208505"/>
                    <a:gd name="connsiteX25" fmla="*/ 120613 w 738875"/>
                    <a:gd name="connsiteY25" fmla="*/ 45588 h 208505"/>
                    <a:gd name="connsiteX26" fmla="*/ 111308 w 738875"/>
                    <a:gd name="connsiteY26" fmla="*/ 57755 h 208505"/>
                    <a:gd name="connsiteX27" fmla="*/ 112537 w 738875"/>
                    <a:gd name="connsiteY27" fmla="*/ 59394 h 208505"/>
                    <a:gd name="connsiteX28" fmla="*/ 129730 w 738875"/>
                    <a:gd name="connsiteY28" fmla="*/ 65646 h 208505"/>
                    <a:gd name="connsiteX29" fmla="*/ 156302 w 738875"/>
                    <a:gd name="connsiteY29" fmla="*/ 59394 h 208505"/>
                    <a:gd name="connsiteX30" fmla="*/ 182873 w 738875"/>
                    <a:gd name="connsiteY30" fmla="*/ 54705 h 208505"/>
                    <a:gd name="connsiteX31" fmla="*/ 184436 w 738875"/>
                    <a:gd name="connsiteY31" fmla="*/ 35949 h 208505"/>
                    <a:gd name="connsiteX32" fmla="*/ 175058 w 738875"/>
                    <a:gd name="connsiteY32" fmla="*/ 32823 h 208505"/>
                    <a:gd name="connsiteX33" fmla="*/ 173495 w 738875"/>
                    <a:gd name="connsiteY33" fmla="*/ 25008 h 208505"/>
                    <a:gd name="connsiteX34" fmla="*/ 156302 w 738875"/>
                    <a:gd name="connsiteY34" fmla="*/ 17193 h 208505"/>
                    <a:gd name="connsiteX35" fmla="*/ 165680 w 738875"/>
                    <a:gd name="connsiteY35" fmla="*/ 3126 h 208505"/>
                    <a:gd name="connsiteX36" fmla="*/ 184436 w 738875"/>
                    <a:gd name="connsiteY36" fmla="*/ 0 h 208505"/>
                    <a:gd name="connsiteX37" fmla="*/ 203138 w 738875"/>
                    <a:gd name="connsiteY37" fmla="*/ 9351 h 208505"/>
                    <a:gd name="connsiteX38" fmla="*/ 738875 w 738875"/>
                    <a:gd name="connsiteY38" fmla="*/ 208505 h 208505"/>
                    <a:gd name="connsiteX0" fmla="*/ 203138 w 738875"/>
                    <a:gd name="connsiteY0" fmla="*/ 158210 h 208505"/>
                    <a:gd name="connsiteX1" fmla="*/ 198503 w 738875"/>
                    <a:gd name="connsiteY1" fmla="*/ 168805 h 208505"/>
                    <a:gd name="connsiteX2" fmla="*/ 182873 w 738875"/>
                    <a:gd name="connsiteY2" fmla="*/ 160990 h 208505"/>
                    <a:gd name="connsiteX3" fmla="*/ 167243 w 738875"/>
                    <a:gd name="connsiteY3" fmla="*/ 165679 h 208505"/>
                    <a:gd name="connsiteX4" fmla="*/ 156302 w 738875"/>
                    <a:gd name="connsiteY4" fmla="*/ 171931 h 208505"/>
                    <a:gd name="connsiteX5" fmla="*/ 142234 w 738875"/>
                    <a:gd name="connsiteY5" fmla="*/ 164116 h 208505"/>
                    <a:gd name="connsiteX6" fmla="*/ 104722 w 738875"/>
                    <a:gd name="connsiteY6" fmla="*/ 153175 h 208505"/>
                    <a:gd name="connsiteX7" fmla="*/ 46891 w 738875"/>
                    <a:gd name="connsiteY7" fmla="*/ 145360 h 208505"/>
                    <a:gd name="connsiteX8" fmla="*/ 43765 w 738875"/>
                    <a:gd name="connsiteY8" fmla="*/ 114100 h 208505"/>
                    <a:gd name="connsiteX9" fmla="*/ 6252 w 738875"/>
                    <a:gd name="connsiteY9" fmla="*/ 81277 h 208505"/>
                    <a:gd name="connsiteX10" fmla="*/ 9378 w 738875"/>
                    <a:gd name="connsiteY10" fmla="*/ 56268 h 208505"/>
                    <a:gd name="connsiteX11" fmla="*/ 0 w 738875"/>
                    <a:gd name="connsiteY11" fmla="*/ 35949 h 208505"/>
                    <a:gd name="connsiteX12" fmla="*/ 23445 w 738875"/>
                    <a:gd name="connsiteY12" fmla="*/ 6252 h 208505"/>
                    <a:gd name="connsiteX13" fmla="*/ 29697 w 738875"/>
                    <a:gd name="connsiteY13" fmla="*/ 31260 h 208505"/>
                    <a:gd name="connsiteX14" fmla="*/ 45328 w 738875"/>
                    <a:gd name="connsiteY14" fmla="*/ 25008 h 208505"/>
                    <a:gd name="connsiteX15" fmla="*/ 45328 w 738875"/>
                    <a:gd name="connsiteY15" fmla="*/ 46890 h 208505"/>
                    <a:gd name="connsiteX16" fmla="*/ 45328 w 738875"/>
                    <a:gd name="connsiteY16" fmla="*/ 53142 h 208505"/>
                    <a:gd name="connsiteX17" fmla="*/ 82951 w 738875"/>
                    <a:gd name="connsiteY17" fmla="*/ 53142 h 208505"/>
                    <a:gd name="connsiteX18" fmla="*/ 94563 w 738875"/>
                    <a:gd name="connsiteY18" fmla="*/ 42983 h 208505"/>
                    <a:gd name="connsiteX19" fmla="*/ 106285 w 738875"/>
                    <a:gd name="connsiteY19" fmla="*/ 39075 h 208505"/>
                    <a:gd name="connsiteX20" fmla="*/ 107588 w 738875"/>
                    <a:gd name="connsiteY20" fmla="*/ 29958 h 208505"/>
                    <a:gd name="connsiteX21" fmla="*/ 132335 w 738875"/>
                    <a:gd name="connsiteY21" fmla="*/ 15630 h 208505"/>
                    <a:gd name="connsiteX22" fmla="*/ 134940 w 738875"/>
                    <a:gd name="connsiteY22" fmla="*/ 29958 h 208505"/>
                    <a:gd name="connsiteX23" fmla="*/ 120613 w 738875"/>
                    <a:gd name="connsiteY23" fmla="*/ 35168 h 208505"/>
                    <a:gd name="connsiteX24" fmla="*/ 120613 w 738875"/>
                    <a:gd name="connsiteY24" fmla="*/ 45588 h 208505"/>
                    <a:gd name="connsiteX25" fmla="*/ 111308 w 738875"/>
                    <a:gd name="connsiteY25" fmla="*/ 57755 h 208505"/>
                    <a:gd name="connsiteX26" fmla="*/ 112537 w 738875"/>
                    <a:gd name="connsiteY26" fmla="*/ 59394 h 208505"/>
                    <a:gd name="connsiteX27" fmla="*/ 129730 w 738875"/>
                    <a:gd name="connsiteY27" fmla="*/ 65646 h 208505"/>
                    <a:gd name="connsiteX28" fmla="*/ 156302 w 738875"/>
                    <a:gd name="connsiteY28" fmla="*/ 59394 h 208505"/>
                    <a:gd name="connsiteX29" fmla="*/ 182873 w 738875"/>
                    <a:gd name="connsiteY29" fmla="*/ 54705 h 208505"/>
                    <a:gd name="connsiteX30" fmla="*/ 184436 w 738875"/>
                    <a:gd name="connsiteY30" fmla="*/ 35949 h 208505"/>
                    <a:gd name="connsiteX31" fmla="*/ 175058 w 738875"/>
                    <a:gd name="connsiteY31" fmla="*/ 32823 h 208505"/>
                    <a:gd name="connsiteX32" fmla="*/ 173495 w 738875"/>
                    <a:gd name="connsiteY32" fmla="*/ 25008 h 208505"/>
                    <a:gd name="connsiteX33" fmla="*/ 156302 w 738875"/>
                    <a:gd name="connsiteY33" fmla="*/ 17193 h 208505"/>
                    <a:gd name="connsiteX34" fmla="*/ 165680 w 738875"/>
                    <a:gd name="connsiteY34" fmla="*/ 3126 h 208505"/>
                    <a:gd name="connsiteX35" fmla="*/ 184436 w 738875"/>
                    <a:gd name="connsiteY35" fmla="*/ 0 h 208505"/>
                    <a:gd name="connsiteX36" fmla="*/ 203138 w 738875"/>
                    <a:gd name="connsiteY36" fmla="*/ 9351 h 208505"/>
                    <a:gd name="connsiteX37" fmla="*/ 738875 w 738875"/>
                    <a:gd name="connsiteY37" fmla="*/ 208505 h 208505"/>
                    <a:gd name="connsiteX0" fmla="*/ 203138 w 203138"/>
                    <a:gd name="connsiteY0" fmla="*/ 158210 h 171931"/>
                    <a:gd name="connsiteX1" fmla="*/ 198503 w 203138"/>
                    <a:gd name="connsiteY1" fmla="*/ 168805 h 171931"/>
                    <a:gd name="connsiteX2" fmla="*/ 182873 w 203138"/>
                    <a:gd name="connsiteY2" fmla="*/ 160990 h 171931"/>
                    <a:gd name="connsiteX3" fmla="*/ 167243 w 203138"/>
                    <a:gd name="connsiteY3" fmla="*/ 165679 h 171931"/>
                    <a:gd name="connsiteX4" fmla="*/ 156302 w 203138"/>
                    <a:gd name="connsiteY4" fmla="*/ 171931 h 171931"/>
                    <a:gd name="connsiteX5" fmla="*/ 142234 w 203138"/>
                    <a:gd name="connsiteY5" fmla="*/ 164116 h 171931"/>
                    <a:gd name="connsiteX6" fmla="*/ 104722 w 203138"/>
                    <a:gd name="connsiteY6" fmla="*/ 153175 h 171931"/>
                    <a:gd name="connsiteX7" fmla="*/ 46891 w 203138"/>
                    <a:gd name="connsiteY7" fmla="*/ 145360 h 171931"/>
                    <a:gd name="connsiteX8" fmla="*/ 43765 w 203138"/>
                    <a:gd name="connsiteY8" fmla="*/ 114100 h 171931"/>
                    <a:gd name="connsiteX9" fmla="*/ 6252 w 203138"/>
                    <a:gd name="connsiteY9" fmla="*/ 81277 h 171931"/>
                    <a:gd name="connsiteX10" fmla="*/ 9378 w 203138"/>
                    <a:gd name="connsiteY10" fmla="*/ 56268 h 171931"/>
                    <a:gd name="connsiteX11" fmla="*/ 0 w 203138"/>
                    <a:gd name="connsiteY11" fmla="*/ 35949 h 171931"/>
                    <a:gd name="connsiteX12" fmla="*/ 23445 w 203138"/>
                    <a:gd name="connsiteY12" fmla="*/ 6252 h 171931"/>
                    <a:gd name="connsiteX13" fmla="*/ 29697 w 203138"/>
                    <a:gd name="connsiteY13" fmla="*/ 31260 h 171931"/>
                    <a:gd name="connsiteX14" fmla="*/ 45328 w 203138"/>
                    <a:gd name="connsiteY14" fmla="*/ 25008 h 171931"/>
                    <a:gd name="connsiteX15" fmla="*/ 45328 w 203138"/>
                    <a:gd name="connsiteY15" fmla="*/ 46890 h 171931"/>
                    <a:gd name="connsiteX16" fmla="*/ 45328 w 203138"/>
                    <a:gd name="connsiteY16" fmla="*/ 53142 h 171931"/>
                    <a:gd name="connsiteX17" fmla="*/ 82951 w 203138"/>
                    <a:gd name="connsiteY17" fmla="*/ 53142 h 171931"/>
                    <a:gd name="connsiteX18" fmla="*/ 94563 w 203138"/>
                    <a:gd name="connsiteY18" fmla="*/ 42983 h 171931"/>
                    <a:gd name="connsiteX19" fmla="*/ 106285 w 203138"/>
                    <a:gd name="connsiteY19" fmla="*/ 39075 h 171931"/>
                    <a:gd name="connsiteX20" fmla="*/ 107588 w 203138"/>
                    <a:gd name="connsiteY20" fmla="*/ 29958 h 171931"/>
                    <a:gd name="connsiteX21" fmla="*/ 132335 w 203138"/>
                    <a:gd name="connsiteY21" fmla="*/ 15630 h 171931"/>
                    <a:gd name="connsiteX22" fmla="*/ 134940 w 203138"/>
                    <a:gd name="connsiteY22" fmla="*/ 29958 h 171931"/>
                    <a:gd name="connsiteX23" fmla="*/ 120613 w 203138"/>
                    <a:gd name="connsiteY23" fmla="*/ 35168 h 171931"/>
                    <a:gd name="connsiteX24" fmla="*/ 120613 w 203138"/>
                    <a:gd name="connsiteY24" fmla="*/ 45588 h 171931"/>
                    <a:gd name="connsiteX25" fmla="*/ 111308 w 203138"/>
                    <a:gd name="connsiteY25" fmla="*/ 57755 h 171931"/>
                    <a:gd name="connsiteX26" fmla="*/ 112537 w 203138"/>
                    <a:gd name="connsiteY26" fmla="*/ 59394 h 171931"/>
                    <a:gd name="connsiteX27" fmla="*/ 129730 w 203138"/>
                    <a:gd name="connsiteY27" fmla="*/ 65646 h 171931"/>
                    <a:gd name="connsiteX28" fmla="*/ 156302 w 203138"/>
                    <a:gd name="connsiteY28" fmla="*/ 59394 h 171931"/>
                    <a:gd name="connsiteX29" fmla="*/ 182873 w 203138"/>
                    <a:gd name="connsiteY29" fmla="*/ 54705 h 171931"/>
                    <a:gd name="connsiteX30" fmla="*/ 184436 w 203138"/>
                    <a:gd name="connsiteY30" fmla="*/ 35949 h 171931"/>
                    <a:gd name="connsiteX31" fmla="*/ 175058 w 203138"/>
                    <a:gd name="connsiteY31" fmla="*/ 32823 h 171931"/>
                    <a:gd name="connsiteX32" fmla="*/ 173495 w 203138"/>
                    <a:gd name="connsiteY32" fmla="*/ 25008 h 171931"/>
                    <a:gd name="connsiteX33" fmla="*/ 156302 w 203138"/>
                    <a:gd name="connsiteY33" fmla="*/ 17193 h 171931"/>
                    <a:gd name="connsiteX34" fmla="*/ 165680 w 203138"/>
                    <a:gd name="connsiteY34" fmla="*/ 3126 h 171931"/>
                    <a:gd name="connsiteX35" fmla="*/ 184436 w 203138"/>
                    <a:gd name="connsiteY35" fmla="*/ 0 h 171931"/>
                    <a:gd name="connsiteX36" fmla="*/ 203138 w 203138"/>
                    <a:gd name="connsiteY36" fmla="*/ 9351 h 1719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203138" h="171931">
                      <a:moveTo>
                        <a:pt x="203138" y="158210"/>
                      </a:moveTo>
                      <a:lnTo>
                        <a:pt x="198503" y="168805"/>
                      </a:lnTo>
                      <a:lnTo>
                        <a:pt x="182873" y="160990"/>
                      </a:lnTo>
                      <a:lnTo>
                        <a:pt x="167243" y="165679"/>
                      </a:lnTo>
                      <a:lnTo>
                        <a:pt x="156302" y="171931"/>
                      </a:lnTo>
                      <a:lnTo>
                        <a:pt x="142234" y="164116"/>
                      </a:lnTo>
                      <a:lnTo>
                        <a:pt x="104722" y="153175"/>
                      </a:lnTo>
                      <a:lnTo>
                        <a:pt x="46891" y="145360"/>
                      </a:lnTo>
                      <a:lnTo>
                        <a:pt x="43765" y="114100"/>
                      </a:lnTo>
                      <a:lnTo>
                        <a:pt x="6252" y="81277"/>
                      </a:lnTo>
                      <a:lnTo>
                        <a:pt x="9378" y="56268"/>
                      </a:lnTo>
                      <a:lnTo>
                        <a:pt x="0" y="35949"/>
                      </a:lnTo>
                      <a:lnTo>
                        <a:pt x="23445" y="6252"/>
                      </a:lnTo>
                      <a:lnTo>
                        <a:pt x="29697" y="31260"/>
                      </a:lnTo>
                      <a:lnTo>
                        <a:pt x="45328" y="25008"/>
                      </a:lnTo>
                      <a:lnTo>
                        <a:pt x="45328" y="46890"/>
                      </a:lnTo>
                      <a:lnTo>
                        <a:pt x="45328" y="53142"/>
                      </a:lnTo>
                      <a:lnTo>
                        <a:pt x="82951" y="53142"/>
                      </a:lnTo>
                      <a:lnTo>
                        <a:pt x="94563" y="42983"/>
                      </a:lnTo>
                      <a:lnTo>
                        <a:pt x="106285" y="39075"/>
                      </a:lnTo>
                      <a:lnTo>
                        <a:pt x="107588" y="29958"/>
                      </a:lnTo>
                      <a:lnTo>
                        <a:pt x="132335" y="15630"/>
                      </a:lnTo>
                      <a:lnTo>
                        <a:pt x="134940" y="29958"/>
                      </a:lnTo>
                      <a:lnTo>
                        <a:pt x="120613" y="35168"/>
                      </a:lnTo>
                      <a:lnTo>
                        <a:pt x="120613" y="45588"/>
                      </a:lnTo>
                      <a:lnTo>
                        <a:pt x="111308" y="57755"/>
                      </a:lnTo>
                      <a:lnTo>
                        <a:pt x="112537" y="59394"/>
                      </a:lnTo>
                      <a:lnTo>
                        <a:pt x="129730" y="65646"/>
                      </a:lnTo>
                      <a:lnTo>
                        <a:pt x="156302" y="59394"/>
                      </a:lnTo>
                      <a:lnTo>
                        <a:pt x="182873" y="54705"/>
                      </a:lnTo>
                      <a:lnTo>
                        <a:pt x="184436" y="35949"/>
                      </a:lnTo>
                      <a:lnTo>
                        <a:pt x="175058" y="32823"/>
                      </a:lnTo>
                      <a:lnTo>
                        <a:pt x="173495" y="25008"/>
                      </a:lnTo>
                      <a:lnTo>
                        <a:pt x="156302" y="17193"/>
                      </a:lnTo>
                      <a:lnTo>
                        <a:pt x="165680" y="3126"/>
                      </a:lnTo>
                      <a:lnTo>
                        <a:pt x="184436" y="0"/>
                      </a:lnTo>
                      <a:lnTo>
                        <a:pt x="203138" y="9351"/>
                      </a:ln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54" name="フリーフォーム: 図形 653">
                  <a:extLst>
                    <a:ext uri="{FF2B5EF4-FFF2-40B4-BE49-F238E27FC236}">
                      <a16:creationId xmlns:a16="http://schemas.microsoft.com/office/drawing/2014/main" id="{F27638C2-69E6-15B1-992B-2D8E55BEA761}"/>
                    </a:ext>
                  </a:extLst>
                </p:cNvPr>
                <p:cNvSpPr/>
                <p:nvPr/>
              </p:nvSpPr>
              <p:spPr>
                <a:xfrm>
                  <a:off x="663982" y="2586836"/>
                  <a:ext cx="376640" cy="728170"/>
                </a:xfrm>
                <a:custGeom>
                  <a:avLst/>
                  <a:gdLst>
                    <a:gd name="connsiteX0" fmla="*/ 100508 w 376640"/>
                    <a:gd name="connsiteY0" fmla="*/ 0 h 728170"/>
                    <a:gd name="connsiteX1" fmla="*/ 120045 w 376640"/>
                    <a:gd name="connsiteY1" fmla="*/ 9118 h 728170"/>
                    <a:gd name="connsiteX2" fmla="*/ 139583 w 376640"/>
                    <a:gd name="connsiteY2" fmla="*/ 18235 h 728170"/>
                    <a:gd name="connsiteX3" fmla="*/ 174751 w 376640"/>
                    <a:gd name="connsiteY3" fmla="*/ 46890 h 728170"/>
                    <a:gd name="connsiteX4" fmla="*/ 179961 w 376640"/>
                    <a:gd name="connsiteY4" fmla="*/ 65126 h 728170"/>
                    <a:gd name="connsiteX5" fmla="*/ 194288 w 376640"/>
                    <a:gd name="connsiteY5" fmla="*/ 79453 h 728170"/>
                    <a:gd name="connsiteX6" fmla="*/ 195591 w 376640"/>
                    <a:gd name="connsiteY6" fmla="*/ 115923 h 728170"/>
                    <a:gd name="connsiteX7" fmla="*/ 183868 w 376640"/>
                    <a:gd name="connsiteY7" fmla="*/ 139369 h 728170"/>
                    <a:gd name="connsiteX8" fmla="*/ 194288 w 376640"/>
                    <a:gd name="connsiteY8" fmla="*/ 158906 h 728170"/>
                    <a:gd name="connsiteX9" fmla="*/ 194288 w 376640"/>
                    <a:gd name="connsiteY9" fmla="*/ 171931 h 728170"/>
                    <a:gd name="connsiteX10" fmla="*/ 181263 w 376640"/>
                    <a:gd name="connsiteY10" fmla="*/ 179746 h 728170"/>
                    <a:gd name="connsiteX11" fmla="*/ 172146 w 376640"/>
                    <a:gd name="connsiteY11" fmla="*/ 216217 h 728170"/>
                    <a:gd name="connsiteX12" fmla="*/ 153911 w 376640"/>
                    <a:gd name="connsiteY12" fmla="*/ 216217 h 728170"/>
                    <a:gd name="connsiteX13" fmla="*/ 142188 w 376640"/>
                    <a:gd name="connsiteY13" fmla="*/ 208402 h 728170"/>
                    <a:gd name="connsiteX14" fmla="*/ 131768 w 376640"/>
                    <a:gd name="connsiteY14" fmla="*/ 205796 h 728170"/>
                    <a:gd name="connsiteX15" fmla="*/ 126558 w 376640"/>
                    <a:gd name="connsiteY15" fmla="*/ 209704 h 728170"/>
                    <a:gd name="connsiteX16" fmla="*/ 139583 w 376640"/>
                    <a:gd name="connsiteY16" fmla="*/ 234452 h 728170"/>
                    <a:gd name="connsiteX17" fmla="*/ 133070 w 376640"/>
                    <a:gd name="connsiteY17" fmla="*/ 243570 h 728170"/>
                    <a:gd name="connsiteX18" fmla="*/ 107020 w 376640"/>
                    <a:gd name="connsiteY18" fmla="*/ 247477 h 728170"/>
                    <a:gd name="connsiteX19" fmla="*/ 107020 w 376640"/>
                    <a:gd name="connsiteY19" fmla="*/ 265712 h 728170"/>
                    <a:gd name="connsiteX20" fmla="*/ 78365 w 376640"/>
                    <a:gd name="connsiteY20" fmla="*/ 256594 h 728170"/>
                    <a:gd name="connsiteX21" fmla="*/ 70550 w 376640"/>
                    <a:gd name="connsiteY21" fmla="*/ 246174 h 728170"/>
                    <a:gd name="connsiteX22" fmla="*/ 47105 w 376640"/>
                    <a:gd name="connsiteY22" fmla="*/ 252687 h 728170"/>
                    <a:gd name="connsiteX23" fmla="*/ 52315 w 376640"/>
                    <a:gd name="connsiteY23" fmla="*/ 294367 h 728170"/>
                    <a:gd name="connsiteX24" fmla="*/ 52315 w 376640"/>
                    <a:gd name="connsiteY24" fmla="*/ 315207 h 728170"/>
                    <a:gd name="connsiteX25" fmla="*/ 61432 w 376640"/>
                    <a:gd name="connsiteY25" fmla="*/ 320417 h 728170"/>
                    <a:gd name="connsiteX26" fmla="*/ 100508 w 376640"/>
                    <a:gd name="connsiteY26" fmla="*/ 333442 h 728170"/>
                    <a:gd name="connsiteX27" fmla="*/ 105718 w 376640"/>
                    <a:gd name="connsiteY27" fmla="*/ 332140 h 728170"/>
                    <a:gd name="connsiteX28" fmla="*/ 136978 w 376640"/>
                    <a:gd name="connsiteY28" fmla="*/ 325627 h 728170"/>
                    <a:gd name="connsiteX29" fmla="*/ 146096 w 376640"/>
                    <a:gd name="connsiteY29" fmla="*/ 320417 h 728170"/>
                    <a:gd name="connsiteX30" fmla="*/ 160423 w 376640"/>
                    <a:gd name="connsiteY30" fmla="*/ 315207 h 728170"/>
                    <a:gd name="connsiteX31" fmla="*/ 173448 w 376640"/>
                    <a:gd name="connsiteY31" fmla="*/ 315207 h 728170"/>
                    <a:gd name="connsiteX32" fmla="*/ 187776 w 376640"/>
                    <a:gd name="connsiteY32" fmla="*/ 320417 h 728170"/>
                    <a:gd name="connsiteX33" fmla="*/ 202104 w 376640"/>
                    <a:gd name="connsiteY33" fmla="*/ 333442 h 728170"/>
                    <a:gd name="connsiteX34" fmla="*/ 216431 w 376640"/>
                    <a:gd name="connsiteY34" fmla="*/ 330837 h 728170"/>
                    <a:gd name="connsiteX35" fmla="*/ 238574 w 376640"/>
                    <a:gd name="connsiteY35" fmla="*/ 338652 h 728170"/>
                    <a:gd name="connsiteX36" fmla="*/ 271137 w 376640"/>
                    <a:gd name="connsiteY36" fmla="*/ 332140 h 728170"/>
                    <a:gd name="connsiteX37" fmla="*/ 285464 w 376640"/>
                    <a:gd name="connsiteY37" fmla="*/ 320417 h 728170"/>
                    <a:gd name="connsiteX38" fmla="*/ 297187 w 376640"/>
                    <a:gd name="connsiteY38" fmla="*/ 323022 h 728170"/>
                    <a:gd name="connsiteX39" fmla="*/ 281557 w 376640"/>
                    <a:gd name="connsiteY39" fmla="*/ 343862 h 728170"/>
                    <a:gd name="connsiteX40" fmla="*/ 281557 w 376640"/>
                    <a:gd name="connsiteY40" fmla="*/ 358190 h 728170"/>
                    <a:gd name="connsiteX41" fmla="*/ 275044 w 376640"/>
                    <a:gd name="connsiteY41" fmla="*/ 369913 h 728170"/>
                    <a:gd name="connsiteX42" fmla="*/ 276347 w 376640"/>
                    <a:gd name="connsiteY42" fmla="*/ 381635 h 728170"/>
                    <a:gd name="connsiteX43" fmla="*/ 259414 w 376640"/>
                    <a:gd name="connsiteY43" fmla="*/ 384241 h 728170"/>
                    <a:gd name="connsiteX44" fmla="*/ 252901 w 376640"/>
                    <a:gd name="connsiteY44" fmla="*/ 394661 h 728170"/>
                    <a:gd name="connsiteX45" fmla="*/ 254204 w 376640"/>
                    <a:gd name="connsiteY45" fmla="*/ 412895 h 728170"/>
                    <a:gd name="connsiteX46" fmla="*/ 234666 w 376640"/>
                    <a:gd name="connsiteY46" fmla="*/ 425921 h 728170"/>
                    <a:gd name="connsiteX47" fmla="*/ 267229 w 376640"/>
                    <a:gd name="connsiteY47" fmla="*/ 429828 h 728170"/>
                    <a:gd name="connsiteX48" fmla="*/ 277649 w 376640"/>
                    <a:gd name="connsiteY48" fmla="*/ 425921 h 728170"/>
                    <a:gd name="connsiteX49" fmla="*/ 289372 w 376640"/>
                    <a:gd name="connsiteY49" fmla="*/ 423315 h 728170"/>
                    <a:gd name="connsiteX50" fmla="*/ 294582 w 376640"/>
                    <a:gd name="connsiteY50" fmla="*/ 419408 h 728170"/>
                    <a:gd name="connsiteX51" fmla="*/ 301094 w 376640"/>
                    <a:gd name="connsiteY51" fmla="*/ 429828 h 728170"/>
                    <a:gd name="connsiteX52" fmla="*/ 295884 w 376640"/>
                    <a:gd name="connsiteY52" fmla="*/ 441551 h 728170"/>
                    <a:gd name="connsiteX53" fmla="*/ 286767 w 376640"/>
                    <a:gd name="connsiteY53" fmla="*/ 445458 h 728170"/>
                    <a:gd name="connsiteX54" fmla="*/ 277649 w 376640"/>
                    <a:gd name="connsiteY54" fmla="*/ 459785 h 728170"/>
                    <a:gd name="connsiteX55" fmla="*/ 285464 w 376640"/>
                    <a:gd name="connsiteY55" fmla="*/ 462391 h 728170"/>
                    <a:gd name="connsiteX56" fmla="*/ 295884 w 376640"/>
                    <a:gd name="connsiteY56" fmla="*/ 464995 h 728170"/>
                    <a:gd name="connsiteX57" fmla="*/ 310212 w 376640"/>
                    <a:gd name="connsiteY57" fmla="*/ 470205 h 728170"/>
                    <a:gd name="connsiteX58" fmla="*/ 329750 w 376640"/>
                    <a:gd name="connsiteY58" fmla="*/ 468903 h 728170"/>
                    <a:gd name="connsiteX59" fmla="*/ 346682 w 376640"/>
                    <a:gd name="connsiteY59" fmla="*/ 471508 h 728170"/>
                    <a:gd name="connsiteX60" fmla="*/ 357102 w 376640"/>
                    <a:gd name="connsiteY60" fmla="*/ 466298 h 728170"/>
                    <a:gd name="connsiteX61" fmla="*/ 364917 w 376640"/>
                    <a:gd name="connsiteY61" fmla="*/ 478021 h 728170"/>
                    <a:gd name="connsiteX62" fmla="*/ 310212 w 376640"/>
                    <a:gd name="connsiteY62" fmla="*/ 489743 h 728170"/>
                    <a:gd name="connsiteX63" fmla="*/ 310212 w 376640"/>
                    <a:gd name="connsiteY63" fmla="*/ 507978 h 728170"/>
                    <a:gd name="connsiteX64" fmla="*/ 318027 w 376640"/>
                    <a:gd name="connsiteY64" fmla="*/ 515794 h 728170"/>
                    <a:gd name="connsiteX65" fmla="*/ 310212 w 376640"/>
                    <a:gd name="connsiteY65" fmla="*/ 530122 h 728170"/>
                    <a:gd name="connsiteX66" fmla="*/ 311514 w 376640"/>
                    <a:gd name="connsiteY66" fmla="*/ 540542 h 728170"/>
                    <a:gd name="connsiteX67" fmla="*/ 329750 w 376640"/>
                    <a:gd name="connsiteY67" fmla="*/ 544449 h 728170"/>
                    <a:gd name="connsiteX68" fmla="*/ 329750 w 376640"/>
                    <a:gd name="connsiteY68" fmla="*/ 557474 h 728170"/>
                    <a:gd name="connsiteX69" fmla="*/ 347985 w 376640"/>
                    <a:gd name="connsiteY69" fmla="*/ 560079 h 728170"/>
                    <a:gd name="connsiteX70" fmla="*/ 357102 w 376640"/>
                    <a:gd name="connsiteY70" fmla="*/ 570499 h 728170"/>
                    <a:gd name="connsiteX71" fmla="*/ 376640 w 376640"/>
                    <a:gd name="connsiteY71" fmla="*/ 570499 h 728170"/>
                    <a:gd name="connsiteX72" fmla="*/ 371430 w 376640"/>
                    <a:gd name="connsiteY72" fmla="*/ 580919 h 728170"/>
                    <a:gd name="connsiteX73" fmla="*/ 367522 w 376640"/>
                    <a:gd name="connsiteY73" fmla="*/ 595246 h 728170"/>
                    <a:gd name="connsiteX74" fmla="*/ 353195 w 376640"/>
                    <a:gd name="connsiteY74" fmla="*/ 596549 h 728170"/>
                    <a:gd name="connsiteX75" fmla="*/ 361010 w 376640"/>
                    <a:gd name="connsiteY75" fmla="*/ 608272 h 728170"/>
                    <a:gd name="connsiteX76" fmla="*/ 338867 w 376640"/>
                    <a:gd name="connsiteY76" fmla="*/ 636926 h 728170"/>
                    <a:gd name="connsiteX77" fmla="*/ 355800 w 376640"/>
                    <a:gd name="connsiteY77" fmla="*/ 643439 h 728170"/>
                    <a:gd name="connsiteX78" fmla="*/ 357102 w 376640"/>
                    <a:gd name="connsiteY78" fmla="*/ 652557 h 728170"/>
                    <a:gd name="connsiteX79" fmla="*/ 337565 w 376640"/>
                    <a:gd name="connsiteY79" fmla="*/ 666885 h 728170"/>
                    <a:gd name="connsiteX80" fmla="*/ 321935 w 376640"/>
                    <a:gd name="connsiteY80" fmla="*/ 679910 h 728170"/>
                    <a:gd name="connsiteX81" fmla="*/ 310212 w 376640"/>
                    <a:gd name="connsiteY81" fmla="*/ 681213 h 728170"/>
                    <a:gd name="connsiteX82" fmla="*/ 305002 w 376640"/>
                    <a:gd name="connsiteY82" fmla="*/ 694237 h 728170"/>
                    <a:gd name="connsiteX83" fmla="*/ 282859 w 376640"/>
                    <a:gd name="connsiteY83" fmla="*/ 695540 h 728170"/>
                    <a:gd name="connsiteX84" fmla="*/ 282859 w 376640"/>
                    <a:gd name="connsiteY84" fmla="*/ 708565 h 728170"/>
                    <a:gd name="connsiteX85" fmla="*/ 280254 w 376640"/>
                    <a:gd name="connsiteY85" fmla="*/ 726800 h 728170"/>
                    <a:gd name="connsiteX86" fmla="*/ 265637 w 376640"/>
                    <a:gd name="connsiteY86" fmla="*/ 728170 h 728170"/>
                    <a:gd name="connsiteX87" fmla="*/ 271658 w 376640"/>
                    <a:gd name="connsiteY87" fmla="*/ 723153 h 728170"/>
                    <a:gd name="connsiteX88" fmla="*/ 260717 w 376640"/>
                    <a:gd name="connsiteY88" fmla="*/ 715338 h 728170"/>
                    <a:gd name="connsiteX89" fmla="*/ 260717 w 376640"/>
                    <a:gd name="connsiteY89" fmla="*/ 680952 h 728170"/>
                    <a:gd name="connsiteX90" fmla="*/ 273221 w 376640"/>
                    <a:gd name="connsiteY90" fmla="*/ 657507 h 728170"/>
                    <a:gd name="connsiteX91" fmla="*/ 259154 w 376640"/>
                    <a:gd name="connsiteY91" fmla="*/ 655943 h 728170"/>
                    <a:gd name="connsiteX92" fmla="*/ 245086 w 376640"/>
                    <a:gd name="connsiteY92" fmla="*/ 651254 h 728170"/>
                    <a:gd name="connsiteX93" fmla="*/ 229456 w 376640"/>
                    <a:gd name="connsiteY93" fmla="*/ 652817 h 728170"/>
                    <a:gd name="connsiteX94" fmla="*/ 220078 w 376640"/>
                    <a:gd name="connsiteY94" fmla="*/ 646565 h 728170"/>
                    <a:gd name="connsiteX95" fmla="*/ 195070 w 376640"/>
                    <a:gd name="connsiteY95" fmla="*/ 648128 h 728170"/>
                    <a:gd name="connsiteX96" fmla="*/ 184129 w 376640"/>
                    <a:gd name="connsiteY96" fmla="*/ 677826 h 728170"/>
                    <a:gd name="connsiteX97" fmla="*/ 173188 w 376640"/>
                    <a:gd name="connsiteY97" fmla="*/ 693456 h 728170"/>
                    <a:gd name="connsiteX98" fmla="*/ 151306 w 376640"/>
                    <a:gd name="connsiteY98" fmla="*/ 693456 h 728170"/>
                    <a:gd name="connsiteX99" fmla="*/ 118482 w 376640"/>
                    <a:gd name="connsiteY99" fmla="*/ 693456 h 728170"/>
                    <a:gd name="connsiteX100" fmla="*/ 104415 w 376640"/>
                    <a:gd name="connsiteY100" fmla="*/ 693456 h 728170"/>
                    <a:gd name="connsiteX101" fmla="*/ 96600 w 376640"/>
                    <a:gd name="connsiteY101" fmla="*/ 707523 h 728170"/>
                    <a:gd name="connsiteX102" fmla="*/ 71592 w 376640"/>
                    <a:gd name="connsiteY102" fmla="*/ 699708 h 728170"/>
                    <a:gd name="connsiteX103" fmla="*/ 51273 w 376640"/>
                    <a:gd name="connsiteY103" fmla="*/ 688767 h 728170"/>
                    <a:gd name="connsiteX104" fmla="*/ 59088 w 376640"/>
                    <a:gd name="connsiteY104" fmla="*/ 676263 h 728170"/>
                    <a:gd name="connsiteX105" fmla="*/ 45021 w 376640"/>
                    <a:gd name="connsiteY105" fmla="*/ 660633 h 728170"/>
                    <a:gd name="connsiteX106" fmla="*/ 32517 w 376640"/>
                    <a:gd name="connsiteY106" fmla="*/ 640313 h 728170"/>
                    <a:gd name="connsiteX107" fmla="*/ 13760 w 376640"/>
                    <a:gd name="connsiteY107" fmla="*/ 648128 h 728170"/>
                    <a:gd name="connsiteX108" fmla="*/ 7508 w 376640"/>
                    <a:gd name="connsiteY108" fmla="*/ 657507 h 728170"/>
                    <a:gd name="connsiteX109" fmla="*/ 0 w 376640"/>
                    <a:gd name="connsiteY109" fmla="*/ 663513 h 728170"/>
                    <a:gd name="connsiteX110" fmla="*/ 0 w 376640"/>
                    <a:gd name="connsiteY110" fmla="*/ 88559 h 728170"/>
                    <a:gd name="connsiteX111" fmla="*/ 214 w 376640"/>
                    <a:gd name="connsiteY111" fmla="*/ 88571 h 728170"/>
                    <a:gd name="connsiteX112" fmla="*/ 5424 w 376640"/>
                    <a:gd name="connsiteY112" fmla="*/ 67731 h 728170"/>
                    <a:gd name="connsiteX113" fmla="*/ 23659 w 376640"/>
                    <a:gd name="connsiteY113" fmla="*/ 58613 h 728170"/>
                    <a:gd name="connsiteX114" fmla="*/ 32777 w 376640"/>
                    <a:gd name="connsiteY114" fmla="*/ 49495 h 728170"/>
                    <a:gd name="connsiteX115" fmla="*/ 40592 w 376640"/>
                    <a:gd name="connsiteY115" fmla="*/ 39075 h 728170"/>
                    <a:gd name="connsiteX116" fmla="*/ 44500 w 376640"/>
                    <a:gd name="connsiteY116" fmla="*/ 29958 h 728170"/>
                    <a:gd name="connsiteX117" fmla="*/ 45802 w 376640"/>
                    <a:gd name="connsiteY117" fmla="*/ 20840 h 728170"/>
                    <a:gd name="connsiteX118" fmla="*/ 67945 w 376640"/>
                    <a:gd name="connsiteY118" fmla="*/ 10420 h 728170"/>
                    <a:gd name="connsiteX119" fmla="*/ 79667 w 376640"/>
                    <a:gd name="connsiteY119" fmla="*/ 7815 h 728170"/>
                    <a:gd name="connsiteX120" fmla="*/ 93995 w 376640"/>
                    <a:gd name="connsiteY120" fmla="*/ 7815 h 728170"/>
                    <a:gd name="connsiteX0" fmla="*/ 418414 w 694546"/>
                    <a:gd name="connsiteY0" fmla="*/ 0 h 728170"/>
                    <a:gd name="connsiteX1" fmla="*/ 437951 w 694546"/>
                    <a:gd name="connsiteY1" fmla="*/ 9118 h 728170"/>
                    <a:gd name="connsiteX2" fmla="*/ 457489 w 694546"/>
                    <a:gd name="connsiteY2" fmla="*/ 18235 h 728170"/>
                    <a:gd name="connsiteX3" fmla="*/ 492657 w 694546"/>
                    <a:gd name="connsiteY3" fmla="*/ 46890 h 728170"/>
                    <a:gd name="connsiteX4" fmla="*/ 497867 w 694546"/>
                    <a:gd name="connsiteY4" fmla="*/ 65126 h 728170"/>
                    <a:gd name="connsiteX5" fmla="*/ 512194 w 694546"/>
                    <a:gd name="connsiteY5" fmla="*/ 79453 h 728170"/>
                    <a:gd name="connsiteX6" fmla="*/ 513497 w 694546"/>
                    <a:gd name="connsiteY6" fmla="*/ 115923 h 728170"/>
                    <a:gd name="connsiteX7" fmla="*/ 501774 w 694546"/>
                    <a:gd name="connsiteY7" fmla="*/ 139369 h 728170"/>
                    <a:gd name="connsiteX8" fmla="*/ 512194 w 694546"/>
                    <a:gd name="connsiteY8" fmla="*/ 158906 h 728170"/>
                    <a:gd name="connsiteX9" fmla="*/ 512194 w 694546"/>
                    <a:gd name="connsiteY9" fmla="*/ 171931 h 728170"/>
                    <a:gd name="connsiteX10" fmla="*/ 499169 w 694546"/>
                    <a:gd name="connsiteY10" fmla="*/ 179746 h 728170"/>
                    <a:gd name="connsiteX11" fmla="*/ 490052 w 694546"/>
                    <a:gd name="connsiteY11" fmla="*/ 216217 h 728170"/>
                    <a:gd name="connsiteX12" fmla="*/ 471817 w 694546"/>
                    <a:gd name="connsiteY12" fmla="*/ 216217 h 728170"/>
                    <a:gd name="connsiteX13" fmla="*/ 460094 w 694546"/>
                    <a:gd name="connsiteY13" fmla="*/ 208402 h 728170"/>
                    <a:gd name="connsiteX14" fmla="*/ 449674 w 694546"/>
                    <a:gd name="connsiteY14" fmla="*/ 205796 h 728170"/>
                    <a:gd name="connsiteX15" fmla="*/ 444464 w 694546"/>
                    <a:gd name="connsiteY15" fmla="*/ 209704 h 728170"/>
                    <a:gd name="connsiteX16" fmla="*/ 457489 w 694546"/>
                    <a:gd name="connsiteY16" fmla="*/ 234452 h 728170"/>
                    <a:gd name="connsiteX17" fmla="*/ 450976 w 694546"/>
                    <a:gd name="connsiteY17" fmla="*/ 243570 h 728170"/>
                    <a:gd name="connsiteX18" fmla="*/ 424926 w 694546"/>
                    <a:gd name="connsiteY18" fmla="*/ 247477 h 728170"/>
                    <a:gd name="connsiteX19" fmla="*/ 424926 w 694546"/>
                    <a:gd name="connsiteY19" fmla="*/ 265712 h 728170"/>
                    <a:gd name="connsiteX20" fmla="*/ 396271 w 694546"/>
                    <a:gd name="connsiteY20" fmla="*/ 256594 h 728170"/>
                    <a:gd name="connsiteX21" fmla="*/ 388456 w 694546"/>
                    <a:gd name="connsiteY21" fmla="*/ 246174 h 728170"/>
                    <a:gd name="connsiteX22" fmla="*/ 365011 w 694546"/>
                    <a:gd name="connsiteY22" fmla="*/ 252687 h 728170"/>
                    <a:gd name="connsiteX23" fmla="*/ 370221 w 694546"/>
                    <a:gd name="connsiteY23" fmla="*/ 294367 h 728170"/>
                    <a:gd name="connsiteX24" fmla="*/ 370221 w 694546"/>
                    <a:gd name="connsiteY24" fmla="*/ 315207 h 728170"/>
                    <a:gd name="connsiteX25" fmla="*/ 379338 w 694546"/>
                    <a:gd name="connsiteY25" fmla="*/ 320417 h 728170"/>
                    <a:gd name="connsiteX26" fmla="*/ 418414 w 694546"/>
                    <a:gd name="connsiteY26" fmla="*/ 333442 h 728170"/>
                    <a:gd name="connsiteX27" fmla="*/ 423624 w 694546"/>
                    <a:gd name="connsiteY27" fmla="*/ 332140 h 728170"/>
                    <a:gd name="connsiteX28" fmla="*/ 454884 w 694546"/>
                    <a:gd name="connsiteY28" fmla="*/ 325627 h 728170"/>
                    <a:gd name="connsiteX29" fmla="*/ 464002 w 694546"/>
                    <a:gd name="connsiteY29" fmla="*/ 320417 h 728170"/>
                    <a:gd name="connsiteX30" fmla="*/ 478329 w 694546"/>
                    <a:gd name="connsiteY30" fmla="*/ 315207 h 728170"/>
                    <a:gd name="connsiteX31" fmla="*/ 491354 w 694546"/>
                    <a:gd name="connsiteY31" fmla="*/ 315207 h 728170"/>
                    <a:gd name="connsiteX32" fmla="*/ 505682 w 694546"/>
                    <a:gd name="connsiteY32" fmla="*/ 320417 h 728170"/>
                    <a:gd name="connsiteX33" fmla="*/ 520010 w 694546"/>
                    <a:gd name="connsiteY33" fmla="*/ 333442 h 728170"/>
                    <a:gd name="connsiteX34" fmla="*/ 534337 w 694546"/>
                    <a:gd name="connsiteY34" fmla="*/ 330837 h 728170"/>
                    <a:gd name="connsiteX35" fmla="*/ 556480 w 694546"/>
                    <a:gd name="connsiteY35" fmla="*/ 338652 h 728170"/>
                    <a:gd name="connsiteX36" fmla="*/ 589043 w 694546"/>
                    <a:gd name="connsiteY36" fmla="*/ 332140 h 728170"/>
                    <a:gd name="connsiteX37" fmla="*/ 603370 w 694546"/>
                    <a:gd name="connsiteY37" fmla="*/ 320417 h 728170"/>
                    <a:gd name="connsiteX38" fmla="*/ 615093 w 694546"/>
                    <a:gd name="connsiteY38" fmla="*/ 323022 h 728170"/>
                    <a:gd name="connsiteX39" fmla="*/ 599463 w 694546"/>
                    <a:gd name="connsiteY39" fmla="*/ 343862 h 728170"/>
                    <a:gd name="connsiteX40" fmla="*/ 599463 w 694546"/>
                    <a:gd name="connsiteY40" fmla="*/ 358190 h 728170"/>
                    <a:gd name="connsiteX41" fmla="*/ 592950 w 694546"/>
                    <a:gd name="connsiteY41" fmla="*/ 369913 h 728170"/>
                    <a:gd name="connsiteX42" fmla="*/ 594253 w 694546"/>
                    <a:gd name="connsiteY42" fmla="*/ 381635 h 728170"/>
                    <a:gd name="connsiteX43" fmla="*/ 577320 w 694546"/>
                    <a:gd name="connsiteY43" fmla="*/ 384241 h 728170"/>
                    <a:gd name="connsiteX44" fmla="*/ 570807 w 694546"/>
                    <a:gd name="connsiteY44" fmla="*/ 394661 h 728170"/>
                    <a:gd name="connsiteX45" fmla="*/ 572110 w 694546"/>
                    <a:gd name="connsiteY45" fmla="*/ 412895 h 728170"/>
                    <a:gd name="connsiteX46" fmla="*/ 552572 w 694546"/>
                    <a:gd name="connsiteY46" fmla="*/ 425921 h 728170"/>
                    <a:gd name="connsiteX47" fmla="*/ 585135 w 694546"/>
                    <a:gd name="connsiteY47" fmla="*/ 429828 h 728170"/>
                    <a:gd name="connsiteX48" fmla="*/ 595555 w 694546"/>
                    <a:gd name="connsiteY48" fmla="*/ 425921 h 728170"/>
                    <a:gd name="connsiteX49" fmla="*/ 607278 w 694546"/>
                    <a:gd name="connsiteY49" fmla="*/ 423315 h 728170"/>
                    <a:gd name="connsiteX50" fmla="*/ 612488 w 694546"/>
                    <a:gd name="connsiteY50" fmla="*/ 419408 h 728170"/>
                    <a:gd name="connsiteX51" fmla="*/ 619000 w 694546"/>
                    <a:gd name="connsiteY51" fmla="*/ 429828 h 728170"/>
                    <a:gd name="connsiteX52" fmla="*/ 613790 w 694546"/>
                    <a:gd name="connsiteY52" fmla="*/ 441551 h 728170"/>
                    <a:gd name="connsiteX53" fmla="*/ 604673 w 694546"/>
                    <a:gd name="connsiteY53" fmla="*/ 445458 h 728170"/>
                    <a:gd name="connsiteX54" fmla="*/ 595555 w 694546"/>
                    <a:gd name="connsiteY54" fmla="*/ 459785 h 728170"/>
                    <a:gd name="connsiteX55" fmla="*/ 603370 w 694546"/>
                    <a:gd name="connsiteY55" fmla="*/ 462391 h 728170"/>
                    <a:gd name="connsiteX56" fmla="*/ 613790 w 694546"/>
                    <a:gd name="connsiteY56" fmla="*/ 464995 h 728170"/>
                    <a:gd name="connsiteX57" fmla="*/ 628118 w 694546"/>
                    <a:gd name="connsiteY57" fmla="*/ 470205 h 728170"/>
                    <a:gd name="connsiteX58" fmla="*/ 647656 w 694546"/>
                    <a:gd name="connsiteY58" fmla="*/ 468903 h 728170"/>
                    <a:gd name="connsiteX59" fmla="*/ 664588 w 694546"/>
                    <a:gd name="connsiteY59" fmla="*/ 471508 h 728170"/>
                    <a:gd name="connsiteX60" fmla="*/ 675008 w 694546"/>
                    <a:gd name="connsiteY60" fmla="*/ 466298 h 728170"/>
                    <a:gd name="connsiteX61" fmla="*/ 682823 w 694546"/>
                    <a:gd name="connsiteY61" fmla="*/ 478021 h 728170"/>
                    <a:gd name="connsiteX62" fmla="*/ 628118 w 694546"/>
                    <a:gd name="connsiteY62" fmla="*/ 489743 h 728170"/>
                    <a:gd name="connsiteX63" fmla="*/ 628118 w 694546"/>
                    <a:gd name="connsiteY63" fmla="*/ 507978 h 728170"/>
                    <a:gd name="connsiteX64" fmla="*/ 635933 w 694546"/>
                    <a:gd name="connsiteY64" fmla="*/ 515794 h 728170"/>
                    <a:gd name="connsiteX65" fmla="*/ 628118 w 694546"/>
                    <a:gd name="connsiteY65" fmla="*/ 530122 h 728170"/>
                    <a:gd name="connsiteX66" fmla="*/ 629420 w 694546"/>
                    <a:gd name="connsiteY66" fmla="*/ 540542 h 728170"/>
                    <a:gd name="connsiteX67" fmla="*/ 647656 w 694546"/>
                    <a:gd name="connsiteY67" fmla="*/ 544449 h 728170"/>
                    <a:gd name="connsiteX68" fmla="*/ 647656 w 694546"/>
                    <a:gd name="connsiteY68" fmla="*/ 557474 h 728170"/>
                    <a:gd name="connsiteX69" fmla="*/ 665891 w 694546"/>
                    <a:gd name="connsiteY69" fmla="*/ 560079 h 728170"/>
                    <a:gd name="connsiteX70" fmla="*/ 675008 w 694546"/>
                    <a:gd name="connsiteY70" fmla="*/ 570499 h 728170"/>
                    <a:gd name="connsiteX71" fmla="*/ 694546 w 694546"/>
                    <a:gd name="connsiteY71" fmla="*/ 570499 h 728170"/>
                    <a:gd name="connsiteX72" fmla="*/ 689336 w 694546"/>
                    <a:gd name="connsiteY72" fmla="*/ 580919 h 728170"/>
                    <a:gd name="connsiteX73" fmla="*/ 685428 w 694546"/>
                    <a:gd name="connsiteY73" fmla="*/ 595246 h 728170"/>
                    <a:gd name="connsiteX74" fmla="*/ 671101 w 694546"/>
                    <a:gd name="connsiteY74" fmla="*/ 596549 h 728170"/>
                    <a:gd name="connsiteX75" fmla="*/ 678916 w 694546"/>
                    <a:gd name="connsiteY75" fmla="*/ 608272 h 728170"/>
                    <a:gd name="connsiteX76" fmla="*/ 656773 w 694546"/>
                    <a:gd name="connsiteY76" fmla="*/ 636926 h 728170"/>
                    <a:gd name="connsiteX77" fmla="*/ 673706 w 694546"/>
                    <a:gd name="connsiteY77" fmla="*/ 643439 h 728170"/>
                    <a:gd name="connsiteX78" fmla="*/ 675008 w 694546"/>
                    <a:gd name="connsiteY78" fmla="*/ 652557 h 728170"/>
                    <a:gd name="connsiteX79" fmla="*/ 655471 w 694546"/>
                    <a:gd name="connsiteY79" fmla="*/ 666885 h 728170"/>
                    <a:gd name="connsiteX80" fmla="*/ 639841 w 694546"/>
                    <a:gd name="connsiteY80" fmla="*/ 679910 h 728170"/>
                    <a:gd name="connsiteX81" fmla="*/ 628118 w 694546"/>
                    <a:gd name="connsiteY81" fmla="*/ 681213 h 728170"/>
                    <a:gd name="connsiteX82" fmla="*/ 622908 w 694546"/>
                    <a:gd name="connsiteY82" fmla="*/ 694237 h 728170"/>
                    <a:gd name="connsiteX83" fmla="*/ 600765 w 694546"/>
                    <a:gd name="connsiteY83" fmla="*/ 695540 h 728170"/>
                    <a:gd name="connsiteX84" fmla="*/ 600765 w 694546"/>
                    <a:gd name="connsiteY84" fmla="*/ 708565 h 728170"/>
                    <a:gd name="connsiteX85" fmla="*/ 598160 w 694546"/>
                    <a:gd name="connsiteY85" fmla="*/ 726800 h 728170"/>
                    <a:gd name="connsiteX86" fmla="*/ 583543 w 694546"/>
                    <a:gd name="connsiteY86" fmla="*/ 728170 h 728170"/>
                    <a:gd name="connsiteX87" fmla="*/ 589564 w 694546"/>
                    <a:gd name="connsiteY87" fmla="*/ 723153 h 728170"/>
                    <a:gd name="connsiteX88" fmla="*/ 578623 w 694546"/>
                    <a:gd name="connsiteY88" fmla="*/ 715338 h 728170"/>
                    <a:gd name="connsiteX89" fmla="*/ 578623 w 694546"/>
                    <a:gd name="connsiteY89" fmla="*/ 680952 h 728170"/>
                    <a:gd name="connsiteX90" fmla="*/ 591127 w 694546"/>
                    <a:gd name="connsiteY90" fmla="*/ 657507 h 728170"/>
                    <a:gd name="connsiteX91" fmla="*/ 577060 w 694546"/>
                    <a:gd name="connsiteY91" fmla="*/ 655943 h 728170"/>
                    <a:gd name="connsiteX92" fmla="*/ 562992 w 694546"/>
                    <a:gd name="connsiteY92" fmla="*/ 651254 h 728170"/>
                    <a:gd name="connsiteX93" fmla="*/ 547362 w 694546"/>
                    <a:gd name="connsiteY93" fmla="*/ 652817 h 728170"/>
                    <a:gd name="connsiteX94" fmla="*/ 537984 w 694546"/>
                    <a:gd name="connsiteY94" fmla="*/ 646565 h 728170"/>
                    <a:gd name="connsiteX95" fmla="*/ 512976 w 694546"/>
                    <a:gd name="connsiteY95" fmla="*/ 648128 h 728170"/>
                    <a:gd name="connsiteX96" fmla="*/ 502035 w 694546"/>
                    <a:gd name="connsiteY96" fmla="*/ 677826 h 728170"/>
                    <a:gd name="connsiteX97" fmla="*/ 491094 w 694546"/>
                    <a:gd name="connsiteY97" fmla="*/ 693456 h 728170"/>
                    <a:gd name="connsiteX98" fmla="*/ 469212 w 694546"/>
                    <a:gd name="connsiteY98" fmla="*/ 693456 h 728170"/>
                    <a:gd name="connsiteX99" fmla="*/ 436388 w 694546"/>
                    <a:gd name="connsiteY99" fmla="*/ 693456 h 728170"/>
                    <a:gd name="connsiteX100" fmla="*/ 422321 w 694546"/>
                    <a:gd name="connsiteY100" fmla="*/ 693456 h 728170"/>
                    <a:gd name="connsiteX101" fmla="*/ 414506 w 694546"/>
                    <a:gd name="connsiteY101" fmla="*/ 707523 h 728170"/>
                    <a:gd name="connsiteX102" fmla="*/ 389498 w 694546"/>
                    <a:gd name="connsiteY102" fmla="*/ 699708 h 728170"/>
                    <a:gd name="connsiteX103" fmla="*/ 369179 w 694546"/>
                    <a:gd name="connsiteY103" fmla="*/ 688767 h 728170"/>
                    <a:gd name="connsiteX104" fmla="*/ 376994 w 694546"/>
                    <a:gd name="connsiteY104" fmla="*/ 676263 h 728170"/>
                    <a:gd name="connsiteX105" fmla="*/ 362927 w 694546"/>
                    <a:gd name="connsiteY105" fmla="*/ 660633 h 728170"/>
                    <a:gd name="connsiteX106" fmla="*/ 350423 w 694546"/>
                    <a:gd name="connsiteY106" fmla="*/ 640313 h 728170"/>
                    <a:gd name="connsiteX107" fmla="*/ 331666 w 694546"/>
                    <a:gd name="connsiteY107" fmla="*/ 648128 h 728170"/>
                    <a:gd name="connsiteX108" fmla="*/ 325414 w 694546"/>
                    <a:gd name="connsiteY108" fmla="*/ 657507 h 728170"/>
                    <a:gd name="connsiteX109" fmla="*/ 317906 w 694546"/>
                    <a:gd name="connsiteY109" fmla="*/ 663513 h 728170"/>
                    <a:gd name="connsiteX110" fmla="*/ 0 w 694546"/>
                    <a:gd name="connsiteY110" fmla="*/ 254789 h 728170"/>
                    <a:gd name="connsiteX111" fmla="*/ 317906 w 694546"/>
                    <a:gd name="connsiteY111" fmla="*/ 88559 h 728170"/>
                    <a:gd name="connsiteX112" fmla="*/ 318120 w 694546"/>
                    <a:gd name="connsiteY112" fmla="*/ 88571 h 728170"/>
                    <a:gd name="connsiteX113" fmla="*/ 323330 w 694546"/>
                    <a:gd name="connsiteY113" fmla="*/ 67731 h 728170"/>
                    <a:gd name="connsiteX114" fmla="*/ 341565 w 694546"/>
                    <a:gd name="connsiteY114" fmla="*/ 58613 h 728170"/>
                    <a:gd name="connsiteX115" fmla="*/ 350683 w 694546"/>
                    <a:gd name="connsiteY115" fmla="*/ 49495 h 728170"/>
                    <a:gd name="connsiteX116" fmla="*/ 358498 w 694546"/>
                    <a:gd name="connsiteY116" fmla="*/ 39075 h 728170"/>
                    <a:gd name="connsiteX117" fmla="*/ 362406 w 694546"/>
                    <a:gd name="connsiteY117" fmla="*/ 29958 h 728170"/>
                    <a:gd name="connsiteX118" fmla="*/ 363708 w 694546"/>
                    <a:gd name="connsiteY118" fmla="*/ 20840 h 728170"/>
                    <a:gd name="connsiteX119" fmla="*/ 385851 w 694546"/>
                    <a:gd name="connsiteY119" fmla="*/ 10420 h 728170"/>
                    <a:gd name="connsiteX120" fmla="*/ 397573 w 694546"/>
                    <a:gd name="connsiteY120" fmla="*/ 7815 h 728170"/>
                    <a:gd name="connsiteX121" fmla="*/ 411901 w 694546"/>
                    <a:gd name="connsiteY121" fmla="*/ 7815 h 728170"/>
                    <a:gd name="connsiteX122" fmla="*/ 418414 w 694546"/>
                    <a:gd name="connsiteY122" fmla="*/ 0 h 728170"/>
                    <a:gd name="connsiteX0" fmla="*/ 0 w 694546"/>
                    <a:gd name="connsiteY0" fmla="*/ 254789 h 728170"/>
                    <a:gd name="connsiteX1" fmla="*/ 317906 w 694546"/>
                    <a:gd name="connsiteY1" fmla="*/ 88559 h 728170"/>
                    <a:gd name="connsiteX2" fmla="*/ 318120 w 694546"/>
                    <a:gd name="connsiteY2" fmla="*/ 88571 h 728170"/>
                    <a:gd name="connsiteX3" fmla="*/ 323330 w 694546"/>
                    <a:gd name="connsiteY3" fmla="*/ 67731 h 728170"/>
                    <a:gd name="connsiteX4" fmla="*/ 341565 w 694546"/>
                    <a:gd name="connsiteY4" fmla="*/ 58613 h 728170"/>
                    <a:gd name="connsiteX5" fmla="*/ 350683 w 694546"/>
                    <a:gd name="connsiteY5" fmla="*/ 49495 h 728170"/>
                    <a:gd name="connsiteX6" fmla="*/ 358498 w 694546"/>
                    <a:gd name="connsiteY6" fmla="*/ 39075 h 728170"/>
                    <a:gd name="connsiteX7" fmla="*/ 362406 w 694546"/>
                    <a:gd name="connsiteY7" fmla="*/ 29958 h 728170"/>
                    <a:gd name="connsiteX8" fmla="*/ 363708 w 694546"/>
                    <a:gd name="connsiteY8" fmla="*/ 20840 h 728170"/>
                    <a:gd name="connsiteX9" fmla="*/ 385851 w 694546"/>
                    <a:gd name="connsiteY9" fmla="*/ 10420 h 728170"/>
                    <a:gd name="connsiteX10" fmla="*/ 397573 w 694546"/>
                    <a:gd name="connsiteY10" fmla="*/ 7815 h 728170"/>
                    <a:gd name="connsiteX11" fmla="*/ 411901 w 694546"/>
                    <a:gd name="connsiteY11" fmla="*/ 7815 h 728170"/>
                    <a:gd name="connsiteX12" fmla="*/ 418414 w 694546"/>
                    <a:gd name="connsiteY12" fmla="*/ 0 h 728170"/>
                    <a:gd name="connsiteX13" fmla="*/ 437951 w 694546"/>
                    <a:gd name="connsiteY13" fmla="*/ 9118 h 728170"/>
                    <a:gd name="connsiteX14" fmla="*/ 457489 w 694546"/>
                    <a:gd name="connsiteY14" fmla="*/ 18235 h 728170"/>
                    <a:gd name="connsiteX15" fmla="*/ 492657 w 694546"/>
                    <a:gd name="connsiteY15" fmla="*/ 46890 h 728170"/>
                    <a:gd name="connsiteX16" fmla="*/ 497867 w 694546"/>
                    <a:gd name="connsiteY16" fmla="*/ 65126 h 728170"/>
                    <a:gd name="connsiteX17" fmla="*/ 512194 w 694546"/>
                    <a:gd name="connsiteY17" fmla="*/ 79453 h 728170"/>
                    <a:gd name="connsiteX18" fmla="*/ 513497 w 694546"/>
                    <a:gd name="connsiteY18" fmla="*/ 115923 h 728170"/>
                    <a:gd name="connsiteX19" fmla="*/ 501774 w 694546"/>
                    <a:gd name="connsiteY19" fmla="*/ 139369 h 728170"/>
                    <a:gd name="connsiteX20" fmla="*/ 512194 w 694546"/>
                    <a:gd name="connsiteY20" fmla="*/ 158906 h 728170"/>
                    <a:gd name="connsiteX21" fmla="*/ 512194 w 694546"/>
                    <a:gd name="connsiteY21" fmla="*/ 171931 h 728170"/>
                    <a:gd name="connsiteX22" fmla="*/ 499169 w 694546"/>
                    <a:gd name="connsiteY22" fmla="*/ 179746 h 728170"/>
                    <a:gd name="connsiteX23" fmla="*/ 490052 w 694546"/>
                    <a:gd name="connsiteY23" fmla="*/ 216217 h 728170"/>
                    <a:gd name="connsiteX24" fmla="*/ 471817 w 694546"/>
                    <a:gd name="connsiteY24" fmla="*/ 216217 h 728170"/>
                    <a:gd name="connsiteX25" fmla="*/ 460094 w 694546"/>
                    <a:gd name="connsiteY25" fmla="*/ 208402 h 728170"/>
                    <a:gd name="connsiteX26" fmla="*/ 449674 w 694546"/>
                    <a:gd name="connsiteY26" fmla="*/ 205796 h 728170"/>
                    <a:gd name="connsiteX27" fmla="*/ 444464 w 694546"/>
                    <a:gd name="connsiteY27" fmla="*/ 209704 h 728170"/>
                    <a:gd name="connsiteX28" fmla="*/ 457489 w 694546"/>
                    <a:gd name="connsiteY28" fmla="*/ 234452 h 728170"/>
                    <a:gd name="connsiteX29" fmla="*/ 450976 w 694546"/>
                    <a:gd name="connsiteY29" fmla="*/ 243570 h 728170"/>
                    <a:gd name="connsiteX30" fmla="*/ 424926 w 694546"/>
                    <a:gd name="connsiteY30" fmla="*/ 247477 h 728170"/>
                    <a:gd name="connsiteX31" fmla="*/ 424926 w 694546"/>
                    <a:gd name="connsiteY31" fmla="*/ 265712 h 728170"/>
                    <a:gd name="connsiteX32" fmla="*/ 396271 w 694546"/>
                    <a:gd name="connsiteY32" fmla="*/ 256594 h 728170"/>
                    <a:gd name="connsiteX33" fmla="*/ 388456 w 694546"/>
                    <a:gd name="connsiteY33" fmla="*/ 246174 h 728170"/>
                    <a:gd name="connsiteX34" fmla="*/ 365011 w 694546"/>
                    <a:gd name="connsiteY34" fmla="*/ 252687 h 728170"/>
                    <a:gd name="connsiteX35" fmla="*/ 370221 w 694546"/>
                    <a:gd name="connsiteY35" fmla="*/ 294367 h 728170"/>
                    <a:gd name="connsiteX36" fmla="*/ 370221 w 694546"/>
                    <a:gd name="connsiteY36" fmla="*/ 315207 h 728170"/>
                    <a:gd name="connsiteX37" fmla="*/ 379338 w 694546"/>
                    <a:gd name="connsiteY37" fmla="*/ 320417 h 728170"/>
                    <a:gd name="connsiteX38" fmla="*/ 418414 w 694546"/>
                    <a:gd name="connsiteY38" fmla="*/ 333442 h 728170"/>
                    <a:gd name="connsiteX39" fmla="*/ 423624 w 694546"/>
                    <a:gd name="connsiteY39" fmla="*/ 332140 h 728170"/>
                    <a:gd name="connsiteX40" fmla="*/ 454884 w 694546"/>
                    <a:gd name="connsiteY40" fmla="*/ 325627 h 728170"/>
                    <a:gd name="connsiteX41" fmla="*/ 464002 w 694546"/>
                    <a:gd name="connsiteY41" fmla="*/ 320417 h 728170"/>
                    <a:gd name="connsiteX42" fmla="*/ 478329 w 694546"/>
                    <a:gd name="connsiteY42" fmla="*/ 315207 h 728170"/>
                    <a:gd name="connsiteX43" fmla="*/ 491354 w 694546"/>
                    <a:gd name="connsiteY43" fmla="*/ 315207 h 728170"/>
                    <a:gd name="connsiteX44" fmla="*/ 505682 w 694546"/>
                    <a:gd name="connsiteY44" fmla="*/ 320417 h 728170"/>
                    <a:gd name="connsiteX45" fmla="*/ 520010 w 694546"/>
                    <a:gd name="connsiteY45" fmla="*/ 333442 h 728170"/>
                    <a:gd name="connsiteX46" fmla="*/ 534337 w 694546"/>
                    <a:gd name="connsiteY46" fmla="*/ 330837 h 728170"/>
                    <a:gd name="connsiteX47" fmla="*/ 556480 w 694546"/>
                    <a:gd name="connsiteY47" fmla="*/ 338652 h 728170"/>
                    <a:gd name="connsiteX48" fmla="*/ 589043 w 694546"/>
                    <a:gd name="connsiteY48" fmla="*/ 332140 h 728170"/>
                    <a:gd name="connsiteX49" fmla="*/ 603370 w 694546"/>
                    <a:gd name="connsiteY49" fmla="*/ 320417 h 728170"/>
                    <a:gd name="connsiteX50" fmla="*/ 615093 w 694546"/>
                    <a:gd name="connsiteY50" fmla="*/ 323022 h 728170"/>
                    <a:gd name="connsiteX51" fmla="*/ 599463 w 694546"/>
                    <a:gd name="connsiteY51" fmla="*/ 343862 h 728170"/>
                    <a:gd name="connsiteX52" fmla="*/ 599463 w 694546"/>
                    <a:gd name="connsiteY52" fmla="*/ 358190 h 728170"/>
                    <a:gd name="connsiteX53" fmla="*/ 592950 w 694546"/>
                    <a:gd name="connsiteY53" fmla="*/ 369913 h 728170"/>
                    <a:gd name="connsiteX54" fmla="*/ 594253 w 694546"/>
                    <a:gd name="connsiteY54" fmla="*/ 381635 h 728170"/>
                    <a:gd name="connsiteX55" fmla="*/ 577320 w 694546"/>
                    <a:gd name="connsiteY55" fmla="*/ 384241 h 728170"/>
                    <a:gd name="connsiteX56" fmla="*/ 570807 w 694546"/>
                    <a:gd name="connsiteY56" fmla="*/ 394661 h 728170"/>
                    <a:gd name="connsiteX57" fmla="*/ 572110 w 694546"/>
                    <a:gd name="connsiteY57" fmla="*/ 412895 h 728170"/>
                    <a:gd name="connsiteX58" fmla="*/ 552572 w 694546"/>
                    <a:gd name="connsiteY58" fmla="*/ 425921 h 728170"/>
                    <a:gd name="connsiteX59" fmla="*/ 585135 w 694546"/>
                    <a:gd name="connsiteY59" fmla="*/ 429828 h 728170"/>
                    <a:gd name="connsiteX60" fmla="*/ 595555 w 694546"/>
                    <a:gd name="connsiteY60" fmla="*/ 425921 h 728170"/>
                    <a:gd name="connsiteX61" fmla="*/ 607278 w 694546"/>
                    <a:gd name="connsiteY61" fmla="*/ 423315 h 728170"/>
                    <a:gd name="connsiteX62" fmla="*/ 612488 w 694546"/>
                    <a:gd name="connsiteY62" fmla="*/ 419408 h 728170"/>
                    <a:gd name="connsiteX63" fmla="*/ 619000 w 694546"/>
                    <a:gd name="connsiteY63" fmla="*/ 429828 h 728170"/>
                    <a:gd name="connsiteX64" fmla="*/ 613790 w 694546"/>
                    <a:gd name="connsiteY64" fmla="*/ 441551 h 728170"/>
                    <a:gd name="connsiteX65" fmla="*/ 604673 w 694546"/>
                    <a:gd name="connsiteY65" fmla="*/ 445458 h 728170"/>
                    <a:gd name="connsiteX66" fmla="*/ 595555 w 694546"/>
                    <a:gd name="connsiteY66" fmla="*/ 459785 h 728170"/>
                    <a:gd name="connsiteX67" fmla="*/ 603370 w 694546"/>
                    <a:gd name="connsiteY67" fmla="*/ 462391 h 728170"/>
                    <a:gd name="connsiteX68" fmla="*/ 613790 w 694546"/>
                    <a:gd name="connsiteY68" fmla="*/ 464995 h 728170"/>
                    <a:gd name="connsiteX69" fmla="*/ 628118 w 694546"/>
                    <a:gd name="connsiteY69" fmla="*/ 470205 h 728170"/>
                    <a:gd name="connsiteX70" fmla="*/ 647656 w 694546"/>
                    <a:gd name="connsiteY70" fmla="*/ 468903 h 728170"/>
                    <a:gd name="connsiteX71" fmla="*/ 664588 w 694546"/>
                    <a:gd name="connsiteY71" fmla="*/ 471508 h 728170"/>
                    <a:gd name="connsiteX72" fmla="*/ 675008 w 694546"/>
                    <a:gd name="connsiteY72" fmla="*/ 466298 h 728170"/>
                    <a:gd name="connsiteX73" fmla="*/ 682823 w 694546"/>
                    <a:gd name="connsiteY73" fmla="*/ 478021 h 728170"/>
                    <a:gd name="connsiteX74" fmla="*/ 628118 w 694546"/>
                    <a:gd name="connsiteY74" fmla="*/ 489743 h 728170"/>
                    <a:gd name="connsiteX75" fmla="*/ 628118 w 694546"/>
                    <a:gd name="connsiteY75" fmla="*/ 507978 h 728170"/>
                    <a:gd name="connsiteX76" fmla="*/ 635933 w 694546"/>
                    <a:gd name="connsiteY76" fmla="*/ 515794 h 728170"/>
                    <a:gd name="connsiteX77" fmla="*/ 628118 w 694546"/>
                    <a:gd name="connsiteY77" fmla="*/ 530122 h 728170"/>
                    <a:gd name="connsiteX78" fmla="*/ 629420 w 694546"/>
                    <a:gd name="connsiteY78" fmla="*/ 540542 h 728170"/>
                    <a:gd name="connsiteX79" fmla="*/ 647656 w 694546"/>
                    <a:gd name="connsiteY79" fmla="*/ 544449 h 728170"/>
                    <a:gd name="connsiteX80" fmla="*/ 647656 w 694546"/>
                    <a:gd name="connsiteY80" fmla="*/ 557474 h 728170"/>
                    <a:gd name="connsiteX81" fmla="*/ 665891 w 694546"/>
                    <a:gd name="connsiteY81" fmla="*/ 560079 h 728170"/>
                    <a:gd name="connsiteX82" fmla="*/ 675008 w 694546"/>
                    <a:gd name="connsiteY82" fmla="*/ 570499 h 728170"/>
                    <a:gd name="connsiteX83" fmla="*/ 694546 w 694546"/>
                    <a:gd name="connsiteY83" fmla="*/ 570499 h 728170"/>
                    <a:gd name="connsiteX84" fmla="*/ 689336 w 694546"/>
                    <a:gd name="connsiteY84" fmla="*/ 580919 h 728170"/>
                    <a:gd name="connsiteX85" fmla="*/ 685428 w 694546"/>
                    <a:gd name="connsiteY85" fmla="*/ 595246 h 728170"/>
                    <a:gd name="connsiteX86" fmla="*/ 671101 w 694546"/>
                    <a:gd name="connsiteY86" fmla="*/ 596549 h 728170"/>
                    <a:gd name="connsiteX87" fmla="*/ 678916 w 694546"/>
                    <a:gd name="connsiteY87" fmla="*/ 608272 h 728170"/>
                    <a:gd name="connsiteX88" fmla="*/ 656773 w 694546"/>
                    <a:gd name="connsiteY88" fmla="*/ 636926 h 728170"/>
                    <a:gd name="connsiteX89" fmla="*/ 673706 w 694546"/>
                    <a:gd name="connsiteY89" fmla="*/ 643439 h 728170"/>
                    <a:gd name="connsiteX90" fmla="*/ 675008 w 694546"/>
                    <a:gd name="connsiteY90" fmla="*/ 652557 h 728170"/>
                    <a:gd name="connsiteX91" fmla="*/ 655471 w 694546"/>
                    <a:gd name="connsiteY91" fmla="*/ 666885 h 728170"/>
                    <a:gd name="connsiteX92" fmla="*/ 639841 w 694546"/>
                    <a:gd name="connsiteY92" fmla="*/ 679910 h 728170"/>
                    <a:gd name="connsiteX93" fmla="*/ 628118 w 694546"/>
                    <a:gd name="connsiteY93" fmla="*/ 681213 h 728170"/>
                    <a:gd name="connsiteX94" fmla="*/ 622908 w 694546"/>
                    <a:gd name="connsiteY94" fmla="*/ 694237 h 728170"/>
                    <a:gd name="connsiteX95" fmla="*/ 600765 w 694546"/>
                    <a:gd name="connsiteY95" fmla="*/ 695540 h 728170"/>
                    <a:gd name="connsiteX96" fmla="*/ 600765 w 694546"/>
                    <a:gd name="connsiteY96" fmla="*/ 708565 h 728170"/>
                    <a:gd name="connsiteX97" fmla="*/ 598160 w 694546"/>
                    <a:gd name="connsiteY97" fmla="*/ 726800 h 728170"/>
                    <a:gd name="connsiteX98" fmla="*/ 583543 w 694546"/>
                    <a:gd name="connsiteY98" fmla="*/ 728170 h 728170"/>
                    <a:gd name="connsiteX99" fmla="*/ 589564 w 694546"/>
                    <a:gd name="connsiteY99" fmla="*/ 723153 h 728170"/>
                    <a:gd name="connsiteX100" fmla="*/ 578623 w 694546"/>
                    <a:gd name="connsiteY100" fmla="*/ 715338 h 728170"/>
                    <a:gd name="connsiteX101" fmla="*/ 578623 w 694546"/>
                    <a:gd name="connsiteY101" fmla="*/ 680952 h 728170"/>
                    <a:gd name="connsiteX102" fmla="*/ 591127 w 694546"/>
                    <a:gd name="connsiteY102" fmla="*/ 657507 h 728170"/>
                    <a:gd name="connsiteX103" fmla="*/ 577060 w 694546"/>
                    <a:gd name="connsiteY103" fmla="*/ 655943 h 728170"/>
                    <a:gd name="connsiteX104" fmla="*/ 562992 w 694546"/>
                    <a:gd name="connsiteY104" fmla="*/ 651254 h 728170"/>
                    <a:gd name="connsiteX105" fmla="*/ 547362 w 694546"/>
                    <a:gd name="connsiteY105" fmla="*/ 652817 h 728170"/>
                    <a:gd name="connsiteX106" fmla="*/ 537984 w 694546"/>
                    <a:gd name="connsiteY106" fmla="*/ 646565 h 728170"/>
                    <a:gd name="connsiteX107" fmla="*/ 512976 w 694546"/>
                    <a:gd name="connsiteY107" fmla="*/ 648128 h 728170"/>
                    <a:gd name="connsiteX108" fmla="*/ 502035 w 694546"/>
                    <a:gd name="connsiteY108" fmla="*/ 677826 h 728170"/>
                    <a:gd name="connsiteX109" fmla="*/ 491094 w 694546"/>
                    <a:gd name="connsiteY109" fmla="*/ 693456 h 728170"/>
                    <a:gd name="connsiteX110" fmla="*/ 469212 w 694546"/>
                    <a:gd name="connsiteY110" fmla="*/ 693456 h 728170"/>
                    <a:gd name="connsiteX111" fmla="*/ 436388 w 694546"/>
                    <a:gd name="connsiteY111" fmla="*/ 693456 h 728170"/>
                    <a:gd name="connsiteX112" fmla="*/ 422321 w 694546"/>
                    <a:gd name="connsiteY112" fmla="*/ 693456 h 728170"/>
                    <a:gd name="connsiteX113" fmla="*/ 414506 w 694546"/>
                    <a:gd name="connsiteY113" fmla="*/ 707523 h 728170"/>
                    <a:gd name="connsiteX114" fmla="*/ 389498 w 694546"/>
                    <a:gd name="connsiteY114" fmla="*/ 699708 h 728170"/>
                    <a:gd name="connsiteX115" fmla="*/ 369179 w 694546"/>
                    <a:gd name="connsiteY115" fmla="*/ 688767 h 728170"/>
                    <a:gd name="connsiteX116" fmla="*/ 376994 w 694546"/>
                    <a:gd name="connsiteY116" fmla="*/ 676263 h 728170"/>
                    <a:gd name="connsiteX117" fmla="*/ 362927 w 694546"/>
                    <a:gd name="connsiteY117" fmla="*/ 660633 h 728170"/>
                    <a:gd name="connsiteX118" fmla="*/ 350423 w 694546"/>
                    <a:gd name="connsiteY118" fmla="*/ 640313 h 728170"/>
                    <a:gd name="connsiteX119" fmla="*/ 331666 w 694546"/>
                    <a:gd name="connsiteY119" fmla="*/ 648128 h 728170"/>
                    <a:gd name="connsiteX120" fmla="*/ 325414 w 694546"/>
                    <a:gd name="connsiteY120" fmla="*/ 657507 h 728170"/>
                    <a:gd name="connsiteX121" fmla="*/ 317906 w 694546"/>
                    <a:gd name="connsiteY121" fmla="*/ 663513 h 728170"/>
                    <a:gd name="connsiteX122" fmla="*/ 91440 w 694546"/>
                    <a:gd name="connsiteY122" fmla="*/ 346229 h 728170"/>
                    <a:gd name="connsiteX0" fmla="*/ 242435 w 619075"/>
                    <a:gd name="connsiteY0" fmla="*/ 88559 h 728170"/>
                    <a:gd name="connsiteX1" fmla="*/ 242649 w 619075"/>
                    <a:gd name="connsiteY1" fmla="*/ 88571 h 728170"/>
                    <a:gd name="connsiteX2" fmla="*/ 247859 w 619075"/>
                    <a:gd name="connsiteY2" fmla="*/ 67731 h 728170"/>
                    <a:gd name="connsiteX3" fmla="*/ 266094 w 619075"/>
                    <a:gd name="connsiteY3" fmla="*/ 58613 h 728170"/>
                    <a:gd name="connsiteX4" fmla="*/ 275212 w 619075"/>
                    <a:gd name="connsiteY4" fmla="*/ 49495 h 728170"/>
                    <a:gd name="connsiteX5" fmla="*/ 283027 w 619075"/>
                    <a:gd name="connsiteY5" fmla="*/ 39075 h 728170"/>
                    <a:gd name="connsiteX6" fmla="*/ 286935 w 619075"/>
                    <a:gd name="connsiteY6" fmla="*/ 29958 h 728170"/>
                    <a:gd name="connsiteX7" fmla="*/ 288237 w 619075"/>
                    <a:gd name="connsiteY7" fmla="*/ 20840 h 728170"/>
                    <a:gd name="connsiteX8" fmla="*/ 310380 w 619075"/>
                    <a:gd name="connsiteY8" fmla="*/ 10420 h 728170"/>
                    <a:gd name="connsiteX9" fmla="*/ 322102 w 619075"/>
                    <a:gd name="connsiteY9" fmla="*/ 7815 h 728170"/>
                    <a:gd name="connsiteX10" fmla="*/ 336430 w 619075"/>
                    <a:gd name="connsiteY10" fmla="*/ 7815 h 728170"/>
                    <a:gd name="connsiteX11" fmla="*/ 342943 w 619075"/>
                    <a:gd name="connsiteY11" fmla="*/ 0 h 728170"/>
                    <a:gd name="connsiteX12" fmla="*/ 362480 w 619075"/>
                    <a:gd name="connsiteY12" fmla="*/ 9118 h 728170"/>
                    <a:gd name="connsiteX13" fmla="*/ 382018 w 619075"/>
                    <a:gd name="connsiteY13" fmla="*/ 18235 h 728170"/>
                    <a:gd name="connsiteX14" fmla="*/ 417186 w 619075"/>
                    <a:gd name="connsiteY14" fmla="*/ 46890 h 728170"/>
                    <a:gd name="connsiteX15" fmla="*/ 422396 w 619075"/>
                    <a:gd name="connsiteY15" fmla="*/ 65126 h 728170"/>
                    <a:gd name="connsiteX16" fmla="*/ 436723 w 619075"/>
                    <a:gd name="connsiteY16" fmla="*/ 79453 h 728170"/>
                    <a:gd name="connsiteX17" fmla="*/ 438026 w 619075"/>
                    <a:gd name="connsiteY17" fmla="*/ 115923 h 728170"/>
                    <a:gd name="connsiteX18" fmla="*/ 426303 w 619075"/>
                    <a:gd name="connsiteY18" fmla="*/ 139369 h 728170"/>
                    <a:gd name="connsiteX19" fmla="*/ 436723 w 619075"/>
                    <a:gd name="connsiteY19" fmla="*/ 158906 h 728170"/>
                    <a:gd name="connsiteX20" fmla="*/ 436723 w 619075"/>
                    <a:gd name="connsiteY20" fmla="*/ 171931 h 728170"/>
                    <a:gd name="connsiteX21" fmla="*/ 423698 w 619075"/>
                    <a:gd name="connsiteY21" fmla="*/ 179746 h 728170"/>
                    <a:gd name="connsiteX22" fmla="*/ 414581 w 619075"/>
                    <a:gd name="connsiteY22" fmla="*/ 216217 h 728170"/>
                    <a:gd name="connsiteX23" fmla="*/ 396346 w 619075"/>
                    <a:gd name="connsiteY23" fmla="*/ 216217 h 728170"/>
                    <a:gd name="connsiteX24" fmla="*/ 384623 w 619075"/>
                    <a:gd name="connsiteY24" fmla="*/ 208402 h 728170"/>
                    <a:gd name="connsiteX25" fmla="*/ 374203 w 619075"/>
                    <a:gd name="connsiteY25" fmla="*/ 205796 h 728170"/>
                    <a:gd name="connsiteX26" fmla="*/ 368993 w 619075"/>
                    <a:gd name="connsiteY26" fmla="*/ 209704 h 728170"/>
                    <a:gd name="connsiteX27" fmla="*/ 382018 w 619075"/>
                    <a:gd name="connsiteY27" fmla="*/ 234452 h 728170"/>
                    <a:gd name="connsiteX28" fmla="*/ 375505 w 619075"/>
                    <a:gd name="connsiteY28" fmla="*/ 243570 h 728170"/>
                    <a:gd name="connsiteX29" fmla="*/ 349455 w 619075"/>
                    <a:gd name="connsiteY29" fmla="*/ 247477 h 728170"/>
                    <a:gd name="connsiteX30" fmla="*/ 349455 w 619075"/>
                    <a:gd name="connsiteY30" fmla="*/ 265712 h 728170"/>
                    <a:gd name="connsiteX31" fmla="*/ 320800 w 619075"/>
                    <a:gd name="connsiteY31" fmla="*/ 256594 h 728170"/>
                    <a:gd name="connsiteX32" fmla="*/ 312985 w 619075"/>
                    <a:gd name="connsiteY32" fmla="*/ 246174 h 728170"/>
                    <a:gd name="connsiteX33" fmla="*/ 289540 w 619075"/>
                    <a:gd name="connsiteY33" fmla="*/ 252687 h 728170"/>
                    <a:gd name="connsiteX34" fmla="*/ 294750 w 619075"/>
                    <a:gd name="connsiteY34" fmla="*/ 294367 h 728170"/>
                    <a:gd name="connsiteX35" fmla="*/ 294750 w 619075"/>
                    <a:gd name="connsiteY35" fmla="*/ 315207 h 728170"/>
                    <a:gd name="connsiteX36" fmla="*/ 303867 w 619075"/>
                    <a:gd name="connsiteY36" fmla="*/ 320417 h 728170"/>
                    <a:gd name="connsiteX37" fmla="*/ 342943 w 619075"/>
                    <a:gd name="connsiteY37" fmla="*/ 333442 h 728170"/>
                    <a:gd name="connsiteX38" fmla="*/ 348153 w 619075"/>
                    <a:gd name="connsiteY38" fmla="*/ 332140 h 728170"/>
                    <a:gd name="connsiteX39" fmla="*/ 379413 w 619075"/>
                    <a:gd name="connsiteY39" fmla="*/ 325627 h 728170"/>
                    <a:gd name="connsiteX40" fmla="*/ 388531 w 619075"/>
                    <a:gd name="connsiteY40" fmla="*/ 320417 h 728170"/>
                    <a:gd name="connsiteX41" fmla="*/ 402858 w 619075"/>
                    <a:gd name="connsiteY41" fmla="*/ 315207 h 728170"/>
                    <a:gd name="connsiteX42" fmla="*/ 415883 w 619075"/>
                    <a:gd name="connsiteY42" fmla="*/ 315207 h 728170"/>
                    <a:gd name="connsiteX43" fmla="*/ 430211 w 619075"/>
                    <a:gd name="connsiteY43" fmla="*/ 320417 h 728170"/>
                    <a:gd name="connsiteX44" fmla="*/ 444539 w 619075"/>
                    <a:gd name="connsiteY44" fmla="*/ 333442 h 728170"/>
                    <a:gd name="connsiteX45" fmla="*/ 458866 w 619075"/>
                    <a:gd name="connsiteY45" fmla="*/ 330837 h 728170"/>
                    <a:gd name="connsiteX46" fmla="*/ 481009 w 619075"/>
                    <a:gd name="connsiteY46" fmla="*/ 338652 h 728170"/>
                    <a:gd name="connsiteX47" fmla="*/ 513572 w 619075"/>
                    <a:gd name="connsiteY47" fmla="*/ 332140 h 728170"/>
                    <a:gd name="connsiteX48" fmla="*/ 527899 w 619075"/>
                    <a:gd name="connsiteY48" fmla="*/ 320417 h 728170"/>
                    <a:gd name="connsiteX49" fmla="*/ 539622 w 619075"/>
                    <a:gd name="connsiteY49" fmla="*/ 323022 h 728170"/>
                    <a:gd name="connsiteX50" fmla="*/ 523992 w 619075"/>
                    <a:gd name="connsiteY50" fmla="*/ 343862 h 728170"/>
                    <a:gd name="connsiteX51" fmla="*/ 523992 w 619075"/>
                    <a:gd name="connsiteY51" fmla="*/ 358190 h 728170"/>
                    <a:gd name="connsiteX52" fmla="*/ 517479 w 619075"/>
                    <a:gd name="connsiteY52" fmla="*/ 369913 h 728170"/>
                    <a:gd name="connsiteX53" fmla="*/ 518782 w 619075"/>
                    <a:gd name="connsiteY53" fmla="*/ 381635 h 728170"/>
                    <a:gd name="connsiteX54" fmla="*/ 501849 w 619075"/>
                    <a:gd name="connsiteY54" fmla="*/ 384241 h 728170"/>
                    <a:gd name="connsiteX55" fmla="*/ 495336 w 619075"/>
                    <a:gd name="connsiteY55" fmla="*/ 394661 h 728170"/>
                    <a:gd name="connsiteX56" fmla="*/ 496639 w 619075"/>
                    <a:gd name="connsiteY56" fmla="*/ 412895 h 728170"/>
                    <a:gd name="connsiteX57" fmla="*/ 477101 w 619075"/>
                    <a:gd name="connsiteY57" fmla="*/ 425921 h 728170"/>
                    <a:gd name="connsiteX58" fmla="*/ 509664 w 619075"/>
                    <a:gd name="connsiteY58" fmla="*/ 429828 h 728170"/>
                    <a:gd name="connsiteX59" fmla="*/ 520084 w 619075"/>
                    <a:gd name="connsiteY59" fmla="*/ 425921 h 728170"/>
                    <a:gd name="connsiteX60" fmla="*/ 531807 w 619075"/>
                    <a:gd name="connsiteY60" fmla="*/ 423315 h 728170"/>
                    <a:gd name="connsiteX61" fmla="*/ 537017 w 619075"/>
                    <a:gd name="connsiteY61" fmla="*/ 419408 h 728170"/>
                    <a:gd name="connsiteX62" fmla="*/ 543529 w 619075"/>
                    <a:gd name="connsiteY62" fmla="*/ 429828 h 728170"/>
                    <a:gd name="connsiteX63" fmla="*/ 538319 w 619075"/>
                    <a:gd name="connsiteY63" fmla="*/ 441551 h 728170"/>
                    <a:gd name="connsiteX64" fmla="*/ 529202 w 619075"/>
                    <a:gd name="connsiteY64" fmla="*/ 445458 h 728170"/>
                    <a:gd name="connsiteX65" fmla="*/ 520084 w 619075"/>
                    <a:gd name="connsiteY65" fmla="*/ 459785 h 728170"/>
                    <a:gd name="connsiteX66" fmla="*/ 527899 w 619075"/>
                    <a:gd name="connsiteY66" fmla="*/ 462391 h 728170"/>
                    <a:gd name="connsiteX67" fmla="*/ 538319 w 619075"/>
                    <a:gd name="connsiteY67" fmla="*/ 464995 h 728170"/>
                    <a:gd name="connsiteX68" fmla="*/ 552647 w 619075"/>
                    <a:gd name="connsiteY68" fmla="*/ 470205 h 728170"/>
                    <a:gd name="connsiteX69" fmla="*/ 572185 w 619075"/>
                    <a:gd name="connsiteY69" fmla="*/ 468903 h 728170"/>
                    <a:gd name="connsiteX70" fmla="*/ 589117 w 619075"/>
                    <a:gd name="connsiteY70" fmla="*/ 471508 h 728170"/>
                    <a:gd name="connsiteX71" fmla="*/ 599537 w 619075"/>
                    <a:gd name="connsiteY71" fmla="*/ 466298 h 728170"/>
                    <a:gd name="connsiteX72" fmla="*/ 607352 w 619075"/>
                    <a:gd name="connsiteY72" fmla="*/ 478021 h 728170"/>
                    <a:gd name="connsiteX73" fmla="*/ 552647 w 619075"/>
                    <a:gd name="connsiteY73" fmla="*/ 489743 h 728170"/>
                    <a:gd name="connsiteX74" fmla="*/ 552647 w 619075"/>
                    <a:gd name="connsiteY74" fmla="*/ 507978 h 728170"/>
                    <a:gd name="connsiteX75" fmla="*/ 560462 w 619075"/>
                    <a:gd name="connsiteY75" fmla="*/ 515794 h 728170"/>
                    <a:gd name="connsiteX76" fmla="*/ 552647 w 619075"/>
                    <a:gd name="connsiteY76" fmla="*/ 530122 h 728170"/>
                    <a:gd name="connsiteX77" fmla="*/ 553949 w 619075"/>
                    <a:gd name="connsiteY77" fmla="*/ 540542 h 728170"/>
                    <a:gd name="connsiteX78" fmla="*/ 572185 w 619075"/>
                    <a:gd name="connsiteY78" fmla="*/ 544449 h 728170"/>
                    <a:gd name="connsiteX79" fmla="*/ 572185 w 619075"/>
                    <a:gd name="connsiteY79" fmla="*/ 557474 h 728170"/>
                    <a:gd name="connsiteX80" fmla="*/ 590420 w 619075"/>
                    <a:gd name="connsiteY80" fmla="*/ 560079 h 728170"/>
                    <a:gd name="connsiteX81" fmla="*/ 599537 w 619075"/>
                    <a:gd name="connsiteY81" fmla="*/ 570499 h 728170"/>
                    <a:gd name="connsiteX82" fmla="*/ 619075 w 619075"/>
                    <a:gd name="connsiteY82" fmla="*/ 570499 h 728170"/>
                    <a:gd name="connsiteX83" fmla="*/ 613865 w 619075"/>
                    <a:gd name="connsiteY83" fmla="*/ 580919 h 728170"/>
                    <a:gd name="connsiteX84" fmla="*/ 609957 w 619075"/>
                    <a:gd name="connsiteY84" fmla="*/ 595246 h 728170"/>
                    <a:gd name="connsiteX85" fmla="*/ 595630 w 619075"/>
                    <a:gd name="connsiteY85" fmla="*/ 596549 h 728170"/>
                    <a:gd name="connsiteX86" fmla="*/ 603445 w 619075"/>
                    <a:gd name="connsiteY86" fmla="*/ 608272 h 728170"/>
                    <a:gd name="connsiteX87" fmla="*/ 581302 w 619075"/>
                    <a:gd name="connsiteY87" fmla="*/ 636926 h 728170"/>
                    <a:gd name="connsiteX88" fmla="*/ 598235 w 619075"/>
                    <a:gd name="connsiteY88" fmla="*/ 643439 h 728170"/>
                    <a:gd name="connsiteX89" fmla="*/ 599537 w 619075"/>
                    <a:gd name="connsiteY89" fmla="*/ 652557 h 728170"/>
                    <a:gd name="connsiteX90" fmla="*/ 580000 w 619075"/>
                    <a:gd name="connsiteY90" fmla="*/ 666885 h 728170"/>
                    <a:gd name="connsiteX91" fmla="*/ 564370 w 619075"/>
                    <a:gd name="connsiteY91" fmla="*/ 679910 h 728170"/>
                    <a:gd name="connsiteX92" fmla="*/ 552647 w 619075"/>
                    <a:gd name="connsiteY92" fmla="*/ 681213 h 728170"/>
                    <a:gd name="connsiteX93" fmla="*/ 547437 w 619075"/>
                    <a:gd name="connsiteY93" fmla="*/ 694237 h 728170"/>
                    <a:gd name="connsiteX94" fmla="*/ 525294 w 619075"/>
                    <a:gd name="connsiteY94" fmla="*/ 695540 h 728170"/>
                    <a:gd name="connsiteX95" fmla="*/ 525294 w 619075"/>
                    <a:gd name="connsiteY95" fmla="*/ 708565 h 728170"/>
                    <a:gd name="connsiteX96" fmla="*/ 522689 w 619075"/>
                    <a:gd name="connsiteY96" fmla="*/ 726800 h 728170"/>
                    <a:gd name="connsiteX97" fmla="*/ 508072 w 619075"/>
                    <a:gd name="connsiteY97" fmla="*/ 728170 h 728170"/>
                    <a:gd name="connsiteX98" fmla="*/ 514093 w 619075"/>
                    <a:gd name="connsiteY98" fmla="*/ 723153 h 728170"/>
                    <a:gd name="connsiteX99" fmla="*/ 503152 w 619075"/>
                    <a:gd name="connsiteY99" fmla="*/ 715338 h 728170"/>
                    <a:gd name="connsiteX100" fmla="*/ 503152 w 619075"/>
                    <a:gd name="connsiteY100" fmla="*/ 680952 h 728170"/>
                    <a:gd name="connsiteX101" fmla="*/ 515656 w 619075"/>
                    <a:gd name="connsiteY101" fmla="*/ 657507 h 728170"/>
                    <a:gd name="connsiteX102" fmla="*/ 501589 w 619075"/>
                    <a:gd name="connsiteY102" fmla="*/ 655943 h 728170"/>
                    <a:gd name="connsiteX103" fmla="*/ 487521 w 619075"/>
                    <a:gd name="connsiteY103" fmla="*/ 651254 h 728170"/>
                    <a:gd name="connsiteX104" fmla="*/ 471891 w 619075"/>
                    <a:gd name="connsiteY104" fmla="*/ 652817 h 728170"/>
                    <a:gd name="connsiteX105" fmla="*/ 462513 w 619075"/>
                    <a:gd name="connsiteY105" fmla="*/ 646565 h 728170"/>
                    <a:gd name="connsiteX106" fmla="*/ 437505 w 619075"/>
                    <a:gd name="connsiteY106" fmla="*/ 648128 h 728170"/>
                    <a:gd name="connsiteX107" fmla="*/ 426564 w 619075"/>
                    <a:gd name="connsiteY107" fmla="*/ 677826 h 728170"/>
                    <a:gd name="connsiteX108" fmla="*/ 415623 w 619075"/>
                    <a:gd name="connsiteY108" fmla="*/ 693456 h 728170"/>
                    <a:gd name="connsiteX109" fmla="*/ 393741 w 619075"/>
                    <a:gd name="connsiteY109" fmla="*/ 693456 h 728170"/>
                    <a:gd name="connsiteX110" fmla="*/ 360917 w 619075"/>
                    <a:gd name="connsiteY110" fmla="*/ 693456 h 728170"/>
                    <a:gd name="connsiteX111" fmla="*/ 346850 w 619075"/>
                    <a:gd name="connsiteY111" fmla="*/ 693456 h 728170"/>
                    <a:gd name="connsiteX112" fmla="*/ 339035 w 619075"/>
                    <a:gd name="connsiteY112" fmla="*/ 707523 h 728170"/>
                    <a:gd name="connsiteX113" fmla="*/ 314027 w 619075"/>
                    <a:gd name="connsiteY113" fmla="*/ 699708 h 728170"/>
                    <a:gd name="connsiteX114" fmla="*/ 293708 w 619075"/>
                    <a:gd name="connsiteY114" fmla="*/ 688767 h 728170"/>
                    <a:gd name="connsiteX115" fmla="*/ 301523 w 619075"/>
                    <a:gd name="connsiteY115" fmla="*/ 676263 h 728170"/>
                    <a:gd name="connsiteX116" fmla="*/ 287456 w 619075"/>
                    <a:gd name="connsiteY116" fmla="*/ 660633 h 728170"/>
                    <a:gd name="connsiteX117" fmla="*/ 274952 w 619075"/>
                    <a:gd name="connsiteY117" fmla="*/ 640313 h 728170"/>
                    <a:gd name="connsiteX118" fmla="*/ 256195 w 619075"/>
                    <a:gd name="connsiteY118" fmla="*/ 648128 h 728170"/>
                    <a:gd name="connsiteX119" fmla="*/ 249943 w 619075"/>
                    <a:gd name="connsiteY119" fmla="*/ 657507 h 728170"/>
                    <a:gd name="connsiteX120" fmla="*/ 242435 w 619075"/>
                    <a:gd name="connsiteY120" fmla="*/ 663513 h 728170"/>
                    <a:gd name="connsiteX121" fmla="*/ 15969 w 619075"/>
                    <a:gd name="connsiteY121" fmla="*/ 346229 h 728170"/>
                    <a:gd name="connsiteX0" fmla="*/ 0 w 376640"/>
                    <a:gd name="connsiteY0" fmla="*/ 88559 h 728170"/>
                    <a:gd name="connsiteX1" fmla="*/ 214 w 376640"/>
                    <a:gd name="connsiteY1" fmla="*/ 88571 h 728170"/>
                    <a:gd name="connsiteX2" fmla="*/ 5424 w 376640"/>
                    <a:gd name="connsiteY2" fmla="*/ 67731 h 728170"/>
                    <a:gd name="connsiteX3" fmla="*/ 23659 w 376640"/>
                    <a:gd name="connsiteY3" fmla="*/ 58613 h 728170"/>
                    <a:gd name="connsiteX4" fmla="*/ 32777 w 376640"/>
                    <a:gd name="connsiteY4" fmla="*/ 49495 h 728170"/>
                    <a:gd name="connsiteX5" fmla="*/ 40592 w 376640"/>
                    <a:gd name="connsiteY5" fmla="*/ 39075 h 728170"/>
                    <a:gd name="connsiteX6" fmla="*/ 44500 w 376640"/>
                    <a:gd name="connsiteY6" fmla="*/ 29958 h 728170"/>
                    <a:gd name="connsiteX7" fmla="*/ 45802 w 376640"/>
                    <a:gd name="connsiteY7" fmla="*/ 20840 h 728170"/>
                    <a:gd name="connsiteX8" fmla="*/ 67945 w 376640"/>
                    <a:gd name="connsiteY8" fmla="*/ 10420 h 728170"/>
                    <a:gd name="connsiteX9" fmla="*/ 79667 w 376640"/>
                    <a:gd name="connsiteY9" fmla="*/ 7815 h 728170"/>
                    <a:gd name="connsiteX10" fmla="*/ 93995 w 376640"/>
                    <a:gd name="connsiteY10" fmla="*/ 7815 h 728170"/>
                    <a:gd name="connsiteX11" fmla="*/ 100508 w 376640"/>
                    <a:gd name="connsiteY11" fmla="*/ 0 h 728170"/>
                    <a:gd name="connsiteX12" fmla="*/ 120045 w 376640"/>
                    <a:gd name="connsiteY12" fmla="*/ 9118 h 728170"/>
                    <a:gd name="connsiteX13" fmla="*/ 139583 w 376640"/>
                    <a:gd name="connsiteY13" fmla="*/ 18235 h 728170"/>
                    <a:gd name="connsiteX14" fmla="*/ 174751 w 376640"/>
                    <a:gd name="connsiteY14" fmla="*/ 46890 h 728170"/>
                    <a:gd name="connsiteX15" fmla="*/ 179961 w 376640"/>
                    <a:gd name="connsiteY15" fmla="*/ 65126 h 728170"/>
                    <a:gd name="connsiteX16" fmla="*/ 194288 w 376640"/>
                    <a:gd name="connsiteY16" fmla="*/ 79453 h 728170"/>
                    <a:gd name="connsiteX17" fmla="*/ 195591 w 376640"/>
                    <a:gd name="connsiteY17" fmla="*/ 115923 h 728170"/>
                    <a:gd name="connsiteX18" fmla="*/ 183868 w 376640"/>
                    <a:gd name="connsiteY18" fmla="*/ 139369 h 728170"/>
                    <a:gd name="connsiteX19" fmla="*/ 194288 w 376640"/>
                    <a:gd name="connsiteY19" fmla="*/ 158906 h 728170"/>
                    <a:gd name="connsiteX20" fmla="*/ 194288 w 376640"/>
                    <a:gd name="connsiteY20" fmla="*/ 171931 h 728170"/>
                    <a:gd name="connsiteX21" fmla="*/ 181263 w 376640"/>
                    <a:gd name="connsiteY21" fmla="*/ 179746 h 728170"/>
                    <a:gd name="connsiteX22" fmla="*/ 172146 w 376640"/>
                    <a:gd name="connsiteY22" fmla="*/ 216217 h 728170"/>
                    <a:gd name="connsiteX23" fmla="*/ 153911 w 376640"/>
                    <a:gd name="connsiteY23" fmla="*/ 216217 h 728170"/>
                    <a:gd name="connsiteX24" fmla="*/ 142188 w 376640"/>
                    <a:gd name="connsiteY24" fmla="*/ 208402 h 728170"/>
                    <a:gd name="connsiteX25" fmla="*/ 131768 w 376640"/>
                    <a:gd name="connsiteY25" fmla="*/ 205796 h 728170"/>
                    <a:gd name="connsiteX26" fmla="*/ 126558 w 376640"/>
                    <a:gd name="connsiteY26" fmla="*/ 209704 h 728170"/>
                    <a:gd name="connsiteX27" fmla="*/ 139583 w 376640"/>
                    <a:gd name="connsiteY27" fmla="*/ 234452 h 728170"/>
                    <a:gd name="connsiteX28" fmla="*/ 133070 w 376640"/>
                    <a:gd name="connsiteY28" fmla="*/ 243570 h 728170"/>
                    <a:gd name="connsiteX29" fmla="*/ 107020 w 376640"/>
                    <a:gd name="connsiteY29" fmla="*/ 247477 h 728170"/>
                    <a:gd name="connsiteX30" fmla="*/ 107020 w 376640"/>
                    <a:gd name="connsiteY30" fmla="*/ 265712 h 728170"/>
                    <a:gd name="connsiteX31" fmla="*/ 78365 w 376640"/>
                    <a:gd name="connsiteY31" fmla="*/ 256594 h 728170"/>
                    <a:gd name="connsiteX32" fmla="*/ 70550 w 376640"/>
                    <a:gd name="connsiteY32" fmla="*/ 246174 h 728170"/>
                    <a:gd name="connsiteX33" fmla="*/ 47105 w 376640"/>
                    <a:gd name="connsiteY33" fmla="*/ 252687 h 728170"/>
                    <a:gd name="connsiteX34" fmla="*/ 52315 w 376640"/>
                    <a:gd name="connsiteY34" fmla="*/ 294367 h 728170"/>
                    <a:gd name="connsiteX35" fmla="*/ 52315 w 376640"/>
                    <a:gd name="connsiteY35" fmla="*/ 315207 h 728170"/>
                    <a:gd name="connsiteX36" fmla="*/ 61432 w 376640"/>
                    <a:gd name="connsiteY36" fmla="*/ 320417 h 728170"/>
                    <a:gd name="connsiteX37" fmla="*/ 100508 w 376640"/>
                    <a:gd name="connsiteY37" fmla="*/ 333442 h 728170"/>
                    <a:gd name="connsiteX38" fmla="*/ 105718 w 376640"/>
                    <a:gd name="connsiteY38" fmla="*/ 332140 h 728170"/>
                    <a:gd name="connsiteX39" fmla="*/ 136978 w 376640"/>
                    <a:gd name="connsiteY39" fmla="*/ 325627 h 728170"/>
                    <a:gd name="connsiteX40" fmla="*/ 146096 w 376640"/>
                    <a:gd name="connsiteY40" fmla="*/ 320417 h 728170"/>
                    <a:gd name="connsiteX41" fmla="*/ 160423 w 376640"/>
                    <a:gd name="connsiteY41" fmla="*/ 315207 h 728170"/>
                    <a:gd name="connsiteX42" fmla="*/ 173448 w 376640"/>
                    <a:gd name="connsiteY42" fmla="*/ 315207 h 728170"/>
                    <a:gd name="connsiteX43" fmla="*/ 187776 w 376640"/>
                    <a:gd name="connsiteY43" fmla="*/ 320417 h 728170"/>
                    <a:gd name="connsiteX44" fmla="*/ 202104 w 376640"/>
                    <a:gd name="connsiteY44" fmla="*/ 333442 h 728170"/>
                    <a:gd name="connsiteX45" fmla="*/ 216431 w 376640"/>
                    <a:gd name="connsiteY45" fmla="*/ 330837 h 728170"/>
                    <a:gd name="connsiteX46" fmla="*/ 238574 w 376640"/>
                    <a:gd name="connsiteY46" fmla="*/ 338652 h 728170"/>
                    <a:gd name="connsiteX47" fmla="*/ 271137 w 376640"/>
                    <a:gd name="connsiteY47" fmla="*/ 332140 h 728170"/>
                    <a:gd name="connsiteX48" fmla="*/ 285464 w 376640"/>
                    <a:gd name="connsiteY48" fmla="*/ 320417 h 728170"/>
                    <a:gd name="connsiteX49" fmla="*/ 297187 w 376640"/>
                    <a:gd name="connsiteY49" fmla="*/ 323022 h 728170"/>
                    <a:gd name="connsiteX50" fmla="*/ 281557 w 376640"/>
                    <a:gd name="connsiteY50" fmla="*/ 343862 h 728170"/>
                    <a:gd name="connsiteX51" fmla="*/ 281557 w 376640"/>
                    <a:gd name="connsiteY51" fmla="*/ 358190 h 728170"/>
                    <a:gd name="connsiteX52" fmla="*/ 275044 w 376640"/>
                    <a:gd name="connsiteY52" fmla="*/ 369913 h 728170"/>
                    <a:gd name="connsiteX53" fmla="*/ 276347 w 376640"/>
                    <a:gd name="connsiteY53" fmla="*/ 381635 h 728170"/>
                    <a:gd name="connsiteX54" fmla="*/ 259414 w 376640"/>
                    <a:gd name="connsiteY54" fmla="*/ 384241 h 728170"/>
                    <a:gd name="connsiteX55" fmla="*/ 252901 w 376640"/>
                    <a:gd name="connsiteY55" fmla="*/ 394661 h 728170"/>
                    <a:gd name="connsiteX56" fmla="*/ 254204 w 376640"/>
                    <a:gd name="connsiteY56" fmla="*/ 412895 h 728170"/>
                    <a:gd name="connsiteX57" fmla="*/ 234666 w 376640"/>
                    <a:gd name="connsiteY57" fmla="*/ 425921 h 728170"/>
                    <a:gd name="connsiteX58" fmla="*/ 267229 w 376640"/>
                    <a:gd name="connsiteY58" fmla="*/ 429828 h 728170"/>
                    <a:gd name="connsiteX59" fmla="*/ 277649 w 376640"/>
                    <a:gd name="connsiteY59" fmla="*/ 425921 h 728170"/>
                    <a:gd name="connsiteX60" fmla="*/ 289372 w 376640"/>
                    <a:gd name="connsiteY60" fmla="*/ 423315 h 728170"/>
                    <a:gd name="connsiteX61" fmla="*/ 294582 w 376640"/>
                    <a:gd name="connsiteY61" fmla="*/ 419408 h 728170"/>
                    <a:gd name="connsiteX62" fmla="*/ 301094 w 376640"/>
                    <a:gd name="connsiteY62" fmla="*/ 429828 h 728170"/>
                    <a:gd name="connsiteX63" fmla="*/ 295884 w 376640"/>
                    <a:gd name="connsiteY63" fmla="*/ 441551 h 728170"/>
                    <a:gd name="connsiteX64" fmla="*/ 286767 w 376640"/>
                    <a:gd name="connsiteY64" fmla="*/ 445458 h 728170"/>
                    <a:gd name="connsiteX65" fmla="*/ 277649 w 376640"/>
                    <a:gd name="connsiteY65" fmla="*/ 459785 h 728170"/>
                    <a:gd name="connsiteX66" fmla="*/ 285464 w 376640"/>
                    <a:gd name="connsiteY66" fmla="*/ 462391 h 728170"/>
                    <a:gd name="connsiteX67" fmla="*/ 295884 w 376640"/>
                    <a:gd name="connsiteY67" fmla="*/ 464995 h 728170"/>
                    <a:gd name="connsiteX68" fmla="*/ 310212 w 376640"/>
                    <a:gd name="connsiteY68" fmla="*/ 470205 h 728170"/>
                    <a:gd name="connsiteX69" fmla="*/ 329750 w 376640"/>
                    <a:gd name="connsiteY69" fmla="*/ 468903 h 728170"/>
                    <a:gd name="connsiteX70" fmla="*/ 346682 w 376640"/>
                    <a:gd name="connsiteY70" fmla="*/ 471508 h 728170"/>
                    <a:gd name="connsiteX71" fmla="*/ 357102 w 376640"/>
                    <a:gd name="connsiteY71" fmla="*/ 466298 h 728170"/>
                    <a:gd name="connsiteX72" fmla="*/ 364917 w 376640"/>
                    <a:gd name="connsiteY72" fmla="*/ 478021 h 728170"/>
                    <a:gd name="connsiteX73" fmla="*/ 310212 w 376640"/>
                    <a:gd name="connsiteY73" fmla="*/ 489743 h 728170"/>
                    <a:gd name="connsiteX74" fmla="*/ 310212 w 376640"/>
                    <a:gd name="connsiteY74" fmla="*/ 507978 h 728170"/>
                    <a:gd name="connsiteX75" fmla="*/ 318027 w 376640"/>
                    <a:gd name="connsiteY75" fmla="*/ 515794 h 728170"/>
                    <a:gd name="connsiteX76" fmla="*/ 310212 w 376640"/>
                    <a:gd name="connsiteY76" fmla="*/ 530122 h 728170"/>
                    <a:gd name="connsiteX77" fmla="*/ 311514 w 376640"/>
                    <a:gd name="connsiteY77" fmla="*/ 540542 h 728170"/>
                    <a:gd name="connsiteX78" fmla="*/ 329750 w 376640"/>
                    <a:gd name="connsiteY78" fmla="*/ 544449 h 728170"/>
                    <a:gd name="connsiteX79" fmla="*/ 329750 w 376640"/>
                    <a:gd name="connsiteY79" fmla="*/ 557474 h 728170"/>
                    <a:gd name="connsiteX80" fmla="*/ 347985 w 376640"/>
                    <a:gd name="connsiteY80" fmla="*/ 560079 h 728170"/>
                    <a:gd name="connsiteX81" fmla="*/ 357102 w 376640"/>
                    <a:gd name="connsiteY81" fmla="*/ 570499 h 728170"/>
                    <a:gd name="connsiteX82" fmla="*/ 376640 w 376640"/>
                    <a:gd name="connsiteY82" fmla="*/ 570499 h 728170"/>
                    <a:gd name="connsiteX83" fmla="*/ 371430 w 376640"/>
                    <a:gd name="connsiteY83" fmla="*/ 580919 h 728170"/>
                    <a:gd name="connsiteX84" fmla="*/ 367522 w 376640"/>
                    <a:gd name="connsiteY84" fmla="*/ 595246 h 728170"/>
                    <a:gd name="connsiteX85" fmla="*/ 353195 w 376640"/>
                    <a:gd name="connsiteY85" fmla="*/ 596549 h 728170"/>
                    <a:gd name="connsiteX86" fmla="*/ 361010 w 376640"/>
                    <a:gd name="connsiteY86" fmla="*/ 608272 h 728170"/>
                    <a:gd name="connsiteX87" fmla="*/ 338867 w 376640"/>
                    <a:gd name="connsiteY87" fmla="*/ 636926 h 728170"/>
                    <a:gd name="connsiteX88" fmla="*/ 355800 w 376640"/>
                    <a:gd name="connsiteY88" fmla="*/ 643439 h 728170"/>
                    <a:gd name="connsiteX89" fmla="*/ 357102 w 376640"/>
                    <a:gd name="connsiteY89" fmla="*/ 652557 h 728170"/>
                    <a:gd name="connsiteX90" fmla="*/ 337565 w 376640"/>
                    <a:gd name="connsiteY90" fmla="*/ 666885 h 728170"/>
                    <a:gd name="connsiteX91" fmla="*/ 321935 w 376640"/>
                    <a:gd name="connsiteY91" fmla="*/ 679910 h 728170"/>
                    <a:gd name="connsiteX92" fmla="*/ 310212 w 376640"/>
                    <a:gd name="connsiteY92" fmla="*/ 681213 h 728170"/>
                    <a:gd name="connsiteX93" fmla="*/ 305002 w 376640"/>
                    <a:gd name="connsiteY93" fmla="*/ 694237 h 728170"/>
                    <a:gd name="connsiteX94" fmla="*/ 282859 w 376640"/>
                    <a:gd name="connsiteY94" fmla="*/ 695540 h 728170"/>
                    <a:gd name="connsiteX95" fmla="*/ 282859 w 376640"/>
                    <a:gd name="connsiteY95" fmla="*/ 708565 h 728170"/>
                    <a:gd name="connsiteX96" fmla="*/ 280254 w 376640"/>
                    <a:gd name="connsiteY96" fmla="*/ 726800 h 728170"/>
                    <a:gd name="connsiteX97" fmla="*/ 265637 w 376640"/>
                    <a:gd name="connsiteY97" fmla="*/ 728170 h 728170"/>
                    <a:gd name="connsiteX98" fmla="*/ 271658 w 376640"/>
                    <a:gd name="connsiteY98" fmla="*/ 723153 h 728170"/>
                    <a:gd name="connsiteX99" fmla="*/ 260717 w 376640"/>
                    <a:gd name="connsiteY99" fmla="*/ 715338 h 728170"/>
                    <a:gd name="connsiteX100" fmla="*/ 260717 w 376640"/>
                    <a:gd name="connsiteY100" fmla="*/ 680952 h 728170"/>
                    <a:gd name="connsiteX101" fmla="*/ 273221 w 376640"/>
                    <a:gd name="connsiteY101" fmla="*/ 657507 h 728170"/>
                    <a:gd name="connsiteX102" fmla="*/ 259154 w 376640"/>
                    <a:gd name="connsiteY102" fmla="*/ 655943 h 728170"/>
                    <a:gd name="connsiteX103" fmla="*/ 245086 w 376640"/>
                    <a:gd name="connsiteY103" fmla="*/ 651254 h 728170"/>
                    <a:gd name="connsiteX104" fmla="*/ 229456 w 376640"/>
                    <a:gd name="connsiteY104" fmla="*/ 652817 h 728170"/>
                    <a:gd name="connsiteX105" fmla="*/ 220078 w 376640"/>
                    <a:gd name="connsiteY105" fmla="*/ 646565 h 728170"/>
                    <a:gd name="connsiteX106" fmla="*/ 195070 w 376640"/>
                    <a:gd name="connsiteY106" fmla="*/ 648128 h 728170"/>
                    <a:gd name="connsiteX107" fmla="*/ 184129 w 376640"/>
                    <a:gd name="connsiteY107" fmla="*/ 677826 h 728170"/>
                    <a:gd name="connsiteX108" fmla="*/ 173188 w 376640"/>
                    <a:gd name="connsiteY108" fmla="*/ 693456 h 728170"/>
                    <a:gd name="connsiteX109" fmla="*/ 151306 w 376640"/>
                    <a:gd name="connsiteY109" fmla="*/ 693456 h 728170"/>
                    <a:gd name="connsiteX110" fmla="*/ 118482 w 376640"/>
                    <a:gd name="connsiteY110" fmla="*/ 693456 h 728170"/>
                    <a:gd name="connsiteX111" fmla="*/ 104415 w 376640"/>
                    <a:gd name="connsiteY111" fmla="*/ 693456 h 728170"/>
                    <a:gd name="connsiteX112" fmla="*/ 96600 w 376640"/>
                    <a:gd name="connsiteY112" fmla="*/ 707523 h 728170"/>
                    <a:gd name="connsiteX113" fmla="*/ 71592 w 376640"/>
                    <a:gd name="connsiteY113" fmla="*/ 699708 h 728170"/>
                    <a:gd name="connsiteX114" fmla="*/ 51273 w 376640"/>
                    <a:gd name="connsiteY114" fmla="*/ 688767 h 728170"/>
                    <a:gd name="connsiteX115" fmla="*/ 59088 w 376640"/>
                    <a:gd name="connsiteY115" fmla="*/ 676263 h 728170"/>
                    <a:gd name="connsiteX116" fmla="*/ 45021 w 376640"/>
                    <a:gd name="connsiteY116" fmla="*/ 660633 h 728170"/>
                    <a:gd name="connsiteX117" fmla="*/ 32517 w 376640"/>
                    <a:gd name="connsiteY117" fmla="*/ 640313 h 728170"/>
                    <a:gd name="connsiteX118" fmla="*/ 13760 w 376640"/>
                    <a:gd name="connsiteY118" fmla="*/ 648128 h 728170"/>
                    <a:gd name="connsiteX119" fmla="*/ 7508 w 376640"/>
                    <a:gd name="connsiteY119" fmla="*/ 657507 h 728170"/>
                    <a:gd name="connsiteX120" fmla="*/ 0 w 376640"/>
                    <a:gd name="connsiteY120" fmla="*/ 663513 h 7281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</a:cxnLst>
                  <a:rect l="l" t="t" r="r" b="b"/>
                  <a:pathLst>
                    <a:path w="376640" h="728170">
                      <a:moveTo>
                        <a:pt x="0" y="88559"/>
                      </a:moveTo>
                      <a:lnTo>
                        <a:pt x="214" y="88571"/>
                      </a:lnTo>
                      <a:lnTo>
                        <a:pt x="5424" y="67731"/>
                      </a:lnTo>
                      <a:lnTo>
                        <a:pt x="23659" y="58613"/>
                      </a:lnTo>
                      <a:lnTo>
                        <a:pt x="32777" y="49495"/>
                      </a:lnTo>
                      <a:lnTo>
                        <a:pt x="40592" y="39075"/>
                      </a:lnTo>
                      <a:lnTo>
                        <a:pt x="44500" y="29958"/>
                      </a:lnTo>
                      <a:lnTo>
                        <a:pt x="45802" y="20840"/>
                      </a:lnTo>
                      <a:lnTo>
                        <a:pt x="67945" y="10420"/>
                      </a:lnTo>
                      <a:lnTo>
                        <a:pt x="79667" y="7815"/>
                      </a:lnTo>
                      <a:lnTo>
                        <a:pt x="93995" y="7815"/>
                      </a:lnTo>
                      <a:lnTo>
                        <a:pt x="100508" y="0"/>
                      </a:lnTo>
                      <a:lnTo>
                        <a:pt x="120045" y="9118"/>
                      </a:lnTo>
                      <a:lnTo>
                        <a:pt x="139583" y="18235"/>
                      </a:lnTo>
                      <a:lnTo>
                        <a:pt x="174751" y="46890"/>
                      </a:lnTo>
                      <a:lnTo>
                        <a:pt x="179961" y="65126"/>
                      </a:lnTo>
                      <a:lnTo>
                        <a:pt x="194288" y="79453"/>
                      </a:lnTo>
                      <a:cubicBezTo>
                        <a:pt x="194722" y="91610"/>
                        <a:pt x="195157" y="103766"/>
                        <a:pt x="195591" y="115923"/>
                      </a:cubicBezTo>
                      <a:lnTo>
                        <a:pt x="183868" y="139369"/>
                      </a:lnTo>
                      <a:lnTo>
                        <a:pt x="194288" y="158906"/>
                      </a:lnTo>
                      <a:lnTo>
                        <a:pt x="194288" y="171931"/>
                      </a:lnTo>
                      <a:lnTo>
                        <a:pt x="181263" y="179746"/>
                      </a:lnTo>
                      <a:lnTo>
                        <a:pt x="172146" y="216217"/>
                      </a:lnTo>
                      <a:lnTo>
                        <a:pt x="153911" y="216217"/>
                      </a:lnTo>
                      <a:lnTo>
                        <a:pt x="142188" y="208402"/>
                      </a:lnTo>
                      <a:lnTo>
                        <a:pt x="131768" y="205796"/>
                      </a:lnTo>
                      <a:lnTo>
                        <a:pt x="126558" y="209704"/>
                      </a:lnTo>
                      <a:lnTo>
                        <a:pt x="139583" y="234452"/>
                      </a:lnTo>
                      <a:lnTo>
                        <a:pt x="133070" y="243570"/>
                      </a:lnTo>
                      <a:lnTo>
                        <a:pt x="107020" y="247477"/>
                      </a:lnTo>
                      <a:lnTo>
                        <a:pt x="107020" y="265712"/>
                      </a:lnTo>
                      <a:lnTo>
                        <a:pt x="78365" y="256594"/>
                      </a:lnTo>
                      <a:lnTo>
                        <a:pt x="70550" y="246174"/>
                      </a:lnTo>
                      <a:lnTo>
                        <a:pt x="47105" y="252687"/>
                      </a:lnTo>
                      <a:lnTo>
                        <a:pt x="52315" y="294367"/>
                      </a:lnTo>
                      <a:lnTo>
                        <a:pt x="52315" y="315207"/>
                      </a:lnTo>
                      <a:lnTo>
                        <a:pt x="61432" y="320417"/>
                      </a:lnTo>
                      <a:lnTo>
                        <a:pt x="100508" y="333442"/>
                      </a:lnTo>
                      <a:lnTo>
                        <a:pt x="105718" y="332140"/>
                      </a:lnTo>
                      <a:lnTo>
                        <a:pt x="136978" y="325627"/>
                      </a:lnTo>
                      <a:lnTo>
                        <a:pt x="146096" y="320417"/>
                      </a:lnTo>
                      <a:lnTo>
                        <a:pt x="160423" y="315207"/>
                      </a:lnTo>
                      <a:lnTo>
                        <a:pt x="173448" y="315207"/>
                      </a:lnTo>
                      <a:lnTo>
                        <a:pt x="187776" y="320417"/>
                      </a:lnTo>
                      <a:lnTo>
                        <a:pt x="202104" y="333442"/>
                      </a:lnTo>
                      <a:lnTo>
                        <a:pt x="216431" y="330837"/>
                      </a:lnTo>
                      <a:lnTo>
                        <a:pt x="238574" y="338652"/>
                      </a:lnTo>
                      <a:lnTo>
                        <a:pt x="271137" y="332140"/>
                      </a:lnTo>
                      <a:lnTo>
                        <a:pt x="285464" y="320417"/>
                      </a:lnTo>
                      <a:lnTo>
                        <a:pt x="297187" y="323022"/>
                      </a:lnTo>
                      <a:lnTo>
                        <a:pt x="281557" y="343862"/>
                      </a:lnTo>
                      <a:lnTo>
                        <a:pt x="281557" y="358190"/>
                      </a:lnTo>
                      <a:lnTo>
                        <a:pt x="275044" y="369913"/>
                      </a:lnTo>
                      <a:lnTo>
                        <a:pt x="276347" y="381635"/>
                      </a:lnTo>
                      <a:lnTo>
                        <a:pt x="259414" y="384241"/>
                      </a:lnTo>
                      <a:lnTo>
                        <a:pt x="252901" y="394661"/>
                      </a:lnTo>
                      <a:cubicBezTo>
                        <a:pt x="253335" y="400739"/>
                        <a:pt x="253770" y="406817"/>
                        <a:pt x="254204" y="412895"/>
                      </a:cubicBezTo>
                      <a:lnTo>
                        <a:pt x="234666" y="425921"/>
                      </a:lnTo>
                      <a:lnTo>
                        <a:pt x="267229" y="429828"/>
                      </a:lnTo>
                      <a:lnTo>
                        <a:pt x="277649" y="425921"/>
                      </a:lnTo>
                      <a:lnTo>
                        <a:pt x="289372" y="423315"/>
                      </a:lnTo>
                      <a:lnTo>
                        <a:pt x="294582" y="419408"/>
                      </a:lnTo>
                      <a:lnTo>
                        <a:pt x="301094" y="429828"/>
                      </a:lnTo>
                      <a:lnTo>
                        <a:pt x="295884" y="441551"/>
                      </a:lnTo>
                      <a:lnTo>
                        <a:pt x="286767" y="445458"/>
                      </a:lnTo>
                      <a:lnTo>
                        <a:pt x="277649" y="459785"/>
                      </a:lnTo>
                      <a:lnTo>
                        <a:pt x="285464" y="462391"/>
                      </a:lnTo>
                      <a:lnTo>
                        <a:pt x="295884" y="464995"/>
                      </a:lnTo>
                      <a:lnTo>
                        <a:pt x="310212" y="470205"/>
                      </a:lnTo>
                      <a:lnTo>
                        <a:pt x="329750" y="468903"/>
                      </a:lnTo>
                      <a:lnTo>
                        <a:pt x="346682" y="471508"/>
                      </a:lnTo>
                      <a:lnTo>
                        <a:pt x="357102" y="466298"/>
                      </a:lnTo>
                      <a:lnTo>
                        <a:pt x="364917" y="478021"/>
                      </a:lnTo>
                      <a:lnTo>
                        <a:pt x="310212" y="489743"/>
                      </a:lnTo>
                      <a:lnTo>
                        <a:pt x="310212" y="507978"/>
                      </a:lnTo>
                      <a:lnTo>
                        <a:pt x="318027" y="515794"/>
                      </a:lnTo>
                      <a:lnTo>
                        <a:pt x="310212" y="530122"/>
                      </a:lnTo>
                      <a:lnTo>
                        <a:pt x="311514" y="540542"/>
                      </a:lnTo>
                      <a:lnTo>
                        <a:pt x="329750" y="544449"/>
                      </a:lnTo>
                      <a:lnTo>
                        <a:pt x="329750" y="557474"/>
                      </a:lnTo>
                      <a:lnTo>
                        <a:pt x="347985" y="560079"/>
                      </a:lnTo>
                      <a:lnTo>
                        <a:pt x="357102" y="570499"/>
                      </a:lnTo>
                      <a:lnTo>
                        <a:pt x="376640" y="570499"/>
                      </a:lnTo>
                      <a:lnTo>
                        <a:pt x="371430" y="580919"/>
                      </a:lnTo>
                      <a:lnTo>
                        <a:pt x="367522" y="595246"/>
                      </a:lnTo>
                      <a:lnTo>
                        <a:pt x="353195" y="596549"/>
                      </a:lnTo>
                      <a:lnTo>
                        <a:pt x="361010" y="608272"/>
                      </a:lnTo>
                      <a:lnTo>
                        <a:pt x="338867" y="636926"/>
                      </a:lnTo>
                      <a:lnTo>
                        <a:pt x="355800" y="643439"/>
                      </a:lnTo>
                      <a:lnTo>
                        <a:pt x="357102" y="652557"/>
                      </a:lnTo>
                      <a:lnTo>
                        <a:pt x="337565" y="666885"/>
                      </a:lnTo>
                      <a:lnTo>
                        <a:pt x="321935" y="679910"/>
                      </a:lnTo>
                      <a:lnTo>
                        <a:pt x="310212" y="681213"/>
                      </a:lnTo>
                      <a:lnTo>
                        <a:pt x="305002" y="694237"/>
                      </a:lnTo>
                      <a:lnTo>
                        <a:pt x="282859" y="695540"/>
                      </a:lnTo>
                      <a:lnTo>
                        <a:pt x="282859" y="708565"/>
                      </a:lnTo>
                      <a:lnTo>
                        <a:pt x="280254" y="726800"/>
                      </a:lnTo>
                      <a:lnTo>
                        <a:pt x="265637" y="728170"/>
                      </a:lnTo>
                      <a:lnTo>
                        <a:pt x="271658" y="723153"/>
                      </a:lnTo>
                      <a:lnTo>
                        <a:pt x="260717" y="715338"/>
                      </a:lnTo>
                      <a:lnTo>
                        <a:pt x="260717" y="680952"/>
                      </a:lnTo>
                      <a:lnTo>
                        <a:pt x="273221" y="657507"/>
                      </a:lnTo>
                      <a:lnTo>
                        <a:pt x="259154" y="655943"/>
                      </a:lnTo>
                      <a:lnTo>
                        <a:pt x="245086" y="651254"/>
                      </a:lnTo>
                      <a:lnTo>
                        <a:pt x="229456" y="652817"/>
                      </a:lnTo>
                      <a:lnTo>
                        <a:pt x="220078" y="646565"/>
                      </a:lnTo>
                      <a:lnTo>
                        <a:pt x="195070" y="648128"/>
                      </a:lnTo>
                      <a:lnTo>
                        <a:pt x="184129" y="677826"/>
                      </a:lnTo>
                      <a:lnTo>
                        <a:pt x="173188" y="693456"/>
                      </a:lnTo>
                      <a:lnTo>
                        <a:pt x="151306" y="693456"/>
                      </a:lnTo>
                      <a:lnTo>
                        <a:pt x="118482" y="693456"/>
                      </a:lnTo>
                      <a:lnTo>
                        <a:pt x="104415" y="693456"/>
                      </a:lnTo>
                      <a:lnTo>
                        <a:pt x="96600" y="707523"/>
                      </a:lnTo>
                      <a:lnTo>
                        <a:pt x="71592" y="699708"/>
                      </a:lnTo>
                      <a:lnTo>
                        <a:pt x="51273" y="688767"/>
                      </a:lnTo>
                      <a:lnTo>
                        <a:pt x="59088" y="676263"/>
                      </a:lnTo>
                      <a:lnTo>
                        <a:pt x="45021" y="660633"/>
                      </a:lnTo>
                      <a:lnTo>
                        <a:pt x="32517" y="640313"/>
                      </a:lnTo>
                      <a:lnTo>
                        <a:pt x="13760" y="648128"/>
                      </a:lnTo>
                      <a:lnTo>
                        <a:pt x="7508" y="657507"/>
                      </a:lnTo>
                      <a:lnTo>
                        <a:pt x="0" y="663513"/>
                      </a:ln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55" name="フリーフォーム: 図形 654">
                  <a:extLst>
                    <a:ext uri="{FF2B5EF4-FFF2-40B4-BE49-F238E27FC236}">
                      <a16:creationId xmlns:a16="http://schemas.microsoft.com/office/drawing/2014/main" id="{6D3B6C0D-E707-A4A6-F79D-3361655DF6FB}"/>
                    </a:ext>
                  </a:extLst>
                </p:cNvPr>
                <p:cNvSpPr/>
                <p:nvPr/>
              </p:nvSpPr>
              <p:spPr>
                <a:xfrm>
                  <a:off x="819975" y="1137792"/>
                  <a:ext cx="1036668" cy="985870"/>
                </a:xfrm>
                <a:custGeom>
                  <a:avLst/>
                  <a:gdLst>
                    <a:gd name="connsiteX0" fmla="*/ 4368164 w 5053964"/>
                    <a:gd name="connsiteY0" fmla="*/ 0 h 4806316"/>
                    <a:gd name="connsiteX1" fmla="*/ 4482464 w 5053964"/>
                    <a:gd name="connsiteY1" fmla="*/ 85724 h 4806316"/>
                    <a:gd name="connsiteX2" fmla="*/ 4806316 w 5053964"/>
                    <a:gd name="connsiteY2" fmla="*/ 47624 h 4806316"/>
                    <a:gd name="connsiteX3" fmla="*/ 5053964 w 5053964"/>
                    <a:gd name="connsiteY3" fmla="*/ 95252 h 4806316"/>
                    <a:gd name="connsiteX4" fmla="*/ 4872990 w 5053964"/>
                    <a:gd name="connsiteY4" fmla="*/ 161924 h 4806316"/>
                    <a:gd name="connsiteX5" fmla="*/ 4845108 w 5053964"/>
                    <a:gd name="connsiteY5" fmla="*/ 186092 h 4806316"/>
                    <a:gd name="connsiteX6" fmla="*/ 4846320 w 5053964"/>
                    <a:gd name="connsiteY6" fmla="*/ 173356 h 4806316"/>
                    <a:gd name="connsiteX7" fmla="*/ 4732020 w 5053964"/>
                    <a:gd name="connsiteY7" fmla="*/ 173356 h 4806316"/>
                    <a:gd name="connsiteX8" fmla="*/ 4648200 w 5053964"/>
                    <a:gd name="connsiteY8" fmla="*/ 234316 h 4806316"/>
                    <a:gd name="connsiteX9" fmla="*/ 4754880 w 5053964"/>
                    <a:gd name="connsiteY9" fmla="*/ 462916 h 4806316"/>
                    <a:gd name="connsiteX10" fmla="*/ 4968240 w 5053964"/>
                    <a:gd name="connsiteY10" fmla="*/ 622936 h 4806316"/>
                    <a:gd name="connsiteX11" fmla="*/ 5036820 w 5053964"/>
                    <a:gd name="connsiteY11" fmla="*/ 729616 h 4806316"/>
                    <a:gd name="connsiteX12" fmla="*/ 5021580 w 5053964"/>
                    <a:gd name="connsiteY12" fmla="*/ 790576 h 4806316"/>
                    <a:gd name="connsiteX13" fmla="*/ 5036820 w 5053964"/>
                    <a:gd name="connsiteY13" fmla="*/ 828676 h 4806316"/>
                    <a:gd name="connsiteX14" fmla="*/ 4975860 w 5053964"/>
                    <a:gd name="connsiteY14" fmla="*/ 904876 h 4806316"/>
                    <a:gd name="connsiteX15" fmla="*/ 4975860 w 5053964"/>
                    <a:gd name="connsiteY15" fmla="*/ 1224916 h 4806316"/>
                    <a:gd name="connsiteX16" fmla="*/ 4747260 w 5053964"/>
                    <a:gd name="connsiteY16" fmla="*/ 1308736 h 4806316"/>
                    <a:gd name="connsiteX17" fmla="*/ 4572000 w 5053964"/>
                    <a:gd name="connsiteY17" fmla="*/ 1384936 h 4806316"/>
                    <a:gd name="connsiteX18" fmla="*/ 4533900 w 5053964"/>
                    <a:gd name="connsiteY18" fmla="*/ 1445896 h 4806316"/>
                    <a:gd name="connsiteX19" fmla="*/ 4587240 w 5053964"/>
                    <a:gd name="connsiteY19" fmla="*/ 1453516 h 4806316"/>
                    <a:gd name="connsiteX20" fmla="*/ 4625340 w 5053964"/>
                    <a:gd name="connsiteY20" fmla="*/ 1598296 h 4806316"/>
                    <a:gd name="connsiteX21" fmla="*/ 4503420 w 5053964"/>
                    <a:gd name="connsiteY21" fmla="*/ 1689736 h 4806316"/>
                    <a:gd name="connsiteX22" fmla="*/ 4456930 w 5053964"/>
                    <a:gd name="connsiteY22" fmla="*/ 1915540 h 4806316"/>
                    <a:gd name="connsiteX23" fmla="*/ 4368164 w 5053964"/>
                    <a:gd name="connsiteY23" fmla="*/ 1885952 h 4806316"/>
                    <a:gd name="connsiteX24" fmla="*/ 4206240 w 5053964"/>
                    <a:gd name="connsiteY24" fmla="*/ 1981200 h 4806316"/>
                    <a:gd name="connsiteX25" fmla="*/ 4044316 w 5053964"/>
                    <a:gd name="connsiteY25" fmla="*/ 1866900 h 4806316"/>
                    <a:gd name="connsiteX26" fmla="*/ 3930016 w 5053964"/>
                    <a:gd name="connsiteY26" fmla="*/ 1933576 h 4806316"/>
                    <a:gd name="connsiteX27" fmla="*/ 3787140 w 5053964"/>
                    <a:gd name="connsiteY27" fmla="*/ 1914524 h 4806316"/>
                    <a:gd name="connsiteX28" fmla="*/ 3729990 w 5053964"/>
                    <a:gd name="connsiteY28" fmla="*/ 1838324 h 4806316"/>
                    <a:gd name="connsiteX29" fmla="*/ 3653790 w 5053964"/>
                    <a:gd name="connsiteY29" fmla="*/ 1866900 h 4806316"/>
                    <a:gd name="connsiteX30" fmla="*/ 3520440 w 5053964"/>
                    <a:gd name="connsiteY30" fmla="*/ 1981200 h 4806316"/>
                    <a:gd name="connsiteX31" fmla="*/ 3501390 w 5053964"/>
                    <a:gd name="connsiteY31" fmla="*/ 2076452 h 4806316"/>
                    <a:gd name="connsiteX32" fmla="*/ 3368040 w 5053964"/>
                    <a:gd name="connsiteY32" fmla="*/ 2247900 h 4806316"/>
                    <a:gd name="connsiteX33" fmla="*/ 3310890 w 5053964"/>
                    <a:gd name="connsiteY33" fmla="*/ 2343152 h 4806316"/>
                    <a:gd name="connsiteX34" fmla="*/ 3206116 w 5053964"/>
                    <a:gd name="connsiteY34" fmla="*/ 2409824 h 4806316"/>
                    <a:gd name="connsiteX35" fmla="*/ 3082290 w 5053964"/>
                    <a:gd name="connsiteY35" fmla="*/ 2409824 h 4806316"/>
                    <a:gd name="connsiteX36" fmla="*/ 2929890 w 5053964"/>
                    <a:gd name="connsiteY36" fmla="*/ 2619376 h 4806316"/>
                    <a:gd name="connsiteX37" fmla="*/ 3177540 w 5053964"/>
                    <a:gd name="connsiteY37" fmla="*/ 2705100 h 4806316"/>
                    <a:gd name="connsiteX38" fmla="*/ 3187064 w 5053964"/>
                    <a:gd name="connsiteY38" fmla="*/ 2809876 h 4806316"/>
                    <a:gd name="connsiteX39" fmla="*/ 3072764 w 5053964"/>
                    <a:gd name="connsiteY39" fmla="*/ 2809876 h 4806316"/>
                    <a:gd name="connsiteX40" fmla="*/ 3025140 w 5053964"/>
                    <a:gd name="connsiteY40" fmla="*/ 2886076 h 4806316"/>
                    <a:gd name="connsiteX41" fmla="*/ 2872740 w 5053964"/>
                    <a:gd name="connsiteY41" fmla="*/ 2838452 h 4806316"/>
                    <a:gd name="connsiteX42" fmla="*/ 2644140 w 5053964"/>
                    <a:gd name="connsiteY42" fmla="*/ 2981324 h 4806316"/>
                    <a:gd name="connsiteX43" fmla="*/ 2406016 w 5053964"/>
                    <a:gd name="connsiteY43" fmla="*/ 2971800 h 4806316"/>
                    <a:gd name="connsiteX44" fmla="*/ 2291716 w 5053964"/>
                    <a:gd name="connsiteY44" fmla="*/ 2924176 h 4806316"/>
                    <a:gd name="connsiteX45" fmla="*/ 2272664 w 5053964"/>
                    <a:gd name="connsiteY45" fmla="*/ 3000376 h 4806316"/>
                    <a:gd name="connsiteX46" fmla="*/ 2186940 w 5053964"/>
                    <a:gd name="connsiteY46" fmla="*/ 3076576 h 4806316"/>
                    <a:gd name="connsiteX47" fmla="*/ 2120264 w 5053964"/>
                    <a:gd name="connsiteY47" fmla="*/ 2981324 h 4806316"/>
                    <a:gd name="connsiteX48" fmla="*/ 1977390 w 5053964"/>
                    <a:gd name="connsiteY48" fmla="*/ 3019424 h 4806316"/>
                    <a:gd name="connsiteX49" fmla="*/ 1920240 w 5053964"/>
                    <a:gd name="connsiteY49" fmla="*/ 2990852 h 4806316"/>
                    <a:gd name="connsiteX50" fmla="*/ 1872616 w 5053964"/>
                    <a:gd name="connsiteY50" fmla="*/ 3076576 h 4806316"/>
                    <a:gd name="connsiteX51" fmla="*/ 1786890 w 5053964"/>
                    <a:gd name="connsiteY51" fmla="*/ 2952752 h 4806316"/>
                    <a:gd name="connsiteX52" fmla="*/ 1710690 w 5053964"/>
                    <a:gd name="connsiteY52" fmla="*/ 2952752 h 4806316"/>
                    <a:gd name="connsiteX53" fmla="*/ 1710690 w 5053964"/>
                    <a:gd name="connsiteY53" fmla="*/ 3067052 h 4806316"/>
                    <a:gd name="connsiteX54" fmla="*/ 1663064 w 5053964"/>
                    <a:gd name="connsiteY54" fmla="*/ 3171824 h 4806316"/>
                    <a:gd name="connsiteX55" fmla="*/ 1463040 w 5053964"/>
                    <a:gd name="connsiteY55" fmla="*/ 3276600 h 4806316"/>
                    <a:gd name="connsiteX56" fmla="*/ 1405890 w 5053964"/>
                    <a:gd name="connsiteY56" fmla="*/ 3352800 h 4806316"/>
                    <a:gd name="connsiteX57" fmla="*/ 1472564 w 5053964"/>
                    <a:gd name="connsiteY57" fmla="*/ 3390900 h 4806316"/>
                    <a:gd name="connsiteX58" fmla="*/ 1348740 w 5053964"/>
                    <a:gd name="connsiteY58" fmla="*/ 3648076 h 4806316"/>
                    <a:gd name="connsiteX59" fmla="*/ 1405890 w 5053964"/>
                    <a:gd name="connsiteY59" fmla="*/ 3724276 h 4806316"/>
                    <a:gd name="connsiteX60" fmla="*/ 1348740 w 5053964"/>
                    <a:gd name="connsiteY60" fmla="*/ 3867152 h 4806316"/>
                    <a:gd name="connsiteX61" fmla="*/ 1205864 w 5053964"/>
                    <a:gd name="connsiteY61" fmla="*/ 3990976 h 4806316"/>
                    <a:gd name="connsiteX62" fmla="*/ 1158240 w 5053964"/>
                    <a:gd name="connsiteY62" fmla="*/ 4000500 h 4806316"/>
                    <a:gd name="connsiteX63" fmla="*/ 1101090 w 5053964"/>
                    <a:gd name="connsiteY63" fmla="*/ 4086224 h 4806316"/>
                    <a:gd name="connsiteX64" fmla="*/ 1167764 w 5053964"/>
                    <a:gd name="connsiteY64" fmla="*/ 4114800 h 4806316"/>
                    <a:gd name="connsiteX65" fmla="*/ 1197658 w 5053964"/>
                    <a:gd name="connsiteY65" fmla="*/ 4211956 h 4806316"/>
                    <a:gd name="connsiteX66" fmla="*/ 1089660 w 5053964"/>
                    <a:gd name="connsiteY66" fmla="*/ 4211956 h 4806316"/>
                    <a:gd name="connsiteX67" fmla="*/ 1059180 w 5053964"/>
                    <a:gd name="connsiteY67" fmla="*/ 4272916 h 4806316"/>
                    <a:gd name="connsiteX68" fmla="*/ 990600 w 5053964"/>
                    <a:gd name="connsiteY68" fmla="*/ 4356736 h 4806316"/>
                    <a:gd name="connsiteX69" fmla="*/ 960120 w 5053964"/>
                    <a:gd name="connsiteY69" fmla="*/ 4417696 h 4806316"/>
                    <a:gd name="connsiteX70" fmla="*/ 1051560 w 5053964"/>
                    <a:gd name="connsiteY70" fmla="*/ 4539616 h 4806316"/>
                    <a:gd name="connsiteX71" fmla="*/ 1028700 w 5053964"/>
                    <a:gd name="connsiteY71" fmla="*/ 4570096 h 4806316"/>
                    <a:gd name="connsiteX72" fmla="*/ 975360 w 5053964"/>
                    <a:gd name="connsiteY72" fmla="*/ 4608196 h 4806316"/>
                    <a:gd name="connsiteX73" fmla="*/ 868680 w 5053964"/>
                    <a:gd name="connsiteY73" fmla="*/ 4775836 h 4806316"/>
                    <a:gd name="connsiteX74" fmla="*/ 746760 w 5053964"/>
                    <a:gd name="connsiteY74" fmla="*/ 4707256 h 4806316"/>
                    <a:gd name="connsiteX75" fmla="*/ 640080 w 5053964"/>
                    <a:gd name="connsiteY75" fmla="*/ 4730116 h 4806316"/>
                    <a:gd name="connsiteX76" fmla="*/ 647700 w 5053964"/>
                    <a:gd name="connsiteY76" fmla="*/ 4806316 h 4806316"/>
                    <a:gd name="connsiteX77" fmla="*/ 426720 w 5053964"/>
                    <a:gd name="connsiteY77" fmla="*/ 4806316 h 4806316"/>
                    <a:gd name="connsiteX78" fmla="*/ 320040 w 5053964"/>
                    <a:gd name="connsiteY78" fmla="*/ 4707256 h 4806316"/>
                    <a:gd name="connsiteX79" fmla="*/ 304800 w 5053964"/>
                    <a:gd name="connsiteY79" fmla="*/ 4638676 h 4806316"/>
                    <a:gd name="connsiteX80" fmla="*/ 274320 w 5053964"/>
                    <a:gd name="connsiteY80" fmla="*/ 4585336 h 4806316"/>
                    <a:gd name="connsiteX81" fmla="*/ 281940 w 5053964"/>
                    <a:gd name="connsiteY81" fmla="*/ 4547236 h 4806316"/>
                    <a:gd name="connsiteX82" fmla="*/ 365760 w 5053964"/>
                    <a:gd name="connsiteY82" fmla="*/ 4371976 h 4806316"/>
                    <a:gd name="connsiteX83" fmla="*/ 365760 w 5053964"/>
                    <a:gd name="connsiteY83" fmla="*/ 4326256 h 4806316"/>
                    <a:gd name="connsiteX84" fmla="*/ 220980 w 5053964"/>
                    <a:gd name="connsiteY84" fmla="*/ 4326256 h 4806316"/>
                    <a:gd name="connsiteX85" fmla="*/ 190500 w 5053964"/>
                    <a:gd name="connsiteY85" fmla="*/ 4356736 h 4806316"/>
                    <a:gd name="connsiteX86" fmla="*/ 129540 w 5053964"/>
                    <a:gd name="connsiteY86" fmla="*/ 4356736 h 4806316"/>
                    <a:gd name="connsiteX87" fmla="*/ 68580 w 5053964"/>
                    <a:gd name="connsiteY87" fmla="*/ 4288156 h 4806316"/>
                    <a:gd name="connsiteX88" fmla="*/ 30480 w 5053964"/>
                    <a:gd name="connsiteY88" fmla="*/ 4135756 h 4806316"/>
                    <a:gd name="connsiteX89" fmla="*/ 0 w 5053964"/>
                    <a:gd name="connsiteY89" fmla="*/ 4044316 h 4806316"/>
                    <a:gd name="connsiteX90" fmla="*/ 91440 w 5053964"/>
                    <a:gd name="connsiteY90" fmla="*/ 3930016 h 4806316"/>
                    <a:gd name="connsiteX91" fmla="*/ 83820 w 5053964"/>
                    <a:gd name="connsiteY91" fmla="*/ 3853816 h 4806316"/>
                    <a:gd name="connsiteX92" fmla="*/ 152400 w 5053964"/>
                    <a:gd name="connsiteY92" fmla="*/ 3823336 h 4806316"/>
                    <a:gd name="connsiteX93" fmla="*/ 129540 w 5053964"/>
                    <a:gd name="connsiteY93" fmla="*/ 3686176 h 4806316"/>
                    <a:gd name="connsiteX94" fmla="*/ 68580 w 5053964"/>
                    <a:gd name="connsiteY94" fmla="*/ 3648076 h 4806316"/>
                    <a:gd name="connsiteX95" fmla="*/ 15474 w 5053964"/>
                    <a:gd name="connsiteY95" fmla="*/ 3428062 h 4806316"/>
                    <a:gd name="connsiteX96" fmla="*/ 24764 w 5053964"/>
                    <a:gd name="connsiteY96" fmla="*/ 3390900 h 4806316"/>
                    <a:gd name="connsiteX97" fmla="*/ 272416 w 5053964"/>
                    <a:gd name="connsiteY97" fmla="*/ 3448052 h 4806316"/>
                    <a:gd name="connsiteX98" fmla="*/ 453390 w 5053964"/>
                    <a:gd name="connsiteY98" fmla="*/ 3352800 h 4806316"/>
                    <a:gd name="connsiteX99" fmla="*/ 586740 w 5053964"/>
                    <a:gd name="connsiteY99" fmla="*/ 3267076 h 4806316"/>
                    <a:gd name="connsiteX100" fmla="*/ 624840 w 5053964"/>
                    <a:gd name="connsiteY100" fmla="*/ 3152776 h 4806316"/>
                    <a:gd name="connsiteX101" fmla="*/ 701040 w 5053964"/>
                    <a:gd name="connsiteY101" fmla="*/ 3143252 h 4806316"/>
                    <a:gd name="connsiteX102" fmla="*/ 777240 w 5053964"/>
                    <a:gd name="connsiteY102" fmla="*/ 3019424 h 4806316"/>
                    <a:gd name="connsiteX103" fmla="*/ 843916 w 5053964"/>
                    <a:gd name="connsiteY103" fmla="*/ 2952752 h 4806316"/>
                    <a:gd name="connsiteX104" fmla="*/ 958216 w 5053964"/>
                    <a:gd name="connsiteY104" fmla="*/ 2867024 h 4806316"/>
                    <a:gd name="connsiteX105" fmla="*/ 996316 w 5053964"/>
                    <a:gd name="connsiteY105" fmla="*/ 2771776 h 4806316"/>
                    <a:gd name="connsiteX106" fmla="*/ 1062990 w 5053964"/>
                    <a:gd name="connsiteY106" fmla="*/ 2733676 h 4806316"/>
                    <a:gd name="connsiteX107" fmla="*/ 1167764 w 5053964"/>
                    <a:gd name="connsiteY107" fmla="*/ 2619376 h 4806316"/>
                    <a:gd name="connsiteX108" fmla="*/ 1263016 w 5053964"/>
                    <a:gd name="connsiteY108" fmla="*/ 2533652 h 4806316"/>
                    <a:gd name="connsiteX109" fmla="*/ 1434464 w 5053964"/>
                    <a:gd name="connsiteY109" fmla="*/ 2352676 h 4806316"/>
                    <a:gd name="connsiteX110" fmla="*/ 1758316 w 5053964"/>
                    <a:gd name="connsiteY110" fmla="*/ 2076452 h 4806316"/>
                    <a:gd name="connsiteX111" fmla="*/ 1948816 w 5053964"/>
                    <a:gd name="connsiteY111" fmla="*/ 2047876 h 4806316"/>
                    <a:gd name="connsiteX112" fmla="*/ 2025016 w 5053964"/>
                    <a:gd name="connsiteY112" fmla="*/ 1885952 h 4806316"/>
                    <a:gd name="connsiteX113" fmla="*/ 2196464 w 5053964"/>
                    <a:gd name="connsiteY113" fmla="*/ 1685924 h 4806316"/>
                    <a:gd name="connsiteX114" fmla="*/ 2244090 w 5053964"/>
                    <a:gd name="connsiteY114" fmla="*/ 1552576 h 4806316"/>
                    <a:gd name="connsiteX115" fmla="*/ 2491740 w 5053964"/>
                    <a:gd name="connsiteY115" fmla="*/ 1362076 h 4806316"/>
                    <a:gd name="connsiteX116" fmla="*/ 2787016 w 5053964"/>
                    <a:gd name="connsiteY116" fmla="*/ 1209676 h 4806316"/>
                    <a:gd name="connsiteX117" fmla="*/ 2948940 w 5053964"/>
                    <a:gd name="connsiteY117" fmla="*/ 1152524 h 4806316"/>
                    <a:gd name="connsiteX118" fmla="*/ 3025140 w 5053964"/>
                    <a:gd name="connsiteY118" fmla="*/ 1009652 h 4806316"/>
                    <a:gd name="connsiteX119" fmla="*/ 3053716 w 5053964"/>
                    <a:gd name="connsiteY119" fmla="*/ 771524 h 4806316"/>
                    <a:gd name="connsiteX120" fmla="*/ 2910840 w 5053964"/>
                    <a:gd name="connsiteY120" fmla="*/ 619124 h 4806316"/>
                    <a:gd name="connsiteX121" fmla="*/ 3063240 w 5053964"/>
                    <a:gd name="connsiteY121" fmla="*/ 561976 h 4806316"/>
                    <a:gd name="connsiteX122" fmla="*/ 3206116 w 5053964"/>
                    <a:gd name="connsiteY122" fmla="*/ 590552 h 4806316"/>
                    <a:gd name="connsiteX123" fmla="*/ 3310890 w 5053964"/>
                    <a:gd name="connsiteY123" fmla="*/ 561976 h 4806316"/>
                    <a:gd name="connsiteX124" fmla="*/ 3244216 w 5053964"/>
                    <a:gd name="connsiteY124" fmla="*/ 457200 h 4806316"/>
                    <a:gd name="connsiteX125" fmla="*/ 3387090 w 5053964"/>
                    <a:gd name="connsiteY125" fmla="*/ 438152 h 4806316"/>
                    <a:gd name="connsiteX126" fmla="*/ 3491864 w 5053964"/>
                    <a:gd name="connsiteY126" fmla="*/ 323852 h 4806316"/>
                    <a:gd name="connsiteX127" fmla="*/ 3977640 w 5053964"/>
                    <a:gd name="connsiteY127" fmla="*/ 314324 h 4806316"/>
                    <a:gd name="connsiteX128" fmla="*/ 3949064 w 5053964"/>
                    <a:gd name="connsiteY128" fmla="*/ 200024 h 4806316"/>
                    <a:gd name="connsiteX129" fmla="*/ 4120516 w 5053964"/>
                    <a:gd name="connsiteY129" fmla="*/ 190500 h 4806316"/>
                    <a:gd name="connsiteX130" fmla="*/ 4177664 w 5053964"/>
                    <a:gd name="connsiteY130" fmla="*/ 161924 h 4806316"/>
                    <a:gd name="connsiteX131" fmla="*/ 4244340 w 5053964"/>
                    <a:gd name="connsiteY131" fmla="*/ 47624 h 48063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</a:cxnLst>
                  <a:rect l="l" t="t" r="r" b="b"/>
                  <a:pathLst>
                    <a:path w="5053964" h="4806316">
                      <a:moveTo>
                        <a:pt x="4368164" y="0"/>
                      </a:moveTo>
                      <a:lnTo>
                        <a:pt x="4482464" y="85724"/>
                      </a:lnTo>
                      <a:lnTo>
                        <a:pt x="4806316" y="47624"/>
                      </a:lnTo>
                      <a:lnTo>
                        <a:pt x="5053964" y="95252"/>
                      </a:lnTo>
                      <a:lnTo>
                        <a:pt x="4872990" y="161924"/>
                      </a:lnTo>
                      <a:lnTo>
                        <a:pt x="4845108" y="186092"/>
                      </a:lnTo>
                      <a:lnTo>
                        <a:pt x="4846320" y="173356"/>
                      </a:lnTo>
                      <a:lnTo>
                        <a:pt x="4732020" y="173356"/>
                      </a:lnTo>
                      <a:lnTo>
                        <a:pt x="4648200" y="234316"/>
                      </a:lnTo>
                      <a:lnTo>
                        <a:pt x="4754880" y="462916"/>
                      </a:lnTo>
                      <a:lnTo>
                        <a:pt x="4968240" y="622936"/>
                      </a:lnTo>
                      <a:lnTo>
                        <a:pt x="5036820" y="729616"/>
                      </a:lnTo>
                      <a:lnTo>
                        <a:pt x="5021580" y="790576"/>
                      </a:lnTo>
                      <a:lnTo>
                        <a:pt x="5036820" y="828676"/>
                      </a:lnTo>
                      <a:lnTo>
                        <a:pt x="4975860" y="904876"/>
                      </a:lnTo>
                      <a:lnTo>
                        <a:pt x="4975860" y="1224916"/>
                      </a:lnTo>
                      <a:lnTo>
                        <a:pt x="4747260" y="1308736"/>
                      </a:lnTo>
                      <a:lnTo>
                        <a:pt x="4572000" y="1384936"/>
                      </a:lnTo>
                      <a:lnTo>
                        <a:pt x="4533900" y="1445896"/>
                      </a:lnTo>
                      <a:lnTo>
                        <a:pt x="4587240" y="1453516"/>
                      </a:lnTo>
                      <a:lnTo>
                        <a:pt x="4625340" y="1598296"/>
                      </a:lnTo>
                      <a:lnTo>
                        <a:pt x="4503420" y="1689736"/>
                      </a:lnTo>
                      <a:lnTo>
                        <a:pt x="4456930" y="1915540"/>
                      </a:lnTo>
                      <a:lnTo>
                        <a:pt x="4368164" y="1885952"/>
                      </a:lnTo>
                      <a:lnTo>
                        <a:pt x="4206240" y="1981200"/>
                      </a:lnTo>
                      <a:lnTo>
                        <a:pt x="4044316" y="1866900"/>
                      </a:lnTo>
                      <a:lnTo>
                        <a:pt x="3930016" y="1933576"/>
                      </a:lnTo>
                      <a:lnTo>
                        <a:pt x="3787140" y="1914524"/>
                      </a:lnTo>
                      <a:lnTo>
                        <a:pt x="3729990" y="1838324"/>
                      </a:lnTo>
                      <a:lnTo>
                        <a:pt x="3653790" y="1866900"/>
                      </a:lnTo>
                      <a:lnTo>
                        <a:pt x="3520440" y="1981200"/>
                      </a:lnTo>
                      <a:lnTo>
                        <a:pt x="3501390" y="2076452"/>
                      </a:lnTo>
                      <a:lnTo>
                        <a:pt x="3368040" y="2247900"/>
                      </a:lnTo>
                      <a:lnTo>
                        <a:pt x="3310890" y="2343152"/>
                      </a:lnTo>
                      <a:lnTo>
                        <a:pt x="3206116" y="2409824"/>
                      </a:lnTo>
                      <a:lnTo>
                        <a:pt x="3082290" y="2409824"/>
                      </a:lnTo>
                      <a:lnTo>
                        <a:pt x="2929890" y="2619376"/>
                      </a:lnTo>
                      <a:lnTo>
                        <a:pt x="3177540" y="2705100"/>
                      </a:lnTo>
                      <a:lnTo>
                        <a:pt x="3187064" y="2809876"/>
                      </a:lnTo>
                      <a:lnTo>
                        <a:pt x="3072764" y="2809876"/>
                      </a:lnTo>
                      <a:lnTo>
                        <a:pt x="3025140" y="2886076"/>
                      </a:lnTo>
                      <a:lnTo>
                        <a:pt x="2872740" y="2838452"/>
                      </a:lnTo>
                      <a:lnTo>
                        <a:pt x="2644140" y="2981324"/>
                      </a:lnTo>
                      <a:lnTo>
                        <a:pt x="2406016" y="2971800"/>
                      </a:lnTo>
                      <a:lnTo>
                        <a:pt x="2291716" y="2924176"/>
                      </a:lnTo>
                      <a:lnTo>
                        <a:pt x="2272664" y="3000376"/>
                      </a:lnTo>
                      <a:lnTo>
                        <a:pt x="2186940" y="3076576"/>
                      </a:lnTo>
                      <a:lnTo>
                        <a:pt x="2120264" y="2981324"/>
                      </a:lnTo>
                      <a:lnTo>
                        <a:pt x="1977390" y="3019424"/>
                      </a:lnTo>
                      <a:lnTo>
                        <a:pt x="1920240" y="2990852"/>
                      </a:lnTo>
                      <a:lnTo>
                        <a:pt x="1872616" y="3076576"/>
                      </a:lnTo>
                      <a:lnTo>
                        <a:pt x="1786890" y="2952752"/>
                      </a:lnTo>
                      <a:lnTo>
                        <a:pt x="1710690" y="2952752"/>
                      </a:lnTo>
                      <a:lnTo>
                        <a:pt x="1710690" y="3067052"/>
                      </a:lnTo>
                      <a:lnTo>
                        <a:pt x="1663064" y="3171824"/>
                      </a:lnTo>
                      <a:lnTo>
                        <a:pt x="1463040" y="3276600"/>
                      </a:lnTo>
                      <a:lnTo>
                        <a:pt x="1405890" y="3352800"/>
                      </a:lnTo>
                      <a:lnTo>
                        <a:pt x="1472564" y="3390900"/>
                      </a:lnTo>
                      <a:lnTo>
                        <a:pt x="1348740" y="3648076"/>
                      </a:lnTo>
                      <a:lnTo>
                        <a:pt x="1405890" y="3724276"/>
                      </a:lnTo>
                      <a:lnTo>
                        <a:pt x="1348740" y="3867152"/>
                      </a:lnTo>
                      <a:lnTo>
                        <a:pt x="1205864" y="3990976"/>
                      </a:lnTo>
                      <a:lnTo>
                        <a:pt x="1158240" y="4000500"/>
                      </a:lnTo>
                      <a:lnTo>
                        <a:pt x="1101090" y="4086224"/>
                      </a:lnTo>
                      <a:lnTo>
                        <a:pt x="1167764" y="4114800"/>
                      </a:lnTo>
                      <a:lnTo>
                        <a:pt x="1197658" y="4211956"/>
                      </a:lnTo>
                      <a:lnTo>
                        <a:pt x="1089660" y="4211956"/>
                      </a:lnTo>
                      <a:lnTo>
                        <a:pt x="1059180" y="4272916"/>
                      </a:lnTo>
                      <a:lnTo>
                        <a:pt x="990600" y="4356736"/>
                      </a:lnTo>
                      <a:lnTo>
                        <a:pt x="960120" y="4417696"/>
                      </a:lnTo>
                      <a:lnTo>
                        <a:pt x="1051560" y="4539616"/>
                      </a:lnTo>
                      <a:lnTo>
                        <a:pt x="1028700" y="4570096"/>
                      </a:lnTo>
                      <a:lnTo>
                        <a:pt x="975360" y="4608196"/>
                      </a:lnTo>
                      <a:lnTo>
                        <a:pt x="868680" y="4775836"/>
                      </a:lnTo>
                      <a:lnTo>
                        <a:pt x="746760" y="4707256"/>
                      </a:lnTo>
                      <a:lnTo>
                        <a:pt x="640080" y="4730116"/>
                      </a:lnTo>
                      <a:lnTo>
                        <a:pt x="647700" y="4806316"/>
                      </a:lnTo>
                      <a:lnTo>
                        <a:pt x="426720" y="4806316"/>
                      </a:lnTo>
                      <a:lnTo>
                        <a:pt x="320040" y="4707256"/>
                      </a:lnTo>
                      <a:lnTo>
                        <a:pt x="304800" y="4638676"/>
                      </a:lnTo>
                      <a:lnTo>
                        <a:pt x="274320" y="4585336"/>
                      </a:lnTo>
                      <a:lnTo>
                        <a:pt x="281940" y="4547236"/>
                      </a:lnTo>
                      <a:lnTo>
                        <a:pt x="365760" y="4371976"/>
                      </a:lnTo>
                      <a:lnTo>
                        <a:pt x="365760" y="4326256"/>
                      </a:lnTo>
                      <a:lnTo>
                        <a:pt x="220980" y="4326256"/>
                      </a:lnTo>
                      <a:lnTo>
                        <a:pt x="190500" y="4356736"/>
                      </a:lnTo>
                      <a:lnTo>
                        <a:pt x="129540" y="4356736"/>
                      </a:lnTo>
                      <a:lnTo>
                        <a:pt x="68580" y="4288156"/>
                      </a:lnTo>
                      <a:lnTo>
                        <a:pt x="30480" y="4135756"/>
                      </a:lnTo>
                      <a:lnTo>
                        <a:pt x="0" y="4044316"/>
                      </a:lnTo>
                      <a:lnTo>
                        <a:pt x="91440" y="3930016"/>
                      </a:lnTo>
                      <a:lnTo>
                        <a:pt x="83820" y="3853816"/>
                      </a:lnTo>
                      <a:lnTo>
                        <a:pt x="152400" y="3823336"/>
                      </a:lnTo>
                      <a:lnTo>
                        <a:pt x="129540" y="3686176"/>
                      </a:lnTo>
                      <a:lnTo>
                        <a:pt x="68580" y="3648076"/>
                      </a:lnTo>
                      <a:lnTo>
                        <a:pt x="15474" y="3428062"/>
                      </a:lnTo>
                      <a:lnTo>
                        <a:pt x="24764" y="3390900"/>
                      </a:lnTo>
                      <a:lnTo>
                        <a:pt x="272416" y="3448052"/>
                      </a:lnTo>
                      <a:lnTo>
                        <a:pt x="453390" y="3352800"/>
                      </a:lnTo>
                      <a:lnTo>
                        <a:pt x="586740" y="3267076"/>
                      </a:lnTo>
                      <a:lnTo>
                        <a:pt x="624840" y="3152776"/>
                      </a:lnTo>
                      <a:lnTo>
                        <a:pt x="701040" y="3143252"/>
                      </a:lnTo>
                      <a:lnTo>
                        <a:pt x="777240" y="3019424"/>
                      </a:lnTo>
                      <a:lnTo>
                        <a:pt x="843916" y="2952752"/>
                      </a:lnTo>
                      <a:lnTo>
                        <a:pt x="958216" y="2867024"/>
                      </a:lnTo>
                      <a:lnTo>
                        <a:pt x="996316" y="2771776"/>
                      </a:lnTo>
                      <a:lnTo>
                        <a:pt x="1062990" y="2733676"/>
                      </a:lnTo>
                      <a:lnTo>
                        <a:pt x="1167764" y="2619376"/>
                      </a:lnTo>
                      <a:lnTo>
                        <a:pt x="1263016" y="2533652"/>
                      </a:lnTo>
                      <a:lnTo>
                        <a:pt x="1434464" y="2352676"/>
                      </a:lnTo>
                      <a:lnTo>
                        <a:pt x="1758316" y="2076452"/>
                      </a:lnTo>
                      <a:lnTo>
                        <a:pt x="1948816" y="2047876"/>
                      </a:lnTo>
                      <a:lnTo>
                        <a:pt x="2025016" y="1885952"/>
                      </a:lnTo>
                      <a:lnTo>
                        <a:pt x="2196464" y="1685924"/>
                      </a:lnTo>
                      <a:lnTo>
                        <a:pt x="2244090" y="1552576"/>
                      </a:lnTo>
                      <a:lnTo>
                        <a:pt x="2491740" y="1362076"/>
                      </a:lnTo>
                      <a:lnTo>
                        <a:pt x="2787016" y="1209676"/>
                      </a:lnTo>
                      <a:lnTo>
                        <a:pt x="2948940" y="1152524"/>
                      </a:lnTo>
                      <a:lnTo>
                        <a:pt x="3025140" y="1009652"/>
                      </a:lnTo>
                      <a:lnTo>
                        <a:pt x="3053716" y="771524"/>
                      </a:lnTo>
                      <a:lnTo>
                        <a:pt x="2910840" y="619124"/>
                      </a:lnTo>
                      <a:lnTo>
                        <a:pt x="3063240" y="561976"/>
                      </a:lnTo>
                      <a:lnTo>
                        <a:pt x="3206116" y="590552"/>
                      </a:lnTo>
                      <a:lnTo>
                        <a:pt x="3310890" y="561976"/>
                      </a:lnTo>
                      <a:lnTo>
                        <a:pt x="3244216" y="457200"/>
                      </a:lnTo>
                      <a:lnTo>
                        <a:pt x="3387090" y="438152"/>
                      </a:lnTo>
                      <a:lnTo>
                        <a:pt x="3491864" y="323852"/>
                      </a:lnTo>
                      <a:lnTo>
                        <a:pt x="3977640" y="314324"/>
                      </a:lnTo>
                      <a:lnTo>
                        <a:pt x="3949064" y="200024"/>
                      </a:lnTo>
                      <a:lnTo>
                        <a:pt x="4120516" y="190500"/>
                      </a:lnTo>
                      <a:lnTo>
                        <a:pt x="4177664" y="161924"/>
                      </a:lnTo>
                      <a:lnTo>
                        <a:pt x="4244340" y="47624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56" name="フリーフォーム: 図形 655">
                  <a:extLst>
                    <a:ext uri="{FF2B5EF4-FFF2-40B4-BE49-F238E27FC236}">
                      <a16:creationId xmlns:a16="http://schemas.microsoft.com/office/drawing/2014/main" id="{780EBEF6-92F9-B1F4-9364-A050FA11F14F}"/>
                    </a:ext>
                  </a:extLst>
                </p:cNvPr>
                <p:cNvSpPr/>
                <p:nvPr/>
              </p:nvSpPr>
              <p:spPr>
                <a:xfrm>
                  <a:off x="3245772" y="1764951"/>
                  <a:ext cx="143744" cy="692935"/>
                </a:xfrm>
                <a:custGeom>
                  <a:avLst/>
                  <a:gdLst>
                    <a:gd name="connsiteX0" fmla="*/ 102573 w 143744"/>
                    <a:gd name="connsiteY0" fmla="*/ 0 h 692935"/>
                    <a:gd name="connsiteX1" fmla="*/ 114295 w 143744"/>
                    <a:gd name="connsiteY1" fmla="*/ 0 h 692935"/>
                    <a:gd name="connsiteX2" fmla="*/ 121133 w 143744"/>
                    <a:gd name="connsiteY2" fmla="*/ 19538 h 692935"/>
                    <a:gd name="connsiteX3" fmla="*/ 127972 w 143744"/>
                    <a:gd name="connsiteY3" fmla="*/ 24422 h 692935"/>
                    <a:gd name="connsiteX4" fmla="*/ 130902 w 143744"/>
                    <a:gd name="connsiteY4" fmla="*/ 35168 h 692935"/>
                    <a:gd name="connsiteX5" fmla="*/ 143744 w 143744"/>
                    <a:gd name="connsiteY5" fmla="*/ 38378 h 692935"/>
                    <a:gd name="connsiteX6" fmla="*/ 143744 w 143744"/>
                    <a:gd name="connsiteY6" fmla="*/ 673145 h 692935"/>
                    <a:gd name="connsiteX7" fmla="*/ 132856 w 143744"/>
                    <a:gd name="connsiteY7" fmla="*/ 674701 h 692935"/>
                    <a:gd name="connsiteX8" fmla="*/ 109411 w 143744"/>
                    <a:gd name="connsiteY8" fmla="*/ 666885 h 692935"/>
                    <a:gd name="connsiteX9" fmla="*/ 82058 w 143744"/>
                    <a:gd name="connsiteY9" fmla="*/ 666885 h 692935"/>
                    <a:gd name="connsiteX10" fmla="*/ 72941 w 143744"/>
                    <a:gd name="connsiteY10" fmla="*/ 681213 h 692935"/>
                    <a:gd name="connsiteX11" fmla="*/ 54705 w 143744"/>
                    <a:gd name="connsiteY11" fmla="*/ 692935 h 692935"/>
                    <a:gd name="connsiteX12" fmla="*/ 52100 w 143744"/>
                    <a:gd name="connsiteY12" fmla="*/ 676003 h 692935"/>
                    <a:gd name="connsiteX13" fmla="*/ 40378 w 143744"/>
                    <a:gd name="connsiteY13" fmla="*/ 665583 h 692935"/>
                    <a:gd name="connsiteX14" fmla="*/ 49495 w 143744"/>
                    <a:gd name="connsiteY14" fmla="*/ 633021 h 692935"/>
                    <a:gd name="connsiteX15" fmla="*/ 61218 w 143744"/>
                    <a:gd name="connsiteY15" fmla="*/ 630415 h 692935"/>
                    <a:gd name="connsiteX16" fmla="*/ 61218 w 143744"/>
                    <a:gd name="connsiteY16" fmla="*/ 605667 h 692935"/>
                    <a:gd name="connsiteX17" fmla="*/ 50798 w 143744"/>
                    <a:gd name="connsiteY17" fmla="*/ 583524 h 692935"/>
                    <a:gd name="connsiteX18" fmla="*/ 31260 w 143744"/>
                    <a:gd name="connsiteY18" fmla="*/ 580920 h 692935"/>
                    <a:gd name="connsiteX19" fmla="*/ 35168 w 143744"/>
                    <a:gd name="connsiteY19" fmla="*/ 565290 h 692935"/>
                    <a:gd name="connsiteX20" fmla="*/ 0 w 143744"/>
                    <a:gd name="connsiteY20" fmla="*/ 534030 h 692935"/>
                    <a:gd name="connsiteX21" fmla="*/ 1303 w 143744"/>
                    <a:gd name="connsiteY21" fmla="*/ 514492 h 692935"/>
                    <a:gd name="connsiteX22" fmla="*/ 20840 w 143744"/>
                    <a:gd name="connsiteY22" fmla="*/ 506677 h 692935"/>
                    <a:gd name="connsiteX23" fmla="*/ 29958 w 143744"/>
                    <a:gd name="connsiteY23" fmla="*/ 480626 h 692935"/>
                    <a:gd name="connsiteX24" fmla="*/ 37773 w 143744"/>
                    <a:gd name="connsiteY24" fmla="*/ 478021 h 692935"/>
                    <a:gd name="connsiteX25" fmla="*/ 41680 w 143744"/>
                    <a:gd name="connsiteY25" fmla="*/ 467601 h 692935"/>
                    <a:gd name="connsiteX26" fmla="*/ 54705 w 143744"/>
                    <a:gd name="connsiteY26" fmla="*/ 455879 h 692935"/>
                    <a:gd name="connsiteX27" fmla="*/ 61218 w 143744"/>
                    <a:gd name="connsiteY27" fmla="*/ 448063 h 692935"/>
                    <a:gd name="connsiteX28" fmla="*/ 58613 w 143744"/>
                    <a:gd name="connsiteY28" fmla="*/ 433736 h 692935"/>
                    <a:gd name="connsiteX29" fmla="*/ 69033 w 143744"/>
                    <a:gd name="connsiteY29" fmla="*/ 425921 h 692935"/>
                    <a:gd name="connsiteX30" fmla="*/ 89873 w 143744"/>
                    <a:gd name="connsiteY30" fmla="*/ 422013 h 692935"/>
                    <a:gd name="connsiteX31" fmla="*/ 98991 w 143744"/>
                    <a:gd name="connsiteY31" fmla="*/ 429829 h 692935"/>
                    <a:gd name="connsiteX32" fmla="*/ 113318 w 143744"/>
                    <a:gd name="connsiteY32" fmla="*/ 419409 h 692935"/>
                    <a:gd name="connsiteX33" fmla="*/ 113318 w 143744"/>
                    <a:gd name="connsiteY33" fmla="*/ 392056 h 692935"/>
                    <a:gd name="connsiteX34" fmla="*/ 101596 w 143744"/>
                    <a:gd name="connsiteY34" fmla="*/ 380333 h 692935"/>
                    <a:gd name="connsiteX35" fmla="*/ 88571 w 143744"/>
                    <a:gd name="connsiteY35" fmla="*/ 388149 h 692935"/>
                    <a:gd name="connsiteX36" fmla="*/ 82058 w 143744"/>
                    <a:gd name="connsiteY36" fmla="*/ 379031 h 692935"/>
                    <a:gd name="connsiteX37" fmla="*/ 74243 w 143744"/>
                    <a:gd name="connsiteY37" fmla="*/ 338653 h 692935"/>
                    <a:gd name="connsiteX38" fmla="*/ 75546 w 143744"/>
                    <a:gd name="connsiteY38" fmla="*/ 323023 h 692935"/>
                    <a:gd name="connsiteX39" fmla="*/ 70625 w 143744"/>
                    <a:gd name="connsiteY39" fmla="*/ 299650 h 692935"/>
                    <a:gd name="connsiteX40" fmla="*/ 85966 w 143744"/>
                    <a:gd name="connsiteY40" fmla="*/ 286227 h 692935"/>
                    <a:gd name="connsiteX41" fmla="*/ 74243 w 143744"/>
                    <a:gd name="connsiteY41" fmla="*/ 273527 h 692935"/>
                    <a:gd name="connsiteX42" fmla="*/ 85966 w 143744"/>
                    <a:gd name="connsiteY42" fmla="*/ 253990 h 692935"/>
                    <a:gd name="connsiteX43" fmla="*/ 85966 w 143744"/>
                    <a:gd name="connsiteY43" fmla="*/ 215891 h 692935"/>
                    <a:gd name="connsiteX44" fmla="*/ 82058 w 143744"/>
                    <a:gd name="connsiteY44" fmla="*/ 212961 h 692935"/>
                    <a:gd name="connsiteX45" fmla="*/ 84989 w 143744"/>
                    <a:gd name="connsiteY45" fmla="*/ 204169 h 692935"/>
                    <a:gd name="connsiteX46" fmla="*/ 70336 w 143744"/>
                    <a:gd name="connsiteY46" fmla="*/ 179747 h 692935"/>
                    <a:gd name="connsiteX47" fmla="*/ 71313 w 143744"/>
                    <a:gd name="connsiteY47" fmla="*/ 165093 h 692935"/>
                    <a:gd name="connsiteX48" fmla="*/ 87919 w 143744"/>
                    <a:gd name="connsiteY48" fmla="*/ 146532 h 692935"/>
                    <a:gd name="connsiteX49" fmla="*/ 87919 w 143744"/>
                    <a:gd name="connsiteY49" fmla="*/ 136764 h 692935"/>
                    <a:gd name="connsiteX50" fmla="*/ 63498 w 143744"/>
                    <a:gd name="connsiteY50" fmla="*/ 133833 h 692935"/>
                    <a:gd name="connsiteX51" fmla="*/ 73266 w 143744"/>
                    <a:gd name="connsiteY51" fmla="*/ 115272 h 692935"/>
                    <a:gd name="connsiteX52" fmla="*/ 80104 w 143744"/>
                    <a:gd name="connsiteY52" fmla="*/ 81082 h 692935"/>
                    <a:gd name="connsiteX53" fmla="*/ 85966 w 143744"/>
                    <a:gd name="connsiteY53" fmla="*/ 75220 h 692935"/>
                    <a:gd name="connsiteX54" fmla="*/ 78151 w 143744"/>
                    <a:gd name="connsiteY54" fmla="*/ 62521 h 692935"/>
                    <a:gd name="connsiteX55" fmla="*/ 80104 w 143744"/>
                    <a:gd name="connsiteY55" fmla="*/ 53729 h 692935"/>
                    <a:gd name="connsiteX56" fmla="*/ 91827 w 143744"/>
                    <a:gd name="connsiteY56" fmla="*/ 46890 h 692935"/>
                    <a:gd name="connsiteX57" fmla="*/ 99642 w 143744"/>
                    <a:gd name="connsiteY57" fmla="*/ 42983 h 692935"/>
                    <a:gd name="connsiteX58" fmla="*/ 94758 w 143744"/>
                    <a:gd name="connsiteY58" fmla="*/ 27353 h 692935"/>
                    <a:gd name="connsiteX59" fmla="*/ 101596 w 143744"/>
                    <a:gd name="connsiteY59" fmla="*/ 20515 h 692935"/>
                    <a:gd name="connsiteX0" fmla="*/ 102573 w 533272"/>
                    <a:gd name="connsiteY0" fmla="*/ 0 h 692935"/>
                    <a:gd name="connsiteX1" fmla="*/ 114295 w 533272"/>
                    <a:gd name="connsiteY1" fmla="*/ 0 h 692935"/>
                    <a:gd name="connsiteX2" fmla="*/ 121133 w 533272"/>
                    <a:gd name="connsiteY2" fmla="*/ 19538 h 692935"/>
                    <a:gd name="connsiteX3" fmla="*/ 127972 w 533272"/>
                    <a:gd name="connsiteY3" fmla="*/ 24422 h 692935"/>
                    <a:gd name="connsiteX4" fmla="*/ 130902 w 533272"/>
                    <a:gd name="connsiteY4" fmla="*/ 35168 h 692935"/>
                    <a:gd name="connsiteX5" fmla="*/ 143744 w 533272"/>
                    <a:gd name="connsiteY5" fmla="*/ 38378 h 692935"/>
                    <a:gd name="connsiteX6" fmla="*/ 533272 w 533272"/>
                    <a:gd name="connsiteY6" fmla="*/ 337693 h 692935"/>
                    <a:gd name="connsiteX7" fmla="*/ 143744 w 533272"/>
                    <a:gd name="connsiteY7" fmla="*/ 673145 h 692935"/>
                    <a:gd name="connsiteX8" fmla="*/ 132856 w 533272"/>
                    <a:gd name="connsiteY8" fmla="*/ 674701 h 692935"/>
                    <a:gd name="connsiteX9" fmla="*/ 109411 w 533272"/>
                    <a:gd name="connsiteY9" fmla="*/ 666885 h 692935"/>
                    <a:gd name="connsiteX10" fmla="*/ 82058 w 533272"/>
                    <a:gd name="connsiteY10" fmla="*/ 666885 h 692935"/>
                    <a:gd name="connsiteX11" fmla="*/ 72941 w 533272"/>
                    <a:gd name="connsiteY11" fmla="*/ 681213 h 692935"/>
                    <a:gd name="connsiteX12" fmla="*/ 54705 w 533272"/>
                    <a:gd name="connsiteY12" fmla="*/ 692935 h 692935"/>
                    <a:gd name="connsiteX13" fmla="*/ 52100 w 533272"/>
                    <a:gd name="connsiteY13" fmla="*/ 676003 h 692935"/>
                    <a:gd name="connsiteX14" fmla="*/ 40378 w 533272"/>
                    <a:gd name="connsiteY14" fmla="*/ 665583 h 692935"/>
                    <a:gd name="connsiteX15" fmla="*/ 49495 w 533272"/>
                    <a:gd name="connsiteY15" fmla="*/ 633021 h 692935"/>
                    <a:gd name="connsiteX16" fmla="*/ 61218 w 533272"/>
                    <a:gd name="connsiteY16" fmla="*/ 630415 h 692935"/>
                    <a:gd name="connsiteX17" fmla="*/ 61218 w 533272"/>
                    <a:gd name="connsiteY17" fmla="*/ 605667 h 692935"/>
                    <a:gd name="connsiteX18" fmla="*/ 50798 w 533272"/>
                    <a:gd name="connsiteY18" fmla="*/ 583524 h 692935"/>
                    <a:gd name="connsiteX19" fmla="*/ 31260 w 533272"/>
                    <a:gd name="connsiteY19" fmla="*/ 580920 h 692935"/>
                    <a:gd name="connsiteX20" fmla="*/ 35168 w 533272"/>
                    <a:gd name="connsiteY20" fmla="*/ 565290 h 692935"/>
                    <a:gd name="connsiteX21" fmla="*/ 0 w 533272"/>
                    <a:gd name="connsiteY21" fmla="*/ 534030 h 692935"/>
                    <a:gd name="connsiteX22" fmla="*/ 1303 w 533272"/>
                    <a:gd name="connsiteY22" fmla="*/ 514492 h 692935"/>
                    <a:gd name="connsiteX23" fmla="*/ 20840 w 533272"/>
                    <a:gd name="connsiteY23" fmla="*/ 506677 h 692935"/>
                    <a:gd name="connsiteX24" fmla="*/ 29958 w 533272"/>
                    <a:gd name="connsiteY24" fmla="*/ 480626 h 692935"/>
                    <a:gd name="connsiteX25" fmla="*/ 37773 w 533272"/>
                    <a:gd name="connsiteY25" fmla="*/ 478021 h 692935"/>
                    <a:gd name="connsiteX26" fmla="*/ 41680 w 533272"/>
                    <a:gd name="connsiteY26" fmla="*/ 467601 h 692935"/>
                    <a:gd name="connsiteX27" fmla="*/ 54705 w 533272"/>
                    <a:gd name="connsiteY27" fmla="*/ 455879 h 692935"/>
                    <a:gd name="connsiteX28" fmla="*/ 61218 w 533272"/>
                    <a:gd name="connsiteY28" fmla="*/ 448063 h 692935"/>
                    <a:gd name="connsiteX29" fmla="*/ 58613 w 533272"/>
                    <a:gd name="connsiteY29" fmla="*/ 433736 h 692935"/>
                    <a:gd name="connsiteX30" fmla="*/ 69033 w 533272"/>
                    <a:gd name="connsiteY30" fmla="*/ 425921 h 692935"/>
                    <a:gd name="connsiteX31" fmla="*/ 89873 w 533272"/>
                    <a:gd name="connsiteY31" fmla="*/ 422013 h 692935"/>
                    <a:gd name="connsiteX32" fmla="*/ 98991 w 533272"/>
                    <a:gd name="connsiteY32" fmla="*/ 429829 h 692935"/>
                    <a:gd name="connsiteX33" fmla="*/ 113318 w 533272"/>
                    <a:gd name="connsiteY33" fmla="*/ 419409 h 692935"/>
                    <a:gd name="connsiteX34" fmla="*/ 113318 w 533272"/>
                    <a:gd name="connsiteY34" fmla="*/ 392056 h 692935"/>
                    <a:gd name="connsiteX35" fmla="*/ 101596 w 533272"/>
                    <a:gd name="connsiteY35" fmla="*/ 380333 h 692935"/>
                    <a:gd name="connsiteX36" fmla="*/ 88571 w 533272"/>
                    <a:gd name="connsiteY36" fmla="*/ 388149 h 692935"/>
                    <a:gd name="connsiteX37" fmla="*/ 82058 w 533272"/>
                    <a:gd name="connsiteY37" fmla="*/ 379031 h 692935"/>
                    <a:gd name="connsiteX38" fmla="*/ 74243 w 533272"/>
                    <a:gd name="connsiteY38" fmla="*/ 338653 h 692935"/>
                    <a:gd name="connsiteX39" fmla="*/ 75546 w 533272"/>
                    <a:gd name="connsiteY39" fmla="*/ 323023 h 692935"/>
                    <a:gd name="connsiteX40" fmla="*/ 70625 w 533272"/>
                    <a:gd name="connsiteY40" fmla="*/ 299650 h 692935"/>
                    <a:gd name="connsiteX41" fmla="*/ 85966 w 533272"/>
                    <a:gd name="connsiteY41" fmla="*/ 286227 h 692935"/>
                    <a:gd name="connsiteX42" fmla="*/ 74243 w 533272"/>
                    <a:gd name="connsiteY42" fmla="*/ 273527 h 692935"/>
                    <a:gd name="connsiteX43" fmla="*/ 85966 w 533272"/>
                    <a:gd name="connsiteY43" fmla="*/ 253990 h 692935"/>
                    <a:gd name="connsiteX44" fmla="*/ 85966 w 533272"/>
                    <a:gd name="connsiteY44" fmla="*/ 215891 h 692935"/>
                    <a:gd name="connsiteX45" fmla="*/ 82058 w 533272"/>
                    <a:gd name="connsiteY45" fmla="*/ 212961 h 692935"/>
                    <a:gd name="connsiteX46" fmla="*/ 84989 w 533272"/>
                    <a:gd name="connsiteY46" fmla="*/ 204169 h 692935"/>
                    <a:gd name="connsiteX47" fmla="*/ 70336 w 533272"/>
                    <a:gd name="connsiteY47" fmla="*/ 179747 h 692935"/>
                    <a:gd name="connsiteX48" fmla="*/ 71313 w 533272"/>
                    <a:gd name="connsiteY48" fmla="*/ 165093 h 692935"/>
                    <a:gd name="connsiteX49" fmla="*/ 87919 w 533272"/>
                    <a:gd name="connsiteY49" fmla="*/ 146532 h 692935"/>
                    <a:gd name="connsiteX50" fmla="*/ 87919 w 533272"/>
                    <a:gd name="connsiteY50" fmla="*/ 136764 h 692935"/>
                    <a:gd name="connsiteX51" fmla="*/ 63498 w 533272"/>
                    <a:gd name="connsiteY51" fmla="*/ 133833 h 692935"/>
                    <a:gd name="connsiteX52" fmla="*/ 73266 w 533272"/>
                    <a:gd name="connsiteY52" fmla="*/ 115272 h 692935"/>
                    <a:gd name="connsiteX53" fmla="*/ 80104 w 533272"/>
                    <a:gd name="connsiteY53" fmla="*/ 81082 h 692935"/>
                    <a:gd name="connsiteX54" fmla="*/ 85966 w 533272"/>
                    <a:gd name="connsiteY54" fmla="*/ 75220 h 692935"/>
                    <a:gd name="connsiteX55" fmla="*/ 78151 w 533272"/>
                    <a:gd name="connsiteY55" fmla="*/ 62521 h 692935"/>
                    <a:gd name="connsiteX56" fmla="*/ 80104 w 533272"/>
                    <a:gd name="connsiteY56" fmla="*/ 53729 h 692935"/>
                    <a:gd name="connsiteX57" fmla="*/ 91827 w 533272"/>
                    <a:gd name="connsiteY57" fmla="*/ 46890 h 692935"/>
                    <a:gd name="connsiteX58" fmla="*/ 99642 w 533272"/>
                    <a:gd name="connsiteY58" fmla="*/ 42983 h 692935"/>
                    <a:gd name="connsiteX59" fmla="*/ 94758 w 533272"/>
                    <a:gd name="connsiteY59" fmla="*/ 27353 h 692935"/>
                    <a:gd name="connsiteX60" fmla="*/ 101596 w 533272"/>
                    <a:gd name="connsiteY60" fmla="*/ 20515 h 692935"/>
                    <a:gd name="connsiteX61" fmla="*/ 102573 w 533272"/>
                    <a:gd name="connsiteY61" fmla="*/ 0 h 692935"/>
                    <a:gd name="connsiteX0" fmla="*/ 533272 w 624712"/>
                    <a:gd name="connsiteY0" fmla="*/ 337693 h 692935"/>
                    <a:gd name="connsiteX1" fmla="*/ 143744 w 624712"/>
                    <a:gd name="connsiteY1" fmla="*/ 673145 h 692935"/>
                    <a:gd name="connsiteX2" fmla="*/ 132856 w 624712"/>
                    <a:gd name="connsiteY2" fmla="*/ 674701 h 692935"/>
                    <a:gd name="connsiteX3" fmla="*/ 109411 w 624712"/>
                    <a:gd name="connsiteY3" fmla="*/ 666885 h 692935"/>
                    <a:gd name="connsiteX4" fmla="*/ 82058 w 624712"/>
                    <a:gd name="connsiteY4" fmla="*/ 666885 h 692935"/>
                    <a:gd name="connsiteX5" fmla="*/ 72941 w 624712"/>
                    <a:gd name="connsiteY5" fmla="*/ 681213 h 692935"/>
                    <a:gd name="connsiteX6" fmla="*/ 54705 w 624712"/>
                    <a:gd name="connsiteY6" fmla="*/ 692935 h 692935"/>
                    <a:gd name="connsiteX7" fmla="*/ 52100 w 624712"/>
                    <a:gd name="connsiteY7" fmla="*/ 676003 h 692935"/>
                    <a:gd name="connsiteX8" fmla="*/ 40378 w 624712"/>
                    <a:gd name="connsiteY8" fmla="*/ 665583 h 692935"/>
                    <a:gd name="connsiteX9" fmla="*/ 49495 w 624712"/>
                    <a:gd name="connsiteY9" fmla="*/ 633021 h 692935"/>
                    <a:gd name="connsiteX10" fmla="*/ 61218 w 624712"/>
                    <a:gd name="connsiteY10" fmla="*/ 630415 h 692935"/>
                    <a:gd name="connsiteX11" fmla="*/ 61218 w 624712"/>
                    <a:gd name="connsiteY11" fmla="*/ 605667 h 692935"/>
                    <a:gd name="connsiteX12" fmla="*/ 50798 w 624712"/>
                    <a:gd name="connsiteY12" fmla="*/ 583524 h 692935"/>
                    <a:gd name="connsiteX13" fmla="*/ 31260 w 624712"/>
                    <a:gd name="connsiteY13" fmla="*/ 580920 h 692935"/>
                    <a:gd name="connsiteX14" fmla="*/ 35168 w 624712"/>
                    <a:gd name="connsiteY14" fmla="*/ 565290 h 692935"/>
                    <a:gd name="connsiteX15" fmla="*/ 0 w 624712"/>
                    <a:gd name="connsiteY15" fmla="*/ 534030 h 692935"/>
                    <a:gd name="connsiteX16" fmla="*/ 1303 w 624712"/>
                    <a:gd name="connsiteY16" fmla="*/ 514492 h 692935"/>
                    <a:gd name="connsiteX17" fmla="*/ 20840 w 624712"/>
                    <a:gd name="connsiteY17" fmla="*/ 506677 h 692935"/>
                    <a:gd name="connsiteX18" fmla="*/ 29958 w 624712"/>
                    <a:gd name="connsiteY18" fmla="*/ 480626 h 692935"/>
                    <a:gd name="connsiteX19" fmla="*/ 37773 w 624712"/>
                    <a:gd name="connsiteY19" fmla="*/ 478021 h 692935"/>
                    <a:gd name="connsiteX20" fmla="*/ 41680 w 624712"/>
                    <a:gd name="connsiteY20" fmla="*/ 467601 h 692935"/>
                    <a:gd name="connsiteX21" fmla="*/ 54705 w 624712"/>
                    <a:gd name="connsiteY21" fmla="*/ 455879 h 692935"/>
                    <a:gd name="connsiteX22" fmla="*/ 61218 w 624712"/>
                    <a:gd name="connsiteY22" fmla="*/ 448063 h 692935"/>
                    <a:gd name="connsiteX23" fmla="*/ 58613 w 624712"/>
                    <a:gd name="connsiteY23" fmla="*/ 433736 h 692935"/>
                    <a:gd name="connsiteX24" fmla="*/ 69033 w 624712"/>
                    <a:gd name="connsiteY24" fmla="*/ 425921 h 692935"/>
                    <a:gd name="connsiteX25" fmla="*/ 89873 w 624712"/>
                    <a:gd name="connsiteY25" fmla="*/ 422013 h 692935"/>
                    <a:gd name="connsiteX26" fmla="*/ 98991 w 624712"/>
                    <a:gd name="connsiteY26" fmla="*/ 429829 h 692935"/>
                    <a:gd name="connsiteX27" fmla="*/ 113318 w 624712"/>
                    <a:gd name="connsiteY27" fmla="*/ 419409 h 692935"/>
                    <a:gd name="connsiteX28" fmla="*/ 113318 w 624712"/>
                    <a:gd name="connsiteY28" fmla="*/ 392056 h 692935"/>
                    <a:gd name="connsiteX29" fmla="*/ 101596 w 624712"/>
                    <a:gd name="connsiteY29" fmla="*/ 380333 h 692935"/>
                    <a:gd name="connsiteX30" fmla="*/ 88571 w 624712"/>
                    <a:gd name="connsiteY30" fmla="*/ 388149 h 692935"/>
                    <a:gd name="connsiteX31" fmla="*/ 82058 w 624712"/>
                    <a:gd name="connsiteY31" fmla="*/ 379031 h 692935"/>
                    <a:gd name="connsiteX32" fmla="*/ 74243 w 624712"/>
                    <a:gd name="connsiteY32" fmla="*/ 338653 h 692935"/>
                    <a:gd name="connsiteX33" fmla="*/ 75546 w 624712"/>
                    <a:gd name="connsiteY33" fmla="*/ 323023 h 692935"/>
                    <a:gd name="connsiteX34" fmla="*/ 70625 w 624712"/>
                    <a:gd name="connsiteY34" fmla="*/ 299650 h 692935"/>
                    <a:gd name="connsiteX35" fmla="*/ 85966 w 624712"/>
                    <a:gd name="connsiteY35" fmla="*/ 286227 h 692935"/>
                    <a:gd name="connsiteX36" fmla="*/ 74243 w 624712"/>
                    <a:gd name="connsiteY36" fmla="*/ 273527 h 692935"/>
                    <a:gd name="connsiteX37" fmla="*/ 85966 w 624712"/>
                    <a:gd name="connsiteY37" fmla="*/ 253990 h 692935"/>
                    <a:gd name="connsiteX38" fmla="*/ 85966 w 624712"/>
                    <a:gd name="connsiteY38" fmla="*/ 215891 h 692935"/>
                    <a:gd name="connsiteX39" fmla="*/ 82058 w 624712"/>
                    <a:gd name="connsiteY39" fmla="*/ 212961 h 692935"/>
                    <a:gd name="connsiteX40" fmla="*/ 84989 w 624712"/>
                    <a:gd name="connsiteY40" fmla="*/ 204169 h 692935"/>
                    <a:gd name="connsiteX41" fmla="*/ 70336 w 624712"/>
                    <a:gd name="connsiteY41" fmla="*/ 179747 h 692935"/>
                    <a:gd name="connsiteX42" fmla="*/ 71313 w 624712"/>
                    <a:gd name="connsiteY42" fmla="*/ 165093 h 692935"/>
                    <a:gd name="connsiteX43" fmla="*/ 87919 w 624712"/>
                    <a:gd name="connsiteY43" fmla="*/ 146532 h 692935"/>
                    <a:gd name="connsiteX44" fmla="*/ 87919 w 624712"/>
                    <a:gd name="connsiteY44" fmla="*/ 136764 h 692935"/>
                    <a:gd name="connsiteX45" fmla="*/ 63498 w 624712"/>
                    <a:gd name="connsiteY45" fmla="*/ 133833 h 692935"/>
                    <a:gd name="connsiteX46" fmla="*/ 73266 w 624712"/>
                    <a:gd name="connsiteY46" fmla="*/ 115272 h 692935"/>
                    <a:gd name="connsiteX47" fmla="*/ 80104 w 624712"/>
                    <a:gd name="connsiteY47" fmla="*/ 81082 h 692935"/>
                    <a:gd name="connsiteX48" fmla="*/ 85966 w 624712"/>
                    <a:gd name="connsiteY48" fmla="*/ 75220 h 692935"/>
                    <a:gd name="connsiteX49" fmla="*/ 78151 w 624712"/>
                    <a:gd name="connsiteY49" fmla="*/ 62521 h 692935"/>
                    <a:gd name="connsiteX50" fmla="*/ 80104 w 624712"/>
                    <a:gd name="connsiteY50" fmla="*/ 53729 h 692935"/>
                    <a:gd name="connsiteX51" fmla="*/ 91827 w 624712"/>
                    <a:gd name="connsiteY51" fmla="*/ 46890 h 692935"/>
                    <a:gd name="connsiteX52" fmla="*/ 99642 w 624712"/>
                    <a:gd name="connsiteY52" fmla="*/ 42983 h 692935"/>
                    <a:gd name="connsiteX53" fmla="*/ 94758 w 624712"/>
                    <a:gd name="connsiteY53" fmla="*/ 27353 h 692935"/>
                    <a:gd name="connsiteX54" fmla="*/ 101596 w 624712"/>
                    <a:gd name="connsiteY54" fmla="*/ 20515 h 692935"/>
                    <a:gd name="connsiteX55" fmla="*/ 102573 w 624712"/>
                    <a:gd name="connsiteY55" fmla="*/ 0 h 692935"/>
                    <a:gd name="connsiteX56" fmla="*/ 114295 w 624712"/>
                    <a:gd name="connsiteY56" fmla="*/ 0 h 692935"/>
                    <a:gd name="connsiteX57" fmla="*/ 121133 w 624712"/>
                    <a:gd name="connsiteY57" fmla="*/ 19538 h 692935"/>
                    <a:gd name="connsiteX58" fmla="*/ 127972 w 624712"/>
                    <a:gd name="connsiteY58" fmla="*/ 24422 h 692935"/>
                    <a:gd name="connsiteX59" fmla="*/ 130902 w 624712"/>
                    <a:gd name="connsiteY59" fmla="*/ 35168 h 692935"/>
                    <a:gd name="connsiteX60" fmla="*/ 143744 w 624712"/>
                    <a:gd name="connsiteY60" fmla="*/ 38378 h 692935"/>
                    <a:gd name="connsiteX61" fmla="*/ 624712 w 624712"/>
                    <a:gd name="connsiteY61" fmla="*/ 429133 h 692935"/>
                    <a:gd name="connsiteX0" fmla="*/ 143744 w 624712"/>
                    <a:gd name="connsiteY0" fmla="*/ 673145 h 692935"/>
                    <a:gd name="connsiteX1" fmla="*/ 132856 w 624712"/>
                    <a:gd name="connsiteY1" fmla="*/ 674701 h 692935"/>
                    <a:gd name="connsiteX2" fmla="*/ 109411 w 624712"/>
                    <a:gd name="connsiteY2" fmla="*/ 666885 h 692935"/>
                    <a:gd name="connsiteX3" fmla="*/ 82058 w 624712"/>
                    <a:gd name="connsiteY3" fmla="*/ 666885 h 692935"/>
                    <a:gd name="connsiteX4" fmla="*/ 72941 w 624712"/>
                    <a:gd name="connsiteY4" fmla="*/ 681213 h 692935"/>
                    <a:gd name="connsiteX5" fmla="*/ 54705 w 624712"/>
                    <a:gd name="connsiteY5" fmla="*/ 692935 h 692935"/>
                    <a:gd name="connsiteX6" fmla="*/ 52100 w 624712"/>
                    <a:gd name="connsiteY6" fmla="*/ 676003 h 692935"/>
                    <a:gd name="connsiteX7" fmla="*/ 40378 w 624712"/>
                    <a:gd name="connsiteY7" fmla="*/ 665583 h 692935"/>
                    <a:gd name="connsiteX8" fmla="*/ 49495 w 624712"/>
                    <a:gd name="connsiteY8" fmla="*/ 633021 h 692935"/>
                    <a:gd name="connsiteX9" fmla="*/ 61218 w 624712"/>
                    <a:gd name="connsiteY9" fmla="*/ 630415 h 692935"/>
                    <a:gd name="connsiteX10" fmla="*/ 61218 w 624712"/>
                    <a:gd name="connsiteY10" fmla="*/ 605667 h 692935"/>
                    <a:gd name="connsiteX11" fmla="*/ 50798 w 624712"/>
                    <a:gd name="connsiteY11" fmla="*/ 583524 h 692935"/>
                    <a:gd name="connsiteX12" fmla="*/ 31260 w 624712"/>
                    <a:gd name="connsiteY12" fmla="*/ 580920 h 692935"/>
                    <a:gd name="connsiteX13" fmla="*/ 35168 w 624712"/>
                    <a:gd name="connsiteY13" fmla="*/ 565290 h 692935"/>
                    <a:gd name="connsiteX14" fmla="*/ 0 w 624712"/>
                    <a:gd name="connsiteY14" fmla="*/ 534030 h 692935"/>
                    <a:gd name="connsiteX15" fmla="*/ 1303 w 624712"/>
                    <a:gd name="connsiteY15" fmla="*/ 514492 h 692935"/>
                    <a:gd name="connsiteX16" fmla="*/ 20840 w 624712"/>
                    <a:gd name="connsiteY16" fmla="*/ 506677 h 692935"/>
                    <a:gd name="connsiteX17" fmla="*/ 29958 w 624712"/>
                    <a:gd name="connsiteY17" fmla="*/ 480626 h 692935"/>
                    <a:gd name="connsiteX18" fmla="*/ 37773 w 624712"/>
                    <a:gd name="connsiteY18" fmla="*/ 478021 h 692935"/>
                    <a:gd name="connsiteX19" fmla="*/ 41680 w 624712"/>
                    <a:gd name="connsiteY19" fmla="*/ 467601 h 692935"/>
                    <a:gd name="connsiteX20" fmla="*/ 54705 w 624712"/>
                    <a:gd name="connsiteY20" fmla="*/ 455879 h 692935"/>
                    <a:gd name="connsiteX21" fmla="*/ 61218 w 624712"/>
                    <a:gd name="connsiteY21" fmla="*/ 448063 h 692935"/>
                    <a:gd name="connsiteX22" fmla="*/ 58613 w 624712"/>
                    <a:gd name="connsiteY22" fmla="*/ 433736 h 692935"/>
                    <a:gd name="connsiteX23" fmla="*/ 69033 w 624712"/>
                    <a:gd name="connsiteY23" fmla="*/ 425921 h 692935"/>
                    <a:gd name="connsiteX24" fmla="*/ 89873 w 624712"/>
                    <a:gd name="connsiteY24" fmla="*/ 422013 h 692935"/>
                    <a:gd name="connsiteX25" fmla="*/ 98991 w 624712"/>
                    <a:gd name="connsiteY25" fmla="*/ 429829 h 692935"/>
                    <a:gd name="connsiteX26" fmla="*/ 113318 w 624712"/>
                    <a:gd name="connsiteY26" fmla="*/ 419409 h 692935"/>
                    <a:gd name="connsiteX27" fmla="*/ 113318 w 624712"/>
                    <a:gd name="connsiteY27" fmla="*/ 392056 h 692935"/>
                    <a:gd name="connsiteX28" fmla="*/ 101596 w 624712"/>
                    <a:gd name="connsiteY28" fmla="*/ 380333 h 692935"/>
                    <a:gd name="connsiteX29" fmla="*/ 88571 w 624712"/>
                    <a:gd name="connsiteY29" fmla="*/ 388149 h 692935"/>
                    <a:gd name="connsiteX30" fmla="*/ 82058 w 624712"/>
                    <a:gd name="connsiteY30" fmla="*/ 379031 h 692935"/>
                    <a:gd name="connsiteX31" fmla="*/ 74243 w 624712"/>
                    <a:gd name="connsiteY31" fmla="*/ 338653 h 692935"/>
                    <a:gd name="connsiteX32" fmla="*/ 75546 w 624712"/>
                    <a:gd name="connsiteY32" fmla="*/ 323023 h 692935"/>
                    <a:gd name="connsiteX33" fmla="*/ 70625 w 624712"/>
                    <a:gd name="connsiteY33" fmla="*/ 299650 h 692935"/>
                    <a:gd name="connsiteX34" fmla="*/ 85966 w 624712"/>
                    <a:gd name="connsiteY34" fmla="*/ 286227 h 692935"/>
                    <a:gd name="connsiteX35" fmla="*/ 74243 w 624712"/>
                    <a:gd name="connsiteY35" fmla="*/ 273527 h 692935"/>
                    <a:gd name="connsiteX36" fmla="*/ 85966 w 624712"/>
                    <a:gd name="connsiteY36" fmla="*/ 253990 h 692935"/>
                    <a:gd name="connsiteX37" fmla="*/ 85966 w 624712"/>
                    <a:gd name="connsiteY37" fmla="*/ 215891 h 692935"/>
                    <a:gd name="connsiteX38" fmla="*/ 82058 w 624712"/>
                    <a:gd name="connsiteY38" fmla="*/ 212961 h 692935"/>
                    <a:gd name="connsiteX39" fmla="*/ 84989 w 624712"/>
                    <a:gd name="connsiteY39" fmla="*/ 204169 h 692935"/>
                    <a:gd name="connsiteX40" fmla="*/ 70336 w 624712"/>
                    <a:gd name="connsiteY40" fmla="*/ 179747 h 692935"/>
                    <a:gd name="connsiteX41" fmla="*/ 71313 w 624712"/>
                    <a:gd name="connsiteY41" fmla="*/ 165093 h 692935"/>
                    <a:gd name="connsiteX42" fmla="*/ 87919 w 624712"/>
                    <a:gd name="connsiteY42" fmla="*/ 146532 h 692935"/>
                    <a:gd name="connsiteX43" fmla="*/ 87919 w 624712"/>
                    <a:gd name="connsiteY43" fmla="*/ 136764 h 692935"/>
                    <a:gd name="connsiteX44" fmla="*/ 63498 w 624712"/>
                    <a:gd name="connsiteY44" fmla="*/ 133833 h 692935"/>
                    <a:gd name="connsiteX45" fmla="*/ 73266 w 624712"/>
                    <a:gd name="connsiteY45" fmla="*/ 115272 h 692935"/>
                    <a:gd name="connsiteX46" fmla="*/ 80104 w 624712"/>
                    <a:gd name="connsiteY46" fmla="*/ 81082 h 692935"/>
                    <a:gd name="connsiteX47" fmla="*/ 85966 w 624712"/>
                    <a:gd name="connsiteY47" fmla="*/ 75220 h 692935"/>
                    <a:gd name="connsiteX48" fmla="*/ 78151 w 624712"/>
                    <a:gd name="connsiteY48" fmla="*/ 62521 h 692935"/>
                    <a:gd name="connsiteX49" fmla="*/ 80104 w 624712"/>
                    <a:gd name="connsiteY49" fmla="*/ 53729 h 692935"/>
                    <a:gd name="connsiteX50" fmla="*/ 91827 w 624712"/>
                    <a:gd name="connsiteY50" fmla="*/ 46890 h 692935"/>
                    <a:gd name="connsiteX51" fmla="*/ 99642 w 624712"/>
                    <a:gd name="connsiteY51" fmla="*/ 42983 h 692935"/>
                    <a:gd name="connsiteX52" fmla="*/ 94758 w 624712"/>
                    <a:gd name="connsiteY52" fmla="*/ 27353 h 692935"/>
                    <a:gd name="connsiteX53" fmla="*/ 101596 w 624712"/>
                    <a:gd name="connsiteY53" fmla="*/ 20515 h 692935"/>
                    <a:gd name="connsiteX54" fmla="*/ 102573 w 624712"/>
                    <a:gd name="connsiteY54" fmla="*/ 0 h 692935"/>
                    <a:gd name="connsiteX55" fmla="*/ 114295 w 624712"/>
                    <a:gd name="connsiteY55" fmla="*/ 0 h 692935"/>
                    <a:gd name="connsiteX56" fmla="*/ 121133 w 624712"/>
                    <a:gd name="connsiteY56" fmla="*/ 19538 h 692935"/>
                    <a:gd name="connsiteX57" fmla="*/ 127972 w 624712"/>
                    <a:gd name="connsiteY57" fmla="*/ 24422 h 692935"/>
                    <a:gd name="connsiteX58" fmla="*/ 130902 w 624712"/>
                    <a:gd name="connsiteY58" fmla="*/ 35168 h 692935"/>
                    <a:gd name="connsiteX59" fmla="*/ 143744 w 624712"/>
                    <a:gd name="connsiteY59" fmla="*/ 38378 h 692935"/>
                    <a:gd name="connsiteX60" fmla="*/ 624712 w 624712"/>
                    <a:gd name="connsiteY60" fmla="*/ 429133 h 692935"/>
                    <a:gd name="connsiteX0" fmla="*/ 143744 w 143744"/>
                    <a:gd name="connsiteY0" fmla="*/ 673145 h 692935"/>
                    <a:gd name="connsiteX1" fmla="*/ 132856 w 143744"/>
                    <a:gd name="connsiteY1" fmla="*/ 674701 h 692935"/>
                    <a:gd name="connsiteX2" fmla="*/ 109411 w 143744"/>
                    <a:gd name="connsiteY2" fmla="*/ 666885 h 692935"/>
                    <a:gd name="connsiteX3" fmla="*/ 82058 w 143744"/>
                    <a:gd name="connsiteY3" fmla="*/ 666885 h 692935"/>
                    <a:gd name="connsiteX4" fmla="*/ 72941 w 143744"/>
                    <a:gd name="connsiteY4" fmla="*/ 681213 h 692935"/>
                    <a:gd name="connsiteX5" fmla="*/ 54705 w 143744"/>
                    <a:gd name="connsiteY5" fmla="*/ 692935 h 692935"/>
                    <a:gd name="connsiteX6" fmla="*/ 52100 w 143744"/>
                    <a:gd name="connsiteY6" fmla="*/ 676003 h 692935"/>
                    <a:gd name="connsiteX7" fmla="*/ 40378 w 143744"/>
                    <a:gd name="connsiteY7" fmla="*/ 665583 h 692935"/>
                    <a:gd name="connsiteX8" fmla="*/ 49495 w 143744"/>
                    <a:gd name="connsiteY8" fmla="*/ 633021 h 692935"/>
                    <a:gd name="connsiteX9" fmla="*/ 61218 w 143744"/>
                    <a:gd name="connsiteY9" fmla="*/ 630415 h 692935"/>
                    <a:gd name="connsiteX10" fmla="*/ 61218 w 143744"/>
                    <a:gd name="connsiteY10" fmla="*/ 605667 h 692935"/>
                    <a:gd name="connsiteX11" fmla="*/ 50798 w 143744"/>
                    <a:gd name="connsiteY11" fmla="*/ 583524 h 692935"/>
                    <a:gd name="connsiteX12" fmla="*/ 31260 w 143744"/>
                    <a:gd name="connsiteY12" fmla="*/ 580920 h 692935"/>
                    <a:gd name="connsiteX13" fmla="*/ 35168 w 143744"/>
                    <a:gd name="connsiteY13" fmla="*/ 565290 h 692935"/>
                    <a:gd name="connsiteX14" fmla="*/ 0 w 143744"/>
                    <a:gd name="connsiteY14" fmla="*/ 534030 h 692935"/>
                    <a:gd name="connsiteX15" fmla="*/ 1303 w 143744"/>
                    <a:gd name="connsiteY15" fmla="*/ 514492 h 692935"/>
                    <a:gd name="connsiteX16" fmla="*/ 20840 w 143744"/>
                    <a:gd name="connsiteY16" fmla="*/ 506677 h 692935"/>
                    <a:gd name="connsiteX17" fmla="*/ 29958 w 143744"/>
                    <a:gd name="connsiteY17" fmla="*/ 480626 h 692935"/>
                    <a:gd name="connsiteX18" fmla="*/ 37773 w 143744"/>
                    <a:gd name="connsiteY18" fmla="*/ 478021 h 692935"/>
                    <a:gd name="connsiteX19" fmla="*/ 41680 w 143744"/>
                    <a:gd name="connsiteY19" fmla="*/ 467601 h 692935"/>
                    <a:gd name="connsiteX20" fmla="*/ 54705 w 143744"/>
                    <a:gd name="connsiteY20" fmla="*/ 455879 h 692935"/>
                    <a:gd name="connsiteX21" fmla="*/ 61218 w 143744"/>
                    <a:gd name="connsiteY21" fmla="*/ 448063 h 692935"/>
                    <a:gd name="connsiteX22" fmla="*/ 58613 w 143744"/>
                    <a:gd name="connsiteY22" fmla="*/ 433736 h 692935"/>
                    <a:gd name="connsiteX23" fmla="*/ 69033 w 143744"/>
                    <a:gd name="connsiteY23" fmla="*/ 425921 h 692935"/>
                    <a:gd name="connsiteX24" fmla="*/ 89873 w 143744"/>
                    <a:gd name="connsiteY24" fmla="*/ 422013 h 692935"/>
                    <a:gd name="connsiteX25" fmla="*/ 98991 w 143744"/>
                    <a:gd name="connsiteY25" fmla="*/ 429829 h 692935"/>
                    <a:gd name="connsiteX26" fmla="*/ 113318 w 143744"/>
                    <a:gd name="connsiteY26" fmla="*/ 419409 h 692935"/>
                    <a:gd name="connsiteX27" fmla="*/ 113318 w 143744"/>
                    <a:gd name="connsiteY27" fmla="*/ 392056 h 692935"/>
                    <a:gd name="connsiteX28" fmla="*/ 101596 w 143744"/>
                    <a:gd name="connsiteY28" fmla="*/ 380333 h 692935"/>
                    <a:gd name="connsiteX29" fmla="*/ 88571 w 143744"/>
                    <a:gd name="connsiteY29" fmla="*/ 388149 h 692935"/>
                    <a:gd name="connsiteX30" fmla="*/ 82058 w 143744"/>
                    <a:gd name="connsiteY30" fmla="*/ 379031 h 692935"/>
                    <a:gd name="connsiteX31" fmla="*/ 74243 w 143744"/>
                    <a:gd name="connsiteY31" fmla="*/ 338653 h 692935"/>
                    <a:gd name="connsiteX32" fmla="*/ 75546 w 143744"/>
                    <a:gd name="connsiteY32" fmla="*/ 323023 h 692935"/>
                    <a:gd name="connsiteX33" fmla="*/ 70625 w 143744"/>
                    <a:gd name="connsiteY33" fmla="*/ 299650 h 692935"/>
                    <a:gd name="connsiteX34" fmla="*/ 85966 w 143744"/>
                    <a:gd name="connsiteY34" fmla="*/ 286227 h 692935"/>
                    <a:gd name="connsiteX35" fmla="*/ 74243 w 143744"/>
                    <a:gd name="connsiteY35" fmla="*/ 273527 h 692935"/>
                    <a:gd name="connsiteX36" fmla="*/ 85966 w 143744"/>
                    <a:gd name="connsiteY36" fmla="*/ 253990 h 692935"/>
                    <a:gd name="connsiteX37" fmla="*/ 85966 w 143744"/>
                    <a:gd name="connsiteY37" fmla="*/ 215891 h 692935"/>
                    <a:gd name="connsiteX38" fmla="*/ 82058 w 143744"/>
                    <a:gd name="connsiteY38" fmla="*/ 212961 h 692935"/>
                    <a:gd name="connsiteX39" fmla="*/ 84989 w 143744"/>
                    <a:gd name="connsiteY39" fmla="*/ 204169 h 692935"/>
                    <a:gd name="connsiteX40" fmla="*/ 70336 w 143744"/>
                    <a:gd name="connsiteY40" fmla="*/ 179747 h 692935"/>
                    <a:gd name="connsiteX41" fmla="*/ 71313 w 143744"/>
                    <a:gd name="connsiteY41" fmla="*/ 165093 h 692935"/>
                    <a:gd name="connsiteX42" fmla="*/ 87919 w 143744"/>
                    <a:gd name="connsiteY42" fmla="*/ 146532 h 692935"/>
                    <a:gd name="connsiteX43" fmla="*/ 87919 w 143744"/>
                    <a:gd name="connsiteY43" fmla="*/ 136764 h 692935"/>
                    <a:gd name="connsiteX44" fmla="*/ 63498 w 143744"/>
                    <a:gd name="connsiteY44" fmla="*/ 133833 h 692935"/>
                    <a:gd name="connsiteX45" fmla="*/ 73266 w 143744"/>
                    <a:gd name="connsiteY45" fmla="*/ 115272 h 692935"/>
                    <a:gd name="connsiteX46" fmla="*/ 80104 w 143744"/>
                    <a:gd name="connsiteY46" fmla="*/ 81082 h 692935"/>
                    <a:gd name="connsiteX47" fmla="*/ 85966 w 143744"/>
                    <a:gd name="connsiteY47" fmla="*/ 75220 h 692935"/>
                    <a:gd name="connsiteX48" fmla="*/ 78151 w 143744"/>
                    <a:gd name="connsiteY48" fmla="*/ 62521 h 692935"/>
                    <a:gd name="connsiteX49" fmla="*/ 80104 w 143744"/>
                    <a:gd name="connsiteY49" fmla="*/ 53729 h 692935"/>
                    <a:gd name="connsiteX50" fmla="*/ 91827 w 143744"/>
                    <a:gd name="connsiteY50" fmla="*/ 46890 h 692935"/>
                    <a:gd name="connsiteX51" fmla="*/ 99642 w 143744"/>
                    <a:gd name="connsiteY51" fmla="*/ 42983 h 692935"/>
                    <a:gd name="connsiteX52" fmla="*/ 94758 w 143744"/>
                    <a:gd name="connsiteY52" fmla="*/ 27353 h 692935"/>
                    <a:gd name="connsiteX53" fmla="*/ 101596 w 143744"/>
                    <a:gd name="connsiteY53" fmla="*/ 20515 h 692935"/>
                    <a:gd name="connsiteX54" fmla="*/ 102573 w 143744"/>
                    <a:gd name="connsiteY54" fmla="*/ 0 h 692935"/>
                    <a:gd name="connsiteX55" fmla="*/ 114295 w 143744"/>
                    <a:gd name="connsiteY55" fmla="*/ 0 h 692935"/>
                    <a:gd name="connsiteX56" fmla="*/ 121133 w 143744"/>
                    <a:gd name="connsiteY56" fmla="*/ 19538 h 692935"/>
                    <a:gd name="connsiteX57" fmla="*/ 127972 w 143744"/>
                    <a:gd name="connsiteY57" fmla="*/ 24422 h 692935"/>
                    <a:gd name="connsiteX58" fmla="*/ 130902 w 143744"/>
                    <a:gd name="connsiteY58" fmla="*/ 35168 h 692935"/>
                    <a:gd name="connsiteX59" fmla="*/ 143744 w 143744"/>
                    <a:gd name="connsiteY59" fmla="*/ 38378 h 692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43744" h="692935">
                      <a:moveTo>
                        <a:pt x="143744" y="673145"/>
                      </a:moveTo>
                      <a:lnTo>
                        <a:pt x="132856" y="674701"/>
                      </a:lnTo>
                      <a:lnTo>
                        <a:pt x="109411" y="666885"/>
                      </a:lnTo>
                      <a:lnTo>
                        <a:pt x="82058" y="666885"/>
                      </a:lnTo>
                      <a:lnTo>
                        <a:pt x="72941" y="681213"/>
                      </a:lnTo>
                      <a:lnTo>
                        <a:pt x="54705" y="692935"/>
                      </a:lnTo>
                      <a:lnTo>
                        <a:pt x="52100" y="676003"/>
                      </a:lnTo>
                      <a:lnTo>
                        <a:pt x="40378" y="665583"/>
                      </a:lnTo>
                      <a:lnTo>
                        <a:pt x="49495" y="633021"/>
                      </a:lnTo>
                      <a:lnTo>
                        <a:pt x="61218" y="630415"/>
                      </a:lnTo>
                      <a:lnTo>
                        <a:pt x="61218" y="605667"/>
                      </a:lnTo>
                      <a:lnTo>
                        <a:pt x="50798" y="583524"/>
                      </a:lnTo>
                      <a:lnTo>
                        <a:pt x="31260" y="580920"/>
                      </a:lnTo>
                      <a:lnTo>
                        <a:pt x="35168" y="565290"/>
                      </a:lnTo>
                      <a:lnTo>
                        <a:pt x="0" y="534030"/>
                      </a:lnTo>
                      <a:cubicBezTo>
                        <a:pt x="434" y="527517"/>
                        <a:pt x="869" y="521005"/>
                        <a:pt x="1303" y="514492"/>
                      </a:cubicBezTo>
                      <a:lnTo>
                        <a:pt x="20840" y="506677"/>
                      </a:lnTo>
                      <a:lnTo>
                        <a:pt x="29958" y="480626"/>
                      </a:lnTo>
                      <a:lnTo>
                        <a:pt x="37773" y="478021"/>
                      </a:lnTo>
                      <a:lnTo>
                        <a:pt x="41680" y="467601"/>
                      </a:lnTo>
                      <a:lnTo>
                        <a:pt x="54705" y="455879"/>
                      </a:lnTo>
                      <a:lnTo>
                        <a:pt x="61218" y="448063"/>
                      </a:lnTo>
                      <a:lnTo>
                        <a:pt x="58613" y="433736"/>
                      </a:lnTo>
                      <a:lnTo>
                        <a:pt x="69033" y="425921"/>
                      </a:lnTo>
                      <a:lnTo>
                        <a:pt x="89873" y="422013"/>
                      </a:lnTo>
                      <a:lnTo>
                        <a:pt x="98991" y="429829"/>
                      </a:lnTo>
                      <a:lnTo>
                        <a:pt x="113318" y="419409"/>
                      </a:lnTo>
                      <a:lnTo>
                        <a:pt x="113318" y="392056"/>
                      </a:lnTo>
                      <a:lnTo>
                        <a:pt x="101596" y="380333"/>
                      </a:lnTo>
                      <a:lnTo>
                        <a:pt x="88571" y="388149"/>
                      </a:lnTo>
                      <a:lnTo>
                        <a:pt x="82058" y="379031"/>
                      </a:lnTo>
                      <a:lnTo>
                        <a:pt x="74243" y="338653"/>
                      </a:lnTo>
                      <a:lnTo>
                        <a:pt x="75546" y="323023"/>
                      </a:lnTo>
                      <a:lnTo>
                        <a:pt x="70625" y="299650"/>
                      </a:lnTo>
                      <a:lnTo>
                        <a:pt x="85966" y="286227"/>
                      </a:lnTo>
                      <a:lnTo>
                        <a:pt x="74243" y="273527"/>
                      </a:lnTo>
                      <a:lnTo>
                        <a:pt x="85966" y="253990"/>
                      </a:lnTo>
                      <a:lnTo>
                        <a:pt x="85966" y="215891"/>
                      </a:lnTo>
                      <a:lnTo>
                        <a:pt x="82058" y="212961"/>
                      </a:lnTo>
                      <a:lnTo>
                        <a:pt x="84989" y="204169"/>
                      </a:lnTo>
                      <a:lnTo>
                        <a:pt x="70336" y="179747"/>
                      </a:lnTo>
                      <a:cubicBezTo>
                        <a:pt x="70662" y="174862"/>
                        <a:pt x="70987" y="169978"/>
                        <a:pt x="71313" y="165093"/>
                      </a:cubicBezTo>
                      <a:lnTo>
                        <a:pt x="87919" y="146532"/>
                      </a:lnTo>
                      <a:lnTo>
                        <a:pt x="87919" y="136764"/>
                      </a:lnTo>
                      <a:lnTo>
                        <a:pt x="63498" y="133833"/>
                      </a:lnTo>
                      <a:lnTo>
                        <a:pt x="73266" y="115272"/>
                      </a:lnTo>
                      <a:lnTo>
                        <a:pt x="80104" y="81082"/>
                      </a:lnTo>
                      <a:lnTo>
                        <a:pt x="85966" y="75220"/>
                      </a:lnTo>
                      <a:lnTo>
                        <a:pt x="78151" y="62521"/>
                      </a:lnTo>
                      <a:lnTo>
                        <a:pt x="80104" y="53729"/>
                      </a:lnTo>
                      <a:lnTo>
                        <a:pt x="91827" y="46890"/>
                      </a:lnTo>
                      <a:lnTo>
                        <a:pt x="99642" y="42983"/>
                      </a:lnTo>
                      <a:lnTo>
                        <a:pt x="94758" y="27353"/>
                      </a:lnTo>
                      <a:lnTo>
                        <a:pt x="101596" y="20515"/>
                      </a:lnTo>
                      <a:cubicBezTo>
                        <a:pt x="101922" y="13677"/>
                        <a:pt x="102247" y="6838"/>
                        <a:pt x="102573" y="0"/>
                      </a:cubicBezTo>
                      <a:lnTo>
                        <a:pt x="114295" y="0"/>
                      </a:lnTo>
                      <a:lnTo>
                        <a:pt x="121133" y="19538"/>
                      </a:lnTo>
                      <a:lnTo>
                        <a:pt x="127972" y="24422"/>
                      </a:lnTo>
                      <a:lnTo>
                        <a:pt x="130902" y="35168"/>
                      </a:lnTo>
                      <a:lnTo>
                        <a:pt x="143744" y="38378"/>
                      </a:ln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57" name="フリーフォーム: 図形 656">
                  <a:extLst>
                    <a:ext uri="{FF2B5EF4-FFF2-40B4-BE49-F238E27FC236}">
                      <a16:creationId xmlns:a16="http://schemas.microsoft.com/office/drawing/2014/main" id="{4660280B-33D4-6943-8243-E507AC4F6E3A}"/>
                    </a:ext>
                  </a:extLst>
                </p:cNvPr>
                <p:cNvSpPr/>
                <p:nvPr/>
              </p:nvSpPr>
              <p:spPr>
                <a:xfrm>
                  <a:off x="1820951" y="1326527"/>
                  <a:ext cx="731885" cy="696322"/>
                </a:xfrm>
                <a:custGeom>
                  <a:avLst/>
                  <a:gdLst>
                    <a:gd name="connsiteX0" fmla="*/ 2237124 w 3568084"/>
                    <a:gd name="connsiteY0" fmla="*/ 0 h 3394710"/>
                    <a:gd name="connsiteX1" fmla="*/ 2267604 w 3568084"/>
                    <a:gd name="connsiteY1" fmla="*/ 45720 h 3394710"/>
                    <a:gd name="connsiteX2" fmla="*/ 2221884 w 3568084"/>
                    <a:gd name="connsiteY2" fmla="*/ 144780 h 3394710"/>
                    <a:gd name="connsiteX3" fmla="*/ 2328564 w 3568084"/>
                    <a:gd name="connsiteY3" fmla="*/ 182880 h 3394710"/>
                    <a:gd name="connsiteX4" fmla="*/ 2412384 w 3568084"/>
                    <a:gd name="connsiteY4" fmla="*/ 182880 h 3394710"/>
                    <a:gd name="connsiteX5" fmla="*/ 2503824 w 3568084"/>
                    <a:gd name="connsiteY5" fmla="*/ 167640 h 3394710"/>
                    <a:gd name="connsiteX6" fmla="*/ 2610504 w 3568084"/>
                    <a:gd name="connsiteY6" fmla="*/ 251460 h 3394710"/>
                    <a:gd name="connsiteX7" fmla="*/ 2656224 w 3568084"/>
                    <a:gd name="connsiteY7" fmla="*/ 274320 h 3394710"/>
                    <a:gd name="connsiteX8" fmla="*/ 2656224 w 3568084"/>
                    <a:gd name="connsiteY8" fmla="*/ 335280 h 3394710"/>
                    <a:gd name="connsiteX9" fmla="*/ 2648604 w 3568084"/>
                    <a:gd name="connsiteY9" fmla="*/ 419100 h 3394710"/>
                    <a:gd name="connsiteX10" fmla="*/ 2732424 w 3568084"/>
                    <a:gd name="connsiteY10" fmla="*/ 434340 h 3394710"/>
                    <a:gd name="connsiteX11" fmla="*/ 2694324 w 3568084"/>
                    <a:gd name="connsiteY11" fmla="*/ 541020 h 3394710"/>
                    <a:gd name="connsiteX12" fmla="*/ 2747664 w 3568084"/>
                    <a:gd name="connsiteY12" fmla="*/ 678180 h 3394710"/>
                    <a:gd name="connsiteX13" fmla="*/ 2823864 w 3568084"/>
                    <a:gd name="connsiteY13" fmla="*/ 601980 h 3394710"/>
                    <a:gd name="connsiteX14" fmla="*/ 2945784 w 3568084"/>
                    <a:gd name="connsiteY14" fmla="*/ 579120 h 3394710"/>
                    <a:gd name="connsiteX15" fmla="*/ 3014364 w 3568084"/>
                    <a:gd name="connsiteY15" fmla="*/ 533400 h 3394710"/>
                    <a:gd name="connsiteX16" fmla="*/ 3052464 w 3568084"/>
                    <a:gd name="connsiteY16" fmla="*/ 579120 h 3394710"/>
                    <a:gd name="connsiteX17" fmla="*/ 3189624 w 3568084"/>
                    <a:gd name="connsiteY17" fmla="*/ 556260 h 3394710"/>
                    <a:gd name="connsiteX18" fmla="*/ 3220104 w 3568084"/>
                    <a:gd name="connsiteY18" fmla="*/ 480060 h 3394710"/>
                    <a:gd name="connsiteX19" fmla="*/ 3349644 w 3568084"/>
                    <a:gd name="connsiteY19" fmla="*/ 434340 h 3394710"/>
                    <a:gd name="connsiteX20" fmla="*/ 3425844 w 3568084"/>
                    <a:gd name="connsiteY20" fmla="*/ 381000 h 3394710"/>
                    <a:gd name="connsiteX21" fmla="*/ 3473060 w 3568084"/>
                    <a:gd name="connsiteY21" fmla="*/ 422970 h 3394710"/>
                    <a:gd name="connsiteX22" fmla="*/ 3568084 w 3568084"/>
                    <a:gd name="connsiteY22" fmla="*/ 448310 h 3394710"/>
                    <a:gd name="connsiteX23" fmla="*/ 3472834 w 3568084"/>
                    <a:gd name="connsiteY23" fmla="*/ 422910 h 3394710"/>
                    <a:gd name="connsiteX24" fmla="*/ 3377584 w 3568084"/>
                    <a:gd name="connsiteY24" fmla="*/ 505460 h 3394710"/>
                    <a:gd name="connsiteX25" fmla="*/ 3402984 w 3568084"/>
                    <a:gd name="connsiteY25" fmla="*/ 588010 h 3394710"/>
                    <a:gd name="connsiteX26" fmla="*/ 3472834 w 3568084"/>
                    <a:gd name="connsiteY26" fmla="*/ 638810 h 3394710"/>
                    <a:gd name="connsiteX27" fmla="*/ 3466484 w 3568084"/>
                    <a:gd name="connsiteY27" fmla="*/ 676910 h 3394710"/>
                    <a:gd name="connsiteX28" fmla="*/ 3479184 w 3568084"/>
                    <a:gd name="connsiteY28" fmla="*/ 708660 h 3394710"/>
                    <a:gd name="connsiteX29" fmla="*/ 3479184 w 3568084"/>
                    <a:gd name="connsiteY29" fmla="*/ 753110 h 3394710"/>
                    <a:gd name="connsiteX30" fmla="*/ 3409334 w 3568084"/>
                    <a:gd name="connsiteY30" fmla="*/ 721360 h 3394710"/>
                    <a:gd name="connsiteX31" fmla="*/ 3339484 w 3568084"/>
                    <a:gd name="connsiteY31" fmla="*/ 772160 h 3394710"/>
                    <a:gd name="connsiteX32" fmla="*/ 3339484 w 3568084"/>
                    <a:gd name="connsiteY32" fmla="*/ 829310 h 3394710"/>
                    <a:gd name="connsiteX33" fmla="*/ 3301384 w 3568084"/>
                    <a:gd name="connsiteY33" fmla="*/ 949960 h 3394710"/>
                    <a:gd name="connsiteX34" fmla="*/ 3244234 w 3568084"/>
                    <a:gd name="connsiteY34" fmla="*/ 969010 h 3394710"/>
                    <a:gd name="connsiteX35" fmla="*/ 3206134 w 3568084"/>
                    <a:gd name="connsiteY35" fmla="*/ 1045210 h 3394710"/>
                    <a:gd name="connsiteX36" fmla="*/ 3180734 w 3568084"/>
                    <a:gd name="connsiteY36" fmla="*/ 1146810 h 3394710"/>
                    <a:gd name="connsiteX37" fmla="*/ 3079134 w 3568084"/>
                    <a:gd name="connsiteY37" fmla="*/ 1191260 h 3394710"/>
                    <a:gd name="connsiteX38" fmla="*/ 3047384 w 3568084"/>
                    <a:gd name="connsiteY38" fmla="*/ 1254760 h 3394710"/>
                    <a:gd name="connsiteX39" fmla="*/ 3041034 w 3568084"/>
                    <a:gd name="connsiteY39" fmla="*/ 1299210 h 3394710"/>
                    <a:gd name="connsiteX40" fmla="*/ 3104534 w 3568084"/>
                    <a:gd name="connsiteY40" fmla="*/ 1324610 h 3394710"/>
                    <a:gd name="connsiteX41" fmla="*/ 3053734 w 3568084"/>
                    <a:gd name="connsiteY41" fmla="*/ 1375410 h 3394710"/>
                    <a:gd name="connsiteX42" fmla="*/ 3053734 w 3568084"/>
                    <a:gd name="connsiteY42" fmla="*/ 1464310 h 3394710"/>
                    <a:gd name="connsiteX43" fmla="*/ 3002934 w 3568084"/>
                    <a:gd name="connsiteY43" fmla="*/ 1546860 h 3394710"/>
                    <a:gd name="connsiteX44" fmla="*/ 3066434 w 3568084"/>
                    <a:gd name="connsiteY44" fmla="*/ 1559560 h 3394710"/>
                    <a:gd name="connsiteX45" fmla="*/ 3142634 w 3568084"/>
                    <a:gd name="connsiteY45" fmla="*/ 1667510 h 3394710"/>
                    <a:gd name="connsiteX46" fmla="*/ 3060084 w 3568084"/>
                    <a:gd name="connsiteY46" fmla="*/ 1692910 h 3394710"/>
                    <a:gd name="connsiteX47" fmla="*/ 3015634 w 3568084"/>
                    <a:gd name="connsiteY47" fmla="*/ 1781810 h 3394710"/>
                    <a:gd name="connsiteX48" fmla="*/ 3009284 w 3568084"/>
                    <a:gd name="connsiteY48" fmla="*/ 1864360 h 3394710"/>
                    <a:gd name="connsiteX49" fmla="*/ 3041034 w 3568084"/>
                    <a:gd name="connsiteY49" fmla="*/ 1896110 h 3394710"/>
                    <a:gd name="connsiteX50" fmla="*/ 3047384 w 3568084"/>
                    <a:gd name="connsiteY50" fmla="*/ 1953260 h 3394710"/>
                    <a:gd name="connsiteX51" fmla="*/ 3098184 w 3568084"/>
                    <a:gd name="connsiteY51" fmla="*/ 1953260 h 3394710"/>
                    <a:gd name="connsiteX52" fmla="*/ 3187084 w 3568084"/>
                    <a:gd name="connsiteY52" fmla="*/ 2042160 h 3394710"/>
                    <a:gd name="connsiteX53" fmla="*/ 3187084 w 3568084"/>
                    <a:gd name="connsiteY53" fmla="*/ 2137410 h 3394710"/>
                    <a:gd name="connsiteX54" fmla="*/ 3244234 w 3568084"/>
                    <a:gd name="connsiteY54" fmla="*/ 2175510 h 3394710"/>
                    <a:gd name="connsiteX55" fmla="*/ 3199784 w 3568084"/>
                    <a:gd name="connsiteY55" fmla="*/ 2226310 h 3394710"/>
                    <a:gd name="connsiteX56" fmla="*/ 3206134 w 3568084"/>
                    <a:gd name="connsiteY56" fmla="*/ 2296160 h 3394710"/>
                    <a:gd name="connsiteX57" fmla="*/ 3123584 w 3568084"/>
                    <a:gd name="connsiteY57" fmla="*/ 2296160 h 3394710"/>
                    <a:gd name="connsiteX58" fmla="*/ 3066434 w 3568084"/>
                    <a:gd name="connsiteY58" fmla="*/ 2353310 h 3394710"/>
                    <a:gd name="connsiteX59" fmla="*/ 2971184 w 3568084"/>
                    <a:gd name="connsiteY59" fmla="*/ 2359660 h 3394710"/>
                    <a:gd name="connsiteX60" fmla="*/ 2964834 w 3568084"/>
                    <a:gd name="connsiteY60" fmla="*/ 2429510 h 3394710"/>
                    <a:gd name="connsiteX61" fmla="*/ 2780684 w 3568084"/>
                    <a:gd name="connsiteY61" fmla="*/ 2607310 h 3394710"/>
                    <a:gd name="connsiteX62" fmla="*/ 2767984 w 3568084"/>
                    <a:gd name="connsiteY62" fmla="*/ 2747010 h 3394710"/>
                    <a:gd name="connsiteX63" fmla="*/ 2685434 w 3568084"/>
                    <a:gd name="connsiteY63" fmla="*/ 2759710 h 3394710"/>
                    <a:gd name="connsiteX64" fmla="*/ 2615584 w 3568084"/>
                    <a:gd name="connsiteY64" fmla="*/ 2823210 h 3394710"/>
                    <a:gd name="connsiteX65" fmla="*/ 2513984 w 3568084"/>
                    <a:gd name="connsiteY65" fmla="*/ 2848610 h 3394710"/>
                    <a:gd name="connsiteX66" fmla="*/ 2367934 w 3568084"/>
                    <a:gd name="connsiteY66" fmla="*/ 2785110 h 3394710"/>
                    <a:gd name="connsiteX67" fmla="*/ 2355234 w 3568084"/>
                    <a:gd name="connsiteY67" fmla="*/ 2905760 h 3394710"/>
                    <a:gd name="connsiteX68" fmla="*/ 2259984 w 3568084"/>
                    <a:gd name="connsiteY68" fmla="*/ 2975610 h 3394710"/>
                    <a:gd name="connsiteX69" fmla="*/ 2215534 w 3568084"/>
                    <a:gd name="connsiteY69" fmla="*/ 3026410 h 3394710"/>
                    <a:gd name="connsiteX70" fmla="*/ 2253634 w 3568084"/>
                    <a:gd name="connsiteY70" fmla="*/ 3108960 h 3394710"/>
                    <a:gd name="connsiteX71" fmla="*/ 2158384 w 3568084"/>
                    <a:gd name="connsiteY71" fmla="*/ 3064510 h 3394710"/>
                    <a:gd name="connsiteX72" fmla="*/ 2101234 w 3568084"/>
                    <a:gd name="connsiteY72" fmla="*/ 3096260 h 3394710"/>
                    <a:gd name="connsiteX73" fmla="*/ 2107584 w 3568084"/>
                    <a:gd name="connsiteY73" fmla="*/ 3166110 h 3394710"/>
                    <a:gd name="connsiteX74" fmla="*/ 2056784 w 3568084"/>
                    <a:gd name="connsiteY74" fmla="*/ 3229610 h 3394710"/>
                    <a:gd name="connsiteX75" fmla="*/ 2037734 w 3568084"/>
                    <a:gd name="connsiteY75" fmla="*/ 3274060 h 3394710"/>
                    <a:gd name="connsiteX76" fmla="*/ 2063134 w 3568084"/>
                    <a:gd name="connsiteY76" fmla="*/ 3337560 h 3394710"/>
                    <a:gd name="connsiteX77" fmla="*/ 1929784 w 3568084"/>
                    <a:gd name="connsiteY77" fmla="*/ 3356610 h 3394710"/>
                    <a:gd name="connsiteX78" fmla="*/ 1853584 w 3568084"/>
                    <a:gd name="connsiteY78" fmla="*/ 3337560 h 3394710"/>
                    <a:gd name="connsiteX79" fmla="*/ 1796434 w 3568084"/>
                    <a:gd name="connsiteY79" fmla="*/ 3286760 h 3394710"/>
                    <a:gd name="connsiteX80" fmla="*/ 1701184 w 3568084"/>
                    <a:gd name="connsiteY80" fmla="*/ 3280410 h 3394710"/>
                    <a:gd name="connsiteX81" fmla="*/ 1675784 w 3568084"/>
                    <a:gd name="connsiteY81" fmla="*/ 3337560 h 3394710"/>
                    <a:gd name="connsiteX82" fmla="*/ 1663084 w 3568084"/>
                    <a:gd name="connsiteY82" fmla="*/ 3394710 h 3394710"/>
                    <a:gd name="connsiteX83" fmla="*/ 1580534 w 3568084"/>
                    <a:gd name="connsiteY83" fmla="*/ 3394710 h 3394710"/>
                    <a:gd name="connsiteX84" fmla="*/ 1523384 w 3568084"/>
                    <a:gd name="connsiteY84" fmla="*/ 3312160 h 3394710"/>
                    <a:gd name="connsiteX85" fmla="*/ 1485284 w 3568084"/>
                    <a:gd name="connsiteY85" fmla="*/ 3223260 h 3394710"/>
                    <a:gd name="connsiteX86" fmla="*/ 1447184 w 3568084"/>
                    <a:gd name="connsiteY86" fmla="*/ 3210560 h 3394710"/>
                    <a:gd name="connsiteX87" fmla="*/ 1402734 w 3568084"/>
                    <a:gd name="connsiteY87" fmla="*/ 3191510 h 3394710"/>
                    <a:gd name="connsiteX88" fmla="*/ 1320184 w 3568084"/>
                    <a:gd name="connsiteY88" fmla="*/ 3134360 h 3394710"/>
                    <a:gd name="connsiteX89" fmla="*/ 1275734 w 3568084"/>
                    <a:gd name="connsiteY89" fmla="*/ 3153410 h 3394710"/>
                    <a:gd name="connsiteX90" fmla="*/ 1243984 w 3568084"/>
                    <a:gd name="connsiteY90" fmla="*/ 3204210 h 3394710"/>
                    <a:gd name="connsiteX91" fmla="*/ 1174134 w 3568084"/>
                    <a:gd name="connsiteY91" fmla="*/ 3153410 h 3394710"/>
                    <a:gd name="connsiteX92" fmla="*/ 1047134 w 3568084"/>
                    <a:gd name="connsiteY92" fmla="*/ 3172460 h 3394710"/>
                    <a:gd name="connsiteX93" fmla="*/ 1021734 w 3568084"/>
                    <a:gd name="connsiteY93" fmla="*/ 3216910 h 3394710"/>
                    <a:gd name="connsiteX94" fmla="*/ 989984 w 3568084"/>
                    <a:gd name="connsiteY94" fmla="*/ 3280410 h 3394710"/>
                    <a:gd name="connsiteX95" fmla="*/ 856634 w 3568084"/>
                    <a:gd name="connsiteY95" fmla="*/ 3286760 h 3394710"/>
                    <a:gd name="connsiteX96" fmla="*/ 761384 w 3568084"/>
                    <a:gd name="connsiteY96" fmla="*/ 3293110 h 3394710"/>
                    <a:gd name="connsiteX97" fmla="*/ 742334 w 3568084"/>
                    <a:gd name="connsiteY97" fmla="*/ 3343910 h 3394710"/>
                    <a:gd name="connsiteX98" fmla="*/ 647084 w 3568084"/>
                    <a:gd name="connsiteY98" fmla="*/ 3382010 h 3394710"/>
                    <a:gd name="connsiteX99" fmla="*/ 577234 w 3568084"/>
                    <a:gd name="connsiteY99" fmla="*/ 3343910 h 3394710"/>
                    <a:gd name="connsiteX100" fmla="*/ 520084 w 3568084"/>
                    <a:gd name="connsiteY100" fmla="*/ 3255010 h 3394710"/>
                    <a:gd name="connsiteX101" fmla="*/ 570884 w 3568084"/>
                    <a:gd name="connsiteY101" fmla="*/ 3159760 h 3394710"/>
                    <a:gd name="connsiteX102" fmla="*/ 545484 w 3568084"/>
                    <a:gd name="connsiteY102" fmla="*/ 2981960 h 3394710"/>
                    <a:gd name="connsiteX103" fmla="*/ 462934 w 3568084"/>
                    <a:gd name="connsiteY103" fmla="*/ 2861310 h 3394710"/>
                    <a:gd name="connsiteX104" fmla="*/ 412134 w 3568084"/>
                    <a:gd name="connsiteY104" fmla="*/ 2835910 h 3394710"/>
                    <a:gd name="connsiteX105" fmla="*/ 361334 w 3568084"/>
                    <a:gd name="connsiteY105" fmla="*/ 2727960 h 3394710"/>
                    <a:gd name="connsiteX106" fmla="*/ 399434 w 3568084"/>
                    <a:gd name="connsiteY106" fmla="*/ 2537460 h 3394710"/>
                    <a:gd name="connsiteX107" fmla="*/ 354984 w 3568084"/>
                    <a:gd name="connsiteY107" fmla="*/ 2524760 h 3394710"/>
                    <a:gd name="connsiteX108" fmla="*/ 259734 w 3568084"/>
                    <a:gd name="connsiteY108" fmla="*/ 2346960 h 3394710"/>
                    <a:gd name="connsiteX109" fmla="*/ 329584 w 3568084"/>
                    <a:gd name="connsiteY109" fmla="*/ 2004060 h 3394710"/>
                    <a:gd name="connsiteX110" fmla="*/ 177184 w 3568084"/>
                    <a:gd name="connsiteY110" fmla="*/ 1934210 h 3394710"/>
                    <a:gd name="connsiteX111" fmla="*/ 69234 w 3568084"/>
                    <a:gd name="connsiteY111" fmla="*/ 1724660 h 3394710"/>
                    <a:gd name="connsiteX112" fmla="*/ 120034 w 3568084"/>
                    <a:gd name="connsiteY112" fmla="*/ 1565910 h 3394710"/>
                    <a:gd name="connsiteX113" fmla="*/ 81934 w 3568084"/>
                    <a:gd name="connsiteY113" fmla="*/ 1464310 h 3394710"/>
                    <a:gd name="connsiteX114" fmla="*/ 170834 w 3568084"/>
                    <a:gd name="connsiteY114" fmla="*/ 1337310 h 3394710"/>
                    <a:gd name="connsiteX115" fmla="*/ 151784 w 3568084"/>
                    <a:gd name="connsiteY115" fmla="*/ 1280160 h 3394710"/>
                    <a:gd name="connsiteX116" fmla="*/ 94634 w 3568084"/>
                    <a:gd name="connsiteY116" fmla="*/ 1229360 h 3394710"/>
                    <a:gd name="connsiteX117" fmla="*/ 12084 w 3568084"/>
                    <a:gd name="connsiteY117" fmla="*/ 1140460 h 3394710"/>
                    <a:gd name="connsiteX118" fmla="*/ 0 w 3568084"/>
                    <a:gd name="connsiteY118" fmla="*/ 1067954 h 3394710"/>
                    <a:gd name="connsiteX119" fmla="*/ 65424 w 3568084"/>
                    <a:gd name="connsiteY119" fmla="*/ 1028700 h 3394710"/>
                    <a:gd name="connsiteX120" fmla="*/ 50184 w 3568084"/>
                    <a:gd name="connsiteY120" fmla="*/ 944880 h 3394710"/>
                    <a:gd name="connsiteX121" fmla="*/ 95904 w 3568084"/>
                    <a:gd name="connsiteY121" fmla="*/ 929640 h 3394710"/>
                    <a:gd name="connsiteX122" fmla="*/ 141624 w 3568084"/>
                    <a:gd name="connsiteY122" fmla="*/ 960120 h 3394710"/>
                    <a:gd name="connsiteX123" fmla="*/ 194964 w 3568084"/>
                    <a:gd name="connsiteY123" fmla="*/ 922020 h 3394710"/>
                    <a:gd name="connsiteX124" fmla="*/ 324504 w 3568084"/>
                    <a:gd name="connsiteY124" fmla="*/ 929640 h 3394710"/>
                    <a:gd name="connsiteX125" fmla="*/ 415944 w 3568084"/>
                    <a:gd name="connsiteY125" fmla="*/ 861060 h 3394710"/>
                    <a:gd name="connsiteX126" fmla="*/ 393084 w 3568084"/>
                    <a:gd name="connsiteY126" fmla="*/ 624840 h 3394710"/>
                    <a:gd name="connsiteX127" fmla="*/ 530244 w 3568084"/>
                    <a:gd name="connsiteY127" fmla="*/ 670560 h 3394710"/>
                    <a:gd name="connsiteX128" fmla="*/ 789324 w 3568084"/>
                    <a:gd name="connsiteY128" fmla="*/ 601980 h 3394710"/>
                    <a:gd name="connsiteX129" fmla="*/ 728364 w 3568084"/>
                    <a:gd name="connsiteY129" fmla="*/ 480060 h 3394710"/>
                    <a:gd name="connsiteX130" fmla="*/ 758844 w 3568084"/>
                    <a:gd name="connsiteY130" fmla="*/ 419100 h 3394710"/>
                    <a:gd name="connsiteX131" fmla="*/ 873144 w 3568084"/>
                    <a:gd name="connsiteY131" fmla="*/ 396240 h 3394710"/>
                    <a:gd name="connsiteX132" fmla="*/ 896004 w 3568084"/>
                    <a:gd name="connsiteY132" fmla="*/ 312420 h 3394710"/>
                    <a:gd name="connsiteX133" fmla="*/ 926484 w 3568084"/>
                    <a:gd name="connsiteY133" fmla="*/ 167640 h 3394710"/>
                    <a:gd name="connsiteX134" fmla="*/ 987444 w 3568084"/>
                    <a:gd name="connsiteY134" fmla="*/ 45720 h 3394710"/>
                    <a:gd name="connsiteX135" fmla="*/ 1040784 w 3568084"/>
                    <a:gd name="connsiteY135" fmla="*/ 38100 h 3394710"/>
                    <a:gd name="connsiteX136" fmla="*/ 1254144 w 3568084"/>
                    <a:gd name="connsiteY136" fmla="*/ 106680 h 3394710"/>
                    <a:gd name="connsiteX137" fmla="*/ 1353204 w 3568084"/>
                    <a:gd name="connsiteY137" fmla="*/ 99060 h 3394710"/>
                    <a:gd name="connsiteX138" fmla="*/ 1604664 w 3568084"/>
                    <a:gd name="connsiteY138" fmla="*/ 198120 h 3394710"/>
                    <a:gd name="connsiteX139" fmla="*/ 1688484 w 3568084"/>
                    <a:gd name="connsiteY139" fmla="*/ 373380 h 3394710"/>
                    <a:gd name="connsiteX140" fmla="*/ 1764684 w 3568084"/>
                    <a:gd name="connsiteY140" fmla="*/ 365760 h 3394710"/>
                    <a:gd name="connsiteX141" fmla="*/ 1810404 w 3568084"/>
                    <a:gd name="connsiteY141" fmla="*/ 289560 h 3394710"/>
                    <a:gd name="connsiteX142" fmla="*/ 1810404 w 3568084"/>
                    <a:gd name="connsiteY142" fmla="*/ 228600 h 3394710"/>
                    <a:gd name="connsiteX143" fmla="*/ 1917084 w 3568084"/>
                    <a:gd name="connsiteY143" fmla="*/ 213360 h 3394710"/>
                    <a:gd name="connsiteX144" fmla="*/ 1924704 w 3568084"/>
                    <a:gd name="connsiteY144" fmla="*/ 160020 h 3394710"/>
                    <a:gd name="connsiteX145" fmla="*/ 2008524 w 3568084"/>
                    <a:gd name="connsiteY145" fmla="*/ 160020 h 3394710"/>
                    <a:gd name="connsiteX146" fmla="*/ 2016144 w 3568084"/>
                    <a:gd name="connsiteY146" fmla="*/ 83820 h 3394710"/>
                    <a:gd name="connsiteX147" fmla="*/ 2160924 w 3568084"/>
                    <a:gd name="connsiteY147" fmla="*/ 7620 h 3394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</a:cxnLst>
                  <a:rect l="l" t="t" r="r" b="b"/>
                  <a:pathLst>
                    <a:path w="3568084" h="3394710">
                      <a:moveTo>
                        <a:pt x="2237124" y="0"/>
                      </a:moveTo>
                      <a:lnTo>
                        <a:pt x="2267604" y="45720"/>
                      </a:lnTo>
                      <a:lnTo>
                        <a:pt x="2221884" y="144780"/>
                      </a:lnTo>
                      <a:lnTo>
                        <a:pt x="2328564" y="182880"/>
                      </a:lnTo>
                      <a:lnTo>
                        <a:pt x="2412384" y="182880"/>
                      </a:lnTo>
                      <a:lnTo>
                        <a:pt x="2503824" y="167640"/>
                      </a:lnTo>
                      <a:lnTo>
                        <a:pt x="2610504" y="251460"/>
                      </a:lnTo>
                      <a:lnTo>
                        <a:pt x="2656224" y="274320"/>
                      </a:lnTo>
                      <a:lnTo>
                        <a:pt x="2656224" y="335280"/>
                      </a:lnTo>
                      <a:lnTo>
                        <a:pt x="2648604" y="419100"/>
                      </a:lnTo>
                      <a:lnTo>
                        <a:pt x="2732424" y="434340"/>
                      </a:lnTo>
                      <a:lnTo>
                        <a:pt x="2694324" y="541020"/>
                      </a:lnTo>
                      <a:lnTo>
                        <a:pt x="2747664" y="678180"/>
                      </a:lnTo>
                      <a:lnTo>
                        <a:pt x="2823864" y="601980"/>
                      </a:lnTo>
                      <a:lnTo>
                        <a:pt x="2945784" y="579120"/>
                      </a:lnTo>
                      <a:lnTo>
                        <a:pt x="3014364" y="533400"/>
                      </a:lnTo>
                      <a:lnTo>
                        <a:pt x="3052464" y="579120"/>
                      </a:lnTo>
                      <a:lnTo>
                        <a:pt x="3189624" y="556260"/>
                      </a:lnTo>
                      <a:lnTo>
                        <a:pt x="3220104" y="480060"/>
                      </a:lnTo>
                      <a:lnTo>
                        <a:pt x="3349644" y="434340"/>
                      </a:lnTo>
                      <a:lnTo>
                        <a:pt x="3425844" y="381000"/>
                      </a:lnTo>
                      <a:lnTo>
                        <a:pt x="3473060" y="422970"/>
                      </a:lnTo>
                      <a:lnTo>
                        <a:pt x="3568084" y="448310"/>
                      </a:lnTo>
                      <a:lnTo>
                        <a:pt x="3472834" y="422910"/>
                      </a:lnTo>
                      <a:lnTo>
                        <a:pt x="3377584" y="505460"/>
                      </a:lnTo>
                      <a:lnTo>
                        <a:pt x="3402984" y="588010"/>
                      </a:lnTo>
                      <a:lnTo>
                        <a:pt x="3472834" y="638810"/>
                      </a:lnTo>
                      <a:lnTo>
                        <a:pt x="3466484" y="676910"/>
                      </a:lnTo>
                      <a:lnTo>
                        <a:pt x="3479184" y="708660"/>
                      </a:lnTo>
                      <a:lnTo>
                        <a:pt x="3479184" y="753110"/>
                      </a:lnTo>
                      <a:lnTo>
                        <a:pt x="3409334" y="721360"/>
                      </a:lnTo>
                      <a:lnTo>
                        <a:pt x="3339484" y="772160"/>
                      </a:lnTo>
                      <a:lnTo>
                        <a:pt x="3339484" y="829310"/>
                      </a:lnTo>
                      <a:lnTo>
                        <a:pt x="3301384" y="949960"/>
                      </a:lnTo>
                      <a:lnTo>
                        <a:pt x="3244234" y="969010"/>
                      </a:lnTo>
                      <a:lnTo>
                        <a:pt x="3206134" y="1045210"/>
                      </a:lnTo>
                      <a:lnTo>
                        <a:pt x="3180734" y="1146810"/>
                      </a:lnTo>
                      <a:lnTo>
                        <a:pt x="3079134" y="1191260"/>
                      </a:lnTo>
                      <a:lnTo>
                        <a:pt x="3047384" y="1254760"/>
                      </a:lnTo>
                      <a:lnTo>
                        <a:pt x="3041034" y="1299210"/>
                      </a:lnTo>
                      <a:lnTo>
                        <a:pt x="3104534" y="1324610"/>
                      </a:lnTo>
                      <a:lnTo>
                        <a:pt x="3053734" y="1375410"/>
                      </a:lnTo>
                      <a:lnTo>
                        <a:pt x="3053734" y="1464310"/>
                      </a:lnTo>
                      <a:lnTo>
                        <a:pt x="3002934" y="1546860"/>
                      </a:lnTo>
                      <a:lnTo>
                        <a:pt x="3066434" y="1559560"/>
                      </a:lnTo>
                      <a:lnTo>
                        <a:pt x="3142634" y="1667510"/>
                      </a:lnTo>
                      <a:lnTo>
                        <a:pt x="3060084" y="1692910"/>
                      </a:lnTo>
                      <a:lnTo>
                        <a:pt x="3015634" y="1781810"/>
                      </a:lnTo>
                      <a:lnTo>
                        <a:pt x="3009284" y="1864360"/>
                      </a:lnTo>
                      <a:lnTo>
                        <a:pt x="3041034" y="1896110"/>
                      </a:lnTo>
                      <a:lnTo>
                        <a:pt x="3047384" y="1953260"/>
                      </a:lnTo>
                      <a:lnTo>
                        <a:pt x="3098184" y="1953260"/>
                      </a:lnTo>
                      <a:lnTo>
                        <a:pt x="3187084" y="2042160"/>
                      </a:lnTo>
                      <a:lnTo>
                        <a:pt x="3187084" y="2137410"/>
                      </a:lnTo>
                      <a:lnTo>
                        <a:pt x="3244234" y="2175510"/>
                      </a:lnTo>
                      <a:lnTo>
                        <a:pt x="3199784" y="2226310"/>
                      </a:lnTo>
                      <a:lnTo>
                        <a:pt x="3206134" y="2296160"/>
                      </a:lnTo>
                      <a:lnTo>
                        <a:pt x="3123584" y="2296160"/>
                      </a:lnTo>
                      <a:lnTo>
                        <a:pt x="3066434" y="2353310"/>
                      </a:lnTo>
                      <a:lnTo>
                        <a:pt x="2971184" y="2359660"/>
                      </a:lnTo>
                      <a:lnTo>
                        <a:pt x="2964834" y="2429510"/>
                      </a:lnTo>
                      <a:lnTo>
                        <a:pt x="2780684" y="2607310"/>
                      </a:lnTo>
                      <a:lnTo>
                        <a:pt x="2767984" y="2747010"/>
                      </a:lnTo>
                      <a:lnTo>
                        <a:pt x="2685434" y="2759710"/>
                      </a:lnTo>
                      <a:lnTo>
                        <a:pt x="2615584" y="2823210"/>
                      </a:lnTo>
                      <a:lnTo>
                        <a:pt x="2513984" y="2848610"/>
                      </a:lnTo>
                      <a:lnTo>
                        <a:pt x="2367934" y="2785110"/>
                      </a:lnTo>
                      <a:lnTo>
                        <a:pt x="2355234" y="2905760"/>
                      </a:lnTo>
                      <a:lnTo>
                        <a:pt x="2259984" y="2975610"/>
                      </a:lnTo>
                      <a:lnTo>
                        <a:pt x="2215534" y="3026410"/>
                      </a:lnTo>
                      <a:lnTo>
                        <a:pt x="2253634" y="3108960"/>
                      </a:lnTo>
                      <a:lnTo>
                        <a:pt x="2158384" y="3064510"/>
                      </a:lnTo>
                      <a:lnTo>
                        <a:pt x="2101234" y="3096260"/>
                      </a:lnTo>
                      <a:lnTo>
                        <a:pt x="2107584" y="3166110"/>
                      </a:lnTo>
                      <a:lnTo>
                        <a:pt x="2056784" y="3229610"/>
                      </a:lnTo>
                      <a:lnTo>
                        <a:pt x="2037734" y="3274060"/>
                      </a:lnTo>
                      <a:lnTo>
                        <a:pt x="2063134" y="3337560"/>
                      </a:lnTo>
                      <a:lnTo>
                        <a:pt x="1929784" y="3356610"/>
                      </a:lnTo>
                      <a:lnTo>
                        <a:pt x="1853584" y="3337560"/>
                      </a:lnTo>
                      <a:lnTo>
                        <a:pt x="1796434" y="3286760"/>
                      </a:lnTo>
                      <a:lnTo>
                        <a:pt x="1701184" y="3280410"/>
                      </a:lnTo>
                      <a:lnTo>
                        <a:pt x="1675784" y="3337560"/>
                      </a:lnTo>
                      <a:lnTo>
                        <a:pt x="1663084" y="3394710"/>
                      </a:lnTo>
                      <a:lnTo>
                        <a:pt x="1580534" y="3394710"/>
                      </a:lnTo>
                      <a:lnTo>
                        <a:pt x="1523384" y="3312160"/>
                      </a:lnTo>
                      <a:lnTo>
                        <a:pt x="1485284" y="3223260"/>
                      </a:lnTo>
                      <a:lnTo>
                        <a:pt x="1447184" y="3210560"/>
                      </a:lnTo>
                      <a:lnTo>
                        <a:pt x="1402734" y="3191510"/>
                      </a:lnTo>
                      <a:lnTo>
                        <a:pt x="1320184" y="3134360"/>
                      </a:lnTo>
                      <a:lnTo>
                        <a:pt x="1275734" y="3153410"/>
                      </a:lnTo>
                      <a:lnTo>
                        <a:pt x="1243984" y="3204210"/>
                      </a:lnTo>
                      <a:lnTo>
                        <a:pt x="1174134" y="3153410"/>
                      </a:lnTo>
                      <a:lnTo>
                        <a:pt x="1047134" y="3172460"/>
                      </a:lnTo>
                      <a:lnTo>
                        <a:pt x="1021734" y="3216910"/>
                      </a:lnTo>
                      <a:lnTo>
                        <a:pt x="989984" y="3280410"/>
                      </a:lnTo>
                      <a:lnTo>
                        <a:pt x="856634" y="3286760"/>
                      </a:lnTo>
                      <a:lnTo>
                        <a:pt x="761384" y="3293110"/>
                      </a:lnTo>
                      <a:lnTo>
                        <a:pt x="742334" y="3343910"/>
                      </a:lnTo>
                      <a:lnTo>
                        <a:pt x="647084" y="3382010"/>
                      </a:lnTo>
                      <a:lnTo>
                        <a:pt x="577234" y="3343910"/>
                      </a:lnTo>
                      <a:lnTo>
                        <a:pt x="520084" y="3255010"/>
                      </a:lnTo>
                      <a:lnTo>
                        <a:pt x="570884" y="3159760"/>
                      </a:lnTo>
                      <a:lnTo>
                        <a:pt x="545484" y="2981960"/>
                      </a:lnTo>
                      <a:lnTo>
                        <a:pt x="462934" y="2861310"/>
                      </a:lnTo>
                      <a:lnTo>
                        <a:pt x="412134" y="2835910"/>
                      </a:lnTo>
                      <a:lnTo>
                        <a:pt x="361334" y="2727960"/>
                      </a:lnTo>
                      <a:lnTo>
                        <a:pt x="399434" y="2537460"/>
                      </a:lnTo>
                      <a:lnTo>
                        <a:pt x="354984" y="2524760"/>
                      </a:lnTo>
                      <a:lnTo>
                        <a:pt x="259734" y="2346960"/>
                      </a:lnTo>
                      <a:lnTo>
                        <a:pt x="329584" y="2004060"/>
                      </a:lnTo>
                      <a:lnTo>
                        <a:pt x="177184" y="1934210"/>
                      </a:lnTo>
                      <a:lnTo>
                        <a:pt x="69234" y="1724660"/>
                      </a:lnTo>
                      <a:lnTo>
                        <a:pt x="120034" y="1565910"/>
                      </a:lnTo>
                      <a:lnTo>
                        <a:pt x="81934" y="1464310"/>
                      </a:lnTo>
                      <a:lnTo>
                        <a:pt x="170834" y="1337310"/>
                      </a:lnTo>
                      <a:lnTo>
                        <a:pt x="151784" y="1280160"/>
                      </a:lnTo>
                      <a:lnTo>
                        <a:pt x="94634" y="1229360"/>
                      </a:lnTo>
                      <a:lnTo>
                        <a:pt x="12084" y="1140460"/>
                      </a:lnTo>
                      <a:lnTo>
                        <a:pt x="0" y="1067954"/>
                      </a:lnTo>
                      <a:lnTo>
                        <a:pt x="65424" y="1028700"/>
                      </a:lnTo>
                      <a:lnTo>
                        <a:pt x="50184" y="944880"/>
                      </a:lnTo>
                      <a:lnTo>
                        <a:pt x="95904" y="929640"/>
                      </a:lnTo>
                      <a:lnTo>
                        <a:pt x="141624" y="960120"/>
                      </a:lnTo>
                      <a:lnTo>
                        <a:pt x="194964" y="922020"/>
                      </a:lnTo>
                      <a:lnTo>
                        <a:pt x="324504" y="929640"/>
                      </a:lnTo>
                      <a:lnTo>
                        <a:pt x="415944" y="861060"/>
                      </a:lnTo>
                      <a:lnTo>
                        <a:pt x="393084" y="624840"/>
                      </a:lnTo>
                      <a:lnTo>
                        <a:pt x="530244" y="670560"/>
                      </a:lnTo>
                      <a:lnTo>
                        <a:pt x="789324" y="601980"/>
                      </a:lnTo>
                      <a:lnTo>
                        <a:pt x="728364" y="480060"/>
                      </a:lnTo>
                      <a:lnTo>
                        <a:pt x="758844" y="419100"/>
                      </a:lnTo>
                      <a:lnTo>
                        <a:pt x="873144" y="396240"/>
                      </a:lnTo>
                      <a:lnTo>
                        <a:pt x="896004" y="312420"/>
                      </a:lnTo>
                      <a:lnTo>
                        <a:pt x="926484" y="167640"/>
                      </a:lnTo>
                      <a:lnTo>
                        <a:pt x="987444" y="45720"/>
                      </a:lnTo>
                      <a:lnTo>
                        <a:pt x="1040784" y="38100"/>
                      </a:lnTo>
                      <a:lnTo>
                        <a:pt x="1254144" y="106680"/>
                      </a:lnTo>
                      <a:lnTo>
                        <a:pt x="1353204" y="99060"/>
                      </a:lnTo>
                      <a:lnTo>
                        <a:pt x="1604664" y="198120"/>
                      </a:lnTo>
                      <a:lnTo>
                        <a:pt x="1688484" y="373380"/>
                      </a:lnTo>
                      <a:lnTo>
                        <a:pt x="1764684" y="365760"/>
                      </a:lnTo>
                      <a:lnTo>
                        <a:pt x="1810404" y="289560"/>
                      </a:lnTo>
                      <a:lnTo>
                        <a:pt x="1810404" y="228600"/>
                      </a:lnTo>
                      <a:lnTo>
                        <a:pt x="1917084" y="213360"/>
                      </a:lnTo>
                      <a:lnTo>
                        <a:pt x="1924704" y="160020"/>
                      </a:lnTo>
                      <a:lnTo>
                        <a:pt x="2008524" y="160020"/>
                      </a:lnTo>
                      <a:lnTo>
                        <a:pt x="2016144" y="83820"/>
                      </a:lnTo>
                      <a:lnTo>
                        <a:pt x="2160924" y="7620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58" name="フリーフォーム: 図形 657">
                  <a:extLst>
                    <a:ext uri="{FF2B5EF4-FFF2-40B4-BE49-F238E27FC236}">
                      <a16:creationId xmlns:a16="http://schemas.microsoft.com/office/drawing/2014/main" id="{CD79ABED-CABE-80BD-EF50-830063AFD008}"/>
                    </a:ext>
                  </a:extLst>
                </p:cNvPr>
                <p:cNvSpPr/>
                <p:nvPr/>
              </p:nvSpPr>
              <p:spPr>
                <a:xfrm>
                  <a:off x="1045832" y="1514870"/>
                  <a:ext cx="895884" cy="693196"/>
                </a:xfrm>
                <a:custGeom>
                  <a:avLst/>
                  <a:gdLst>
                    <a:gd name="connsiteX0" fmla="*/ 2628900 w 4367616"/>
                    <a:gd name="connsiteY0" fmla="*/ 0 h 3379472"/>
                    <a:gd name="connsiteX1" fmla="*/ 2686050 w 4367616"/>
                    <a:gd name="connsiteY1" fmla="*/ 76200 h 3379472"/>
                    <a:gd name="connsiteX2" fmla="*/ 2828926 w 4367616"/>
                    <a:gd name="connsiteY2" fmla="*/ 95252 h 3379472"/>
                    <a:gd name="connsiteX3" fmla="*/ 2943226 w 4367616"/>
                    <a:gd name="connsiteY3" fmla="*/ 28576 h 3379472"/>
                    <a:gd name="connsiteX4" fmla="*/ 3105150 w 4367616"/>
                    <a:gd name="connsiteY4" fmla="*/ 142876 h 3379472"/>
                    <a:gd name="connsiteX5" fmla="*/ 3267074 w 4367616"/>
                    <a:gd name="connsiteY5" fmla="*/ 47628 h 3379472"/>
                    <a:gd name="connsiteX6" fmla="*/ 3355840 w 4367616"/>
                    <a:gd name="connsiteY6" fmla="*/ 77216 h 3379472"/>
                    <a:gd name="connsiteX7" fmla="*/ 3348990 w 4367616"/>
                    <a:gd name="connsiteY7" fmla="*/ 110492 h 3379472"/>
                    <a:gd name="connsiteX8" fmla="*/ 3615690 w 4367616"/>
                    <a:gd name="connsiteY8" fmla="*/ 118112 h 3379472"/>
                    <a:gd name="connsiteX9" fmla="*/ 3630930 w 4367616"/>
                    <a:gd name="connsiteY9" fmla="*/ 140972 h 3379472"/>
                    <a:gd name="connsiteX10" fmla="*/ 3691890 w 4367616"/>
                    <a:gd name="connsiteY10" fmla="*/ 118112 h 3379472"/>
                    <a:gd name="connsiteX11" fmla="*/ 3768090 w 4367616"/>
                    <a:gd name="connsiteY11" fmla="*/ 156212 h 3379472"/>
                    <a:gd name="connsiteX12" fmla="*/ 3778866 w 4367616"/>
                    <a:gd name="connsiteY12" fmla="*/ 149746 h 3379472"/>
                    <a:gd name="connsiteX13" fmla="*/ 3790950 w 4367616"/>
                    <a:gd name="connsiteY13" fmla="*/ 222252 h 3379472"/>
                    <a:gd name="connsiteX14" fmla="*/ 3873500 w 4367616"/>
                    <a:gd name="connsiteY14" fmla="*/ 311152 h 3379472"/>
                    <a:gd name="connsiteX15" fmla="*/ 3930650 w 4367616"/>
                    <a:gd name="connsiteY15" fmla="*/ 361952 h 3379472"/>
                    <a:gd name="connsiteX16" fmla="*/ 3949700 w 4367616"/>
                    <a:gd name="connsiteY16" fmla="*/ 419102 h 3379472"/>
                    <a:gd name="connsiteX17" fmla="*/ 3860800 w 4367616"/>
                    <a:gd name="connsiteY17" fmla="*/ 546102 h 3379472"/>
                    <a:gd name="connsiteX18" fmla="*/ 3898900 w 4367616"/>
                    <a:gd name="connsiteY18" fmla="*/ 647702 h 3379472"/>
                    <a:gd name="connsiteX19" fmla="*/ 3848100 w 4367616"/>
                    <a:gd name="connsiteY19" fmla="*/ 806452 h 3379472"/>
                    <a:gd name="connsiteX20" fmla="*/ 3956050 w 4367616"/>
                    <a:gd name="connsiteY20" fmla="*/ 1016002 h 3379472"/>
                    <a:gd name="connsiteX21" fmla="*/ 4108450 w 4367616"/>
                    <a:gd name="connsiteY21" fmla="*/ 1085852 h 3379472"/>
                    <a:gd name="connsiteX22" fmla="*/ 4038600 w 4367616"/>
                    <a:gd name="connsiteY22" fmla="*/ 1428752 h 3379472"/>
                    <a:gd name="connsiteX23" fmla="*/ 4133850 w 4367616"/>
                    <a:gd name="connsiteY23" fmla="*/ 1606552 h 3379472"/>
                    <a:gd name="connsiteX24" fmla="*/ 4178300 w 4367616"/>
                    <a:gd name="connsiteY24" fmla="*/ 1619252 h 3379472"/>
                    <a:gd name="connsiteX25" fmla="*/ 4140200 w 4367616"/>
                    <a:gd name="connsiteY25" fmla="*/ 1809752 h 3379472"/>
                    <a:gd name="connsiteX26" fmla="*/ 4191000 w 4367616"/>
                    <a:gd name="connsiteY26" fmla="*/ 1917702 h 3379472"/>
                    <a:gd name="connsiteX27" fmla="*/ 4241800 w 4367616"/>
                    <a:gd name="connsiteY27" fmla="*/ 1943102 h 3379472"/>
                    <a:gd name="connsiteX28" fmla="*/ 4324350 w 4367616"/>
                    <a:gd name="connsiteY28" fmla="*/ 2063752 h 3379472"/>
                    <a:gd name="connsiteX29" fmla="*/ 4349750 w 4367616"/>
                    <a:gd name="connsiteY29" fmla="*/ 2241552 h 3379472"/>
                    <a:gd name="connsiteX30" fmla="*/ 4298950 w 4367616"/>
                    <a:gd name="connsiteY30" fmla="*/ 2336802 h 3379472"/>
                    <a:gd name="connsiteX31" fmla="*/ 4356100 w 4367616"/>
                    <a:gd name="connsiteY31" fmla="*/ 2425702 h 3379472"/>
                    <a:gd name="connsiteX32" fmla="*/ 4367616 w 4367616"/>
                    <a:gd name="connsiteY32" fmla="*/ 2431984 h 3379472"/>
                    <a:gd name="connsiteX33" fmla="*/ 4316730 w 4367616"/>
                    <a:gd name="connsiteY33" fmla="*/ 2472692 h 3379472"/>
                    <a:gd name="connsiteX34" fmla="*/ 4187190 w 4367616"/>
                    <a:gd name="connsiteY34" fmla="*/ 2518412 h 3379472"/>
                    <a:gd name="connsiteX35" fmla="*/ 4126230 w 4367616"/>
                    <a:gd name="connsiteY35" fmla="*/ 2586992 h 3379472"/>
                    <a:gd name="connsiteX36" fmla="*/ 4110990 w 4367616"/>
                    <a:gd name="connsiteY36" fmla="*/ 2731772 h 3379472"/>
                    <a:gd name="connsiteX37" fmla="*/ 4057650 w 4367616"/>
                    <a:gd name="connsiteY37" fmla="*/ 2739392 h 3379472"/>
                    <a:gd name="connsiteX38" fmla="*/ 3935730 w 4367616"/>
                    <a:gd name="connsiteY38" fmla="*/ 2693672 h 3379472"/>
                    <a:gd name="connsiteX39" fmla="*/ 3768090 w 4367616"/>
                    <a:gd name="connsiteY39" fmla="*/ 2640332 h 3379472"/>
                    <a:gd name="connsiteX40" fmla="*/ 3798570 w 4367616"/>
                    <a:gd name="connsiteY40" fmla="*/ 2556512 h 3379472"/>
                    <a:gd name="connsiteX41" fmla="*/ 3722370 w 4367616"/>
                    <a:gd name="connsiteY41" fmla="*/ 2487932 h 3379472"/>
                    <a:gd name="connsiteX42" fmla="*/ 3653790 w 4367616"/>
                    <a:gd name="connsiteY42" fmla="*/ 2571752 h 3379472"/>
                    <a:gd name="connsiteX43" fmla="*/ 3341370 w 4367616"/>
                    <a:gd name="connsiteY43" fmla="*/ 2663192 h 3379472"/>
                    <a:gd name="connsiteX44" fmla="*/ 3227070 w 4367616"/>
                    <a:gd name="connsiteY44" fmla="*/ 2663192 h 3379472"/>
                    <a:gd name="connsiteX45" fmla="*/ 3173730 w 4367616"/>
                    <a:gd name="connsiteY45" fmla="*/ 2815592 h 3379472"/>
                    <a:gd name="connsiteX46" fmla="*/ 3105150 w 4367616"/>
                    <a:gd name="connsiteY46" fmla="*/ 2876552 h 3379472"/>
                    <a:gd name="connsiteX47" fmla="*/ 2792730 w 4367616"/>
                    <a:gd name="connsiteY47" fmla="*/ 2823212 h 3379472"/>
                    <a:gd name="connsiteX48" fmla="*/ 2739390 w 4367616"/>
                    <a:gd name="connsiteY48" fmla="*/ 2876552 h 3379472"/>
                    <a:gd name="connsiteX49" fmla="*/ 2625090 w 4367616"/>
                    <a:gd name="connsiteY49" fmla="*/ 2884172 h 3379472"/>
                    <a:gd name="connsiteX50" fmla="*/ 2487930 w 4367616"/>
                    <a:gd name="connsiteY50" fmla="*/ 3028952 h 3379472"/>
                    <a:gd name="connsiteX51" fmla="*/ 2426970 w 4367616"/>
                    <a:gd name="connsiteY51" fmla="*/ 2960372 h 3379472"/>
                    <a:gd name="connsiteX52" fmla="*/ 2350770 w 4367616"/>
                    <a:gd name="connsiteY52" fmla="*/ 2960372 h 3379472"/>
                    <a:gd name="connsiteX53" fmla="*/ 2335530 w 4367616"/>
                    <a:gd name="connsiteY53" fmla="*/ 3059432 h 3379472"/>
                    <a:gd name="connsiteX54" fmla="*/ 2221230 w 4367616"/>
                    <a:gd name="connsiteY54" fmla="*/ 3219452 h 3379472"/>
                    <a:gd name="connsiteX55" fmla="*/ 2007870 w 4367616"/>
                    <a:gd name="connsiteY55" fmla="*/ 3219452 h 3379472"/>
                    <a:gd name="connsiteX56" fmla="*/ 1847850 w 4367616"/>
                    <a:gd name="connsiteY56" fmla="*/ 3348992 h 3379472"/>
                    <a:gd name="connsiteX57" fmla="*/ 1764030 w 4367616"/>
                    <a:gd name="connsiteY57" fmla="*/ 3303272 h 3379472"/>
                    <a:gd name="connsiteX58" fmla="*/ 1741170 w 4367616"/>
                    <a:gd name="connsiteY58" fmla="*/ 3295652 h 3379472"/>
                    <a:gd name="connsiteX59" fmla="*/ 1642110 w 4367616"/>
                    <a:gd name="connsiteY59" fmla="*/ 3379472 h 3379472"/>
                    <a:gd name="connsiteX60" fmla="*/ 1558290 w 4367616"/>
                    <a:gd name="connsiteY60" fmla="*/ 3326132 h 3379472"/>
                    <a:gd name="connsiteX61" fmla="*/ 1611630 w 4367616"/>
                    <a:gd name="connsiteY61" fmla="*/ 3257552 h 3379472"/>
                    <a:gd name="connsiteX62" fmla="*/ 1497330 w 4367616"/>
                    <a:gd name="connsiteY62" fmla="*/ 3196592 h 3379472"/>
                    <a:gd name="connsiteX63" fmla="*/ 1421130 w 4367616"/>
                    <a:gd name="connsiteY63" fmla="*/ 3013712 h 3379472"/>
                    <a:gd name="connsiteX64" fmla="*/ 1413510 w 4367616"/>
                    <a:gd name="connsiteY64" fmla="*/ 2907032 h 3379472"/>
                    <a:gd name="connsiteX65" fmla="*/ 1436370 w 4367616"/>
                    <a:gd name="connsiteY65" fmla="*/ 2823212 h 3379472"/>
                    <a:gd name="connsiteX66" fmla="*/ 1367790 w 4367616"/>
                    <a:gd name="connsiteY66" fmla="*/ 2807972 h 3379472"/>
                    <a:gd name="connsiteX67" fmla="*/ 1268730 w 4367616"/>
                    <a:gd name="connsiteY67" fmla="*/ 2846072 h 3379472"/>
                    <a:gd name="connsiteX68" fmla="*/ 1131570 w 4367616"/>
                    <a:gd name="connsiteY68" fmla="*/ 2777492 h 3379472"/>
                    <a:gd name="connsiteX69" fmla="*/ 1032510 w 4367616"/>
                    <a:gd name="connsiteY69" fmla="*/ 2792732 h 3379472"/>
                    <a:gd name="connsiteX70" fmla="*/ 902970 w 4367616"/>
                    <a:gd name="connsiteY70" fmla="*/ 2807972 h 3379472"/>
                    <a:gd name="connsiteX71" fmla="*/ 864870 w 4367616"/>
                    <a:gd name="connsiteY71" fmla="*/ 2922272 h 3379472"/>
                    <a:gd name="connsiteX72" fmla="*/ 742950 w 4367616"/>
                    <a:gd name="connsiteY72" fmla="*/ 3036572 h 3379472"/>
                    <a:gd name="connsiteX73" fmla="*/ 613410 w 4367616"/>
                    <a:gd name="connsiteY73" fmla="*/ 3143252 h 3379472"/>
                    <a:gd name="connsiteX74" fmla="*/ 575310 w 4367616"/>
                    <a:gd name="connsiteY74" fmla="*/ 3219452 h 3379472"/>
                    <a:gd name="connsiteX75" fmla="*/ 628650 w 4367616"/>
                    <a:gd name="connsiteY75" fmla="*/ 3326132 h 3379472"/>
                    <a:gd name="connsiteX76" fmla="*/ 615398 w 4367616"/>
                    <a:gd name="connsiteY76" fmla="*/ 3331432 h 3379472"/>
                    <a:gd name="connsiteX77" fmla="*/ 499110 w 4367616"/>
                    <a:gd name="connsiteY77" fmla="*/ 3318512 h 3379472"/>
                    <a:gd name="connsiteX78" fmla="*/ 499110 w 4367616"/>
                    <a:gd name="connsiteY78" fmla="*/ 3257552 h 3379472"/>
                    <a:gd name="connsiteX79" fmla="*/ 407670 w 4367616"/>
                    <a:gd name="connsiteY79" fmla="*/ 3257552 h 3379472"/>
                    <a:gd name="connsiteX80" fmla="*/ 346710 w 4367616"/>
                    <a:gd name="connsiteY80" fmla="*/ 3242312 h 3379472"/>
                    <a:gd name="connsiteX81" fmla="*/ 339090 w 4367616"/>
                    <a:gd name="connsiteY81" fmla="*/ 3211832 h 3379472"/>
                    <a:gd name="connsiteX82" fmla="*/ 316230 w 4367616"/>
                    <a:gd name="connsiteY82" fmla="*/ 3143252 h 3379472"/>
                    <a:gd name="connsiteX83" fmla="*/ 316230 w 4367616"/>
                    <a:gd name="connsiteY83" fmla="*/ 3082292 h 3379472"/>
                    <a:gd name="connsiteX84" fmla="*/ 262890 w 4367616"/>
                    <a:gd name="connsiteY84" fmla="*/ 2945132 h 3379472"/>
                    <a:gd name="connsiteX85" fmla="*/ 285750 w 4367616"/>
                    <a:gd name="connsiteY85" fmla="*/ 2884172 h 3379472"/>
                    <a:gd name="connsiteX86" fmla="*/ 209550 w 4367616"/>
                    <a:gd name="connsiteY86" fmla="*/ 2876552 h 3379472"/>
                    <a:gd name="connsiteX87" fmla="*/ 201930 w 4367616"/>
                    <a:gd name="connsiteY87" fmla="*/ 2823212 h 3379472"/>
                    <a:gd name="connsiteX88" fmla="*/ 118110 w 4367616"/>
                    <a:gd name="connsiteY88" fmla="*/ 2769872 h 3379472"/>
                    <a:gd name="connsiteX89" fmla="*/ 118110 w 4367616"/>
                    <a:gd name="connsiteY89" fmla="*/ 2708912 h 3379472"/>
                    <a:gd name="connsiteX90" fmla="*/ 118110 w 4367616"/>
                    <a:gd name="connsiteY90" fmla="*/ 2594612 h 3379472"/>
                    <a:gd name="connsiteX91" fmla="*/ 118110 w 4367616"/>
                    <a:gd name="connsiteY91" fmla="*/ 2487932 h 3379472"/>
                    <a:gd name="connsiteX92" fmla="*/ 110490 w 4367616"/>
                    <a:gd name="connsiteY92" fmla="*/ 2373632 h 3379472"/>
                    <a:gd name="connsiteX93" fmla="*/ 96568 w 4367616"/>
                    <a:gd name="connsiteY93" fmla="*/ 2373632 h 3379472"/>
                    <a:gd name="connsiteX94" fmla="*/ 66674 w 4367616"/>
                    <a:gd name="connsiteY94" fmla="*/ 2276476 h 3379472"/>
                    <a:gd name="connsiteX95" fmla="*/ 0 w 4367616"/>
                    <a:gd name="connsiteY95" fmla="*/ 2247900 h 3379472"/>
                    <a:gd name="connsiteX96" fmla="*/ 57150 w 4367616"/>
                    <a:gd name="connsiteY96" fmla="*/ 2162176 h 3379472"/>
                    <a:gd name="connsiteX97" fmla="*/ 104774 w 4367616"/>
                    <a:gd name="connsiteY97" fmla="*/ 2152652 h 3379472"/>
                    <a:gd name="connsiteX98" fmla="*/ 247650 w 4367616"/>
                    <a:gd name="connsiteY98" fmla="*/ 2028828 h 3379472"/>
                    <a:gd name="connsiteX99" fmla="*/ 304800 w 4367616"/>
                    <a:gd name="connsiteY99" fmla="*/ 1885952 h 3379472"/>
                    <a:gd name="connsiteX100" fmla="*/ 247650 w 4367616"/>
                    <a:gd name="connsiteY100" fmla="*/ 1809752 h 3379472"/>
                    <a:gd name="connsiteX101" fmla="*/ 371474 w 4367616"/>
                    <a:gd name="connsiteY101" fmla="*/ 1552576 h 3379472"/>
                    <a:gd name="connsiteX102" fmla="*/ 304800 w 4367616"/>
                    <a:gd name="connsiteY102" fmla="*/ 1514476 h 3379472"/>
                    <a:gd name="connsiteX103" fmla="*/ 361950 w 4367616"/>
                    <a:gd name="connsiteY103" fmla="*/ 1438276 h 3379472"/>
                    <a:gd name="connsiteX104" fmla="*/ 561974 w 4367616"/>
                    <a:gd name="connsiteY104" fmla="*/ 1333500 h 3379472"/>
                    <a:gd name="connsiteX105" fmla="*/ 609600 w 4367616"/>
                    <a:gd name="connsiteY105" fmla="*/ 1228728 h 3379472"/>
                    <a:gd name="connsiteX106" fmla="*/ 609600 w 4367616"/>
                    <a:gd name="connsiteY106" fmla="*/ 1114428 h 3379472"/>
                    <a:gd name="connsiteX107" fmla="*/ 685800 w 4367616"/>
                    <a:gd name="connsiteY107" fmla="*/ 1114428 h 3379472"/>
                    <a:gd name="connsiteX108" fmla="*/ 771526 w 4367616"/>
                    <a:gd name="connsiteY108" fmla="*/ 1238252 h 3379472"/>
                    <a:gd name="connsiteX109" fmla="*/ 819150 w 4367616"/>
                    <a:gd name="connsiteY109" fmla="*/ 1152528 h 3379472"/>
                    <a:gd name="connsiteX110" fmla="*/ 876300 w 4367616"/>
                    <a:gd name="connsiteY110" fmla="*/ 1181100 h 3379472"/>
                    <a:gd name="connsiteX111" fmla="*/ 1019174 w 4367616"/>
                    <a:gd name="connsiteY111" fmla="*/ 1143000 h 3379472"/>
                    <a:gd name="connsiteX112" fmla="*/ 1085850 w 4367616"/>
                    <a:gd name="connsiteY112" fmla="*/ 1238252 h 3379472"/>
                    <a:gd name="connsiteX113" fmla="*/ 1171574 w 4367616"/>
                    <a:gd name="connsiteY113" fmla="*/ 1162052 h 3379472"/>
                    <a:gd name="connsiteX114" fmla="*/ 1190626 w 4367616"/>
                    <a:gd name="connsiteY114" fmla="*/ 1085852 h 3379472"/>
                    <a:gd name="connsiteX115" fmla="*/ 1304926 w 4367616"/>
                    <a:gd name="connsiteY115" fmla="*/ 1133476 h 3379472"/>
                    <a:gd name="connsiteX116" fmla="*/ 1543050 w 4367616"/>
                    <a:gd name="connsiteY116" fmla="*/ 1143000 h 3379472"/>
                    <a:gd name="connsiteX117" fmla="*/ 1771650 w 4367616"/>
                    <a:gd name="connsiteY117" fmla="*/ 1000128 h 3379472"/>
                    <a:gd name="connsiteX118" fmla="*/ 1924050 w 4367616"/>
                    <a:gd name="connsiteY118" fmla="*/ 1047752 h 3379472"/>
                    <a:gd name="connsiteX119" fmla="*/ 1971674 w 4367616"/>
                    <a:gd name="connsiteY119" fmla="*/ 971552 h 3379472"/>
                    <a:gd name="connsiteX120" fmla="*/ 2085974 w 4367616"/>
                    <a:gd name="connsiteY120" fmla="*/ 971552 h 3379472"/>
                    <a:gd name="connsiteX121" fmla="*/ 2076450 w 4367616"/>
                    <a:gd name="connsiteY121" fmla="*/ 866776 h 3379472"/>
                    <a:gd name="connsiteX122" fmla="*/ 1828800 w 4367616"/>
                    <a:gd name="connsiteY122" fmla="*/ 781052 h 3379472"/>
                    <a:gd name="connsiteX123" fmla="*/ 1981200 w 4367616"/>
                    <a:gd name="connsiteY123" fmla="*/ 571500 h 3379472"/>
                    <a:gd name="connsiteX124" fmla="*/ 2105026 w 4367616"/>
                    <a:gd name="connsiteY124" fmla="*/ 571500 h 3379472"/>
                    <a:gd name="connsiteX125" fmla="*/ 2209800 w 4367616"/>
                    <a:gd name="connsiteY125" fmla="*/ 504828 h 3379472"/>
                    <a:gd name="connsiteX126" fmla="*/ 2266950 w 4367616"/>
                    <a:gd name="connsiteY126" fmla="*/ 409576 h 3379472"/>
                    <a:gd name="connsiteX127" fmla="*/ 2400300 w 4367616"/>
                    <a:gd name="connsiteY127" fmla="*/ 238128 h 3379472"/>
                    <a:gd name="connsiteX128" fmla="*/ 2419350 w 4367616"/>
                    <a:gd name="connsiteY128" fmla="*/ 142876 h 3379472"/>
                    <a:gd name="connsiteX129" fmla="*/ 2552700 w 4367616"/>
                    <a:gd name="connsiteY129" fmla="*/ 28576 h 3379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</a:cxnLst>
                  <a:rect l="l" t="t" r="r" b="b"/>
                  <a:pathLst>
                    <a:path w="4367616" h="3379472">
                      <a:moveTo>
                        <a:pt x="2628900" y="0"/>
                      </a:moveTo>
                      <a:lnTo>
                        <a:pt x="2686050" y="76200"/>
                      </a:lnTo>
                      <a:lnTo>
                        <a:pt x="2828926" y="95252"/>
                      </a:lnTo>
                      <a:lnTo>
                        <a:pt x="2943226" y="28576"/>
                      </a:lnTo>
                      <a:lnTo>
                        <a:pt x="3105150" y="142876"/>
                      </a:lnTo>
                      <a:lnTo>
                        <a:pt x="3267074" y="47628"/>
                      </a:lnTo>
                      <a:lnTo>
                        <a:pt x="3355840" y="77216"/>
                      </a:lnTo>
                      <a:lnTo>
                        <a:pt x="3348990" y="110492"/>
                      </a:lnTo>
                      <a:lnTo>
                        <a:pt x="3615690" y="118112"/>
                      </a:lnTo>
                      <a:lnTo>
                        <a:pt x="3630930" y="140972"/>
                      </a:lnTo>
                      <a:lnTo>
                        <a:pt x="3691890" y="118112"/>
                      </a:lnTo>
                      <a:lnTo>
                        <a:pt x="3768090" y="156212"/>
                      </a:lnTo>
                      <a:lnTo>
                        <a:pt x="3778866" y="149746"/>
                      </a:lnTo>
                      <a:lnTo>
                        <a:pt x="3790950" y="222252"/>
                      </a:lnTo>
                      <a:lnTo>
                        <a:pt x="3873500" y="311152"/>
                      </a:lnTo>
                      <a:lnTo>
                        <a:pt x="3930650" y="361952"/>
                      </a:lnTo>
                      <a:lnTo>
                        <a:pt x="3949700" y="419102"/>
                      </a:lnTo>
                      <a:lnTo>
                        <a:pt x="3860800" y="546102"/>
                      </a:lnTo>
                      <a:lnTo>
                        <a:pt x="3898900" y="647702"/>
                      </a:lnTo>
                      <a:lnTo>
                        <a:pt x="3848100" y="806452"/>
                      </a:lnTo>
                      <a:lnTo>
                        <a:pt x="3956050" y="1016002"/>
                      </a:lnTo>
                      <a:lnTo>
                        <a:pt x="4108450" y="1085852"/>
                      </a:lnTo>
                      <a:lnTo>
                        <a:pt x="4038600" y="1428752"/>
                      </a:lnTo>
                      <a:lnTo>
                        <a:pt x="4133850" y="1606552"/>
                      </a:lnTo>
                      <a:lnTo>
                        <a:pt x="4178300" y="1619252"/>
                      </a:lnTo>
                      <a:lnTo>
                        <a:pt x="4140200" y="1809752"/>
                      </a:lnTo>
                      <a:lnTo>
                        <a:pt x="4191000" y="1917702"/>
                      </a:lnTo>
                      <a:lnTo>
                        <a:pt x="4241800" y="1943102"/>
                      </a:lnTo>
                      <a:lnTo>
                        <a:pt x="4324350" y="2063752"/>
                      </a:lnTo>
                      <a:lnTo>
                        <a:pt x="4349750" y="2241552"/>
                      </a:lnTo>
                      <a:lnTo>
                        <a:pt x="4298950" y="2336802"/>
                      </a:lnTo>
                      <a:lnTo>
                        <a:pt x="4356100" y="2425702"/>
                      </a:lnTo>
                      <a:lnTo>
                        <a:pt x="4367616" y="2431984"/>
                      </a:lnTo>
                      <a:lnTo>
                        <a:pt x="4316730" y="2472692"/>
                      </a:lnTo>
                      <a:lnTo>
                        <a:pt x="4187190" y="2518412"/>
                      </a:lnTo>
                      <a:lnTo>
                        <a:pt x="4126230" y="2586992"/>
                      </a:lnTo>
                      <a:lnTo>
                        <a:pt x="4110990" y="2731772"/>
                      </a:lnTo>
                      <a:lnTo>
                        <a:pt x="4057650" y="2739392"/>
                      </a:lnTo>
                      <a:lnTo>
                        <a:pt x="3935730" y="2693672"/>
                      </a:lnTo>
                      <a:lnTo>
                        <a:pt x="3768090" y="2640332"/>
                      </a:lnTo>
                      <a:lnTo>
                        <a:pt x="3798570" y="2556512"/>
                      </a:lnTo>
                      <a:lnTo>
                        <a:pt x="3722370" y="2487932"/>
                      </a:lnTo>
                      <a:lnTo>
                        <a:pt x="3653790" y="2571752"/>
                      </a:lnTo>
                      <a:lnTo>
                        <a:pt x="3341370" y="2663192"/>
                      </a:lnTo>
                      <a:lnTo>
                        <a:pt x="3227070" y="2663192"/>
                      </a:lnTo>
                      <a:lnTo>
                        <a:pt x="3173730" y="2815592"/>
                      </a:lnTo>
                      <a:lnTo>
                        <a:pt x="3105150" y="2876552"/>
                      </a:lnTo>
                      <a:lnTo>
                        <a:pt x="2792730" y="2823212"/>
                      </a:lnTo>
                      <a:lnTo>
                        <a:pt x="2739390" y="2876552"/>
                      </a:lnTo>
                      <a:lnTo>
                        <a:pt x="2625090" y="2884172"/>
                      </a:lnTo>
                      <a:lnTo>
                        <a:pt x="2487930" y="3028952"/>
                      </a:lnTo>
                      <a:lnTo>
                        <a:pt x="2426970" y="2960372"/>
                      </a:lnTo>
                      <a:lnTo>
                        <a:pt x="2350770" y="2960372"/>
                      </a:lnTo>
                      <a:lnTo>
                        <a:pt x="2335530" y="3059432"/>
                      </a:lnTo>
                      <a:lnTo>
                        <a:pt x="2221230" y="3219452"/>
                      </a:lnTo>
                      <a:lnTo>
                        <a:pt x="2007870" y="3219452"/>
                      </a:lnTo>
                      <a:lnTo>
                        <a:pt x="1847850" y="3348992"/>
                      </a:lnTo>
                      <a:cubicBezTo>
                        <a:pt x="1769472" y="3301964"/>
                        <a:pt x="1801270" y="3303272"/>
                        <a:pt x="1764030" y="3303272"/>
                      </a:cubicBezTo>
                      <a:lnTo>
                        <a:pt x="1741170" y="3295652"/>
                      </a:lnTo>
                      <a:lnTo>
                        <a:pt x="1642110" y="3379472"/>
                      </a:lnTo>
                      <a:lnTo>
                        <a:pt x="1558290" y="3326132"/>
                      </a:lnTo>
                      <a:lnTo>
                        <a:pt x="1611630" y="3257552"/>
                      </a:lnTo>
                      <a:lnTo>
                        <a:pt x="1497330" y="3196592"/>
                      </a:lnTo>
                      <a:lnTo>
                        <a:pt x="1421130" y="3013712"/>
                      </a:lnTo>
                      <a:lnTo>
                        <a:pt x="1413510" y="2907032"/>
                      </a:lnTo>
                      <a:lnTo>
                        <a:pt x="1436370" y="2823212"/>
                      </a:lnTo>
                      <a:lnTo>
                        <a:pt x="1367790" y="2807972"/>
                      </a:lnTo>
                      <a:lnTo>
                        <a:pt x="1268730" y="2846072"/>
                      </a:lnTo>
                      <a:lnTo>
                        <a:pt x="1131570" y="2777492"/>
                      </a:lnTo>
                      <a:lnTo>
                        <a:pt x="1032510" y="2792732"/>
                      </a:lnTo>
                      <a:lnTo>
                        <a:pt x="902970" y="2807972"/>
                      </a:lnTo>
                      <a:lnTo>
                        <a:pt x="864870" y="2922272"/>
                      </a:lnTo>
                      <a:lnTo>
                        <a:pt x="742950" y="3036572"/>
                      </a:lnTo>
                      <a:lnTo>
                        <a:pt x="613410" y="3143252"/>
                      </a:lnTo>
                      <a:lnTo>
                        <a:pt x="575310" y="3219452"/>
                      </a:lnTo>
                      <a:lnTo>
                        <a:pt x="628650" y="3326132"/>
                      </a:lnTo>
                      <a:lnTo>
                        <a:pt x="615398" y="3331432"/>
                      </a:lnTo>
                      <a:lnTo>
                        <a:pt x="499110" y="3318512"/>
                      </a:lnTo>
                      <a:lnTo>
                        <a:pt x="499110" y="3257552"/>
                      </a:lnTo>
                      <a:lnTo>
                        <a:pt x="407670" y="3257552"/>
                      </a:lnTo>
                      <a:lnTo>
                        <a:pt x="346710" y="3242312"/>
                      </a:lnTo>
                      <a:lnTo>
                        <a:pt x="339090" y="3211832"/>
                      </a:lnTo>
                      <a:lnTo>
                        <a:pt x="316230" y="3143252"/>
                      </a:lnTo>
                      <a:lnTo>
                        <a:pt x="316230" y="3082292"/>
                      </a:lnTo>
                      <a:lnTo>
                        <a:pt x="262890" y="2945132"/>
                      </a:lnTo>
                      <a:lnTo>
                        <a:pt x="285750" y="2884172"/>
                      </a:lnTo>
                      <a:lnTo>
                        <a:pt x="209550" y="2876552"/>
                      </a:lnTo>
                      <a:lnTo>
                        <a:pt x="201930" y="2823212"/>
                      </a:lnTo>
                      <a:lnTo>
                        <a:pt x="118110" y="2769872"/>
                      </a:lnTo>
                      <a:lnTo>
                        <a:pt x="118110" y="2708912"/>
                      </a:lnTo>
                      <a:lnTo>
                        <a:pt x="118110" y="2594612"/>
                      </a:lnTo>
                      <a:lnTo>
                        <a:pt x="118110" y="2487932"/>
                      </a:lnTo>
                      <a:lnTo>
                        <a:pt x="110490" y="2373632"/>
                      </a:lnTo>
                      <a:lnTo>
                        <a:pt x="96568" y="2373632"/>
                      </a:lnTo>
                      <a:lnTo>
                        <a:pt x="66674" y="2276476"/>
                      </a:lnTo>
                      <a:lnTo>
                        <a:pt x="0" y="2247900"/>
                      </a:lnTo>
                      <a:lnTo>
                        <a:pt x="57150" y="2162176"/>
                      </a:lnTo>
                      <a:lnTo>
                        <a:pt x="104774" y="2152652"/>
                      </a:lnTo>
                      <a:lnTo>
                        <a:pt x="247650" y="2028828"/>
                      </a:lnTo>
                      <a:lnTo>
                        <a:pt x="304800" y="1885952"/>
                      </a:lnTo>
                      <a:lnTo>
                        <a:pt x="247650" y="1809752"/>
                      </a:lnTo>
                      <a:lnTo>
                        <a:pt x="371474" y="1552576"/>
                      </a:lnTo>
                      <a:lnTo>
                        <a:pt x="304800" y="1514476"/>
                      </a:lnTo>
                      <a:lnTo>
                        <a:pt x="361950" y="1438276"/>
                      </a:lnTo>
                      <a:lnTo>
                        <a:pt x="561974" y="1333500"/>
                      </a:lnTo>
                      <a:lnTo>
                        <a:pt x="609600" y="1228728"/>
                      </a:lnTo>
                      <a:lnTo>
                        <a:pt x="609600" y="1114428"/>
                      </a:lnTo>
                      <a:lnTo>
                        <a:pt x="685800" y="1114428"/>
                      </a:lnTo>
                      <a:lnTo>
                        <a:pt x="771526" y="1238252"/>
                      </a:lnTo>
                      <a:lnTo>
                        <a:pt x="819150" y="1152528"/>
                      </a:lnTo>
                      <a:lnTo>
                        <a:pt x="876300" y="1181100"/>
                      </a:lnTo>
                      <a:lnTo>
                        <a:pt x="1019174" y="1143000"/>
                      </a:lnTo>
                      <a:lnTo>
                        <a:pt x="1085850" y="1238252"/>
                      </a:lnTo>
                      <a:lnTo>
                        <a:pt x="1171574" y="1162052"/>
                      </a:lnTo>
                      <a:lnTo>
                        <a:pt x="1190626" y="1085852"/>
                      </a:lnTo>
                      <a:lnTo>
                        <a:pt x="1304926" y="1133476"/>
                      </a:lnTo>
                      <a:lnTo>
                        <a:pt x="1543050" y="1143000"/>
                      </a:lnTo>
                      <a:lnTo>
                        <a:pt x="1771650" y="1000128"/>
                      </a:lnTo>
                      <a:lnTo>
                        <a:pt x="1924050" y="1047752"/>
                      </a:lnTo>
                      <a:lnTo>
                        <a:pt x="1971674" y="971552"/>
                      </a:lnTo>
                      <a:lnTo>
                        <a:pt x="2085974" y="971552"/>
                      </a:lnTo>
                      <a:lnTo>
                        <a:pt x="2076450" y="866776"/>
                      </a:lnTo>
                      <a:lnTo>
                        <a:pt x="1828800" y="781052"/>
                      </a:lnTo>
                      <a:lnTo>
                        <a:pt x="1981200" y="571500"/>
                      </a:lnTo>
                      <a:lnTo>
                        <a:pt x="2105026" y="571500"/>
                      </a:lnTo>
                      <a:lnTo>
                        <a:pt x="2209800" y="504828"/>
                      </a:lnTo>
                      <a:lnTo>
                        <a:pt x="2266950" y="409576"/>
                      </a:lnTo>
                      <a:lnTo>
                        <a:pt x="2400300" y="238128"/>
                      </a:lnTo>
                      <a:lnTo>
                        <a:pt x="2419350" y="142876"/>
                      </a:lnTo>
                      <a:lnTo>
                        <a:pt x="2552700" y="28576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59" name="フリーフォーム: 図形 658">
                  <a:extLst>
                    <a:ext uri="{FF2B5EF4-FFF2-40B4-BE49-F238E27FC236}">
                      <a16:creationId xmlns:a16="http://schemas.microsoft.com/office/drawing/2014/main" id="{2CC88A44-5008-A8B1-1CEA-280C1A3897C2}"/>
                    </a:ext>
                  </a:extLst>
                </p:cNvPr>
                <p:cNvSpPr/>
                <p:nvPr/>
              </p:nvSpPr>
              <p:spPr>
                <a:xfrm>
                  <a:off x="2965888" y="1555346"/>
                  <a:ext cx="411763" cy="592544"/>
                </a:xfrm>
                <a:custGeom>
                  <a:avLst/>
                  <a:gdLst>
                    <a:gd name="connsiteX0" fmla="*/ 350509 w 411763"/>
                    <a:gd name="connsiteY0" fmla="*/ 509256 h 592544"/>
                    <a:gd name="connsiteX1" fmla="*/ 355430 w 411763"/>
                    <a:gd name="connsiteY1" fmla="*/ 532628 h 592544"/>
                    <a:gd name="connsiteX2" fmla="*/ 350509 w 411763"/>
                    <a:gd name="connsiteY2" fmla="*/ 509256 h 592544"/>
                    <a:gd name="connsiteX3" fmla="*/ 169929 w 411763"/>
                    <a:gd name="connsiteY3" fmla="*/ 0 h 592544"/>
                    <a:gd name="connsiteX4" fmla="*/ 176335 w 411763"/>
                    <a:gd name="connsiteY4" fmla="*/ 2506 h 592544"/>
                    <a:gd name="connsiteX5" fmla="*/ 179265 w 411763"/>
                    <a:gd name="connsiteY5" fmla="*/ 18136 h 592544"/>
                    <a:gd name="connsiteX6" fmla="*/ 175358 w 411763"/>
                    <a:gd name="connsiteY6" fmla="*/ 24975 h 592544"/>
                    <a:gd name="connsiteX7" fmla="*/ 184150 w 411763"/>
                    <a:gd name="connsiteY7" fmla="*/ 31813 h 592544"/>
                    <a:gd name="connsiteX8" fmla="*/ 199780 w 411763"/>
                    <a:gd name="connsiteY8" fmla="*/ 30836 h 592544"/>
                    <a:gd name="connsiteX9" fmla="*/ 204664 w 411763"/>
                    <a:gd name="connsiteY9" fmla="*/ 34744 h 592544"/>
                    <a:gd name="connsiteX10" fmla="*/ 213456 w 411763"/>
                    <a:gd name="connsiteY10" fmla="*/ 31813 h 592544"/>
                    <a:gd name="connsiteX11" fmla="*/ 248624 w 411763"/>
                    <a:gd name="connsiteY11" fmla="*/ 49397 h 592544"/>
                    <a:gd name="connsiteX12" fmla="*/ 242762 w 411763"/>
                    <a:gd name="connsiteY12" fmla="*/ 80657 h 592544"/>
                    <a:gd name="connsiteX13" fmla="*/ 259370 w 411763"/>
                    <a:gd name="connsiteY13" fmla="*/ 85541 h 592544"/>
                    <a:gd name="connsiteX14" fmla="*/ 280861 w 411763"/>
                    <a:gd name="connsiteY14" fmla="*/ 100195 h 592544"/>
                    <a:gd name="connsiteX15" fmla="*/ 300399 w 411763"/>
                    <a:gd name="connsiteY15" fmla="*/ 103125 h 592544"/>
                    <a:gd name="connsiteX16" fmla="*/ 303329 w 411763"/>
                    <a:gd name="connsiteY16" fmla="*/ 89449 h 592544"/>
                    <a:gd name="connsiteX17" fmla="*/ 291606 w 411763"/>
                    <a:gd name="connsiteY17" fmla="*/ 87495 h 592544"/>
                    <a:gd name="connsiteX18" fmla="*/ 289653 w 411763"/>
                    <a:gd name="connsiteY18" fmla="*/ 78703 h 592544"/>
                    <a:gd name="connsiteX19" fmla="*/ 297468 w 411763"/>
                    <a:gd name="connsiteY19" fmla="*/ 76749 h 592544"/>
                    <a:gd name="connsiteX20" fmla="*/ 294537 w 411763"/>
                    <a:gd name="connsiteY20" fmla="*/ 66980 h 592544"/>
                    <a:gd name="connsiteX21" fmla="*/ 302352 w 411763"/>
                    <a:gd name="connsiteY21" fmla="*/ 59165 h 592544"/>
                    <a:gd name="connsiteX22" fmla="*/ 309191 w 411763"/>
                    <a:gd name="connsiteY22" fmla="*/ 66004 h 592544"/>
                    <a:gd name="connsiteX23" fmla="*/ 316029 w 411763"/>
                    <a:gd name="connsiteY23" fmla="*/ 61119 h 592544"/>
                    <a:gd name="connsiteX24" fmla="*/ 326775 w 411763"/>
                    <a:gd name="connsiteY24" fmla="*/ 66004 h 592544"/>
                    <a:gd name="connsiteX25" fmla="*/ 316029 w 411763"/>
                    <a:gd name="connsiteY25" fmla="*/ 93356 h 592544"/>
                    <a:gd name="connsiteX26" fmla="*/ 339474 w 411763"/>
                    <a:gd name="connsiteY26" fmla="*/ 90426 h 592544"/>
                    <a:gd name="connsiteX27" fmla="*/ 346312 w 411763"/>
                    <a:gd name="connsiteY27" fmla="*/ 98241 h 592544"/>
                    <a:gd name="connsiteX28" fmla="*/ 346312 w 411763"/>
                    <a:gd name="connsiteY28" fmla="*/ 105079 h 592544"/>
                    <a:gd name="connsiteX29" fmla="*/ 366827 w 411763"/>
                    <a:gd name="connsiteY29" fmla="*/ 122663 h 592544"/>
                    <a:gd name="connsiteX30" fmla="*/ 364873 w 411763"/>
                    <a:gd name="connsiteY30" fmla="*/ 139270 h 592544"/>
                    <a:gd name="connsiteX31" fmla="*/ 372688 w 411763"/>
                    <a:gd name="connsiteY31" fmla="*/ 144155 h 592544"/>
                    <a:gd name="connsiteX32" fmla="*/ 372688 w 411763"/>
                    <a:gd name="connsiteY32" fmla="*/ 152946 h 592544"/>
                    <a:gd name="connsiteX33" fmla="*/ 382457 w 411763"/>
                    <a:gd name="connsiteY33" fmla="*/ 155877 h 592544"/>
                    <a:gd name="connsiteX34" fmla="*/ 411763 w 411763"/>
                    <a:gd name="connsiteY34" fmla="*/ 189091 h 592544"/>
                    <a:gd name="connsiteX35" fmla="*/ 394440 w 411763"/>
                    <a:gd name="connsiteY35" fmla="*/ 210351 h 592544"/>
                    <a:gd name="connsiteX36" fmla="*/ 394179 w 411763"/>
                    <a:gd name="connsiteY36" fmla="*/ 209606 h 592544"/>
                    <a:gd name="connsiteX37" fmla="*/ 382457 w 411763"/>
                    <a:gd name="connsiteY37" fmla="*/ 209606 h 592544"/>
                    <a:gd name="connsiteX38" fmla="*/ 381480 w 411763"/>
                    <a:gd name="connsiteY38" fmla="*/ 230120 h 592544"/>
                    <a:gd name="connsiteX39" fmla="*/ 374642 w 411763"/>
                    <a:gd name="connsiteY39" fmla="*/ 236958 h 592544"/>
                    <a:gd name="connsiteX40" fmla="*/ 379526 w 411763"/>
                    <a:gd name="connsiteY40" fmla="*/ 252588 h 592544"/>
                    <a:gd name="connsiteX41" fmla="*/ 371711 w 411763"/>
                    <a:gd name="connsiteY41" fmla="*/ 256496 h 592544"/>
                    <a:gd name="connsiteX42" fmla="*/ 359988 w 411763"/>
                    <a:gd name="connsiteY42" fmla="*/ 263334 h 592544"/>
                    <a:gd name="connsiteX43" fmla="*/ 358035 w 411763"/>
                    <a:gd name="connsiteY43" fmla="*/ 272126 h 592544"/>
                    <a:gd name="connsiteX44" fmla="*/ 365850 w 411763"/>
                    <a:gd name="connsiteY44" fmla="*/ 284826 h 592544"/>
                    <a:gd name="connsiteX45" fmla="*/ 359988 w 411763"/>
                    <a:gd name="connsiteY45" fmla="*/ 290687 h 592544"/>
                    <a:gd name="connsiteX46" fmla="*/ 353151 w 411763"/>
                    <a:gd name="connsiteY46" fmla="*/ 324878 h 592544"/>
                    <a:gd name="connsiteX47" fmla="*/ 343382 w 411763"/>
                    <a:gd name="connsiteY47" fmla="*/ 343438 h 592544"/>
                    <a:gd name="connsiteX48" fmla="*/ 367803 w 411763"/>
                    <a:gd name="connsiteY48" fmla="*/ 346369 h 592544"/>
                    <a:gd name="connsiteX49" fmla="*/ 367803 w 411763"/>
                    <a:gd name="connsiteY49" fmla="*/ 356138 h 592544"/>
                    <a:gd name="connsiteX50" fmla="*/ 351197 w 411763"/>
                    <a:gd name="connsiteY50" fmla="*/ 374699 h 592544"/>
                    <a:gd name="connsiteX51" fmla="*/ 350220 w 411763"/>
                    <a:gd name="connsiteY51" fmla="*/ 389352 h 592544"/>
                    <a:gd name="connsiteX52" fmla="*/ 364873 w 411763"/>
                    <a:gd name="connsiteY52" fmla="*/ 413774 h 592544"/>
                    <a:gd name="connsiteX53" fmla="*/ 361942 w 411763"/>
                    <a:gd name="connsiteY53" fmla="*/ 422566 h 592544"/>
                    <a:gd name="connsiteX54" fmla="*/ 365850 w 411763"/>
                    <a:gd name="connsiteY54" fmla="*/ 425497 h 592544"/>
                    <a:gd name="connsiteX55" fmla="*/ 365850 w 411763"/>
                    <a:gd name="connsiteY55" fmla="*/ 463595 h 592544"/>
                    <a:gd name="connsiteX56" fmla="*/ 354127 w 411763"/>
                    <a:gd name="connsiteY56" fmla="*/ 483133 h 592544"/>
                    <a:gd name="connsiteX57" fmla="*/ 365850 w 411763"/>
                    <a:gd name="connsiteY57" fmla="*/ 495833 h 592544"/>
                    <a:gd name="connsiteX58" fmla="*/ 350509 w 411763"/>
                    <a:gd name="connsiteY58" fmla="*/ 509256 h 592544"/>
                    <a:gd name="connsiteX59" fmla="*/ 350220 w 411763"/>
                    <a:gd name="connsiteY59" fmla="*/ 507880 h 592544"/>
                    <a:gd name="connsiteX60" fmla="*/ 292909 w 411763"/>
                    <a:gd name="connsiteY60" fmla="*/ 515696 h 592544"/>
                    <a:gd name="connsiteX61" fmla="*/ 279884 w 411763"/>
                    <a:gd name="connsiteY61" fmla="*/ 530023 h 592544"/>
                    <a:gd name="connsiteX62" fmla="*/ 255136 w 411763"/>
                    <a:gd name="connsiteY62" fmla="*/ 549561 h 592544"/>
                    <a:gd name="connsiteX63" fmla="*/ 252531 w 411763"/>
                    <a:gd name="connsiteY63" fmla="*/ 535233 h 592544"/>
                    <a:gd name="connsiteX64" fmla="*/ 244716 w 411763"/>
                    <a:gd name="connsiteY64" fmla="*/ 527418 h 592544"/>
                    <a:gd name="connsiteX65" fmla="*/ 227784 w 411763"/>
                    <a:gd name="connsiteY65" fmla="*/ 535233 h 592544"/>
                    <a:gd name="connsiteX66" fmla="*/ 203036 w 411763"/>
                    <a:gd name="connsiteY66" fmla="*/ 537838 h 592544"/>
                    <a:gd name="connsiteX67" fmla="*/ 199128 w 411763"/>
                    <a:gd name="connsiteY67" fmla="*/ 545653 h 592544"/>
                    <a:gd name="connsiteX68" fmla="*/ 157448 w 411763"/>
                    <a:gd name="connsiteY68" fmla="*/ 550863 h 592544"/>
                    <a:gd name="connsiteX69" fmla="*/ 141818 w 411763"/>
                    <a:gd name="connsiteY69" fmla="*/ 562586 h 592544"/>
                    <a:gd name="connsiteX70" fmla="*/ 124885 w 411763"/>
                    <a:gd name="connsiteY70" fmla="*/ 570401 h 592544"/>
                    <a:gd name="connsiteX71" fmla="*/ 87112 w 411763"/>
                    <a:gd name="connsiteY71" fmla="*/ 569098 h 592544"/>
                    <a:gd name="connsiteX72" fmla="*/ 76692 w 411763"/>
                    <a:gd name="connsiteY72" fmla="*/ 567796 h 592544"/>
                    <a:gd name="connsiteX73" fmla="*/ 71482 w 411763"/>
                    <a:gd name="connsiteY73" fmla="*/ 580821 h 592544"/>
                    <a:gd name="connsiteX74" fmla="*/ 53247 w 411763"/>
                    <a:gd name="connsiteY74" fmla="*/ 592544 h 592544"/>
                    <a:gd name="connsiteX75" fmla="*/ 38920 w 411763"/>
                    <a:gd name="connsiteY75" fmla="*/ 586031 h 592544"/>
                    <a:gd name="connsiteX76" fmla="*/ 23289 w 411763"/>
                    <a:gd name="connsiteY76" fmla="*/ 588636 h 592544"/>
                    <a:gd name="connsiteX77" fmla="*/ 2449 w 411763"/>
                    <a:gd name="connsiteY77" fmla="*/ 579518 h 592544"/>
                    <a:gd name="connsiteX78" fmla="*/ 0 w 411763"/>
                    <a:gd name="connsiteY78" fmla="*/ 561150 h 592544"/>
                    <a:gd name="connsiteX79" fmla="*/ 17103 w 411763"/>
                    <a:gd name="connsiteY79" fmla="*/ 556399 h 592544"/>
                    <a:gd name="connsiteX80" fmla="*/ 23940 w 411763"/>
                    <a:gd name="connsiteY80" fmla="*/ 559330 h 592544"/>
                    <a:gd name="connsiteX81" fmla="*/ 36640 w 411763"/>
                    <a:gd name="connsiteY81" fmla="*/ 552492 h 592544"/>
                    <a:gd name="connsiteX82" fmla="*/ 80600 w 411763"/>
                    <a:gd name="connsiteY82" fmla="*/ 537838 h 592544"/>
                    <a:gd name="connsiteX83" fmla="*/ 86461 w 411763"/>
                    <a:gd name="connsiteY83" fmla="*/ 522208 h 592544"/>
                    <a:gd name="connsiteX84" fmla="*/ 117721 w 411763"/>
                    <a:gd name="connsiteY84" fmla="*/ 496809 h 592544"/>
                    <a:gd name="connsiteX85" fmla="*/ 141167 w 411763"/>
                    <a:gd name="connsiteY85" fmla="*/ 471410 h 592544"/>
                    <a:gd name="connsiteX86" fmla="*/ 156797 w 411763"/>
                    <a:gd name="connsiteY86" fmla="*/ 461642 h 592544"/>
                    <a:gd name="connsiteX87" fmla="*/ 168520 w 411763"/>
                    <a:gd name="connsiteY87" fmla="*/ 451873 h 592544"/>
                    <a:gd name="connsiteX88" fmla="*/ 169496 w 411763"/>
                    <a:gd name="connsiteY88" fmla="*/ 423543 h 592544"/>
                    <a:gd name="connsiteX89" fmla="*/ 189034 w 411763"/>
                    <a:gd name="connsiteY89" fmla="*/ 407913 h 592544"/>
                    <a:gd name="connsiteX90" fmla="*/ 206618 w 411763"/>
                    <a:gd name="connsiteY90" fmla="*/ 396190 h 592544"/>
                    <a:gd name="connsiteX91" fmla="*/ 211502 w 411763"/>
                    <a:gd name="connsiteY91" fmla="*/ 384468 h 592544"/>
                    <a:gd name="connsiteX92" fmla="*/ 214433 w 411763"/>
                    <a:gd name="connsiteY92" fmla="*/ 373722 h 592544"/>
                    <a:gd name="connsiteX93" fmla="*/ 221271 w 411763"/>
                    <a:gd name="connsiteY93" fmla="*/ 366884 h 592544"/>
                    <a:gd name="connsiteX94" fmla="*/ 221271 w 411763"/>
                    <a:gd name="connsiteY94" fmla="*/ 356138 h 592544"/>
                    <a:gd name="connsiteX95" fmla="*/ 210526 w 411763"/>
                    <a:gd name="connsiteY95" fmla="*/ 351253 h 592544"/>
                    <a:gd name="connsiteX96" fmla="*/ 210526 w 411763"/>
                    <a:gd name="connsiteY96" fmla="*/ 344416 h 592544"/>
                    <a:gd name="connsiteX97" fmla="*/ 208571 w 411763"/>
                    <a:gd name="connsiteY97" fmla="*/ 335623 h 592544"/>
                    <a:gd name="connsiteX98" fmla="*/ 219317 w 411763"/>
                    <a:gd name="connsiteY98" fmla="*/ 329762 h 592544"/>
                    <a:gd name="connsiteX99" fmla="*/ 223225 w 411763"/>
                    <a:gd name="connsiteY99" fmla="*/ 312178 h 592544"/>
                    <a:gd name="connsiteX100" fmla="*/ 206618 w 411763"/>
                    <a:gd name="connsiteY100" fmla="*/ 301432 h 592544"/>
                    <a:gd name="connsiteX101" fmla="*/ 207595 w 411763"/>
                    <a:gd name="connsiteY101" fmla="*/ 293617 h 592544"/>
                    <a:gd name="connsiteX102" fmla="*/ 194896 w 411763"/>
                    <a:gd name="connsiteY102" fmla="*/ 290687 h 592544"/>
                    <a:gd name="connsiteX103" fmla="*/ 200756 w 411763"/>
                    <a:gd name="connsiteY103" fmla="*/ 282872 h 592544"/>
                    <a:gd name="connsiteX104" fmla="*/ 190623 w 411763"/>
                    <a:gd name="connsiteY104" fmla="*/ 267404 h 592544"/>
                    <a:gd name="connsiteX105" fmla="*/ 199128 w 411763"/>
                    <a:gd name="connsiteY105" fmla="*/ 264311 h 592544"/>
                    <a:gd name="connsiteX106" fmla="*/ 223876 w 411763"/>
                    <a:gd name="connsiteY106" fmla="*/ 246076 h 592544"/>
                    <a:gd name="connsiteX107" fmla="*/ 225179 w 411763"/>
                    <a:gd name="connsiteY107" fmla="*/ 222631 h 592544"/>
                    <a:gd name="connsiteX108" fmla="*/ 214759 w 411763"/>
                    <a:gd name="connsiteY108" fmla="*/ 214816 h 592544"/>
                    <a:gd name="connsiteX109" fmla="*/ 217364 w 411763"/>
                    <a:gd name="connsiteY109" fmla="*/ 204396 h 592544"/>
                    <a:gd name="connsiteX110" fmla="*/ 205641 w 411763"/>
                    <a:gd name="connsiteY110" fmla="*/ 186160 h 592544"/>
                    <a:gd name="connsiteX111" fmla="*/ 209549 w 411763"/>
                    <a:gd name="connsiteY111" fmla="*/ 153598 h 592544"/>
                    <a:gd name="connsiteX112" fmla="*/ 214759 w 411763"/>
                    <a:gd name="connsiteY112" fmla="*/ 127547 h 592544"/>
                    <a:gd name="connsiteX113" fmla="*/ 199128 w 411763"/>
                    <a:gd name="connsiteY113" fmla="*/ 106707 h 592544"/>
                    <a:gd name="connsiteX114" fmla="*/ 206944 w 411763"/>
                    <a:gd name="connsiteY114" fmla="*/ 102800 h 592544"/>
                    <a:gd name="connsiteX115" fmla="*/ 227784 w 411763"/>
                    <a:gd name="connsiteY115" fmla="*/ 104102 h 592544"/>
                    <a:gd name="connsiteX116" fmla="*/ 229086 w 411763"/>
                    <a:gd name="connsiteY116" fmla="*/ 94984 h 592544"/>
                    <a:gd name="connsiteX117" fmla="*/ 221271 w 411763"/>
                    <a:gd name="connsiteY117" fmla="*/ 91077 h 592544"/>
                    <a:gd name="connsiteX118" fmla="*/ 188708 w 411763"/>
                    <a:gd name="connsiteY118" fmla="*/ 81960 h 592544"/>
                    <a:gd name="connsiteX119" fmla="*/ 179590 w 411763"/>
                    <a:gd name="connsiteY119" fmla="*/ 72842 h 592544"/>
                    <a:gd name="connsiteX120" fmla="*/ 166565 w 411763"/>
                    <a:gd name="connsiteY120" fmla="*/ 75447 h 592544"/>
                    <a:gd name="connsiteX121" fmla="*/ 156145 w 411763"/>
                    <a:gd name="connsiteY121" fmla="*/ 62422 h 592544"/>
                    <a:gd name="connsiteX122" fmla="*/ 163960 w 411763"/>
                    <a:gd name="connsiteY122" fmla="*/ 50699 h 592544"/>
                    <a:gd name="connsiteX123" fmla="*/ 158750 w 411763"/>
                    <a:gd name="connsiteY123" fmla="*/ 22044 h 592544"/>
                    <a:gd name="connsiteX124" fmla="*/ 147028 w 411763"/>
                    <a:gd name="connsiteY124" fmla="*/ 12926 h 592544"/>
                    <a:gd name="connsiteX125" fmla="*/ 156145 w 411763"/>
                    <a:gd name="connsiteY125" fmla="*/ 2506 h 5925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</a:cxnLst>
                  <a:rect l="l" t="t" r="r" b="b"/>
                  <a:pathLst>
                    <a:path w="411763" h="592544">
                      <a:moveTo>
                        <a:pt x="350509" y="509256"/>
                      </a:moveTo>
                      <a:lnTo>
                        <a:pt x="355430" y="532628"/>
                      </a:lnTo>
                      <a:lnTo>
                        <a:pt x="350509" y="509256"/>
                      </a:lnTo>
                      <a:close/>
                      <a:moveTo>
                        <a:pt x="169929" y="0"/>
                      </a:moveTo>
                      <a:lnTo>
                        <a:pt x="176335" y="2506"/>
                      </a:lnTo>
                      <a:lnTo>
                        <a:pt x="179265" y="18136"/>
                      </a:lnTo>
                      <a:lnTo>
                        <a:pt x="175358" y="24975"/>
                      </a:lnTo>
                      <a:lnTo>
                        <a:pt x="184150" y="31813"/>
                      </a:lnTo>
                      <a:lnTo>
                        <a:pt x="199780" y="30836"/>
                      </a:lnTo>
                      <a:lnTo>
                        <a:pt x="204664" y="34744"/>
                      </a:lnTo>
                      <a:lnTo>
                        <a:pt x="213456" y="31813"/>
                      </a:lnTo>
                      <a:lnTo>
                        <a:pt x="248624" y="49397"/>
                      </a:lnTo>
                      <a:lnTo>
                        <a:pt x="242762" y="80657"/>
                      </a:lnTo>
                      <a:lnTo>
                        <a:pt x="259370" y="85541"/>
                      </a:lnTo>
                      <a:lnTo>
                        <a:pt x="280861" y="100195"/>
                      </a:lnTo>
                      <a:lnTo>
                        <a:pt x="300399" y="103125"/>
                      </a:lnTo>
                      <a:lnTo>
                        <a:pt x="303329" y="89449"/>
                      </a:lnTo>
                      <a:lnTo>
                        <a:pt x="291606" y="87495"/>
                      </a:lnTo>
                      <a:lnTo>
                        <a:pt x="289653" y="78703"/>
                      </a:lnTo>
                      <a:lnTo>
                        <a:pt x="297468" y="76749"/>
                      </a:lnTo>
                      <a:lnTo>
                        <a:pt x="294537" y="66980"/>
                      </a:lnTo>
                      <a:lnTo>
                        <a:pt x="302352" y="59165"/>
                      </a:lnTo>
                      <a:lnTo>
                        <a:pt x="309191" y="66004"/>
                      </a:lnTo>
                      <a:lnTo>
                        <a:pt x="316029" y="61119"/>
                      </a:lnTo>
                      <a:lnTo>
                        <a:pt x="326775" y="66004"/>
                      </a:lnTo>
                      <a:lnTo>
                        <a:pt x="316029" y="93356"/>
                      </a:lnTo>
                      <a:lnTo>
                        <a:pt x="339474" y="90426"/>
                      </a:lnTo>
                      <a:lnTo>
                        <a:pt x="346312" y="98241"/>
                      </a:lnTo>
                      <a:lnTo>
                        <a:pt x="346312" y="105079"/>
                      </a:lnTo>
                      <a:lnTo>
                        <a:pt x="366827" y="122663"/>
                      </a:lnTo>
                      <a:lnTo>
                        <a:pt x="364873" y="139270"/>
                      </a:lnTo>
                      <a:lnTo>
                        <a:pt x="372688" y="144155"/>
                      </a:lnTo>
                      <a:lnTo>
                        <a:pt x="372688" y="152946"/>
                      </a:lnTo>
                      <a:lnTo>
                        <a:pt x="382457" y="155877"/>
                      </a:lnTo>
                      <a:lnTo>
                        <a:pt x="411763" y="189091"/>
                      </a:lnTo>
                      <a:lnTo>
                        <a:pt x="394440" y="210351"/>
                      </a:lnTo>
                      <a:lnTo>
                        <a:pt x="394179" y="209606"/>
                      </a:lnTo>
                      <a:lnTo>
                        <a:pt x="382457" y="209606"/>
                      </a:lnTo>
                      <a:lnTo>
                        <a:pt x="381480" y="230120"/>
                      </a:lnTo>
                      <a:lnTo>
                        <a:pt x="374642" y="236958"/>
                      </a:lnTo>
                      <a:lnTo>
                        <a:pt x="379526" y="252588"/>
                      </a:lnTo>
                      <a:lnTo>
                        <a:pt x="371711" y="256496"/>
                      </a:lnTo>
                      <a:lnTo>
                        <a:pt x="359988" y="263334"/>
                      </a:lnTo>
                      <a:lnTo>
                        <a:pt x="358035" y="272126"/>
                      </a:lnTo>
                      <a:lnTo>
                        <a:pt x="365850" y="284826"/>
                      </a:lnTo>
                      <a:lnTo>
                        <a:pt x="359988" y="290687"/>
                      </a:lnTo>
                      <a:lnTo>
                        <a:pt x="353151" y="324878"/>
                      </a:lnTo>
                      <a:lnTo>
                        <a:pt x="343382" y="343438"/>
                      </a:lnTo>
                      <a:lnTo>
                        <a:pt x="367803" y="346369"/>
                      </a:lnTo>
                      <a:lnTo>
                        <a:pt x="367803" y="356138"/>
                      </a:lnTo>
                      <a:lnTo>
                        <a:pt x="351197" y="374699"/>
                      </a:lnTo>
                      <a:lnTo>
                        <a:pt x="350220" y="389352"/>
                      </a:lnTo>
                      <a:lnTo>
                        <a:pt x="364873" y="413774"/>
                      </a:lnTo>
                      <a:lnTo>
                        <a:pt x="361942" y="422566"/>
                      </a:lnTo>
                      <a:lnTo>
                        <a:pt x="365850" y="425497"/>
                      </a:lnTo>
                      <a:lnTo>
                        <a:pt x="365850" y="463595"/>
                      </a:lnTo>
                      <a:lnTo>
                        <a:pt x="354127" y="483133"/>
                      </a:lnTo>
                      <a:lnTo>
                        <a:pt x="365850" y="495833"/>
                      </a:lnTo>
                      <a:lnTo>
                        <a:pt x="350509" y="509256"/>
                      </a:lnTo>
                      <a:lnTo>
                        <a:pt x="350220" y="507880"/>
                      </a:lnTo>
                      <a:lnTo>
                        <a:pt x="292909" y="515696"/>
                      </a:lnTo>
                      <a:lnTo>
                        <a:pt x="279884" y="530023"/>
                      </a:lnTo>
                      <a:lnTo>
                        <a:pt x="255136" y="549561"/>
                      </a:lnTo>
                      <a:lnTo>
                        <a:pt x="252531" y="535233"/>
                      </a:lnTo>
                      <a:lnTo>
                        <a:pt x="244716" y="527418"/>
                      </a:lnTo>
                      <a:lnTo>
                        <a:pt x="227784" y="535233"/>
                      </a:lnTo>
                      <a:lnTo>
                        <a:pt x="203036" y="537838"/>
                      </a:lnTo>
                      <a:lnTo>
                        <a:pt x="199128" y="545653"/>
                      </a:lnTo>
                      <a:lnTo>
                        <a:pt x="157448" y="550863"/>
                      </a:lnTo>
                      <a:lnTo>
                        <a:pt x="141818" y="562586"/>
                      </a:lnTo>
                      <a:lnTo>
                        <a:pt x="124885" y="570401"/>
                      </a:lnTo>
                      <a:lnTo>
                        <a:pt x="87112" y="569098"/>
                      </a:lnTo>
                      <a:lnTo>
                        <a:pt x="76692" y="567796"/>
                      </a:lnTo>
                      <a:lnTo>
                        <a:pt x="71482" y="580821"/>
                      </a:lnTo>
                      <a:lnTo>
                        <a:pt x="53247" y="592544"/>
                      </a:lnTo>
                      <a:lnTo>
                        <a:pt x="38920" y="586031"/>
                      </a:lnTo>
                      <a:lnTo>
                        <a:pt x="23289" y="588636"/>
                      </a:lnTo>
                      <a:lnTo>
                        <a:pt x="2449" y="579518"/>
                      </a:lnTo>
                      <a:lnTo>
                        <a:pt x="0" y="561150"/>
                      </a:lnTo>
                      <a:lnTo>
                        <a:pt x="17103" y="556399"/>
                      </a:lnTo>
                      <a:lnTo>
                        <a:pt x="23940" y="559330"/>
                      </a:lnTo>
                      <a:lnTo>
                        <a:pt x="36640" y="552492"/>
                      </a:lnTo>
                      <a:lnTo>
                        <a:pt x="80600" y="537838"/>
                      </a:lnTo>
                      <a:lnTo>
                        <a:pt x="86461" y="522208"/>
                      </a:lnTo>
                      <a:lnTo>
                        <a:pt x="117721" y="496809"/>
                      </a:lnTo>
                      <a:lnTo>
                        <a:pt x="141167" y="471410"/>
                      </a:lnTo>
                      <a:lnTo>
                        <a:pt x="156797" y="461642"/>
                      </a:lnTo>
                      <a:lnTo>
                        <a:pt x="168520" y="451873"/>
                      </a:lnTo>
                      <a:lnTo>
                        <a:pt x="169496" y="423543"/>
                      </a:lnTo>
                      <a:lnTo>
                        <a:pt x="189034" y="407913"/>
                      </a:lnTo>
                      <a:lnTo>
                        <a:pt x="206618" y="396190"/>
                      </a:lnTo>
                      <a:lnTo>
                        <a:pt x="211502" y="384468"/>
                      </a:lnTo>
                      <a:lnTo>
                        <a:pt x="214433" y="373722"/>
                      </a:lnTo>
                      <a:lnTo>
                        <a:pt x="221271" y="366884"/>
                      </a:lnTo>
                      <a:lnTo>
                        <a:pt x="221271" y="356138"/>
                      </a:lnTo>
                      <a:lnTo>
                        <a:pt x="210526" y="351253"/>
                      </a:lnTo>
                      <a:lnTo>
                        <a:pt x="210526" y="344416"/>
                      </a:lnTo>
                      <a:lnTo>
                        <a:pt x="208571" y="335623"/>
                      </a:lnTo>
                      <a:lnTo>
                        <a:pt x="219317" y="329762"/>
                      </a:lnTo>
                      <a:lnTo>
                        <a:pt x="223225" y="312178"/>
                      </a:lnTo>
                      <a:lnTo>
                        <a:pt x="206618" y="301432"/>
                      </a:lnTo>
                      <a:lnTo>
                        <a:pt x="207595" y="293617"/>
                      </a:lnTo>
                      <a:lnTo>
                        <a:pt x="194896" y="290687"/>
                      </a:lnTo>
                      <a:lnTo>
                        <a:pt x="200756" y="282872"/>
                      </a:lnTo>
                      <a:lnTo>
                        <a:pt x="190623" y="267404"/>
                      </a:lnTo>
                      <a:lnTo>
                        <a:pt x="199128" y="264311"/>
                      </a:lnTo>
                      <a:lnTo>
                        <a:pt x="223876" y="246076"/>
                      </a:lnTo>
                      <a:lnTo>
                        <a:pt x="225179" y="222631"/>
                      </a:lnTo>
                      <a:lnTo>
                        <a:pt x="214759" y="214816"/>
                      </a:lnTo>
                      <a:lnTo>
                        <a:pt x="217364" y="204396"/>
                      </a:lnTo>
                      <a:lnTo>
                        <a:pt x="205641" y="186160"/>
                      </a:lnTo>
                      <a:lnTo>
                        <a:pt x="209549" y="153598"/>
                      </a:lnTo>
                      <a:lnTo>
                        <a:pt x="214759" y="127547"/>
                      </a:lnTo>
                      <a:lnTo>
                        <a:pt x="199128" y="106707"/>
                      </a:lnTo>
                      <a:lnTo>
                        <a:pt x="206944" y="102800"/>
                      </a:lnTo>
                      <a:lnTo>
                        <a:pt x="227784" y="104102"/>
                      </a:lnTo>
                      <a:lnTo>
                        <a:pt x="229086" y="94984"/>
                      </a:lnTo>
                      <a:lnTo>
                        <a:pt x="221271" y="91077"/>
                      </a:lnTo>
                      <a:lnTo>
                        <a:pt x="188708" y="81960"/>
                      </a:lnTo>
                      <a:lnTo>
                        <a:pt x="179590" y="72842"/>
                      </a:lnTo>
                      <a:lnTo>
                        <a:pt x="166565" y="75447"/>
                      </a:lnTo>
                      <a:lnTo>
                        <a:pt x="156145" y="62422"/>
                      </a:lnTo>
                      <a:lnTo>
                        <a:pt x="163960" y="50699"/>
                      </a:lnTo>
                      <a:lnTo>
                        <a:pt x="158750" y="22044"/>
                      </a:lnTo>
                      <a:lnTo>
                        <a:pt x="147028" y="12926"/>
                      </a:lnTo>
                      <a:lnTo>
                        <a:pt x="156145" y="2506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60" name="フリーフォーム: 図形 659">
                  <a:extLst>
                    <a:ext uri="{FF2B5EF4-FFF2-40B4-BE49-F238E27FC236}">
                      <a16:creationId xmlns:a16="http://schemas.microsoft.com/office/drawing/2014/main" id="{71B8BCCD-0C8D-EA2A-4D3F-4B0B300118D2}"/>
                    </a:ext>
                  </a:extLst>
                </p:cNvPr>
                <p:cNvSpPr/>
                <p:nvPr/>
              </p:nvSpPr>
              <p:spPr>
                <a:xfrm>
                  <a:off x="2810734" y="999076"/>
                  <a:ext cx="578782" cy="804254"/>
                </a:xfrm>
                <a:custGeom>
                  <a:avLst/>
                  <a:gdLst>
                    <a:gd name="connsiteX0" fmla="*/ 238359 w 578782"/>
                    <a:gd name="connsiteY0" fmla="*/ 0 h 804254"/>
                    <a:gd name="connsiteX1" fmla="*/ 276132 w 578782"/>
                    <a:gd name="connsiteY1" fmla="*/ 36470 h 804254"/>
                    <a:gd name="connsiteX2" fmla="*/ 274830 w 578782"/>
                    <a:gd name="connsiteY2" fmla="*/ 44285 h 804254"/>
                    <a:gd name="connsiteX3" fmla="*/ 287855 w 578782"/>
                    <a:gd name="connsiteY3" fmla="*/ 59916 h 804254"/>
                    <a:gd name="connsiteX4" fmla="*/ 281342 w 578782"/>
                    <a:gd name="connsiteY4" fmla="*/ 76848 h 804254"/>
                    <a:gd name="connsiteX5" fmla="*/ 257897 w 578782"/>
                    <a:gd name="connsiteY5" fmla="*/ 87268 h 804254"/>
                    <a:gd name="connsiteX6" fmla="*/ 252687 w 578782"/>
                    <a:gd name="connsiteY6" fmla="*/ 93781 h 804254"/>
                    <a:gd name="connsiteX7" fmla="*/ 248780 w 578782"/>
                    <a:gd name="connsiteY7" fmla="*/ 106806 h 804254"/>
                    <a:gd name="connsiteX8" fmla="*/ 250082 w 578782"/>
                    <a:gd name="connsiteY8" fmla="*/ 112016 h 804254"/>
                    <a:gd name="connsiteX9" fmla="*/ 220124 w 578782"/>
                    <a:gd name="connsiteY9" fmla="*/ 148486 h 804254"/>
                    <a:gd name="connsiteX10" fmla="*/ 211007 w 578782"/>
                    <a:gd name="connsiteY10" fmla="*/ 156301 h 804254"/>
                    <a:gd name="connsiteX11" fmla="*/ 212309 w 578782"/>
                    <a:gd name="connsiteY11" fmla="*/ 178444 h 804254"/>
                    <a:gd name="connsiteX12" fmla="*/ 220124 w 578782"/>
                    <a:gd name="connsiteY12" fmla="*/ 178444 h 804254"/>
                    <a:gd name="connsiteX13" fmla="*/ 222729 w 578782"/>
                    <a:gd name="connsiteY13" fmla="*/ 166721 h 804254"/>
                    <a:gd name="connsiteX14" fmla="*/ 234452 w 578782"/>
                    <a:gd name="connsiteY14" fmla="*/ 161511 h 804254"/>
                    <a:gd name="connsiteX15" fmla="*/ 234452 w 578782"/>
                    <a:gd name="connsiteY15" fmla="*/ 149789 h 804254"/>
                    <a:gd name="connsiteX16" fmla="*/ 252687 w 578782"/>
                    <a:gd name="connsiteY16" fmla="*/ 139369 h 804254"/>
                    <a:gd name="connsiteX17" fmla="*/ 252687 w 578782"/>
                    <a:gd name="connsiteY17" fmla="*/ 151091 h 804254"/>
                    <a:gd name="connsiteX18" fmla="*/ 261805 w 578782"/>
                    <a:gd name="connsiteY18" fmla="*/ 162814 h 804254"/>
                    <a:gd name="connsiteX19" fmla="*/ 259200 w 578782"/>
                    <a:gd name="connsiteY19" fmla="*/ 171931 h 804254"/>
                    <a:gd name="connsiteX20" fmla="*/ 244872 w 578782"/>
                    <a:gd name="connsiteY20" fmla="*/ 168024 h 804254"/>
                    <a:gd name="connsiteX21" fmla="*/ 242267 w 578782"/>
                    <a:gd name="connsiteY21" fmla="*/ 175839 h 804254"/>
                    <a:gd name="connsiteX22" fmla="*/ 250082 w 578782"/>
                    <a:gd name="connsiteY22" fmla="*/ 183654 h 804254"/>
                    <a:gd name="connsiteX23" fmla="*/ 261805 w 578782"/>
                    <a:gd name="connsiteY23" fmla="*/ 183654 h 804254"/>
                    <a:gd name="connsiteX24" fmla="*/ 273527 w 578782"/>
                    <a:gd name="connsiteY24" fmla="*/ 199284 h 804254"/>
                    <a:gd name="connsiteX25" fmla="*/ 293065 w 578782"/>
                    <a:gd name="connsiteY25" fmla="*/ 199284 h 804254"/>
                    <a:gd name="connsiteX26" fmla="*/ 299577 w 578782"/>
                    <a:gd name="connsiteY26" fmla="*/ 196679 h 804254"/>
                    <a:gd name="connsiteX27" fmla="*/ 300880 w 578782"/>
                    <a:gd name="connsiteY27" fmla="*/ 207099 h 804254"/>
                    <a:gd name="connsiteX28" fmla="*/ 293065 w 578782"/>
                    <a:gd name="connsiteY28" fmla="*/ 240964 h 804254"/>
                    <a:gd name="connsiteX29" fmla="*/ 304787 w 578782"/>
                    <a:gd name="connsiteY29" fmla="*/ 234452 h 804254"/>
                    <a:gd name="connsiteX30" fmla="*/ 311300 w 578782"/>
                    <a:gd name="connsiteY30" fmla="*/ 217519 h 804254"/>
                    <a:gd name="connsiteX31" fmla="*/ 337350 w 578782"/>
                    <a:gd name="connsiteY31" fmla="*/ 224032 h 804254"/>
                    <a:gd name="connsiteX32" fmla="*/ 339955 w 578782"/>
                    <a:gd name="connsiteY32" fmla="*/ 213612 h 804254"/>
                    <a:gd name="connsiteX33" fmla="*/ 313905 w 578782"/>
                    <a:gd name="connsiteY33" fmla="*/ 203192 h 804254"/>
                    <a:gd name="connsiteX34" fmla="*/ 309998 w 578782"/>
                    <a:gd name="connsiteY34" fmla="*/ 183654 h 804254"/>
                    <a:gd name="connsiteX35" fmla="*/ 362098 w 578782"/>
                    <a:gd name="connsiteY35" fmla="*/ 156301 h 804254"/>
                    <a:gd name="connsiteX36" fmla="*/ 371215 w 578782"/>
                    <a:gd name="connsiteY36" fmla="*/ 147184 h 804254"/>
                    <a:gd name="connsiteX37" fmla="*/ 377728 w 578782"/>
                    <a:gd name="connsiteY37" fmla="*/ 154999 h 804254"/>
                    <a:gd name="connsiteX38" fmla="*/ 395963 w 578782"/>
                    <a:gd name="connsiteY38" fmla="*/ 165419 h 804254"/>
                    <a:gd name="connsiteX39" fmla="*/ 396087 w 578782"/>
                    <a:gd name="connsiteY39" fmla="*/ 170263 h 804254"/>
                    <a:gd name="connsiteX40" fmla="*/ 375644 w 578782"/>
                    <a:gd name="connsiteY40" fmla="*/ 196158 h 804254"/>
                    <a:gd name="connsiteX41" fmla="*/ 385022 w 578782"/>
                    <a:gd name="connsiteY41" fmla="*/ 216477 h 804254"/>
                    <a:gd name="connsiteX42" fmla="*/ 381896 w 578782"/>
                    <a:gd name="connsiteY42" fmla="*/ 241485 h 804254"/>
                    <a:gd name="connsiteX43" fmla="*/ 419408 w 578782"/>
                    <a:gd name="connsiteY43" fmla="*/ 274309 h 804254"/>
                    <a:gd name="connsiteX44" fmla="*/ 422534 w 578782"/>
                    <a:gd name="connsiteY44" fmla="*/ 305569 h 804254"/>
                    <a:gd name="connsiteX45" fmla="*/ 480366 w 578782"/>
                    <a:gd name="connsiteY45" fmla="*/ 313384 h 804254"/>
                    <a:gd name="connsiteX46" fmla="*/ 517878 w 578782"/>
                    <a:gd name="connsiteY46" fmla="*/ 324325 h 804254"/>
                    <a:gd name="connsiteX47" fmla="*/ 531945 w 578782"/>
                    <a:gd name="connsiteY47" fmla="*/ 332140 h 804254"/>
                    <a:gd name="connsiteX48" fmla="*/ 542886 w 578782"/>
                    <a:gd name="connsiteY48" fmla="*/ 325888 h 804254"/>
                    <a:gd name="connsiteX49" fmla="*/ 558516 w 578782"/>
                    <a:gd name="connsiteY49" fmla="*/ 321199 h 804254"/>
                    <a:gd name="connsiteX50" fmla="*/ 574147 w 578782"/>
                    <a:gd name="connsiteY50" fmla="*/ 329014 h 804254"/>
                    <a:gd name="connsiteX51" fmla="*/ 575479 w 578782"/>
                    <a:gd name="connsiteY51" fmla="*/ 327782 h 804254"/>
                    <a:gd name="connsiteX52" fmla="*/ 575710 w 578782"/>
                    <a:gd name="connsiteY52" fmla="*/ 329014 h 804254"/>
                    <a:gd name="connsiteX53" fmla="*/ 578782 w 578782"/>
                    <a:gd name="connsiteY53" fmla="*/ 332410 h 804254"/>
                    <a:gd name="connsiteX54" fmla="*/ 578782 w 578782"/>
                    <a:gd name="connsiteY54" fmla="*/ 804254 h 804254"/>
                    <a:gd name="connsiteX55" fmla="*/ 565941 w 578782"/>
                    <a:gd name="connsiteY55" fmla="*/ 801043 h 804254"/>
                    <a:gd name="connsiteX56" fmla="*/ 563010 w 578782"/>
                    <a:gd name="connsiteY56" fmla="*/ 790298 h 804254"/>
                    <a:gd name="connsiteX57" fmla="*/ 556172 w 578782"/>
                    <a:gd name="connsiteY57" fmla="*/ 785413 h 804254"/>
                    <a:gd name="connsiteX58" fmla="*/ 549595 w 578782"/>
                    <a:gd name="connsiteY58" fmla="*/ 766622 h 804254"/>
                    <a:gd name="connsiteX59" fmla="*/ 566917 w 578782"/>
                    <a:gd name="connsiteY59" fmla="*/ 745361 h 804254"/>
                    <a:gd name="connsiteX60" fmla="*/ 537611 w 578782"/>
                    <a:gd name="connsiteY60" fmla="*/ 712147 h 804254"/>
                    <a:gd name="connsiteX61" fmla="*/ 527842 w 578782"/>
                    <a:gd name="connsiteY61" fmla="*/ 709216 h 804254"/>
                    <a:gd name="connsiteX62" fmla="*/ 527842 w 578782"/>
                    <a:gd name="connsiteY62" fmla="*/ 700425 h 804254"/>
                    <a:gd name="connsiteX63" fmla="*/ 520027 w 578782"/>
                    <a:gd name="connsiteY63" fmla="*/ 695540 h 804254"/>
                    <a:gd name="connsiteX64" fmla="*/ 521981 w 578782"/>
                    <a:gd name="connsiteY64" fmla="*/ 678933 h 804254"/>
                    <a:gd name="connsiteX65" fmla="*/ 501466 w 578782"/>
                    <a:gd name="connsiteY65" fmla="*/ 661350 h 804254"/>
                    <a:gd name="connsiteX66" fmla="*/ 501466 w 578782"/>
                    <a:gd name="connsiteY66" fmla="*/ 654511 h 804254"/>
                    <a:gd name="connsiteX67" fmla="*/ 494628 w 578782"/>
                    <a:gd name="connsiteY67" fmla="*/ 646696 h 804254"/>
                    <a:gd name="connsiteX68" fmla="*/ 471183 w 578782"/>
                    <a:gd name="connsiteY68" fmla="*/ 649627 h 804254"/>
                    <a:gd name="connsiteX69" fmla="*/ 481929 w 578782"/>
                    <a:gd name="connsiteY69" fmla="*/ 622274 h 804254"/>
                    <a:gd name="connsiteX70" fmla="*/ 471183 w 578782"/>
                    <a:gd name="connsiteY70" fmla="*/ 617390 h 804254"/>
                    <a:gd name="connsiteX71" fmla="*/ 464345 w 578782"/>
                    <a:gd name="connsiteY71" fmla="*/ 622274 h 804254"/>
                    <a:gd name="connsiteX72" fmla="*/ 457506 w 578782"/>
                    <a:gd name="connsiteY72" fmla="*/ 615436 h 804254"/>
                    <a:gd name="connsiteX73" fmla="*/ 449691 w 578782"/>
                    <a:gd name="connsiteY73" fmla="*/ 623251 h 804254"/>
                    <a:gd name="connsiteX74" fmla="*/ 452622 w 578782"/>
                    <a:gd name="connsiteY74" fmla="*/ 633020 h 804254"/>
                    <a:gd name="connsiteX75" fmla="*/ 444807 w 578782"/>
                    <a:gd name="connsiteY75" fmla="*/ 634974 h 804254"/>
                    <a:gd name="connsiteX76" fmla="*/ 446761 w 578782"/>
                    <a:gd name="connsiteY76" fmla="*/ 643766 h 804254"/>
                    <a:gd name="connsiteX77" fmla="*/ 458484 w 578782"/>
                    <a:gd name="connsiteY77" fmla="*/ 645719 h 804254"/>
                    <a:gd name="connsiteX78" fmla="*/ 455553 w 578782"/>
                    <a:gd name="connsiteY78" fmla="*/ 659396 h 804254"/>
                    <a:gd name="connsiteX79" fmla="*/ 436016 w 578782"/>
                    <a:gd name="connsiteY79" fmla="*/ 656465 h 804254"/>
                    <a:gd name="connsiteX80" fmla="*/ 414524 w 578782"/>
                    <a:gd name="connsiteY80" fmla="*/ 641812 h 804254"/>
                    <a:gd name="connsiteX81" fmla="*/ 397917 w 578782"/>
                    <a:gd name="connsiteY81" fmla="*/ 636927 h 804254"/>
                    <a:gd name="connsiteX82" fmla="*/ 403778 w 578782"/>
                    <a:gd name="connsiteY82" fmla="*/ 605667 h 804254"/>
                    <a:gd name="connsiteX83" fmla="*/ 368610 w 578782"/>
                    <a:gd name="connsiteY83" fmla="*/ 588083 h 804254"/>
                    <a:gd name="connsiteX84" fmla="*/ 359819 w 578782"/>
                    <a:gd name="connsiteY84" fmla="*/ 591014 h 804254"/>
                    <a:gd name="connsiteX85" fmla="*/ 354934 w 578782"/>
                    <a:gd name="connsiteY85" fmla="*/ 587106 h 804254"/>
                    <a:gd name="connsiteX86" fmla="*/ 339304 w 578782"/>
                    <a:gd name="connsiteY86" fmla="*/ 588083 h 804254"/>
                    <a:gd name="connsiteX87" fmla="*/ 330512 w 578782"/>
                    <a:gd name="connsiteY87" fmla="*/ 581245 h 804254"/>
                    <a:gd name="connsiteX88" fmla="*/ 334420 w 578782"/>
                    <a:gd name="connsiteY88" fmla="*/ 574407 h 804254"/>
                    <a:gd name="connsiteX89" fmla="*/ 331489 w 578782"/>
                    <a:gd name="connsiteY89" fmla="*/ 558777 h 804254"/>
                    <a:gd name="connsiteX90" fmla="*/ 325084 w 578782"/>
                    <a:gd name="connsiteY90" fmla="*/ 556271 h 804254"/>
                    <a:gd name="connsiteX91" fmla="*/ 325628 w 578782"/>
                    <a:gd name="connsiteY91" fmla="*/ 556172 h 804254"/>
                    <a:gd name="connsiteX92" fmla="*/ 345165 w 578782"/>
                    <a:gd name="connsiteY92" fmla="*/ 531424 h 804254"/>
                    <a:gd name="connsiteX93" fmla="*/ 338653 w 578782"/>
                    <a:gd name="connsiteY93" fmla="*/ 510584 h 804254"/>
                    <a:gd name="connsiteX94" fmla="*/ 342560 w 578782"/>
                    <a:gd name="connsiteY94" fmla="*/ 496256 h 804254"/>
                    <a:gd name="connsiteX95" fmla="*/ 306090 w 578782"/>
                    <a:gd name="connsiteY95" fmla="*/ 491046 h 804254"/>
                    <a:gd name="connsiteX96" fmla="*/ 298275 w 578782"/>
                    <a:gd name="connsiteY96" fmla="*/ 480626 h 804254"/>
                    <a:gd name="connsiteX97" fmla="*/ 280040 w 578782"/>
                    <a:gd name="connsiteY97" fmla="*/ 485836 h 804254"/>
                    <a:gd name="connsiteX98" fmla="*/ 267015 w 578782"/>
                    <a:gd name="connsiteY98" fmla="*/ 481929 h 804254"/>
                    <a:gd name="connsiteX99" fmla="*/ 280040 w 578782"/>
                    <a:gd name="connsiteY99" fmla="*/ 468904 h 804254"/>
                    <a:gd name="connsiteX100" fmla="*/ 261805 w 578782"/>
                    <a:gd name="connsiteY100" fmla="*/ 459786 h 804254"/>
                    <a:gd name="connsiteX101" fmla="*/ 239662 w 578782"/>
                    <a:gd name="connsiteY101" fmla="*/ 461089 h 804254"/>
                    <a:gd name="connsiteX102" fmla="*/ 235754 w 578782"/>
                    <a:gd name="connsiteY102" fmla="*/ 468904 h 804254"/>
                    <a:gd name="connsiteX103" fmla="*/ 226637 w 578782"/>
                    <a:gd name="connsiteY103" fmla="*/ 471509 h 804254"/>
                    <a:gd name="connsiteX104" fmla="*/ 212309 w 578782"/>
                    <a:gd name="connsiteY104" fmla="*/ 457181 h 804254"/>
                    <a:gd name="connsiteX105" fmla="*/ 220124 w 578782"/>
                    <a:gd name="connsiteY105" fmla="*/ 438946 h 804254"/>
                    <a:gd name="connsiteX106" fmla="*/ 209704 w 578782"/>
                    <a:gd name="connsiteY106" fmla="*/ 429828 h 804254"/>
                    <a:gd name="connsiteX107" fmla="*/ 187562 w 578782"/>
                    <a:gd name="connsiteY107" fmla="*/ 422013 h 804254"/>
                    <a:gd name="connsiteX108" fmla="*/ 197982 w 578782"/>
                    <a:gd name="connsiteY108" fmla="*/ 411593 h 804254"/>
                    <a:gd name="connsiteX109" fmla="*/ 194074 w 578782"/>
                    <a:gd name="connsiteY109" fmla="*/ 395963 h 804254"/>
                    <a:gd name="connsiteX110" fmla="*/ 164116 w 578782"/>
                    <a:gd name="connsiteY110" fmla="*/ 395963 h 804254"/>
                    <a:gd name="connsiteX111" fmla="*/ 141974 w 578782"/>
                    <a:gd name="connsiteY111" fmla="*/ 408988 h 804254"/>
                    <a:gd name="connsiteX112" fmla="*/ 126344 w 578782"/>
                    <a:gd name="connsiteY112" fmla="*/ 392056 h 804254"/>
                    <a:gd name="connsiteX113" fmla="*/ 105503 w 578782"/>
                    <a:gd name="connsiteY113" fmla="*/ 392056 h 804254"/>
                    <a:gd name="connsiteX114" fmla="*/ 98991 w 578782"/>
                    <a:gd name="connsiteY114" fmla="*/ 379030 h 804254"/>
                    <a:gd name="connsiteX115" fmla="*/ 45588 w 578782"/>
                    <a:gd name="connsiteY115" fmla="*/ 358190 h 804254"/>
                    <a:gd name="connsiteX116" fmla="*/ 46890 w 578782"/>
                    <a:gd name="connsiteY116" fmla="*/ 337350 h 804254"/>
                    <a:gd name="connsiteX117" fmla="*/ 39075 w 578782"/>
                    <a:gd name="connsiteY117" fmla="*/ 330837 h 804254"/>
                    <a:gd name="connsiteX118" fmla="*/ 45588 w 578782"/>
                    <a:gd name="connsiteY118" fmla="*/ 323023 h 804254"/>
                    <a:gd name="connsiteX119" fmla="*/ 48193 w 578782"/>
                    <a:gd name="connsiteY119" fmla="*/ 287855 h 804254"/>
                    <a:gd name="connsiteX120" fmla="*/ 57311 w 578782"/>
                    <a:gd name="connsiteY120" fmla="*/ 277435 h 804254"/>
                    <a:gd name="connsiteX121" fmla="*/ 85966 w 578782"/>
                    <a:gd name="connsiteY121" fmla="*/ 294367 h 804254"/>
                    <a:gd name="connsiteX122" fmla="*/ 89873 w 578782"/>
                    <a:gd name="connsiteY122" fmla="*/ 300880 h 804254"/>
                    <a:gd name="connsiteX123" fmla="*/ 110713 w 578782"/>
                    <a:gd name="connsiteY123" fmla="*/ 283947 h 804254"/>
                    <a:gd name="connsiteX124" fmla="*/ 125041 w 578782"/>
                    <a:gd name="connsiteY124" fmla="*/ 283947 h 804254"/>
                    <a:gd name="connsiteX125" fmla="*/ 128949 w 578782"/>
                    <a:gd name="connsiteY125" fmla="*/ 250082 h 804254"/>
                    <a:gd name="connsiteX126" fmla="*/ 117226 w 578782"/>
                    <a:gd name="connsiteY126" fmla="*/ 233149 h 804254"/>
                    <a:gd name="connsiteX127" fmla="*/ 112016 w 578782"/>
                    <a:gd name="connsiteY127" fmla="*/ 211007 h 804254"/>
                    <a:gd name="connsiteX128" fmla="*/ 122436 w 578782"/>
                    <a:gd name="connsiteY128" fmla="*/ 200587 h 804254"/>
                    <a:gd name="connsiteX129" fmla="*/ 113318 w 578782"/>
                    <a:gd name="connsiteY129" fmla="*/ 182351 h 804254"/>
                    <a:gd name="connsiteX130" fmla="*/ 93781 w 578782"/>
                    <a:gd name="connsiteY130" fmla="*/ 183654 h 804254"/>
                    <a:gd name="connsiteX131" fmla="*/ 49496 w 578782"/>
                    <a:gd name="connsiteY131" fmla="*/ 207099 h 804254"/>
                    <a:gd name="connsiteX132" fmla="*/ 40378 w 578782"/>
                    <a:gd name="connsiteY132" fmla="*/ 197982 h 804254"/>
                    <a:gd name="connsiteX133" fmla="*/ 41680 w 578782"/>
                    <a:gd name="connsiteY133" fmla="*/ 182351 h 804254"/>
                    <a:gd name="connsiteX134" fmla="*/ 0 w 578782"/>
                    <a:gd name="connsiteY134" fmla="*/ 140671 h 804254"/>
                    <a:gd name="connsiteX135" fmla="*/ 15630 w 578782"/>
                    <a:gd name="connsiteY135" fmla="*/ 119831 h 804254"/>
                    <a:gd name="connsiteX136" fmla="*/ 6898 w 578782"/>
                    <a:gd name="connsiteY136" fmla="*/ 91141 h 804254"/>
                    <a:gd name="connsiteX137" fmla="*/ 20840 w 578782"/>
                    <a:gd name="connsiteY137" fmla="*/ 89873 h 804254"/>
                    <a:gd name="connsiteX138" fmla="*/ 36470 w 578782"/>
                    <a:gd name="connsiteY138" fmla="*/ 100293 h 804254"/>
                    <a:gd name="connsiteX139" fmla="*/ 75546 w 578782"/>
                    <a:gd name="connsiteY139" fmla="*/ 87268 h 804254"/>
                    <a:gd name="connsiteX140" fmla="*/ 83361 w 578782"/>
                    <a:gd name="connsiteY140" fmla="*/ 65126 h 804254"/>
                    <a:gd name="connsiteX141" fmla="*/ 110713 w 578782"/>
                    <a:gd name="connsiteY141" fmla="*/ 63823 h 804254"/>
                    <a:gd name="connsiteX142" fmla="*/ 117226 w 578782"/>
                    <a:gd name="connsiteY142" fmla="*/ 59916 h 804254"/>
                    <a:gd name="connsiteX143" fmla="*/ 136764 w 578782"/>
                    <a:gd name="connsiteY143" fmla="*/ 49495 h 804254"/>
                    <a:gd name="connsiteX144" fmla="*/ 148486 w 578782"/>
                    <a:gd name="connsiteY144" fmla="*/ 37773 h 804254"/>
                    <a:gd name="connsiteX145" fmla="*/ 149789 w 578782"/>
                    <a:gd name="connsiteY145" fmla="*/ 27353 h 804254"/>
                    <a:gd name="connsiteX146" fmla="*/ 175839 w 578782"/>
                    <a:gd name="connsiteY146" fmla="*/ 16933 h 804254"/>
                    <a:gd name="connsiteX147" fmla="*/ 201889 w 578782"/>
                    <a:gd name="connsiteY147" fmla="*/ 11723 h 804254"/>
                    <a:gd name="connsiteX148" fmla="*/ 220124 w 578782"/>
                    <a:gd name="connsiteY148" fmla="*/ 3908 h 804254"/>
                    <a:gd name="connsiteX0" fmla="*/ 238359 w 825438"/>
                    <a:gd name="connsiteY0" fmla="*/ 0 h 804254"/>
                    <a:gd name="connsiteX1" fmla="*/ 276132 w 825438"/>
                    <a:gd name="connsiteY1" fmla="*/ 36470 h 804254"/>
                    <a:gd name="connsiteX2" fmla="*/ 274830 w 825438"/>
                    <a:gd name="connsiteY2" fmla="*/ 44285 h 804254"/>
                    <a:gd name="connsiteX3" fmla="*/ 287855 w 825438"/>
                    <a:gd name="connsiteY3" fmla="*/ 59916 h 804254"/>
                    <a:gd name="connsiteX4" fmla="*/ 281342 w 825438"/>
                    <a:gd name="connsiteY4" fmla="*/ 76848 h 804254"/>
                    <a:gd name="connsiteX5" fmla="*/ 257897 w 825438"/>
                    <a:gd name="connsiteY5" fmla="*/ 87268 h 804254"/>
                    <a:gd name="connsiteX6" fmla="*/ 252687 w 825438"/>
                    <a:gd name="connsiteY6" fmla="*/ 93781 h 804254"/>
                    <a:gd name="connsiteX7" fmla="*/ 248780 w 825438"/>
                    <a:gd name="connsiteY7" fmla="*/ 106806 h 804254"/>
                    <a:gd name="connsiteX8" fmla="*/ 250082 w 825438"/>
                    <a:gd name="connsiteY8" fmla="*/ 112016 h 804254"/>
                    <a:gd name="connsiteX9" fmla="*/ 220124 w 825438"/>
                    <a:gd name="connsiteY9" fmla="*/ 148486 h 804254"/>
                    <a:gd name="connsiteX10" fmla="*/ 211007 w 825438"/>
                    <a:gd name="connsiteY10" fmla="*/ 156301 h 804254"/>
                    <a:gd name="connsiteX11" fmla="*/ 212309 w 825438"/>
                    <a:gd name="connsiteY11" fmla="*/ 178444 h 804254"/>
                    <a:gd name="connsiteX12" fmla="*/ 220124 w 825438"/>
                    <a:gd name="connsiteY12" fmla="*/ 178444 h 804254"/>
                    <a:gd name="connsiteX13" fmla="*/ 222729 w 825438"/>
                    <a:gd name="connsiteY13" fmla="*/ 166721 h 804254"/>
                    <a:gd name="connsiteX14" fmla="*/ 234452 w 825438"/>
                    <a:gd name="connsiteY14" fmla="*/ 161511 h 804254"/>
                    <a:gd name="connsiteX15" fmla="*/ 234452 w 825438"/>
                    <a:gd name="connsiteY15" fmla="*/ 149789 h 804254"/>
                    <a:gd name="connsiteX16" fmla="*/ 252687 w 825438"/>
                    <a:gd name="connsiteY16" fmla="*/ 139369 h 804254"/>
                    <a:gd name="connsiteX17" fmla="*/ 252687 w 825438"/>
                    <a:gd name="connsiteY17" fmla="*/ 151091 h 804254"/>
                    <a:gd name="connsiteX18" fmla="*/ 261805 w 825438"/>
                    <a:gd name="connsiteY18" fmla="*/ 162814 h 804254"/>
                    <a:gd name="connsiteX19" fmla="*/ 259200 w 825438"/>
                    <a:gd name="connsiteY19" fmla="*/ 171931 h 804254"/>
                    <a:gd name="connsiteX20" fmla="*/ 244872 w 825438"/>
                    <a:gd name="connsiteY20" fmla="*/ 168024 h 804254"/>
                    <a:gd name="connsiteX21" fmla="*/ 242267 w 825438"/>
                    <a:gd name="connsiteY21" fmla="*/ 175839 h 804254"/>
                    <a:gd name="connsiteX22" fmla="*/ 250082 w 825438"/>
                    <a:gd name="connsiteY22" fmla="*/ 183654 h 804254"/>
                    <a:gd name="connsiteX23" fmla="*/ 261805 w 825438"/>
                    <a:gd name="connsiteY23" fmla="*/ 183654 h 804254"/>
                    <a:gd name="connsiteX24" fmla="*/ 273527 w 825438"/>
                    <a:gd name="connsiteY24" fmla="*/ 199284 h 804254"/>
                    <a:gd name="connsiteX25" fmla="*/ 293065 w 825438"/>
                    <a:gd name="connsiteY25" fmla="*/ 199284 h 804254"/>
                    <a:gd name="connsiteX26" fmla="*/ 299577 w 825438"/>
                    <a:gd name="connsiteY26" fmla="*/ 196679 h 804254"/>
                    <a:gd name="connsiteX27" fmla="*/ 300880 w 825438"/>
                    <a:gd name="connsiteY27" fmla="*/ 207099 h 804254"/>
                    <a:gd name="connsiteX28" fmla="*/ 293065 w 825438"/>
                    <a:gd name="connsiteY28" fmla="*/ 240964 h 804254"/>
                    <a:gd name="connsiteX29" fmla="*/ 304787 w 825438"/>
                    <a:gd name="connsiteY29" fmla="*/ 234452 h 804254"/>
                    <a:gd name="connsiteX30" fmla="*/ 311300 w 825438"/>
                    <a:gd name="connsiteY30" fmla="*/ 217519 h 804254"/>
                    <a:gd name="connsiteX31" fmla="*/ 337350 w 825438"/>
                    <a:gd name="connsiteY31" fmla="*/ 224032 h 804254"/>
                    <a:gd name="connsiteX32" fmla="*/ 339955 w 825438"/>
                    <a:gd name="connsiteY32" fmla="*/ 213612 h 804254"/>
                    <a:gd name="connsiteX33" fmla="*/ 313905 w 825438"/>
                    <a:gd name="connsiteY33" fmla="*/ 203192 h 804254"/>
                    <a:gd name="connsiteX34" fmla="*/ 309998 w 825438"/>
                    <a:gd name="connsiteY34" fmla="*/ 183654 h 804254"/>
                    <a:gd name="connsiteX35" fmla="*/ 362098 w 825438"/>
                    <a:gd name="connsiteY35" fmla="*/ 156301 h 804254"/>
                    <a:gd name="connsiteX36" fmla="*/ 371215 w 825438"/>
                    <a:gd name="connsiteY36" fmla="*/ 147184 h 804254"/>
                    <a:gd name="connsiteX37" fmla="*/ 377728 w 825438"/>
                    <a:gd name="connsiteY37" fmla="*/ 154999 h 804254"/>
                    <a:gd name="connsiteX38" fmla="*/ 395963 w 825438"/>
                    <a:gd name="connsiteY38" fmla="*/ 165419 h 804254"/>
                    <a:gd name="connsiteX39" fmla="*/ 396087 w 825438"/>
                    <a:gd name="connsiteY39" fmla="*/ 170263 h 804254"/>
                    <a:gd name="connsiteX40" fmla="*/ 375644 w 825438"/>
                    <a:gd name="connsiteY40" fmla="*/ 196158 h 804254"/>
                    <a:gd name="connsiteX41" fmla="*/ 385022 w 825438"/>
                    <a:gd name="connsiteY41" fmla="*/ 216477 h 804254"/>
                    <a:gd name="connsiteX42" fmla="*/ 381896 w 825438"/>
                    <a:gd name="connsiteY42" fmla="*/ 241485 h 804254"/>
                    <a:gd name="connsiteX43" fmla="*/ 419408 w 825438"/>
                    <a:gd name="connsiteY43" fmla="*/ 274309 h 804254"/>
                    <a:gd name="connsiteX44" fmla="*/ 422534 w 825438"/>
                    <a:gd name="connsiteY44" fmla="*/ 305569 h 804254"/>
                    <a:gd name="connsiteX45" fmla="*/ 480366 w 825438"/>
                    <a:gd name="connsiteY45" fmla="*/ 313384 h 804254"/>
                    <a:gd name="connsiteX46" fmla="*/ 517878 w 825438"/>
                    <a:gd name="connsiteY46" fmla="*/ 324325 h 804254"/>
                    <a:gd name="connsiteX47" fmla="*/ 531945 w 825438"/>
                    <a:gd name="connsiteY47" fmla="*/ 332140 h 804254"/>
                    <a:gd name="connsiteX48" fmla="*/ 542886 w 825438"/>
                    <a:gd name="connsiteY48" fmla="*/ 325888 h 804254"/>
                    <a:gd name="connsiteX49" fmla="*/ 558516 w 825438"/>
                    <a:gd name="connsiteY49" fmla="*/ 321199 h 804254"/>
                    <a:gd name="connsiteX50" fmla="*/ 574147 w 825438"/>
                    <a:gd name="connsiteY50" fmla="*/ 329014 h 804254"/>
                    <a:gd name="connsiteX51" fmla="*/ 575479 w 825438"/>
                    <a:gd name="connsiteY51" fmla="*/ 327782 h 804254"/>
                    <a:gd name="connsiteX52" fmla="*/ 575710 w 825438"/>
                    <a:gd name="connsiteY52" fmla="*/ 329014 h 804254"/>
                    <a:gd name="connsiteX53" fmla="*/ 578782 w 825438"/>
                    <a:gd name="connsiteY53" fmla="*/ 332410 h 804254"/>
                    <a:gd name="connsiteX54" fmla="*/ 825435 w 825438"/>
                    <a:gd name="connsiteY54" fmla="*/ 486824 h 804254"/>
                    <a:gd name="connsiteX55" fmla="*/ 578782 w 825438"/>
                    <a:gd name="connsiteY55" fmla="*/ 804254 h 804254"/>
                    <a:gd name="connsiteX56" fmla="*/ 565941 w 825438"/>
                    <a:gd name="connsiteY56" fmla="*/ 801043 h 804254"/>
                    <a:gd name="connsiteX57" fmla="*/ 563010 w 825438"/>
                    <a:gd name="connsiteY57" fmla="*/ 790298 h 804254"/>
                    <a:gd name="connsiteX58" fmla="*/ 556172 w 825438"/>
                    <a:gd name="connsiteY58" fmla="*/ 785413 h 804254"/>
                    <a:gd name="connsiteX59" fmla="*/ 549595 w 825438"/>
                    <a:gd name="connsiteY59" fmla="*/ 766622 h 804254"/>
                    <a:gd name="connsiteX60" fmla="*/ 566917 w 825438"/>
                    <a:gd name="connsiteY60" fmla="*/ 745361 h 804254"/>
                    <a:gd name="connsiteX61" fmla="*/ 537611 w 825438"/>
                    <a:gd name="connsiteY61" fmla="*/ 712147 h 804254"/>
                    <a:gd name="connsiteX62" fmla="*/ 527842 w 825438"/>
                    <a:gd name="connsiteY62" fmla="*/ 709216 h 804254"/>
                    <a:gd name="connsiteX63" fmla="*/ 527842 w 825438"/>
                    <a:gd name="connsiteY63" fmla="*/ 700425 h 804254"/>
                    <a:gd name="connsiteX64" fmla="*/ 520027 w 825438"/>
                    <a:gd name="connsiteY64" fmla="*/ 695540 h 804254"/>
                    <a:gd name="connsiteX65" fmla="*/ 521981 w 825438"/>
                    <a:gd name="connsiteY65" fmla="*/ 678933 h 804254"/>
                    <a:gd name="connsiteX66" fmla="*/ 501466 w 825438"/>
                    <a:gd name="connsiteY66" fmla="*/ 661350 h 804254"/>
                    <a:gd name="connsiteX67" fmla="*/ 501466 w 825438"/>
                    <a:gd name="connsiteY67" fmla="*/ 654511 h 804254"/>
                    <a:gd name="connsiteX68" fmla="*/ 494628 w 825438"/>
                    <a:gd name="connsiteY68" fmla="*/ 646696 h 804254"/>
                    <a:gd name="connsiteX69" fmla="*/ 471183 w 825438"/>
                    <a:gd name="connsiteY69" fmla="*/ 649627 h 804254"/>
                    <a:gd name="connsiteX70" fmla="*/ 481929 w 825438"/>
                    <a:gd name="connsiteY70" fmla="*/ 622274 h 804254"/>
                    <a:gd name="connsiteX71" fmla="*/ 471183 w 825438"/>
                    <a:gd name="connsiteY71" fmla="*/ 617390 h 804254"/>
                    <a:gd name="connsiteX72" fmla="*/ 464345 w 825438"/>
                    <a:gd name="connsiteY72" fmla="*/ 622274 h 804254"/>
                    <a:gd name="connsiteX73" fmla="*/ 457506 w 825438"/>
                    <a:gd name="connsiteY73" fmla="*/ 615436 h 804254"/>
                    <a:gd name="connsiteX74" fmla="*/ 449691 w 825438"/>
                    <a:gd name="connsiteY74" fmla="*/ 623251 h 804254"/>
                    <a:gd name="connsiteX75" fmla="*/ 452622 w 825438"/>
                    <a:gd name="connsiteY75" fmla="*/ 633020 h 804254"/>
                    <a:gd name="connsiteX76" fmla="*/ 444807 w 825438"/>
                    <a:gd name="connsiteY76" fmla="*/ 634974 h 804254"/>
                    <a:gd name="connsiteX77" fmla="*/ 446761 w 825438"/>
                    <a:gd name="connsiteY77" fmla="*/ 643766 h 804254"/>
                    <a:gd name="connsiteX78" fmla="*/ 458484 w 825438"/>
                    <a:gd name="connsiteY78" fmla="*/ 645719 h 804254"/>
                    <a:gd name="connsiteX79" fmla="*/ 455553 w 825438"/>
                    <a:gd name="connsiteY79" fmla="*/ 659396 h 804254"/>
                    <a:gd name="connsiteX80" fmla="*/ 436016 w 825438"/>
                    <a:gd name="connsiteY80" fmla="*/ 656465 h 804254"/>
                    <a:gd name="connsiteX81" fmla="*/ 414524 w 825438"/>
                    <a:gd name="connsiteY81" fmla="*/ 641812 h 804254"/>
                    <a:gd name="connsiteX82" fmla="*/ 397917 w 825438"/>
                    <a:gd name="connsiteY82" fmla="*/ 636927 h 804254"/>
                    <a:gd name="connsiteX83" fmla="*/ 403778 w 825438"/>
                    <a:gd name="connsiteY83" fmla="*/ 605667 h 804254"/>
                    <a:gd name="connsiteX84" fmla="*/ 368610 w 825438"/>
                    <a:gd name="connsiteY84" fmla="*/ 588083 h 804254"/>
                    <a:gd name="connsiteX85" fmla="*/ 359819 w 825438"/>
                    <a:gd name="connsiteY85" fmla="*/ 591014 h 804254"/>
                    <a:gd name="connsiteX86" fmla="*/ 354934 w 825438"/>
                    <a:gd name="connsiteY86" fmla="*/ 587106 h 804254"/>
                    <a:gd name="connsiteX87" fmla="*/ 339304 w 825438"/>
                    <a:gd name="connsiteY87" fmla="*/ 588083 h 804254"/>
                    <a:gd name="connsiteX88" fmla="*/ 330512 w 825438"/>
                    <a:gd name="connsiteY88" fmla="*/ 581245 h 804254"/>
                    <a:gd name="connsiteX89" fmla="*/ 334420 w 825438"/>
                    <a:gd name="connsiteY89" fmla="*/ 574407 h 804254"/>
                    <a:gd name="connsiteX90" fmla="*/ 331489 w 825438"/>
                    <a:gd name="connsiteY90" fmla="*/ 558777 h 804254"/>
                    <a:gd name="connsiteX91" fmla="*/ 325084 w 825438"/>
                    <a:gd name="connsiteY91" fmla="*/ 556271 h 804254"/>
                    <a:gd name="connsiteX92" fmla="*/ 325628 w 825438"/>
                    <a:gd name="connsiteY92" fmla="*/ 556172 h 804254"/>
                    <a:gd name="connsiteX93" fmla="*/ 345165 w 825438"/>
                    <a:gd name="connsiteY93" fmla="*/ 531424 h 804254"/>
                    <a:gd name="connsiteX94" fmla="*/ 338653 w 825438"/>
                    <a:gd name="connsiteY94" fmla="*/ 510584 h 804254"/>
                    <a:gd name="connsiteX95" fmla="*/ 342560 w 825438"/>
                    <a:gd name="connsiteY95" fmla="*/ 496256 h 804254"/>
                    <a:gd name="connsiteX96" fmla="*/ 306090 w 825438"/>
                    <a:gd name="connsiteY96" fmla="*/ 491046 h 804254"/>
                    <a:gd name="connsiteX97" fmla="*/ 298275 w 825438"/>
                    <a:gd name="connsiteY97" fmla="*/ 480626 h 804254"/>
                    <a:gd name="connsiteX98" fmla="*/ 280040 w 825438"/>
                    <a:gd name="connsiteY98" fmla="*/ 485836 h 804254"/>
                    <a:gd name="connsiteX99" fmla="*/ 267015 w 825438"/>
                    <a:gd name="connsiteY99" fmla="*/ 481929 h 804254"/>
                    <a:gd name="connsiteX100" fmla="*/ 280040 w 825438"/>
                    <a:gd name="connsiteY100" fmla="*/ 468904 h 804254"/>
                    <a:gd name="connsiteX101" fmla="*/ 261805 w 825438"/>
                    <a:gd name="connsiteY101" fmla="*/ 459786 h 804254"/>
                    <a:gd name="connsiteX102" fmla="*/ 239662 w 825438"/>
                    <a:gd name="connsiteY102" fmla="*/ 461089 h 804254"/>
                    <a:gd name="connsiteX103" fmla="*/ 235754 w 825438"/>
                    <a:gd name="connsiteY103" fmla="*/ 468904 h 804254"/>
                    <a:gd name="connsiteX104" fmla="*/ 226637 w 825438"/>
                    <a:gd name="connsiteY104" fmla="*/ 471509 h 804254"/>
                    <a:gd name="connsiteX105" fmla="*/ 212309 w 825438"/>
                    <a:gd name="connsiteY105" fmla="*/ 457181 h 804254"/>
                    <a:gd name="connsiteX106" fmla="*/ 220124 w 825438"/>
                    <a:gd name="connsiteY106" fmla="*/ 438946 h 804254"/>
                    <a:gd name="connsiteX107" fmla="*/ 209704 w 825438"/>
                    <a:gd name="connsiteY107" fmla="*/ 429828 h 804254"/>
                    <a:gd name="connsiteX108" fmla="*/ 187562 w 825438"/>
                    <a:gd name="connsiteY108" fmla="*/ 422013 h 804254"/>
                    <a:gd name="connsiteX109" fmla="*/ 197982 w 825438"/>
                    <a:gd name="connsiteY109" fmla="*/ 411593 h 804254"/>
                    <a:gd name="connsiteX110" fmla="*/ 194074 w 825438"/>
                    <a:gd name="connsiteY110" fmla="*/ 395963 h 804254"/>
                    <a:gd name="connsiteX111" fmla="*/ 164116 w 825438"/>
                    <a:gd name="connsiteY111" fmla="*/ 395963 h 804254"/>
                    <a:gd name="connsiteX112" fmla="*/ 141974 w 825438"/>
                    <a:gd name="connsiteY112" fmla="*/ 408988 h 804254"/>
                    <a:gd name="connsiteX113" fmla="*/ 126344 w 825438"/>
                    <a:gd name="connsiteY113" fmla="*/ 392056 h 804254"/>
                    <a:gd name="connsiteX114" fmla="*/ 105503 w 825438"/>
                    <a:gd name="connsiteY114" fmla="*/ 392056 h 804254"/>
                    <a:gd name="connsiteX115" fmla="*/ 98991 w 825438"/>
                    <a:gd name="connsiteY115" fmla="*/ 379030 h 804254"/>
                    <a:gd name="connsiteX116" fmla="*/ 45588 w 825438"/>
                    <a:gd name="connsiteY116" fmla="*/ 358190 h 804254"/>
                    <a:gd name="connsiteX117" fmla="*/ 46890 w 825438"/>
                    <a:gd name="connsiteY117" fmla="*/ 337350 h 804254"/>
                    <a:gd name="connsiteX118" fmla="*/ 39075 w 825438"/>
                    <a:gd name="connsiteY118" fmla="*/ 330837 h 804254"/>
                    <a:gd name="connsiteX119" fmla="*/ 45588 w 825438"/>
                    <a:gd name="connsiteY119" fmla="*/ 323023 h 804254"/>
                    <a:gd name="connsiteX120" fmla="*/ 48193 w 825438"/>
                    <a:gd name="connsiteY120" fmla="*/ 287855 h 804254"/>
                    <a:gd name="connsiteX121" fmla="*/ 57311 w 825438"/>
                    <a:gd name="connsiteY121" fmla="*/ 277435 h 804254"/>
                    <a:gd name="connsiteX122" fmla="*/ 85966 w 825438"/>
                    <a:gd name="connsiteY122" fmla="*/ 294367 h 804254"/>
                    <a:gd name="connsiteX123" fmla="*/ 89873 w 825438"/>
                    <a:gd name="connsiteY123" fmla="*/ 300880 h 804254"/>
                    <a:gd name="connsiteX124" fmla="*/ 110713 w 825438"/>
                    <a:gd name="connsiteY124" fmla="*/ 283947 h 804254"/>
                    <a:gd name="connsiteX125" fmla="*/ 125041 w 825438"/>
                    <a:gd name="connsiteY125" fmla="*/ 283947 h 804254"/>
                    <a:gd name="connsiteX126" fmla="*/ 128949 w 825438"/>
                    <a:gd name="connsiteY126" fmla="*/ 250082 h 804254"/>
                    <a:gd name="connsiteX127" fmla="*/ 117226 w 825438"/>
                    <a:gd name="connsiteY127" fmla="*/ 233149 h 804254"/>
                    <a:gd name="connsiteX128" fmla="*/ 112016 w 825438"/>
                    <a:gd name="connsiteY128" fmla="*/ 211007 h 804254"/>
                    <a:gd name="connsiteX129" fmla="*/ 122436 w 825438"/>
                    <a:gd name="connsiteY129" fmla="*/ 200587 h 804254"/>
                    <a:gd name="connsiteX130" fmla="*/ 113318 w 825438"/>
                    <a:gd name="connsiteY130" fmla="*/ 182351 h 804254"/>
                    <a:gd name="connsiteX131" fmla="*/ 93781 w 825438"/>
                    <a:gd name="connsiteY131" fmla="*/ 183654 h 804254"/>
                    <a:gd name="connsiteX132" fmla="*/ 49496 w 825438"/>
                    <a:gd name="connsiteY132" fmla="*/ 207099 h 804254"/>
                    <a:gd name="connsiteX133" fmla="*/ 40378 w 825438"/>
                    <a:gd name="connsiteY133" fmla="*/ 197982 h 804254"/>
                    <a:gd name="connsiteX134" fmla="*/ 41680 w 825438"/>
                    <a:gd name="connsiteY134" fmla="*/ 182351 h 804254"/>
                    <a:gd name="connsiteX135" fmla="*/ 0 w 825438"/>
                    <a:gd name="connsiteY135" fmla="*/ 140671 h 804254"/>
                    <a:gd name="connsiteX136" fmla="*/ 15630 w 825438"/>
                    <a:gd name="connsiteY136" fmla="*/ 119831 h 804254"/>
                    <a:gd name="connsiteX137" fmla="*/ 6898 w 825438"/>
                    <a:gd name="connsiteY137" fmla="*/ 91141 h 804254"/>
                    <a:gd name="connsiteX138" fmla="*/ 20840 w 825438"/>
                    <a:gd name="connsiteY138" fmla="*/ 89873 h 804254"/>
                    <a:gd name="connsiteX139" fmla="*/ 36470 w 825438"/>
                    <a:gd name="connsiteY139" fmla="*/ 100293 h 804254"/>
                    <a:gd name="connsiteX140" fmla="*/ 75546 w 825438"/>
                    <a:gd name="connsiteY140" fmla="*/ 87268 h 804254"/>
                    <a:gd name="connsiteX141" fmla="*/ 83361 w 825438"/>
                    <a:gd name="connsiteY141" fmla="*/ 65126 h 804254"/>
                    <a:gd name="connsiteX142" fmla="*/ 110713 w 825438"/>
                    <a:gd name="connsiteY142" fmla="*/ 63823 h 804254"/>
                    <a:gd name="connsiteX143" fmla="*/ 117226 w 825438"/>
                    <a:gd name="connsiteY143" fmla="*/ 59916 h 804254"/>
                    <a:gd name="connsiteX144" fmla="*/ 136764 w 825438"/>
                    <a:gd name="connsiteY144" fmla="*/ 49495 h 804254"/>
                    <a:gd name="connsiteX145" fmla="*/ 148486 w 825438"/>
                    <a:gd name="connsiteY145" fmla="*/ 37773 h 804254"/>
                    <a:gd name="connsiteX146" fmla="*/ 149789 w 825438"/>
                    <a:gd name="connsiteY146" fmla="*/ 27353 h 804254"/>
                    <a:gd name="connsiteX147" fmla="*/ 175839 w 825438"/>
                    <a:gd name="connsiteY147" fmla="*/ 16933 h 804254"/>
                    <a:gd name="connsiteX148" fmla="*/ 201889 w 825438"/>
                    <a:gd name="connsiteY148" fmla="*/ 11723 h 804254"/>
                    <a:gd name="connsiteX149" fmla="*/ 220124 w 825438"/>
                    <a:gd name="connsiteY149" fmla="*/ 3908 h 804254"/>
                    <a:gd name="connsiteX150" fmla="*/ 238359 w 825438"/>
                    <a:gd name="connsiteY150" fmla="*/ 0 h 804254"/>
                    <a:gd name="connsiteX0" fmla="*/ 825435 w 916875"/>
                    <a:gd name="connsiteY0" fmla="*/ 486824 h 804254"/>
                    <a:gd name="connsiteX1" fmla="*/ 578782 w 916875"/>
                    <a:gd name="connsiteY1" fmla="*/ 804254 h 804254"/>
                    <a:gd name="connsiteX2" fmla="*/ 565941 w 916875"/>
                    <a:gd name="connsiteY2" fmla="*/ 801043 h 804254"/>
                    <a:gd name="connsiteX3" fmla="*/ 563010 w 916875"/>
                    <a:gd name="connsiteY3" fmla="*/ 790298 h 804254"/>
                    <a:gd name="connsiteX4" fmla="*/ 556172 w 916875"/>
                    <a:gd name="connsiteY4" fmla="*/ 785413 h 804254"/>
                    <a:gd name="connsiteX5" fmla="*/ 549595 w 916875"/>
                    <a:gd name="connsiteY5" fmla="*/ 766622 h 804254"/>
                    <a:gd name="connsiteX6" fmla="*/ 566917 w 916875"/>
                    <a:gd name="connsiteY6" fmla="*/ 745361 h 804254"/>
                    <a:gd name="connsiteX7" fmla="*/ 537611 w 916875"/>
                    <a:gd name="connsiteY7" fmla="*/ 712147 h 804254"/>
                    <a:gd name="connsiteX8" fmla="*/ 527842 w 916875"/>
                    <a:gd name="connsiteY8" fmla="*/ 709216 h 804254"/>
                    <a:gd name="connsiteX9" fmla="*/ 527842 w 916875"/>
                    <a:gd name="connsiteY9" fmla="*/ 700425 h 804254"/>
                    <a:gd name="connsiteX10" fmla="*/ 520027 w 916875"/>
                    <a:gd name="connsiteY10" fmla="*/ 695540 h 804254"/>
                    <a:gd name="connsiteX11" fmla="*/ 521981 w 916875"/>
                    <a:gd name="connsiteY11" fmla="*/ 678933 h 804254"/>
                    <a:gd name="connsiteX12" fmla="*/ 501466 w 916875"/>
                    <a:gd name="connsiteY12" fmla="*/ 661350 h 804254"/>
                    <a:gd name="connsiteX13" fmla="*/ 501466 w 916875"/>
                    <a:gd name="connsiteY13" fmla="*/ 654511 h 804254"/>
                    <a:gd name="connsiteX14" fmla="*/ 494628 w 916875"/>
                    <a:gd name="connsiteY14" fmla="*/ 646696 h 804254"/>
                    <a:gd name="connsiteX15" fmla="*/ 471183 w 916875"/>
                    <a:gd name="connsiteY15" fmla="*/ 649627 h 804254"/>
                    <a:gd name="connsiteX16" fmla="*/ 481929 w 916875"/>
                    <a:gd name="connsiteY16" fmla="*/ 622274 h 804254"/>
                    <a:gd name="connsiteX17" fmla="*/ 471183 w 916875"/>
                    <a:gd name="connsiteY17" fmla="*/ 617390 h 804254"/>
                    <a:gd name="connsiteX18" fmla="*/ 464345 w 916875"/>
                    <a:gd name="connsiteY18" fmla="*/ 622274 h 804254"/>
                    <a:gd name="connsiteX19" fmla="*/ 457506 w 916875"/>
                    <a:gd name="connsiteY19" fmla="*/ 615436 h 804254"/>
                    <a:gd name="connsiteX20" fmla="*/ 449691 w 916875"/>
                    <a:gd name="connsiteY20" fmla="*/ 623251 h 804254"/>
                    <a:gd name="connsiteX21" fmla="*/ 452622 w 916875"/>
                    <a:gd name="connsiteY21" fmla="*/ 633020 h 804254"/>
                    <a:gd name="connsiteX22" fmla="*/ 444807 w 916875"/>
                    <a:gd name="connsiteY22" fmla="*/ 634974 h 804254"/>
                    <a:gd name="connsiteX23" fmla="*/ 446761 w 916875"/>
                    <a:gd name="connsiteY23" fmla="*/ 643766 h 804254"/>
                    <a:gd name="connsiteX24" fmla="*/ 458484 w 916875"/>
                    <a:gd name="connsiteY24" fmla="*/ 645719 h 804254"/>
                    <a:gd name="connsiteX25" fmla="*/ 455553 w 916875"/>
                    <a:gd name="connsiteY25" fmla="*/ 659396 h 804254"/>
                    <a:gd name="connsiteX26" fmla="*/ 436016 w 916875"/>
                    <a:gd name="connsiteY26" fmla="*/ 656465 h 804254"/>
                    <a:gd name="connsiteX27" fmla="*/ 414524 w 916875"/>
                    <a:gd name="connsiteY27" fmla="*/ 641812 h 804254"/>
                    <a:gd name="connsiteX28" fmla="*/ 397917 w 916875"/>
                    <a:gd name="connsiteY28" fmla="*/ 636927 h 804254"/>
                    <a:gd name="connsiteX29" fmla="*/ 403778 w 916875"/>
                    <a:gd name="connsiteY29" fmla="*/ 605667 h 804254"/>
                    <a:gd name="connsiteX30" fmla="*/ 368610 w 916875"/>
                    <a:gd name="connsiteY30" fmla="*/ 588083 h 804254"/>
                    <a:gd name="connsiteX31" fmla="*/ 359819 w 916875"/>
                    <a:gd name="connsiteY31" fmla="*/ 591014 h 804254"/>
                    <a:gd name="connsiteX32" fmla="*/ 354934 w 916875"/>
                    <a:gd name="connsiteY32" fmla="*/ 587106 h 804254"/>
                    <a:gd name="connsiteX33" fmla="*/ 339304 w 916875"/>
                    <a:gd name="connsiteY33" fmla="*/ 588083 h 804254"/>
                    <a:gd name="connsiteX34" fmla="*/ 330512 w 916875"/>
                    <a:gd name="connsiteY34" fmla="*/ 581245 h 804254"/>
                    <a:gd name="connsiteX35" fmla="*/ 334420 w 916875"/>
                    <a:gd name="connsiteY35" fmla="*/ 574407 h 804254"/>
                    <a:gd name="connsiteX36" fmla="*/ 331489 w 916875"/>
                    <a:gd name="connsiteY36" fmla="*/ 558777 h 804254"/>
                    <a:gd name="connsiteX37" fmla="*/ 325084 w 916875"/>
                    <a:gd name="connsiteY37" fmla="*/ 556271 h 804254"/>
                    <a:gd name="connsiteX38" fmla="*/ 325628 w 916875"/>
                    <a:gd name="connsiteY38" fmla="*/ 556172 h 804254"/>
                    <a:gd name="connsiteX39" fmla="*/ 345165 w 916875"/>
                    <a:gd name="connsiteY39" fmla="*/ 531424 h 804254"/>
                    <a:gd name="connsiteX40" fmla="*/ 338653 w 916875"/>
                    <a:gd name="connsiteY40" fmla="*/ 510584 h 804254"/>
                    <a:gd name="connsiteX41" fmla="*/ 342560 w 916875"/>
                    <a:gd name="connsiteY41" fmla="*/ 496256 h 804254"/>
                    <a:gd name="connsiteX42" fmla="*/ 306090 w 916875"/>
                    <a:gd name="connsiteY42" fmla="*/ 491046 h 804254"/>
                    <a:gd name="connsiteX43" fmla="*/ 298275 w 916875"/>
                    <a:gd name="connsiteY43" fmla="*/ 480626 h 804254"/>
                    <a:gd name="connsiteX44" fmla="*/ 280040 w 916875"/>
                    <a:gd name="connsiteY44" fmla="*/ 485836 h 804254"/>
                    <a:gd name="connsiteX45" fmla="*/ 267015 w 916875"/>
                    <a:gd name="connsiteY45" fmla="*/ 481929 h 804254"/>
                    <a:gd name="connsiteX46" fmla="*/ 280040 w 916875"/>
                    <a:gd name="connsiteY46" fmla="*/ 468904 h 804254"/>
                    <a:gd name="connsiteX47" fmla="*/ 261805 w 916875"/>
                    <a:gd name="connsiteY47" fmla="*/ 459786 h 804254"/>
                    <a:gd name="connsiteX48" fmla="*/ 239662 w 916875"/>
                    <a:gd name="connsiteY48" fmla="*/ 461089 h 804254"/>
                    <a:gd name="connsiteX49" fmla="*/ 235754 w 916875"/>
                    <a:gd name="connsiteY49" fmla="*/ 468904 h 804254"/>
                    <a:gd name="connsiteX50" fmla="*/ 226637 w 916875"/>
                    <a:gd name="connsiteY50" fmla="*/ 471509 h 804254"/>
                    <a:gd name="connsiteX51" fmla="*/ 212309 w 916875"/>
                    <a:gd name="connsiteY51" fmla="*/ 457181 h 804254"/>
                    <a:gd name="connsiteX52" fmla="*/ 220124 w 916875"/>
                    <a:gd name="connsiteY52" fmla="*/ 438946 h 804254"/>
                    <a:gd name="connsiteX53" fmla="*/ 209704 w 916875"/>
                    <a:gd name="connsiteY53" fmla="*/ 429828 h 804254"/>
                    <a:gd name="connsiteX54" fmla="*/ 187562 w 916875"/>
                    <a:gd name="connsiteY54" fmla="*/ 422013 h 804254"/>
                    <a:gd name="connsiteX55" fmla="*/ 197982 w 916875"/>
                    <a:gd name="connsiteY55" fmla="*/ 411593 h 804254"/>
                    <a:gd name="connsiteX56" fmla="*/ 194074 w 916875"/>
                    <a:gd name="connsiteY56" fmla="*/ 395963 h 804254"/>
                    <a:gd name="connsiteX57" fmla="*/ 164116 w 916875"/>
                    <a:gd name="connsiteY57" fmla="*/ 395963 h 804254"/>
                    <a:gd name="connsiteX58" fmla="*/ 141974 w 916875"/>
                    <a:gd name="connsiteY58" fmla="*/ 408988 h 804254"/>
                    <a:gd name="connsiteX59" fmla="*/ 126344 w 916875"/>
                    <a:gd name="connsiteY59" fmla="*/ 392056 h 804254"/>
                    <a:gd name="connsiteX60" fmla="*/ 105503 w 916875"/>
                    <a:gd name="connsiteY60" fmla="*/ 392056 h 804254"/>
                    <a:gd name="connsiteX61" fmla="*/ 98991 w 916875"/>
                    <a:gd name="connsiteY61" fmla="*/ 379030 h 804254"/>
                    <a:gd name="connsiteX62" fmla="*/ 45588 w 916875"/>
                    <a:gd name="connsiteY62" fmla="*/ 358190 h 804254"/>
                    <a:gd name="connsiteX63" fmla="*/ 46890 w 916875"/>
                    <a:gd name="connsiteY63" fmla="*/ 337350 h 804254"/>
                    <a:gd name="connsiteX64" fmla="*/ 39075 w 916875"/>
                    <a:gd name="connsiteY64" fmla="*/ 330837 h 804254"/>
                    <a:gd name="connsiteX65" fmla="*/ 45588 w 916875"/>
                    <a:gd name="connsiteY65" fmla="*/ 323023 h 804254"/>
                    <a:gd name="connsiteX66" fmla="*/ 48193 w 916875"/>
                    <a:gd name="connsiteY66" fmla="*/ 287855 h 804254"/>
                    <a:gd name="connsiteX67" fmla="*/ 57311 w 916875"/>
                    <a:gd name="connsiteY67" fmla="*/ 277435 h 804254"/>
                    <a:gd name="connsiteX68" fmla="*/ 85966 w 916875"/>
                    <a:gd name="connsiteY68" fmla="*/ 294367 h 804254"/>
                    <a:gd name="connsiteX69" fmla="*/ 89873 w 916875"/>
                    <a:gd name="connsiteY69" fmla="*/ 300880 h 804254"/>
                    <a:gd name="connsiteX70" fmla="*/ 110713 w 916875"/>
                    <a:gd name="connsiteY70" fmla="*/ 283947 h 804254"/>
                    <a:gd name="connsiteX71" fmla="*/ 125041 w 916875"/>
                    <a:gd name="connsiteY71" fmla="*/ 283947 h 804254"/>
                    <a:gd name="connsiteX72" fmla="*/ 128949 w 916875"/>
                    <a:gd name="connsiteY72" fmla="*/ 250082 h 804254"/>
                    <a:gd name="connsiteX73" fmla="*/ 117226 w 916875"/>
                    <a:gd name="connsiteY73" fmla="*/ 233149 h 804254"/>
                    <a:gd name="connsiteX74" fmla="*/ 112016 w 916875"/>
                    <a:gd name="connsiteY74" fmla="*/ 211007 h 804254"/>
                    <a:gd name="connsiteX75" fmla="*/ 122436 w 916875"/>
                    <a:gd name="connsiteY75" fmla="*/ 200587 h 804254"/>
                    <a:gd name="connsiteX76" fmla="*/ 113318 w 916875"/>
                    <a:gd name="connsiteY76" fmla="*/ 182351 h 804254"/>
                    <a:gd name="connsiteX77" fmla="*/ 93781 w 916875"/>
                    <a:gd name="connsiteY77" fmla="*/ 183654 h 804254"/>
                    <a:gd name="connsiteX78" fmla="*/ 49496 w 916875"/>
                    <a:gd name="connsiteY78" fmla="*/ 207099 h 804254"/>
                    <a:gd name="connsiteX79" fmla="*/ 40378 w 916875"/>
                    <a:gd name="connsiteY79" fmla="*/ 197982 h 804254"/>
                    <a:gd name="connsiteX80" fmla="*/ 41680 w 916875"/>
                    <a:gd name="connsiteY80" fmla="*/ 182351 h 804254"/>
                    <a:gd name="connsiteX81" fmla="*/ 0 w 916875"/>
                    <a:gd name="connsiteY81" fmla="*/ 140671 h 804254"/>
                    <a:gd name="connsiteX82" fmla="*/ 15630 w 916875"/>
                    <a:gd name="connsiteY82" fmla="*/ 119831 h 804254"/>
                    <a:gd name="connsiteX83" fmla="*/ 6898 w 916875"/>
                    <a:gd name="connsiteY83" fmla="*/ 91141 h 804254"/>
                    <a:gd name="connsiteX84" fmla="*/ 20840 w 916875"/>
                    <a:gd name="connsiteY84" fmla="*/ 89873 h 804254"/>
                    <a:gd name="connsiteX85" fmla="*/ 36470 w 916875"/>
                    <a:gd name="connsiteY85" fmla="*/ 100293 h 804254"/>
                    <a:gd name="connsiteX86" fmla="*/ 75546 w 916875"/>
                    <a:gd name="connsiteY86" fmla="*/ 87268 h 804254"/>
                    <a:gd name="connsiteX87" fmla="*/ 83361 w 916875"/>
                    <a:gd name="connsiteY87" fmla="*/ 65126 h 804254"/>
                    <a:gd name="connsiteX88" fmla="*/ 110713 w 916875"/>
                    <a:gd name="connsiteY88" fmla="*/ 63823 h 804254"/>
                    <a:gd name="connsiteX89" fmla="*/ 117226 w 916875"/>
                    <a:gd name="connsiteY89" fmla="*/ 59916 h 804254"/>
                    <a:gd name="connsiteX90" fmla="*/ 136764 w 916875"/>
                    <a:gd name="connsiteY90" fmla="*/ 49495 h 804254"/>
                    <a:gd name="connsiteX91" fmla="*/ 148486 w 916875"/>
                    <a:gd name="connsiteY91" fmla="*/ 37773 h 804254"/>
                    <a:gd name="connsiteX92" fmla="*/ 149789 w 916875"/>
                    <a:gd name="connsiteY92" fmla="*/ 27353 h 804254"/>
                    <a:gd name="connsiteX93" fmla="*/ 175839 w 916875"/>
                    <a:gd name="connsiteY93" fmla="*/ 16933 h 804254"/>
                    <a:gd name="connsiteX94" fmla="*/ 201889 w 916875"/>
                    <a:gd name="connsiteY94" fmla="*/ 11723 h 804254"/>
                    <a:gd name="connsiteX95" fmla="*/ 220124 w 916875"/>
                    <a:gd name="connsiteY95" fmla="*/ 3908 h 804254"/>
                    <a:gd name="connsiteX96" fmla="*/ 238359 w 916875"/>
                    <a:gd name="connsiteY96" fmla="*/ 0 h 804254"/>
                    <a:gd name="connsiteX97" fmla="*/ 276132 w 916875"/>
                    <a:gd name="connsiteY97" fmla="*/ 36470 h 804254"/>
                    <a:gd name="connsiteX98" fmla="*/ 274830 w 916875"/>
                    <a:gd name="connsiteY98" fmla="*/ 44285 h 804254"/>
                    <a:gd name="connsiteX99" fmla="*/ 287855 w 916875"/>
                    <a:gd name="connsiteY99" fmla="*/ 59916 h 804254"/>
                    <a:gd name="connsiteX100" fmla="*/ 281342 w 916875"/>
                    <a:gd name="connsiteY100" fmla="*/ 76848 h 804254"/>
                    <a:gd name="connsiteX101" fmla="*/ 257897 w 916875"/>
                    <a:gd name="connsiteY101" fmla="*/ 87268 h 804254"/>
                    <a:gd name="connsiteX102" fmla="*/ 252687 w 916875"/>
                    <a:gd name="connsiteY102" fmla="*/ 93781 h 804254"/>
                    <a:gd name="connsiteX103" fmla="*/ 248780 w 916875"/>
                    <a:gd name="connsiteY103" fmla="*/ 106806 h 804254"/>
                    <a:gd name="connsiteX104" fmla="*/ 250082 w 916875"/>
                    <a:gd name="connsiteY104" fmla="*/ 112016 h 804254"/>
                    <a:gd name="connsiteX105" fmla="*/ 220124 w 916875"/>
                    <a:gd name="connsiteY105" fmla="*/ 148486 h 804254"/>
                    <a:gd name="connsiteX106" fmla="*/ 211007 w 916875"/>
                    <a:gd name="connsiteY106" fmla="*/ 156301 h 804254"/>
                    <a:gd name="connsiteX107" fmla="*/ 212309 w 916875"/>
                    <a:gd name="connsiteY107" fmla="*/ 178444 h 804254"/>
                    <a:gd name="connsiteX108" fmla="*/ 220124 w 916875"/>
                    <a:gd name="connsiteY108" fmla="*/ 178444 h 804254"/>
                    <a:gd name="connsiteX109" fmla="*/ 222729 w 916875"/>
                    <a:gd name="connsiteY109" fmla="*/ 166721 h 804254"/>
                    <a:gd name="connsiteX110" fmla="*/ 234452 w 916875"/>
                    <a:gd name="connsiteY110" fmla="*/ 161511 h 804254"/>
                    <a:gd name="connsiteX111" fmla="*/ 234452 w 916875"/>
                    <a:gd name="connsiteY111" fmla="*/ 149789 h 804254"/>
                    <a:gd name="connsiteX112" fmla="*/ 252687 w 916875"/>
                    <a:gd name="connsiteY112" fmla="*/ 139369 h 804254"/>
                    <a:gd name="connsiteX113" fmla="*/ 252687 w 916875"/>
                    <a:gd name="connsiteY113" fmla="*/ 151091 h 804254"/>
                    <a:gd name="connsiteX114" fmla="*/ 261805 w 916875"/>
                    <a:gd name="connsiteY114" fmla="*/ 162814 h 804254"/>
                    <a:gd name="connsiteX115" fmla="*/ 259200 w 916875"/>
                    <a:gd name="connsiteY115" fmla="*/ 171931 h 804254"/>
                    <a:gd name="connsiteX116" fmla="*/ 244872 w 916875"/>
                    <a:gd name="connsiteY116" fmla="*/ 168024 h 804254"/>
                    <a:gd name="connsiteX117" fmla="*/ 242267 w 916875"/>
                    <a:gd name="connsiteY117" fmla="*/ 175839 h 804254"/>
                    <a:gd name="connsiteX118" fmla="*/ 250082 w 916875"/>
                    <a:gd name="connsiteY118" fmla="*/ 183654 h 804254"/>
                    <a:gd name="connsiteX119" fmla="*/ 261805 w 916875"/>
                    <a:gd name="connsiteY119" fmla="*/ 183654 h 804254"/>
                    <a:gd name="connsiteX120" fmla="*/ 273527 w 916875"/>
                    <a:gd name="connsiteY120" fmla="*/ 199284 h 804254"/>
                    <a:gd name="connsiteX121" fmla="*/ 293065 w 916875"/>
                    <a:gd name="connsiteY121" fmla="*/ 199284 h 804254"/>
                    <a:gd name="connsiteX122" fmla="*/ 299577 w 916875"/>
                    <a:gd name="connsiteY122" fmla="*/ 196679 h 804254"/>
                    <a:gd name="connsiteX123" fmla="*/ 300880 w 916875"/>
                    <a:gd name="connsiteY123" fmla="*/ 207099 h 804254"/>
                    <a:gd name="connsiteX124" fmla="*/ 293065 w 916875"/>
                    <a:gd name="connsiteY124" fmla="*/ 240964 h 804254"/>
                    <a:gd name="connsiteX125" fmla="*/ 304787 w 916875"/>
                    <a:gd name="connsiteY125" fmla="*/ 234452 h 804254"/>
                    <a:gd name="connsiteX126" fmla="*/ 311300 w 916875"/>
                    <a:gd name="connsiteY126" fmla="*/ 217519 h 804254"/>
                    <a:gd name="connsiteX127" fmla="*/ 337350 w 916875"/>
                    <a:gd name="connsiteY127" fmla="*/ 224032 h 804254"/>
                    <a:gd name="connsiteX128" fmla="*/ 339955 w 916875"/>
                    <a:gd name="connsiteY128" fmla="*/ 213612 h 804254"/>
                    <a:gd name="connsiteX129" fmla="*/ 313905 w 916875"/>
                    <a:gd name="connsiteY129" fmla="*/ 203192 h 804254"/>
                    <a:gd name="connsiteX130" fmla="*/ 309998 w 916875"/>
                    <a:gd name="connsiteY130" fmla="*/ 183654 h 804254"/>
                    <a:gd name="connsiteX131" fmla="*/ 362098 w 916875"/>
                    <a:gd name="connsiteY131" fmla="*/ 156301 h 804254"/>
                    <a:gd name="connsiteX132" fmla="*/ 371215 w 916875"/>
                    <a:gd name="connsiteY132" fmla="*/ 147184 h 804254"/>
                    <a:gd name="connsiteX133" fmla="*/ 377728 w 916875"/>
                    <a:gd name="connsiteY133" fmla="*/ 154999 h 804254"/>
                    <a:gd name="connsiteX134" fmla="*/ 395963 w 916875"/>
                    <a:gd name="connsiteY134" fmla="*/ 165419 h 804254"/>
                    <a:gd name="connsiteX135" fmla="*/ 396087 w 916875"/>
                    <a:gd name="connsiteY135" fmla="*/ 170263 h 804254"/>
                    <a:gd name="connsiteX136" fmla="*/ 375644 w 916875"/>
                    <a:gd name="connsiteY136" fmla="*/ 196158 h 804254"/>
                    <a:gd name="connsiteX137" fmla="*/ 385022 w 916875"/>
                    <a:gd name="connsiteY137" fmla="*/ 216477 h 804254"/>
                    <a:gd name="connsiteX138" fmla="*/ 381896 w 916875"/>
                    <a:gd name="connsiteY138" fmla="*/ 241485 h 804254"/>
                    <a:gd name="connsiteX139" fmla="*/ 419408 w 916875"/>
                    <a:gd name="connsiteY139" fmla="*/ 274309 h 804254"/>
                    <a:gd name="connsiteX140" fmla="*/ 422534 w 916875"/>
                    <a:gd name="connsiteY140" fmla="*/ 305569 h 804254"/>
                    <a:gd name="connsiteX141" fmla="*/ 480366 w 916875"/>
                    <a:gd name="connsiteY141" fmla="*/ 313384 h 804254"/>
                    <a:gd name="connsiteX142" fmla="*/ 517878 w 916875"/>
                    <a:gd name="connsiteY142" fmla="*/ 324325 h 804254"/>
                    <a:gd name="connsiteX143" fmla="*/ 531945 w 916875"/>
                    <a:gd name="connsiteY143" fmla="*/ 332140 h 804254"/>
                    <a:gd name="connsiteX144" fmla="*/ 542886 w 916875"/>
                    <a:gd name="connsiteY144" fmla="*/ 325888 h 804254"/>
                    <a:gd name="connsiteX145" fmla="*/ 558516 w 916875"/>
                    <a:gd name="connsiteY145" fmla="*/ 321199 h 804254"/>
                    <a:gd name="connsiteX146" fmla="*/ 574147 w 916875"/>
                    <a:gd name="connsiteY146" fmla="*/ 329014 h 804254"/>
                    <a:gd name="connsiteX147" fmla="*/ 575479 w 916875"/>
                    <a:gd name="connsiteY147" fmla="*/ 327782 h 804254"/>
                    <a:gd name="connsiteX148" fmla="*/ 575710 w 916875"/>
                    <a:gd name="connsiteY148" fmla="*/ 329014 h 804254"/>
                    <a:gd name="connsiteX149" fmla="*/ 578782 w 916875"/>
                    <a:gd name="connsiteY149" fmla="*/ 332410 h 804254"/>
                    <a:gd name="connsiteX150" fmla="*/ 916875 w 916875"/>
                    <a:gd name="connsiteY150" fmla="*/ 578264 h 804254"/>
                    <a:gd name="connsiteX0" fmla="*/ 578782 w 916875"/>
                    <a:gd name="connsiteY0" fmla="*/ 804254 h 804254"/>
                    <a:gd name="connsiteX1" fmla="*/ 565941 w 916875"/>
                    <a:gd name="connsiteY1" fmla="*/ 801043 h 804254"/>
                    <a:gd name="connsiteX2" fmla="*/ 563010 w 916875"/>
                    <a:gd name="connsiteY2" fmla="*/ 790298 h 804254"/>
                    <a:gd name="connsiteX3" fmla="*/ 556172 w 916875"/>
                    <a:gd name="connsiteY3" fmla="*/ 785413 h 804254"/>
                    <a:gd name="connsiteX4" fmla="*/ 549595 w 916875"/>
                    <a:gd name="connsiteY4" fmla="*/ 766622 h 804254"/>
                    <a:gd name="connsiteX5" fmla="*/ 566917 w 916875"/>
                    <a:gd name="connsiteY5" fmla="*/ 745361 h 804254"/>
                    <a:gd name="connsiteX6" fmla="*/ 537611 w 916875"/>
                    <a:gd name="connsiteY6" fmla="*/ 712147 h 804254"/>
                    <a:gd name="connsiteX7" fmla="*/ 527842 w 916875"/>
                    <a:gd name="connsiteY7" fmla="*/ 709216 h 804254"/>
                    <a:gd name="connsiteX8" fmla="*/ 527842 w 916875"/>
                    <a:gd name="connsiteY8" fmla="*/ 700425 h 804254"/>
                    <a:gd name="connsiteX9" fmla="*/ 520027 w 916875"/>
                    <a:gd name="connsiteY9" fmla="*/ 695540 h 804254"/>
                    <a:gd name="connsiteX10" fmla="*/ 521981 w 916875"/>
                    <a:gd name="connsiteY10" fmla="*/ 678933 h 804254"/>
                    <a:gd name="connsiteX11" fmla="*/ 501466 w 916875"/>
                    <a:gd name="connsiteY11" fmla="*/ 661350 h 804254"/>
                    <a:gd name="connsiteX12" fmla="*/ 501466 w 916875"/>
                    <a:gd name="connsiteY12" fmla="*/ 654511 h 804254"/>
                    <a:gd name="connsiteX13" fmla="*/ 494628 w 916875"/>
                    <a:gd name="connsiteY13" fmla="*/ 646696 h 804254"/>
                    <a:gd name="connsiteX14" fmla="*/ 471183 w 916875"/>
                    <a:gd name="connsiteY14" fmla="*/ 649627 h 804254"/>
                    <a:gd name="connsiteX15" fmla="*/ 481929 w 916875"/>
                    <a:gd name="connsiteY15" fmla="*/ 622274 h 804254"/>
                    <a:gd name="connsiteX16" fmla="*/ 471183 w 916875"/>
                    <a:gd name="connsiteY16" fmla="*/ 617390 h 804254"/>
                    <a:gd name="connsiteX17" fmla="*/ 464345 w 916875"/>
                    <a:gd name="connsiteY17" fmla="*/ 622274 h 804254"/>
                    <a:gd name="connsiteX18" fmla="*/ 457506 w 916875"/>
                    <a:gd name="connsiteY18" fmla="*/ 615436 h 804254"/>
                    <a:gd name="connsiteX19" fmla="*/ 449691 w 916875"/>
                    <a:gd name="connsiteY19" fmla="*/ 623251 h 804254"/>
                    <a:gd name="connsiteX20" fmla="*/ 452622 w 916875"/>
                    <a:gd name="connsiteY20" fmla="*/ 633020 h 804254"/>
                    <a:gd name="connsiteX21" fmla="*/ 444807 w 916875"/>
                    <a:gd name="connsiteY21" fmla="*/ 634974 h 804254"/>
                    <a:gd name="connsiteX22" fmla="*/ 446761 w 916875"/>
                    <a:gd name="connsiteY22" fmla="*/ 643766 h 804254"/>
                    <a:gd name="connsiteX23" fmla="*/ 458484 w 916875"/>
                    <a:gd name="connsiteY23" fmla="*/ 645719 h 804254"/>
                    <a:gd name="connsiteX24" fmla="*/ 455553 w 916875"/>
                    <a:gd name="connsiteY24" fmla="*/ 659396 h 804254"/>
                    <a:gd name="connsiteX25" fmla="*/ 436016 w 916875"/>
                    <a:gd name="connsiteY25" fmla="*/ 656465 h 804254"/>
                    <a:gd name="connsiteX26" fmla="*/ 414524 w 916875"/>
                    <a:gd name="connsiteY26" fmla="*/ 641812 h 804254"/>
                    <a:gd name="connsiteX27" fmla="*/ 397917 w 916875"/>
                    <a:gd name="connsiteY27" fmla="*/ 636927 h 804254"/>
                    <a:gd name="connsiteX28" fmla="*/ 403778 w 916875"/>
                    <a:gd name="connsiteY28" fmla="*/ 605667 h 804254"/>
                    <a:gd name="connsiteX29" fmla="*/ 368610 w 916875"/>
                    <a:gd name="connsiteY29" fmla="*/ 588083 h 804254"/>
                    <a:gd name="connsiteX30" fmla="*/ 359819 w 916875"/>
                    <a:gd name="connsiteY30" fmla="*/ 591014 h 804254"/>
                    <a:gd name="connsiteX31" fmla="*/ 354934 w 916875"/>
                    <a:gd name="connsiteY31" fmla="*/ 587106 h 804254"/>
                    <a:gd name="connsiteX32" fmla="*/ 339304 w 916875"/>
                    <a:gd name="connsiteY32" fmla="*/ 588083 h 804254"/>
                    <a:gd name="connsiteX33" fmla="*/ 330512 w 916875"/>
                    <a:gd name="connsiteY33" fmla="*/ 581245 h 804254"/>
                    <a:gd name="connsiteX34" fmla="*/ 334420 w 916875"/>
                    <a:gd name="connsiteY34" fmla="*/ 574407 h 804254"/>
                    <a:gd name="connsiteX35" fmla="*/ 331489 w 916875"/>
                    <a:gd name="connsiteY35" fmla="*/ 558777 h 804254"/>
                    <a:gd name="connsiteX36" fmla="*/ 325084 w 916875"/>
                    <a:gd name="connsiteY36" fmla="*/ 556271 h 804254"/>
                    <a:gd name="connsiteX37" fmla="*/ 325628 w 916875"/>
                    <a:gd name="connsiteY37" fmla="*/ 556172 h 804254"/>
                    <a:gd name="connsiteX38" fmla="*/ 345165 w 916875"/>
                    <a:gd name="connsiteY38" fmla="*/ 531424 h 804254"/>
                    <a:gd name="connsiteX39" fmla="*/ 338653 w 916875"/>
                    <a:gd name="connsiteY39" fmla="*/ 510584 h 804254"/>
                    <a:gd name="connsiteX40" fmla="*/ 342560 w 916875"/>
                    <a:gd name="connsiteY40" fmla="*/ 496256 h 804254"/>
                    <a:gd name="connsiteX41" fmla="*/ 306090 w 916875"/>
                    <a:gd name="connsiteY41" fmla="*/ 491046 h 804254"/>
                    <a:gd name="connsiteX42" fmla="*/ 298275 w 916875"/>
                    <a:gd name="connsiteY42" fmla="*/ 480626 h 804254"/>
                    <a:gd name="connsiteX43" fmla="*/ 280040 w 916875"/>
                    <a:gd name="connsiteY43" fmla="*/ 485836 h 804254"/>
                    <a:gd name="connsiteX44" fmla="*/ 267015 w 916875"/>
                    <a:gd name="connsiteY44" fmla="*/ 481929 h 804254"/>
                    <a:gd name="connsiteX45" fmla="*/ 280040 w 916875"/>
                    <a:gd name="connsiteY45" fmla="*/ 468904 h 804254"/>
                    <a:gd name="connsiteX46" fmla="*/ 261805 w 916875"/>
                    <a:gd name="connsiteY46" fmla="*/ 459786 h 804254"/>
                    <a:gd name="connsiteX47" fmla="*/ 239662 w 916875"/>
                    <a:gd name="connsiteY47" fmla="*/ 461089 h 804254"/>
                    <a:gd name="connsiteX48" fmla="*/ 235754 w 916875"/>
                    <a:gd name="connsiteY48" fmla="*/ 468904 h 804254"/>
                    <a:gd name="connsiteX49" fmla="*/ 226637 w 916875"/>
                    <a:gd name="connsiteY49" fmla="*/ 471509 h 804254"/>
                    <a:gd name="connsiteX50" fmla="*/ 212309 w 916875"/>
                    <a:gd name="connsiteY50" fmla="*/ 457181 h 804254"/>
                    <a:gd name="connsiteX51" fmla="*/ 220124 w 916875"/>
                    <a:gd name="connsiteY51" fmla="*/ 438946 h 804254"/>
                    <a:gd name="connsiteX52" fmla="*/ 209704 w 916875"/>
                    <a:gd name="connsiteY52" fmla="*/ 429828 h 804254"/>
                    <a:gd name="connsiteX53" fmla="*/ 187562 w 916875"/>
                    <a:gd name="connsiteY53" fmla="*/ 422013 h 804254"/>
                    <a:gd name="connsiteX54" fmla="*/ 197982 w 916875"/>
                    <a:gd name="connsiteY54" fmla="*/ 411593 h 804254"/>
                    <a:gd name="connsiteX55" fmla="*/ 194074 w 916875"/>
                    <a:gd name="connsiteY55" fmla="*/ 395963 h 804254"/>
                    <a:gd name="connsiteX56" fmla="*/ 164116 w 916875"/>
                    <a:gd name="connsiteY56" fmla="*/ 395963 h 804254"/>
                    <a:gd name="connsiteX57" fmla="*/ 141974 w 916875"/>
                    <a:gd name="connsiteY57" fmla="*/ 408988 h 804254"/>
                    <a:gd name="connsiteX58" fmla="*/ 126344 w 916875"/>
                    <a:gd name="connsiteY58" fmla="*/ 392056 h 804254"/>
                    <a:gd name="connsiteX59" fmla="*/ 105503 w 916875"/>
                    <a:gd name="connsiteY59" fmla="*/ 392056 h 804254"/>
                    <a:gd name="connsiteX60" fmla="*/ 98991 w 916875"/>
                    <a:gd name="connsiteY60" fmla="*/ 379030 h 804254"/>
                    <a:gd name="connsiteX61" fmla="*/ 45588 w 916875"/>
                    <a:gd name="connsiteY61" fmla="*/ 358190 h 804254"/>
                    <a:gd name="connsiteX62" fmla="*/ 46890 w 916875"/>
                    <a:gd name="connsiteY62" fmla="*/ 337350 h 804254"/>
                    <a:gd name="connsiteX63" fmla="*/ 39075 w 916875"/>
                    <a:gd name="connsiteY63" fmla="*/ 330837 h 804254"/>
                    <a:gd name="connsiteX64" fmla="*/ 45588 w 916875"/>
                    <a:gd name="connsiteY64" fmla="*/ 323023 h 804254"/>
                    <a:gd name="connsiteX65" fmla="*/ 48193 w 916875"/>
                    <a:gd name="connsiteY65" fmla="*/ 287855 h 804254"/>
                    <a:gd name="connsiteX66" fmla="*/ 57311 w 916875"/>
                    <a:gd name="connsiteY66" fmla="*/ 277435 h 804254"/>
                    <a:gd name="connsiteX67" fmla="*/ 85966 w 916875"/>
                    <a:gd name="connsiteY67" fmla="*/ 294367 h 804254"/>
                    <a:gd name="connsiteX68" fmla="*/ 89873 w 916875"/>
                    <a:gd name="connsiteY68" fmla="*/ 300880 h 804254"/>
                    <a:gd name="connsiteX69" fmla="*/ 110713 w 916875"/>
                    <a:gd name="connsiteY69" fmla="*/ 283947 h 804254"/>
                    <a:gd name="connsiteX70" fmla="*/ 125041 w 916875"/>
                    <a:gd name="connsiteY70" fmla="*/ 283947 h 804254"/>
                    <a:gd name="connsiteX71" fmla="*/ 128949 w 916875"/>
                    <a:gd name="connsiteY71" fmla="*/ 250082 h 804254"/>
                    <a:gd name="connsiteX72" fmla="*/ 117226 w 916875"/>
                    <a:gd name="connsiteY72" fmla="*/ 233149 h 804254"/>
                    <a:gd name="connsiteX73" fmla="*/ 112016 w 916875"/>
                    <a:gd name="connsiteY73" fmla="*/ 211007 h 804254"/>
                    <a:gd name="connsiteX74" fmla="*/ 122436 w 916875"/>
                    <a:gd name="connsiteY74" fmla="*/ 200587 h 804254"/>
                    <a:gd name="connsiteX75" fmla="*/ 113318 w 916875"/>
                    <a:gd name="connsiteY75" fmla="*/ 182351 h 804254"/>
                    <a:gd name="connsiteX76" fmla="*/ 93781 w 916875"/>
                    <a:gd name="connsiteY76" fmla="*/ 183654 h 804254"/>
                    <a:gd name="connsiteX77" fmla="*/ 49496 w 916875"/>
                    <a:gd name="connsiteY77" fmla="*/ 207099 h 804254"/>
                    <a:gd name="connsiteX78" fmla="*/ 40378 w 916875"/>
                    <a:gd name="connsiteY78" fmla="*/ 197982 h 804254"/>
                    <a:gd name="connsiteX79" fmla="*/ 41680 w 916875"/>
                    <a:gd name="connsiteY79" fmla="*/ 182351 h 804254"/>
                    <a:gd name="connsiteX80" fmla="*/ 0 w 916875"/>
                    <a:gd name="connsiteY80" fmla="*/ 140671 h 804254"/>
                    <a:gd name="connsiteX81" fmla="*/ 15630 w 916875"/>
                    <a:gd name="connsiteY81" fmla="*/ 119831 h 804254"/>
                    <a:gd name="connsiteX82" fmla="*/ 6898 w 916875"/>
                    <a:gd name="connsiteY82" fmla="*/ 91141 h 804254"/>
                    <a:gd name="connsiteX83" fmla="*/ 20840 w 916875"/>
                    <a:gd name="connsiteY83" fmla="*/ 89873 h 804254"/>
                    <a:gd name="connsiteX84" fmla="*/ 36470 w 916875"/>
                    <a:gd name="connsiteY84" fmla="*/ 100293 h 804254"/>
                    <a:gd name="connsiteX85" fmla="*/ 75546 w 916875"/>
                    <a:gd name="connsiteY85" fmla="*/ 87268 h 804254"/>
                    <a:gd name="connsiteX86" fmla="*/ 83361 w 916875"/>
                    <a:gd name="connsiteY86" fmla="*/ 65126 h 804254"/>
                    <a:gd name="connsiteX87" fmla="*/ 110713 w 916875"/>
                    <a:gd name="connsiteY87" fmla="*/ 63823 h 804254"/>
                    <a:gd name="connsiteX88" fmla="*/ 117226 w 916875"/>
                    <a:gd name="connsiteY88" fmla="*/ 59916 h 804254"/>
                    <a:gd name="connsiteX89" fmla="*/ 136764 w 916875"/>
                    <a:gd name="connsiteY89" fmla="*/ 49495 h 804254"/>
                    <a:gd name="connsiteX90" fmla="*/ 148486 w 916875"/>
                    <a:gd name="connsiteY90" fmla="*/ 37773 h 804254"/>
                    <a:gd name="connsiteX91" fmla="*/ 149789 w 916875"/>
                    <a:gd name="connsiteY91" fmla="*/ 27353 h 804254"/>
                    <a:gd name="connsiteX92" fmla="*/ 175839 w 916875"/>
                    <a:gd name="connsiteY92" fmla="*/ 16933 h 804254"/>
                    <a:gd name="connsiteX93" fmla="*/ 201889 w 916875"/>
                    <a:gd name="connsiteY93" fmla="*/ 11723 h 804254"/>
                    <a:gd name="connsiteX94" fmla="*/ 220124 w 916875"/>
                    <a:gd name="connsiteY94" fmla="*/ 3908 h 804254"/>
                    <a:gd name="connsiteX95" fmla="*/ 238359 w 916875"/>
                    <a:gd name="connsiteY95" fmla="*/ 0 h 804254"/>
                    <a:gd name="connsiteX96" fmla="*/ 276132 w 916875"/>
                    <a:gd name="connsiteY96" fmla="*/ 36470 h 804254"/>
                    <a:gd name="connsiteX97" fmla="*/ 274830 w 916875"/>
                    <a:gd name="connsiteY97" fmla="*/ 44285 h 804254"/>
                    <a:gd name="connsiteX98" fmla="*/ 287855 w 916875"/>
                    <a:gd name="connsiteY98" fmla="*/ 59916 h 804254"/>
                    <a:gd name="connsiteX99" fmla="*/ 281342 w 916875"/>
                    <a:gd name="connsiteY99" fmla="*/ 76848 h 804254"/>
                    <a:gd name="connsiteX100" fmla="*/ 257897 w 916875"/>
                    <a:gd name="connsiteY100" fmla="*/ 87268 h 804254"/>
                    <a:gd name="connsiteX101" fmla="*/ 252687 w 916875"/>
                    <a:gd name="connsiteY101" fmla="*/ 93781 h 804254"/>
                    <a:gd name="connsiteX102" fmla="*/ 248780 w 916875"/>
                    <a:gd name="connsiteY102" fmla="*/ 106806 h 804254"/>
                    <a:gd name="connsiteX103" fmla="*/ 250082 w 916875"/>
                    <a:gd name="connsiteY103" fmla="*/ 112016 h 804254"/>
                    <a:gd name="connsiteX104" fmla="*/ 220124 w 916875"/>
                    <a:gd name="connsiteY104" fmla="*/ 148486 h 804254"/>
                    <a:gd name="connsiteX105" fmla="*/ 211007 w 916875"/>
                    <a:gd name="connsiteY105" fmla="*/ 156301 h 804254"/>
                    <a:gd name="connsiteX106" fmla="*/ 212309 w 916875"/>
                    <a:gd name="connsiteY106" fmla="*/ 178444 h 804254"/>
                    <a:gd name="connsiteX107" fmla="*/ 220124 w 916875"/>
                    <a:gd name="connsiteY107" fmla="*/ 178444 h 804254"/>
                    <a:gd name="connsiteX108" fmla="*/ 222729 w 916875"/>
                    <a:gd name="connsiteY108" fmla="*/ 166721 h 804254"/>
                    <a:gd name="connsiteX109" fmla="*/ 234452 w 916875"/>
                    <a:gd name="connsiteY109" fmla="*/ 161511 h 804254"/>
                    <a:gd name="connsiteX110" fmla="*/ 234452 w 916875"/>
                    <a:gd name="connsiteY110" fmla="*/ 149789 h 804254"/>
                    <a:gd name="connsiteX111" fmla="*/ 252687 w 916875"/>
                    <a:gd name="connsiteY111" fmla="*/ 139369 h 804254"/>
                    <a:gd name="connsiteX112" fmla="*/ 252687 w 916875"/>
                    <a:gd name="connsiteY112" fmla="*/ 151091 h 804254"/>
                    <a:gd name="connsiteX113" fmla="*/ 261805 w 916875"/>
                    <a:gd name="connsiteY113" fmla="*/ 162814 h 804254"/>
                    <a:gd name="connsiteX114" fmla="*/ 259200 w 916875"/>
                    <a:gd name="connsiteY114" fmla="*/ 171931 h 804254"/>
                    <a:gd name="connsiteX115" fmla="*/ 244872 w 916875"/>
                    <a:gd name="connsiteY115" fmla="*/ 168024 h 804254"/>
                    <a:gd name="connsiteX116" fmla="*/ 242267 w 916875"/>
                    <a:gd name="connsiteY116" fmla="*/ 175839 h 804254"/>
                    <a:gd name="connsiteX117" fmla="*/ 250082 w 916875"/>
                    <a:gd name="connsiteY117" fmla="*/ 183654 h 804254"/>
                    <a:gd name="connsiteX118" fmla="*/ 261805 w 916875"/>
                    <a:gd name="connsiteY118" fmla="*/ 183654 h 804254"/>
                    <a:gd name="connsiteX119" fmla="*/ 273527 w 916875"/>
                    <a:gd name="connsiteY119" fmla="*/ 199284 h 804254"/>
                    <a:gd name="connsiteX120" fmla="*/ 293065 w 916875"/>
                    <a:gd name="connsiteY120" fmla="*/ 199284 h 804254"/>
                    <a:gd name="connsiteX121" fmla="*/ 299577 w 916875"/>
                    <a:gd name="connsiteY121" fmla="*/ 196679 h 804254"/>
                    <a:gd name="connsiteX122" fmla="*/ 300880 w 916875"/>
                    <a:gd name="connsiteY122" fmla="*/ 207099 h 804254"/>
                    <a:gd name="connsiteX123" fmla="*/ 293065 w 916875"/>
                    <a:gd name="connsiteY123" fmla="*/ 240964 h 804254"/>
                    <a:gd name="connsiteX124" fmla="*/ 304787 w 916875"/>
                    <a:gd name="connsiteY124" fmla="*/ 234452 h 804254"/>
                    <a:gd name="connsiteX125" fmla="*/ 311300 w 916875"/>
                    <a:gd name="connsiteY125" fmla="*/ 217519 h 804254"/>
                    <a:gd name="connsiteX126" fmla="*/ 337350 w 916875"/>
                    <a:gd name="connsiteY126" fmla="*/ 224032 h 804254"/>
                    <a:gd name="connsiteX127" fmla="*/ 339955 w 916875"/>
                    <a:gd name="connsiteY127" fmla="*/ 213612 h 804254"/>
                    <a:gd name="connsiteX128" fmla="*/ 313905 w 916875"/>
                    <a:gd name="connsiteY128" fmla="*/ 203192 h 804254"/>
                    <a:gd name="connsiteX129" fmla="*/ 309998 w 916875"/>
                    <a:gd name="connsiteY129" fmla="*/ 183654 h 804254"/>
                    <a:gd name="connsiteX130" fmla="*/ 362098 w 916875"/>
                    <a:gd name="connsiteY130" fmla="*/ 156301 h 804254"/>
                    <a:gd name="connsiteX131" fmla="*/ 371215 w 916875"/>
                    <a:gd name="connsiteY131" fmla="*/ 147184 h 804254"/>
                    <a:gd name="connsiteX132" fmla="*/ 377728 w 916875"/>
                    <a:gd name="connsiteY132" fmla="*/ 154999 h 804254"/>
                    <a:gd name="connsiteX133" fmla="*/ 395963 w 916875"/>
                    <a:gd name="connsiteY133" fmla="*/ 165419 h 804254"/>
                    <a:gd name="connsiteX134" fmla="*/ 396087 w 916875"/>
                    <a:gd name="connsiteY134" fmla="*/ 170263 h 804254"/>
                    <a:gd name="connsiteX135" fmla="*/ 375644 w 916875"/>
                    <a:gd name="connsiteY135" fmla="*/ 196158 h 804254"/>
                    <a:gd name="connsiteX136" fmla="*/ 385022 w 916875"/>
                    <a:gd name="connsiteY136" fmla="*/ 216477 h 804254"/>
                    <a:gd name="connsiteX137" fmla="*/ 381896 w 916875"/>
                    <a:gd name="connsiteY137" fmla="*/ 241485 h 804254"/>
                    <a:gd name="connsiteX138" fmla="*/ 419408 w 916875"/>
                    <a:gd name="connsiteY138" fmla="*/ 274309 h 804254"/>
                    <a:gd name="connsiteX139" fmla="*/ 422534 w 916875"/>
                    <a:gd name="connsiteY139" fmla="*/ 305569 h 804254"/>
                    <a:gd name="connsiteX140" fmla="*/ 480366 w 916875"/>
                    <a:gd name="connsiteY140" fmla="*/ 313384 h 804254"/>
                    <a:gd name="connsiteX141" fmla="*/ 517878 w 916875"/>
                    <a:gd name="connsiteY141" fmla="*/ 324325 h 804254"/>
                    <a:gd name="connsiteX142" fmla="*/ 531945 w 916875"/>
                    <a:gd name="connsiteY142" fmla="*/ 332140 h 804254"/>
                    <a:gd name="connsiteX143" fmla="*/ 542886 w 916875"/>
                    <a:gd name="connsiteY143" fmla="*/ 325888 h 804254"/>
                    <a:gd name="connsiteX144" fmla="*/ 558516 w 916875"/>
                    <a:gd name="connsiteY144" fmla="*/ 321199 h 804254"/>
                    <a:gd name="connsiteX145" fmla="*/ 574147 w 916875"/>
                    <a:gd name="connsiteY145" fmla="*/ 329014 h 804254"/>
                    <a:gd name="connsiteX146" fmla="*/ 575479 w 916875"/>
                    <a:gd name="connsiteY146" fmla="*/ 327782 h 804254"/>
                    <a:gd name="connsiteX147" fmla="*/ 575710 w 916875"/>
                    <a:gd name="connsiteY147" fmla="*/ 329014 h 804254"/>
                    <a:gd name="connsiteX148" fmla="*/ 578782 w 916875"/>
                    <a:gd name="connsiteY148" fmla="*/ 332410 h 804254"/>
                    <a:gd name="connsiteX149" fmla="*/ 916875 w 916875"/>
                    <a:gd name="connsiteY149" fmla="*/ 578264 h 804254"/>
                    <a:gd name="connsiteX0" fmla="*/ 578782 w 578782"/>
                    <a:gd name="connsiteY0" fmla="*/ 804254 h 804254"/>
                    <a:gd name="connsiteX1" fmla="*/ 565941 w 578782"/>
                    <a:gd name="connsiteY1" fmla="*/ 801043 h 804254"/>
                    <a:gd name="connsiteX2" fmla="*/ 563010 w 578782"/>
                    <a:gd name="connsiteY2" fmla="*/ 790298 h 804254"/>
                    <a:gd name="connsiteX3" fmla="*/ 556172 w 578782"/>
                    <a:gd name="connsiteY3" fmla="*/ 785413 h 804254"/>
                    <a:gd name="connsiteX4" fmla="*/ 549595 w 578782"/>
                    <a:gd name="connsiteY4" fmla="*/ 766622 h 804254"/>
                    <a:gd name="connsiteX5" fmla="*/ 566917 w 578782"/>
                    <a:gd name="connsiteY5" fmla="*/ 745361 h 804254"/>
                    <a:gd name="connsiteX6" fmla="*/ 537611 w 578782"/>
                    <a:gd name="connsiteY6" fmla="*/ 712147 h 804254"/>
                    <a:gd name="connsiteX7" fmla="*/ 527842 w 578782"/>
                    <a:gd name="connsiteY7" fmla="*/ 709216 h 804254"/>
                    <a:gd name="connsiteX8" fmla="*/ 527842 w 578782"/>
                    <a:gd name="connsiteY8" fmla="*/ 700425 h 804254"/>
                    <a:gd name="connsiteX9" fmla="*/ 520027 w 578782"/>
                    <a:gd name="connsiteY9" fmla="*/ 695540 h 804254"/>
                    <a:gd name="connsiteX10" fmla="*/ 521981 w 578782"/>
                    <a:gd name="connsiteY10" fmla="*/ 678933 h 804254"/>
                    <a:gd name="connsiteX11" fmla="*/ 501466 w 578782"/>
                    <a:gd name="connsiteY11" fmla="*/ 661350 h 804254"/>
                    <a:gd name="connsiteX12" fmla="*/ 501466 w 578782"/>
                    <a:gd name="connsiteY12" fmla="*/ 654511 h 804254"/>
                    <a:gd name="connsiteX13" fmla="*/ 494628 w 578782"/>
                    <a:gd name="connsiteY13" fmla="*/ 646696 h 804254"/>
                    <a:gd name="connsiteX14" fmla="*/ 471183 w 578782"/>
                    <a:gd name="connsiteY14" fmla="*/ 649627 h 804254"/>
                    <a:gd name="connsiteX15" fmla="*/ 481929 w 578782"/>
                    <a:gd name="connsiteY15" fmla="*/ 622274 h 804254"/>
                    <a:gd name="connsiteX16" fmla="*/ 471183 w 578782"/>
                    <a:gd name="connsiteY16" fmla="*/ 617390 h 804254"/>
                    <a:gd name="connsiteX17" fmla="*/ 464345 w 578782"/>
                    <a:gd name="connsiteY17" fmla="*/ 622274 h 804254"/>
                    <a:gd name="connsiteX18" fmla="*/ 457506 w 578782"/>
                    <a:gd name="connsiteY18" fmla="*/ 615436 h 804254"/>
                    <a:gd name="connsiteX19" fmla="*/ 449691 w 578782"/>
                    <a:gd name="connsiteY19" fmla="*/ 623251 h 804254"/>
                    <a:gd name="connsiteX20" fmla="*/ 452622 w 578782"/>
                    <a:gd name="connsiteY20" fmla="*/ 633020 h 804254"/>
                    <a:gd name="connsiteX21" fmla="*/ 444807 w 578782"/>
                    <a:gd name="connsiteY21" fmla="*/ 634974 h 804254"/>
                    <a:gd name="connsiteX22" fmla="*/ 446761 w 578782"/>
                    <a:gd name="connsiteY22" fmla="*/ 643766 h 804254"/>
                    <a:gd name="connsiteX23" fmla="*/ 458484 w 578782"/>
                    <a:gd name="connsiteY23" fmla="*/ 645719 h 804254"/>
                    <a:gd name="connsiteX24" fmla="*/ 455553 w 578782"/>
                    <a:gd name="connsiteY24" fmla="*/ 659396 h 804254"/>
                    <a:gd name="connsiteX25" fmla="*/ 436016 w 578782"/>
                    <a:gd name="connsiteY25" fmla="*/ 656465 h 804254"/>
                    <a:gd name="connsiteX26" fmla="*/ 414524 w 578782"/>
                    <a:gd name="connsiteY26" fmla="*/ 641812 h 804254"/>
                    <a:gd name="connsiteX27" fmla="*/ 397917 w 578782"/>
                    <a:gd name="connsiteY27" fmla="*/ 636927 h 804254"/>
                    <a:gd name="connsiteX28" fmla="*/ 403778 w 578782"/>
                    <a:gd name="connsiteY28" fmla="*/ 605667 h 804254"/>
                    <a:gd name="connsiteX29" fmla="*/ 368610 w 578782"/>
                    <a:gd name="connsiteY29" fmla="*/ 588083 h 804254"/>
                    <a:gd name="connsiteX30" fmla="*/ 359819 w 578782"/>
                    <a:gd name="connsiteY30" fmla="*/ 591014 h 804254"/>
                    <a:gd name="connsiteX31" fmla="*/ 354934 w 578782"/>
                    <a:gd name="connsiteY31" fmla="*/ 587106 h 804254"/>
                    <a:gd name="connsiteX32" fmla="*/ 339304 w 578782"/>
                    <a:gd name="connsiteY32" fmla="*/ 588083 h 804254"/>
                    <a:gd name="connsiteX33" fmla="*/ 330512 w 578782"/>
                    <a:gd name="connsiteY33" fmla="*/ 581245 h 804254"/>
                    <a:gd name="connsiteX34" fmla="*/ 334420 w 578782"/>
                    <a:gd name="connsiteY34" fmla="*/ 574407 h 804254"/>
                    <a:gd name="connsiteX35" fmla="*/ 331489 w 578782"/>
                    <a:gd name="connsiteY35" fmla="*/ 558777 h 804254"/>
                    <a:gd name="connsiteX36" fmla="*/ 325084 w 578782"/>
                    <a:gd name="connsiteY36" fmla="*/ 556271 h 804254"/>
                    <a:gd name="connsiteX37" fmla="*/ 325628 w 578782"/>
                    <a:gd name="connsiteY37" fmla="*/ 556172 h 804254"/>
                    <a:gd name="connsiteX38" fmla="*/ 345165 w 578782"/>
                    <a:gd name="connsiteY38" fmla="*/ 531424 h 804254"/>
                    <a:gd name="connsiteX39" fmla="*/ 338653 w 578782"/>
                    <a:gd name="connsiteY39" fmla="*/ 510584 h 804254"/>
                    <a:gd name="connsiteX40" fmla="*/ 342560 w 578782"/>
                    <a:gd name="connsiteY40" fmla="*/ 496256 h 804254"/>
                    <a:gd name="connsiteX41" fmla="*/ 306090 w 578782"/>
                    <a:gd name="connsiteY41" fmla="*/ 491046 h 804254"/>
                    <a:gd name="connsiteX42" fmla="*/ 298275 w 578782"/>
                    <a:gd name="connsiteY42" fmla="*/ 480626 h 804254"/>
                    <a:gd name="connsiteX43" fmla="*/ 280040 w 578782"/>
                    <a:gd name="connsiteY43" fmla="*/ 485836 h 804254"/>
                    <a:gd name="connsiteX44" fmla="*/ 267015 w 578782"/>
                    <a:gd name="connsiteY44" fmla="*/ 481929 h 804254"/>
                    <a:gd name="connsiteX45" fmla="*/ 280040 w 578782"/>
                    <a:gd name="connsiteY45" fmla="*/ 468904 h 804254"/>
                    <a:gd name="connsiteX46" fmla="*/ 261805 w 578782"/>
                    <a:gd name="connsiteY46" fmla="*/ 459786 h 804254"/>
                    <a:gd name="connsiteX47" fmla="*/ 239662 w 578782"/>
                    <a:gd name="connsiteY47" fmla="*/ 461089 h 804254"/>
                    <a:gd name="connsiteX48" fmla="*/ 235754 w 578782"/>
                    <a:gd name="connsiteY48" fmla="*/ 468904 h 804254"/>
                    <a:gd name="connsiteX49" fmla="*/ 226637 w 578782"/>
                    <a:gd name="connsiteY49" fmla="*/ 471509 h 804254"/>
                    <a:gd name="connsiteX50" fmla="*/ 212309 w 578782"/>
                    <a:gd name="connsiteY50" fmla="*/ 457181 h 804254"/>
                    <a:gd name="connsiteX51" fmla="*/ 220124 w 578782"/>
                    <a:gd name="connsiteY51" fmla="*/ 438946 h 804254"/>
                    <a:gd name="connsiteX52" fmla="*/ 209704 w 578782"/>
                    <a:gd name="connsiteY52" fmla="*/ 429828 h 804254"/>
                    <a:gd name="connsiteX53" fmla="*/ 187562 w 578782"/>
                    <a:gd name="connsiteY53" fmla="*/ 422013 h 804254"/>
                    <a:gd name="connsiteX54" fmla="*/ 197982 w 578782"/>
                    <a:gd name="connsiteY54" fmla="*/ 411593 h 804254"/>
                    <a:gd name="connsiteX55" fmla="*/ 194074 w 578782"/>
                    <a:gd name="connsiteY55" fmla="*/ 395963 h 804254"/>
                    <a:gd name="connsiteX56" fmla="*/ 164116 w 578782"/>
                    <a:gd name="connsiteY56" fmla="*/ 395963 h 804254"/>
                    <a:gd name="connsiteX57" fmla="*/ 141974 w 578782"/>
                    <a:gd name="connsiteY57" fmla="*/ 408988 h 804254"/>
                    <a:gd name="connsiteX58" fmla="*/ 126344 w 578782"/>
                    <a:gd name="connsiteY58" fmla="*/ 392056 h 804254"/>
                    <a:gd name="connsiteX59" fmla="*/ 105503 w 578782"/>
                    <a:gd name="connsiteY59" fmla="*/ 392056 h 804254"/>
                    <a:gd name="connsiteX60" fmla="*/ 98991 w 578782"/>
                    <a:gd name="connsiteY60" fmla="*/ 379030 h 804254"/>
                    <a:gd name="connsiteX61" fmla="*/ 45588 w 578782"/>
                    <a:gd name="connsiteY61" fmla="*/ 358190 h 804254"/>
                    <a:gd name="connsiteX62" fmla="*/ 46890 w 578782"/>
                    <a:gd name="connsiteY62" fmla="*/ 337350 h 804254"/>
                    <a:gd name="connsiteX63" fmla="*/ 39075 w 578782"/>
                    <a:gd name="connsiteY63" fmla="*/ 330837 h 804254"/>
                    <a:gd name="connsiteX64" fmla="*/ 45588 w 578782"/>
                    <a:gd name="connsiteY64" fmla="*/ 323023 h 804254"/>
                    <a:gd name="connsiteX65" fmla="*/ 48193 w 578782"/>
                    <a:gd name="connsiteY65" fmla="*/ 287855 h 804254"/>
                    <a:gd name="connsiteX66" fmla="*/ 57311 w 578782"/>
                    <a:gd name="connsiteY66" fmla="*/ 277435 h 804254"/>
                    <a:gd name="connsiteX67" fmla="*/ 85966 w 578782"/>
                    <a:gd name="connsiteY67" fmla="*/ 294367 h 804254"/>
                    <a:gd name="connsiteX68" fmla="*/ 89873 w 578782"/>
                    <a:gd name="connsiteY68" fmla="*/ 300880 h 804254"/>
                    <a:gd name="connsiteX69" fmla="*/ 110713 w 578782"/>
                    <a:gd name="connsiteY69" fmla="*/ 283947 h 804254"/>
                    <a:gd name="connsiteX70" fmla="*/ 125041 w 578782"/>
                    <a:gd name="connsiteY70" fmla="*/ 283947 h 804254"/>
                    <a:gd name="connsiteX71" fmla="*/ 128949 w 578782"/>
                    <a:gd name="connsiteY71" fmla="*/ 250082 h 804254"/>
                    <a:gd name="connsiteX72" fmla="*/ 117226 w 578782"/>
                    <a:gd name="connsiteY72" fmla="*/ 233149 h 804254"/>
                    <a:gd name="connsiteX73" fmla="*/ 112016 w 578782"/>
                    <a:gd name="connsiteY73" fmla="*/ 211007 h 804254"/>
                    <a:gd name="connsiteX74" fmla="*/ 122436 w 578782"/>
                    <a:gd name="connsiteY74" fmla="*/ 200587 h 804254"/>
                    <a:gd name="connsiteX75" fmla="*/ 113318 w 578782"/>
                    <a:gd name="connsiteY75" fmla="*/ 182351 h 804254"/>
                    <a:gd name="connsiteX76" fmla="*/ 93781 w 578782"/>
                    <a:gd name="connsiteY76" fmla="*/ 183654 h 804254"/>
                    <a:gd name="connsiteX77" fmla="*/ 49496 w 578782"/>
                    <a:gd name="connsiteY77" fmla="*/ 207099 h 804254"/>
                    <a:gd name="connsiteX78" fmla="*/ 40378 w 578782"/>
                    <a:gd name="connsiteY78" fmla="*/ 197982 h 804254"/>
                    <a:gd name="connsiteX79" fmla="*/ 41680 w 578782"/>
                    <a:gd name="connsiteY79" fmla="*/ 182351 h 804254"/>
                    <a:gd name="connsiteX80" fmla="*/ 0 w 578782"/>
                    <a:gd name="connsiteY80" fmla="*/ 140671 h 804254"/>
                    <a:gd name="connsiteX81" fmla="*/ 15630 w 578782"/>
                    <a:gd name="connsiteY81" fmla="*/ 119831 h 804254"/>
                    <a:gd name="connsiteX82" fmla="*/ 6898 w 578782"/>
                    <a:gd name="connsiteY82" fmla="*/ 91141 h 804254"/>
                    <a:gd name="connsiteX83" fmla="*/ 20840 w 578782"/>
                    <a:gd name="connsiteY83" fmla="*/ 89873 h 804254"/>
                    <a:gd name="connsiteX84" fmla="*/ 36470 w 578782"/>
                    <a:gd name="connsiteY84" fmla="*/ 100293 h 804254"/>
                    <a:gd name="connsiteX85" fmla="*/ 75546 w 578782"/>
                    <a:gd name="connsiteY85" fmla="*/ 87268 h 804254"/>
                    <a:gd name="connsiteX86" fmla="*/ 83361 w 578782"/>
                    <a:gd name="connsiteY86" fmla="*/ 65126 h 804254"/>
                    <a:gd name="connsiteX87" fmla="*/ 110713 w 578782"/>
                    <a:gd name="connsiteY87" fmla="*/ 63823 h 804254"/>
                    <a:gd name="connsiteX88" fmla="*/ 117226 w 578782"/>
                    <a:gd name="connsiteY88" fmla="*/ 59916 h 804254"/>
                    <a:gd name="connsiteX89" fmla="*/ 136764 w 578782"/>
                    <a:gd name="connsiteY89" fmla="*/ 49495 h 804254"/>
                    <a:gd name="connsiteX90" fmla="*/ 148486 w 578782"/>
                    <a:gd name="connsiteY90" fmla="*/ 37773 h 804254"/>
                    <a:gd name="connsiteX91" fmla="*/ 149789 w 578782"/>
                    <a:gd name="connsiteY91" fmla="*/ 27353 h 804254"/>
                    <a:gd name="connsiteX92" fmla="*/ 175839 w 578782"/>
                    <a:gd name="connsiteY92" fmla="*/ 16933 h 804254"/>
                    <a:gd name="connsiteX93" fmla="*/ 201889 w 578782"/>
                    <a:gd name="connsiteY93" fmla="*/ 11723 h 804254"/>
                    <a:gd name="connsiteX94" fmla="*/ 220124 w 578782"/>
                    <a:gd name="connsiteY94" fmla="*/ 3908 h 804254"/>
                    <a:gd name="connsiteX95" fmla="*/ 238359 w 578782"/>
                    <a:gd name="connsiteY95" fmla="*/ 0 h 804254"/>
                    <a:gd name="connsiteX96" fmla="*/ 276132 w 578782"/>
                    <a:gd name="connsiteY96" fmla="*/ 36470 h 804254"/>
                    <a:gd name="connsiteX97" fmla="*/ 274830 w 578782"/>
                    <a:gd name="connsiteY97" fmla="*/ 44285 h 804254"/>
                    <a:gd name="connsiteX98" fmla="*/ 287855 w 578782"/>
                    <a:gd name="connsiteY98" fmla="*/ 59916 h 804254"/>
                    <a:gd name="connsiteX99" fmla="*/ 281342 w 578782"/>
                    <a:gd name="connsiteY99" fmla="*/ 76848 h 804254"/>
                    <a:gd name="connsiteX100" fmla="*/ 257897 w 578782"/>
                    <a:gd name="connsiteY100" fmla="*/ 87268 h 804254"/>
                    <a:gd name="connsiteX101" fmla="*/ 252687 w 578782"/>
                    <a:gd name="connsiteY101" fmla="*/ 93781 h 804254"/>
                    <a:gd name="connsiteX102" fmla="*/ 248780 w 578782"/>
                    <a:gd name="connsiteY102" fmla="*/ 106806 h 804254"/>
                    <a:gd name="connsiteX103" fmla="*/ 250082 w 578782"/>
                    <a:gd name="connsiteY103" fmla="*/ 112016 h 804254"/>
                    <a:gd name="connsiteX104" fmla="*/ 220124 w 578782"/>
                    <a:gd name="connsiteY104" fmla="*/ 148486 h 804254"/>
                    <a:gd name="connsiteX105" fmla="*/ 211007 w 578782"/>
                    <a:gd name="connsiteY105" fmla="*/ 156301 h 804254"/>
                    <a:gd name="connsiteX106" fmla="*/ 212309 w 578782"/>
                    <a:gd name="connsiteY106" fmla="*/ 178444 h 804254"/>
                    <a:gd name="connsiteX107" fmla="*/ 220124 w 578782"/>
                    <a:gd name="connsiteY107" fmla="*/ 178444 h 804254"/>
                    <a:gd name="connsiteX108" fmla="*/ 222729 w 578782"/>
                    <a:gd name="connsiteY108" fmla="*/ 166721 h 804254"/>
                    <a:gd name="connsiteX109" fmla="*/ 234452 w 578782"/>
                    <a:gd name="connsiteY109" fmla="*/ 161511 h 804254"/>
                    <a:gd name="connsiteX110" fmla="*/ 234452 w 578782"/>
                    <a:gd name="connsiteY110" fmla="*/ 149789 h 804254"/>
                    <a:gd name="connsiteX111" fmla="*/ 252687 w 578782"/>
                    <a:gd name="connsiteY111" fmla="*/ 139369 h 804254"/>
                    <a:gd name="connsiteX112" fmla="*/ 252687 w 578782"/>
                    <a:gd name="connsiteY112" fmla="*/ 151091 h 804254"/>
                    <a:gd name="connsiteX113" fmla="*/ 261805 w 578782"/>
                    <a:gd name="connsiteY113" fmla="*/ 162814 h 804254"/>
                    <a:gd name="connsiteX114" fmla="*/ 259200 w 578782"/>
                    <a:gd name="connsiteY114" fmla="*/ 171931 h 804254"/>
                    <a:gd name="connsiteX115" fmla="*/ 244872 w 578782"/>
                    <a:gd name="connsiteY115" fmla="*/ 168024 h 804254"/>
                    <a:gd name="connsiteX116" fmla="*/ 242267 w 578782"/>
                    <a:gd name="connsiteY116" fmla="*/ 175839 h 804254"/>
                    <a:gd name="connsiteX117" fmla="*/ 250082 w 578782"/>
                    <a:gd name="connsiteY117" fmla="*/ 183654 h 804254"/>
                    <a:gd name="connsiteX118" fmla="*/ 261805 w 578782"/>
                    <a:gd name="connsiteY118" fmla="*/ 183654 h 804254"/>
                    <a:gd name="connsiteX119" fmla="*/ 273527 w 578782"/>
                    <a:gd name="connsiteY119" fmla="*/ 199284 h 804254"/>
                    <a:gd name="connsiteX120" fmla="*/ 293065 w 578782"/>
                    <a:gd name="connsiteY120" fmla="*/ 199284 h 804254"/>
                    <a:gd name="connsiteX121" fmla="*/ 299577 w 578782"/>
                    <a:gd name="connsiteY121" fmla="*/ 196679 h 804254"/>
                    <a:gd name="connsiteX122" fmla="*/ 300880 w 578782"/>
                    <a:gd name="connsiteY122" fmla="*/ 207099 h 804254"/>
                    <a:gd name="connsiteX123" fmla="*/ 293065 w 578782"/>
                    <a:gd name="connsiteY123" fmla="*/ 240964 h 804254"/>
                    <a:gd name="connsiteX124" fmla="*/ 304787 w 578782"/>
                    <a:gd name="connsiteY124" fmla="*/ 234452 h 804254"/>
                    <a:gd name="connsiteX125" fmla="*/ 311300 w 578782"/>
                    <a:gd name="connsiteY125" fmla="*/ 217519 h 804254"/>
                    <a:gd name="connsiteX126" fmla="*/ 337350 w 578782"/>
                    <a:gd name="connsiteY126" fmla="*/ 224032 h 804254"/>
                    <a:gd name="connsiteX127" fmla="*/ 339955 w 578782"/>
                    <a:gd name="connsiteY127" fmla="*/ 213612 h 804254"/>
                    <a:gd name="connsiteX128" fmla="*/ 313905 w 578782"/>
                    <a:gd name="connsiteY128" fmla="*/ 203192 h 804254"/>
                    <a:gd name="connsiteX129" fmla="*/ 309998 w 578782"/>
                    <a:gd name="connsiteY129" fmla="*/ 183654 h 804254"/>
                    <a:gd name="connsiteX130" fmla="*/ 362098 w 578782"/>
                    <a:gd name="connsiteY130" fmla="*/ 156301 h 804254"/>
                    <a:gd name="connsiteX131" fmla="*/ 371215 w 578782"/>
                    <a:gd name="connsiteY131" fmla="*/ 147184 h 804254"/>
                    <a:gd name="connsiteX132" fmla="*/ 377728 w 578782"/>
                    <a:gd name="connsiteY132" fmla="*/ 154999 h 804254"/>
                    <a:gd name="connsiteX133" fmla="*/ 395963 w 578782"/>
                    <a:gd name="connsiteY133" fmla="*/ 165419 h 804254"/>
                    <a:gd name="connsiteX134" fmla="*/ 396087 w 578782"/>
                    <a:gd name="connsiteY134" fmla="*/ 170263 h 804254"/>
                    <a:gd name="connsiteX135" fmla="*/ 375644 w 578782"/>
                    <a:gd name="connsiteY135" fmla="*/ 196158 h 804254"/>
                    <a:gd name="connsiteX136" fmla="*/ 385022 w 578782"/>
                    <a:gd name="connsiteY136" fmla="*/ 216477 h 804254"/>
                    <a:gd name="connsiteX137" fmla="*/ 381896 w 578782"/>
                    <a:gd name="connsiteY137" fmla="*/ 241485 h 804254"/>
                    <a:gd name="connsiteX138" fmla="*/ 419408 w 578782"/>
                    <a:gd name="connsiteY138" fmla="*/ 274309 h 804254"/>
                    <a:gd name="connsiteX139" fmla="*/ 422534 w 578782"/>
                    <a:gd name="connsiteY139" fmla="*/ 305569 h 804254"/>
                    <a:gd name="connsiteX140" fmla="*/ 480366 w 578782"/>
                    <a:gd name="connsiteY140" fmla="*/ 313384 h 804254"/>
                    <a:gd name="connsiteX141" fmla="*/ 517878 w 578782"/>
                    <a:gd name="connsiteY141" fmla="*/ 324325 h 804254"/>
                    <a:gd name="connsiteX142" fmla="*/ 531945 w 578782"/>
                    <a:gd name="connsiteY142" fmla="*/ 332140 h 804254"/>
                    <a:gd name="connsiteX143" fmla="*/ 542886 w 578782"/>
                    <a:gd name="connsiteY143" fmla="*/ 325888 h 804254"/>
                    <a:gd name="connsiteX144" fmla="*/ 558516 w 578782"/>
                    <a:gd name="connsiteY144" fmla="*/ 321199 h 804254"/>
                    <a:gd name="connsiteX145" fmla="*/ 574147 w 578782"/>
                    <a:gd name="connsiteY145" fmla="*/ 329014 h 804254"/>
                    <a:gd name="connsiteX146" fmla="*/ 575479 w 578782"/>
                    <a:gd name="connsiteY146" fmla="*/ 327782 h 804254"/>
                    <a:gd name="connsiteX147" fmla="*/ 575710 w 578782"/>
                    <a:gd name="connsiteY147" fmla="*/ 329014 h 804254"/>
                    <a:gd name="connsiteX148" fmla="*/ 578782 w 578782"/>
                    <a:gd name="connsiteY148" fmla="*/ 332410 h 804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</a:cxnLst>
                  <a:rect l="l" t="t" r="r" b="b"/>
                  <a:pathLst>
                    <a:path w="578782" h="804254">
                      <a:moveTo>
                        <a:pt x="578782" y="804254"/>
                      </a:moveTo>
                      <a:lnTo>
                        <a:pt x="565941" y="801043"/>
                      </a:lnTo>
                      <a:lnTo>
                        <a:pt x="563010" y="790298"/>
                      </a:lnTo>
                      <a:lnTo>
                        <a:pt x="556172" y="785413"/>
                      </a:lnTo>
                      <a:lnTo>
                        <a:pt x="549595" y="766622"/>
                      </a:lnTo>
                      <a:lnTo>
                        <a:pt x="566917" y="745361"/>
                      </a:lnTo>
                      <a:lnTo>
                        <a:pt x="537611" y="712147"/>
                      </a:lnTo>
                      <a:lnTo>
                        <a:pt x="527842" y="709216"/>
                      </a:lnTo>
                      <a:lnTo>
                        <a:pt x="527842" y="700425"/>
                      </a:lnTo>
                      <a:lnTo>
                        <a:pt x="520027" y="695540"/>
                      </a:lnTo>
                      <a:lnTo>
                        <a:pt x="521981" y="678933"/>
                      </a:lnTo>
                      <a:lnTo>
                        <a:pt x="501466" y="661350"/>
                      </a:lnTo>
                      <a:lnTo>
                        <a:pt x="501466" y="654511"/>
                      </a:lnTo>
                      <a:lnTo>
                        <a:pt x="494628" y="646696"/>
                      </a:lnTo>
                      <a:lnTo>
                        <a:pt x="471183" y="649627"/>
                      </a:lnTo>
                      <a:lnTo>
                        <a:pt x="481929" y="622274"/>
                      </a:lnTo>
                      <a:lnTo>
                        <a:pt x="471183" y="617390"/>
                      </a:lnTo>
                      <a:lnTo>
                        <a:pt x="464345" y="622274"/>
                      </a:lnTo>
                      <a:lnTo>
                        <a:pt x="457506" y="615436"/>
                      </a:lnTo>
                      <a:lnTo>
                        <a:pt x="449691" y="623251"/>
                      </a:lnTo>
                      <a:lnTo>
                        <a:pt x="452622" y="633020"/>
                      </a:lnTo>
                      <a:lnTo>
                        <a:pt x="444807" y="634974"/>
                      </a:lnTo>
                      <a:lnTo>
                        <a:pt x="446761" y="643766"/>
                      </a:lnTo>
                      <a:lnTo>
                        <a:pt x="458484" y="645719"/>
                      </a:lnTo>
                      <a:lnTo>
                        <a:pt x="455553" y="659396"/>
                      </a:lnTo>
                      <a:lnTo>
                        <a:pt x="436016" y="656465"/>
                      </a:lnTo>
                      <a:lnTo>
                        <a:pt x="414524" y="641812"/>
                      </a:lnTo>
                      <a:lnTo>
                        <a:pt x="397917" y="636927"/>
                      </a:lnTo>
                      <a:lnTo>
                        <a:pt x="403778" y="605667"/>
                      </a:lnTo>
                      <a:lnTo>
                        <a:pt x="368610" y="588083"/>
                      </a:lnTo>
                      <a:lnTo>
                        <a:pt x="359819" y="591014"/>
                      </a:lnTo>
                      <a:lnTo>
                        <a:pt x="354934" y="587106"/>
                      </a:lnTo>
                      <a:lnTo>
                        <a:pt x="339304" y="588083"/>
                      </a:lnTo>
                      <a:lnTo>
                        <a:pt x="330512" y="581245"/>
                      </a:lnTo>
                      <a:lnTo>
                        <a:pt x="334420" y="574407"/>
                      </a:lnTo>
                      <a:lnTo>
                        <a:pt x="331489" y="558777"/>
                      </a:lnTo>
                      <a:lnTo>
                        <a:pt x="325084" y="556271"/>
                      </a:lnTo>
                      <a:lnTo>
                        <a:pt x="325628" y="556172"/>
                      </a:lnTo>
                      <a:lnTo>
                        <a:pt x="345165" y="531424"/>
                      </a:lnTo>
                      <a:lnTo>
                        <a:pt x="338653" y="510584"/>
                      </a:lnTo>
                      <a:lnTo>
                        <a:pt x="342560" y="496256"/>
                      </a:lnTo>
                      <a:lnTo>
                        <a:pt x="306090" y="491046"/>
                      </a:lnTo>
                      <a:lnTo>
                        <a:pt x="298275" y="480626"/>
                      </a:lnTo>
                      <a:lnTo>
                        <a:pt x="280040" y="485836"/>
                      </a:lnTo>
                      <a:lnTo>
                        <a:pt x="267015" y="481929"/>
                      </a:lnTo>
                      <a:lnTo>
                        <a:pt x="280040" y="468904"/>
                      </a:lnTo>
                      <a:lnTo>
                        <a:pt x="261805" y="459786"/>
                      </a:lnTo>
                      <a:lnTo>
                        <a:pt x="239662" y="461089"/>
                      </a:lnTo>
                      <a:lnTo>
                        <a:pt x="235754" y="468904"/>
                      </a:lnTo>
                      <a:lnTo>
                        <a:pt x="226637" y="471509"/>
                      </a:lnTo>
                      <a:lnTo>
                        <a:pt x="212309" y="457181"/>
                      </a:lnTo>
                      <a:lnTo>
                        <a:pt x="220124" y="438946"/>
                      </a:lnTo>
                      <a:lnTo>
                        <a:pt x="209704" y="429828"/>
                      </a:lnTo>
                      <a:lnTo>
                        <a:pt x="187562" y="422013"/>
                      </a:lnTo>
                      <a:lnTo>
                        <a:pt x="197982" y="411593"/>
                      </a:lnTo>
                      <a:lnTo>
                        <a:pt x="194074" y="395963"/>
                      </a:lnTo>
                      <a:lnTo>
                        <a:pt x="164116" y="395963"/>
                      </a:lnTo>
                      <a:lnTo>
                        <a:pt x="141974" y="408988"/>
                      </a:lnTo>
                      <a:lnTo>
                        <a:pt x="126344" y="392056"/>
                      </a:lnTo>
                      <a:lnTo>
                        <a:pt x="105503" y="392056"/>
                      </a:lnTo>
                      <a:lnTo>
                        <a:pt x="98991" y="379030"/>
                      </a:lnTo>
                      <a:lnTo>
                        <a:pt x="45588" y="358190"/>
                      </a:lnTo>
                      <a:lnTo>
                        <a:pt x="46890" y="337350"/>
                      </a:lnTo>
                      <a:lnTo>
                        <a:pt x="39075" y="330837"/>
                      </a:lnTo>
                      <a:lnTo>
                        <a:pt x="45588" y="323023"/>
                      </a:lnTo>
                      <a:lnTo>
                        <a:pt x="48193" y="287855"/>
                      </a:lnTo>
                      <a:lnTo>
                        <a:pt x="57311" y="277435"/>
                      </a:lnTo>
                      <a:lnTo>
                        <a:pt x="85966" y="294367"/>
                      </a:lnTo>
                      <a:lnTo>
                        <a:pt x="89873" y="300880"/>
                      </a:lnTo>
                      <a:lnTo>
                        <a:pt x="110713" y="283947"/>
                      </a:lnTo>
                      <a:lnTo>
                        <a:pt x="125041" y="283947"/>
                      </a:lnTo>
                      <a:lnTo>
                        <a:pt x="128949" y="250082"/>
                      </a:lnTo>
                      <a:lnTo>
                        <a:pt x="117226" y="233149"/>
                      </a:lnTo>
                      <a:lnTo>
                        <a:pt x="112016" y="211007"/>
                      </a:lnTo>
                      <a:lnTo>
                        <a:pt x="122436" y="200587"/>
                      </a:lnTo>
                      <a:lnTo>
                        <a:pt x="113318" y="182351"/>
                      </a:lnTo>
                      <a:lnTo>
                        <a:pt x="93781" y="183654"/>
                      </a:lnTo>
                      <a:lnTo>
                        <a:pt x="49496" y="207099"/>
                      </a:lnTo>
                      <a:lnTo>
                        <a:pt x="40378" y="197982"/>
                      </a:lnTo>
                      <a:lnTo>
                        <a:pt x="41680" y="182351"/>
                      </a:lnTo>
                      <a:lnTo>
                        <a:pt x="0" y="140671"/>
                      </a:lnTo>
                      <a:lnTo>
                        <a:pt x="15630" y="119831"/>
                      </a:lnTo>
                      <a:lnTo>
                        <a:pt x="6898" y="91141"/>
                      </a:lnTo>
                      <a:lnTo>
                        <a:pt x="20840" y="89873"/>
                      </a:lnTo>
                      <a:lnTo>
                        <a:pt x="36470" y="100293"/>
                      </a:lnTo>
                      <a:lnTo>
                        <a:pt x="75546" y="87268"/>
                      </a:lnTo>
                      <a:lnTo>
                        <a:pt x="83361" y="65126"/>
                      </a:lnTo>
                      <a:lnTo>
                        <a:pt x="110713" y="63823"/>
                      </a:lnTo>
                      <a:lnTo>
                        <a:pt x="117226" y="59916"/>
                      </a:lnTo>
                      <a:lnTo>
                        <a:pt x="136764" y="49495"/>
                      </a:lnTo>
                      <a:lnTo>
                        <a:pt x="148486" y="37773"/>
                      </a:lnTo>
                      <a:lnTo>
                        <a:pt x="149789" y="27353"/>
                      </a:lnTo>
                      <a:lnTo>
                        <a:pt x="175839" y="16933"/>
                      </a:lnTo>
                      <a:lnTo>
                        <a:pt x="201889" y="11723"/>
                      </a:lnTo>
                      <a:lnTo>
                        <a:pt x="220124" y="3908"/>
                      </a:lnTo>
                      <a:lnTo>
                        <a:pt x="238359" y="0"/>
                      </a:lnTo>
                      <a:lnTo>
                        <a:pt x="276132" y="36470"/>
                      </a:lnTo>
                      <a:lnTo>
                        <a:pt x="274830" y="44285"/>
                      </a:lnTo>
                      <a:lnTo>
                        <a:pt x="287855" y="59916"/>
                      </a:lnTo>
                      <a:lnTo>
                        <a:pt x="281342" y="76848"/>
                      </a:lnTo>
                      <a:lnTo>
                        <a:pt x="257897" y="87268"/>
                      </a:lnTo>
                      <a:lnTo>
                        <a:pt x="252687" y="93781"/>
                      </a:lnTo>
                      <a:lnTo>
                        <a:pt x="248780" y="106806"/>
                      </a:lnTo>
                      <a:lnTo>
                        <a:pt x="250082" y="112016"/>
                      </a:lnTo>
                      <a:lnTo>
                        <a:pt x="220124" y="148486"/>
                      </a:lnTo>
                      <a:lnTo>
                        <a:pt x="211007" y="156301"/>
                      </a:lnTo>
                      <a:lnTo>
                        <a:pt x="212309" y="178444"/>
                      </a:lnTo>
                      <a:lnTo>
                        <a:pt x="220124" y="178444"/>
                      </a:lnTo>
                      <a:lnTo>
                        <a:pt x="222729" y="166721"/>
                      </a:lnTo>
                      <a:lnTo>
                        <a:pt x="234452" y="161511"/>
                      </a:lnTo>
                      <a:lnTo>
                        <a:pt x="234452" y="149789"/>
                      </a:lnTo>
                      <a:lnTo>
                        <a:pt x="252687" y="139369"/>
                      </a:lnTo>
                      <a:lnTo>
                        <a:pt x="252687" y="151091"/>
                      </a:lnTo>
                      <a:lnTo>
                        <a:pt x="261805" y="162814"/>
                      </a:lnTo>
                      <a:lnTo>
                        <a:pt x="259200" y="171931"/>
                      </a:lnTo>
                      <a:lnTo>
                        <a:pt x="244872" y="168024"/>
                      </a:lnTo>
                      <a:lnTo>
                        <a:pt x="242267" y="175839"/>
                      </a:lnTo>
                      <a:lnTo>
                        <a:pt x="250082" y="183654"/>
                      </a:lnTo>
                      <a:lnTo>
                        <a:pt x="261805" y="183654"/>
                      </a:lnTo>
                      <a:lnTo>
                        <a:pt x="273527" y="199284"/>
                      </a:lnTo>
                      <a:lnTo>
                        <a:pt x="293065" y="199284"/>
                      </a:lnTo>
                      <a:lnTo>
                        <a:pt x="299577" y="196679"/>
                      </a:lnTo>
                      <a:lnTo>
                        <a:pt x="300880" y="207099"/>
                      </a:lnTo>
                      <a:lnTo>
                        <a:pt x="293065" y="240964"/>
                      </a:lnTo>
                      <a:lnTo>
                        <a:pt x="304787" y="234452"/>
                      </a:lnTo>
                      <a:lnTo>
                        <a:pt x="311300" y="217519"/>
                      </a:lnTo>
                      <a:lnTo>
                        <a:pt x="337350" y="224032"/>
                      </a:lnTo>
                      <a:lnTo>
                        <a:pt x="339955" y="213612"/>
                      </a:lnTo>
                      <a:lnTo>
                        <a:pt x="313905" y="203192"/>
                      </a:lnTo>
                      <a:lnTo>
                        <a:pt x="309998" y="183654"/>
                      </a:lnTo>
                      <a:lnTo>
                        <a:pt x="362098" y="156301"/>
                      </a:lnTo>
                      <a:lnTo>
                        <a:pt x="371215" y="147184"/>
                      </a:lnTo>
                      <a:lnTo>
                        <a:pt x="377728" y="154999"/>
                      </a:lnTo>
                      <a:lnTo>
                        <a:pt x="395963" y="165419"/>
                      </a:lnTo>
                      <a:cubicBezTo>
                        <a:pt x="396004" y="167034"/>
                        <a:pt x="396046" y="168648"/>
                        <a:pt x="396087" y="170263"/>
                      </a:cubicBezTo>
                      <a:lnTo>
                        <a:pt x="375644" y="196158"/>
                      </a:lnTo>
                      <a:lnTo>
                        <a:pt x="385022" y="216477"/>
                      </a:lnTo>
                      <a:lnTo>
                        <a:pt x="381896" y="241485"/>
                      </a:lnTo>
                      <a:lnTo>
                        <a:pt x="419408" y="274309"/>
                      </a:lnTo>
                      <a:lnTo>
                        <a:pt x="422534" y="305569"/>
                      </a:lnTo>
                      <a:lnTo>
                        <a:pt x="480366" y="313384"/>
                      </a:lnTo>
                      <a:lnTo>
                        <a:pt x="517878" y="324325"/>
                      </a:lnTo>
                      <a:lnTo>
                        <a:pt x="531945" y="332140"/>
                      </a:lnTo>
                      <a:lnTo>
                        <a:pt x="542886" y="325888"/>
                      </a:lnTo>
                      <a:lnTo>
                        <a:pt x="558516" y="321199"/>
                      </a:lnTo>
                      <a:lnTo>
                        <a:pt x="574147" y="329014"/>
                      </a:lnTo>
                      <a:lnTo>
                        <a:pt x="575479" y="327782"/>
                      </a:lnTo>
                      <a:lnTo>
                        <a:pt x="575710" y="329014"/>
                      </a:lnTo>
                      <a:lnTo>
                        <a:pt x="578782" y="332410"/>
                      </a:ln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61" name="フリーフォーム: 図形 660">
                  <a:extLst>
                    <a:ext uri="{FF2B5EF4-FFF2-40B4-BE49-F238E27FC236}">
                      <a16:creationId xmlns:a16="http://schemas.microsoft.com/office/drawing/2014/main" id="{2B81C9A9-6FBF-54A2-C068-E0F8EC547E93}"/>
                    </a:ext>
                  </a:extLst>
                </p:cNvPr>
                <p:cNvSpPr/>
                <p:nvPr/>
              </p:nvSpPr>
              <p:spPr>
                <a:xfrm>
                  <a:off x="663981" y="3227149"/>
                  <a:ext cx="273222" cy="322368"/>
                </a:xfrm>
                <a:custGeom>
                  <a:avLst/>
                  <a:gdLst>
                    <a:gd name="connsiteX0" fmla="*/ 32518 w 273222"/>
                    <a:gd name="connsiteY0" fmla="*/ 0 h 322368"/>
                    <a:gd name="connsiteX1" fmla="*/ 45022 w 273222"/>
                    <a:gd name="connsiteY1" fmla="*/ 20319 h 322368"/>
                    <a:gd name="connsiteX2" fmla="*/ 59089 w 273222"/>
                    <a:gd name="connsiteY2" fmla="*/ 35949 h 322368"/>
                    <a:gd name="connsiteX3" fmla="*/ 51274 w 273222"/>
                    <a:gd name="connsiteY3" fmla="*/ 48453 h 322368"/>
                    <a:gd name="connsiteX4" fmla="*/ 71593 w 273222"/>
                    <a:gd name="connsiteY4" fmla="*/ 59395 h 322368"/>
                    <a:gd name="connsiteX5" fmla="*/ 96602 w 273222"/>
                    <a:gd name="connsiteY5" fmla="*/ 67210 h 322368"/>
                    <a:gd name="connsiteX6" fmla="*/ 104417 w 273222"/>
                    <a:gd name="connsiteY6" fmla="*/ 53143 h 322368"/>
                    <a:gd name="connsiteX7" fmla="*/ 118484 w 273222"/>
                    <a:gd name="connsiteY7" fmla="*/ 53143 h 322368"/>
                    <a:gd name="connsiteX8" fmla="*/ 151307 w 273222"/>
                    <a:gd name="connsiteY8" fmla="*/ 53143 h 322368"/>
                    <a:gd name="connsiteX9" fmla="*/ 173189 w 273222"/>
                    <a:gd name="connsiteY9" fmla="*/ 53143 h 322368"/>
                    <a:gd name="connsiteX10" fmla="*/ 184130 w 273222"/>
                    <a:gd name="connsiteY10" fmla="*/ 37512 h 322368"/>
                    <a:gd name="connsiteX11" fmla="*/ 195071 w 273222"/>
                    <a:gd name="connsiteY11" fmla="*/ 7815 h 322368"/>
                    <a:gd name="connsiteX12" fmla="*/ 220080 w 273222"/>
                    <a:gd name="connsiteY12" fmla="*/ 6252 h 322368"/>
                    <a:gd name="connsiteX13" fmla="*/ 229458 w 273222"/>
                    <a:gd name="connsiteY13" fmla="*/ 12504 h 322368"/>
                    <a:gd name="connsiteX14" fmla="*/ 245088 w 273222"/>
                    <a:gd name="connsiteY14" fmla="*/ 10941 h 322368"/>
                    <a:gd name="connsiteX15" fmla="*/ 259155 w 273222"/>
                    <a:gd name="connsiteY15" fmla="*/ 15630 h 322368"/>
                    <a:gd name="connsiteX16" fmla="*/ 273222 w 273222"/>
                    <a:gd name="connsiteY16" fmla="*/ 17193 h 322368"/>
                    <a:gd name="connsiteX17" fmla="*/ 260718 w 273222"/>
                    <a:gd name="connsiteY17" fmla="*/ 40638 h 322368"/>
                    <a:gd name="connsiteX18" fmla="*/ 260718 w 273222"/>
                    <a:gd name="connsiteY18" fmla="*/ 75025 h 322368"/>
                    <a:gd name="connsiteX19" fmla="*/ 271659 w 273222"/>
                    <a:gd name="connsiteY19" fmla="*/ 82840 h 322368"/>
                    <a:gd name="connsiteX20" fmla="*/ 262281 w 273222"/>
                    <a:gd name="connsiteY20" fmla="*/ 90655 h 322368"/>
                    <a:gd name="connsiteX21" fmla="*/ 260718 w 273222"/>
                    <a:gd name="connsiteY21" fmla="*/ 110974 h 322368"/>
                    <a:gd name="connsiteX22" fmla="*/ 246651 w 273222"/>
                    <a:gd name="connsiteY22" fmla="*/ 107848 h 322368"/>
                    <a:gd name="connsiteX23" fmla="*/ 240399 w 273222"/>
                    <a:gd name="connsiteY23" fmla="*/ 117226 h 322368"/>
                    <a:gd name="connsiteX24" fmla="*/ 234147 w 273222"/>
                    <a:gd name="connsiteY24" fmla="*/ 128167 h 322368"/>
                    <a:gd name="connsiteX25" fmla="*/ 216954 w 273222"/>
                    <a:gd name="connsiteY25" fmla="*/ 129730 h 322368"/>
                    <a:gd name="connsiteX26" fmla="*/ 216954 w 273222"/>
                    <a:gd name="connsiteY26" fmla="*/ 145360 h 322368"/>
                    <a:gd name="connsiteX27" fmla="*/ 195071 w 273222"/>
                    <a:gd name="connsiteY27" fmla="*/ 187562 h 322368"/>
                    <a:gd name="connsiteX28" fmla="*/ 173189 w 273222"/>
                    <a:gd name="connsiteY28" fmla="*/ 193814 h 322368"/>
                    <a:gd name="connsiteX29" fmla="*/ 166937 w 273222"/>
                    <a:gd name="connsiteY29" fmla="*/ 209444 h 322368"/>
                    <a:gd name="connsiteX30" fmla="*/ 166937 w 273222"/>
                    <a:gd name="connsiteY30" fmla="*/ 236015 h 322368"/>
                    <a:gd name="connsiteX31" fmla="*/ 182567 w 273222"/>
                    <a:gd name="connsiteY31" fmla="*/ 246956 h 322368"/>
                    <a:gd name="connsiteX32" fmla="*/ 187256 w 273222"/>
                    <a:gd name="connsiteY32" fmla="*/ 261023 h 322368"/>
                    <a:gd name="connsiteX33" fmla="*/ 170063 w 273222"/>
                    <a:gd name="connsiteY33" fmla="*/ 275090 h 322368"/>
                    <a:gd name="connsiteX34" fmla="*/ 149744 w 273222"/>
                    <a:gd name="connsiteY34" fmla="*/ 279779 h 322368"/>
                    <a:gd name="connsiteX35" fmla="*/ 148181 w 273222"/>
                    <a:gd name="connsiteY35" fmla="*/ 286031 h 322368"/>
                    <a:gd name="connsiteX36" fmla="*/ 162248 w 273222"/>
                    <a:gd name="connsiteY36" fmla="*/ 309476 h 322368"/>
                    <a:gd name="connsiteX37" fmla="*/ 142911 w 273222"/>
                    <a:gd name="connsiteY37" fmla="*/ 322368 h 322368"/>
                    <a:gd name="connsiteX38" fmla="*/ 0 w 273222"/>
                    <a:gd name="connsiteY38" fmla="*/ 322368 h 322368"/>
                    <a:gd name="connsiteX39" fmla="*/ 0 w 273222"/>
                    <a:gd name="connsiteY39" fmla="*/ 23201 h 322368"/>
                    <a:gd name="connsiteX40" fmla="*/ 7510 w 273222"/>
                    <a:gd name="connsiteY40" fmla="*/ 17193 h 322368"/>
                    <a:gd name="connsiteX41" fmla="*/ 13762 w 273222"/>
                    <a:gd name="connsiteY41" fmla="*/ 7815 h 322368"/>
                    <a:gd name="connsiteX0" fmla="*/ 207143 w 447847"/>
                    <a:gd name="connsiteY0" fmla="*/ 0 h 322368"/>
                    <a:gd name="connsiteX1" fmla="*/ 219647 w 447847"/>
                    <a:gd name="connsiteY1" fmla="*/ 20319 h 322368"/>
                    <a:gd name="connsiteX2" fmla="*/ 233714 w 447847"/>
                    <a:gd name="connsiteY2" fmla="*/ 35949 h 322368"/>
                    <a:gd name="connsiteX3" fmla="*/ 225899 w 447847"/>
                    <a:gd name="connsiteY3" fmla="*/ 48453 h 322368"/>
                    <a:gd name="connsiteX4" fmla="*/ 246218 w 447847"/>
                    <a:gd name="connsiteY4" fmla="*/ 59395 h 322368"/>
                    <a:gd name="connsiteX5" fmla="*/ 271227 w 447847"/>
                    <a:gd name="connsiteY5" fmla="*/ 67210 h 322368"/>
                    <a:gd name="connsiteX6" fmla="*/ 279042 w 447847"/>
                    <a:gd name="connsiteY6" fmla="*/ 53143 h 322368"/>
                    <a:gd name="connsiteX7" fmla="*/ 293109 w 447847"/>
                    <a:gd name="connsiteY7" fmla="*/ 53143 h 322368"/>
                    <a:gd name="connsiteX8" fmla="*/ 325932 w 447847"/>
                    <a:gd name="connsiteY8" fmla="*/ 53143 h 322368"/>
                    <a:gd name="connsiteX9" fmla="*/ 347814 w 447847"/>
                    <a:gd name="connsiteY9" fmla="*/ 53143 h 322368"/>
                    <a:gd name="connsiteX10" fmla="*/ 358755 w 447847"/>
                    <a:gd name="connsiteY10" fmla="*/ 37512 h 322368"/>
                    <a:gd name="connsiteX11" fmla="*/ 369696 w 447847"/>
                    <a:gd name="connsiteY11" fmla="*/ 7815 h 322368"/>
                    <a:gd name="connsiteX12" fmla="*/ 394705 w 447847"/>
                    <a:gd name="connsiteY12" fmla="*/ 6252 h 322368"/>
                    <a:gd name="connsiteX13" fmla="*/ 404083 w 447847"/>
                    <a:gd name="connsiteY13" fmla="*/ 12504 h 322368"/>
                    <a:gd name="connsiteX14" fmla="*/ 419713 w 447847"/>
                    <a:gd name="connsiteY14" fmla="*/ 10941 h 322368"/>
                    <a:gd name="connsiteX15" fmla="*/ 433780 w 447847"/>
                    <a:gd name="connsiteY15" fmla="*/ 15630 h 322368"/>
                    <a:gd name="connsiteX16" fmla="*/ 447847 w 447847"/>
                    <a:gd name="connsiteY16" fmla="*/ 17193 h 322368"/>
                    <a:gd name="connsiteX17" fmla="*/ 435343 w 447847"/>
                    <a:gd name="connsiteY17" fmla="*/ 40638 h 322368"/>
                    <a:gd name="connsiteX18" fmla="*/ 435343 w 447847"/>
                    <a:gd name="connsiteY18" fmla="*/ 75025 h 322368"/>
                    <a:gd name="connsiteX19" fmla="*/ 446284 w 447847"/>
                    <a:gd name="connsiteY19" fmla="*/ 82840 h 322368"/>
                    <a:gd name="connsiteX20" fmla="*/ 436906 w 447847"/>
                    <a:gd name="connsiteY20" fmla="*/ 90655 h 322368"/>
                    <a:gd name="connsiteX21" fmla="*/ 435343 w 447847"/>
                    <a:gd name="connsiteY21" fmla="*/ 110974 h 322368"/>
                    <a:gd name="connsiteX22" fmla="*/ 421276 w 447847"/>
                    <a:gd name="connsiteY22" fmla="*/ 107848 h 322368"/>
                    <a:gd name="connsiteX23" fmla="*/ 415024 w 447847"/>
                    <a:gd name="connsiteY23" fmla="*/ 117226 h 322368"/>
                    <a:gd name="connsiteX24" fmla="*/ 408772 w 447847"/>
                    <a:gd name="connsiteY24" fmla="*/ 128167 h 322368"/>
                    <a:gd name="connsiteX25" fmla="*/ 391579 w 447847"/>
                    <a:gd name="connsiteY25" fmla="*/ 129730 h 322368"/>
                    <a:gd name="connsiteX26" fmla="*/ 391579 w 447847"/>
                    <a:gd name="connsiteY26" fmla="*/ 145360 h 322368"/>
                    <a:gd name="connsiteX27" fmla="*/ 369696 w 447847"/>
                    <a:gd name="connsiteY27" fmla="*/ 187562 h 322368"/>
                    <a:gd name="connsiteX28" fmla="*/ 347814 w 447847"/>
                    <a:gd name="connsiteY28" fmla="*/ 193814 h 322368"/>
                    <a:gd name="connsiteX29" fmla="*/ 341562 w 447847"/>
                    <a:gd name="connsiteY29" fmla="*/ 209444 h 322368"/>
                    <a:gd name="connsiteX30" fmla="*/ 341562 w 447847"/>
                    <a:gd name="connsiteY30" fmla="*/ 236015 h 322368"/>
                    <a:gd name="connsiteX31" fmla="*/ 357192 w 447847"/>
                    <a:gd name="connsiteY31" fmla="*/ 246956 h 322368"/>
                    <a:gd name="connsiteX32" fmla="*/ 361881 w 447847"/>
                    <a:gd name="connsiteY32" fmla="*/ 261023 h 322368"/>
                    <a:gd name="connsiteX33" fmla="*/ 344688 w 447847"/>
                    <a:gd name="connsiteY33" fmla="*/ 275090 h 322368"/>
                    <a:gd name="connsiteX34" fmla="*/ 324369 w 447847"/>
                    <a:gd name="connsiteY34" fmla="*/ 279779 h 322368"/>
                    <a:gd name="connsiteX35" fmla="*/ 322806 w 447847"/>
                    <a:gd name="connsiteY35" fmla="*/ 286031 h 322368"/>
                    <a:gd name="connsiteX36" fmla="*/ 336873 w 447847"/>
                    <a:gd name="connsiteY36" fmla="*/ 309476 h 322368"/>
                    <a:gd name="connsiteX37" fmla="*/ 317536 w 447847"/>
                    <a:gd name="connsiteY37" fmla="*/ 322368 h 322368"/>
                    <a:gd name="connsiteX38" fmla="*/ 0 w 447847"/>
                    <a:gd name="connsiteY38" fmla="*/ 312843 h 322368"/>
                    <a:gd name="connsiteX39" fmla="*/ 174625 w 447847"/>
                    <a:gd name="connsiteY39" fmla="*/ 23201 h 322368"/>
                    <a:gd name="connsiteX40" fmla="*/ 182135 w 447847"/>
                    <a:gd name="connsiteY40" fmla="*/ 17193 h 322368"/>
                    <a:gd name="connsiteX41" fmla="*/ 188387 w 447847"/>
                    <a:gd name="connsiteY41" fmla="*/ 7815 h 322368"/>
                    <a:gd name="connsiteX42" fmla="*/ 207143 w 447847"/>
                    <a:gd name="connsiteY42" fmla="*/ 0 h 322368"/>
                    <a:gd name="connsiteX0" fmla="*/ 0 w 447847"/>
                    <a:gd name="connsiteY0" fmla="*/ 312843 h 404283"/>
                    <a:gd name="connsiteX1" fmla="*/ 174625 w 447847"/>
                    <a:gd name="connsiteY1" fmla="*/ 23201 h 404283"/>
                    <a:gd name="connsiteX2" fmla="*/ 182135 w 447847"/>
                    <a:gd name="connsiteY2" fmla="*/ 17193 h 404283"/>
                    <a:gd name="connsiteX3" fmla="*/ 188387 w 447847"/>
                    <a:gd name="connsiteY3" fmla="*/ 7815 h 404283"/>
                    <a:gd name="connsiteX4" fmla="*/ 207143 w 447847"/>
                    <a:gd name="connsiteY4" fmla="*/ 0 h 404283"/>
                    <a:gd name="connsiteX5" fmla="*/ 219647 w 447847"/>
                    <a:gd name="connsiteY5" fmla="*/ 20319 h 404283"/>
                    <a:gd name="connsiteX6" fmla="*/ 233714 w 447847"/>
                    <a:gd name="connsiteY6" fmla="*/ 35949 h 404283"/>
                    <a:gd name="connsiteX7" fmla="*/ 225899 w 447847"/>
                    <a:gd name="connsiteY7" fmla="*/ 48453 h 404283"/>
                    <a:gd name="connsiteX8" fmla="*/ 246218 w 447847"/>
                    <a:gd name="connsiteY8" fmla="*/ 59395 h 404283"/>
                    <a:gd name="connsiteX9" fmla="*/ 271227 w 447847"/>
                    <a:gd name="connsiteY9" fmla="*/ 67210 h 404283"/>
                    <a:gd name="connsiteX10" fmla="*/ 279042 w 447847"/>
                    <a:gd name="connsiteY10" fmla="*/ 53143 h 404283"/>
                    <a:gd name="connsiteX11" fmla="*/ 293109 w 447847"/>
                    <a:gd name="connsiteY11" fmla="*/ 53143 h 404283"/>
                    <a:gd name="connsiteX12" fmla="*/ 325932 w 447847"/>
                    <a:gd name="connsiteY12" fmla="*/ 53143 h 404283"/>
                    <a:gd name="connsiteX13" fmla="*/ 347814 w 447847"/>
                    <a:gd name="connsiteY13" fmla="*/ 53143 h 404283"/>
                    <a:gd name="connsiteX14" fmla="*/ 358755 w 447847"/>
                    <a:gd name="connsiteY14" fmla="*/ 37512 h 404283"/>
                    <a:gd name="connsiteX15" fmla="*/ 369696 w 447847"/>
                    <a:gd name="connsiteY15" fmla="*/ 7815 h 404283"/>
                    <a:gd name="connsiteX16" fmla="*/ 394705 w 447847"/>
                    <a:gd name="connsiteY16" fmla="*/ 6252 h 404283"/>
                    <a:gd name="connsiteX17" fmla="*/ 404083 w 447847"/>
                    <a:gd name="connsiteY17" fmla="*/ 12504 h 404283"/>
                    <a:gd name="connsiteX18" fmla="*/ 419713 w 447847"/>
                    <a:gd name="connsiteY18" fmla="*/ 10941 h 404283"/>
                    <a:gd name="connsiteX19" fmla="*/ 433780 w 447847"/>
                    <a:gd name="connsiteY19" fmla="*/ 15630 h 404283"/>
                    <a:gd name="connsiteX20" fmla="*/ 447847 w 447847"/>
                    <a:gd name="connsiteY20" fmla="*/ 17193 h 404283"/>
                    <a:gd name="connsiteX21" fmla="*/ 435343 w 447847"/>
                    <a:gd name="connsiteY21" fmla="*/ 40638 h 404283"/>
                    <a:gd name="connsiteX22" fmla="*/ 435343 w 447847"/>
                    <a:gd name="connsiteY22" fmla="*/ 75025 h 404283"/>
                    <a:gd name="connsiteX23" fmla="*/ 446284 w 447847"/>
                    <a:gd name="connsiteY23" fmla="*/ 82840 h 404283"/>
                    <a:gd name="connsiteX24" fmla="*/ 436906 w 447847"/>
                    <a:gd name="connsiteY24" fmla="*/ 90655 h 404283"/>
                    <a:gd name="connsiteX25" fmla="*/ 435343 w 447847"/>
                    <a:gd name="connsiteY25" fmla="*/ 110974 h 404283"/>
                    <a:gd name="connsiteX26" fmla="*/ 421276 w 447847"/>
                    <a:gd name="connsiteY26" fmla="*/ 107848 h 404283"/>
                    <a:gd name="connsiteX27" fmla="*/ 415024 w 447847"/>
                    <a:gd name="connsiteY27" fmla="*/ 117226 h 404283"/>
                    <a:gd name="connsiteX28" fmla="*/ 408772 w 447847"/>
                    <a:gd name="connsiteY28" fmla="*/ 128167 h 404283"/>
                    <a:gd name="connsiteX29" fmla="*/ 391579 w 447847"/>
                    <a:gd name="connsiteY29" fmla="*/ 129730 h 404283"/>
                    <a:gd name="connsiteX30" fmla="*/ 391579 w 447847"/>
                    <a:gd name="connsiteY30" fmla="*/ 145360 h 404283"/>
                    <a:gd name="connsiteX31" fmla="*/ 369696 w 447847"/>
                    <a:gd name="connsiteY31" fmla="*/ 187562 h 404283"/>
                    <a:gd name="connsiteX32" fmla="*/ 347814 w 447847"/>
                    <a:gd name="connsiteY32" fmla="*/ 193814 h 404283"/>
                    <a:gd name="connsiteX33" fmla="*/ 341562 w 447847"/>
                    <a:gd name="connsiteY33" fmla="*/ 209444 h 404283"/>
                    <a:gd name="connsiteX34" fmla="*/ 341562 w 447847"/>
                    <a:gd name="connsiteY34" fmla="*/ 236015 h 404283"/>
                    <a:gd name="connsiteX35" fmla="*/ 357192 w 447847"/>
                    <a:gd name="connsiteY35" fmla="*/ 246956 h 404283"/>
                    <a:gd name="connsiteX36" fmla="*/ 361881 w 447847"/>
                    <a:gd name="connsiteY36" fmla="*/ 261023 h 404283"/>
                    <a:gd name="connsiteX37" fmla="*/ 344688 w 447847"/>
                    <a:gd name="connsiteY37" fmla="*/ 275090 h 404283"/>
                    <a:gd name="connsiteX38" fmla="*/ 324369 w 447847"/>
                    <a:gd name="connsiteY38" fmla="*/ 279779 h 404283"/>
                    <a:gd name="connsiteX39" fmla="*/ 322806 w 447847"/>
                    <a:gd name="connsiteY39" fmla="*/ 286031 h 404283"/>
                    <a:gd name="connsiteX40" fmla="*/ 336873 w 447847"/>
                    <a:gd name="connsiteY40" fmla="*/ 309476 h 404283"/>
                    <a:gd name="connsiteX41" fmla="*/ 317536 w 447847"/>
                    <a:gd name="connsiteY41" fmla="*/ 322368 h 404283"/>
                    <a:gd name="connsiteX42" fmla="*/ 91440 w 447847"/>
                    <a:gd name="connsiteY42" fmla="*/ 404283 h 404283"/>
                    <a:gd name="connsiteX0" fmla="*/ 0 w 447847"/>
                    <a:gd name="connsiteY0" fmla="*/ 312843 h 322368"/>
                    <a:gd name="connsiteX1" fmla="*/ 174625 w 447847"/>
                    <a:gd name="connsiteY1" fmla="*/ 23201 h 322368"/>
                    <a:gd name="connsiteX2" fmla="*/ 182135 w 447847"/>
                    <a:gd name="connsiteY2" fmla="*/ 17193 h 322368"/>
                    <a:gd name="connsiteX3" fmla="*/ 188387 w 447847"/>
                    <a:gd name="connsiteY3" fmla="*/ 7815 h 322368"/>
                    <a:gd name="connsiteX4" fmla="*/ 207143 w 447847"/>
                    <a:gd name="connsiteY4" fmla="*/ 0 h 322368"/>
                    <a:gd name="connsiteX5" fmla="*/ 219647 w 447847"/>
                    <a:gd name="connsiteY5" fmla="*/ 20319 h 322368"/>
                    <a:gd name="connsiteX6" fmla="*/ 233714 w 447847"/>
                    <a:gd name="connsiteY6" fmla="*/ 35949 h 322368"/>
                    <a:gd name="connsiteX7" fmla="*/ 225899 w 447847"/>
                    <a:gd name="connsiteY7" fmla="*/ 48453 h 322368"/>
                    <a:gd name="connsiteX8" fmla="*/ 246218 w 447847"/>
                    <a:gd name="connsiteY8" fmla="*/ 59395 h 322368"/>
                    <a:gd name="connsiteX9" fmla="*/ 271227 w 447847"/>
                    <a:gd name="connsiteY9" fmla="*/ 67210 h 322368"/>
                    <a:gd name="connsiteX10" fmla="*/ 279042 w 447847"/>
                    <a:gd name="connsiteY10" fmla="*/ 53143 h 322368"/>
                    <a:gd name="connsiteX11" fmla="*/ 293109 w 447847"/>
                    <a:gd name="connsiteY11" fmla="*/ 53143 h 322368"/>
                    <a:gd name="connsiteX12" fmla="*/ 325932 w 447847"/>
                    <a:gd name="connsiteY12" fmla="*/ 53143 h 322368"/>
                    <a:gd name="connsiteX13" fmla="*/ 347814 w 447847"/>
                    <a:gd name="connsiteY13" fmla="*/ 53143 h 322368"/>
                    <a:gd name="connsiteX14" fmla="*/ 358755 w 447847"/>
                    <a:gd name="connsiteY14" fmla="*/ 37512 h 322368"/>
                    <a:gd name="connsiteX15" fmla="*/ 369696 w 447847"/>
                    <a:gd name="connsiteY15" fmla="*/ 7815 h 322368"/>
                    <a:gd name="connsiteX16" fmla="*/ 394705 w 447847"/>
                    <a:gd name="connsiteY16" fmla="*/ 6252 h 322368"/>
                    <a:gd name="connsiteX17" fmla="*/ 404083 w 447847"/>
                    <a:gd name="connsiteY17" fmla="*/ 12504 h 322368"/>
                    <a:gd name="connsiteX18" fmla="*/ 419713 w 447847"/>
                    <a:gd name="connsiteY18" fmla="*/ 10941 h 322368"/>
                    <a:gd name="connsiteX19" fmla="*/ 433780 w 447847"/>
                    <a:gd name="connsiteY19" fmla="*/ 15630 h 322368"/>
                    <a:gd name="connsiteX20" fmla="*/ 447847 w 447847"/>
                    <a:gd name="connsiteY20" fmla="*/ 17193 h 322368"/>
                    <a:gd name="connsiteX21" fmla="*/ 435343 w 447847"/>
                    <a:gd name="connsiteY21" fmla="*/ 40638 h 322368"/>
                    <a:gd name="connsiteX22" fmla="*/ 435343 w 447847"/>
                    <a:gd name="connsiteY22" fmla="*/ 75025 h 322368"/>
                    <a:gd name="connsiteX23" fmla="*/ 446284 w 447847"/>
                    <a:gd name="connsiteY23" fmla="*/ 82840 h 322368"/>
                    <a:gd name="connsiteX24" fmla="*/ 436906 w 447847"/>
                    <a:gd name="connsiteY24" fmla="*/ 90655 h 322368"/>
                    <a:gd name="connsiteX25" fmla="*/ 435343 w 447847"/>
                    <a:gd name="connsiteY25" fmla="*/ 110974 h 322368"/>
                    <a:gd name="connsiteX26" fmla="*/ 421276 w 447847"/>
                    <a:gd name="connsiteY26" fmla="*/ 107848 h 322368"/>
                    <a:gd name="connsiteX27" fmla="*/ 415024 w 447847"/>
                    <a:gd name="connsiteY27" fmla="*/ 117226 h 322368"/>
                    <a:gd name="connsiteX28" fmla="*/ 408772 w 447847"/>
                    <a:gd name="connsiteY28" fmla="*/ 128167 h 322368"/>
                    <a:gd name="connsiteX29" fmla="*/ 391579 w 447847"/>
                    <a:gd name="connsiteY29" fmla="*/ 129730 h 322368"/>
                    <a:gd name="connsiteX30" fmla="*/ 391579 w 447847"/>
                    <a:gd name="connsiteY30" fmla="*/ 145360 h 322368"/>
                    <a:gd name="connsiteX31" fmla="*/ 369696 w 447847"/>
                    <a:gd name="connsiteY31" fmla="*/ 187562 h 322368"/>
                    <a:gd name="connsiteX32" fmla="*/ 347814 w 447847"/>
                    <a:gd name="connsiteY32" fmla="*/ 193814 h 322368"/>
                    <a:gd name="connsiteX33" fmla="*/ 341562 w 447847"/>
                    <a:gd name="connsiteY33" fmla="*/ 209444 h 322368"/>
                    <a:gd name="connsiteX34" fmla="*/ 341562 w 447847"/>
                    <a:gd name="connsiteY34" fmla="*/ 236015 h 322368"/>
                    <a:gd name="connsiteX35" fmla="*/ 357192 w 447847"/>
                    <a:gd name="connsiteY35" fmla="*/ 246956 h 322368"/>
                    <a:gd name="connsiteX36" fmla="*/ 361881 w 447847"/>
                    <a:gd name="connsiteY36" fmla="*/ 261023 h 322368"/>
                    <a:gd name="connsiteX37" fmla="*/ 344688 w 447847"/>
                    <a:gd name="connsiteY37" fmla="*/ 275090 h 322368"/>
                    <a:gd name="connsiteX38" fmla="*/ 324369 w 447847"/>
                    <a:gd name="connsiteY38" fmla="*/ 279779 h 322368"/>
                    <a:gd name="connsiteX39" fmla="*/ 322806 w 447847"/>
                    <a:gd name="connsiteY39" fmla="*/ 286031 h 322368"/>
                    <a:gd name="connsiteX40" fmla="*/ 336873 w 447847"/>
                    <a:gd name="connsiteY40" fmla="*/ 309476 h 322368"/>
                    <a:gd name="connsiteX41" fmla="*/ 317536 w 447847"/>
                    <a:gd name="connsiteY41" fmla="*/ 322368 h 322368"/>
                    <a:gd name="connsiteX0" fmla="*/ 0 w 273222"/>
                    <a:gd name="connsiteY0" fmla="*/ 23201 h 322368"/>
                    <a:gd name="connsiteX1" fmla="*/ 7510 w 273222"/>
                    <a:gd name="connsiteY1" fmla="*/ 17193 h 322368"/>
                    <a:gd name="connsiteX2" fmla="*/ 13762 w 273222"/>
                    <a:gd name="connsiteY2" fmla="*/ 7815 h 322368"/>
                    <a:gd name="connsiteX3" fmla="*/ 32518 w 273222"/>
                    <a:gd name="connsiteY3" fmla="*/ 0 h 322368"/>
                    <a:gd name="connsiteX4" fmla="*/ 45022 w 273222"/>
                    <a:gd name="connsiteY4" fmla="*/ 20319 h 322368"/>
                    <a:gd name="connsiteX5" fmla="*/ 59089 w 273222"/>
                    <a:gd name="connsiteY5" fmla="*/ 35949 h 322368"/>
                    <a:gd name="connsiteX6" fmla="*/ 51274 w 273222"/>
                    <a:gd name="connsiteY6" fmla="*/ 48453 h 322368"/>
                    <a:gd name="connsiteX7" fmla="*/ 71593 w 273222"/>
                    <a:gd name="connsiteY7" fmla="*/ 59395 h 322368"/>
                    <a:gd name="connsiteX8" fmla="*/ 96602 w 273222"/>
                    <a:gd name="connsiteY8" fmla="*/ 67210 h 322368"/>
                    <a:gd name="connsiteX9" fmla="*/ 104417 w 273222"/>
                    <a:gd name="connsiteY9" fmla="*/ 53143 h 322368"/>
                    <a:gd name="connsiteX10" fmla="*/ 118484 w 273222"/>
                    <a:gd name="connsiteY10" fmla="*/ 53143 h 322368"/>
                    <a:gd name="connsiteX11" fmla="*/ 151307 w 273222"/>
                    <a:gd name="connsiteY11" fmla="*/ 53143 h 322368"/>
                    <a:gd name="connsiteX12" fmla="*/ 173189 w 273222"/>
                    <a:gd name="connsiteY12" fmla="*/ 53143 h 322368"/>
                    <a:gd name="connsiteX13" fmla="*/ 184130 w 273222"/>
                    <a:gd name="connsiteY13" fmla="*/ 37512 h 322368"/>
                    <a:gd name="connsiteX14" fmla="*/ 195071 w 273222"/>
                    <a:gd name="connsiteY14" fmla="*/ 7815 h 322368"/>
                    <a:gd name="connsiteX15" fmla="*/ 220080 w 273222"/>
                    <a:gd name="connsiteY15" fmla="*/ 6252 h 322368"/>
                    <a:gd name="connsiteX16" fmla="*/ 229458 w 273222"/>
                    <a:gd name="connsiteY16" fmla="*/ 12504 h 322368"/>
                    <a:gd name="connsiteX17" fmla="*/ 245088 w 273222"/>
                    <a:gd name="connsiteY17" fmla="*/ 10941 h 322368"/>
                    <a:gd name="connsiteX18" fmla="*/ 259155 w 273222"/>
                    <a:gd name="connsiteY18" fmla="*/ 15630 h 322368"/>
                    <a:gd name="connsiteX19" fmla="*/ 273222 w 273222"/>
                    <a:gd name="connsiteY19" fmla="*/ 17193 h 322368"/>
                    <a:gd name="connsiteX20" fmla="*/ 260718 w 273222"/>
                    <a:gd name="connsiteY20" fmla="*/ 40638 h 322368"/>
                    <a:gd name="connsiteX21" fmla="*/ 260718 w 273222"/>
                    <a:gd name="connsiteY21" fmla="*/ 75025 h 322368"/>
                    <a:gd name="connsiteX22" fmla="*/ 271659 w 273222"/>
                    <a:gd name="connsiteY22" fmla="*/ 82840 h 322368"/>
                    <a:gd name="connsiteX23" fmla="*/ 262281 w 273222"/>
                    <a:gd name="connsiteY23" fmla="*/ 90655 h 322368"/>
                    <a:gd name="connsiteX24" fmla="*/ 260718 w 273222"/>
                    <a:gd name="connsiteY24" fmla="*/ 110974 h 322368"/>
                    <a:gd name="connsiteX25" fmla="*/ 246651 w 273222"/>
                    <a:gd name="connsiteY25" fmla="*/ 107848 h 322368"/>
                    <a:gd name="connsiteX26" fmla="*/ 240399 w 273222"/>
                    <a:gd name="connsiteY26" fmla="*/ 117226 h 322368"/>
                    <a:gd name="connsiteX27" fmla="*/ 234147 w 273222"/>
                    <a:gd name="connsiteY27" fmla="*/ 128167 h 322368"/>
                    <a:gd name="connsiteX28" fmla="*/ 216954 w 273222"/>
                    <a:gd name="connsiteY28" fmla="*/ 129730 h 322368"/>
                    <a:gd name="connsiteX29" fmla="*/ 216954 w 273222"/>
                    <a:gd name="connsiteY29" fmla="*/ 145360 h 322368"/>
                    <a:gd name="connsiteX30" fmla="*/ 195071 w 273222"/>
                    <a:gd name="connsiteY30" fmla="*/ 187562 h 322368"/>
                    <a:gd name="connsiteX31" fmla="*/ 173189 w 273222"/>
                    <a:gd name="connsiteY31" fmla="*/ 193814 h 322368"/>
                    <a:gd name="connsiteX32" fmla="*/ 166937 w 273222"/>
                    <a:gd name="connsiteY32" fmla="*/ 209444 h 322368"/>
                    <a:gd name="connsiteX33" fmla="*/ 166937 w 273222"/>
                    <a:gd name="connsiteY33" fmla="*/ 236015 h 322368"/>
                    <a:gd name="connsiteX34" fmla="*/ 182567 w 273222"/>
                    <a:gd name="connsiteY34" fmla="*/ 246956 h 322368"/>
                    <a:gd name="connsiteX35" fmla="*/ 187256 w 273222"/>
                    <a:gd name="connsiteY35" fmla="*/ 261023 h 322368"/>
                    <a:gd name="connsiteX36" fmla="*/ 170063 w 273222"/>
                    <a:gd name="connsiteY36" fmla="*/ 275090 h 322368"/>
                    <a:gd name="connsiteX37" fmla="*/ 149744 w 273222"/>
                    <a:gd name="connsiteY37" fmla="*/ 279779 h 322368"/>
                    <a:gd name="connsiteX38" fmla="*/ 148181 w 273222"/>
                    <a:gd name="connsiteY38" fmla="*/ 286031 h 322368"/>
                    <a:gd name="connsiteX39" fmla="*/ 162248 w 273222"/>
                    <a:gd name="connsiteY39" fmla="*/ 309476 h 322368"/>
                    <a:gd name="connsiteX40" fmla="*/ 142911 w 273222"/>
                    <a:gd name="connsiteY40" fmla="*/ 322368 h 3223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273222" h="322368">
                      <a:moveTo>
                        <a:pt x="0" y="23201"/>
                      </a:moveTo>
                      <a:lnTo>
                        <a:pt x="7510" y="17193"/>
                      </a:lnTo>
                      <a:lnTo>
                        <a:pt x="13762" y="7815"/>
                      </a:lnTo>
                      <a:lnTo>
                        <a:pt x="32518" y="0"/>
                      </a:lnTo>
                      <a:lnTo>
                        <a:pt x="45022" y="20319"/>
                      </a:lnTo>
                      <a:lnTo>
                        <a:pt x="59089" y="35949"/>
                      </a:lnTo>
                      <a:lnTo>
                        <a:pt x="51274" y="48453"/>
                      </a:lnTo>
                      <a:lnTo>
                        <a:pt x="71593" y="59395"/>
                      </a:lnTo>
                      <a:lnTo>
                        <a:pt x="96602" y="67210"/>
                      </a:lnTo>
                      <a:lnTo>
                        <a:pt x="104417" y="53143"/>
                      </a:lnTo>
                      <a:lnTo>
                        <a:pt x="118484" y="53143"/>
                      </a:lnTo>
                      <a:lnTo>
                        <a:pt x="151307" y="53143"/>
                      </a:lnTo>
                      <a:lnTo>
                        <a:pt x="173189" y="53143"/>
                      </a:lnTo>
                      <a:lnTo>
                        <a:pt x="184130" y="37512"/>
                      </a:lnTo>
                      <a:lnTo>
                        <a:pt x="195071" y="7815"/>
                      </a:lnTo>
                      <a:lnTo>
                        <a:pt x="220080" y="6252"/>
                      </a:lnTo>
                      <a:lnTo>
                        <a:pt x="229458" y="12504"/>
                      </a:lnTo>
                      <a:lnTo>
                        <a:pt x="245088" y="10941"/>
                      </a:lnTo>
                      <a:lnTo>
                        <a:pt x="259155" y="15630"/>
                      </a:lnTo>
                      <a:lnTo>
                        <a:pt x="273222" y="17193"/>
                      </a:lnTo>
                      <a:lnTo>
                        <a:pt x="260718" y="40638"/>
                      </a:lnTo>
                      <a:lnTo>
                        <a:pt x="260718" y="75025"/>
                      </a:lnTo>
                      <a:lnTo>
                        <a:pt x="271659" y="82840"/>
                      </a:lnTo>
                      <a:lnTo>
                        <a:pt x="262281" y="90655"/>
                      </a:lnTo>
                      <a:lnTo>
                        <a:pt x="260718" y="110974"/>
                      </a:lnTo>
                      <a:lnTo>
                        <a:pt x="246651" y="107848"/>
                      </a:lnTo>
                      <a:lnTo>
                        <a:pt x="240399" y="117226"/>
                      </a:lnTo>
                      <a:lnTo>
                        <a:pt x="234147" y="128167"/>
                      </a:lnTo>
                      <a:lnTo>
                        <a:pt x="216954" y="129730"/>
                      </a:lnTo>
                      <a:lnTo>
                        <a:pt x="216954" y="145360"/>
                      </a:lnTo>
                      <a:lnTo>
                        <a:pt x="195071" y="187562"/>
                      </a:lnTo>
                      <a:lnTo>
                        <a:pt x="173189" y="193814"/>
                      </a:lnTo>
                      <a:lnTo>
                        <a:pt x="166937" y="209444"/>
                      </a:lnTo>
                      <a:lnTo>
                        <a:pt x="166937" y="236015"/>
                      </a:lnTo>
                      <a:lnTo>
                        <a:pt x="182567" y="246956"/>
                      </a:lnTo>
                      <a:lnTo>
                        <a:pt x="187256" y="261023"/>
                      </a:lnTo>
                      <a:lnTo>
                        <a:pt x="170063" y="275090"/>
                      </a:lnTo>
                      <a:lnTo>
                        <a:pt x="149744" y="279779"/>
                      </a:lnTo>
                      <a:lnTo>
                        <a:pt x="148181" y="286031"/>
                      </a:lnTo>
                      <a:lnTo>
                        <a:pt x="162248" y="309476"/>
                      </a:lnTo>
                      <a:lnTo>
                        <a:pt x="142911" y="322368"/>
                      </a:ln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642" name="フリーフォーム: 図形 641">
                <a:extLst>
                  <a:ext uri="{FF2B5EF4-FFF2-40B4-BE49-F238E27FC236}">
                    <a16:creationId xmlns:a16="http://schemas.microsoft.com/office/drawing/2014/main" id="{0DC8AA2F-1BF1-0EA0-B0C3-1BA8C6FC13E4}"/>
                  </a:ext>
                </a:extLst>
              </p:cNvPr>
              <p:cNvSpPr/>
              <p:nvPr/>
            </p:nvSpPr>
            <p:spPr>
              <a:xfrm>
                <a:off x="2940986" y="2063226"/>
                <a:ext cx="448531" cy="689960"/>
              </a:xfrm>
              <a:custGeom>
                <a:avLst/>
                <a:gdLst>
                  <a:gd name="connsiteX0" fmla="*/ 375123 w 448531"/>
                  <a:gd name="connsiteY0" fmla="*/ 0 h 689960"/>
                  <a:gd name="connsiteX1" fmla="*/ 380333 w 448531"/>
                  <a:gd name="connsiteY1" fmla="*/ 24748 h 689960"/>
                  <a:gd name="connsiteX2" fmla="*/ 379030 w 448531"/>
                  <a:gd name="connsiteY2" fmla="*/ 40378 h 689960"/>
                  <a:gd name="connsiteX3" fmla="*/ 386845 w 448531"/>
                  <a:gd name="connsiteY3" fmla="*/ 80756 h 689960"/>
                  <a:gd name="connsiteX4" fmla="*/ 393358 w 448531"/>
                  <a:gd name="connsiteY4" fmla="*/ 89873 h 689960"/>
                  <a:gd name="connsiteX5" fmla="*/ 406383 w 448531"/>
                  <a:gd name="connsiteY5" fmla="*/ 82058 h 689960"/>
                  <a:gd name="connsiteX6" fmla="*/ 418105 w 448531"/>
                  <a:gd name="connsiteY6" fmla="*/ 93781 h 689960"/>
                  <a:gd name="connsiteX7" fmla="*/ 418105 w 448531"/>
                  <a:gd name="connsiteY7" fmla="*/ 121134 h 689960"/>
                  <a:gd name="connsiteX8" fmla="*/ 403778 w 448531"/>
                  <a:gd name="connsiteY8" fmla="*/ 131554 h 689960"/>
                  <a:gd name="connsiteX9" fmla="*/ 394660 w 448531"/>
                  <a:gd name="connsiteY9" fmla="*/ 123739 h 689960"/>
                  <a:gd name="connsiteX10" fmla="*/ 373820 w 448531"/>
                  <a:gd name="connsiteY10" fmla="*/ 127646 h 689960"/>
                  <a:gd name="connsiteX11" fmla="*/ 363400 w 448531"/>
                  <a:gd name="connsiteY11" fmla="*/ 135461 h 689960"/>
                  <a:gd name="connsiteX12" fmla="*/ 366005 w 448531"/>
                  <a:gd name="connsiteY12" fmla="*/ 149789 h 689960"/>
                  <a:gd name="connsiteX13" fmla="*/ 359493 w 448531"/>
                  <a:gd name="connsiteY13" fmla="*/ 157604 h 689960"/>
                  <a:gd name="connsiteX14" fmla="*/ 346467 w 448531"/>
                  <a:gd name="connsiteY14" fmla="*/ 169327 h 689960"/>
                  <a:gd name="connsiteX15" fmla="*/ 342560 w 448531"/>
                  <a:gd name="connsiteY15" fmla="*/ 179747 h 689960"/>
                  <a:gd name="connsiteX16" fmla="*/ 334745 w 448531"/>
                  <a:gd name="connsiteY16" fmla="*/ 182352 h 689960"/>
                  <a:gd name="connsiteX17" fmla="*/ 325627 w 448531"/>
                  <a:gd name="connsiteY17" fmla="*/ 208402 h 689960"/>
                  <a:gd name="connsiteX18" fmla="*/ 306090 w 448531"/>
                  <a:gd name="connsiteY18" fmla="*/ 216217 h 689960"/>
                  <a:gd name="connsiteX19" fmla="*/ 304787 w 448531"/>
                  <a:gd name="connsiteY19" fmla="*/ 235755 h 689960"/>
                  <a:gd name="connsiteX20" fmla="*/ 339955 w 448531"/>
                  <a:gd name="connsiteY20" fmla="*/ 267015 h 689960"/>
                  <a:gd name="connsiteX21" fmla="*/ 336047 w 448531"/>
                  <a:gd name="connsiteY21" fmla="*/ 282645 h 689960"/>
                  <a:gd name="connsiteX22" fmla="*/ 355585 w 448531"/>
                  <a:gd name="connsiteY22" fmla="*/ 285250 h 689960"/>
                  <a:gd name="connsiteX23" fmla="*/ 366005 w 448531"/>
                  <a:gd name="connsiteY23" fmla="*/ 307393 h 689960"/>
                  <a:gd name="connsiteX24" fmla="*/ 366005 w 448531"/>
                  <a:gd name="connsiteY24" fmla="*/ 332140 h 689960"/>
                  <a:gd name="connsiteX25" fmla="*/ 354283 w 448531"/>
                  <a:gd name="connsiteY25" fmla="*/ 334745 h 689960"/>
                  <a:gd name="connsiteX26" fmla="*/ 345165 w 448531"/>
                  <a:gd name="connsiteY26" fmla="*/ 367308 h 689960"/>
                  <a:gd name="connsiteX27" fmla="*/ 356888 w 448531"/>
                  <a:gd name="connsiteY27" fmla="*/ 377728 h 689960"/>
                  <a:gd name="connsiteX28" fmla="*/ 359493 w 448531"/>
                  <a:gd name="connsiteY28" fmla="*/ 394661 h 689960"/>
                  <a:gd name="connsiteX29" fmla="*/ 377728 w 448531"/>
                  <a:gd name="connsiteY29" fmla="*/ 382938 h 689960"/>
                  <a:gd name="connsiteX30" fmla="*/ 386845 w 448531"/>
                  <a:gd name="connsiteY30" fmla="*/ 368611 h 689960"/>
                  <a:gd name="connsiteX31" fmla="*/ 414198 w 448531"/>
                  <a:gd name="connsiteY31" fmla="*/ 368611 h 689960"/>
                  <a:gd name="connsiteX32" fmla="*/ 437643 w 448531"/>
                  <a:gd name="connsiteY32" fmla="*/ 376426 h 689960"/>
                  <a:gd name="connsiteX33" fmla="*/ 448531 w 448531"/>
                  <a:gd name="connsiteY33" fmla="*/ 374870 h 689960"/>
                  <a:gd name="connsiteX34" fmla="*/ 448531 w 448531"/>
                  <a:gd name="connsiteY34" fmla="*/ 689960 h 689960"/>
                  <a:gd name="connsiteX35" fmla="*/ 437643 w 448531"/>
                  <a:gd name="connsiteY35" fmla="*/ 685121 h 689960"/>
                  <a:gd name="connsiteX36" fmla="*/ 411593 w 448531"/>
                  <a:gd name="connsiteY36" fmla="*/ 683818 h 689960"/>
                  <a:gd name="connsiteX37" fmla="*/ 405080 w 448531"/>
                  <a:gd name="connsiteY37" fmla="*/ 682516 h 689960"/>
                  <a:gd name="connsiteX38" fmla="*/ 379030 w 448531"/>
                  <a:gd name="connsiteY38" fmla="*/ 672096 h 689960"/>
                  <a:gd name="connsiteX39" fmla="*/ 354283 w 448531"/>
                  <a:gd name="connsiteY39" fmla="*/ 666886 h 689960"/>
                  <a:gd name="connsiteX40" fmla="*/ 321720 w 448531"/>
                  <a:gd name="connsiteY40" fmla="*/ 659071 h 689960"/>
                  <a:gd name="connsiteX41" fmla="*/ 303485 w 448531"/>
                  <a:gd name="connsiteY41" fmla="*/ 657768 h 689960"/>
                  <a:gd name="connsiteX42" fmla="*/ 267014 w 448531"/>
                  <a:gd name="connsiteY42" fmla="*/ 634323 h 689960"/>
                  <a:gd name="connsiteX43" fmla="*/ 255292 w 448531"/>
                  <a:gd name="connsiteY43" fmla="*/ 634323 h 689960"/>
                  <a:gd name="connsiteX44" fmla="*/ 211007 w 448531"/>
                  <a:gd name="connsiteY44" fmla="*/ 601760 h 689960"/>
                  <a:gd name="connsiteX45" fmla="*/ 204494 w 448531"/>
                  <a:gd name="connsiteY45" fmla="*/ 560080 h 689960"/>
                  <a:gd name="connsiteX46" fmla="*/ 174536 w 448531"/>
                  <a:gd name="connsiteY46" fmla="*/ 544450 h 689960"/>
                  <a:gd name="connsiteX47" fmla="*/ 177141 w 448531"/>
                  <a:gd name="connsiteY47" fmla="*/ 537937 h 689960"/>
                  <a:gd name="connsiteX48" fmla="*/ 183654 w 448531"/>
                  <a:gd name="connsiteY48" fmla="*/ 528820 h 689960"/>
                  <a:gd name="connsiteX49" fmla="*/ 201889 w 448531"/>
                  <a:gd name="connsiteY49" fmla="*/ 527517 h 689960"/>
                  <a:gd name="connsiteX50" fmla="*/ 205797 w 448531"/>
                  <a:gd name="connsiteY50" fmla="*/ 507979 h 689960"/>
                  <a:gd name="connsiteX51" fmla="*/ 201889 w 448531"/>
                  <a:gd name="connsiteY51" fmla="*/ 502769 h 689960"/>
                  <a:gd name="connsiteX52" fmla="*/ 184956 w 448531"/>
                  <a:gd name="connsiteY52" fmla="*/ 496257 h 689960"/>
                  <a:gd name="connsiteX53" fmla="*/ 183654 w 448531"/>
                  <a:gd name="connsiteY53" fmla="*/ 483232 h 689960"/>
                  <a:gd name="connsiteX54" fmla="*/ 165419 w 448531"/>
                  <a:gd name="connsiteY54" fmla="*/ 483232 h 689960"/>
                  <a:gd name="connsiteX55" fmla="*/ 162814 w 448531"/>
                  <a:gd name="connsiteY55" fmla="*/ 472812 h 689960"/>
                  <a:gd name="connsiteX56" fmla="*/ 125041 w 448531"/>
                  <a:gd name="connsiteY56" fmla="*/ 451971 h 689960"/>
                  <a:gd name="connsiteX57" fmla="*/ 110713 w 448531"/>
                  <a:gd name="connsiteY57" fmla="*/ 453274 h 689960"/>
                  <a:gd name="connsiteX58" fmla="*/ 106806 w 448531"/>
                  <a:gd name="connsiteY58" fmla="*/ 444156 h 689960"/>
                  <a:gd name="connsiteX59" fmla="*/ 69033 w 448531"/>
                  <a:gd name="connsiteY59" fmla="*/ 415501 h 689960"/>
                  <a:gd name="connsiteX60" fmla="*/ 49495 w 448531"/>
                  <a:gd name="connsiteY60" fmla="*/ 380333 h 689960"/>
                  <a:gd name="connsiteX61" fmla="*/ 0 w 448531"/>
                  <a:gd name="connsiteY61" fmla="*/ 382938 h 689960"/>
                  <a:gd name="connsiteX62" fmla="*/ 2605 w 448531"/>
                  <a:gd name="connsiteY62" fmla="*/ 371216 h 689960"/>
                  <a:gd name="connsiteX63" fmla="*/ 2605 w 448531"/>
                  <a:gd name="connsiteY63" fmla="*/ 363401 h 689960"/>
                  <a:gd name="connsiteX64" fmla="*/ 9118 w 448531"/>
                  <a:gd name="connsiteY64" fmla="*/ 358191 h 689960"/>
                  <a:gd name="connsiteX65" fmla="*/ 15630 w 448531"/>
                  <a:gd name="connsiteY65" fmla="*/ 339955 h 689960"/>
                  <a:gd name="connsiteX66" fmla="*/ 28655 w 448531"/>
                  <a:gd name="connsiteY66" fmla="*/ 326930 h 689960"/>
                  <a:gd name="connsiteX67" fmla="*/ 10420 w 448531"/>
                  <a:gd name="connsiteY67" fmla="*/ 316510 h 689960"/>
                  <a:gd name="connsiteX68" fmla="*/ 24748 w 448531"/>
                  <a:gd name="connsiteY68" fmla="*/ 294368 h 689960"/>
                  <a:gd name="connsiteX69" fmla="*/ 53403 w 448531"/>
                  <a:gd name="connsiteY69" fmla="*/ 289158 h 689960"/>
                  <a:gd name="connsiteX70" fmla="*/ 63823 w 448531"/>
                  <a:gd name="connsiteY70" fmla="*/ 269620 h 689960"/>
                  <a:gd name="connsiteX71" fmla="*/ 57311 w 448531"/>
                  <a:gd name="connsiteY71" fmla="*/ 260502 h 689960"/>
                  <a:gd name="connsiteX72" fmla="*/ 49495 w 448531"/>
                  <a:gd name="connsiteY72" fmla="*/ 244872 h 689960"/>
                  <a:gd name="connsiteX73" fmla="*/ 18235 w 448531"/>
                  <a:gd name="connsiteY73" fmla="*/ 239662 h 689960"/>
                  <a:gd name="connsiteX74" fmla="*/ 26050 w 448531"/>
                  <a:gd name="connsiteY74" fmla="*/ 227940 h 689960"/>
                  <a:gd name="connsiteX75" fmla="*/ 53403 w 448531"/>
                  <a:gd name="connsiteY75" fmla="*/ 207099 h 689960"/>
                  <a:gd name="connsiteX76" fmla="*/ 44285 w 448531"/>
                  <a:gd name="connsiteY76" fmla="*/ 184957 h 689960"/>
                  <a:gd name="connsiteX77" fmla="*/ 70336 w 448531"/>
                  <a:gd name="connsiteY77" fmla="*/ 190167 h 689960"/>
                  <a:gd name="connsiteX78" fmla="*/ 83361 w 448531"/>
                  <a:gd name="connsiteY78" fmla="*/ 183654 h 689960"/>
                  <a:gd name="connsiteX79" fmla="*/ 76848 w 448531"/>
                  <a:gd name="connsiteY79" fmla="*/ 174537 h 689960"/>
                  <a:gd name="connsiteX80" fmla="*/ 82058 w 448531"/>
                  <a:gd name="connsiteY80" fmla="*/ 169327 h 689960"/>
                  <a:gd name="connsiteX81" fmla="*/ 78151 w 448531"/>
                  <a:gd name="connsiteY81" fmla="*/ 156301 h 689960"/>
                  <a:gd name="connsiteX82" fmla="*/ 52100 w 448531"/>
                  <a:gd name="connsiteY82" fmla="*/ 144579 h 689960"/>
                  <a:gd name="connsiteX83" fmla="*/ 53403 w 448531"/>
                  <a:gd name="connsiteY83" fmla="*/ 128949 h 689960"/>
                  <a:gd name="connsiteX84" fmla="*/ 42983 w 448531"/>
                  <a:gd name="connsiteY84" fmla="*/ 112016 h 689960"/>
                  <a:gd name="connsiteX85" fmla="*/ 29958 w 448531"/>
                  <a:gd name="connsiteY85" fmla="*/ 100293 h 689960"/>
                  <a:gd name="connsiteX86" fmla="*/ 5210 w 448531"/>
                  <a:gd name="connsiteY86" fmla="*/ 84663 h 689960"/>
                  <a:gd name="connsiteX87" fmla="*/ 11723 w 448531"/>
                  <a:gd name="connsiteY87" fmla="*/ 59916 h 689960"/>
                  <a:gd name="connsiteX88" fmla="*/ 24748 w 448531"/>
                  <a:gd name="connsiteY88" fmla="*/ 52101 h 689960"/>
                  <a:gd name="connsiteX89" fmla="*/ 27353 w 448531"/>
                  <a:gd name="connsiteY89" fmla="*/ 71638 h 689960"/>
                  <a:gd name="connsiteX90" fmla="*/ 48193 w 448531"/>
                  <a:gd name="connsiteY90" fmla="*/ 80756 h 689960"/>
                  <a:gd name="connsiteX91" fmla="*/ 63823 w 448531"/>
                  <a:gd name="connsiteY91" fmla="*/ 78151 h 689960"/>
                  <a:gd name="connsiteX92" fmla="*/ 78151 w 448531"/>
                  <a:gd name="connsiteY92" fmla="*/ 84663 h 689960"/>
                  <a:gd name="connsiteX93" fmla="*/ 96386 w 448531"/>
                  <a:gd name="connsiteY93" fmla="*/ 72941 h 689960"/>
                  <a:gd name="connsiteX94" fmla="*/ 101596 w 448531"/>
                  <a:gd name="connsiteY94" fmla="*/ 59916 h 689960"/>
                  <a:gd name="connsiteX95" fmla="*/ 112016 w 448531"/>
                  <a:gd name="connsiteY95" fmla="*/ 61218 h 689960"/>
                  <a:gd name="connsiteX96" fmla="*/ 149789 w 448531"/>
                  <a:gd name="connsiteY96" fmla="*/ 62521 h 689960"/>
                  <a:gd name="connsiteX97" fmla="*/ 166721 w 448531"/>
                  <a:gd name="connsiteY97" fmla="*/ 54706 h 689960"/>
                  <a:gd name="connsiteX98" fmla="*/ 182351 w 448531"/>
                  <a:gd name="connsiteY98" fmla="*/ 42983 h 689960"/>
                  <a:gd name="connsiteX99" fmla="*/ 224032 w 448531"/>
                  <a:gd name="connsiteY99" fmla="*/ 37773 h 689960"/>
                  <a:gd name="connsiteX100" fmla="*/ 227939 w 448531"/>
                  <a:gd name="connsiteY100" fmla="*/ 29958 h 689960"/>
                  <a:gd name="connsiteX101" fmla="*/ 252687 w 448531"/>
                  <a:gd name="connsiteY101" fmla="*/ 27353 h 689960"/>
                  <a:gd name="connsiteX102" fmla="*/ 269619 w 448531"/>
                  <a:gd name="connsiteY102" fmla="*/ 19538 h 689960"/>
                  <a:gd name="connsiteX103" fmla="*/ 277434 w 448531"/>
                  <a:gd name="connsiteY103" fmla="*/ 27353 h 689960"/>
                  <a:gd name="connsiteX104" fmla="*/ 280040 w 448531"/>
                  <a:gd name="connsiteY104" fmla="*/ 41680 h 689960"/>
                  <a:gd name="connsiteX105" fmla="*/ 304787 w 448531"/>
                  <a:gd name="connsiteY105" fmla="*/ 22143 h 689960"/>
                  <a:gd name="connsiteX106" fmla="*/ 317812 w 448531"/>
                  <a:gd name="connsiteY106" fmla="*/ 7815 h 689960"/>
                  <a:gd name="connsiteX107" fmla="*/ 375123 w 448531"/>
                  <a:gd name="connsiteY107" fmla="*/ 0 h 689960"/>
                  <a:gd name="connsiteX0" fmla="*/ 375123 w 909495"/>
                  <a:gd name="connsiteY0" fmla="*/ 0 h 689960"/>
                  <a:gd name="connsiteX1" fmla="*/ 380333 w 909495"/>
                  <a:gd name="connsiteY1" fmla="*/ 24748 h 689960"/>
                  <a:gd name="connsiteX2" fmla="*/ 379030 w 909495"/>
                  <a:gd name="connsiteY2" fmla="*/ 40378 h 689960"/>
                  <a:gd name="connsiteX3" fmla="*/ 386845 w 909495"/>
                  <a:gd name="connsiteY3" fmla="*/ 80756 h 689960"/>
                  <a:gd name="connsiteX4" fmla="*/ 393358 w 909495"/>
                  <a:gd name="connsiteY4" fmla="*/ 89873 h 689960"/>
                  <a:gd name="connsiteX5" fmla="*/ 406383 w 909495"/>
                  <a:gd name="connsiteY5" fmla="*/ 82058 h 689960"/>
                  <a:gd name="connsiteX6" fmla="*/ 418105 w 909495"/>
                  <a:gd name="connsiteY6" fmla="*/ 93781 h 689960"/>
                  <a:gd name="connsiteX7" fmla="*/ 418105 w 909495"/>
                  <a:gd name="connsiteY7" fmla="*/ 121134 h 689960"/>
                  <a:gd name="connsiteX8" fmla="*/ 403778 w 909495"/>
                  <a:gd name="connsiteY8" fmla="*/ 131554 h 689960"/>
                  <a:gd name="connsiteX9" fmla="*/ 394660 w 909495"/>
                  <a:gd name="connsiteY9" fmla="*/ 123739 h 689960"/>
                  <a:gd name="connsiteX10" fmla="*/ 373820 w 909495"/>
                  <a:gd name="connsiteY10" fmla="*/ 127646 h 689960"/>
                  <a:gd name="connsiteX11" fmla="*/ 363400 w 909495"/>
                  <a:gd name="connsiteY11" fmla="*/ 135461 h 689960"/>
                  <a:gd name="connsiteX12" fmla="*/ 366005 w 909495"/>
                  <a:gd name="connsiteY12" fmla="*/ 149789 h 689960"/>
                  <a:gd name="connsiteX13" fmla="*/ 359493 w 909495"/>
                  <a:gd name="connsiteY13" fmla="*/ 157604 h 689960"/>
                  <a:gd name="connsiteX14" fmla="*/ 346467 w 909495"/>
                  <a:gd name="connsiteY14" fmla="*/ 169327 h 689960"/>
                  <a:gd name="connsiteX15" fmla="*/ 342560 w 909495"/>
                  <a:gd name="connsiteY15" fmla="*/ 179747 h 689960"/>
                  <a:gd name="connsiteX16" fmla="*/ 334745 w 909495"/>
                  <a:gd name="connsiteY16" fmla="*/ 182352 h 689960"/>
                  <a:gd name="connsiteX17" fmla="*/ 325627 w 909495"/>
                  <a:gd name="connsiteY17" fmla="*/ 208402 h 689960"/>
                  <a:gd name="connsiteX18" fmla="*/ 306090 w 909495"/>
                  <a:gd name="connsiteY18" fmla="*/ 216217 h 689960"/>
                  <a:gd name="connsiteX19" fmla="*/ 304787 w 909495"/>
                  <a:gd name="connsiteY19" fmla="*/ 235755 h 689960"/>
                  <a:gd name="connsiteX20" fmla="*/ 339955 w 909495"/>
                  <a:gd name="connsiteY20" fmla="*/ 267015 h 689960"/>
                  <a:gd name="connsiteX21" fmla="*/ 336047 w 909495"/>
                  <a:gd name="connsiteY21" fmla="*/ 282645 h 689960"/>
                  <a:gd name="connsiteX22" fmla="*/ 355585 w 909495"/>
                  <a:gd name="connsiteY22" fmla="*/ 285250 h 689960"/>
                  <a:gd name="connsiteX23" fmla="*/ 366005 w 909495"/>
                  <a:gd name="connsiteY23" fmla="*/ 307393 h 689960"/>
                  <a:gd name="connsiteX24" fmla="*/ 366005 w 909495"/>
                  <a:gd name="connsiteY24" fmla="*/ 332140 h 689960"/>
                  <a:gd name="connsiteX25" fmla="*/ 354283 w 909495"/>
                  <a:gd name="connsiteY25" fmla="*/ 334745 h 689960"/>
                  <a:gd name="connsiteX26" fmla="*/ 345165 w 909495"/>
                  <a:gd name="connsiteY26" fmla="*/ 367308 h 689960"/>
                  <a:gd name="connsiteX27" fmla="*/ 356888 w 909495"/>
                  <a:gd name="connsiteY27" fmla="*/ 377728 h 689960"/>
                  <a:gd name="connsiteX28" fmla="*/ 359493 w 909495"/>
                  <a:gd name="connsiteY28" fmla="*/ 394661 h 689960"/>
                  <a:gd name="connsiteX29" fmla="*/ 377728 w 909495"/>
                  <a:gd name="connsiteY29" fmla="*/ 382938 h 689960"/>
                  <a:gd name="connsiteX30" fmla="*/ 386845 w 909495"/>
                  <a:gd name="connsiteY30" fmla="*/ 368611 h 689960"/>
                  <a:gd name="connsiteX31" fmla="*/ 414198 w 909495"/>
                  <a:gd name="connsiteY31" fmla="*/ 368611 h 689960"/>
                  <a:gd name="connsiteX32" fmla="*/ 437643 w 909495"/>
                  <a:gd name="connsiteY32" fmla="*/ 376426 h 689960"/>
                  <a:gd name="connsiteX33" fmla="*/ 448531 w 909495"/>
                  <a:gd name="connsiteY33" fmla="*/ 374870 h 689960"/>
                  <a:gd name="connsiteX34" fmla="*/ 909495 w 909495"/>
                  <a:gd name="connsiteY34" fmla="*/ 484712 h 689960"/>
                  <a:gd name="connsiteX35" fmla="*/ 448531 w 909495"/>
                  <a:gd name="connsiteY35" fmla="*/ 689960 h 689960"/>
                  <a:gd name="connsiteX36" fmla="*/ 437643 w 909495"/>
                  <a:gd name="connsiteY36" fmla="*/ 685121 h 689960"/>
                  <a:gd name="connsiteX37" fmla="*/ 411593 w 909495"/>
                  <a:gd name="connsiteY37" fmla="*/ 683818 h 689960"/>
                  <a:gd name="connsiteX38" fmla="*/ 405080 w 909495"/>
                  <a:gd name="connsiteY38" fmla="*/ 682516 h 689960"/>
                  <a:gd name="connsiteX39" fmla="*/ 379030 w 909495"/>
                  <a:gd name="connsiteY39" fmla="*/ 672096 h 689960"/>
                  <a:gd name="connsiteX40" fmla="*/ 354283 w 909495"/>
                  <a:gd name="connsiteY40" fmla="*/ 666886 h 689960"/>
                  <a:gd name="connsiteX41" fmla="*/ 321720 w 909495"/>
                  <a:gd name="connsiteY41" fmla="*/ 659071 h 689960"/>
                  <a:gd name="connsiteX42" fmla="*/ 303485 w 909495"/>
                  <a:gd name="connsiteY42" fmla="*/ 657768 h 689960"/>
                  <a:gd name="connsiteX43" fmla="*/ 267014 w 909495"/>
                  <a:gd name="connsiteY43" fmla="*/ 634323 h 689960"/>
                  <a:gd name="connsiteX44" fmla="*/ 255292 w 909495"/>
                  <a:gd name="connsiteY44" fmla="*/ 634323 h 689960"/>
                  <a:gd name="connsiteX45" fmla="*/ 211007 w 909495"/>
                  <a:gd name="connsiteY45" fmla="*/ 601760 h 689960"/>
                  <a:gd name="connsiteX46" fmla="*/ 204494 w 909495"/>
                  <a:gd name="connsiteY46" fmla="*/ 560080 h 689960"/>
                  <a:gd name="connsiteX47" fmla="*/ 174536 w 909495"/>
                  <a:gd name="connsiteY47" fmla="*/ 544450 h 689960"/>
                  <a:gd name="connsiteX48" fmla="*/ 177141 w 909495"/>
                  <a:gd name="connsiteY48" fmla="*/ 537937 h 689960"/>
                  <a:gd name="connsiteX49" fmla="*/ 183654 w 909495"/>
                  <a:gd name="connsiteY49" fmla="*/ 528820 h 689960"/>
                  <a:gd name="connsiteX50" fmla="*/ 201889 w 909495"/>
                  <a:gd name="connsiteY50" fmla="*/ 527517 h 689960"/>
                  <a:gd name="connsiteX51" fmla="*/ 205797 w 909495"/>
                  <a:gd name="connsiteY51" fmla="*/ 507979 h 689960"/>
                  <a:gd name="connsiteX52" fmla="*/ 201889 w 909495"/>
                  <a:gd name="connsiteY52" fmla="*/ 502769 h 689960"/>
                  <a:gd name="connsiteX53" fmla="*/ 184956 w 909495"/>
                  <a:gd name="connsiteY53" fmla="*/ 496257 h 689960"/>
                  <a:gd name="connsiteX54" fmla="*/ 183654 w 909495"/>
                  <a:gd name="connsiteY54" fmla="*/ 483232 h 689960"/>
                  <a:gd name="connsiteX55" fmla="*/ 165419 w 909495"/>
                  <a:gd name="connsiteY55" fmla="*/ 483232 h 689960"/>
                  <a:gd name="connsiteX56" fmla="*/ 162814 w 909495"/>
                  <a:gd name="connsiteY56" fmla="*/ 472812 h 689960"/>
                  <a:gd name="connsiteX57" fmla="*/ 125041 w 909495"/>
                  <a:gd name="connsiteY57" fmla="*/ 451971 h 689960"/>
                  <a:gd name="connsiteX58" fmla="*/ 110713 w 909495"/>
                  <a:gd name="connsiteY58" fmla="*/ 453274 h 689960"/>
                  <a:gd name="connsiteX59" fmla="*/ 106806 w 909495"/>
                  <a:gd name="connsiteY59" fmla="*/ 444156 h 689960"/>
                  <a:gd name="connsiteX60" fmla="*/ 69033 w 909495"/>
                  <a:gd name="connsiteY60" fmla="*/ 415501 h 689960"/>
                  <a:gd name="connsiteX61" fmla="*/ 49495 w 909495"/>
                  <a:gd name="connsiteY61" fmla="*/ 380333 h 689960"/>
                  <a:gd name="connsiteX62" fmla="*/ 0 w 909495"/>
                  <a:gd name="connsiteY62" fmla="*/ 382938 h 689960"/>
                  <a:gd name="connsiteX63" fmla="*/ 2605 w 909495"/>
                  <a:gd name="connsiteY63" fmla="*/ 371216 h 689960"/>
                  <a:gd name="connsiteX64" fmla="*/ 2605 w 909495"/>
                  <a:gd name="connsiteY64" fmla="*/ 363401 h 689960"/>
                  <a:gd name="connsiteX65" fmla="*/ 9118 w 909495"/>
                  <a:gd name="connsiteY65" fmla="*/ 358191 h 689960"/>
                  <a:gd name="connsiteX66" fmla="*/ 15630 w 909495"/>
                  <a:gd name="connsiteY66" fmla="*/ 339955 h 689960"/>
                  <a:gd name="connsiteX67" fmla="*/ 28655 w 909495"/>
                  <a:gd name="connsiteY67" fmla="*/ 326930 h 689960"/>
                  <a:gd name="connsiteX68" fmla="*/ 10420 w 909495"/>
                  <a:gd name="connsiteY68" fmla="*/ 316510 h 689960"/>
                  <a:gd name="connsiteX69" fmla="*/ 24748 w 909495"/>
                  <a:gd name="connsiteY69" fmla="*/ 294368 h 689960"/>
                  <a:gd name="connsiteX70" fmla="*/ 53403 w 909495"/>
                  <a:gd name="connsiteY70" fmla="*/ 289158 h 689960"/>
                  <a:gd name="connsiteX71" fmla="*/ 63823 w 909495"/>
                  <a:gd name="connsiteY71" fmla="*/ 269620 h 689960"/>
                  <a:gd name="connsiteX72" fmla="*/ 57311 w 909495"/>
                  <a:gd name="connsiteY72" fmla="*/ 260502 h 689960"/>
                  <a:gd name="connsiteX73" fmla="*/ 49495 w 909495"/>
                  <a:gd name="connsiteY73" fmla="*/ 244872 h 689960"/>
                  <a:gd name="connsiteX74" fmla="*/ 18235 w 909495"/>
                  <a:gd name="connsiteY74" fmla="*/ 239662 h 689960"/>
                  <a:gd name="connsiteX75" fmla="*/ 26050 w 909495"/>
                  <a:gd name="connsiteY75" fmla="*/ 227940 h 689960"/>
                  <a:gd name="connsiteX76" fmla="*/ 53403 w 909495"/>
                  <a:gd name="connsiteY76" fmla="*/ 207099 h 689960"/>
                  <a:gd name="connsiteX77" fmla="*/ 44285 w 909495"/>
                  <a:gd name="connsiteY77" fmla="*/ 184957 h 689960"/>
                  <a:gd name="connsiteX78" fmla="*/ 70336 w 909495"/>
                  <a:gd name="connsiteY78" fmla="*/ 190167 h 689960"/>
                  <a:gd name="connsiteX79" fmla="*/ 83361 w 909495"/>
                  <a:gd name="connsiteY79" fmla="*/ 183654 h 689960"/>
                  <a:gd name="connsiteX80" fmla="*/ 76848 w 909495"/>
                  <a:gd name="connsiteY80" fmla="*/ 174537 h 689960"/>
                  <a:gd name="connsiteX81" fmla="*/ 82058 w 909495"/>
                  <a:gd name="connsiteY81" fmla="*/ 169327 h 689960"/>
                  <a:gd name="connsiteX82" fmla="*/ 78151 w 909495"/>
                  <a:gd name="connsiteY82" fmla="*/ 156301 h 689960"/>
                  <a:gd name="connsiteX83" fmla="*/ 52100 w 909495"/>
                  <a:gd name="connsiteY83" fmla="*/ 144579 h 689960"/>
                  <a:gd name="connsiteX84" fmla="*/ 53403 w 909495"/>
                  <a:gd name="connsiteY84" fmla="*/ 128949 h 689960"/>
                  <a:gd name="connsiteX85" fmla="*/ 42983 w 909495"/>
                  <a:gd name="connsiteY85" fmla="*/ 112016 h 689960"/>
                  <a:gd name="connsiteX86" fmla="*/ 29958 w 909495"/>
                  <a:gd name="connsiteY86" fmla="*/ 100293 h 689960"/>
                  <a:gd name="connsiteX87" fmla="*/ 5210 w 909495"/>
                  <a:gd name="connsiteY87" fmla="*/ 84663 h 689960"/>
                  <a:gd name="connsiteX88" fmla="*/ 11723 w 909495"/>
                  <a:gd name="connsiteY88" fmla="*/ 59916 h 689960"/>
                  <a:gd name="connsiteX89" fmla="*/ 24748 w 909495"/>
                  <a:gd name="connsiteY89" fmla="*/ 52101 h 689960"/>
                  <a:gd name="connsiteX90" fmla="*/ 27353 w 909495"/>
                  <a:gd name="connsiteY90" fmla="*/ 71638 h 689960"/>
                  <a:gd name="connsiteX91" fmla="*/ 48193 w 909495"/>
                  <a:gd name="connsiteY91" fmla="*/ 80756 h 689960"/>
                  <a:gd name="connsiteX92" fmla="*/ 63823 w 909495"/>
                  <a:gd name="connsiteY92" fmla="*/ 78151 h 689960"/>
                  <a:gd name="connsiteX93" fmla="*/ 78151 w 909495"/>
                  <a:gd name="connsiteY93" fmla="*/ 84663 h 689960"/>
                  <a:gd name="connsiteX94" fmla="*/ 96386 w 909495"/>
                  <a:gd name="connsiteY94" fmla="*/ 72941 h 689960"/>
                  <a:gd name="connsiteX95" fmla="*/ 101596 w 909495"/>
                  <a:gd name="connsiteY95" fmla="*/ 59916 h 689960"/>
                  <a:gd name="connsiteX96" fmla="*/ 112016 w 909495"/>
                  <a:gd name="connsiteY96" fmla="*/ 61218 h 689960"/>
                  <a:gd name="connsiteX97" fmla="*/ 149789 w 909495"/>
                  <a:gd name="connsiteY97" fmla="*/ 62521 h 689960"/>
                  <a:gd name="connsiteX98" fmla="*/ 166721 w 909495"/>
                  <a:gd name="connsiteY98" fmla="*/ 54706 h 689960"/>
                  <a:gd name="connsiteX99" fmla="*/ 182351 w 909495"/>
                  <a:gd name="connsiteY99" fmla="*/ 42983 h 689960"/>
                  <a:gd name="connsiteX100" fmla="*/ 224032 w 909495"/>
                  <a:gd name="connsiteY100" fmla="*/ 37773 h 689960"/>
                  <a:gd name="connsiteX101" fmla="*/ 227939 w 909495"/>
                  <a:gd name="connsiteY101" fmla="*/ 29958 h 689960"/>
                  <a:gd name="connsiteX102" fmla="*/ 252687 w 909495"/>
                  <a:gd name="connsiteY102" fmla="*/ 27353 h 689960"/>
                  <a:gd name="connsiteX103" fmla="*/ 269619 w 909495"/>
                  <a:gd name="connsiteY103" fmla="*/ 19538 h 689960"/>
                  <a:gd name="connsiteX104" fmla="*/ 277434 w 909495"/>
                  <a:gd name="connsiteY104" fmla="*/ 27353 h 689960"/>
                  <a:gd name="connsiteX105" fmla="*/ 280040 w 909495"/>
                  <a:gd name="connsiteY105" fmla="*/ 41680 h 689960"/>
                  <a:gd name="connsiteX106" fmla="*/ 304787 w 909495"/>
                  <a:gd name="connsiteY106" fmla="*/ 22143 h 689960"/>
                  <a:gd name="connsiteX107" fmla="*/ 317812 w 909495"/>
                  <a:gd name="connsiteY107" fmla="*/ 7815 h 689960"/>
                  <a:gd name="connsiteX108" fmla="*/ 375123 w 909495"/>
                  <a:gd name="connsiteY108" fmla="*/ 0 h 689960"/>
                  <a:gd name="connsiteX0" fmla="*/ 909495 w 1000935"/>
                  <a:gd name="connsiteY0" fmla="*/ 484712 h 689960"/>
                  <a:gd name="connsiteX1" fmla="*/ 448531 w 1000935"/>
                  <a:gd name="connsiteY1" fmla="*/ 689960 h 689960"/>
                  <a:gd name="connsiteX2" fmla="*/ 437643 w 1000935"/>
                  <a:gd name="connsiteY2" fmla="*/ 685121 h 689960"/>
                  <a:gd name="connsiteX3" fmla="*/ 411593 w 1000935"/>
                  <a:gd name="connsiteY3" fmla="*/ 683818 h 689960"/>
                  <a:gd name="connsiteX4" fmla="*/ 405080 w 1000935"/>
                  <a:gd name="connsiteY4" fmla="*/ 682516 h 689960"/>
                  <a:gd name="connsiteX5" fmla="*/ 379030 w 1000935"/>
                  <a:gd name="connsiteY5" fmla="*/ 672096 h 689960"/>
                  <a:gd name="connsiteX6" fmla="*/ 354283 w 1000935"/>
                  <a:gd name="connsiteY6" fmla="*/ 666886 h 689960"/>
                  <a:gd name="connsiteX7" fmla="*/ 321720 w 1000935"/>
                  <a:gd name="connsiteY7" fmla="*/ 659071 h 689960"/>
                  <a:gd name="connsiteX8" fmla="*/ 303485 w 1000935"/>
                  <a:gd name="connsiteY8" fmla="*/ 657768 h 689960"/>
                  <a:gd name="connsiteX9" fmla="*/ 267014 w 1000935"/>
                  <a:gd name="connsiteY9" fmla="*/ 634323 h 689960"/>
                  <a:gd name="connsiteX10" fmla="*/ 255292 w 1000935"/>
                  <a:gd name="connsiteY10" fmla="*/ 634323 h 689960"/>
                  <a:gd name="connsiteX11" fmla="*/ 211007 w 1000935"/>
                  <a:gd name="connsiteY11" fmla="*/ 601760 h 689960"/>
                  <a:gd name="connsiteX12" fmla="*/ 204494 w 1000935"/>
                  <a:gd name="connsiteY12" fmla="*/ 560080 h 689960"/>
                  <a:gd name="connsiteX13" fmla="*/ 174536 w 1000935"/>
                  <a:gd name="connsiteY13" fmla="*/ 544450 h 689960"/>
                  <a:gd name="connsiteX14" fmla="*/ 177141 w 1000935"/>
                  <a:gd name="connsiteY14" fmla="*/ 537937 h 689960"/>
                  <a:gd name="connsiteX15" fmla="*/ 183654 w 1000935"/>
                  <a:gd name="connsiteY15" fmla="*/ 528820 h 689960"/>
                  <a:gd name="connsiteX16" fmla="*/ 201889 w 1000935"/>
                  <a:gd name="connsiteY16" fmla="*/ 527517 h 689960"/>
                  <a:gd name="connsiteX17" fmla="*/ 205797 w 1000935"/>
                  <a:gd name="connsiteY17" fmla="*/ 507979 h 689960"/>
                  <a:gd name="connsiteX18" fmla="*/ 201889 w 1000935"/>
                  <a:gd name="connsiteY18" fmla="*/ 502769 h 689960"/>
                  <a:gd name="connsiteX19" fmla="*/ 184956 w 1000935"/>
                  <a:gd name="connsiteY19" fmla="*/ 496257 h 689960"/>
                  <a:gd name="connsiteX20" fmla="*/ 183654 w 1000935"/>
                  <a:gd name="connsiteY20" fmla="*/ 483232 h 689960"/>
                  <a:gd name="connsiteX21" fmla="*/ 165419 w 1000935"/>
                  <a:gd name="connsiteY21" fmla="*/ 483232 h 689960"/>
                  <a:gd name="connsiteX22" fmla="*/ 162814 w 1000935"/>
                  <a:gd name="connsiteY22" fmla="*/ 472812 h 689960"/>
                  <a:gd name="connsiteX23" fmla="*/ 125041 w 1000935"/>
                  <a:gd name="connsiteY23" fmla="*/ 451971 h 689960"/>
                  <a:gd name="connsiteX24" fmla="*/ 110713 w 1000935"/>
                  <a:gd name="connsiteY24" fmla="*/ 453274 h 689960"/>
                  <a:gd name="connsiteX25" fmla="*/ 106806 w 1000935"/>
                  <a:gd name="connsiteY25" fmla="*/ 444156 h 689960"/>
                  <a:gd name="connsiteX26" fmla="*/ 69033 w 1000935"/>
                  <a:gd name="connsiteY26" fmla="*/ 415501 h 689960"/>
                  <a:gd name="connsiteX27" fmla="*/ 49495 w 1000935"/>
                  <a:gd name="connsiteY27" fmla="*/ 380333 h 689960"/>
                  <a:gd name="connsiteX28" fmla="*/ 0 w 1000935"/>
                  <a:gd name="connsiteY28" fmla="*/ 382938 h 689960"/>
                  <a:gd name="connsiteX29" fmla="*/ 2605 w 1000935"/>
                  <a:gd name="connsiteY29" fmla="*/ 371216 h 689960"/>
                  <a:gd name="connsiteX30" fmla="*/ 2605 w 1000935"/>
                  <a:gd name="connsiteY30" fmla="*/ 363401 h 689960"/>
                  <a:gd name="connsiteX31" fmla="*/ 9118 w 1000935"/>
                  <a:gd name="connsiteY31" fmla="*/ 358191 h 689960"/>
                  <a:gd name="connsiteX32" fmla="*/ 15630 w 1000935"/>
                  <a:gd name="connsiteY32" fmla="*/ 339955 h 689960"/>
                  <a:gd name="connsiteX33" fmla="*/ 28655 w 1000935"/>
                  <a:gd name="connsiteY33" fmla="*/ 326930 h 689960"/>
                  <a:gd name="connsiteX34" fmla="*/ 10420 w 1000935"/>
                  <a:gd name="connsiteY34" fmla="*/ 316510 h 689960"/>
                  <a:gd name="connsiteX35" fmla="*/ 24748 w 1000935"/>
                  <a:gd name="connsiteY35" fmla="*/ 294368 h 689960"/>
                  <a:gd name="connsiteX36" fmla="*/ 53403 w 1000935"/>
                  <a:gd name="connsiteY36" fmla="*/ 289158 h 689960"/>
                  <a:gd name="connsiteX37" fmla="*/ 63823 w 1000935"/>
                  <a:gd name="connsiteY37" fmla="*/ 269620 h 689960"/>
                  <a:gd name="connsiteX38" fmla="*/ 57311 w 1000935"/>
                  <a:gd name="connsiteY38" fmla="*/ 260502 h 689960"/>
                  <a:gd name="connsiteX39" fmla="*/ 49495 w 1000935"/>
                  <a:gd name="connsiteY39" fmla="*/ 244872 h 689960"/>
                  <a:gd name="connsiteX40" fmla="*/ 18235 w 1000935"/>
                  <a:gd name="connsiteY40" fmla="*/ 239662 h 689960"/>
                  <a:gd name="connsiteX41" fmla="*/ 26050 w 1000935"/>
                  <a:gd name="connsiteY41" fmla="*/ 227940 h 689960"/>
                  <a:gd name="connsiteX42" fmla="*/ 53403 w 1000935"/>
                  <a:gd name="connsiteY42" fmla="*/ 207099 h 689960"/>
                  <a:gd name="connsiteX43" fmla="*/ 44285 w 1000935"/>
                  <a:gd name="connsiteY43" fmla="*/ 184957 h 689960"/>
                  <a:gd name="connsiteX44" fmla="*/ 70336 w 1000935"/>
                  <a:gd name="connsiteY44" fmla="*/ 190167 h 689960"/>
                  <a:gd name="connsiteX45" fmla="*/ 83361 w 1000935"/>
                  <a:gd name="connsiteY45" fmla="*/ 183654 h 689960"/>
                  <a:gd name="connsiteX46" fmla="*/ 76848 w 1000935"/>
                  <a:gd name="connsiteY46" fmla="*/ 174537 h 689960"/>
                  <a:gd name="connsiteX47" fmla="*/ 82058 w 1000935"/>
                  <a:gd name="connsiteY47" fmla="*/ 169327 h 689960"/>
                  <a:gd name="connsiteX48" fmla="*/ 78151 w 1000935"/>
                  <a:gd name="connsiteY48" fmla="*/ 156301 h 689960"/>
                  <a:gd name="connsiteX49" fmla="*/ 52100 w 1000935"/>
                  <a:gd name="connsiteY49" fmla="*/ 144579 h 689960"/>
                  <a:gd name="connsiteX50" fmla="*/ 53403 w 1000935"/>
                  <a:gd name="connsiteY50" fmla="*/ 128949 h 689960"/>
                  <a:gd name="connsiteX51" fmla="*/ 42983 w 1000935"/>
                  <a:gd name="connsiteY51" fmla="*/ 112016 h 689960"/>
                  <a:gd name="connsiteX52" fmla="*/ 29958 w 1000935"/>
                  <a:gd name="connsiteY52" fmla="*/ 100293 h 689960"/>
                  <a:gd name="connsiteX53" fmla="*/ 5210 w 1000935"/>
                  <a:gd name="connsiteY53" fmla="*/ 84663 h 689960"/>
                  <a:gd name="connsiteX54" fmla="*/ 11723 w 1000935"/>
                  <a:gd name="connsiteY54" fmla="*/ 59916 h 689960"/>
                  <a:gd name="connsiteX55" fmla="*/ 24748 w 1000935"/>
                  <a:gd name="connsiteY55" fmla="*/ 52101 h 689960"/>
                  <a:gd name="connsiteX56" fmla="*/ 27353 w 1000935"/>
                  <a:gd name="connsiteY56" fmla="*/ 71638 h 689960"/>
                  <a:gd name="connsiteX57" fmla="*/ 48193 w 1000935"/>
                  <a:gd name="connsiteY57" fmla="*/ 80756 h 689960"/>
                  <a:gd name="connsiteX58" fmla="*/ 63823 w 1000935"/>
                  <a:gd name="connsiteY58" fmla="*/ 78151 h 689960"/>
                  <a:gd name="connsiteX59" fmla="*/ 78151 w 1000935"/>
                  <a:gd name="connsiteY59" fmla="*/ 84663 h 689960"/>
                  <a:gd name="connsiteX60" fmla="*/ 96386 w 1000935"/>
                  <a:gd name="connsiteY60" fmla="*/ 72941 h 689960"/>
                  <a:gd name="connsiteX61" fmla="*/ 101596 w 1000935"/>
                  <a:gd name="connsiteY61" fmla="*/ 59916 h 689960"/>
                  <a:gd name="connsiteX62" fmla="*/ 112016 w 1000935"/>
                  <a:gd name="connsiteY62" fmla="*/ 61218 h 689960"/>
                  <a:gd name="connsiteX63" fmla="*/ 149789 w 1000935"/>
                  <a:gd name="connsiteY63" fmla="*/ 62521 h 689960"/>
                  <a:gd name="connsiteX64" fmla="*/ 166721 w 1000935"/>
                  <a:gd name="connsiteY64" fmla="*/ 54706 h 689960"/>
                  <a:gd name="connsiteX65" fmla="*/ 182351 w 1000935"/>
                  <a:gd name="connsiteY65" fmla="*/ 42983 h 689960"/>
                  <a:gd name="connsiteX66" fmla="*/ 224032 w 1000935"/>
                  <a:gd name="connsiteY66" fmla="*/ 37773 h 689960"/>
                  <a:gd name="connsiteX67" fmla="*/ 227939 w 1000935"/>
                  <a:gd name="connsiteY67" fmla="*/ 29958 h 689960"/>
                  <a:gd name="connsiteX68" fmla="*/ 252687 w 1000935"/>
                  <a:gd name="connsiteY68" fmla="*/ 27353 h 689960"/>
                  <a:gd name="connsiteX69" fmla="*/ 269619 w 1000935"/>
                  <a:gd name="connsiteY69" fmla="*/ 19538 h 689960"/>
                  <a:gd name="connsiteX70" fmla="*/ 277434 w 1000935"/>
                  <a:gd name="connsiteY70" fmla="*/ 27353 h 689960"/>
                  <a:gd name="connsiteX71" fmla="*/ 280040 w 1000935"/>
                  <a:gd name="connsiteY71" fmla="*/ 41680 h 689960"/>
                  <a:gd name="connsiteX72" fmla="*/ 304787 w 1000935"/>
                  <a:gd name="connsiteY72" fmla="*/ 22143 h 689960"/>
                  <a:gd name="connsiteX73" fmla="*/ 317812 w 1000935"/>
                  <a:gd name="connsiteY73" fmla="*/ 7815 h 689960"/>
                  <a:gd name="connsiteX74" fmla="*/ 375123 w 1000935"/>
                  <a:gd name="connsiteY74" fmla="*/ 0 h 689960"/>
                  <a:gd name="connsiteX75" fmla="*/ 380333 w 1000935"/>
                  <a:gd name="connsiteY75" fmla="*/ 24748 h 689960"/>
                  <a:gd name="connsiteX76" fmla="*/ 379030 w 1000935"/>
                  <a:gd name="connsiteY76" fmla="*/ 40378 h 689960"/>
                  <a:gd name="connsiteX77" fmla="*/ 386845 w 1000935"/>
                  <a:gd name="connsiteY77" fmla="*/ 80756 h 689960"/>
                  <a:gd name="connsiteX78" fmla="*/ 393358 w 1000935"/>
                  <a:gd name="connsiteY78" fmla="*/ 89873 h 689960"/>
                  <a:gd name="connsiteX79" fmla="*/ 406383 w 1000935"/>
                  <a:gd name="connsiteY79" fmla="*/ 82058 h 689960"/>
                  <a:gd name="connsiteX80" fmla="*/ 418105 w 1000935"/>
                  <a:gd name="connsiteY80" fmla="*/ 93781 h 689960"/>
                  <a:gd name="connsiteX81" fmla="*/ 418105 w 1000935"/>
                  <a:gd name="connsiteY81" fmla="*/ 121134 h 689960"/>
                  <a:gd name="connsiteX82" fmla="*/ 403778 w 1000935"/>
                  <a:gd name="connsiteY82" fmla="*/ 131554 h 689960"/>
                  <a:gd name="connsiteX83" fmla="*/ 394660 w 1000935"/>
                  <a:gd name="connsiteY83" fmla="*/ 123739 h 689960"/>
                  <a:gd name="connsiteX84" fmla="*/ 373820 w 1000935"/>
                  <a:gd name="connsiteY84" fmla="*/ 127646 h 689960"/>
                  <a:gd name="connsiteX85" fmla="*/ 363400 w 1000935"/>
                  <a:gd name="connsiteY85" fmla="*/ 135461 h 689960"/>
                  <a:gd name="connsiteX86" fmla="*/ 366005 w 1000935"/>
                  <a:gd name="connsiteY86" fmla="*/ 149789 h 689960"/>
                  <a:gd name="connsiteX87" fmla="*/ 359493 w 1000935"/>
                  <a:gd name="connsiteY87" fmla="*/ 157604 h 689960"/>
                  <a:gd name="connsiteX88" fmla="*/ 346467 w 1000935"/>
                  <a:gd name="connsiteY88" fmla="*/ 169327 h 689960"/>
                  <a:gd name="connsiteX89" fmla="*/ 342560 w 1000935"/>
                  <a:gd name="connsiteY89" fmla="*/ 179747 h 689960"/>
                  <a:gd name="connsiteX90" fmla="*/ 334745 w 1000935"/>
                  <a:gd name="connsiteY90" fmla="*/ 182352 h 689960"/>
                  <a:gd name="connsiteX91" fmla="*/ 325627 w 1000935"/>
                  <a:gd name="connsiteY91" fmla="*/ 208402 h 689960"/>
                  <a:gd name="connsiteX92" fmla="*/ 306090 w 1000935"/>
                  <a:gd name="connsiteY92" fmla="*/ 216217 h 689960"/>
                  <a:gd name="connsiteX93" fmla="*/ 304787 w 1000935"/>
                  <a:gd name="connsiteY93" fmla="*/ 235755 h 689960"/>
                  <a:gd name="connsiteX94" fmla="*/ 339955 w 1000935"/>
                  <a:gd name="connsiteY94" fmla="*/ 267015 h 689960"/>
                  <a:gd name="connsiteX95" fmla="*/ 336047 w 1000935"/>
                  <a:gd name="connsiteY95" fmla="*/ 282645 h 689960"/>
                  <a:gd name="connsiteX96" fmla="*/ 355585 w 1000935"/>
                  <a:gd name="connsiteY96" fmla="*/ 285250 h 689960"/>
                  <a:gd name="connsiteX97" fmla="*/ 366005 w 1000935"/>
                  <a:gd name="connsiteY97" fmla="*/ 307393 h 689960"/>
                  <a:gd name="connsiteX98" fmla="*/ 366005 w 1000935"/>
                  <a:gd name="connsiteY98" fmla="*/ 332140 h 689960"/>
                  <a:gd name="connsiteX99" fmla="*/ 354283 w 1000935"/>
                  <a:gd name="connsiteY99" fmla="*/ 334745 h 689960"/>
                  <a:gd name="connsiteX100" fmla="*/ 345165 w 1000935"/>
                  <a:gd name="connsiteY100" fmla="*/ 367308 h 689960"/>
                  <a:gd name="connsiteX101" fmla="*/ 356888 w 1000935"/>
                  <a:gd name="connsiteY101" fmla="*/ 377728 h 689960"/>
                  <a:gd name="connsiteX102" fmla="*/ 359493 w 1000935"/>
                  <a:gd name="connsiteY102" fmla="*/ 394661 h 689960"/>
                  <a:gd name="connsiteX103" fmla="*/ 377728 w 1000935"/>
                  <a:gd name="connsiteY103" fmla="*/ 382938 h 689960"/>
                  <a:gd name="connsiteX104" fmla="*/ 386845 w 1000935"/>
                  <a:gd name="connsiteY104" fmla="*/ 368611 h 689960"/>
                  <a:gd name="connsiteX105" fmla="*/ 414198 w 1000935"/>
                  <a:gd name="connsiteY105" fmla="*/ 368611 h 689960"/>
                  <a:gd name="connsiteX106" fmla="*/ 437643 w 1000935"/>
                  <a:gd name="connsiteY106" fmla="*/ 376426 h 689960"/>
                  <a:gd name="connsiteX107" fmla="*/ 448531 w 1000935"/>
                  <a:gd name="connsiteY107" fmla="*/ 374870 h 689960"/>
                  <a:gd name="connsiteX108" fmla="*/ 1000935 w 1000935"/>
                  <a:gd name="connsiteY108" fmla="*/ 576152 h 689960"/>
                  <a:gd name="connsiteX0" fmla="*/ 448531 w 1000935"/>
                  <a:gd name="connsiteY0" fmla="*/ 689960 h 689960"/>
                  <a:gd name="connsiteX1" fmla="*/ 437643 w 1000935"/>
                  <a:gd name="connsiteY1" fmla="*/ 685121 h 689960"/>
                  <a:gd name="connsiteX2" fmla="*/ 411593 w 1000935"/>
                  <a:gd name="connsiteY2" fmla="*/ 683818 h 689960"/>
                  <a:gd name="connsiteX3" fmla="*/ 405080 w 1000935"/>
                  <a:gd name="connsiteY3" fmla="*/ 682516 h 689960"/>
                  <a:gd name="connsiteX4" fmla="*/ 379030 w 1000935"/>
                  <a:gd name="connsiteY4" fmla="*/ 672096 h 689960"/>
                  <a:gd name="connsiteX5" fmla="*/ 354283 w 1000935"/>
                  <a:gd name="connsiteY5" fmla="*/ 666886 h 689960"/>
                  <a:gd name="connsiteX6" fmla="*/ 321720 w 1000935"/>
                  <a:gd name="connsiteY6" fmla="*/ 659071 h 689960"/>
                  <a:gd name="connsiteX7" fmla="*/ 303485 w 1000935"/>
                  <a:gd name="connsiteY7" fmla="*/ 657768 h 689960"/>
                  <a:gd name="connsiteX8" fmla="*/ 267014 w 1000935"/>
                  <a:gd name="connsiteY8" fmla="*/ 634323 h 689960"/>
                  <a:gd name="connsiteX9" fmla="*/ 255292 w 1000935"/>
                  <a:gd name="connsiteY9" fmla="*/ 634323 h 689960"/>
                  <a:gd name="connsiteX10" fmla="*/ 211007 w 1000935"/>
                  <a:gd name="connsiteY10" fmla="*/ 601760 h 689960"/>
                  <a:gd name="connsiteX11" fmla="*/ 204494 w 1000935"/>
                  <a:gd name="connsiteY11" fmla="*/ 560080 h 689960"/>
                  <a:gd name="connsiteX12" fmla="*/ 174536 w 1000935"/>
                  <a:gd name="connsiteY12" fmla="*/ 544450 h 689960"/>
                  <a:gd name="connsiteX13" fmla="*/ 177141 w 1000935"/>
                  <a:gd name="connsiteY13" fmla="*/ 537937 h 689960"/>
                  <a:gd name="connsiteX14" fmla="*/ 183654 w 1000935"/>
                  <a:gd name="connsiteY14" fmla="*/ 528820 h 689960"/>
                  <a:gd name="connsiteX15" fmla="*/ 201889 w 1000935"/>
                  <a:gd name="connsiteY15" fmla="*/ 527517 h 689960"/>
                  <a:gd name="connsiteX16" fmla="*/ 205797 w 1000935"/>
                  <a:gd name="connsiteY16" fmla="*/ 507979 h 689960"/>
                  <a:gd name="connsiteX17" fmla="*/ 201889 w 1000935"/>
                  <a:gd name="connsiteY17" fmla="*/ 502769 h 689960"/>
                  <a:gd name="connsiteX18" fmla="*/ 184956 w 1000935"/>
                  <a:gd name="connsiteY18" fmla="*/ 496257 h 689960"/>
                  <a:gd name="connsiteX19" fmla="*/ 183654 w 1000935"/>
                  <a:gd name="connsiteY19" fmla="*/ 483232 h 689960"/>
                  <a:gd name="connsiteX20" fmla="*/ 165419 w 1000935"/>
                  <a:gd name="connsiteY20" fmla="*/ 483232 h 689960"/>
                  <a:gd name="connsiteX21" fmla="*/ 162814 w 1000935"/>
                  <a:gd name="connsiteY21" fmla="*/ 472812 h 689960"/>
                  <a:gd name="connsiteX22" fmla="*/ 125041 w 1000935"/>
                  <a:gd name="connsiteY22" fmla="*/ 451971 h 689960"/>
                  <a:gd name="connsiteX23" fmla="*/ 110713 w 1000935"/>
                  <a:gd name="connsiteY23" fmla="*/ 453274 h 689960"/>
                  <a:gd name="connsiteX24" fmla="*/ 106806 w 1000935"/>
                  <a:gd name="connsiteY24" fmla="*/ 444156 h 689960"/>
                  <a:gd name="connsiteX25" fmla="*/ 69033 w 1000935"/>
                  <a:gd name="connsiteY25" fmla="*/ 415501 h 689960"/>
                  <a:gd name="connsiteX26" fmla="*/ 49495 w 1000935"/>
                  <a:gd name="connsiteY26" fmla="*/ 380333 h 689960"/>
                  <a:gd name="connsiteX27" fmla="*/ 0 w 1000935"/>
                  <a:gd name="connsiteY27" fmla="*/ 382938 h 689960"/>
                  <a:gd name="connsiteX28" fmla="*/ 2605 w 1000935"/>
                  <a:gd name="connsiteY28" fmla="*/ 371216 h 689960"/>
                  <a:gd name="connsiteX29" fmla="*/ 2605 w 1000935"/>
                  <a:gd name="connsiteY29" fmla="*/ 363401 h 689960"/>
                  <a:gd name="connsiteX30" fmla="*/ 9118 w 1000935"/>
                  <a:gd name="connsiteY30" fmla="*/ 358191 h 689960"/>
                  <a:gd name="connsiteX31" fmla="*/ 15630 w 1000935"/>
                  <a:gd name="connsiteY31" fmla="*/ 339955 h 689960"/>
                  <a:gd name="connsiteX32" fmla="*/ 28655 w 1000935"/>
                  <a:gd name="connsiteY32" fmla="*/ 326930 h 689960"/>
                  <a:gd name="connsiteX33" fmla="*/ 10420 w 1000935"/>
                  <a:gd name="connsiteY33" fmla="*/ 316510 h 689960"/>
                  <a:gd name="connsiteX34" fmla="*/ 24748 w 1000935"/>
                  <a:gd name="connsiteY34" fmla="*/ 294368 h 689960"/>
                  <a:gd name="connsiteX35" fmla="*/ 53403 w 1000935"/>
                  <a:gd name="connsiteY35" fmla="*/ 289158 h 689960"/>
                  <a:gd name="connsiteX36" fmla="*/ 63823 w 1000935"/>
                  <a:gd name="connsiteY36" fmla="*/ 269620 h 689960"/>
                  <a:gd name="connsiteX37" fmla="*/ 57311 w 1000935"/>
                  <a:gd name="connsiteY37" fmla="*/ 260502 h 689960"/>
                  <a:gd name="connsiteX38" fmla="*/ 49495 w 1000935"/>
                  <a:gd name="connsiteY38" fmla="*/ 244872 h 689960"/>
                  <a:gd name="connsiteX39" fmla="*/ 18235 w 1000935"/>
                  <a:gd name="connsiteY39" fmla="*/ 239662 h 689960"/>
                  <a:gd name="connsiteX40" fmla="*/ 26050 w 1000935"/>
                  <a:gd name="connsiteY40" fmla="*/ 227940 h 689960"/>
                  <a:gd name="connsiteX41" fmla="*/ 53403 w 1000935"/>
                  <a:gd name="connsiteY41" fmla="*/ 207099 h 689960"/>
                  <a:gd name="connsiteX42" fmla="*/ 44285 w 1000935"/>
                  <a:gd name="connsiteY42" fmla="*/ 184957 h 689960"/>
                  <a:gd name="connsiteX43" fmla="*/ 70336 w 1000935"/>
                  <a:gd name="connsiteY43" fmla="*/ 190167 h 689960"/>
                  <a:gd name="connsiteX44" fmla="*/ 83361 w 1000935"/>
                  <a:gd name="connsiteY44" fmla="*/ 183654 h 689960"/>
                  <a:gd name="connsiteX45" fmla="*/ 76848 w 1000935"/>
                  <a:gd name="connsiteY45" fmla="*/ 174537 h 689960"/>
                  <a:gd name="connsiteX46" fmla="*/ 82058 w 1000935"/>
                  <a:gd name="connsiteY46" fmla="*/ 169327 h 689960"/>
                  <a:gd name="connsiteX47" fmla="*/ 78151 w 1000935"/>
                  <a:gd name="connsiteY47" fmla="*/ 156301 h 689960"/>
                  <a:gd name="connsiteX48" fmla="*/ 52100 w 1000935"/>
                  <a:gd name="connsiteY48" fmla="*/ 144579 h 689960"/>
                  <a:gd name="connsiteX49" fmla="*/ 53403 w 1000935"/>
                  <a:gd name="connsiteY49" fmla="*/ 128949 h 689960"/>
                  <a:gd name="connsiteX50" fmla="*/ 42983 w 1000935"/>
                  <a:gd name="connsiteY50" fmla="*/ 112016 h 689960"/>
                  <a:gd name="connsiteX51" fmla="*/ 29958 w 1000935"/>
                  <a:gd name="connsiteY51" fmla="*/ 100293 h 689960"/>
                  <a:gd name="connsiteX52" fmla="*/ 5210 w 1000935"/>
                  <a:gd name="connsiteY52" fmla="*/ 84663 h 689960"/>
                  <a:gd name="connsiteX53" fmla="*/ 11723 w 1000935"/>
                  <a:gd name="connsiteY53" fmla="*/ 59916 h 689960"/>
                  <a:gd name="connsiteX54" fmla="*/ 24748 w 1000935"/>
                  <a:gd name="connsiteY54" fmla="*/ 52101 h 689960"/>
                  <a:gd name="connsiteX55" fmla="*/ 27353 w 1000935"/>
                  <a:gd name="connsiteY55" fmla="*/ 71638 h 689960"/>
                  <a:gd name="connsiteX56" fmla="*/ 48193 w 1000935"/>
                  <a:gd name="connsiteY56" fmla="*/ 80756 h 689960"/>
                  <a:gd name="connsiteX57" fmla="*/ 63823 w 1000935"/>
                  <a:gd name="connsiteY57" fmla="*/ 78151 h 689960"/>
                  <a:gd name="connsiteX58" fmla="*/ 78151 w 1000935"/>
                  <a:gd name="connsiteY58" fmla="*/ 84663 h 689960"/>
                  <a:gd name="connsiteX59" fmla="*/ 96386 w 1000935"/>
                  <a:gd name="connsiteY59" fmla="*/ 72941 h 689960"/>
                  <a:gd name="connsiteX60" fmla="*/ 101596 w 1000935"/>
                  <a:gd name="connsiteY60" fmla="*/ 59916 h 689960"/>
                  <a:gd name="connsiteX61" fmla="*/ 112016 w 1000935"/>
                  <a:gd name="connsiteY61" fmla="*/ 61218 h 689960"/>
                  <a:gd name="connsiteX62" fmla="*/ 149789 w 1000935"/>
                  <a:gd name="connsiteY62" fmla="*/ 62521 h 689960"/>
                  <a:gd name="connsiteX63" fmla="*/ 166721 w 1000935"/>
                  <a:gd name="connsiteY63" fmla="*/ 54706 h 689960"/>
                  <a:gd name="connsiteX64" fmla="*/ 182351 w 1000935"/>
                  <a:gd name="connsiteY64" fmla="*/ 42983 h 689960"/>
                  <a:gd name="connsiteX65" fmla="*/ 224032 w 1000935"/>
                  <a:gd name="connsiteY65" fmla="*/ 37773 h 689960"/>
                  <a:gd name="connsiteX66" fmla="*/ 227939 w 1000935"/>
                  <a:gd name="connsiteY66" fmla="*/ 29958 h 689960"/>
                  <a:gd name="connsiteX67" fmla="*/ 252687 w 1000935"/>
                  <a:gd name="connsiteY67" fmla="*/ 27353 h 689960"/>
                  <a:gd name="connsiteX68" fmla="*/ 269619 w 1000935"/>
                  <a:gd name="connsiteY68" fmla="*/ 19538 h 689960"/>
                  <a:gd name="connsiteX69" fmla="*/ 277434 w 1000935"/>
                  <a:gd name="connsiteY69" fmla="*/ 27353 h 689960"/>
                  <a:gd name="connsiteX70" fmla="*/ 280040 w 1000935"/>
                  <a:gd name="connsiteY70" fmla="*/ 41680 h 689960"/>
                  <a:gd name="connsiteX71" fmla="*/ 304787 w 1000935"/>
                  <a:gd name="connsiteY71" fmla="*/ 22143 h 689960"/>
                  <a:gd name="connsiteX72" fmla="*/ 317812 w 1000935"/>
                  <a:gd name="connsiteY72" fmla="*/ 7815 h 689960"/>
                  <a:gd name="connsiteX73" fmla="*/ 375123 w 1000935"/>
                  <a:gd name="connsiteY73" fmla="*/ 0 h 689960"/>
                  <a:gd name="connsiteX74" fmla="*/ 380333 w 1000935"/>
                  <a:gd name="connsiteY74" fmla="*/ 24748 h 689960"/>
                  <a:gd name="connsiteX75" fmla="*/ 379030 w 1000935"/>
                  <a:gd name="connsiteY75" fmla="*/ 40378 h 689960"/>
                  <a:gd name="connsiteX76" fmla="*/ 386845 w 1000935"/>
                  <a:gd name="connsiteY76" fmla="*/ 80756 h 689960"/>
                  <a:gd name="connsiteX77" fmla="*/ 393358 w 1000935"/>
                  <a:gd name="connsiteY77" fmla="*/ 89873 h 689960"/>
                  <a:gd name="connsiteX78" fmla="*/ 406383 w 1000935"/>
                  <a:gd name="connsiteY78" fmla="*/ 82058 h 689960"/>
                  <a:gd name="connsiteX79" fmla="*/ 418105 w 1000935"/>
                  <a:gd name="connsiteY79" fmla="*/ 93781 h 689960"/>
                  <a:gd name="connsiteX80" fmla="*/ 418105 w 1000935"/>
                  <a:gd name="connsiteY80" fmla="*/ 121134 h 689960"/>
                  <a:gd name="connsiteX81" fmla="*/ 403778 w 1000935"/>
                  <a:gd name="connsiteY81" fmla="*/ 131554 h 689960"/>
                  <a:gd name="connsiteX82" fmla="*/ 394660 w 1000935"/>
                  <a:gd name="connsiteY82" fmla="*/ 123739 h 689960"/>
                  <a:gd name="connsiteX83" fmla="*/ 373820 w 1000935"/>
                  <a:gd name="connsiteY83" fmla="*/ 127646 h 689960"/>
                  <a:gd name="connsiteX84" fmla="*/ 363400 w 1000935"/>
                  <a:gd name="connsiteY84" fmla="*/ 135461 h 689960"/>
                  <a:gd name="connsiteX85" fmla="*/ 366005 w 1000935"/>
                  <a:gd name="connsiteY85" fmla="*/ 149789 h 689960"/>
                  <a:gd name="connsiteX86" fmla="*/ 359493 w 1000935"/>
                  <a:gd name="connsiteY86" fmla="*/ 157604 h 689960"/>
                  <a:gd name="connsiteX87" fmla="*/ 346467 w 1000935"/>
                  <a:gd name="connsiteY87" fmla="*/ 169327 h 689960"/>
                  <a:gd name="connsiteX88" fmla="*/ 342560 w 1000935"/>
                  <a:gd name="connsiteY88" fmla="*/ 179747 h 689960"/>
                  <a:gd name="connsiteX89" fmla="*/ 334745 w 1000935"/>
                  <a:gd name="connsiteY89" fmla="*/ 182352 h 689960"/>
                  <a:gd name="connsiteX90" fmla="*/ 325627 w 1000935"/>
                  <a:gd name="connsiteY90" fmla="*/ 208402 h 689960"/>
                  <a:gd name="connsiteX91" fmla="*/ 306090 w 1000935"/>
                  <a:gd name="connsiteY91" fmla="*/ 216217 h 689960"/>
                  <a:gd name="connsiteX92" fmla="*/ 304787 w 1000935"/>
                  <a:gd name="connsiteY92" fmla="*/ 235755 h 689960"/>
                  <a:gd name="connsiteX93" fmla="*/ 339955 w 1000935"/>
                  <a:gd name="connsiteY93" fmla="*/ 267015 h 689960"/>
                  <a:gd name="connsiteX94" fmla="*/ 336047 w 1000935"/>
                  <a:gd name="connsiteY94" fmla="*/ 282645 h 689960"/>
                  <a:gd name="connsiteX95" fmla="*/ 355585 w 1000935"/>
                  <a:gd name="connsiteY95" fmla="*/ 285250 h 689960"/>
                  <a:gd name="connsiteX96" fmla="*/ 366005 w 1000935"/>
                  <a:gd name="connsiteY96" fmla="*/ 307393 h 689960"/>
                  <a:gd name="connsiteX97" fmla="*/ 366005 w 1000935"/>
                  <a:gd name="connsiteY97" fmla="*/ 332140 h 689960"/>
                  <a:gd name="connsiteX98" fmla="*/ 354283 w 1000935"/>
                  <a:gd name="connsiteY98" fmla="*/ 334745 h 689960"/>
                  <a:gd name="connsiteX99" fmla="*/ 345165 w 1000935"/>
                  <a:gd name="connsiteY99" fmla="*/ 367308 h 689960"/>
                  <a:gd name="connsiteX100" fmla="*/ 356888 w 1000935"/>
                  <a:gd name="connsiteY100" fmla="*/ 377728 h 689960"/>
                  <a:gd name="connsiteX101" fmla="*/ 359493 w 1000935"/>
                  <a:gd name="connsiteY101" fmla="*/ 394661 h 689960"/>
                  <a:gd name="connsiteX102" fmla="*/ 377728 w 1000935"/>
                  <a:gd name="connsiteY102" fmla="*/ 382938 h 689960"/>
                  <a:gd name="connsiteX103" fmla="*/ 386845 w 1000935"/>
                  <a:gd name="connsiteY103" fmla="*/ 368611 h 689960"/>
                  <a:gd name="connsiteX104" fmla="*/ 414198 w 1000935"/>
                  <a:gd name="connsiteY104" fmla="*/ 368611 h 689960"/>
                  <a:gd name="connsiteX105" fmla="*/ 437643 w 1000935"/>
                  <a:gd name="connsiteY105" fmla="*/ 376426 h 689960"/>
                  <a:gd name="connsiteX106" fmla="*/ 448531 w 1000935"/>
                  <a:gd name="connsiteY106" fmla="*/ 374870 h 689960"/>
                  <a:gd name="connsiteX107" fmla="*/ 1000935 w 1000935"/>
                  <a:gd name="connsiteY107" fmla="*/ 576152 h 689960"/>
                  <a:gd name="connsiteX0" fmla="*/ 448531 w 448531"/>
                  <a:gd name="connsiteY0" fmla="*/ 689960 h 689960"/>
                  <a:gd name="connsiteX1" fmla="*/ 437643 w 448531"/>
                  <a:gd name="connsiteY1" fmla="*/ 685121 h 689960"/>
                  <a:gd name="connsiteX2" fmla="*/ 411593 w 448531"/>
                  <a:gd name="connsiteY2" fmla="*/ 683818 h 689960"/>
                  <a:gd name="connsiteX3" fmla="*/ 405080 w 448531"/>
                  <a:gd name="connsiteY3" fmla="*/ 682516 h 689960"/>
                  <a:gd name="connsiteX4" fmla="*/ 379030 w 448531"/>
                  <a:gd name="connsiteY4" fmla="*/ 672096 h 689960"/>
                  <a:gd name="connsiteX5" fmla="*/ 354283 w 448531"/>
                  <a:gd name="connsiteY5" fmla="*/ 666886 h 689960"/>
                  <a:gd name="connsiteX6" fmla="*/ 321720 w 448531"/>
                  <a:gd name="connsiteY6" fmla="*/ 659071 h 689960"/>
                  <a:gd name="connsiteX7" fmla="*/ 303485 w 448531"/>
                  <a:gd name="connsiteY7" fmla="*/ 657768 h 689960"/>
                  <a:gd name="connsiteX8" fmla="*/ 267014 w 448531"/>
                  <a:gd name="connsiteY8" fmla="*/ 634323 h 689960"/>
                  <a:gd name="connsiteX9" fmla="*/ 255292 w 448531"/>
                  <a:gd name="connsiteY9" fmla="*/ 634323 h 689960"/>
                  <a:gd name="connsiteX10" fmla="*/ 211007 w 448531"/>
                  <a:gd name="connsiteY10" fmla="*/ 601760 h 689960"/>
                  <a:gd name="connsiteX11" fmla="*/ 204494 w 448531"/>
                  <a:gd name="connsiteY11" fmla="*/ 560080 h 689960"/>
                  <a:gd name="connsiteX12" fmla="*/ 174536 w 448531"/>
                  <a:gd name="connsiteY12" fmla="*/ 544450 h 689960"/>
                  <a:gd name="connsiteX13" fmla="*/ 177141 w 448531"/>
                  <a:gd name="connsiteY13" fmla="*/ 537937 h 689960"/>
                  <a:gd name="connsiteX14" fmla="*/ 183654 w 448531"/>
                  <a:gd name="connsiteY14" fmla="*/ 528820 h 689960"/>
                  <a:gd name="connsiteX15" fmla="*/ 201889 w 448531"/>
                  <a:gd name="connsiteY15" fmla="*/ 527517 h 689960"/>
                  <a:gd name="connsiteX16" fmla="*/ 205797 w 448531"/>
                  <a:gd name="connsiteY16" fmla="*/ 507979 h 689960"/>
                  <a:gd name="connsiteX17" fmla="*/ 201889 w 448531"/>
                  <a:gd name="connsiteY17" fmla="*/ 502769 h 689960"/>
                  <a:gd name="connsiteX18" fmla="*/ 184956 w 448531"/>
                  <a:gd name="connsiteY18" fmla="*/ 496257 h 689960"/>
                  <a:gd name="connsiteX19" fmla="*/ 183654 w 448531"/>
                  <a:gd name="connsiteY19" fmla="*/ 483232 h 689960"/>
                  <a:gd name="connsiteX20" fmla="*/ 165419 w 448531"/>
                  <a:gd name="connsiteY20" fmla="*/ 483232 h 689960"/>
                  <a:gd name="connsiteX21" fmla="*/ 162814 w 448531"/>
                  <a:gd name="connsiteY21" fmla="*/ 472812 h 689960"/>
                  <a:gd name="connsiteX22" fmla="*/ 125041 w 448531"/>
                  <a:gd name="connsiteY22" fmla="*/ 451971 h 689960"/>
                  <a:gd name="connsiteX23" fmla="*/ 110713 w 448531"/>
                  <a:gd name="connsiteY23" fmla="*/ 453274 h 689960"/>
                  <a:gd name="connsiteX24" fmla="*/ 106806 w 448531"/>
                  <a:gd name="connsiteY24" fmla="*/ 444156 h 689960"/>
                  <a:gd name="connsiteX25" fmla="*/ 69033 w 448531"/>
                  <a:gd name="connsiteY25" fmla="*/ 415501 h 689960"/>
                  <a:gd name="connsiteX26" fmla="*/ 49495 w 448531"/>
                  <a:gd name="connsiteY26" fmla="*/ 380333 h 689960"/>
                  <a:gd name="connsiteX27" fmla="*/ 0 w 448531"/>
                  <a:gd name="connsiteY27" fmla="*/ 382938 h 689960"/>
                  <a:gd name="connsiteX28" fmla="*/ 2605 w 448531"/>
                  <a:gd name="connsiteY28" fmla="*/ 371216 h 689960"/>
                  <a:gd name="connsiteX29" fmla="*/ 2605 w 448531"/>
                  <a:gd name="connsiteY29" fmla="*/ 363401 h 689960"/>
                  <a:gd name="connsiteX30" fmla="*/ 9118 w 448531"/>
                  <a:gd name="connsiteY30" fmla="*/ 358191 h 689960"/>
                  <a:gd name="connsiteX31" fmla="*/ 15630 w 448531"/>
                  <a:gd name="connsiteY31" fmla="*/ 339955 h 689960"/>
                  <a:gd name="connsiteX32" fmla="*/ 28655 w 448531"/>
                  <a:gd name="connsiteY32" fmla="*/ 326930 h 689960"/>
                  <a:gd name="connsiteX33" fmla="*/ 10420 w 448531"/>
                  <a:gd name="connsiteY33" fmla="*/ 316510 h 689960"/>
                  <a:gd name="connsiteX34" fmla="*/ 24748 w 448531"/>
                  <a:gd name="connsiteY34" fmla="*/ 294368 h 689960"/>
                  <a:gd name="connsiteX35" fmla="*/ 53403 w 448531"/>
                  <a:gd name="connsiteY35" fmla="*/ 289158 h 689960"/>
                  <a:gd name="connsiteX36" fmla="*/ 63823 w 448531"/>
                  <a:gd name="connsiteY36" fmla="*/ 269620 h 689960"/>
                  <a:gd name="connsiteX37" fmla="*/ 57311 w 448531"/>
                  <a:gd name="connsiteY37" fmla="*/ 260502 h 689960"/>
                  <a:gd name="connsiteX38" fmla="*/ 49495 w 448531"/>
                  <a:gd name="connsiteY38" fmla="*/ 244872 h 689960"/>
                  <a:gd name="connsiteX39" fmla="*/ 18235 w 448531"/>
                  <a:gd name="connsiteY39" fmla="*/ 239662 h 689960"/>
                  <a:gd name="connsiteX40" fmla="*/ 26050 w 448531"/>
                  <a:gd name="connsiteY40" fmla="*/ 227940 h 689960"/>
                  <a:gd name="connsiteX41" fmla="*/ 53403 w 448531"/>
                  <a:gd name="connsiteY41" fmla="*/ 207099 h 689960"/>
                  <a:gd name="connsiteX42" fmla="*/ 44285 w 448531"/>
                  <a:gd name="connsiteY42" fmla="*/ 184957 h 689960"/>
                  <a:gd name="connsiteX43" fmla="*/ 70336 w 448531"/>
                  <a:gd name="connsiteY43" fmla="*/ 190167 h 689960"/>
                  <a:gd name="connsiteX44" fmla="*/ 83361 w 448531"/>
                  <a:gd name="connsiteY44" fmla="*/ 183654 h 689960"/>
                  <a:gd name="connsiteX45" fmla="*/ 76848 w 448531"/>
                  <a:gd name="connsiteY45" fmla="*/ 174537 h 689960"/>
                  <a:gd name="connsiteX46" fmla="*/ 82058 w 448531"/>
                  <a:gd name="connsiteY46" fmla="*/ 169327 h 689960"/>
                  <a:gd name="connsiteX47" fmla="*/ 78151 w 448531"/>
                  <a:gd name="connsiteY47" fmla="*/ 156301 h 689960"/>
                  <a:gd name="connsiteX48" fmla="*/ 52100 w 448531"/>
                  <a:gd name="connsiteY48" fmla="*/ 144579 h 689960"/>
                  <a:gd name="connsiteX49" fmla="*/ 53403 w 448531"/>
                  <a:gd name="connsiteY49" fmla="*/ 128949 h 689960"/>
                  <a:gd name="connsiteX50" fmla="*/ 42983 w 448531"/>
                  <a:gd name="connsiteY50" fmla="*/ 112016 h 689960"/>
                  <a:gd name="connsiteX51" fmla="*/ 29958 w 448531"/>
                  <a:gd name="connsiteY51" fmla="*/ 100293 h 689960"/>
                  <a:gd name="connsiteX52" fmla="*/ 5210 w 448531"/>
                  <a:gd name="connsiteY52" fmla="*/ 84663 h 689960"/>
                  <a:gd name="connsiteX53" fmla="*/ 11723 w 448531"/>
                  <a:gd name="connsiteY53" fmla="*/ 59916 h 689960"/>
                  <a:gd name="connsiteX54" fmla="*/ 24748 w 448531"/>
                  <a:gd name="connsiteY54" fmla="*/ 52101 h 689960"/>
                  <a:gd name="connsiteX55" fmla="*/ 27353 w 448531"/>
                  <a:gd name="connsiteY55" fmla="*/ 71638 h 689960"/>
                  <a:gd name="connsiteX56" fmla="*/ 48193 w 448531"/>
                  <a:gd name="connsiteY56" fmla="*/ 80756 h 689960"/>
                  <a:gd name="connsiteX57" fmla="*/ 63823 w 448531"/>
                  <a:gd name="connsiteY57" fmla="*/ 78151 h 689960"/>
                  <a:gd name="connsiteX58" fmla="*/ 78151 w 448531"/>
                  <a:gd name="connsiteY58" fmla="*/ 84663 h 689960"/>
                  <a:gd name="connsiteX59" fmla="*/ 96386 w 448531"/>
                  <a:gd name="connsiteY59" fmla="*/ 72941 h 689960"/>
                  <a:gd name="connsiteX60" fmla="*/ 101596 w 448531"/>
                  <a:gd name="connsiteY60" fmla="*/ 59916 h 689960"/>
                  <a:gd name="connsiteX61" fmla="*/ 112016 w 448531"/>
                  <a:gd name="connsiteY61" fmla="*/ 61218 h 689960"/>
                  <a:gd name="connsiteX62" fmla="*/ 149789 w 448531"/>
                  <a:gd name="connsiteY62" fmla="*/ 62521 h 689960"/>
                  <a:gd name="connsiteX63" fmla="*/ 166721 w 448531"/>
                  <a:gd name="connsiteY63" fmla="*/ 54706 h 689960"/>
                  <a:gd name="connsiteX64" fmla="*/ 182351 w 448531"/>
                  <a:gd name="connsiteY64" fmla="*/ 42983 h 689960"/>
                  <a:gd name="connsiteX65" fmla="*/ 224032 w 448531"/>
                  <a:gd name="connsiteY65" fmla="*/ 37773 h 689960"/>
                  <a:gd name="connsiteX66" fmla="*/ 227939 w 448531"/>
                  <a:gd name="connsiteY66" fmla="*/ 29958 h 689960"/>
                  <a:gd name="connsiteX67" fmla="*/ 252687 w 448531"/>
                  <a:gd name="connsiteY67" fmla="*/ 27353 h 689960"/>
                  <a:gd name="connsiteX68" fmla="*/ 269619 w 448531"/>
                  <a:gd name="connsiteY68" fmla="*/ 19538 h 689960"/>
                  <a:gd name="connsiteX69" fmla="*/ 277434 w 448531"/>
                  <a:gd name="connsiteY69" fmla="*/ 27353 h 689960"/>
                  <a:gd name="connsiteX70" fmla="*/ 280040 w 448531"/>
                  <a:gd name="connsiteY70" fmla="*/ 41680 h 689960"/>
                  <a:gd name="connsiteX71" fmla="*/ 304787 w 448531"/>
                  <a:gd name="connsiteY71" fmla="*/ 22143 h 689960"/>
                  <a:gd name="connsiteX72" fmla="*/ 317812 w 448531"/>
                  <a:gd name="connsiteY72" fmla="*/ 7815 h 689960"/>
                  <a:gd name="connsiteX73" fmla="*/ 375123 w 448531"/>
                  <a:gd name="connsiteY73" fmla="*/ 0 h 689960"/>
                  <a:gd name="connsiteX74" fmla="*/ 380333 w 448531"/>
                  <a:gd name="connsiteY74" fmla="*/ 24748 h 689960"/>
                  <a:gd name="connsiteX75" fmla="*/ 379030 w 448531"/>
                  <a:gd name="connsiteY75" fmla="*/ 40378 h 689960"/>
                  <a:gd name="connsiteX76" fmla="*/ 386845 w 448531"/>
                  <a:gd name="connsiteY76" fmla="*/ 80756 h 689960"/>
                  <a:gd name="connsiteX77" fmla="*/ 393358 w 448531"/>
                  <a:gd name="connsiteY77" fmla="*/ 89873 h 689960"/>
                  <a:gd name="connsiteX78" fmla="*/ 406383 w 448531"/>
                  <a:gd name="connsiteY78" fmla="*/ 82058 h 689960"/>
                  <a:gd name="connsiteX79" fmla="*/ 418105 w 448531"/>
                  <a:gd name="connsiteY79" fmla="*/ 93781 h 689960"/>
                  <a:gd name="connsiteX80" fmla="*/ 418105 w 448531"/>
                  <a:gd name="connsiteY80" fmla="*/ 121134 h 689960"/>
                  <a:gd name="connsiteX81" fmla="*/ 403778 w 448531"/>
                  <a:gd name="connsiteY81" fmla="*/ 131554 h 689960"/>
                  <a:gd name="connsiteX82" fmla="*/ 394660 w 448531"/>
                  <a:gd name="connsiteY82" fmla="*/ 123739 h 689960"/>
                  <a:gd name="connsiteX83" fmla="*/ 373820 w 448531"/>
                  <a:gd name="connsiteY83" fmla="*/ 127646 h 689960"/>
                  <a:gd name="connsiteX84" fmla="*/ 363400 w 448531"/>
                  <a:gd name="connsiteY84" fmla="*/ 135461 h 689960"/>
                  <a:gd name="connsiteX85" fmla="*/ 366005 w 448531"/>
                  <a:gd name="connsiteY85" fmla="*/ 149789 h 689960"/>
                  <a:gd name="connsiteX86" fmla="*/ 359493 w 448531"/>
                  <a:gd name="connsiteY86" fmla="*/ 157604 h 689960"/>
                  <a:gd name="connsiteX87" fmla="*/ 346467 w 448531"/>
                  <a:gd name="connsiteY87" fmla="*/ 169327 h 689960"/>
                  <a:gd name="connsiteX88" fmla="*/ 342560 w 448531"/>
                  <a:gd name="connsiteY88" fmla="*/ 179747 h 689960"/>
                  <a:gd name="connsiteX89" fmla="*/ 334745 w 448531"/>
                  <a:gd name="connsiteY89" fmla="*/ 182352 h 689960"/>
                  <a:gd name="connsiteX90" fmla="*/ 325627 w 448531"/>
                  <a:gd name="connsiteY90" fmla="*/ 208402 h 689960"/>
                  <a:gd name="connsiteX91" fmla="*/ 306090 w 448531"/>
                  <a:gd name="connsiteY91" fmla="*/ 216217 h 689960"/>
                  <a:gd name="connsiteX92" fmla="*/ 304787 w 448531"/>
                  <a:gd name="connsiteY92" fmla="*/ 235755 h 689960"/>
                  <a:gd name="connsiteX93" fmla="*/ 339955 w 448531"/>
                  <a:gd name="connsiteY93" fmla="*/ 267015 h 689960"/>
                  <a:gd name="connsiteX94" fmla="*/ 336047 w 448531"/>
                  <a:gd name="connsiteY94" fmla="*/ 282645 h 689960"/>
                  <a:gd name="connsiteX95" fmla="*/ 355585 w 448531"/>
                  <a:gd name="connsiteY95" fmla="*/ 285250 h 689960"/>
                  <a:gd name="connsiteX96" fmla="*/ 366005 w 448531"/>
                  <a:gd name="connsiteY96" fmla="*/ 307393 h 689960"/>
                  <a:gd name="connsiteX97" fmla="*/ 366005 w 448531"/>
                  <a:gd name="connsiteY97" fmla="*/ 332140 h 689960"/>
                  <a:gd name="connsiteX98" fmla="*/ 354283 w 448531"/>
                  <a:gd name="connsiteY98" fmla="*/ 334745 h 689960"/>
                  <a:gd name="connsiteX99" fmla="*/ 345165 w 448531"/>
                  <a:gd name="connsiteY99" fmla="*/ 367308 h 689960"/>
                  <a:gd name="connsiteX100" fmla="*/ 356888 w 448531"/>
                  <a:gd name="connsiteY100" fmla="*/ 377728 h 689960"/>
                  <a:gd name="connsiteX101" fmla="*/ 359493 w 448531"/>
                  <a:gd name="connsiteY101" fmla="*/ 394661 h 689960"/>
                  <a:gd name="connsiteX102" fmla="*/ 377728 w 448531"/>
                  <a:gd name="connsiteY102" fmla="*/ 382938 h 689960"/>
                  <a:gd name="connsiteX103" fmla="*/ 386845 w 448531"/>
                  <a:gd name="connsiteY103" fmla="*/ 368611 h 689960"/>
                  <a:gd name="connsiteX104" fmla="*/ 414198 w 448531"/>
                  <a:gd name="connsiteY104" fmla="*/ 368611 h 689960"/>
                  <a:gd name="connsiteX105" fmla="*/ 437643 w 448531"/>
                  <a:gd name="connsiteY105" fmla="*/ 376426 h 689960"/>
                  <a:gd name="connsiteX106" fmla="*/ 448531 w 448531"/>
                  <a:gd name="connsiteY106" fmla="*/ 374870 h 689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</a:cxnLst>
                <a:rect l="l" t="t" r="r" b="b"/>
                <a:pathLst>
                  <a:path w="448531" h="689960">
                    <a:moveTo>
                      <a:pt x="448531" y="689960"/>
                    </a:moveTo>
                    <a:lnTo>
                      <a:pt x="437643" y="685121"/>
                    </a:lnTo>
                    <a:lnTo>
                      <a:pt x="411593" y="683818"/>
                    </a:lnTo>
                    <a:lnTo>
                      <a:pt x="405080" y="682516"/>
                    </a:lnTo>
                    <a:lnTo>
                      <a:pt x="379030" y="672096"/>
                    </a:lnTo>
                    <a:lnTo>
                      <a:pt x="354283" y="666886"/>
                    </a:lnTo>
                    <a:lnTo>
                      <a:pt x="321720" y="659071"/>
                    </a:lnTo>
                    <a:lnTo>
                      <a:pt x="303485" y="657768"/>
                    </a:lnTo>
                    <a:lnTo>
                      <a:pt x="267014" y="634323"/>
                    </a:lnTo>
                    <a:lnTo>
                      <a:pt x="255292" y="634323"/>
                    </a:lnTo>
                    <a:lnTo>
                      <a:pt x="211007" y="601760"/>
                    </a:lnTo>
                    <a:lnTo>
                      <a:pt x="204494" y="560080"/>
                    </a:lnTo>
                    <a:lnTo>
                      <a:pt x="174536" y="544450"/>
                    </a:lnTo>
                    <a:lnTo>
                      <a:pt x="177141" y="537937"/>
                    </a:lnTo>
                    <a:lnTo>
                      <a:pt x="183654" y="528820"/>
                    </a:lnTo>
                    <a:lnTo>
                      <a:pt x="201889" y="527517"/>
                    </a:lnTo>
                    <a:lnTo>
                      <a:pt x="205797" y="507979"/>
                    </a:lnTo>
                    <a:lnTo>
                      <a:pt x="201889" y="502769"/>
                    </a:lnTo>
                    <a:lnTo>
                      <a:pt x="184956" y="496257"/>
                    </a:lnTo>
                    <a:lnTo>
                      <a:pt x="183654" y="483232"/>
                    </a:lnTo>
                    <a:lnTo>
                      <a:pt x="165419" y="483232"/>
                    </a:lnTo>
                    <a:lnTo>
                      <a:pt x="162814" y="472812"/>
                    </a:lnTo>
                    <a:lnTo>
                      <a:pt x="125041" y="451971"/>
                    </a:lnTo>
                    <a:lnTo>
                      <a:pt x="110713" y="453274"/>
                    </a:lnTo>
                    <a:lnTo>
                      <a:pt x="106806" y="444156"/>
                    </a:lnTo>
                    <a:lnTo>
                      <a:pt x="69033" y="415501"/>
                    </a:lnTo>
                    <a:lnTo>
                      <a:pt x="49495" y="380333"/>
                    </a:lnTo>
                    <a:lnTo>
                      <a:pt x="0" y="382938"/>
                    </a:lnTo>
                    <a:lnTo>
                      <a:pt x="2605" y="371216"/>
                    </a:lnTo>
                    <a:lnTo>
                      <a:pt x="2605" y="363401"/>
                    </a:lnTo>
                    <a:lnTo>
                      <a:pt x="9118" y="358191"/>
                    </a:lnTo>
                    <a:lnTo>
                      <a:pt x="15630" y="339955"/>
                    </a:lnTo>
                    <a:lnTo>
                      <a:pt x="28655" y="326930"/>
                    </a:lnTo>
                    <a:lnTo>
                      <a:pt x="10420" y="316510"/>
                    </a:lnTo>
                    <a:lnTo>
                      <a:pt x="24748" y="294368"/>
                    </a:lnTo>
                    <a:lnTo>
                      <a:pt x="53403" y="289158"/>
                    </a:lnTo>
                    <a:lnTo>
                      <a:pt x="63823" y="269620"/>
                    </a:lnTo>
                    <a:lnTo>
                      <a:pt x="57311" y="260502"/>
                    </a:lnTo>
                    <a:lnTo>
                      <a:pt x="49495" y="244872"/>
                    </a:lnTo>
                    <a:lnTo>
                      <a:pt x="18235" y="239662"/>
                    </a:lnTo>
                    <a:lnTo>
                      <a:pt x="26050" y="227940"/>
                    </a:lnTo>
                    <a:lnTo>
                      <a:pt x="53403" y="207099"/>
                    </a:lnTo>
                    <a:lnTo>
                      <a:pt x="44285" y="184957"/>
                    </a:lnTo>
                    <a:lnTo>
                      <a:pt x="70336" y="190167"/>
                    </a:lnTo>
                    <a:lnTo>
                      <a:pt x="83361" y="183654"/>
                    </a:lnTo>
                    <a:lnTo>
                      <a:pt x="76848" y="174537"/>
                    </a:lnTo>
                    <a:lnTo>
                      <a:pt x="82058" y="169327"/>
                    </a:lnTo>
                    <a:lnTo>
                      <a:pt x="78151" y="156301"/>
                    </a:lnTo>
                    <a:lnTo>
                      <a:pt x="52100" y="144579"/>
                    </a:lnTo>
                    <a:lnTo>
                      <a:pt x="53403" y="128949"/>
                    </a:lnTo>
                    <a:lnTo>
                      <a:pt x="42983" y="112016"/>
                    </a:lnTo>
                    <a:lnTo>
                      <a:pt x="29958" y="100293"/>
                    </a:lnTo>
                    <a:lnTo>
                      <a:pt x="5210" y="84663"/>
                    </a:lnTo>
                    <a:lnTo>
                      <a:pt x="11723" y="59916"/>
                    </a:lnTo>
                    <a:lnTo>
                      <a:pt x="24748" y="52101"/>
                    </a:lnTo>
                    <a:lnTo>
                      <a:pt x="27353" y="71638"/>
                    </a:lnTo>
                    <a:lnTo>
                      <a:pt x="48193" y="80756"/>
                    </a:lnTo>
                    <a:lnTo>
                      <a:pt x="63823" y="78151"/>
                    </a:lnTo>
                    <a:lnTo>
                      <a:pt x="78151" y="84663"/>
                    </a:lnTo>
                    <a:lnTo>
                      <a:pt x="96386" y="72941"/>
                    </a:lnTo>
                    <a:lnTo>
                      <a:pt x="101596" y="59916"/>
                    </a:lnTo>
                    <a:lnTo>
                      <a:pt x="112016" y="61218"/>
                    </a:lnTo>
                    <a:lnTo>
                      <a:pt x="149789" y="62521"/>
                    </a:lnTo>
                    <a:lnTo>
                      <a:pt x="166721" y="54706"/>
                    </a:lnTo>
                    <a:lnTo>
                      <a:pt x="182351" y="42983"/>
                    </a:lnTo>
                    <a:lnTo>
                      <a:pt x="224032" y="37773"/>
                    </a:lnTo>
                    <a:lnTo>
                      <a:pt x="227939" y="29958"/>
                    </a:lnTo>
                    <a:lnTo>
                      <a:pt x="252687" y="27353"/>
                    </a:lnTo>
                    <a:lnTo>
                      <a:pt x="269619" y="19538"/>
                    </a:lnTo>
                    <a:lnTo>
                      <a:pt x="277434" y="27353"/>
                    </a:lnTo>
                    <a:lnTo>
                      <a:pt x="280040" y="41680"/>
                    </a:lnTo>
                    <a:lnTo>
                      <a:pt x="304787" y="22143"/>
                    </a:lnTo>
                    <a:lnTo>
                      <a:pt x="317812" y="7815"/>
                    </a:lnTo>
                    <a:lnTo>
                      <a:pt x="375123" y="0"/>
                    </a:lnTo>
                    <a:lnTo>
                      <a:pt x="380333" y="24748"/>
                    </a:lnTo>
                    <a:lnTo>
                      <a:pt x="379030" y="40378"/>
                    </a:lnTo>
                    <a:lnTo>
                      <a:pt x="386845" y="80756"/>
                    </a:lnTo>
                    <a:lnTo>
                      <a:pt x="393358" y="89873"/>
                    </a:lnTo>
                    <a:lnTo>
                      <a:pt x="406383" y="82058"/>
                    </a:lnTo>
                    <a:lnTo>
                      <a:pt x="418105" y="93781"/>
                    </a:lnTo>
                    <a:lnTo>
                      <a:pt x="418105" y="121134"/>
                    </a:lnTo>
                    <a:lnTo>
                      <a:pt x="403778" y="131554"/>
                    </a:lnTo>
                    <a:lnTo>
                      <a:pt x="394660" y="123739"/>
                    </a:lnTo>
                    <a:lnTo>
                      <a:pt x="373820" y="127646"/>
                    </a:lnTo>
                    <a:lnTo>
                      <a:pt x="363400" y="135461"/>
                    </a:lnTo>
                    <a:lnTo>
                      <a:pt x="366005" y="149789"/>
                    </a:lnTo>
                    <a:lnTo>
                      <a:pt x="359493" y="157604"/>
                    </a:lnTo>
                    <a:lnTo>
                      <a:pt x="346467" y="169327"/>
                    </a:lnTo>
                    <a:lnTo>
                      <a:pt x="342560" y="179747"/>
                    </a:lnTo>
                    <a:lnTo>
                      <a:pt x="334745" y="182352"/>
                    </a:lnTo>
                    <a:lnTo>
                      <a:pt x="325627" y="208402"/>
                    </a:lnTo>
                    <a:lnTo>
                      <a:pt x="306090" y="216217"/>
                    </a:lnTo>
                    <a:cubicBezTo>
                      <a:pt x="305656" y="222730"/>
                      <a:pt x="305221" y="229242"/>
                      <a:pt x="304787" y="235755"/>
                    </a:cubicBezTo>
                    <a:lnTo>
                      <a:pt x="339955" y="267015"/>
                    </a:lnTo>
                    <a:lnTo>
                      <a:pt x="336047" y="282645"/>
                    </a:lnTo>
                    <a:lnTo>
                      <a:pt x="355585" y="285250"/>
                    </a:lnTo>
                    <a:lnTo>
                      <a:pt x="366005" y="307393"/>
                    </a:lnTo>
                    <a:lnTo>
                      <a:pt x="366005" y="332140"/>
                    </a:lnTo>
                    <a:lnTo>
                      <a:pt x="354283" y="334745"/>
                    </a:lnTo>
                    <a:lnTo>
                      <a:pt x="345165" y="367308"/>
                    </a:lnTo>
                    <a:lnTo>
                      <a:pt x="356888" y="377728"/>
                    </a:lnTo>
                    <a:lnTo>
                      <a:pt x="359493" y="394661"/>
                    </a:lnTo>
                    <a:lnTo>
                      <a:pt x="377728" y="382938"/>
                    </a:lnTo>
                    <a:lnTo>
                      <a:pt x="386845" y="368611"/>
                    </a:lnTo>
                    <a:lnTo>
                      <a:pt x="414198" y="368611"/>
                    </a:lnTo>
                    <a:lnTo>
                      <a:pt x="437643" y="376426"/>
                    </a:lnTo>
                    <a:lnTo>
                      <a:pt x="448531" y="37487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662" name="グループ化 661">
              <a:extLst>
                <a:ext uri="{FF2B5EF4-FFF2-40B4-BE49-F238E27FC236}">
                  <a16:creationId xmlns:a16="http://schemas.microsoft.com/office/drawing/2014/main" id="{764130BF-D91C-F4B2-A7B8-988477B4AA3A}"/>
                </a:ext>
              </a:extLst>
            </p:cNvPr>
            <p:cNvGrpSpPr/>
            <p:nvPr/>
          </p:nvGrpSpPr>
          <p:grpSpPr>
            <a:xfrm>
              <a:off x="7125720" y="1164170"/>
              <a:ext cx="1691573" cy="803024"/>
              <a:chOff x="1229745" y="1164170"/>
              <a:chExt cx="1691573" cy="803024"/>
            </a:xfrm>
          </p:grpSpPr>
          <p:sp>
            <p:nvSpPr>
              <p:cNvPr id="663" name="正方形/長方形 662">
                <a:extLst>
                  <a:ext uri="{FF2B5EF4-FFF2-40B4-BE49-F238E27FC236}">
                    <a16:creationId xmlns:a16="http://schemas.microsoft.com/office/drawing/2014/main" id="{1835941F-5DEA-9946-9AA7-799442171099}"/>
                  </a:ext>
                </a:extLst>
              </p:cNvPr>
              <p:cNvSpPr/>
              <p:nvPr/>
            </p:nvSpPr>
            <p:spPr>
              <a:xfrm>
                <a:off x="2652014" y="1458511"/>
                <a:ext cx="269304" cy="153889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兵庫</a:t>
                </a:r>
              </a:p>
            </p:txBody>
          </p:sp>
          <p:sp>
            <p:nvSpPr>
              <p:cNvPr id="664" name="正方形/長方形 663">
                <a:extLst>
                  <a:ext uri="{FF2B5EF4-FFF2-40B4-BE49-F238E27FC236}">
                    <a16:creationId xmlns:a16="http://schemas.microsoft.com/office/drawing/2014/main" id="{7C50469F-4C28-134F-C5FD-29D1E3284086}"/>
                  </a:ext>
                </a:extLst>
              </p:cNvPr>
              <p:cNvSpPr/>
              <p:nvPr/>
            </p:nvSpPr>
            <p:spPr>
              <a:xfrm>
                <a:off x="1977998" y="1164170"/>
                <a:ext cx="423194" cy="24622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鳥取</a:t>
                </a:r>
              </a:p>
            </p:txBody>
          </p:sp>
          <p:sp>
            <p:nvSpPr>
              <p:cNvPr id="665" name="正方形/長方形 664">
                <a:extLst>
                  <a:ext uri="{FF2B5EF4-FFF2-40B4-BE49-F238E27FC236}">
                    <a16:creationId xmlns:a16="http://schemas.microsoft.com/office/drawing/2014/main" id="{EA7C0026-1994-05BF-BB11-42F94BB62C53}"/>
                  </a:ext>
                </a:extLst>
              </p:cNvPr>
              <p:cNvSpPr/>
              <p:nvPr/>
            </p:nvSpPr>
            <p:spPr>
              <a:xfrm rot="19268282">
                <a:off x="1229745" y="1500707"/>
                <a:ext cx="269304" cy="153889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島根</a:t>
                </a:r>
              </a:p>
            </p:txBody>
          </p:sp>
          <p:sp>
            <p:nvSpPr>
              <p:cNvPr id="666" name="正方形/長方形 665">
                <a:extLst>
                  <a:ext uri="{FF2B5EF4-FFF2-40B4-BE49-F238E27FC236}">
                    <a16:creationId xmlns:a16="http://schemas.microsoft.com/office/drawing/2014/main" id="{F16F653D-1755-E8BD-DA73-77CB2979139A}"/>
                  </a:ext>
                </a:extLst>
              </p:cNvPr>
              <p:cNvSpPr/>
              <p:nvPr/>
            </p:nvSpPr>
            <p:spPr>
              <a:xfrm>
                <a:off x="2020084" y="1601879"/>
                <a:ext cx="269304" cy="153889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岡山</a:t>
                </a:r>
              </a:p>
            </p:txBody>
          </p:sp>
          <p:sp>
            <p:nvSpPr>
              <p:cNvPr id="667" name="正方形/長方形 666">
                <a:extLst>
                  <a:ext uri="{FF2B5EF4-FFF2-40B4-BE49-F238E27FC236}">
                    <a16:creationId xmlns:a16="http://schemas.microsoft.com/office/drawing/2014/main" id="{4862151C-3072-9D7E-4EC9-C3D5134030D7}"/>
                  </a:ext>
                </a:extLst>
              </p:cNvPr>
              <p:cNvSpPr/>
              <p:nvPr/>
            </p:nvSpPr>
            <p:spPr>
              <a:xfrm>
                <a:off x="1384973" y="1813305"/>
                <a:ext cx="269304" cy="153889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広島</a:t>
                </a:r>
              </a:p>
            </p:txBody>
          </p:sp>
        </p:grpSp>
      </p:grpSp>
      <p:grpSp>
        <p:nvGrpSpPr>
          <p:cNvPr id="709" name="グループ化 708">
            <a:extLst>
              <a:ext uri="{FF2B5EF4-FFF2-40B4-BE49-F238E27FC236}">
                <a16:creationId xmlns:a16="http://schemas.microsoft.com/office/drawing/2014/main" id="{74E58692-570F-15BB-3D38-8793C0E3F778}"/>
              </a:ext>
            </a:extLst>
          </p:cNvPr>
          <p:cNvGrpSpPr/>
          <p:nvPr/>
        </p:nvGrpSpPr>
        <p:grpSpPr>
          <a:xfrm>
            <a:off x="3619500" y="3858675"/>
            <a:ext cx="2707091" cy="2579921"/>
            <a:chOff x="3619500" y="3858675"/>
            <a:chExt cx="2707091" cy="2579921"/>
          </a:xfrm>
        </p:grpSpPr>
        <p:grpSp>
          <p:nvGrpSpPr>
            <p:cNvPr id="677" name="グループ化 676">
              <a:extLst>
                <a:ext uri="{FF2B5EF4-FFF2-40B4-BE49-F238E27FC236}">
                  <a16:creationId xmlns:a16="http://schemas.microsoft.com/office/drawing/2014/main" id="{0D0D0561-EDAF-9826-192F-2A53CB47E08E}"/>
                </a:ext>
              </a:extLst>
            </p:cNvPr>
            <p:cNvGrpSpPr/>
            <p:nvPr/>
          </p:nvGrpSpPr>
          <p:grpSpPr>
            <a:xfrm>
              <a:off x="3619500" y="3858675"/>
              <a:ext cx="2707091" cy="2579921"/>
              <a:chOff x="670560" y="3858675"/>
              <a:chExt cx="2707091" cy="2579921"/>
            </a:xfrm>
          </p:grpSpPr>
          <p:sp>
            <p:nvSpPr>
              <p:cNvPr id="678" name="フリーフォーム: 図形 677">
                <a:extLst>
                  <a:ext uri="{FF2B5EF4-FFF2-40B4-BE49-F238E27FC236}">
                    <a16:creationId xmlns:a16="http://schemas.microsoft.com/office/drawing/2014/main" id="{A7468099-CF7E-EF71-B387-4452EC0E6581}"/>
                  </a:ext>
                </a:extLst>
              </p:cNvPr>
              <p:cNvSpPr/>
              <p:nvPr/>
            </p:nvSpPr>
            <p:spPr>
              <a:xfrm>
                <a:off x="2656298" y="3858675"/>
                <a:ext cx="721353" cy="1759643"/>
              </a:xfrm>
              <a:custGeom>
                <a:avLst/>
                <a:gdLst>
                  <a:gd name="connsiteX0" fmla="*/ 407295 w 721353"/>
                  <a:gd name="connsiteY0" fmla="*/ 0 h 1759643"/>
                  <a:gd name="connsiteX1" fmla="*/ 448661 w 721353"/>
                  <a:gd name="connsiteY1" fmla="*/ 0 h 1759643"/>
                  <a:gd name="connsiteX2" fmla="*/ 467753 w 721353"/>
                  <a:gd name="connsiteY2" fmla="*/ 28638 h 1759643"/>
                  <a:gd name="connsiteX3" fmla="*/ 509119 w 721353"/>
                  <a:gd name="connsiteY3" fmla="*/ 15910 h 1759643"/>
                  <a:gd name="connsiteX4" fmla="*/ 560031 w 721353"/>
                  <a:gd name="connsiteY4" fmla="*/ 47730 h 1759643"/>
                  <a:gd name="connsiteX5" fmla="*/ 617307 w 721353"/>
                  <a:gd name="connsiteY5" fmla="*/ 22274 h 1759643"/>
                  <a:gd name="connsiteX6" fmla="*/ 674583 w 721353"/>
                  <a:gd name="connsiteY6" fmla="*/ 22274 h 1759643"/>
                  <a:gd name="connsiteX7" fmla="*/ 712767 w 721353"/>
                  <a:gd name="connsiteY7" fmla="*/ 0 h 1759643"/>
                  <a:gd name="connsiteX8" fmla="*/ 721353 w 721353"/>
                  <a:gd name="connsiteY8" fmla="*/ 0 h 1759643"/>
                  <a:gd name="connsiteX9" fmla="*/ 721353 w 721353"/>
                  <a:gd name="connsiteY9" fmla="*/ 1677207 h 1759643"/>
                  <a:gd name="connsiteX10" fmla="*/ 719131 w 721353"/>
                  <a:gd name="connsiteY10" fmla="*/ 1676911 h 1759643"/>
                  <a:gd name="connsiteX11" fmla="*/ 680947 w 721353"/>
                  <a:gd name="connsiteY11" fmla="*/ 1676911 h 1759643"/>
                  <a:gd name="connsiteX12" fmla="*/ 668219 w 721353"/>
                  <a:gd name="connsiteY12" fmla="*/ 1686457 h 1759643"/>
                  <a:gd name="connsiteX13" fmla="*/ 582305 w 721353"/>
                  <a:gd name="connsiteY13" fmla="*/ 1673729 h 1759643"/>
                  <a:gd name="connsiteX14" fmla="*/ 505937 w 721353"/>
                  <a:gd name="connsiteY14" fmla="*/ 1705549 h 1759643"/>
                  <a:gd name="connsiteX15" fmla="*/ 423205 w 721353"/>
                  <a:gd name="connsiteY15" fmla="*/ 1667365 h 1759643"/>
                  <a:gd name="connsiteX16" fmla="*/ 394568 w 721353"/>
                  <a:gd name="connsiteY16" fmla="*/ 1683275 h 1759643"/>
                  <a:gd name="connsiteX17" fmla="*/ 353202 w 721353"/>
                  <a:gd name="connsiteY17" fmla="*/ 1683275 h 1759643"/>
                  <a:gd name="connsiteX18" fmla="*/ 334110 w 721353"/>
                  <a:gd name="connsiteY18" fmla="*/ 1673729 h 1759643"/>
                  <a:gd name="connsiteX19" fmla="*/ 286380 w 721353"/>
                  <a:gd name="connsiteY19" fmla="*/ 1686457 h 1759643"/>
                  <a:gd name="connsiteX20" fmla="*/ 276834 w 721353"/>
                  <a:gd name="connsiteY20" fmla="*/ 1705549 h 1759643"/>
                  <a:gd name="connsiteX21" fmla="*/ 276834 w 721353"/>
                  <a:gd name="connsiteY21" fmla="*/ 1727823 h 1759643"/>
                  <a:gd name="connsiteX22" fmla="*/ 245014 w 721353"/>
                  <a:gd name="connsiteY22" fmla="*/ 1746915 h 1759643"/>
                  <a:gd name="connsiteX23" fmla="*/ 200466 w 721353"/>
                  <a:gd name="connsiteY23" fmla="*/ 1759643 h 1759643"/>
                  <a:gd name="connsiteX24" fmla="*/ 168646 w 721353"/>
                  <a:gd name="connsiteY24" fmla="*/ 1721459 h 1759643"/>
                  <a:gd name="connsiteX25" fmla="*/ 127280 w 721353"/>
                  <a:gd name="connsiteY25" fmla="*/ 1746915 h 1759643"/>
                  <a:gd name="connsiteX26" fmla="*/ 101824 w 721353"/>
                  <a:gd name="connsiteY26" fmla="*/ 1746915 h 1759643"/>
                  <a:gd name="connsiteX27" fmla="*/ 98642 w 721353"/>
                  <a:gd name="connsiteY27" fmla="*/ 1711913 h 1759643"/>
                  <a:gd name="connsiteX28" fmla="*/ 120916 w 721353"/>
                  <a:gd name="connsiteY28" fmla="*/ 1686457 h 1759643"/>
                  <a:gd name="connsiteX29" fmla="*/ 92278 w 721353"/>
                  <a:gd name="connsiteY29" fmla="*/ 1667365 h 1759643"/>
                  <a:gd name="connsiteX30" fmla="*/ 92278 w 721353"/>
                  <a:gd name="connsiteY30" fmla="*/ 1619635 h 1759643"/>
                  <a:gd name="connsiteX31" fmla="*/ 47730 w 721353"/>
                  <a:gd name="connsiteY31" fmla="*/ 1575087 h 1759643"/>
                  <a:gd name="connsiteX32" fmla="*/ 22274 w 721353"/>
                  <a:gd name="connsiteY32" fmla="*/ 1575087 h 1759643"/>
                  <a:gd name="connsiteX33" fmla="*/ 19092 w 721353"/>
                  <a:gd name="connsiteY33" fmla="*/ 1546449 h 1759643"/>
                  <a:gd name="connsiteX34" fmla="*/ 3182 w 721353"/>
                  <a:gd name="connsiteY34" fmla="*/ 1530539 h 1759643"/>
                  <a:gd name="connsiteX35" fmla="*/ 6364 w 721353"/>
                  <a:gd name="connsiteY35" fmla="*/ 1489173 h 1759643"/>
                  <a:gd name="connsiteX36" fmla="*/ 28638 w 721353"/>
                  <a:gd name="connsiteY36" fmla="*/ 1444625 h 1759643"/>
                  <a:gd name="connsiteX37" fmla="*/ 70004 w 721353"/>
                  <a:gd name="connsiteY37" fmla="*/ 1431897 h 1759643"/>
                  <a:gd name="connsiteX38" fmla="*/ 31820 w 721353"/>
                  <a:gd name="connsiteY38" fmla="*/ 1377803 h 1759643"/>
                  <a:gd name="connsiteX39" fmla="*/ 0 w 721353"/>
                  <a:gd name="connsiteY39" fmla="*/ 1371439 h 1759643"/>
                  <a:gd name="connsiteX40" fmla="*/ 25456 w 721353"/>
                  <a:gd name="connsiteY40" fmla="*/ 1330073 h 1759643"/>
                  <a:gd name="connsiteX41" fmla="*/ 25456 w 721353"/>
                  <a:gd name="connsiteY41" fmla="*/ 1285526 h 1759643"/>
                  <a:gd name="connsiteX42" fmla="*/ 50912 w 721353"/>
                  <a:gd name="connsiteY42" fmla="*/ 1260070 h 1759643"/>
                  <a:gd name="connsiteX43" fmla="*/ 19092 w 721353"/>
                  <a:gd name="connsiteY43" fmla="*/ 1247342 h 1759643"/>
                  <a:gd name="connsiteX44" fmla="*/ 22274 w 721353"/>
                  <a:gd name="connsiteY44" fmla="*/ 1225068 h 1759643"/>
                  <a:gd name="connsiteX45" fmla="*/ 38184 w 721353"/>
                  <a:gd name="connsiteY45" fmla="*/ 1193248 h 1759643"/>
                  <a:gd name="connsiteX46" fmla="*/ 89096 w 721353"/>
                  <a:gd name="connsiteY46" fmla="*/ 1170974 h 1759643"/>
                  <a:gd name="connsiteX47" fmla="*/ 101824 w 721353"/>
                  <a:gd name="connsiteY47" fmla="*/ 1120062 h 1759643"/>
                  <a:gd name="connsiteX48" fmla="*/ 120916 w 721353"/>
                  <a:gd name="connsiteY48" fmla="*/ 1081878 h 1759643"/>
                  <a:gd name="connsiteX49" fmla="*/ 149554 w 721353"/>
                  <a:gd name="connsiteY49" fmla="*/ 1072332 h 1759643"/>
                  <a:gd name="connsiteX50" fmla="*/ 168646 w 721353"/>
                  <a:gd name="connsiteY50" fmla="*/ 1011874 h 1759643"/>
                  <a:gd name="connsiteX51" fmla="*/ 168646 w 721353"/>
                  <a:gd name="connsiteY51" fmla="*/ 983236 h 1759643"/>
                  <a:gd name="connsiteX52" fmla="*/ 203648 w 721353"/>
                  <a:gd name="connsiteY52" fmla="*/ 957780 h 1759643"/>
                  <a:gd name="connsiteX53" fmla="*/ 238650 w 721353"/>
                  <a:gd name="connsiteY53" fmla="*/ 973690 h 1759643"/>
                  <a:gd name="connsiteX54" fmla="*/ 238650 w 721353"/>
                  <a:gd name="connsiteY54" fmla="*/ 951416 h 1759643"/>
                  <a:gd name="connsiteX55" fmla="*/ 232286 w 721353"/>
                  <a:gd name="connsiteY55" fmla="*/ 935506 h 1759643"/>
                  <a:gd name="connsiteX56" fmla="*/ 235468 w 721353"/>
                  <a:gd name="connsiteY56" fmla="*/ 916414 h 1759643"/>
                  <a:gd name="connsiteX57" fmla="*/ 200466 w 721353"/>
                  <a:gd name="connsiteY57" fmla="*/ 890958 h 1759643"/>
                  <a:gd name="connsiteX58" fmla="*/ 187738 w 721353"/>
                  <a:gd name="connsiteY58" fmla="*/ 849592 h 1759643"/>
                  <a:gd name="connsiteX59" fmla="*/ 235468 w 721353"/>
                  <a:gd name="connsiteY59" fmla="*/ 808227 h 1759643"/>
                  <a:gd name="connsiteX60" fmla="*/ 283198 w 721353"/>
                  <a:gd name="connsiteY60" fmla="*/ 820955 h 1759643"/>
                  <a:gd name="connsiteX61" fmla="*/ 327746 w 721353"/>
                  <a:gd name="connsiteY61" fmla="*/ 795499 h 1759643"/>
                  <a:gd name="connsiteX62" fmla="*/ 394568 w 721353"/>
                  <a:gd name="connsiteY62" fmla="*/ 735041 h 1759643"/>
                  <a:gd name="connsiteX63" fmla="*/ 400931 w 721353"/>
                  <a:gd name="connsiteY63" fmla="*/ 671401 h 1759643"/>
                  <a:gd name="connsiteX64" fmla="*/ 375476 w 721353"/>
                  <a:gd name="connsiteY64" fmla="*/ 655491 h 1759643"/>
                  <a:gd name="connsiteX65" fmla="*/ 394568 w 721353"/>
                  <a:gd name="connsiteY65" fmla="*/ 582305 h 1759643"/>
                  <a:gd name="connsiteX66" fmla="*/ 340474 w 721353"/>
                  <a:gd name="connsiteY66" fmla="*/ 550485 h 1759643"/>
                  <a:gd name="connsiteX67" fmla="*/ 343656 w 721353"/>
                  <a:gd name="connsiteY67" fmla="*/ 458207 h 1759643"/>
                  <a:gd name="connsiteX68" fmla="*/ 289562 w 721353"/>
                  <a:gd name="connsiteY68" fmla="*/ 426387 h 1759643"/>
                  <a:gd name="connsiteX69" fmla="*/ 267288 w 721353"/>
                  <a:gd name="connsiteY69" fmla="*/ 305472 h 1759643"/>
                  <a:gd name="connsiteX70" fmla="*/ 232286 w 721353"/>
                  <a:gd name="connsiteY70" fmla="*/ 286380 h 1759643"/>
                  <a:gd name="connsiteX71" fmla="*/ 264106 w 721353"/>
                  <a:gd name="connsiteY71" fmla="*/ 254560 h 1759643"/>
                  <a:gd name="connsiteX72" fmla="*/ 260924 w 721353"/>
                  <a:gd name="connsiteY72" fmla="*/ 197284 h 1759643"/>
                  <a:gd name="connsiteX73" fmla="*/ 229104 w 721353"/>
                  <a:gd name="connsiteY73" fmla="*/ 187738 h 1759643"/>
                  <a:gd name="connsiteX74" fmla="*/ 235468 w 721353"/>
                  <a:gd name="connsiteY74" fmla="*/ 149554 h 1759643"/>
                  <a:gd name="connsiteX75" fmla="*/ 184556 w 721353"/>
                  <a:gd name="connsiteY75" fmla="*/ 105006 h 1759643"/>
                  <a:gd name="connsiteX76" fmla="*/ 241832 w 721353"/>
                  <a:gd name="connsiteY76" fmla="*/ 85914 h 1759643"/>
                  <a:gd name="connsiteX77" fmla="*/ 311836 w 721353"/>
                  <a:gd name="connsiteY77" fmla="*/ 70004 h 1759643"/>
                  <a:gd name="connsiteX0" fmla="*/ 407295 w 1534702"/>
                  <a:gd name="connsiteY0" fmla="*/ 0 h 1759643"/>
                  <a:gd name="connsiteX1" fmla="*/ 448661 w 1534702"/>
                  <a:gd name="connsiteY1" fmla="*/ 0 h 1759643"/>
                  <a:gd name="connsiteX2" fmla="*/ 467753 w 1534702"/>
                  <a:gd name="connsiteY2" fmla="*/ 28638 h 1759643"/>
                  <a:gd name="connsiteX3" fmla="*/ 509119 w 1534702"/>
                  <a:gd name="connsiteY3" fmla="*/ 15910 h 1759643"/>
                  <a:gd name="connsiteX4" fmla="*/ 560031 w 1534702"/>
                  <a:gd name="connsiteY4" fmla="*/ 47730 h 1759643"/>
                  <a:gd name="connsiteX5" fmla="*/ 617307 w 1534702"/>
                  <a:gd name="connsiteY5" fmla="*/ 22274 h 1759643"/>
                  <a:gd name="connsiteX6" fmla="*/ 674583 w 1534702"/>
                  <a:gd name="connsiteY6" fmla="*/ 22274 h 1759643"/>
                  <a:gd name="connsiteX7" fmla="*/ 712767 w 1534702"/>
                  <a:gd name="connsiteY7" fmla="*/ 0 h 1759643"/>
                  <a:gd name="connsiteX8" fmla="*/ 721353 w 1534702"/>
                  <a:gd name="connsiteY8" fmla="*/ 0 h 1759643"/>
                  <a:gd name="connsiteX9" fmla="*/ 1534702 w 1534702"/>
                  <a:gd name="connsiteY9" fmla="*/ 198975 h 1759643"/>
                  <a:gd name="connsiteX10" fmla="*/ 721353 w 1534702"/>
                  <a:gd name="connsiteY10" fmla="*/ 1677207 h 1759643"/>
                  <a:gd name="connsiteX11" fmla="*/ 719131 w 1534702"/>
                  <a:gd name="connsiteY11" fmla="*/ 1676911 h 1759643"/>
                  <a:gd name="connsiteX12" fmla="*/ 680947 w 1534702"/>
                  <a:gd name="connsiteY12" fmla="*/ 1676911 h 1759643"/>
                  <a:gd name="connsiteX13" fmla="*/ 668219 w 1534702"/>
                  <a:gd name="connsiteY13" fmla="*/ 1686457 h 1759643"/>
                  <a:gd name="connsiteX14" fmla="*/ 582305 w 1534702"/>
                  <a:gd name="connsiteY14" fmla="*/ 1673729 h 1759643"/>
                  <a:gd name="connsiteX15" fmla="*/ 505937 w 1534702"/>
                  <a:gd name="connsiteY15" fmla="*/ 1705549 h 1759643"/>
                  <a:gd name="connsiteX16" fmla="*/ 423205 w 1534702"/>
                  <a:gd name="connsiteY16" fmla="*/ 1667365 h 1759643"/>
                  <a:gd name="connsiteX17" fmla="*/ 394568 w 1534702"/>
                  <a:gd name="connsiteY17" fmla="*/ 1683275 h 1759643"/>
                  <a:gd name="connsiteX18" fmla="*/ 353202 w 1534702"/>
                  <a:gd name="connsiteY18" fmla="*/ 1683275 h 1759643"/>
                  <a:gd name="connsiteX19" fmla="*/ 334110 w 1534702"/>
                  <a:gd name="connsiteY19" fmla="*/ 1673729 h 1759643"/>
                  <a:gd name="connsiteX20" fmla="*/ 286380 w 1534702"/>
                  <a:gd name="connsiteY20" fmla="*/ 1686457 h 1759643"/>
                  <a:gd name="connsiteX21" fmla="*/ 276834 w 1534702"/>
                  <a:gd name="connsiteY21" fmla="*/ 1705549 h 1759643"/>
                  <a:gd name="connsiteX22" fmla="*/ 276834 w 1534702"/>
                  <a:gd name="connsiteY22" fmla="*/ 1727823 h 1759643"/>
                  <a:gd name="connsiteX23" fmla="*/ 245014 w 1534702"/>
                  <a:gd name="connsiteY23" fmla="*/ 1746915 h 1759643"/>
                  <a:gd name="connsiteX24" fmla="*/ 200466 w 1534702"/>
                  <a:gd name="connsiteY24" fmla="*/ 1759643 h 1759643"/>
                  <a:gd name="connsiteX25" fmla="*/ 168646 w 1534702"/>
                  <a:gd name="connsiteY25" fmla="*/ 1721459 h 1759643"/>
                  <a:gd name="connsiteX26" fmla="*/ 127280 w 1534702"/>
                  <a:gd name="connsiteY26" fmla="*/ 1746915 h 1759643"/>
                  <a:gd name="connsiteX27" fmla="*/ 101824 w 1534702"/>
                  <a:gd name="connsiteY27" fmla="*/ 1746915 h 1759643"/>
                  <a:gd name="connsiteX28" fmla="*/ 98642 w 1534702"/>
                  <a:gd name="connsiteY28" fmla="*/ 1711913 h 1759643"/>
                  <a:gd name="connsiteX29" fmla="*/ 120916 w 1534702"/>
                  <a:gd name="connsiteY29" fmla="*/ 1686457 h 1759643"/>
                  <a:gd name="connsiteX30" fmla="*/ 92278 w 1534702"/>
                  <a:gd name="connsiteY30" fmla="*/ 1667365 h 1759643"/>
                  <a:gd name="connsiteX31" fmla="*/ 92278 w 1534702"/>
                  <a:gd name="connsiteY31" fmla="*/ 1619635 h 1759643"/>
                  <a:gd name="connsiteX32" fmla="*/ 47730 w 1534702"/>
                  <a:gd name="connsiteY32" fmla="*/ 1575087 h 1759643"/>
                  <a:gd name="connsiteX33" fmla="*/ 22274 w 1534702"/>
                  <a:gd name="connsiteY33" fmla="*/ 1575087 h 1759643"/>
                  <a:gd name="connsiteX34" fmla="*/ 19092 w 1534702"/>
                  <a:gd name="connsiteY34" fmla="*/ 1546449 h 1759643"/>
                  <a:gd name="connsiteX35" fmla="*/ 3182 w 1534702"/>
                  <a:gd name="connsiteY35" fmla="*/ 1530539 h 1759643"/>
                  <a:gd name="connsiteX36" fmla="*/ 6364 w 1534702"/>
                  <a:gd name="connsiteY36" fmla="*/ 1489173 h 1759643"/>
                  <a:gd name="connsiteX37" fmla="*/ 28638 w 1534702"/>
                  <a:gd name="connsiteY37" fmla="*/ 1444625 h 1759643"/>
                  <a:gd name="connsiteX38" fmla="*/ 70004 w 1534702"/>
                  <a:gd name="connsiteY38" fmla="*/ 1431897 h 1759643"/>
                  <a:gd name="connsiteX39" fmla="*/ 31820 w 1534702"/>
                  <a:gd name="connsiteY39" fmla="*/ 1377803 h 1759643"/>
                  <a:gd name="connsiteX40" fmla="*/ 0 w 1534702"/>
                  <a:gd name="connsiteY40" fmla="*/ 1371439 h 1759643"/>
                  <a:gd name="connsiteX41" fmla="*/ 25456 w 1534702"/>
                  <a:gd name="connsiteY41" fmla="*/ 1330073 h 1759643"/>
                  <a:gd name="connsiteX42" fmla="*/ 25456 w 1534702"/>
                  <a:gd name="connsiteY42" fmla="*/ 1285526 h 1759643"/>
                  <a:gd name="connsiteX43" fmla="*/ 50912 w 1534702"/>
                  <a:gd name="connsiteY43" fmla="*/ 1260070 h 1759643"/>
                  <a:gd name="connsiteX44" fmla="*/ 19092 w 1534702"/>
                  <a:gd name="connsiteY44" fmla="*/ 1247342 h 1759643"/>
                  <a:gd name="connsiteX45" fmla="*/ 22274 w 1534702"/>
                  <a:gd name="connsiteY45" fmla="*/ 1225068 h 1759643"/>
                  <a:gd name="connsiteX46" fmla="*/ 38184 w 1534702"/>
                  <a:gd name="connsiteY46" fmla="*/ 1193248 h 1759643"/>
                  <a:gd name="connsiteX47" fmla="*/ 89096 w 1534702"/>
                  <a:gd name="connsiteY47" fmla="*/ 1170974 h 1759643"/>
                  <a:gd name="connsiteX48" fmla="*/ 101824 w 1534702"/>
                  <a:gd name="connsiteY48" fmla="*/ 1120062 h 1759643"/>
                  <a:gd name="connsiteX49" fmla="*/ 120916 w 1534702"/>
                  <a:gd name="connsiteY49" fmla="*/ 1081878 h 1759643"/>
                  <a:gd name="connsiteX50" fmla="*/ 149554 w 1534702"/>
                  <a:gd name="connsiteY50" fmla="*/ 1072332 h 1759643"/>
                  <a:gd name="connsiteX51" fmla="*/ 168646 w 1534702"/>
                  <a:gd name="connsiteY51" fmla="*/ 1011874 h 1759643"/>
                  <a:gd name="connsiteX52" fmla="*/ 168646 w 1534702"/>
                  <a:gd name="connsiteY52" fmla="*/ 983236 h 1759643"/>
                  <a:gd name="connsiteX53" fmla="*/ 203648 w 1534702"/>
                  <a:gd name="connsiteY53" fmla="*/ 957780 h 1759643"/>
                  <a:gd name="connsiteX54" fmla="*/ 238650 w 1534702"/>
                  <a:gd name="connsiteY54" fmla="*/ 973690 h 1759643"/>
                  <a:gd name="connsiteX55" fmla="*/ 238650 w 1534702"/>
                  <a:gd name="connsiteY55" fmla="*/ 951416 h 1759643"/>
                  <a:gd name="connsiteX56" fmla="*/ 232286 w 1534702"/>
                  <a:gd name="connsiteY56" fmla="*/ 935506 h 1759643"/>
                  <a:gd name="connsiteX57" fmla="*/ 235468 w 1534702"/>
                  <a:gd name="connsiteY57" fmla="*/ 916414 h 1759643"/>
                  <a:gd name="connsiteX58" fmla="*/ 200466 w 1534702"/>
                  <a:gd name="connsiteY58" fmla="*/ 890958 h 1759643"/>
                  <a:gd name="connsiteX59" fmla="*/ 187738 w 1534702"/>
                  <a:gd name="connsiteY59" fmla="*/ 849592 h 1759643"/>
                  <a:gd name="connsiteX60" fmla="*/ 235468 w 1534702"/>
                  <a:gd name="connsiteY60" fmla="*/ 808227 h 1759643"/>
                  <a:gd name="connsiteX61" fmla="*/ 283198 w 1534702"/>
                  <a:gd name="connsiteY61" fmla="*/ 820955 h 1759643"/>
                  <a:gd name="connsiteX62" fmla="*/ 327746 w 1534702"/>
                  <a:gd name="connsiteY62" fmla="*/ 795499 h 1759643"/>
                  <a:gd name="connsiteX63" fmla="*/ 394568 w 1534702"/>
                  <a:gd name="connsiteY63" fmla="*/ 735041 h 1759643"/>
                  <a:gd name="connsiteX64" fmla="*/ 400931 w 1534702"/>
                  <a:gd name="connsiteY64" fmla="*/ 671401 h 1759643"/>
                  <a:gd name="connsiteX65" fmla="*/ 375476 w 1534702"/>
                  <a:gd name="connsiteY65" fmla="*/ 655491 h 1759643"/>
                  <a:gd name="connsiteX66" fmla="*/ 394568 w 1534702"/>
                  <a:gd name="connsiteY66" fmla="*/ 582305 h 1759643"/>
                  <a:gd name="connsiteX67" fmla="*/ 340474 w 1534702"/>
                  <a:gd name="connsiteY67" fmla="*/ 550485 h 1759643"/>
                  <a:gd name="connsiteX68" fmla="*/ 343656 w 1534702"/>
                  <a:gd name="connsiteY68" fmla="*/ 458207 h 1759643"/>
                  <a:gd name="connsiteX69" fmla="*/ 289562 w 1534702"/>
                  <a:gd name="connsiteY69" fmla="*/ 426387 h 1759643"/>
                  <a:gd name="connsiteX70" fmla="*/ 267288 w 1534702"/>
                  <a:gd name="connsiteY70" fmla="*/ 305472 h 1759643"/>
                  <a:gd name="connsiteX71" fmla="*/ 232286 w 1534702"/>
                  <a:gd name="connsiteY71" fmla="*/ 286380 h 1759643"/>
                  <a:gd name="connsiteX72" fmla="*/ 264106 w 1534702"/>
                  <a:gd name="connsiteY72" fmla="*/ 254560 h 1759643"/>
                  <a:gd name="connsiteX73" fmla="*/ 260924 w 1534702"/>
                  <a:gd name="connsiteY73" fmla="*/ 197284 h 1759643"/>
                  <a:gd name="connsiteX74" fmla="*/ 229104 w 1534702"/>
                  <a:gd name="connsiteY74" fmla="*/ 187738 h 1759643"/>
                  <a:gd name="connsiteX75" fmla="*/ 235468 w 1534702"/>
                  <a:gd name="connsiteY75" fmla="*/ 149554 h 1759643"/>
                  <a:gd name="connsiteX76" fmla="*/ 184556 w 1534702"/>
                  <a:gd name="connsiteY76" fmla="*/ 105006 h 1759643"/>
                  <a:gd name="connsiteX77" fmla="*/ 241832 w 1534702"/>
                  <a:gd name="connsiteY77" fmla="*/ 85914 h 1759643"/>
                  <a:gd name="connsiteX78" fmla="*/ 311836 w 1534702"/>
                  <a:gd name="connsiteY78" fmla="*/ 70004 h 1759643"/>
                  <a:gd name="connsiteX79" fmla="*/ 407295 w 1534702"/>
                  <a:gd name="connsiteY79" fmla="*/ 0 h 1759643"/>
                  <a:gd name="connsiteX0" fmla="*/ 1534702 w 1626142"/>
                  <a:gd name="connsiteY0" fmla="*/ 198975 h 1759643"/>
                  <a:gd name="connsiteX1" fmla="*/ 721353 w 1626142"/>
                  <a:gd name="connsiteY1" fmla="*/ 1677207 h 1759643"/>
                  <a:gd name="connsiteX2" fmla="*/ 719131 w 1626142"/>
                  <a:gd name="connsiteY2" fmla="*/ 1676911 h 1759643"/>
                  <a:gd name="connsiteX3" fmla="*/ 680947 w 1626142"/>
                  <a:gd name="connsiteY3" fmla="*/ 1676911 h 1759643"/>
                  <a:gd name="connsiteX4" fmla="*/ 668219 w 1626142"/>
                  <a:gd name="connsiteY4" fmla="*/ 1686457 h 1759643"/>
                  <a:gd name="connsiteX5" fmla="*/ 582305 w 1626142"/>
                  <a:gd name="connsiteY5" fmla="*/ 1673729 h 1759643"/>
                  <a:gd name="connsiteX6" fmla="*/ 505937 w 1626142"/>
                  <a:gd name="connsiteY6" fmla="*/ 1705549 h 1759643"/>
                  <a:gd name="connsiteX7" fmla="*/ 423205 w 1626142"/>
                  <a:gd name="connsiteY7" fmla="*/ 1667365 h 1759643"/>
                  <a:gd name="connsiteX8" fmla="*/ 394568 w 1626142"/>
                  <a:gd name="connsiteY8" fmla="*/ 1683275 h 1759643"/>
                  <a:gd name="connsiteX9" fmla="*/ 353202 w 1626142"/>
                  <a:gd name="connsiteY9" fmla="*/ 1683275 h 1759643"/>
                  <a:gd name="connsiteX10" fmla="*/ 334110 w 1626142"/>
                  <a:gd name="connsiteY10" fmla="*/ 1673729 h 1759643"/>
                  <a:gd name="connsiteX11" fmla="*/ 286380 w 1626142"/>
                  <a:gd name="connsiteY11" fmla="*/ 1686457 h 1759643"/>
                  <a:gd name="connsiteX12" fmla="*/ 276834 w 1626142"/>
                  <a:gd name="connsiteY12" fmla="*/ 1705549 h 1759643"/>
                  <a:gd name="connsiteX13" fmla="*/ 276834 w 1626142"/>
                  <a:gd name="connsiteY13" fmla="*/ 1727823 h 1759643"/>
                  <a:gd name="connsiteX14" fmla="*/ 245014 w 1626142"/>
                  <a:gd name="connsiteY14" fmla="*/ 1746915 h 1759643"/>
                  <a:gd name="connsiteX15" fmla="*/ 200466 w 1626142"/>
                  <a:gd name="connsiteY15" fmla="*/ 1759643 h 1759643"/>
                  <a:gd name="connsiteX16" fmla="*/ 168646 w 1626142"/>
                  <a:gd name="connsiteY16" fmla="*/ 1721459 h 1759643"/>
                  <a:gd name="connsiteX17" fmla="*/ 127280 w 1626142"/>
                  <a:gd name="connsiteY17" fmla="*/ 1746915 h 1759643"/>
                  <a:gd name="connsiteX18" fmla="*/ 101824 w 1626142"/>
                  <a:gd name="connsiteY18" fmla="*/ 1746915 h 1759643"/>
                  <a:gd name="connsiteX19" fmla="*/ 98642 w 1626142"/>
                  <a:gd name="connsiteY19" fmla="*/ 1711913 h 1759643"/>
                  <a:gd name="connsiteX20" fmla="*/ 120916 w 1626142"/>
                  <a:gd name="connsiteY20" fmla="*/ 1686457 h 1759643"/>
                  <a:gd name="connsiteX21" fmla="*/ 92278 w 1626142"/>
                  <a:gd name="connsiteY21" fmla="*/ 1667365 h 1759643"/>
                  <a:gd name="connsiteX22" fmla="*/ 92278 w 1626142"/>
                  <a:gd name="connsiteY22" fmla="*/ 1619635 h 1759643"/>
                  <a:gd name="connsiteX23" fmla="*/ 47730 w 1626142"/>
                  <a:gd name="connsiteY23" fmla="*/ 1575087 h 1759643"/>
                  <a:gd name="connsiteX24" fmla="*/ 22274 w 1626142"/>
                  <a:gd name="connsiteY24" fmla="*/ 1575087 h 1759643"/>
                  <a:gd name="connsiteX25" fmla="*/ 19092 w 1626142"/>
                  <a:gd name="connsiteY25" fmla="*/ 1546449 h 1759643"/>
                  <a:gd name="connsiteX26" fmla="*/ 3182 w 1626142"/>
                  <a:gd name="connsiteY26" fmla="*/ 1530539 h 1759643"/>
                  <a:gd name="connsiteX27" fmla="*/ 6364 w 1626142"/>
                  <a:gd name="connsiteY27" fmla="*/ 1489173 h 1759643"/>
                  <a:gd name="connsiteX28" fmla="*/ 28638 w 1626142"/>
                  <a:gd name="connsiteY28" fmla="*/ 1444625 h 1759643"/>
                  <a:gd name="connsiteX29" fmla="*/ 70004 w 1626142"/>
                  <a:gd name="connsiteY29" fmla="*/ 1431897 h 1759643"/>
                  <a:gd name="connsiteX30" fmla="*/ 31820 w 1626142"/>
                  <a:gd name="connsiteY30" fmla="*/ 1377803 h 1759643"/>
                  <a:gd name="connsiteX31" fmla="*/ 0 w 1626142"/>
                  <a:gd name="connsiteY31" fmla="*/ 1371439 h 1759643"/>
                  <a:gd name="connsiteX32" fmla="*/ 25456 w 1626142"/>
                  <a:gd name="connsiteY32" fmla="*/ 1330073 h 1759643"/>
                  <a:gd name="connsiteX33" fmla="*/ 25456 w 1626142"/>
                  <a:gd name="connsiteY33" fmla="*/ 1285526 h 1759643"/>
                  <a:gd name="connsiteX34" fmla="*/ 50912 w 1626142"/>
                  <a:gd name="connsiteY34" fmla="*/ 1260070 h 1759643"/>
                  <a:gd name="connsiteX35" fmla="*/ 19092 w 1626142"/>
                  <a:gd name="connsiteY35" fmla="*/ 1247342 h 1759643"/>
                  <a:gd name="connsiteX36" fmla="*/ 22274 w 1626142"/>
                  <a:gd name="connsiteY36" fmla="*/ 1225068 h 1759643"/>
                  <a:gd name="connsiteX37" fmla="*/ 38184 w 1626142"/>
                  <a:gd name="connsiteY37" fmla="*/ 1193248 h 1759643"/>
                  <a:gd name="connsiteX38" fmla="*/ 89096 w 1626142"/>
                  <a:gd name="connsiteY38" fmla="*/ 1170974 h 1759643"/>
                  <a:gd name="connsiteX39" fmla="*/ 101824 w 1626142"/>
                  <a:gd name="connsiteY39" fmla="*/ 1120062 h 1759643"/>
                  <a:gd name="connsiteX40" fmla="*/ 120916 w 1626142"/>
                  <a:gd name="connsiteY40" fmla="*/ 1081878 h 1759643"/>
                  <a:gd name="connsiteX41" fmla="*/ 149554 w 1626142"/>
                  <a:gd name="connsiteY41" fmla="*/ 1072332 h 1759643"/>
                  <a:gd name="connsiteX42" fmla="*/ 168646 w 1626142"/>
                  <a:gd name="connsiteY42" fmla="*/ 1011874 h 1759643"/>
                  <a:gd name="connsiteX43" fmla="*/ 168646 w 1626142"/>
                  <a:gd name="connsiteY43" fmla="*/ 983236 h 1759643"/>
                  <a:gd name="connsiteX44" fmla="*/ 203648 w 1626142"/>
                  <a:gd name="connsiteY44" fmla="*/ 957780 h 1759643"/>
                  <a:gd name="connsiteX45" fmla="*/ 238650 w 1626142"/>
                  <a:gd name="connsiteY45" fmla="*/ 973690 h 1759643"/>
                  <a:gd name="connsiteX46" fmla="*/ 238650 w 1626142"/>
                  <a:gd name="connsiteY46" fmla="*/ 951416 h 1759643"/>
                  <a:gd name="connsiteX47" fmla="*/ 232286 w 1626142"/>
                  <a:gd name="connsiteY47" fmla="*/ 935506 h 1759643"/>
                  <a:gd name="connsiteX48" fmla="*/ 235468 w 1626142"/>
                  <a:gd name="connsiteY48" fmla="*/ 916414 h 1759643"/>
                  <a:gd name="connsiteX49" fmla="*/ 200466 w 1626142"/>
                  <a:gd name="connsiteY49" fmla="*/ 890958 h 1759643"/>
                  <a:gd name="connsiteX50" fmla="*/ 187738 w 1626142"/>
                  <a:gd name="connsiteY50" fmla="*/ 849592 h 1759643"/>
                  <a:gd name="connsiteX51" fmla="*/ 235468 w 1626142"/>
                  <a:gd name="connsiteY51" fmla="*/ 808227 h 1759643"/>
                  <a:gd name="connsiteX52" fmla="*/ 283198 w 1626142"/>
                  <a:gd name="connsiteY52" fmla="*/ 820955 h 1759643"/>
                  <a:gd name="connsiteX53" fmla="*/ 327746 w 1626142"/>
                  <a:gd name="connsiteY53" fmla="*/ 795499 h 1759643"/>
                  <a:gd name="connsiteX54" fmla="*/ 394568 w 1626142"/>
                  <a:gd name="connsiteY54" fmla="*/ 735041 h 1759643"/>
                  <a:gd name="connsiteX55" fmla="*/ 400931 w 1626142"/>
                  <a:gd name="connsiteY55" fmla="*/ 671401 h 1759643"/>
                  <a:gd name="connsiteX56" fmla="*/ 375476 w 1626142"/>
                  <a:gd name="connsiteY56" fmla="*/ 655491 h 1759643"/>
                  <a:gd name="connsiteX57" fmla="*/ 394568 w 1626142"/>
                  <a:gd name="connsiteY57" fmla="*/ 582305 h 1759643"/>
                  <a:gd name="connsiteX58" fmla="*/ 340474 w 1626142"/>
                  <a:gd name="connsiteY58" fmla="*/ 550485 h 1759643"/>
                  <a:gd name="connsiteX59" fmla="*/ 343656 w 1626142"/>
                  <a:gd name="connsiteY59" fmla="*/ 458207 h 1759643"/>
                  <a:gd name="connsiteX60" fmla="*/ 289562 w 1626142"/>
                  <a:gd name="connsiteY60" fmla="*/ 426387 h 1759643"/>
                  <a:gd name="connsiteX61" fmla="*/ 267288 w 1626142"/>
                  <a:gd name="connsiteY61" fmla="*/ 305472 h 1759643"/>
                  <a:gd name="connsiteX62" fmla="*/ 232286 w 1626142"/>
                  <a:gd name="connsiteY62" fmla="*/ 286380 h 1759643"/>
                  <a:gd name="connsiteX63" fmla="*/ 264106 w 1626142"/>
                  <a:gd name="connsiteY63" fmla="*/ 254560 h 1759643"/>
                  <a:gd name="connsiteX64" fmla="*/ 260924 w 1626142"/>
                  <a:gd name="connsiteY64" fmla="*/ 197284 h 1759643"/>
                  <a:gd name="connsiteX65" fmla="*/ 229104 w 1626142"/>
                  <a:gd name="connsiteY65" fmla="*/ 187738 h 1759643"/>
                  <a:gd name="connsiteX66" fmla="*/ 235468 w 1626142"/>
                  <a:gd name="connsiteY66" fmla="*/ 149554 h 1759643"/>
                  <a:gd name="connsiteX67" fmla="*/ 184556 w 1626142"/>
                  <a:gd name="connsiteY67" fmla="*/ 105006 h 1759643"/>
                  <a:gd name="connsiteX68" fmla="*/ 241832 w 1626142"/>
                  <a:gd name="connsiteY68" fmla="*/ 85914 h 1759643"/>
                  <a:gd name="connsiteX69" fmla="*/ 311836 w 1626142"/>
                  <a:gd name="connsiteY69" fmla="*/ 70004 h 1759643"/>
                  <a:gd name="connsiteX70" fmla="*/ 407295 w 1626142"/>
                  <a:gd name="connsiteY70" fmla="*/ 0 h 1759643"/>
                  <a:gd name="connsiteX71" fmla="*/ 448661 w 1626142"/>
                  <a:gd name="connsiteY71" fmla="*/ 0 h 1759643"/>
                  <a:gd name="connsiteX72" fmla="*/ 467753 w 1626142"/>
                  <a:gd name="connsiteY72" fmla="*/ 28638 h 1759643"/>
                  <a:gd name="connsiteX73" fmla="*/ 509119 w 1626142"/>
                  <a:gd name="connsiteY73" fmla="*/ 15910 h 1759643"/>
                  <a:gd name="connsiteX74" fmla="*/ 560031 w 1626142"/>
                  <a:gd name="connsiteY74" fmla="*/ 47730 h 1759643"/>
                  <a:gd name="connsiteX75" fmla="*/ 617307 w 1626142"/>
                  <a:gd name="connsiteY75" fmla="*/ 22274 h 1759643"/>
                  <a:gd name="connsiteX76" fmla="*/ 674583 w 1626142"/>
                  <a:gd name="connsiteY76" fmla="*/ 22274 h 1759643"/>
                  <a:gd name="connsiteX77" fmla="*/ 712767 w 1626142"/>
                  <a:gd name="connsiteY77" fmla="*/ 0 h 1759643"/>
                  <a:gd name="connsiteX78" fmla="*/ 721353 w 1626142"/>
                  <a:gd name="connsiteY78" fmla="*/ 0 h 1759643"/>
                  <a:gd name="connsiteX79" fmla="*/ 1626142 w 1626142"/>
                  <a:gd name="connsiteY79" fmla="*/ 290415 h 1759643"/>
                  <a:gd name="connsiteX0" fmla="*/ 1534702 w 1534702"/>
                  <a:gd name="connsiteY0" fmla="*/ 198975 h 1759643"/>
                  <a:gd name="connsiteX1" fmla="*/ 721353 w 1534702"/>
                  <a:gd name="connsiteY1" fmla="*/ 1677207 h 1759643"/>
                  <a:gd name="connsiteX2" fmla="*/ 719131 w 1534702"/>
                  <a:gd name="connsiteY2" fmla="*/ 1676911 h 1759643"/>
                  <a:gd name="connsiteX3" fmla="*/ 680947 w 1534702"/>
                  <a:gd name="connsiteY3" fmla="*/ 1676911 h 1759643"/>
                  <a:gd name="connsiteX4" fmla="*/ 668219 w 1534702"/>
                  <a:gd name="connsiteY4" fmla="*/ 1686457 h 1759643"/>
                  <a:gd name="connsiteX5" fmla="*/ 582305 w 1534702"/>
                  <a:gd name="connsiteY5" fmla="*/ 1673729 h 1759643"/>
                  <a:gd name="connsiteX6" fmla="*/ 505937 w 1534702"/>
                  <a:gd name="connsiteY6" fmla="*/ 1705549 h 1759643"/>
                  <a:gd name="connsiteX7" fmla="*/ 423205 w 1534702"/>
                  <a:gd name="connsiteY7" fmla="*/ 1667365 h 1759643"/>
                  <a:gd name="connsiteX8" fmla="*/ 394568 w 1534702"/>
                  <a:gd name="connsiteY8" fmla="*/ 1683275 h 1759643"/>
                  <a:gd name="connsiteX9" fmla="*/ 353202 w 1534702"/>
                  <a:gd name="connsiteY9" fmla="*/ 1683275 h 1759643"/>
                  <a:gd name="connsiteX10" fmla="*/ 334110 w 1534702"/>
                  <a:gd name="connsiteY10" fmla="*/ 1673729 h 1759643"/>
                  <a:gd name="connsiteX11" fmla="*/ 286380 w 1534702"/>
                  <a:gd name="connsiteY11" fmla="*/ 1686457 h 1759643"/>
                  <a:gd name="connsiteX12" fmla="*/ 276834 w 1534702"/>
                  <a:gd name="connsiteY12" fmla="*/ 1705549 h 1759643"/>
                  <a:gd name="connsiteX13" fmla="*/ 276834 w 1534702"/>
                  <a:gd name="connsiteY13" fmla="*/ 1727823 h 1759643"/>
                  <a:gd name="connsiteX14" fmla="*/ 245014 w 1534702"/>
                  <a:gd name="connsiteY14" fmla="*/ 1746915 h 1759643"/>
                  <a:gd name="connsiteX15" fmla="*/ 200466 w 1534702"/>
                  <a:gd name="connsiteY15" fmla="*/ 1759643 h 1759643"/>
                  <a:gd name="connsiteX16" fmla="*/ 168646 w 1534702"/>
                  <a:gd name="connsiteY16" fmla="*/ 1721459 h 1759643"/>
                  <a:gd name="connsiteX17" fmla="*/ 127280 w 1534702"/>
                  <a:gd name="connsiteY17" fmla="*/ 1746915 h 1759643"/>
                  <a:gd name="connsiteX18" fmla="*/ 101824 w 1534702"/>
                  <a:gd name="connsiteY18" fmla="*/ 1746915 h 1759643"/>
                  <a:gd name="connsiteX19" fmla="*/ 98642 w 1534702"/>
                  <a:gd name="connsiteY19" fmla="*/ 1711913 h 1759643"/>
                  <a:gd name="connsiteX20" fmla="*/ 120916 w 1534702"/>
                  <a:gd name="connsiteY20" fmla="*/ 1686457 h 1759643"/>
                  <a:gd name="connsiteX21" fmla="*/ 92278 w 1534702"/>
                  <a:gd name="connsiteY21" fmla="*/ 1667365 h 1759643"/>
                  <a:gd name="connsiteX22" fmla="*/ 92278 w 1534702"/>
                  <a:gd name="connsiteY22" fmla="*/ 1619635 h 1759643"/>
                  <a:gd name="connsiteX23" fmla="*/ 47730 w 1534702"/>
                  <a:gd name="connsiteY23" fmla="*/ 1575087 h 1759643"/>
                  <a:gd name="connsiteX24" fmla="*/ 22274 w 1534702"/>
                  <a:gd name="connsiteY24" fmla="*/ 1575087 h 1759643"/>
                  <a:gd name="connsiteX25" fmla="*/ 19092 w 1534702"/>
                  <a:gd name="connsiteY25" fmla="*/ 1546449 h 1759643"/>
                  <a:gd name="connsiteX26" fmla="*/ 3182 w 1534702"/>
                  <a:gd name="connsiteY26" fmla="*/ 1530539 h 1759643"/>
                  <a:gd name="connsiteX27" fmla="*/ 6364 w 1534702"/>
                  <a:gd name="connsiteY27" fmla="*/ 1489173 h 1759643"/>
                  <a:gd name="connsiteX28" fmla="*/ 28638 w 1534702"/>
                  <a:gd name="connsiteY28" fmla="*/ 1444625 h 1759643"/>
                  <a:gd name="connsiteX29" fmla="*/ 70004 w 1534702"/>
                  <a:gd name="connsiteY29" fmla="*/ 1431897 h 1759643"/>
                  <a:gd name="connsiteX30" fmla="*/ 31820 w 1534702"/>
                  <a:gd name="connsiteY30" fmla="*/ 1377803 h 1759643"/>
                  <a:gd name="connsiteX31" fmla="*/ 0 w 1534702"/>
                  <a:gd name="connsiteY31" fmla="*/ 1371439 h 1759643"/>
                  <a:gd name="connsiteX32" fmla="*/ 25456 w 1534702"/>
                  <a:gd name="connsiteY32" fmla="*/ 1330073 h 1759643"/>
                  <a:gd name="connsiteX33" fmla="*/ 25456 w 1534702"/>
                  <a:gd name="connsiteY33" fmla="*/ 1285526 h 1759643"/>
                  <a:gd name="connsiteX34" fmla="*/ 50912 w 1534702"/>
                  <a:gd name="connsiteY34" fmla="*/ 1260070 h 1759643"/>
                  <a:gd name="connsiteX35" fmla="*/ 19092 w 1534702"/>
                  <a:gd name="connsiteY35" fmla="*/ 1247342 h 1759643"/>
                  <a:gd name="connsiteX36" fmla="*/ 22274 w 1534702"/>
                  <a:gd name="connsiteY36" fmla="*/ 1225068 h 1759643"/>
                  <a:gd name="connsiteX37" fmla="*/ 38184 w 1534702"/>
                  <a:gd name="connsiteY37" fmla="*/ 1193248 h 1759643"/>
                  <a:gd name="connsiteX38" fmla="*/ 89096 w 1534702"/>
                  <a:gd name="connsiteY38" fmla="*/ 1170974 h 1759643"/>
                  <a:gd name="connsiteX39" fmla="*/ 101824 w 1534702"/>
                  <a:gd name="connsiteY39" fmla="*/ 1120062 h 1759643"/>
                  <a:gd name="connsiteX40" fmla="*/ 120916 w 1534702"/>
                  <a:gd name="connsiteY40" fmla="*/ 1081878 h 1759643"/>
                  <a:gd name="connsiteX41" fmla="*/ 149554 w 1534702"/>
                  <a:gd name="connsiteY41" fmla="*/ 1072332 h 1759643"/>
                  <a:gd name="connsiteX42" fmla="*/ 168646 w 1534702"/>
                  <a:gd name="connsiteY42" fmla="*/ 1011874 h 1759643"/>
                  <a:gd name="connsiteX43" fmla="*/ 168646 w 1534702"/>
                  <a:gd name="connsiteY43" fmla="*/ 983236 h 1759643"/>
                  <a:gd name="connsiteX44" fmla="*/ 203648 w 1534702"/>
                  <a:gd name="connsiteY44" fmla="*/ 957780 h 1759643"/>
                  <a:gd name="connsiteX45" fmla="*/ 238650 w 1534702"/>
                  <a:gd name="connsiteY45" fmla="*/ 973690 h 1759643"/>
                  <a:gd name="connsiteX46" fmla="*/ 238650 w 1534702"/>
                  <a:gd name="connsiteY46" fmla="*/ 951416 h 1759643"/>
                  <a:gd name="connsiteX47" fmla="*/ 232286 w 1534702"/>
                  <a:gd name="connsiteY47" fmla="*/ 935506 h 1759643"/>
                  <a:gd name="connsiteX48" fmla="*/ 235468 w 1534702"/>
                  <a:gd name="connsiteY48" fmla="*/ 916414 h 1759643"/>
                  <a:gd name="connsiteX49" fmla="*/ 200466 w 1534702"/>
                  <a:gd name="connsiteY49" fmla="*/ 890958 h 1759643"/>
                  <a:gd name="connsiteX50" fmla="*/ 187738 w 1534702"/>
                  <a:gd name="connsiteY50" fmla="*/ 849592 h 1759643"/>
                  <a:gd name="connsiteX51" fmla="*/ 235468 w 1534702"/>
                  <a:gd name="connsiteY51" fmla="*/ 808227 h 1759643"/>
                  <a:gd name="connsiteX52" fmla="*/ 283198 w 1534702"/>
                  <a:gd name="connsiteY52" fmla="*/ 820955 h 1759643"/>
                  <a:gd name="connsiteX53" fmla="*/ 327746 w 1534702"/>
                  <a:gd name="connsiteY53" fmla="*/ 795499 h 1759643"/>
                  <a:gd name="connsiteX54" fmla="*/ 394568 w 1534702"/>
                  <a:gd name="connsiteY54" fmla="*/ 735041 h 1759643"/>
                  <a:gd name="connsiteX55" fmla="*/ 400931 w 1534702"/>
                  <a:gd name="connsiteY55" fmla="*/ 671401 h 1759643"/>
                  <a:gd name="connsiteX56" fmla="*/ 375476 w 1534702"/>
                  <a:gd name="connsiteY56" fmla="*/ 655491 h 1759643"/>
                  <a:gd name="connsiteX57" fmla="*/ 394568 w 1534702"/>
                  <a:gd name="connsiteY57" fmla="*/ 582305 h 1759643"/>
                  <a:gd name="connsiteX58" fmla="*/ 340474 w 1534702"/>
                  <a:gd name="connsiteY58" fmla="*/ 550485 h 1759643"/>
                  <a:gd name="connsiteX59" fmla="*/ 343656 w 1534702"/>
                  <a:gd name="connsiteY59" fmla="*/ 458207 h 1759643"/>
                  <a:gd name="connsiteX60" fmla="*/ 289562 w 1534702"/>
                  <a:gd name="connsiteY60" fmla="*/ 426387 h 1759643"/>
                  <a:gd name="connsiteX61" fmla="*/ 267288 w 1534702"/>
                  <a:gd name="connsiteY61" fmla="*/ 305472 h 1759643"/>
                  <a:gd name="connsiteX62" fmla="*/ 232286 w 1534702"/>
                  <a:gd name="connsiteY62" fmla="*/ 286380 h 1759643"/>
                  <a:gd name="connsiteX63" fmla="*/ 264106 w 1534702"/>
                  <a:gd name="connsiteY63" fmla="*/ 254560 h 1759643"/>
                  <a:gd name="connsiteX64" fmla="*/ 260924 w 1534702"/>
                  <a:gd name="connsiteY64" fmla="*/ 197284 h 1759643"/>
                  <a:gd name="connsiteX65" fmla="*/ 229104 w 1534702"/>
                  <a:gd name="connsiteY65" fmla="*/ 187738 h 1759643"/>
                  <a:gd name="connsiteX66" fmla="*/ 235468 w 1534702"/>
                  <a:gd name="connsiteY66" fmla="*/ 149554 h 1759643"/>
                  <a:gd name="connsiteX67" fmla="*/ 184556 w 1534702"/>
                  <a:gd name="connsiteY67" fmla="*/ 105006 h 1759643"/>
                  <a:gd name="connsiteX68" fmla="*/ 241832 w 1534702"/>
                  <a:gd name="connsiteY68" fmla="*/ 85914 h 1759643"/>
                  <a:gd name="connsiteX69" fmla="*/ 311836 w 1534702"/>
                  <a:gd name="connsiteY69" fmla="*/ 70004 h 1759643"/>
                  <a:gd name="connsiteX70" fmla="*/ 407295 w 1534702"/>
                  <a:gd name="connsiteY70" fmla="*/ 0 h 1759643"/>
                  <a:gd name="connsiteX71" fmla="*/ 448661 w 1534702"/>
                  <a:gd name="connsiteY71" fmla="*/ 0 h 1759643"/>
                  <a:gd name="connsiteX72" fmla="*/ 467753 w 1534702"/>
                  <a:gd name="connsiteY72" fmla="*/ 28638 h 1759643"/>
                  <a:gd name="connsiteX73" fmla="*/ 509119 w 1534702"/>
                  <a:gd name="connsiteY73" fmla="*/ 15910 h 1759643"/>
                  <a:gd name="connsiteX74" fmla="*/ 560031 w 1534702"/>
                  <a:gd name="connsiteY74" fmla="*/ 47730 h 1759643"/>
                  <a:gd name="connsiteX75" fmla="*/ 617307 w 1534702"/>
                  <a:gd name="connsiteY75" fmla="*/ 22274 h 1759643"/>
                  <a:gd name="connsiteX76" fmla="*/ 674583 w 1534702"/>
                  <a:gd name="connsiteY76" fmla="*/ 22274 h 1759643"/>
                  <a:gd name="connsiteX77" fmla="*/ 712767 w 1534702"/>
                  <a:gd name="connsiteY77" fmla="*/ 0 h 1759643"/>
                  <a:gd name="connsiteX78" fmla="*/ 721353 w 1534702"/>
                  <a:gd name="connsiteY78" fmla="*/ 0 h 1759643"/>
                  <a:gd name="connsiteX0" fmla="*/ 721353 w 721353"/>
                  <a:gd name="connsiteY0" fmla="*/ 1677207 h 1759643"/>
                  <a:gd name="connsiteX1" fmla="*/ 719131 w 721353"/>
                  <a:gd name="connsiteY1" fmla="*/ 1676911 h 1759643"/>
                  <a:gd name="connsiteX2" fmla="*/ 680947 w 721353"/>
                  <a:gd name="connsiteY2" fmla="*/ 1676911 h 1759643"/>
                  <a:gd name="connsiteX3" fmla="*/ 668219 w 721353"/>
                  <a:gd name="connsiteY3" fmla="*/ 1686457 h 1759643"/>
                  <a:gd name="connsiteX4" fmla="*/ 582305 w 721353"/>
                  <a:gd name="connsiteY4" fmla="*/ 1673729 h 1759643"/>
                  <a:gd name="connsiteX5" fmla="*/ 505937 w 721353"/>
                  <a:gd name="connsiteY5" fmla="*/ 1705549 h 1759643"/>
                  <a:gd name="connsiteX6" fmla="*/ 423205 w 721353"/>
                  <a:gd name="connsiteY6" fmla="*/ 1667365 h 1759643"/>
                  <a:gd name="connsiteX7" fmla="*/ 394568 w 721353"/>
                  <a:gd name="connsiteY7" fmla="*/ 1683275 h 1759643"/>
                  <a:gd name="connsiteX8" fmla="*/ 353202 w 721353"/>
                  <a:gd name="connsiteY8" fmla="*/ 1683275 h 1759643"/>
                  <a:gd name="connsiteX9" fmla="*/ 334110 w 721353"/>
                  <a:gd name="connsiteY9" fmla="*/ 1673729 h 1759643"/>
                  <a:gd name="connsiteX10" fmla="*/ 286380 w 721353"/>
                  <a:gd name="connsiteY10" fmla="*/ 1686457 h 1759643"/>
                  <a:gd name="connsiteX11" fmla="*/ 276834 w 721353"/>
                  <a:gd name="connsiteY11" fmla="*/ 1705549 h 1759643"/>
                  <a:gd name="connsiteX12" fmla="*/ 276834 w 721353"/>
                  <a:gd name="connsiteY12" fmla="*/ 1727823 h 1759643"/>
                  <a:gd name="connsiteX13" fmla="*/ 245014 w 721353"/>
                  <a:gd name="connsiteY13" fmla="*/ 1746915 h 1759643"/>
                  <a:gd name="connsiteX14" fmla="*/ 200466 w 721353"/>
                  <a:gd name="connsiteY14" fmla="*/ 1759643 h 1759643"/>
                  <a:gd name="connsiteX15" fmla="*/ 168646 w 721353"/>
                  <a:gd name="connsiteY15" fmla="*/ 1721459 h 1759643"/>
                  <a:gd name="connsiteX16" fmla="*/ 127280 w 721353"/>
                  <a:gd name="connsiteY16" fmla="*/ 1746915 h 1759643"/>
                  <a:gd name="connsiteX17" fmla="*/ 101824 w 721353"/>
                  <a:gd name="connsiteY17" fmla="*/ 1746915 h 1759643"/>
                  <a:gd name="connsiteX18" fmla="*/ 98642 w 721353"/>
                  <a:gd name="connsiteY18" fmla="*/ 1711913 h 1759643"/>
                  <a:gd name="connsiteX19" fmla="*/ 120916 w 721353"/>
                  <a:gd name="connsiteY19" fmla="*/ 1686457 h 1759643"/>
                  <a:gd name="connsiteX20" fmla="*/ 92278 w 721353"/>
                  <a:gd name="connsiteY20" fmla="*/ 1667365 h 1759643"/>
                  <a:gd name="connsiteX21" fmla="*/ 92278 w 721353"/>
                  <a:gd name="connsiteY21" fmla="*/ 1619635 h 1759643"/>
                  <a:gd name="connsiteX22" fmla="*/ 47730 w 721353"/>
                  <a:gd name="connsiteY22" fmla="*/ 1575087 h 1759643"/>
                  <a:gd name="connsiteX23" fmla="*/ 22274 w 721353"/>
                  <a:gd name="connsiteY23" fmla="*/ 1575087 h 1759643"/>
                  <a:gd name="connsiteX24" fmla="*/ 19092 w 721353"/>
                  <a:gd name="connsiteY24" fmla="*/ 1546449 h 1759643"/>
                  <a:gd name="connsiteX25" fmla="*/ 3182 w 721353"/>
                  <a:gd name="connsiteY25" fmla="*/ 1530539 h 1759643"/>
                  <a:gd name="connsiteX26" fmla="*/ 6364 w 721353"/>
                  <a:gd name="connsiteY26" fmla="*/ 1489173 h 1759643"/>
                  <a:gd name="connsiteX27" fmla="*/ 28638 w 721353"/>
                  <a:gd name="connsiteY27" fmla="*/ 1444625 h 1759643"/>
                  <a:gd name="connsiteX28" fmla="*/ 70004 w 721353"/>
                  <a:gd name="connsiteY28" fmla="*/ 1431897 h 1759643"/>
                  <a:gd name="connsiteX29" fmla="*/ 31820 w 721353"/>
                  <a:gd name="connsiteY29" fmla="*/ 1377803 h 1759643"/>
                  <a:gd name="connsiteX30" fmla="*/ 0 w 721353"/>
                  <a:gd name="connsiteY30" fmla="*/ 1371439 h 1759643"/>
                  <a:gd name="connsiteX31" fmla="*/ 25456 w 721353"/>
                  <a:gd name="connsiteY31" fmla="*/ 1330073 h 1759643"/>
                  <a:gd name="connsiteX32" fmla="*/ 25456 w 721353"/>
                  <a:gd name="connsiteY32" fmla="*/ 1285526 h 1759643"/>
                  <a:gd name="connsiteX33" fmla="*/ 50912 w 721353"/>
                  <a:gd name="connsiteY33" fmla="*/ 1260070 h 1759643"/>
                  <a:gd name="connsiteX34" fmla="*/ 19092 w 721353"/>
                  <a:gd name="connsiteY34" fmla="*/ 1247342 h 1759643"/>
                  <a:gd name="connsiteX35" fmla="*/ 22274 w 721353"/>
                  <a:gd name="connsiteY35" fmla="*/ 1225068 h 1759643"/>
                  <a:gd name="connsiteX36" fmla="*/ 38184 w 721353"/>
                  <a:gd name="connsiteY36" fmla="*/ 1193248 h 1759643"/>
                  <a:gd name="connsiteX37" fmla="*/ 89096 w 721353"/>
                  <a:gd name="connsiteY37" fmla="*/ 1170974 h 1759643"/>
                  <a:gd name="connsiteX38" fmla="*/ 101824 w 721353"/>
                  <a:gd name="connsiteY38" fmla="*/ 1120062 h 1759643"/>
                  <a:gd name="connsiteX39" fmla="*/ 120916 w 721353"/>
                  <a:gd name="connsiteY39" fmla="*/ 1081878 h 1759643"/>
                  <a:gd name="connsiteX40" fmla="*/ 149554 w 721353"/>
                  <a:gd name="connsiteY40" fmla="*/ 1072332 h 1759643"/>
                  <a:gd name="connsiteX41" fmla="*/ 168646 w 721353"/>
                  <a:gd name="connsiteY41" fmla="*/ 1011874 h 1759643"/>
                  <a:gd name="connsiteX42" fmla="*/ 168646 w 721353"/>
                  <a:gd name="connsiteY42" fmla="*/ 983236 h 1759643"/>
                  <a:gd name="connsiteX43" fmla="*/ 203648 w 721353"/>
                  <a:gd name="connsiteY43" fmla="*/ 957780 h 1759643"/>
                  <a:gd name="connsiteX44" fmla="*/ 238650 w 721353"/>
                  <a:gd name="connsiteY44" fmla="*/ 973690 h 1759643"/>
                  <a:gd name="connsiteX45" fmla="*/ 238650 w 721353"/>
                  <a:gd name="connsiteY45" fmla="*/ 951416 h 1759643"/>
                  <a:gd name="connsiteX46" fmla="*/ 232286 w 721353"/>
                  <a:gd name="connsiteY46" fmla="*/ 935506 h 1759643"/>
                  <a:gd name="connsiteX47" fmla="*/ 235468 w 721353"/>
                  <a:gd name="connsiteY47" fmla="*/ 916414 h 1759643"/>
                  <a:gd name="connsiteX48" fmla="*/ 200466 w 721353"/>
                  <a:gd name="connsiteY48" fmla="*/ 890958 h 1759643"/>
                  <a:gd name="connsiteX49" fmla="*/ 187738 w 721353"/>
                  <a:gd name="connsiteY49" fmla="*/ 849592 h 1759643"/>
                  <a:gd name="connsiteX50" fmla="*/ 235468 w 721353"/>
                  <a:gd name="connsiteY50" fmla="*/ 808227 h 1759643"/>
                  <a:gd name="connsiteX51" fmla="*/ 283198 w 721353"/>
                  <a:gd name="connsiteY51" fmla="*/ 820955 h 1759643"/>
                  <a:gd name="connsiteX52" fmla="*/ 327746 w 721353"/>
                  <a:gd name="connsiteY52" fmla="*/ 795499 h 1759643"/>
                  <a:gd name="connsiteX53" fmla="*/ 394568 w 721353"/>
                  <a:gd name="connsiteY53" fmla="*/ 735041 h 1759643"/>
                  <a:gd name="connsiteX54" fmla="*/ 400931 w 721353"/>
                  <a:gd name="connsiteY54" fmla="*/ 671401 h 1759643"/>
                  <a:gd name="connsiteX55" fmla="*/ 375476 w 721353"/>
                  <a:gd name="connsiteY55" fmla="*/ 655491 h 1759643"/>
                  <a:gd name="connsiteX56" fmla="*/ 394568 w 721353"/>
                  <a:gd name="connsiteY56" fmla="*/ 582305 h 1759643"/>
                  <a:gd name="connsiteX57" fmla="*/ 340474 w 721353"/>
                  <a:gd name="connsiteY57" fmla="*/ 550485 h 1759643"/>
                  <a:gd name="connsiteX58" fmla="*/ 343656 w 721353"/>
                  <a:gd name="connsiteY58" fmla="*/ 458207 h 1759643"/>
                  <a:gd name="connsiteX59" fmla="*/ 289562 w 721353"/>
                  <a:gd name="connsiteY59" fmla="*/ 426387 h 1759643"/>
                  <a:gd name="connsiteX60" fmla="*/ 267288 w 721353"/>
                  <a:gd name="connsiteY60" fmla="*/ 305472 h 1759643"/>
                  <a:gd name="connsiteX61" fmla="*/ 232286 w 721353"/>
                  <a:gd name="connsiteY61" fmla="*/ 286380 h 1759643"/>
                  <a:gd name="connsiteX62" fmla="*/ 264106 w 721353"/>
                  <a:gd name="connsiteY62" fmla="*/ 254560 h 1759643"/>
                  <a:gd name="connsiteX63" fmla="*/ 260924 w 721353"/>
                  <a:gd name="connsiteY63" fmla="*/ 197284 h 1759643"/>
                  <a:gd name="connsiteX64" fmla="*/ 229104 w 721353"/>
                  <a:gd name="connsiteY64" fmla="*/ 187738 h 1759643"/>
                  <a:gd name="connsiteX65" fmla="*/ 235468 w 721353"/>
                  <a:gd name="connsiteY65" fmla="*/ 149554 h 1759643"/>
                  <a:gd name="connsiteX66" fmla="*/ 184556 w 721353"/>
                  <a:gd name="connsiteY66" fmla="*/ 105006 h 1759643"/>
                  <a:gd name="connsiteX67" fmla="*/ 241832 w 721353"/>
                  <a:gd name="connsiteY67" fmla="*/ 85914 h 1759643"/>
                  <a:gd name="connsiteX68" fmla="*/ 311836 w 721353"/>
                  <a:gd name="connsiteY68" fmla="*/ 70004 h 1759643"/>
                  <a:gd name="connsiteX69" fmla="*/ 407295 w 721353"/>
                  <a:gd name="connsiteY69" fmla="*/ 0 h 1759643"/>
                  <a:gd name="connsiteX70" fmla="*/ 448661 w 721353"/>
                  <a:gd name="connsiteY70" fmla="*/ 0 h 1759643"/>
                  <a:gd name="connsiteX71" fmla="*/ 467753 w 721353"/>
                  <a:gd name="connsiteY71" fmla="*/ 28638 h 1759643"/>
                  <a:gd name="connsiteX72" fmla="*/ 509119 w 721353"/>
                  <a:gd name="connsiteY72" fmla="*/ 15910 h 1759643"/>
                  <a:gd name="connsiteX73" fmla="*/ 560031 w 721353"/>
                  <a:gd name="connsiteY73" fmla="*/ 47730 h 1759643"/>
                  <a:gd name="connsiteX74" fmla="*/ 617307 w 721353"/>
                  <a:gd name="connsiteY74" fmla="*/ 22274 h 1759643"/>
                  <a:gd name="connsiteX75" fmla="*/ 674583 w 721353"/>
                  <a:gd name="connsiteY75" fmla="*/ 22274 h 1759643"/>
                  <a:gd name="connsiteX76" fmla="*/ 712767 w 721353"/>
                  <a:gd name="connsiteY76" fmla="*/ 0 h 1759643"/>
                  <a:gd name="connsiteX77" fmla="*/ 721353 w 721353"/>
                  <a:gd name="connsiteY77" fmla="*/ 0 h 17596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</a:cxnLst>
                <a:rect l="l" t="t" r="r" b="b"/>
                <a:pathLst>
                  <a:path w="721353" h="1759643">
                    <a:moveTo>
                      <a:pt x="721353" y="1677207"/>
                    </a:moveTo>
                    <a:lnTo>
                      <a:pt x="719131" y="1676911"/>
                    </a:lnTo>
                    <a:lnTo>
                      <a:pt x="680947" y="1676911"/>
                    </a:lnTo>
                    <a:lnTo>
                      <a:pt x="668219" y="1686457"/>
                    </a:lnTo>
                    <a:lnTo>
                      <a:pt x="582305" y="1673729"/>
                    </a:lnTo>
                    <a:lnTo>
                      <a:pt x="505937" y="1705549"/>
                    </a:lnTo>
                    <a:lnTo>
                      <a:pt x="423205" y="1667365"/>
                    </a:lnTo>
                    <a:lnTo>
                      <a:pt x="394568" y="1683275"/>
                    </a:lnTo>
                    <a:lnTo>
                      <a:pt x="353202" y="1683275"/>
                    </a:lnTo>
                    <a:lnTo>
                      <a:pt x="334110" y="1673729"/>
                    </a:lnTo>
                    <a:lnTo>
                      <a:pt x="286380" y="1686457"/>
                    </a:lnTo>
                    <a:lnTo>
                      <a:pt x="276834" y="1705549"/>
                    </a:lnTo>
                    <a:lnTo>
                      <a:pt x="276834" y="1727823"/>
                    </a:lnTo>
                    <a:lnTo>
                      <a:pt x="245014" y="1746915"/>
                    </a:lnTo>
                    <a:lnTo>
                      <a:pt x="200466" y="1759643"/>
                    </a:lnTo>
                    <a:lnTo>
                      <a:pt x="168646" y="1721459"/>
                    </a:lnTo>
                    <a:lnTo>
                      <a:pt x="127280" y="1746915"/>
                    </a:lnTo>
                    <a:lnTo>
                      <a:pt x="101824" y="1746915"/>
                    </a:lnTo>
                    <a:lnTo>
                      <a:pt x="98642" y="1711913"/>
                    </a:lnTo>
                    <a:lnTo>
                      <a:pt x="120916" y="1686457"/>
                    </a:lnTo>
                    <a:lnTo>
                      <a:pt x="92278" y="1667365"/>
                    </a:lnTo>
                    <a:lnTo>
                      <a:pt x="92278" y="1619635"/>
                    </a:lnTo>
                    <a:lnTo>
                      <a:pt x="47730" y="1575087"/>
                    </a:lnTo>
                    <a:lnTo>
                      <a:pt x="22274" y="1575087"/>
                    </a:lnTo>
                    <a:lnTo>
                      <a:pt x="19092" y="1546449"/>
                    </a:lnTo>
                    <a:lnTo>
                      <a:pt x="3182" y="1530539"/>
                    </a:lnTo>
                    <a:lnTo>
                      <a:pt x="6364" y="1489173"/>
                    </a:lnTo>
                    <a:lnTo>
                      <a:pt x="28638" y="1444625"/>
                    </a:lnTo>
                    <a:lnTo>
                      <a:pt x="70004" y="1431897"/>
                    </a:lnTo>
                    <a:lnTo>
                      <a:pt x="31820" y="1377803"/>
                    </a:lnTo>
                    <a:lnTo>
                      <a:pt x="0" y="1371439"/>
                    </a:lnTo>
                    <a:lnTo>
                      <a:pt x="25456" y="1330073"/>
                    </a:lnTo>
                    <a:lnTo>
                      <a:pt x="25456" y="1285526"/>
                    </a:lnTo>
                    <a:lnTo>
                      <a:pt x="50912" y="1260070"/>
                    </a:lnTo>
                    <a:lnTo>
                      <a:pt x="19092" y="1247342"/>
                    </a:lnTo>
                    <a:lnTo>
                      <a:pt x="22274" y="1225068"/>
                    </a:lnTo>
                    <a:lnTo>
                      <a:pt x="38184" y="1193248"/>
                    </a:lnTo>
                    <a:lnTo>
                      <a:pt x="89096" y="1170974"/>
                    </a:lnTo>
                    <a:lnTo>
                      <a:pt x="101824" y="1120062"/>
                    </a:lnTo>
                    <a:lnTo>
                      <a:pt x="120916" y="1081878"/>
                    </a:lnTo>
                    <a:lnTo>
                      <a:pt x="149554" y="1072332"/>
                    </a:lnTo>
                    <a:lnTo>
                      <a:pt x="168646" y="1011874"/>
                    </a:lnTo>
                    <a:lnTo>
                      <a:pt x="168646" y="983236"/>
                    </a:lnTo>
                    <a:lnTo>
                      <a:pt x="203648" y="957780"/>
                    </a:lnTo>
                    <a:lnTo>
                      <a:pt x="238650" y="973690"/>
                    </a:lnTo>
                    <a:lnTo>
                      <a:pt x="238650" y="951416"/>
                    </a:lnTo>
                    <a:lnTo>
                      <a:pt x="232286" y="935506"/>
                    </a:lnTo>
                    <a:lnTo>
                      <a:pt x="235468" y="916414"/>
                    </a:lnTo>
                    <a:lnTo>
                      <a:pt x="200466" y="890958"/>
                    </a:lnTo>
                    <a:lnTo>
                      <a:pt x="187738" y="849592"/>
                    </a:lnTo>
                    <a:lnTo>
                      <a:pt x="235468" y="808227"/>
                    </a:lnTo>
                    <a:lnTo>
                      <a:pt x="283198" y="820955"/>
                    </a:lnTo>
                    <a:lnTo>
                      <a:pt x="327746" y="795499"/>
                    </a:lnTo>
                    <a:lnTo>
                      <a:pt x="394568" y="735041"/>
                    </a:lnTo>
                    <a:lnTo>
                      <a:pt x="400931" y="671401"/>
                    </a:lnTo>
                    <a:lnTo>
                      <a:pt x="375476" y="655491"/>
                    </a:lnTo>
                    <a:lnTo>
                      <a:pt x="394568" y="582305"/>
                    </a:lnTo>
                    <a:lnTo>
                      <a:pt x="340474" y="550485"/>
                    </a:lnTo>
                    <a:lnTo>
                      <a:pt x="343656" y="458207"/>
                    </a:lnTo>
                    <a:lnTo>
                      <a:pt x="289562" y="426387"/>
                    </a:lnTo>
                    <a:lnTo>
                      <a:pt x="267288" y="305472"/>
                    </a:lnTo>
                    <a:lnTo>
                      <a:pt x="232286" y="286380"/>
                    </a:lnTo>
                    <a:lnTo>
                      <a:pt x="264106" y="254560"/>
                    </a:lnTo>
                    <a:lnTo>
                      <a:pt x="260924" y="197284"/>
                    </a:lnTo>
                    <a:lnTo>
                      <a:pt x="229104" y="187738"/>
                    </a:lnTo>
                    <a:lnTo>
                      <a:pt x="235468" y="149554"/>
                    </a:lnTo>
                    <a:lnTo>
                      <a:pt x="184556" y="105006"/>
                    </a:lnTo>
                    <a:lnTo>
                      <a:pt x="241832" y="85914"/>
                    </a:lnTo>
                    <a:lnTo>
                      <a:pt x="311836" y="70004"/>
                    </a:lnTo>
                    <a:lnTo>
                      <a:pt x="407295" y="0"/>
                    </a:lnTo>
                    <a:lnTo>
                      <a:pt x="448661" y="0"/>
                    </a:lnTo>
                    <a:lnTo>
                      <a:pt x="467753" y="28638"/>
                    </a:lnTo>
                    <a:lnTo>
                      <a:pt x="509119" y="15910"/>
                    </a:lnTo>
                    <a:lnTo>
                      <a:pt x="560031" y="47730"/>
                    </a:lnTo>
                    <a:lnTo>
                      <a:pt x="617307" y="22274"/>
                    </a:lnTo>
                    <a:lnTo>
                      <a:pt x="674583" y="22274"/>
                    </a:lnTo>
                    <a:lnTo>
                      <a:pt x="712767" y="0"/>
                    </a:lnTo>
                    <a:lnTo>
                      <a:pt x="721353" y="0"/>
                    </a:lnTo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79" name="フリーフォーム: 図形 678">
                <a:extLst>
                  <a:ext uri="{FF2B5EF4-FFF2-40B4-BE49-F238E27FC236}">
                    <a16:creationId xmlns:a16="http://schemas.microsoft.com/office/drawing/2014/main" id="{D213EFDC-394D-C282-D7A9-6946C8D6FE49}"/>
                  </a:ext>
                </a:extLst>
              </p:cNvPr>
              <p:cNvSpPr/>
              <p:nvPr/>
            </p:nvSpPr>
            <p:spPr>
              <a:xfrm>
                <a:off x="2486057" y="5923787"/>
                <a:ext cx="334108" cy="278423"/>
              </a:xfrm>
              <a:custGeom>
                <a:avLst/>
                <a:gdLst>
                  <a:gd name="connsiteX0" fmla="*/ 342900 w 666750"/>
                  <a:gd name="connsiteY0" fmla="*/ 38100 h 555625"/>
                  <a:gd name="connsiteX1" fmla="*/ 279400 w 666750"/>
                  <a:gd name="connsiteY1" fmla="*/ 130175 h 555625"/>
                  <a:gd name="connsiteX2" fmla="*/ 190500 w 666750"/>
                  <a:gd name="connsiteY2" fmla="*/ 158750 h 555625"/>
                  <a:gd name="connsiteX3" fmla="*/ 114300 w 666750"/>
                  <a:gd name="connsiteY3" fmla="*/ 180975 h 555625"/>
                  <a:gd name="connsiteX4" fmla="*/ 82550 w 666750"/>
                  <a:gd name="connsiteY4" fmla="*/ 158750 h 555625"/>
                  <a:gd name="connsiteX5" fmla="*/ 57150 w 666750"/>
                  <a:gd name="connsiteY5" fmla="*/ 200025 h 555625"/>
                  <a:gd name="connsiteX6" fmla="*/ 66675 w 666750"/>
                  <a:gd name="connsiteY6" fmla="*/ 269875 h 555625"/>
                  <a:gd name="connsiteX7" fmla="*/ 0 w 666750"/>
                  <a:gd name="connsiteY7" fmla="*/ 282575 h 555625"/>
                  <a:gd name="connsiteX8" fmla="*/ 3175 w 666750"/>
                  <a:gd name="connsiteY8" fmla="*/ 330200 h 555625"/>
                  <a:gd name="connsiteX9" fmla="*/ 25400 w 666750"/>
                  <a:gd name="connsiteY9" fmla="*/ 381000 h 555625"/>
                  <a:gd name="connsiteX10" fmla="*/ 161925 w 666750"/>
                  <a:gd name="connsiteY10" fmla="*/ 304800 h 555625"/>
                  <a:gd name="connsiteX11" fmla="*/ 231775 w 666750"/>
                  <a:gd name="connsiteY11" fmla="*/ 314325 h 555625"/>
                  <a:gd name="connsiteX12" fmla="*/ 266700 w 666750"/>
                  <a:gd name="connsiteY12" fmla="*/ 317500 h 555625"/>
                  <a:gd name="connsiteX13" fmla="*/ 288925 w 666750"/>
                  <a:gd name="connsiteY13" fmla="*/ 371475 h 555625"/>
                  <a:gd name="connsiteX14" fmla="*/ 254000 w 666750"/>
                  <a:gd name="connsiteY14" fmla="*/ 444500 h 555625"/>
                  <a:gd name="connsiteX15" fmla="*/ 254000 w 666750"/>
                  <a:gd name="connsiteY15" fmla="*/ 473075 h 555625"/>
                  <a:gd name="connsiteX16" fmla="*/ 266700 w 666750"/>
                  <a:gd name="connsiteY16" fmla="*/ 501650 h 555625"/>
                  <a:gd name="connsiteX17" fmla="*/ 254000 w 666750"/>
                  <a:gd name="connsiteY17" fmla="*/ 523875 h 555625"/>
                  <a:gd name="connsiteX18" fmla="*/ 298450 w 666750"/>
                  <a:gd name="connsiteY18" fmla="*/ 555625 h 555625"/>
                  <a:gd name="connsiteX19" fmla="*/ 317500 w 666750"/>
                  <a:gd name="connsiteY19" fmla="*/ 523875 h 555625"/>
                  <a:gd name="connsiteX20" fmla="*/ 317500 w 666750"/>
                  <a:gd name="connsiteY20" fmla="*/ 485775 h 555625"/>
                  <a:gd name="connsiteX21" fmla="*/ 352425 w 666750"/>
                  <a:gd name="connsiteY21" fmla="*/ 400050 h 555625"/>
                  <a:gd name="connsiteX22" fmla="*/ 371475 w 666750"/>
                  <a:gd name="connsiteY22" fmla="*/ 368300 h 555625"/>
                  <a:gd name="connsiteX23" fmla="*/ 485775 w 666750"/>
                  <a:gd name="connsiteY23" fmla="*/ 330200 h 555625"/>
                  <a:gd name="connsiteX24" fmla="*/ 511175 w 666750"/>
                  <a:gd name="connsiteY24" fmla="*/ 342900 h 555625"/>
                  <a:gd name="connsiteX25" fmla="*/ 514350 w 666750"/>
                  <a:gd name="connsiteY25" fmla="*/ 403225 h 555625"/>
                  <a:gd name="connsiteX26" fmla="*/ 584200 w 666750"/>
                  <a:gd name="connsiteY26" fmla="*/ 460375 h 555625"/>
                  <a:gd name="connsiteX27" fmla="*/ 635000 w 666750"/>
                  <a:gd name="connsiteY27" fmla="*/ 374650 h 555625"/>
                  <a:gd name="connsiteX28" fmla="*/ 635000 w 666750"/>
                  <a:gd name="connsiteY28" fmla="*/ 307975 h 555625"/>
                  <a:gd name="connsiteX29" fmla="*/ 619125 w 666750"/>
                  <a:gd name="connsiteY29" fmla="*/ 260350 h 555625"/>
                  <a:gd name="connsiteX30" fmla="*/ 647700 w 666750"/>
                  <a:gd name="connsiteY30" fmla="*/ 187325 h 555625"/>
                  <a:gd name="connsiteX31" fmla="*/ 666750 w 666750"/>
                  <a:gd name="connsiteY31" fmla="*/ 117475 h 555625"/>
                  <a:gd name="connsiteX32" fmla="*/ 631825 w 666750"/>
                  <a:gd name="connsiteY32" fmla="*/ 95250 h 555625"/>
                  <a:gd name="connsiteX33" fmla="*/ 635000 w 666750"/>
                  <a:gd name="connsiteY33" fmla="*/ 9525 h 555625"/>
                  <a:gd name="connsiteX34" fmla="*/ 558800 w 666750"/>
                  <a:gd name="connsiteY34" fmla="*/ 0 h 555625"/>
                  <a:gd name="connsiteX35" fmla="*/ 431800 w 666750"/>
                  <a:gd name="connsiteY35" fmla="*/ 76200 h 555625"/>
                  <a:gd name="connsiteX36" fmla="*/ 342900 w 666750"/>
                  <a:gd name="connsiteY36" fmla="*/ 38100 h 555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666750" h="555625">
                    <a:moveTo>
                      <a:pt x="342900" y="38100"/>
                    </a:moveTo>
                    <a:lnTo>
                      <a:pt x="279400" y="130175"/>
                    </a:lnTo>
                    <a:lnTo>
                      <a:pt x="190500" y="158750"/>
                    </a:lnTo>
                    <a:lnTo>
                      <a:pt x="114300" y="180975"/>
                    </a:lnTo>
                    <a:lnTo>
                      <a:pt x="82550" y="158750"/>
                    </a:lnTo>
                    <a:lnTo>
                      <a:pt x="57150" y="200025"/>
                    </a:lnTo>
                    <a:lnTo>
                      <a:pt x="66675" y="269875"/>
                    </a:lnTo>
                    <a:lnTo>
                      <a:pt x="0" y="282575"/>
                    </a:lnTo>
                    <a:lnTo>
                      <a:pt x="3175" y="330200"/>
                    </a:lnTo>
                    <a:lnTo>
                      <a:pt x="25400" y="381000"/>
                    </a:lnTo>
                    <a:lnTo>
                      <a:pt x="161925" y="304800"/>
                    </a:lnTo>
                    <a:lnTo>
                      <a:pt x="231775" y="314325"/>
                    </a:lnTo>
                    <a:lnTo>
                      <a:pt x="266700" y="317500"/>
                    </a:lnTo>
                    <a:lnTo>
                      <a:pt x="288925" y="371475"/>
                    </a:lnTo>
                    <a:lnTo>
                      <a:pt x="254000" y="444500"/>
                    </a:lnTo>
                    <a:lnTo>
                      <a:pt x="254000" y="473075"/>
                    </a:lnTo>
                    <a:lnTo>
                      <a:pt x="266700" y="501650"/>
                    </a:lnTo>
                    <a:lnTo>
                      <a:pt x="254000" y="523875"/>
                    </a:lnTo>
                    <a:lnTo>
                      <a:pt x="298450" y="555625"/>
                    </a:lnTo>
                    <a:lnTo>
                      <a:pt x="317500" y="523875"/>
                    </a:lnTo>
                    <a:lnTo>
                      <a:pt x="317500" y="485775"/>
                    </a:lnTo>
                    <a:lnTo>
                      <a:pt x="352425" y="400050"/>
                    </a:lnTo>
                    <a:lnTo>
                      <a:pt x="371475" y="368300"/>
                    </a:lnTo>
                    <a:lnTo>
                      <a:pt x="485775" y="330200"/>
                    </a:lnTo>
                    <a:lnTo>
                      <a:pt x="511175" y="342900"/>
                    </a:lnTo>
                    <a:lnTo>
                      <a:pt x="514350" y="403225"/>
                    </a:lnTo>
                    <a:lnTo>
                      <a:pt x="584200" y="460375"/>
                    </a:lnTo>
                    <a:lnTo>
                      <a:pt x="635000" y="374650"/>
                    </a:lnTo>
                    <a:lnTo>
                      <a:pt x="635000" y="307975"/>
                    </a:lnTo>
                    <a:lnTo>
                      <a:pt x="619125" y="260350"/>
                    </a:lnTo>
                    <a:lnTo>
                      <a:pt x="647700" y="187325"/>
                    </a:lnTo>
                    <a:lnTo>
                      <a:pt x="666750" y="117475"/>
                    </a:lnTo>
                    <a:lnTo>
                      <a:pt x="631825" y="95250"/>
                    </a:lnTo>
                    <a:lnTo>
                      <a:pt x="635000" y="9525"/>
                    </a:lnTo>
                    <a:lnTo>
                      <a:pt x="558800" y="0"/>
                    </a:lnTo>
                    <a:lnTo>
                      <a:pt x="431800" y="76200"/>
                    </a:lnTo>
                    <a:lnTo>
                      <a:pt x="342900" y="38100"/>
                    </a:lnTo>
                    <a:close/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80" name="フリーフォーム: 図形 679">
                <a:extLst>
                  <a:ext uri="{FF2B5EF4-FFF2-40B4-BE49-F238E27FC236}">
                    <a16:creationId xmlns:a16="http://schemas.microsoft.com/office/drawing/2014/main" id="{ECC5DA80-9258-CFAD-DCAA-856BC2ED88F0}"/>
                  </a:ext>
                </a:extLst>
              </p:cNvPr>
              <p:cNvSpPr/>
              <p:nvPr/>
            </p:nvSpPr>
            <p:spPr>
              <a:xfrm>
                <a:off x="1914311" y="6226076"/>
                <a:ext cx="755876" cy="212520"/>
              </a:xfrm>
              <a:custGeom>
                <a:avLst/>
                <a:gdLst>
                  <a:gd name="connsiteX0" fmla="*/ 547885 w 755876"/>
                  <a:gd name="connsiteY0" fmla="*/ 0 h 212520"/>
                  <a:gd name="connsiteX1" fmla="*/ 605161 w 755876"/>
                  <a:gd name="connsiteY1" fmla="*/ 41366 h 212520"/>
                  <a:gd name="connsiteX2" fmla="*/ 595615 w 755876"/>
                  <a:gd name="connsiteY2" fmla="*/ 79550 h 212520"/>
                  <a:gd name="connsiteX3" fmla="*/ 586069 w 755876"/>
                  <a:gd name="connsiteY3" fmla="*/ 101824 h 212520"/>
                  <a:gd name="connsiteX4" fmla="*/ 592433 w 755876"/>
                  <a:gd name="connsiteY4" fmla="*/ 130462 h 212520"/>
                  <a:gd name="connsiteX5" fmla="*/ 608343 w 755876"/>
                  <a:gd name="connsiteY5" fmla="*/ 140008 h 212520"/>
                  <a:gd name="connsiteX6" fmla="*/ 640163 w 755876"/>
                  <a:gd name="connsiteY6" fmla="*/ 140008 h 212520"/>
                  <a:gd name="connsiteX7" fmla="*/ 652891 w 755876"/>
                  <a:gd name="connsiteY7" fmla="*/ 105006 h 212520"/>
                  <a:gd name="connsiteX8" fmla="*/ 671983 w 755876"/>
                  <a:gd name="connsiteY8" fmla="*/ 105006 h 212520"/>
                  <a:gd name="connsiteX9" fmla="*/ 703803 w 755876"/>
                  <a:gd name="connsiteY9" fmla="*/ 120916 h 212520"/>
                  <a:gd name="connsiteX10" fmla="*/ 735623 w 755876"/>
                  <a:gd name="connsiteY10" fmla="*/ 101824 h 212520"/>
                  <a:gd name="connsiteX11" fmla="*/ 754715 w 755876"/>
                  <a:gd name="connsiteY11" fmla="*/ 114552 h 212520"/>
                  <a:gd name="connsiteX12" fmla="*/ 751533 w 755876"/>
                  <a:gd name="connsiteY12" fmla="*/ 165463 h 212520"/>
                  <a:gd name="connsiteX13" fmla="*/ 732441 w 755876"/>
                  <a:gd name="connsiteY13" fmla="*/ 181374 h 212520"/>
                  <a:gd name="connsiteX14" fmla="*/ 748351 w 755876"/>
                  <a:gd name="connsiteY14" fmla="*/ 210013 h 212520"/>
                  <a:gd name="connsiteX15" fmla="*/ 755876 w 755876"/>
                  <a:gd name="connsiteY15" fmla="*/ 212520 h 212520"/>
                  <a:gd name="connsiteX16" fmla="*/ 0 w 755876"/>
                  <a:gd name="connsiteY16" fmla="*/ 212520 h 212520"/>
                  <a:gd name="connsiteX17" fmla="*/ 22854 w 755876"/>
                  <a:gd name="connsiteY17" fmla="*/ 197285 h 212520"/>
                  <a:gd name="connsiteX18" fmla="*/ 76948 w 755876"/>
                  <a:gd name="connsiteY18" fmla="*/ 152735 h 212520"/>
                  <a:gd name="connsiteX19" fmla="*/ 121496 w 755876"/>
                  <a:gd name="connsiteY19" fmla="*/ 143190 h 212520"/>
                  <a:gd name="connsiteX20" fmla="*/ 185137 w 755876"/>
                  <a:gd name="connsiteY20" fmla="*/ 92278 h 212520"/>
                  <a:gd name="connsiteX21" fmla="*/ 194683 w 755876"/>
                  <a:gd name="connsiteY21" fmla="*/ 73186 h 212520"/>
                  <a:gd name="connsiteX22" fmla="*/ 181954 w 755876"/>
                  <a:gd name="connsiteY22" fmla="*/ 44548 h 212520"/>
                  <a:gd name="connsiteX23" fmla="*/ 229685 w 755876"/>
                  <a:gd name="connsiteY23" fmla="*/ 44548 h 212520"/>
                  <a:gd name="connsiteX24" fmla="*/ 264687 w 755876"/>
                  <a:gd name="connsiteY24" fmla="*/ 38184 h 212520"/>
                  <a:gd name="connsiteX25" fmla="*/ 328327 w 755876"/>
                  <a:gd name="connsiteY25" fmla="*/ 73186 h 212520"/>
                  <a:gd name="connsiteX26" fmla="*/ 353783 w 755876"/>
                  <a:gd name="connsiteY26" fmla="*/ 82732 h 212520"/>
                  <a:gd name="connsiteX27" fmla="*/ 436515 w 755876"/>
                  <a:gd name="connsiteY27" fmla="*/ 92278 h 212520"/>
                  <a:gd name="connsiteX28" fmla="*/ 509701 w 755876"/>
                  <a:gd name="connsiteY28" fmla="*/ 82732 h 212520"/>
                  <a:gd name="connsiteX29" fmla="*/ 493791 w 755876"/>
                  <a:gd name="connsiteY29" fmla="*/ 60458 h 212520"/>
                  <a:gd name="connsiteX30" fmla="*/ 522429 w 755876"/>
                  <a:gd name="connsiteY30" fmla="*/ 50912 h 212520"/>
                  <a:gd name="connsiteX31" fmla="*/ 538339 w 755876"/>
                  <a:gd name="connsiteY31" fmla="*/ 41366 h 212520"/>
                  <a:gd name="connsiteX32" fmla="*/ 538339 w 755876"/>
                  <a:gd name="connsiteY32" fmla="*/ 15910 h 212520"/>
                  <a:gd name="connsiteX0" fmla="*/ 547885 w 755876"/>
                  <a:gd name="connsiteY0" fmla="*/ 0 h 389047"/>
                  <a:gd name="connsiteX1" fmla="*/ 605161 w 755876"/>
                  <a:gd name="connsiteY1" fmla="*/ 41366 h 389047"/>
                  <a:gd name="connsiteX2" fmla="*/ 595615 w 755876"/>
                  <a:gd name="connsiteY2" fmla="*/ 79550 h 389047"/>
                  <a:gd name="connsiteX3" fmla="*/ 586069 w 755876"/>
                  <a:gd name="connsiteY3" fmla="*/ 101824 h 389047"/>
                  <a:gd name="connsiteX4" fmla="*/ 592433 w 755876"/>
                  <a:gd name="connsiteY4" fmla="*/ 130462 h 389047"/>
                  <a:gd name="connsiteX5" fmla="*/ 608343 w 755876"/>
                  <a:gd name="connsiteY5" fmla="*/ 140008 h 389047"/>
                  <a:gd name="connsiteX6" fmla="*/ 640163 w 755876"/>
                  <a:gd name="connsiteY6" fmla="*/ 140008 h 389047"/>
                  <a:gd name="connsiteX7" fmla="*/ 652891 w 755876"/>
                  <a:gd name="connsiteY7" fmla="*/ 105006 h 389047"/>
                  <a:gd name="connsiteX8" fmla="*/ 671983 w 755876"/>
                  <a:gd name="connsiteY8" fmla="*/ 105006 h 389047"/>
                  <a:gd name="connsiteX9" fmla="*/ 703803 w 755876"/>
                  <a:gd name="connsiteY9" fmla="*/ 120916 h 389047"/>
                  <a:gd name="connsiteX10" fmla="*/ 735623 w 755876"/>
                  <a:gd name="connsiteY10" fmla="*/ 101824 h 389047"/>
                  <a:gd name="connsiteX11" fmla="*/ 754715 w 755876"/>
                  <a:gd name="connsiteY11" fmla="*/ 114552 h 389047"/>
                  <a:gd name="connsiteX12" fmla="*/ 751533 w 755876"/>
                  <a:gd name="connsiteY12" fmla="*/ 165463 h 389047"/>
                  <a:gd name="connsiteX13" fmla="*/ 732441 w 755876"/>
                  <a:gd name="connsiteY13" fmla="*/ 181374 h 389047"/>
                  <a:gd name="connsiteX14" fmla="*/ 748351 w 755876"/>
                  <a:gd name="connsiteY14" fmla="*/ 210013 h 389047"/>
                  <a:gd name="connsiteX15" fmla="*/ 755876 w 755876"/>
                  <a:gd name="connsiteY15" fmla="*/ 212520 h 389047"/>
                  <a:gd name="connsiteX16" fmla="*/ 385977 w 755876"/>
                  <a:gd name="connsiteY16" fmla="*/ 389038 h 389047"/>
                  <a:gd name="connsiteX17" fmla="*/ 0 w 755876"/>
                  <a:gd name="connsiteY17" fmla="*/ 212520 h 389047"/>
                  <a:gd name="connsiteX18" fmla="*/ 22854 w 755876"/>
                  <a:gd name="connsiteY18" fmla="*/ 197285 h 389047"/>
                  <a:gd name="connsiteX19" fmla="*/ 76948 w 755876"/>
                  <a:gd name="connsiteY19" fmla="*/ 152735 h 389047"/>
                  <a:gd name="connsiteX20" fmla="*/ 121496 w 755876"/>
                  <a:gd name="connsiteY20" fmla="*/ 143190 h 389047"/>
                  <a:gd name="connsiteX21" fmla="*/ 185137 w 755876"/>
                  <a:gd name="connsiteY21" fmla="*/ 92278 h 389047"/>
                  <a:gd name="connsiteX22" fmla="*/ 194683 w 755876"/>
                  <a:gd name="connsiteY22" fmla="*/ 73186 h 389047"/>
                  <a:gd name="connsiteX23" fmla="*/ 181954 w 755876"/>
                  <a:gd name="connsiteY23" fmla="*/ 44548 h 389047"/>
                  <a:gd name="connsiteX24" fmla="*/ 229685 w 755876"/>
                  <a:gd name="connsiteY24" fmla="*/ 44548 h 389047"/>
                  <a:gd name="connsiteX25" fmla="*/ 264687 w 755876"/>
                  <a:gd name="connsiteY25" fmla="*/ 38184 h 389047"/>
                  <a:gd name="connsiteX26" fmla="*/ 328327 w 755876"/>
                  <a:gd name="connsiteY26" fmla="*/ 73186 h 389047"/>
                  <a:gd name="connsiteX27" fmla="*/ 353783 w 755876"/>
                  <a:gd name="connsiteY27" fmla="*/ 82732 h 389047"/>
                  <a:gd name="connsiteX28" fmla="*/ 436515 w 755876"/>
                  <a:gd name="connsiteY28" fmla="*/ 92278 h 389047"/>
                  <a:gd name="connsiteX29" fmla="*/ 509701 w 755876"/>
                  <a:gd name="connsiteY29" fmla="*/ 82732 h 389047"/>
                  <a:gd name="connsiteX30" fmla="*/ 493791 w 755876"/>
                  <a:gd name="connsiteY30" fmla="*/ 60458 h 389047"/>
                  <a:gd name="connsiteX31" fmla="*/ 522429 w 755876"/>
                  <a:gd name="connsiteY31" fmla="*/ 50912 h 389047"/>
                  <a:gd name="connsiteX32" fmla="*/ 538339 w 755876"/>
                  <a:gd name="connsiteY32" fmla="*/ 41366 h 389047"/>
                  <a:gd name="connsiteX33" fmla="*/ 538339 w 755876"/>
                  <a:gd name="connsiteY33" fmla="*/ 15910 h 389047"/>
                  <a:gd name="connsiteX34" fmla="*/ 547885 w 755876"/>
                  <a:gd name="connsiteY34" fmla="*/ 0 h 389047"/>
                  <a:gd name="connsiteX0" fmla="*/ 385977 w 755876"/>
                  <a:gd name="connsiteY0" fmla="*/ 389038 h 480478"/>
                  <a:gd name="connsiteX1" fmla="*/ 0 w 755876"/>
                  <a:gd name="connsiteY1" fmla="*/ 212520 h 480478"/>
                  <a:gd name="connsiteX2" fmla="*/ 22854 w 755876"/>
                  <a:gd name="connsiteY2" fmla="*/ 197285 h 480478"/>
                  <a:gd name="connsiteX3" fmla="*/ 76948 w 755876"/>
                  <a:gd name="connsiteY3" fmla="*/ 152735 h 480478"/>
                  <a:gd name="connsiteX4" fmla="*/ 121496 w 755876"/>
                  <a:gd name="connsiteY4" fmla="*/ 143190 h 480478"/>
                  <a:gd name="connsiteX5" fmla="*/ 185137 w 755876"/>
                  <a:gd name="connsiteY5" fmla="*/ 92278 h 480478"/>
                  <a:gd name="connsiteX6" fmla="*/ 194683 w 755876"/>
                  <a:gd name="connsiteY6" fmla="*/ 73186 h 480478"/>
                  <a:gd name="connsiteX7" fmla="*/ 181954 w 755876"/>
                  <a:gd name="connsiteY7" fmla="*/ 44548 h 480478"/>
                  <a:gd name="connsiteX8" fmla="*/ 229685 w 755876"/>
                  <a:gd name="connsiteY8" fmla="*/ 44548 h 480478"/>
                  <a:gd name="connsiteX9" fmla="*/ 264687 w 755876"/>
                  <a:gd name="connsiteY9" fmla="*/ 38184 h 480478"/>
                  <a:gd name="connsiteX10" fmla="*/ 328327 w 755876"/>
                  <a:gd name="connsiteY10" fmla="*/ 73186 h 480478"/>
                  <a:gd name="connsiteX11" fmla="*/ 353783 w 755876"/>
                  <a:gd name="connsiteY11" fmla="*/ 82732 h 480478"/>
                  <a:gd name="connsiteX12" fmla="*/ 436515 w 755876"/>
                  <a:gd name="connsiteY12" fmla="*/ 92278 h 480478"/>
                  <a:gd name="connsiteX13" fmla="*/ 509701 w 755876"/>
                  <a:gd name="connsiteY13" fmla="*/ 82732 h 480478"/>
                  <a:gd name="connsiteX14" fmla="*/ 493791 w 755876"/>
                  <a:gd name="connsiteY14" fmla="*/ 60458 h 480478"/>
                  <a:gd name="connsiteX15" fmla="*/ 522429 w 755876"/>
                  <a:gd name="connsiteY15" fmla="*/ 50912 h 480478"/>
                  <a:gd name="connsiteX16" fmla="*/ 538339 w 755876"/>
                  <a:gd name="connsiteY16" fmla="*/ 41366 h 480478"/>
                  <a:gd name="connsiteX17" fmla="*/ 538339 w 755876"/>
                  <a:gd name="connsiteY17" fmla="*/ 15910 h 480478"/>
                  <a:gd name="connsiteX18" fmla="*/ 547885 w 755876"/>
                  <a:gd name="connsiteY18" fmla="*/ 0 h 480478"/>
                  <a:gd name="connsiteX19" fmla="*/ 605161 w 755876"/>
                  <a:gd name="connsiteY19" fmla="*/ 41366 h 480478"/>
                  <a:gd name="connsiteX20" fmla="*/ 595615 w 755876"/>
                  <a:gd name="connsiteY20" fmla="*/ 79550 h 480478"/>
                  <a:gd name="connsiteX21" fmla="*/ 586069 w 755876"/>
                  <a:gd name="connsiteY21" fmla="*/ 101824 h 480478"/>
                  <a:gd name="connsiteX22" fmla="*/ 592433 w 755876"/>
                  <a:gd name="connsiteY22" fmla="*/ 130462 h 480478"/>
                  <a:gd name="connsiteX23" fmla="*/ 608343 w 755876"/>
                  <a:gd name="connsiteY23" fmla="*/ 140008 h 480478"/>
                  <a:gd name="connsiteX24" fmla="*/ 640163 w 755876"/>
                  <a:gd name="connsiteY24" fmla="*/ 140008 h 480478"/>
                  <a:gd name="connsiteX25" fmla="*/ 652891 w 755876"/>
                  <a:gd name="connsiteY25" fmla="*/ 105006 h 480478"/>
                  <a:gd name="connsiteX26" fmla="*/ 671983 w 755876"/>
                  <a:gd name="connsiteY26" fmla="*/ 105006 h 480478"/>
                  <a:gd name="connsiteX27" fmla="*/ 703803 w 755876"/>
                  <a:gd name="connsiteY27" fmla="*/ 120916 h 480478"/>
                  <a:gd name="connsiteX28" fmla="*/ 735623 w 755876"/>
                  <a:gd name="connsiteY28" fmla="*/ 101824 h 480478"/>
                  <a:gd name="connsiteX29" fmla="*/ 754715 w 755876"/>
                  <a:gd name="connsiteY29" fmla="*/ 114552 h 480478"/>
                  <a:gd name="connsiteX30" fmla="*/ 751533 w 755876"/>
                  <a:gd name="connsiteY30" fmla="*/ 165463 h 480478"/>
                  <a:gd name="connsiteX31" fmla="*/ 732441 w 755876"/>
                  <a:gd name="connsiteY31" fmla="*/ 181374 h 480478"/>
                  <a:gd name="connsiteX32" fmla="*/ 748351 w 755876"/>
                  <a:gd name="connsiteY32" fmla="*/ 210013 h 480478"/>
                  <a:gd name="connsiteX33" fmla="*/ 755876 w 755876"/>
                  <a:gd name="connsiteY33" fmla="*/ 212520 h 480478"/>
                  <a:gd name="connsiteX34" fmla="*/ 477417 w 755876"/>
                  <a:gd name="connsiteY34" fmla="*/ 480478 h 480478"/>
                  <a:gd name="connsiteX0" fmla="*/ 0 w 755876"/>
                  <a:gd name="connsiteY0" fmla="*/ 212520 h 480478"/>
                  <a:gd name="connsiteX1" fmla="*/ 22854 w 755876"/>
                  <a:gd name="connsiteY1" fmla="*/ 197285 h 480478"/>
                  <a:gd name="connsiteX2" fmla="*/ 76948 w 755876"/>
                  <a:gd name="connsiteY2" fmla="*/ 152735 h 480478"/>
                  <a:gd name="connsiteX3" fmla="*/ 121496 w 755876"/>
                  <a:gd name="connsiteY3" fmla="*/ 143190 h 480478"/>
                  <a:gd name="connsiteX4" fmla="*/ 185137 w 755876"/>
                  <a:gd name="connsiteY4" fmla="*/ 92278 h 480478"/>
                  <a:gd name="connsiteX5" fmla="*/ 194683 w 755876"/>
                  <a:gd name="connsiteY5" fmla="*/ 73186 h 480478"/>
                  <a:gd name="connsiteX6" fmla="*/ 181954 w 755876"/>
                  <a:gd name="connsiteY6" fmla="*/ 44548 h 480478"/>
                  <a:gd name="connsiteX7" fmla="*/ 229685 w 755876"/>
                  <a:gd name="connsiteY7" fmla="*/ 44548 h 480478"/>
                  <a:gd name="connsiteX8" fmla="*/ 264687 w 755876"/>
                  <a:gd name="connsiteY8" fmla="*/ 38184 h 480478"/>
                  <a:gd name="connsiteX9" fmla="*/ 328327 w 755876"/>
                  <a:gd name="connsiteY9" fmla="*/ 73186 h 480478"/>
                  <a:gd name="connsiteX10" fmla="*/ 353783 w 755876"/>
                  <a:gd name="connsiteY10" fmla="*/ 82732 h 480478"/>
                  <a:gd name="connsiteX11" fmla="*/ 436515 w 755876"/>
                  <a:gd name="connsiteY11" fmla="*/ 92278 h 480478"/>
                  <a:gd name="connsiteX12" fmla="*/ 509701 w 755876"/>
                  <a:gd name="connsiteY12" fmla="*/ 82732 h 480478"/>
                  <a:gd name="connsiteX13" fmla="*/ 493791 w 755876"/>
                  <a:gd name="connsiteY13" fmla="*/ 60458 h 480478"/>
                  <a:gd name="connsiteX14" fmla="*/ 522429 w 755876"/>
                  <a:gd name="connsiteY14" fmla="*/ 50912 h 480478"/>
                  <a:gd name="connsiteX15" fmla="*/ 538339 w 755876"/>
                  <a:gd name="connsiteY15" fmla="*/ 41366 h 480478"/>
                  <a:gd name="connsiteX16" fmla="*/ 538339 w 755876"/>
                  <a:gd name="connsiteY16" fmla="*/ 15910 h 480478"/>
                  <a:gd name="connsiteX17" fmla="*/ 547885 w 755876"/>
                  <a:gd name="connsiteY17" fmla="*/ 0 h 480478"/>
                  <a:gd name="connsiteX18" fmla="*/ 605161 w 755876"/>
                  <a:gd name="connsiteY18" fmla="*/ 41366 h 480478"/>
                  <a:gd name="connsiteX19" fmla="*/ 595615 w 755876"/>
                  <a:gd name="connsiteY19" fmla="*/ 79550 h 480478"/>
                  <a:gd name="connsiteX20" fmla="*/ 586069 w 755876"/>
                  <a:gd name="connsiteY20" fmla="*/ 101824 h 480478"/>
                  <a:gd name="connsiteX21" fmla="*/ 592433 w 755876"/>
                  <a:gd name="connsiteY21" fmla="*/ 130462 h 480478"/>
                  <a:gd name="connsiteX22" fmla="*/ 608343 w 755876"/>
                  <a:gd name="connsiteY22" fmla="*/ 140008 h 480478"/>
                  <a:gd name="connsiteX23" fmla="*/ 640163 w 755876"/>
                  <a:gd name="connsiteY23" fmla="*/ 140008 h 480478"/>
                  <a:gd name="connsiteX24" fmla="*/ 652891 w 755876"/>
                  <a:gd name="connsiteY24" fmla="*/ 105006 h 480478"/>
                  <a:gd name="connsiteX25" fmla="*/ 671983 w 755876"/>
                  <a:gd name="connsiteY25" fmla="*/ 105006 h 480478"/>
                  <a:gd name="connsiteX26" fmla="*/ 703803 w 755876"/>
                  <a:gd name="connsiteY26" fmla="*/ 120916 h 480478"/>
                  <a:gd name="connsiteX27" fmla="*/ 735623 w 755876"/>
                  <a:gd name="connsiteY27" fmla="*/ 101824 h 480478"/>
                  <a:gd name="connsiteX28" fmla="*/ 754715 w 755876"/>
                  <a:gd name="connsiteY28" fmla="*/ 114552 h 480478"/>
                  <a:gd name="connsiteX29" fmla="*/ 751533 w 755876"/>
                  <a:gd name="connsiteY29" fmla="*/ 165463 h 480478"/>
                  <a:gd name="connsiteX30" fmla="*/ 732441 w 755876"/>
                  <a:gd name="connsiteY30" fmla="*/ 181374 h 480478"/>
                  <a:gd name="connsiteX31" fmla="*/ 748351 w 755876"/>
                  <a:gd name="connsiteY31" fmla="*/ 210013 h 480478"/>
                  <a:gd name="connsiteX32" fmla="*/ 755876 w 755876"/>
                  <a:gd name="connsiteY32" fmla="*/ 212520 h 480478"/>
                  <a:gd name="connsiteX33" fmla="*/ 477417 w 755876"/>
                  <a:gd name="connsiteY33" fmla="*/ 480478 h 480478"/>
                  <a:gd name="connsiteX0" fmla="*/ 0 w 755876"/>
                  <a:gd name="connsiteY0" fmla="*/ 212520 h 212520"/>
                  <a:gd name="connsiteX1" fmla="*/ 22854 w 755876"/>
                  <a:gd name="connsiteY1" fmla="*/ 197285 h 212520"/>
                  <a:gd name="connsiteX2" fmla="*/ 76948 w 755876"/>
                  <a:gd name="connsiteY2" fmla="*/ 152735 h 212520"/>
                  <a:gd name="connsiteX3" fmla="*/ 121496 w 755876"/>
                  <a:gd name="connsiteY3" fmla="*/ 143190 h 212520"/>
                  <a:gd name="connsiteX4" fmla="*/ 185137 w 755876"/>
                  <a:gd name="connsiteY4" fmla="*/ 92278 h 212520"/>
                  <a:gd name="connsiteX5" fmla="*/ 194683 w 755876"/>
                  <a:gd name="connsiteY5" fmla="*/ 73186 h 212520"/>
                  <a:gd name="connsiteX6" fmla="*/ 181954 w 755876"/>
                  <a:gd name="connsiteY6" fmla="*/ 44548 h 212520"/>
                  <a:gd name="connsiteX7" fmla="*/ 229685 w 755876"/>
                  <a:gd name="connsiteY7" fmla="*/ 44548 h 212520"/>
                  <a:gd name="connsiteX8" fmla="*/ 264687 w 755876"/>
                  <a:gd name="connsiteY8" fmla="*/ 38184 h 212520"/>
                  <a:gd name="connsiteX9" fmla="*/ 328327 w 755876"/>
                  <a:gd name="connsiteY9" fmla="*/ 73186 h 212520"/>
                  <a:gd name="connsiteX10" fmla="*/ 353783 w 755876"/>
                  <a:gd name="connsiteY10" fmla="*/ 82732 h 212520"/>
                  <a:gd name="connsiteX11" fmla="*/ 436515 w 755876"/>
                  <a:gd name="connsiteY11" fmla="*/ 92278 h 212520"/>
                  <a:gd name="connsiteX12" fmla="*/ 509701 w 755876"/>
                  <a:gd name="connsiteY12" fmla="*/ 82732 h 212520"/>
                  <a:gd name="connsiteX13" fmla="*/ 493791 w 755876"/>
                  <a:gd name="connsiteY13" fmla="*/ 60458 h 212520"/>
                  <a:gd name="connsiteX14" fmla="*/ 522429 w 755876"/>
                  <a:gd name="connsiteY14" fmla="*/ 50912 h 212520"/>
                  <a:gd name="connsiteX15" fmla="*/ 538339 w 755876"/>
                  <a:gd name="connsiteY15" fmla="*/ 41366 h 212520"/>
                  <a:gd name="connsiteX16" fmla="*/ 538339 w 755876"/>
                  <a:gd name="connsiteY16" fmla="*/ 15910 h 212520"/>
                  <a:gd name="connsiteX17" fmla="*/ 547885 w 755876"/>
                  <a:gd name="connsiteY17" fmla="*/ 0 h 212520"/>
                  <a:gd name="connsiteX18" fmla="*/ 605161 w 755876"/>
                  <a:gd name="connsiteY18" fmla="*/ 41366 h 212520"/>
                  <a:gd name="connsiteX19" fmla="*/ 595615 w 755876"/>
                  <a:gd name="connsiteY19" fmla="*/ 79550 h 212520"/>
                  <a:gd name="connsiteX20" fmla="*/ 586069 w 755876"/>
                  <a:gd name="connsiteY20" fmla="*/ 101824 h 212520"/>
                  <a:gd name="connsiteX21" fmla="*/ 592433 w 755876"/>
                  <a:gd name="connsiteY21" fmla="*/ 130462 h 212520"/>
                  <a:gd name="connsiteX22" fmla="*/ 608343 w 755876"/>
                  <a:gd name="connsiteY22" fmla="*/ 140008 h 212520"/>
                  <a:gd name="connsiteX23" fmla="*/ 640163 w 755876"/>
                  <a:gd name="connsiteY23" fmla="*/ 140008 h 212520"/>
                  <a:gd name="connsiteX24" fmla="*/ 652891 w 755876"/>
                  <a:gd name="connsiteY24" fmla="*/ 105006 h 212520"/>
                  <a:gd name="connsiteX25" fmla="*/ 671983 w 755876"/>
                  <a:gd name="connsiteY25" fmla="*/ 105006 h 212520"/>
                  <a:gd name="connsiteX26" fmla="*/ 703803 w 755876"/>
                  <a:gd name="connsiteY26" fmla="*/ 120916 h 212520"/>
                  <a:gd name="connsiteX27" fmla="*/ 735623 w 755876"/>
                  <a:gd name="connsiteY27" fmla="*/ 101824 h 212520"/>
                  <a:gd name="connsiteX28" fmla="*/ 754715 w 755876"/>
                  <a:gd name="connsiteY28" fmla="*/ 114552 h 212520"/>
                  <a:gd name="connsiteX29" fmla="*/ 751533 w 755876"/>
                  <a:gd name="connsiteY29" fmla="*/ 165463 h 212520"/>
                  <a:gd name="connsiteX30" fmla="*/ 732441 w 755876"/>
                  <a:gd name="connsiteY30" fmla="*/ 181374 h 212520"/>
                  <a:gd name="connsiteX31" fmla="*/ 748351 w 755876"/>
                  <a:gd name="connsiteY31" fmla="*/ 210013 h 212520"/>
                  <a:gd name="connsiteX32" fmla="*/ 755876 w 755876"/>
                  <a:gd name="connsiteY32" fmla="*/ 212520 h 212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755876" h="212520">
                    <a:moveTo>
                      <a:pt x="0" y="212520"/>
                    </a:moveTo>
                    <a:lnTo>
                      <a:pt x="22854" y="197285"/>
                    </a:lnTo>
                    <a:lnTo>
                      <a:pt x="76948" y="152735"/>
                    </a:lnTo>
                    <a:lnTo>
                      <a:pt x="121496" y="143190"/>
                    </a:lnTo>
                    <a:lnTo>
                      <a:pt x="185137" y="92278"/>
                    </a:lnTo>
                    <a:lnTo>
                      <a:pt x="194683" y="73186"/>
                    </a:lnTo>
                    <a:lnTo>
                      <a:pt x="181954" y="44548"/>
                    </a:lnTo>
                    <a:lnTo>
                      <a:pt x="229685" y="44548"/>
                    </a:lnTo>
                    <a:lnTo>
                      <a:pt x="264687" y="38184"/>
                    </a:lnTo>
                    <a:lnTo>
                      <a:pt x="328327" y="73186"/>
                    </a:lnTo>
                    <a:lnTo>
                      <a:pt x="353783" y="82732"/>
                    </a:lnTo>
                    <a:lnTo>
                      <a:pt x="436515" y="92278"/>
                    </a:lnTo>
                    <a:lnTo>
                      <a:pt x="509701" y="82732"/>
                    </a:lnTo>
                    <a:lnTo>
                      <a:pt x="493791" y="60458"/>
                    </a:lnTo>
                    <a:lnTo>
                      <a:pt x="522429" y="50912"/>
                    </a:lnTo>
                    <a:lnTo>
                      <a:pt x="538339" y="41366"/>
                    </a:lnTo>
                    <a:lnTo>
                      <a:pt x="538339" y="15910"/>
                    </a:lnTo>
                    <a:lnTo>
                      <a:pt x="547885" y="0"/>
                    </a:lnTo>
                    <a:lnTo>
                      <a:pt x="605161" y="41366"/>
                    </a:lnTo>
                    <a:lnTo>
                      <a:pt x="595615" y="79550"/>
                    </a:lnTo>
                    <a:lnTo>
                      <a:pt x="586069" y="101824"/>
                    </a:lnTo>
                    <a:lnTo>
                      <a:pt x="592433" y="130462"/>
                    </a:lnTo>
                    <a:lnTo>
                      <a:pt x="608343" y="140008"/>
                    </a:lnTo>
                    <a:lnTo>
                      <a:pt x="640163" y="140008"/>
                    </a:lnTo>
                    <a:lnTo>
                      <a:pt x="652891" y="105006"/>
                    </a:lnTo>
                    <a:lnTo>
                      <a:pt x="671983" y="105006"/>
                    </a:lnTo>
                    <a:lnTo>
                      <a:pt x="703803" y="120916"/>
                    </a:lnTo>
                    <a:lnTo>
                      <a:pt x="735623" y="101824"/>
                    </a:lnTo>
                    <a:lnTo>
                      <a:pt x="754715" y="114552"/>
                    </a:lnTo>
                    <a:lnTo>
                      <a:pt x="751533" y="165463"/>
                    </a:lnTo>
                    <a:lnTo>
                      <a:pt x="732441" y="181374"/>
                    </a:lnTo>
                    <a:lnTo>
                      <a:pt x="748351" y="210013"/>
                    </a:lnTo>
                    <a:lnTo>
                      <a:pt x="755876" y="212520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81" name="フリーフォーム: 図形 680">
                <a:extLst>
                  <a:ext uri="{FF2B5EF4-FFF2-40B4-BE49-F238E27FC236}">
                    <a16:creationId xmlns:a16="http://schemas.microsoft.com/office/drawing/2014/main" id="{98289C7D-8A7D-2006-6B7E-B060096FCF03}"/>
                  </a:ext>
                </a:extLst>
              </p:cNvPr>
              <p:cNvSpPr/>
              <p:nvPr/>
            </p:nvSpPr>
            <p:spPr>
              <a:xfrm>
                <a:off x="936107" y="3966717"/>
                <a:ext cx="2121119" cy="1026656"/>
              </a:xfrm>
              <a:custGeom>
                <a:avLst/>
                <a:gdLst>
                  <a:gd name="connsiteX0" fmla="*/ 3808038 w 4232910"/>
                  <a:gd name="connsiteY0" fmla="*/ 0 h 2048798"/>
                  <a:gd name="connsiteX1" fmla="*/ 3902710 w 4232910"/>
                  <a:gd name="connsiteY1" fmla="*/ 82838 h 2048798"/>
                  <a:gd name="connsiteX2" fmla="*/ 3890010 w 4232910"/>
                  <a:gd name="connsiteY2" fmla="*/ 159038 h 2048798"/>
                  <a:gd name="connsiteX3" fmla="*/ 3953510 w 4232910"/>
                  <a:gd name="connsiteY3" fmla="*/ 178088 h 2048798"/>
                  <a:gd name="connsiteX4" fmla="*/ 3959860 w 4232910"/>
                  <a:gd name="connsiteY4" fmla="*/ 292388 h 2048798"/>
                  <a:gd name="connsiteX5" fmla="*/ 3896360 w 4232910"/>
                  <a:gd name="connsiteY5" fmla="*/ 355888 h 2048798"/>
                  <a:gd name="connsiteX6" fmla="*/ 3966210 w 4232910"/>
                  <a:gd name="connsiteY6" fmla="*/ 393988 h 2048798"/>
                  <a:gd name="connsiteX7" fmla="*/ 4010660 w 4232910"/>
                  <a:gd name="connsiteY7" fmla="*/ 635288 h 2048798"/>
                  <a:gd name="connsiteX8" fmla="*/ 4118610 w 4232910"/>
                  <a:gd name="connsiteY8" fmla="*/ 698788 h 2048798"/>
                  <a:gd name="connsiteX9" fmla="*/ 4112260 w 4232910"/>
                  <a:gd name="connsiteY9" fmla="*/ 882938 h 2048798"/>
                  <a:gd name="connsiteX10" fmla="*/ 4220210 w 4232910"/>
                  <a:gd name="connsiteY10" fmla="*/ 946438 h 2048798"/>
                  <a:gd name="connsiteX11" fmla="*/ 4182110 w 4232910"/>
                  <a:gd name="connsiteY11" fmla="*/ 1092488 h 2048798"/>
                  <a:gd name="connsiteX12" fmla="*/ 4232910 w 4232910"/>
                  <a:gd name="connsiteY12" fmla="*/ 1124238 h 2048798"/>
                  <a:gd name="connsiteX13" fmla="*/ 4220210 w 4232910"/>
                  <a:gd name="connsiteY13" fmla="*/ 1251238 h 2048798"/>
                  <a:gd name="connsiteX14" fmla="*/ 4086860 w 4232910"/>
                  <a:gd name="connsiteY14" fmla="*/ 1371888 h 2048798"/>
                  <a:gd name="connsiteX15" fmla="*/ 3997960 w 4232910"/>
                  <a:gd name="connsiteY15" fmla="*/ 1422688 h 2048798"/>
                  <a:gd name="connsiteX16" fmla="*/ 3902936 w 4232910"/>
                  <a:gd name="connsiteY16" fmla="*/ 1397348 h 2048798"/>
                  <a:gd name="connsiteX17" fmla="*/ 3855720 w 4232910"/>
                  <a:gd name="connsiteY17" fmla="*/ 1355378 h 2048798"/>
                  <a:gd name="connsiteX18" fmla="*/ 3779520 w 4232910"/>
                  <a:gd name="connsiteY18" fmla="*/ 1408718 h 2048798"/>
                  <a:gd name="connsiteX19" fmla="*/ 3649980 w 4232910"/>
                  <a:gd name="connsiteY19" fmla="*/ 1454438 h 2048798"/>
                  <a:gd name="connsiteX20" fmla="*/ 3619500 w 4232910"/>
                  <a:gd name="connsiteY20" fmla="*/ 1530638 h 2048798"/>
                  <a:gd name="connsiteX21" fmla="*/ 3482340 w 4232910"/>
                  <a:gd name="connsiteY21" fmla="*/ 1553498 h 2048798"/>
                  <a:gd name="connsiteX22" fmla="*/ 3444240 w 4232910"/>
                  <a:gd name="connsiteY22" fmla="*/ 1507778 h 2048798"/>
                  <a:gd name="connsiteX23" fmla="*/ 3375660 w 4232910"/>
                  <a:gd name="connsiteY23" fmla="*/ 1553498 h 2048798"/>
                  <a:gd name="connsiteX24" fmla="*/ 3253740 w 4232910"/>
                  <a:gd name="connsiteY24" fmla="*/ 1576358 h 2048798"/>
                  <a:gd name="connsiteX25" fmla="*/ 3177540 w 4232910"/>
                  <a:gd name="connsiteY25" fmla="*/ 1652558 h 2048798"/>
                  <a:gd name="connsiteX26" fmla="*/ 3124200 w 4232910"/>
                  <a:gd name="connsiteY26" fmla="*/ 1515398 h 2048798"/>
                  <a:gd name="connsiteX27" fmla="*/ 3162300 w 4232910"/>
                  <a:gd name="connsiteY27" fmla="*/ 1408718 h 2048798"/>
                  <a:gd name="connsiteX28" fmla="*/ 3078480 w 4232910"/>
                  <a:gd name="connsiteY28" fmla="*/ 1393478 h 2048798"/>
                  <a:gd name="connsiteX29" fmla="*/ 3086100 w 4232910"/>
                  <a:gd name="connsiteY29" fmla="*/ 1309658 h 2048798"/>
                  <a:gd name="connsiteX30" fmla="*/ 3086100 w 4232910"/>
                  <a:gd name="connsiteY30" fmla="*/ 1248698 h 2048798"/>
                  <a:gd name="connsiteX31" fmla="*/ 3040380 w 4232910"/>
                  <a:gd name="connsiteY31" fmla="*/ 1225838 h 2048798"/>
                  <a:gd name="connsiteX32" fmla="*/ 2933700 w 4232910"/>
                  <a:gd name="connsiteY32" fmla="*/ 1142018 h 2048798"/>
                  <a:gd name="connsiteX33" fmla="*/ 2842260 w 4232910"/>
                  <a:gd name="connsiteY33" fmla="*/ 1157258 h 2048798"/>
                  <a:gd name="connsiteX34" fmla="*/ 2758440 w 4232910"/>
                  <a:gd name="connsiteY34" fmla="*/ 1157258 h 2048798"/>
                  <a:gd name="connsiteX35" fmla="*/ 2651760 w 4232910"/>
                  <a:gd name="connsiteY35" fmla="*/ 1119158 h 2048798"/>
                  <a:gd name="connsiteX36" fmla="*/ 2697480 w 4232910"/>
                  <a:gd name="connsiteY36" fmla="*/ 1020098 h 2048798"/>
                  <a:gd name="connsiteX37" fmla="*/ 2667000 w 4232910"/>
                  <a:gd name="connsiteY37" fmla="*/ 974378 h 2048798"/>
                  <a:gd name="connsiteX38" fmla="*/ 2590800 w 4232910"/>
                  <a:gd name="connsiteY38" fmla="*/ 981998 h 2048798"/>
                  <a:gd name="connsiteX39" fmla="*/ 2446020 w 4232910"/>
                  <a:gd name="connsiteY39" fmla="*/ 1058198 h 2048798"/>
                  <a:gd name="connsiteX40" fmla="*/ 2438400 w 4232910"/>
                  <a:gd name="connsiteY40" fmla="*/ 1134398 h 2048798"/>
                  <a:gd name="connsiteX41" fmla="*/ 2354580 w 4232910"/>
                  <a:gd name="connsiteY41" fmla="*/ 1134398 h 2048798"/>
                  <a:gd name="connsiteX42" fmla="*/ 2346960 w 4232910"/>
                  <a:gd name="connsiteY42" fmla="*/ 1187738 h 2048798"/>
                  <a:gd name="connsiteX43" fmla="*/ 2240280 w 4232910"/>
                  <a:gd name="connsiteY43" fmla="*/ 1202978 h 2048798"/>
                  <a:gd name="connsiteX44" fmla="*/ 2240280 w 4232910"/>
                  <a:gd name="connsiteY44" fmla="*/ 1263938 h 2048798"/>
                  <a:gd name="connsiteX45" fmla="*/ 2194560 w 4232910"/>
                  <a:gd name="connsiteY45" fmla="*/ 1340138 h 2048798"/>
                  <a:gd name="connsiteX46" fmla="*/ 2118360 w 4232910"/>
                  <a:gd name="connsiteY46" fmla="*/ 1347758 h 2048798"/>
                  <a:gd name="connsiteX47" fmla="*/ 2034540 w 4232910"/>
                  <a:gd name="connsiteY47" fmla="*/ 1172498 h 2048798"/>
                  <a:gd name="connsiteX48" fmla="*/ 1783080 w 4232910"/>
                  <a:gd name="connsiteY48" fmla="*/ 1073438 h 2048798"/>
                  <a:gd name="connsiteX49" fmla="*/ 1684020 w 4232910"/>
                  <a:gd name="connsiteY49" fmla="*/ 1081058 h 2048798"/>
                  <a:gd name="connsiteX50" fmla="*/ 1470660 w 4232910"/>
                  <a:gd name="connsiteY50" fmla="*/ 1012478 h 2048798"/>
                  <a:gd name="connsiteX51" fmla="*/ 1417320 w 4232910"/>
                  <a:gd name="connsiteY51" fmla="*/ 1020098 h 2048798"/>
                  <a:gd name="connsiteX52" fmla="*/ 1356360 w 4232910"/>
                  <a:gd name="connsiteY52" fmla="*/ 1142018 h 2048798"/>
                  <a:gd name="connsiteX53" fmla="*/ 1325880 w 4232910"/>
                  <a:gd name="connsiteY53" fmla="*/ 1286798 h 2048798"/>
                  <a:gd name="connsiteX54" fmla="*/ 1303020 w 4232910"/>
                  <a:gd name="connsiteY54" fmla="*/ 1370618 h 2048798"/>
                  <a:gd name="connsiteX55" fmla="*/ 1188720 w 4232910"/>
                  <a:gd name="connsiteY55" fmla="*/ 1393478 h 2048798"/>
                  <a:gd name="connsiteX56" fmla="*/ 1158240 w 4232910"/>
                  <a:gd name="connsiteY56" fmla="*/ 1454438 h 2048798"/>
                  <a:gd name="connsiteX57" fmla="*/ 1219200 w 4232910"/>
                  <a:gd name="connsiteY57" fmla="*/ 1576358 h 2048798"/>
                  <a:gd name="connsiteX58" fmla="*/ 960120 w 4232910"/>
                  <a:gd name="connsiteY58" fmla="*/ 1644938 h 2048798"/>
                  <a:gd name="connsiteX59" fmla="*/ 822960 w 4232910"/>
                  <a:gd name="connsiteY59" fmla="*/ 1599218 h 2048798"/>
                  <a:gd name="connsiteX60" fmla="*/ 845820 w 4232910"/>
                  <a:gd name="connsiteY60" fmla="*/ 1835438 h 2048798"/>
                  <a:gd name="connsiteX61" fmla="*/ 754380 w 4232910"/>
                  <a:gd name="connsiteY61" fmla="*/ 1904018 h 2048798"/>
                  <a:gd name="connsiteX62" fmla="*/ 624840 w 4232910"/>
                  <a:gd name="connsiteY62" fmla="*/ 1896398 h 2048798"/>
                  <a:gd name="connsiteX63" fmla="*/ 571500 w 4232910"/>
                  <a:gd name="connsiteY63" fmla="*/ 1934498 h 2048798"/>
                  <a:gd name="connsiteX64" fmla="*/ 525780 w 4232910"/>
                  <a:gd name="connsiteY64" fmla="*/ 1904018 h 2048798"/>
                  <a:gd name="connsiteX65" fmla="*/ 480060 w 4232910"/>
                  <a:gd name="connsiteY65" fmla="*/ 1919258 h 2048798"/>
                  <a:gd name="connsiteX66" fmla="*/ 495300 w 4232910"/>
                  <a:gd name="connsiteY66" fmla="*/ 2003078 h 2048798"/>
                  <a:gd name="connsiteX67" fmla="*/ 419100 w 4232910"/>
                  <a:gd name="connsiteY67" fmla="*/ 2048798 h 2048798"/>
                  <a:gd name="connsiteX68" fmla="*/ 342900 w 4232910"/>
                  <a:gd name="connsiteY68" fmla="*/ 2010698 h 2048798"/>
                  <a:gd name="connsiteX69" fmla="*/ 281940 w 4232910"/>
                  <a:gd name="connsiteY69" fmla="*/ 2033558 h 2048798"/>
                  <a:gd name="connsiteX70" fmla="*/ 266700 w 4232910"/>
                  <a:gd name="connsiteY70" fmla="*/ 2010698 h 2048798"/>
                  <a:gd name="connsiteX71" fmla="*/ 0 w 4232910"/>
                  <a:gd name="connsiteY71" fmla="*/ 2003078 h 2048798"/>
                  <a:gd name="connsiteX72" fmla="*/ 53340 w 4232910"/>
                  <a:gd name="connsiteY72" fmla="*/ 1743998 h 2048798"/>
                  <a:gd name="connsiteX73" fmla="*/ 175260 w 4232910"/>
                  <a:gd name="connsiteY73" fmla="*/ 1652558 h 2048798"/>
                  <a:gd name="connsiteX74" fmla="*/ 137160 w 4232910"/>
                  <a:gd name="connsiteY74" fmla="*/ 1507778 h 2048798"/>
                  <a:gd name="connsiteX75" fmla="*/ 83820 w 4232910"/>
                  <a:gd name="connsiteY75" fmla="*/ 1500158 h 2048798"/>
                  <a:gd name="connsiteX76" fmla="*/ 121920 w 4232910"/>
                  <a:gd name="connsiteY76" fmla="*/ 1439198 h 2048798"/>
                  <a:gd name="connsiteX77" fmla="*/ 297180 w 4232910"/>
                  <a:gd name="connsiteY77" fmla="*/ 1362998 h 2048798"/>
                  <a:gd name="connsiteX78" fmla="*/ 525780 w 4232910"/>
                  <a:gd name="connsiteY78" fmla="*/ 1279178 h 2048798"/>
                  <a:gd name="connsiteX79" fmla="*/ 525780 w 4232910"/>
                  <a:gd name="connsiteY79" fmla="*/ 959138 h 2048798"/>
                  <a:gd name="connsiteX80" fmla="*/ 586740 w 4232910"/>
                  <a:gd name="connsiteY80" fmla="*/ 882938 h 2048798"/>
                  <a:gd name="connsiteX81" fmla="*/ 571500 w 4232910"/>
                  <a:gd name="connsiteY81" fmla="*/ 844838 h 2048798"/>
                  <a:gd name="connsiteX82" fmla="*/ 586740 w 4232910"/>
                  <a:gd name="connsiteY82" fmla="*/ 783878 h 2048798"/>
                  <a:gd name="connsiteX83" fmla="*/ 518160 w 4232910"/>
                  <a:gd name="connsiteY83" fmla="*/ 677198 h 2048798"/>
                  <a:gd name="connsiteX84" fmla="*/ 304800 w 4232910"/>
                  <a:gd name="connsiteY84" fmla="*/ 517178 h 2048798"/>
                  <a:gd name="connsiteX85" fmla="*/ 198120 w 4232910"/>
                  <a:gd name="connsiteY85" fmla="*/ 288578 h 2048798"/>
                  <a:gd name="connsiteX86" fmla="*/ 281940 w 4232910"/>
                  <a:gd name="connsiteY86" fmla="*/ 227618 h 2048798"/>
                  <a:gd name="connsiteX87" fmla="*/ 396240 w 4232910"/>
                  <a:gd name="connsiteY87" fmla="*/ 227618 h 2048798"/>
                  <a:gd name="connsiteX88" fmla="*/ 381000 w 4232910"/>
                  <a:gd name="connsiteY88" fmla="*/ 387638 h 2048798"/>
                  <a:gd name="connsiteX89" fmla="*/ 434340 w 4232910"/>
                  <a:gd name="connsiteY89" fmla="*/ 440978 h 2048798"/>
                  <a:gd name="connsiteX90" fmla="*/ 670560 w 4232910"/>
                  <a:gd name="connsiteY90" fmla="*/ 562898 h 2048798"/>
                  <a:gd name="connsiteX91" fmla="*/ 899160 w 4232910"/>
                  <a:gd name="connsiteY91" fmla="*/ 570518 h 2048798"/>
                  <a:gd name="connsiteX92" fmla="*/ 937260 w 4232910"/>
                  <a:gd name="connsiteY92" fmla="*/ 448598 h 2048798"/>
                  <a:gd name="connsiteX93" fmla="*/ 1082040 w 4232910"/>
                  <a:gd name="connsiteY93" fmla="*/ 372398 h 2048798"/>
                  <a:gd name="connsiteX94" fmla="*/ 1409700 w 4232910"/>
                  <a:gd name="connsiteY94" fmla="*/ 280958 h 2048798"/>
                  <a:gd name="connsiteX95" fmla="*/ 1623060 w 4232910"/>
                  <a:gd name="connsiteY95" fmla="*/ 395258 h 2048798"/>
                  <a:gd name="connsiteX96" fmla="*/ 1844040 w 4232910"/>
                  <a:gd name="connsiteY96" fmla="*/ 410498 h 2048798"/>
                  <a:gd name="connsiteX97" fmla="*/ 2186940 w 4232910"/>
                  <a:gd name="connsiteY97" fmla="*/ 410498 h 2048798"/>
                  <a:gd name="connsiteX98" fmla="*/ 2651760 w 4232910"/>
                  <a:gd name="connsiteY98" fmla="*/ 334298 h 2048798"/>
                  <a:gd name="connsiteX99" fmla="*/ 2689860 w 4232910"/>
                  <a:gd name="connsiteY99" fmla="*/ 280958 h 2048798"/>
                  <a:gd name="connsiteX100" fmla="*/ 2781300 w 4232910"/>
                  <a:gd name="connsiteY100" fmla="*/ 341918 h 2048798"/>
                  <a:gd name="connsiteX101" fmla="*/ 3139440 w 4232910"/>
                  <a:gd name="connsiteY101" fmla="*/ 296198 h 2048798"/>
                  <a:gd name="connsiteX102" fmla="*/ 3200400 w 4232910"/>
                  <a:gd name="connsiteY102" fmla="*/ 219998 h 2048798"/>
                  <a:gd name="connsiteX103" fmla="*/ 3284220 w 4232910"/>
                  <a:gd name="connsiteY103" fmla="*/ 265718 h 2048798"/>
                  <a:gd name="connsiteX104" fmla="*/ 3497580 w 4232910"/>
                  <a:gd name="connsiteY104" fmla="*/ 204758 h 2048798"/>
                  <a:gd name="connsiteX105" fmla="*/ 3566160 w 4232910"/>
                  <a:gd name="connsiteY105" fmla="*/ 75218 h 2048798"/>
                  <a:gd name="connsiteX106" fmla="*/ 3672840 w 4232910"/>
                  <a:gd name="connsiteY106" fmla="*/ 67598 h 204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</a:cxnLst>
                <a:rect l="l" t="t" r="r" b="b"/>
                <a:pathLst>
                  <a:path w="4232910" h="2048798">
                    <a:moveTo>
                      <a:pt x="3808038" y="0"/>
                    </a:moveTo>
                    <a:lnTo>
                      <a:pt x="3902710" y="82838"/>
                    </a:lnTo>
                    <a:lnTo>
                      <a:pt x="3890010" y="159038"/>
                    </a:lnTo>
                    <a:lnTo>
                      <a:pt x="3953510" y="178088"/>
                    </a:lnTo>
                    <a:lnTo>
                      <a:pt x="3959860" y="292388"/>
                    </a:lnTo>
                    <a:lnTo>
                      <a:pt x="3896360" y="355888"/>
                    </a:lnTo>
                    <a:lnTo>
                      <a:pt x="3966210" y="393988"/>
                    </a:lnTo>
                    <a:lnTo>
                      <a:pt x="4010660" y="635288"/>
                    </a:lnTo>
                    <a:lnTo>
                      <a:pt x="4118610" y="698788"/>
                    </a:lnTo>
                    <a:lnTo>
                      <a:pt x="4112260" y="882938"/>
                    </a:lnTo>
                    <a:lnTo>
                      <a:pt x="4220210" y="946438"/>
                    </a:lnTo>
                    <a:lnTo>
                      <a:pt x="4182110" y="1092488"/>
                    </a:lnTo>
                    <a:lnTo>
                      <a:pt x="4232910" y="1124238"/>
                    </a:lnTo>
                    <a:lnTo>
                      <a:pt x="4220210" y="1251238"/>
                    </a:lnTo>
                    <a:lnTo>
                      <a:pt x="4086860" y="1371888"/>
                    </a:lnTo>
                    <a:lnTo>
                      <a:pt x="3997960" y="1422688"/>
                    </a:lnTo>
                    <a:lnTo>
                      <a:pt x="3902936" y="1397348"/>
                    </a:lnTo>
                    <a:lnTo>
                      <a:pt x="3855720" y="1355378"/>
                    </a:lnTo>
                    <a:lnTo>
                      <a:pt x="3779520" y="1408718"/>
                    </a:lnTo>
                    <a:lnTo>
                      <a:pt x="3649980" y="1454438"/>
                    </a:lnTo>
                    <a:lnTo>
                      <a:pt x="3619500" y="1530638"/>
                    </a:lnTo>
                    <a:lnTo>
                      <a:pt x="3482340" y="1553498"/>
                    </a:lnTo>
                    <a:lnTo>
                      <a:pt x="3444240" y="1507778"/>
                    </a:lnTo>
                    <a:lnTo>
                      <a:pt x="3375660" y="1553498"/>
                    </a:lnTo>
                    <a:lnTo>
                      <a:pt x="3253740" y="1576358"/>
                    </a:lnTo>
                    <a:lnTo>
                      <a:pt x="3177540" y="1652558"/>
                    </a:lnTo>
                    <a:lnTo>
                      <a:pt x="3124200" y="1515398"/>
                    </a:lnTo>
                    <a:lnTo>
                      <a:pt x="3162300" y="1408718"/>
                    </a:lnTo>
                    <a:lnTo>
                      <a:pt x="3078480" y="1393478"/>
                    </a:lnTo>
                    <a:lnTo>
                      <a:pt x="3086100" y="1309658"/>
                    </a:lnTo>
                    <a:lnTo>
                      <a:pt x="3086100" y="1248698"/>
                    </a:lnTo>
                    <a:lnTo>
                      <a:pt x="3040380" y="1225838"/>
                    </a:lnTo>
                    <a:lnTo>
                      <a:pt x="2933700" y="1142018"/>
                    </a:lnTo>
                    <a:lnTo>
                      <a:pt x="2842260" y="1157258"/>
                    </a:lnTo>
                    <a:lnTo>
                      <a:pt x="2758440" y="1157258"/>
                    </a:lnTo>
                    <a:lnTo>
                      <a:pt x="2651760" y="1119158"/>
                    </a:lnTo>
                    <a:lnTo>
                      <a:pt x="2697480" y="1020098"/>
                    </a:lnTo>
                    <a:lnTo>
                      <a:pt x="2667000" y="974378"/>
                    </a:lnTo>
                    <a:lnTo>
                      <a:pt x="2590800" y="981998"/>
                    </a:lnTo>
                    <a:lnTo>
                      <a:pt x="2446020" y="1058198"/>
                    </a:lnTo>
                    <a:lnTo>
                      <a:pt x="2438400" y="1134398"/>
                    </a:lnTo>
                    <a:lnTo>
                      <a:pt x="2354580" y="1134398"/>
                    </a:lnTo>
                    <a:lnTo>
                      <a:pt x="2346960" y="1187738"/>
                    </a:lnTo>
                    <a:lnTo>
                      <a:pt x="2240280" y="1202978"/>
                    </a:lnTo>
                    <a:lnTo>
                      <a:pt x="2240280" y="1263938"/>
                    </a:lnTo>
                    <a:lnTo>
                      <a:pt x="2194560" y="1340138"/>
                    </a:lnTo>
                    <a:lnTo>
                      <a:pt x="2118360" y="1347758"/>
                    </a:lnTo>
                    <a:lnTo>
                      <a:pt x="2034540" y="1172498"/>
                    </a:lnTo>
                    <a:lnTo>
                      <a:pt x="1783080" y="1073438"/>
                    </a:lnTo>
                    <a:lnTo>
                      <a:pt x="1684020" y="1081058"/>
                    </a:lnTo>
                    <a:lnTo>
                      <a:pt x="1470660" y="1012478"/>
                    </a:lnTo>
                    <a:lnTo>
                      <a:pt x="1417320" y="1020098"/>
                    </a:lnTo>
                    <a:lnTo>
                      <a:pt x="1356360" y="1142018"/>
                    </a:lnTo>
                    <a:lnTo>
                      <a:pt x="1325880" y="1286798"/>
                    </a:lnTo>
                    <a:lnTo>
                      <a:pt x="1303020" y="1370618"/>
                    </a:lnTo>
                    <a:lnTo>
                      <a:pt x="1188720" y="1393478"/>
                    </a:lnTo>
                    <a:lnTo>
                      <a:pt x="1158240" y="1454438"/>
                    </a:lnTo>
                    <a:lnTo>
                      <a:pt x="1219200" y="1576358"/>
                    </a:lnTo>
                    <a:lnTo>
                      <a:pt x="960120" y="1644938"/>
                    </a:lnTo>
                    <a:lnTo>
                      <a:pt x="822960" y="1599218"/>
                    </a:lnTo>
                    <a:lnTo>
                      <a:pt x="845820" y="1835438"/>
                    </a:lnTo>
                    <a:lnTo>
                      <a:pt x="754380" y="1904018"/>
                    </a:lnTo>
                    <a:lnTo>
                      <a:pt x="624840" y="1896398"/>
                    </a:lnTo>
                    <a:lnTo>
                      <a:pt x="571500" y="1934498"/>
                    </a:lnTo>
                    <a:lnTo>
                      <a:pt x="525780" y="1904018"/>
                    </a:lnTo>
                    <a:lnTo>
                      <a:pt x="480060" y="1919258"/>
                    </a:lnTo>
                    <a:lnTo>
                      <a:pt x="495300" y="2003078"/>
                    </a:lnTo>
                    <a:lnTo>
                      <a:pt x="419100" y="2048798"/>
                    </a:lnTo>
                    <a:lnTo>
                      <a:pt x="342900" y="2010698"/>
                    </a:lnTo>
                    <a:lnTo>
                      <a:pt x="281940" y="2033558"/>
                    </a:lnTo>
                    <a:lnTo>
                      <a:pt x="266700" y="2010698"/>
                    </a:lnTo>
                    <a:lnTo>
                      <a:pt x="0" y="2003078"/>
                    </a:lnTo>
                    <a:lnTo>
                      <a:pt x="53340" y="1743998"/>
                    </a:lnTo>
                    <a:lnTo>
                      <a:pt x="175260" y="1652558"/>
                    </a:lnTo>
                    <a:lnTo>
                      <a:pt x="137160" y="1507778"/>
                    </a:lnTo>
                    <a:lnTo>
                      <a:pt x="83820" y="1500158"/>
                    </a:lnTo>
                    <a:lnTo>
                      <a:pt x="121920" y="1439198"/>
                    </a:lnTo>
                    <a:lnTo>
                      <a:pt x="297180" y="1362998"/>
                    </a:lnTo>
                    <a:lnTo>
                      <a:pt x="525780" y="1279178"/>
                    </a:lnTo>
                    <a:lnTo>
                      <a:pt x="525780" y="959138"/>
                    </a:lnTo>
                    <a:lnTo>
                      <a:pt x="586740" y="882938"/>
                    </a:lnTo>
                    <a:lnTo>
                      <a:pt x="571500" y="844838"/>
                    </a:lnTo>
                    <a:lnTo>
                      <a:pt x="586740" y="783878"/>
                    </a:lnTo>
                    <a:lnTo>
                      <a:pt x="518160" y="677198"/>
                    </a:lnTo>
                    <a:lnTo>
                      <a:pt x="304800" y="517178"/>
                    </a:lnTo>
                    <a:lnTo>
                      <a:pt x="198120" y="288578"/>
                    </a:lnTo>
                    <a:lnTo>
                      <a:pt x="281940" y="227618"/>
                    </a:lnTo>
                    <a:lnTo>
                      <a:pt x="396240" y="227618"/>
                    </a:lnTo>
                    <a:lnTo>
                      <a:pt x="381000" y="387638"/>
                    </a:lnTo>
                    <a:lnTo>
                      <a:pt x="434340" y="440978"/>
                    </a:lnTo>
                    <a:lnTo>
                      <a:pt x="670560" y="562898"/>
                    </a:lnTo>
                    <a:lnTo>
                      <a:pt x="899160" y="570518"/>
                    </a:lnTo>
                    <a:lnTo>
                      <a:pt x="937260" y="448598"/>
                    </a:lnTo>
                    <a:lnTo>
                      <a:pt x="1082040" y="372398"/>
                    </a:lnTo>
                    <a:lnTo>
                      <a:pt x="1409700" y="280958"/>
                    </a:lnTo>
                    <a:lnTo>
                      <a:pt x="1623060" y="395258"/>
                    </a:lnTo>
                    <a:lnTo>
                      <a:pt x="1844040" y="410498"/>
                    </a:lnTo>
                    <a:lnTo>
                      <a:pt x="2186940" y="410498"/>
                    </a:lnTo>
                    <a:lnTo>
                      <a:pt x="2651760" y="334298"/>
                    </a:lnTo>
                    <a:lnTo>
                      <a:pt x="2689860" y="280958"/>
                    </a:lnTo>
                    <a:lnTo>
                      <a:pt x="2781300" y="341918"/>
                    </a:lnTo>
                    <a:lnTo>
                      <a:pt x="3139440" y="296198"/>
                    </a:lnTo>
                    <a:lnTo>
                      <a:pt x="3200400" y="219998"/>
                    </a:lnTo>
                    <a:lnTo>
                      <a:pt x="3284220" y="265718"/>
                    </a:lnTo>
                    <a:lnTo>
                      <a:pt x="3497580" y="204758"/>
                    </a:lnTo>
                    <a:lnTo>
                      <a:pt x="3566160" y="75218"/>
                    </a:lnTo>
                    <a:lnTo>
                      <a:pt x="3672840" y="67598"/>
                    </a:ln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82" name="フリーフォーム: 図形 681">
                <a:extLst>
                  <a:ext uri="{FF2B5EF4-FFF2-40B4-BE49-F238E27FC236}">
                    <a16:creationId xmlns:a16="http://schemas.microsoft.com/office/drawing/2014/main" id="{72BE73FD-44CD-3F62-1CD0-ACEAC576E77A}"/>
                  </a:ext>
                </a:extLst>
              </p:cNvPr>
              <p:cNvSpPr/>
              <p:nvPr/>
            </p:nvSpPr>
            <p:spPr>
              <a:xfrm>
                <a:off x="670561" y="3993907"/>
                <a:ext cx="568153" cy="992782"/>
              </a:xfrm>
              <a:custGeom>
                <a:avLst/>
                <a:gdLst>
                  <a:gd name="connsiteX0" fmla="*/ 224498 w 568153"/>
                  <a:gd name="connsiteY0" fmla="*/ 0 h 992782"/>
                  <a:gd name="connsiteX1" fmla="*/ 281773 w 568153"/>
                  <a:gd name="connsiteY1" fmla="*/ 42957 h 992782"/>
                  <a:gd name="connsiteX2" fmla="*/ 444056 w 568153"/>
                  <a:gd name="connsiteY2" fmla="*/ 23865 h 992782"/>
                  <a:gd name="connsiteX3" fmla="*/ 568153 w 568153"/>
                  <a:gd name="connsiteY3" fmla="*/ 47731 h 992782"/>
                  <a:gd name="connsiteX4" fmla="*/ 477467 w 568153"/>
                  <a:gd name="connsiteY4" fmla="*/ 81140 h 992782"/>
                  <a:gd name="connsiteX5" fmla="*/ 463495 w 568153"/>
                  <a:gd name="connsiteY5" fmla="*/ 93251 h 992782"/>
                  <a:gd name="connsiteX6" fmla="*/ 464102 w 568153"/>
                  <a:gd name="connsiteY6" fmla="*/ 86869 h 992782"/>
                  <a:gd name="connsiteX7" fmla="*/ 406826 w 568153"/>
                  <a:gd name="connsiteY7" fmla="*/ 86869 h 992782"/>
                  <a:gd name="connsiteX8" fmla="*/ 364824 w 568153"/>
                  <a:gd name="connsiteY8" fmla="*/ 117416 h 992782"/>
                  <a:gd name="connsiteX9" fmla="*/ 418282 w 568153"/>
                  <a:gd name="connsiteY9" fmla="*/ 231968 h 992782"/>
                  <a:gd name="connsiteX10" fmla="*/ 525197 w 568153"/>
                  <a:gd name="connsiteY10" fmla="*/ 312154 h 992782"/>
                  <a:gd name="connsiteX11" fmla="*/ 559562 w 568153"/>
                  <a:gd name="connsiteY11" fmla="*/ 365612 h 992782"/>
                  <a:gd name="connsiteX12" fmla="*/ 551925 w 568153"/>
                  <a:gd name="connsiteY12" fmla="*/ 396159 h 992782"/>
                  <a:gd name="connsiteX13" fmla="*/ 559562 w 568153"/>
                  <a:gd name="connsiteY13" fmla="*/ 415251 h 992782"/>
                  <a:gd name="connsiteX14" fmla="*/ 529015 w 568153"/>
                  <a:gd name="connsiteY14" fmla="*/ 453435 h 992782"/>
                  <a:gd name="connsiteX15" fmla="*/ 529015 w 568153"/>
                  <a:gd name="connsiteY15" fmla="*/ 613807 h 992782"/>
                  <a:gd name="connsiteX16" fmla="*/ 414463 w 568153"/>
                  <a:gd name="connsiteY16" fmla="*/ 655809 h 992782"/>
                  <a:gd name="connsiteX17" fmla="*/ 326640 w 568153"/>
                  <a:gd name="connsiteY17" fmla="*/ 693993 h 992782"/>
                  <a:gd name="connsiteX18" fmla="*/ 307548 w 568153"/>
                  <a:gd name="connsiteY18" fmla="*/ 724540 h 992782"/>
                  <a:gd name="connsiteX19" fmla="*/ 334277 w 568153"/>
                  <a:gd name="connsiteY19" fmla="*/ 728359 h 992782"/>
                  <a:gd name="connsiteX20" fmla="*/ 353369 w 568153"/>
                  <a:gd name="connsiteY20" fmla="*/ 800908 h 992782"/>
                  <a:gd name="connsiteX21" fmla="*/ 292275 w 568153"/>
                  <a:gd name="connsiteY21" fmla="*/ 846729 h 992782"/>
                  <a:gd name="connsiteX22" fmla="*/ 268978 w 568153"/>
                  <a:gd name="connsiteY22" fmla="*/ 959879 h 992782"/>
                  <a:gd name="connsiteX23" fmla="*/ 224498 w 568153"/>
                  <a:gd name="connsiteY23" fmla="*/ 945053 h 992782"/>
                  <a:gd name="connsiteX24" fmla="*/ 143357 w 568153"/>
                  <a:gd name="connsiteY24" fmla="*/ 992782 h 992782"/>
                  <a:gd name="connsiteX25" fmla="*/ 62217 w 568153"/>
                  <a:gd name="connsiteY25" fmla="*/ 935506 h 992782"/>
                  <a:gd name="connsiteX26" fmla="*/ 4941 w 568153"/>
                  <a:gd name="connsiteY26" fmla="*/ 968917 h 992782"/>
                  <a:gd name="connsiteX27" fmla="*/ 0 w 568153"/>
                  <a:gd name="connsiteY27" fmla="*/ 968258 h 992782"/>
                  <a:gd name="connsiteX28" fmla="*/ 0 w 568153"/>
                  <a:gd name="connsiteY28" fmla="*/ 158073 h 992782"/>
                  <a:gd name="connsiteX29" fmla="*/ 28805 w 568153"/>
                  <a:gd name="connsiteY29" fmla="*/ 157508 h 992782"/>
                  <a:gd name="connsiteX30" fmla="*/ 14486 w 568153"/>
                  <a:gd name="connsiteY30" fmla="*/ 100232 h 992782"/>
                  <a:gd name="connsiteX31" fmla="*/ 100401 w 568153"/>
                  <a:gd name="connsiteY31" fmla="*/ 95460 h 992782"/>
                  <a:gd name="connsiteX32" fmla="*/ 129038 w 568153"/>
                  <a:gd name="connsiteY32" fmla="*/ 81140 h 992782"/>
                  <a:gd name="connsiteX33" fmla="*/ 162449 w 568153"/>
                  <a:gd name="connsiteY33" fmla="*/ 23865 h 992782"/>
                  <a:gd name="connsiteX0" fmla="*/ 552159 w 895814"/>
                  <a:gd name="connsiteY0" fmla="*/ 0 h 992782"/>
                  <a:gd name="connsiteX1" fmla="*/ 609434 w 895814"/>
                  <a:gd name="connsiteY1" fmla="*/ 42957 h 992782"/>
                  <a:gd name="connsiteX2" fmla="*/ 771717 w 895814"/>
                  <a:gd name="connsiteY2" fmla="*/ 23865 h 992782"/>
                  <a:gd name="connsiteX3" fmla="*/ 895814 w 895814"/>
                  <a:gd name="connsiteY3" fmla="*/ 47731 h 992782"/>
                  <a:gd name="connsiteX4" fmla="*/ 805128 w 895814"/>
                  <a:gd name="connsiteY4" fmla="*/ 81140 h 992782"/>
                  <a:gd name="connsiteX5" fmla="*/ 791156 w 895814"/>
                  <a:gd name="connsiteY5" fmla="*/ 93251 h 992782"/>
                  <a:gd name="connsiteX6" fmla="*/ 791763 w 895814"/>
                  <a:gd name="connsiteY6" fmla="*/ 86869 h 992782"/>
                  <a:gd name="connsiteX7" fmla="*/ 734487 w 895814"/>
                  <a:gd name="connsiteY7" fmla="*/ 86869 h 992782"/>
                  <a:gd name="connsiteX8" fmla="*/ 692485 w 895814"/>
                  <a:gd name="connsiteY8" fmla="*/ 117416 h 992782"/>
                  <a:gd name="connsiteX9" fmla="*/ 745943 w 895814"/>
                  <a:gd name="connsiteY9" fmla="*/ 231968 h 992782"/>
                  <a:gd name="connsiteX10" fmla="*/ 852858 w 895814"/>
                  <a:gd name="connsiteY10" fmla="*/ 312154 h 992782"/>
                  <a:gd name="connsiteX11" fmla="*/ 887223 w 895814"/>
                  <a:gd name="connsiteY11" fmla="*/ 365612 h 992782"/>
                  <a:gd name="connsiteX12" fmla="*/ 879586 w 895814"/>
                  <a:gd name="connsiteY12" fmla="*/ 396159 h 992782"/>
                  <a:gd name="connsiteX13" fmla="*/ 887223 w 895814"/>
                  <a:gd name="connsiteY13" fmla="*/ 415251 h 992782"/>
                  <a:gd name="connsiteX14" fmla="*/ 856676 w 895814"/>
                  <a:gd name="connsiteY14" fmla="*/ 453435 h 992782"/>
                  <a:gd name="connsiteX15" fmla="*/ 856676 w 895814"/>
                  <a:gd name="connsiteY15" fmla="*/ 613807 h 992782"/>
                  <a:gd name="connsiteX16" fmla="*/ 742124 w 895814"/>
                  <a:gd name="connsiteY16" fmla="*/ 655809 h 992782"/>
                  <a:gd name="connsiteX17" fmla="*/ 654301 w 895814"/>
                  <a:gd name="connsiteY17" fmla="*/ 693993 h 992782"/>
                  <a:gd name="connsiteX18" fmla="*/ 635209 w 895814"/>
                  <a:gd name="connsiteY18" fmla="*/ 724540 h 992782"/>
                  <a:gd name="connsiteX19" fmla="*/ 661938 w 895814"/>
                  <a:gd name="connsiteY19" fmla="*/ 728359 h 992782"/>
                  <a:gd name="connsiteX20" fmla="*/ 681030 w 895814"/>
                  <a:gd name="connsiteY20" fmla="*/ 800908 h 992782"/>
                  <a:gd name="connsiteX21" fmla="*/ 619936 w 895814"/>
                  <a:gd name="connsiteY21" fmla="*/ 846729 h 992782"/>
                  <a:gd name="connsiteX22" fmla="*/ 596639 w 895814"/>
                  <a:gd name="connsiteY22" fmla="*/ 959879 h 992782"/>
                  <a:gd name="connsiteX23" fmla="*/ 552159 w 895814"/>
                  <a:gd name="connsiteY23" fmla="*/ 945053 h 992782"/>
                  <a:gd name="connsiteX24" fmla="*/ 471018 w 895814"/>
                  <a:gd name="connsiteY24" fmla="*/ 992782 h 992782"/>
                  <a:gd name="connsiteX25" fmla="*/ 389878 w 895814"/>
                  <a:gd name="connsiteY25" fmla="*/ 935506 h 992782"/>
                  <a:gd name="connsiteX26" fmla="*/ 332602 w 895814"/>
                  <a:gd name="connsiteY26" fmla="*/ 968917 h 992782"/>
                  <a:gd name="connsiteX27" fmla="*/ 327661 w 895814"/>
                  <a:gd name="connsiteY27" fmla="*/ 968258 h 992782"/>
                  <a:gd name="connsiteX28" fmla="*/ 0 w 895814"/>
                  <a:gd name="connsiteY28" fmla="*/ 673343 h 992782"/>
                  <a:gd name="connsiteX29" fmla="*/ 327661 w 895814"/>
                  <a:gd name="connsiteY29" fmla="*/ 158073 h 992782"/>
                  <a:gd name="connsiteX30" fmla="*/ 356466 w 895814"/>
                  <a:gd name="connsiteY30" fmla="*/ 157508 h 992782"/>
                  <a:gd name="connsiteX31" fmla="*/ 342147 w 895814"/>
                  <a:gd name="connsiteY31" fmla="*/ 100232 h 992782"/>
                  <a:gd name="connsiteX32" fmla="*/ 428062 w 895814"/>
                  <a:gd name="connsiteY32" fmla="*/ 95460 h 992782"/>
                  <a:gd name="connsiteX33" fmla="*/ 456699 w 895814"/>
                  <a:gd name="connsiteY33" fmla="*/ 81140 h 992782"/>
                  <a:gd name="connsiteX34" fmla="*/ 490110 w 895814"/>
                  <a:gd name="connsiteY34" fmla="*/ 23865 h 992782"/>
                  <a:gd name="connsiteX35" fmla="*/ 552159 w 895814"/>
                  <a:gd name="connsiteY35" fmla="*/ 0 h 992782"/>
                  <a:gd name="connsiteX0" fmla="*/ 0 w 895814"/>
                  <a:gd name="connsiteY0" fmla="*/ 673343 h 992782"/>
                  <a:gd name="connsiteX1" fmla="*/ 327661 w 895814"/>
                  <a:gd name="connsiteY1" fmla="*/ 158073 h 992782"/>
                  <a:gd name="connsiteX2" fmla="*/ 356466 w 895814"/>
                  <a:gd name="connsiteY2" fmla="*/ 157508 h 992782"/>
                  <a:gd name="connsiteX3" fmla="*/ 342147 w 895814"/>
                  <a:gd name="connsiteY3" fmla="*/ 100232 h 992782"/>
                  <a:gd name="connsiteX4" fmla="*/ 428062 w 895814"/>
                  <a:gd name="connsiteY4" fmla="*/ 95460 h 992782"/>
                  <a:gd name="connsiteX5" fmla="*/ 456699 w 895814"/>
                  <a:gd name="connsiteY5" fmla="*/ 81140 h 992782"/>
                  <a:gd name="connsiteX6" fmla="*/ 490110 w 895814"/>
                  <a:gd name="connsiteY6" fmla="*/ 23865 h 992782"/>
                  <a:gd name="connsiteX7" fmla="*/ 552159 w 895814"/>
                  <a:gd name="connsiteY7" fmla="*/ 0 h 992782"/>
                  <a:gd name="connsiteX8" fmla="*/ 609434 w 895814"/>
                  <a:gd name="connsiteY8" fmla="*/ 42957 h 992782"/>
                  <a:gd name="connsiteX9" fmla="*/ 771717 w 895814"/>
                  <a:gd name="connsiteY9" fmla="*/ 23865 h 992782"/>
                  <a:gd name="connsiteX10" fmla="*/ 895814 w 895814"/>
                  <a:gd name="connsiteY10" fmla="*/ 47731 h 992782"/>
                  <a:gd name="connsiteX11" fmla="*/ 805128 w 895814"/>
                  <a:gd name="connsiteY11" fmla="*/ 81140 h 992782"/>
                  <a:gd name="connsiteX12" fmla="*/ 791156 w 895814"/>
                  <a:gd name="connsiteY12" fmla="*/ 93251 h 992782"/>
                  <a:gd name="connsiteX13" fmla="*/ 791763 w 895814"/>
                  <a:gd name="connsiteY13" fmla="*/ 86869 h 992782"/>
                  <a:gd name="connsiteX14" fmla="*/ 734487 w 895814"/>
                  <a:gd name="connsiteY14" fmla="*/ 86869 h 992782"/>
                  <a:gd name="connsiteX15" fmla="*/ 692485 w 895814"/>
                  <a:gd name="connsiteY15" fmla="*/ 117416 h 992782"/>
                  <a:gd name="connsiteX16" fmla="*/ 745943 w 895814"/>
                  <a:gd name="connsiteY16" fmla="*/ 231968 h 992782"/>
                  <a:gd name="connsiteX17" fmla="*/ 852858 w 895814"/>
                  <a:gd name="connsiteY17" fmla="*/ 312154 h 992782"/>
                  <a:gd name="connsiteX18" fmla="*/ 887223 w 895814"/>
                  <a:gd name="connsiteY18" fmla="*/ 365612 h 992782"/>
                  <a:gd name="connsiteX19" fmla="*/ 879586 w 895814"/>
                  <a:gd name="connsiteY19" fmla="*/ 396159 h 992782"/>
                  <a:gd name="connsiteX20" fmla="*/ 887223 w 895814"/>
                  <a:gd name="connsiteY20" fmla="*/ 415251 h 992782"/>
                  <a:gd name="connsiteX21" fmla="*/ 856676 w 895814"/>
                  <a:gd name="connsiteY21" fmla="*/ 453435 h 992782"/>
                  <a:gd name="connsiteX22" fmla="*/ 856676 w 895814"/>
                  <a:gd name="connsiteY22" fmla="*/ 613807 h 992782"/>
                  <a:gd name="connsiteX23" fmla="*/ 742124 w 895814"/>
                  <a:gd name="connsiteY23" fmla="*/ 655809 h 992782"/>
                  <a:gd name="connsiteX24" fmla="*/ 654301 w 895814"/>
                  <a:gd name="connsiteY24" fmla="*/ 693993 h 992782"/>
                  <a:gd name="connsiteX25" fmla="*/ 635209 w 895814"/>
                  <a:gd name="connsiteY25" fmla="*/ 724540 h 992782"/>
                  <a:gd name="connsiteX26" fmla="*/ 661938 w 895814"/>
                  <a:gd name="connsiteY26" fmla="*/ 728359 h 992782"/>
                  <a:gd name="connsiteX27" fmla="*/ 681030 w 895814"/>
                  <a:gd name="connsiteY27" fmla="*/ 800908 h 992782"/>
                  <a:gd name="connsiteX28" fmla="*/ 619936 w 895814"/>
                  <a:gd name="connsiteY28" fmla="*/ 846729 h 992782"/>
                  <a:gd name="connsiteX29" fmla="*/ 596639 w 895814"/>
                  <a:gd name="connsiteY29" fmla="*/ 959879 h 992782"/>
                  <a:gd name="connsiteX30" fmla="*/ 552159 w 895814"/>
                  <a:gd name="connsiteY30" fmla="*/ 945053 h 992782"/>
                  <a:gd name="connsiteX31" fmla="*/ 471018 w 895814"/>
                  <a:gd name="connsiteY31" fmla="*/ 992782 h 992782"/>
                  <a:gd name="connsiteX32" fmla="*/ 389878 w 895814"/>
                  <a:gd name="connsiteY32" fmla="*/ 935506 h 992782"/>
                  <a:gd name="connsiteX33" fmla="*/ 332602 w 895814"/>
                  <a:gd name="connsiteY33" fmla="*/ 968917 h 992782"/>
                  <a:gd name="connsiteX34" fmla="*/ 327661 w 895814"/>
                  <a:gd name="connsiteY34" fmla="*/ 968258 h 992782"/>
                  <a:gd name="connsiteX35" fmla="*/ 91440 w 895814"/>
                  <a:gd name="connsiteY35" fmla="*/ 764783 h 992782"/>
                  <a:gd name="connsiteX0" fmla="*/ 0 w 895814"/>
                  <a:gd name="connsiteY0" fmla="*/ 673343 h 992782"/>
                  <a:gd name="connsiteX1" fmla="*/ 327661 w 895814"/>
                  <a:gd name="connsiteY1" fmla="*/ 158073 h 992782"/>
                  <a:gd name="connsiteX2" fmla="*/ 356466 w 895814"/>
                  <a:gd name="connsiteY2" fmla="*/ 157508 h 992782"/>
                  <a:gd name="connsiteX3" fmla="*/ 342147 w 895814"/>
                  <a:gd name="connsiteY3" fmla="*/ 100232 h 992782"/>
                  <a:gd name="connsiteX4" fmla="*/ 428062 w 895814"/>
                  <a:gd name="connsiteY4" fmla="*/ 95460 h 992782"/>
                  <a:gd name="connsiteX5" fmla="*/ 456699 w 895814"/>
                  <a:gd name="connsiteY5" fmla="*/ 81140 h 992782"/>
                  <a:gd name="connsiteX6" fmla="*/ 490110 w 895814"/>
                  <a:gd name="connsiteY6" fmla="*/ 23865 h 992782"/>
                  <a:gd name="connsiteX7" fmla="*/ 552159 w 895814"/>
                  <a:gd name="connsiteY7" fmla="*/ 0 h 992782"/>
                  <a:gd name="connsiteX8" fmla="*/ 609434 w 895814"/>
                  <a:gd name="connsiteY8" fmla="*/ 42957 h 992782"/>
                  <a:gd name="connsiteX9" fmla="*/ 771717 w 895814"/>
                  <a:gd name="connsiteY9" fmla="*/ 23865 h 992782"/>
                  <a:gd name="connsiteX10" fmla="*/ 895814 w 895814"/>
                  <a:gd name="connsiteY10" fmla="*/ 47731 h 992782"/>
                  <a:gd name="connsiteX11" fmla="*/ 805128 w 895814"/>
                  <a:gd name="connsiteY11" fmla="*/ 81140 h 992782"/>
                  <a:gd name="connsiteX12" fmla="*/ 791156 w 895814"/>
                  <a:gd name="connsiteY12" fmla="*/ 93251 h 992782"/>
                  <a:gd name="connsiteX13" fmla="*/ 791763 w 895814"/>
                  <a:gd name="connsiteY13" fmla="*/ 86869 h 992782"/>
                  <a:gd name="connsiteX14" fmla="*/ 734487 w 895814"/>
                  <a:gd name="connsiteY14" fmla="*/ 86869 h 992782"/>
                  <a:gd name="connsiteX15" fmla="*/ 692485 w 895814"/>
                  <a:gd name="connsiteY15" fmla="*/ 117416 h 992782"/>
                  <a:gd name="connsiteX16" fmla="*/ 745943 w 895814"/>
                  <a:gd name="connsiteY16" fmla="*/ 231968 h 992782"/>
                  <a:gd name="connsiteX17" fmla="*/ 852858 w 895814"/>
                  <a:gd name="connsiteY17" fmla="*/ 312154 h 992782"/>
                  <a:gd name="connsiteX18" fmla="*/ 887223 w 895814"/>
                  <a:gd name="connsiteY18" fmla="*/ 365612 h 992782"/>
                  <a:gd name="connsiteX19" fmla="*/ 879586 w 895814"/>
                  <a:gd name="connsiteY19" fmla="*/ 396159 h 992782"/>
                  <a:gd name="connsiteX20" fmla="*/ 887223 w 895814"/>
                  <a:gd name="connsiteY20" fmla="*/ 415251 h 992782"/>
                  <a:gd name="connsiteX21" fmla="*/ 856676 w 895814"/>
                  <a:gd name="connsiteY21" fmla="*/ 453435 h 992782"/>
                  <a:gd name="connsiteX22" fmla="*/ 856676 w 895814"/>
                  <a:gd name="connsiteY22" fmla="*/ 613807 h 992782"/>
                  <a:gd name="connsiteX23" fmla="*/ 742124 w 895814"/>
                  <a:gd name="connsiteY23" fmla="*/ 655809 h 992782"/>
                  <a:gd name="connsiteX24" fmla="*/ 654301 w 895814"/>
                  <a:gd name="connsiteY24" fmla="*/ 693993 h 992782"/>
                  <a:gd name="connsiteX25" fmla="*/ 635209 w 895814"/>
                  <a:gd name="connsiteY25" fmla="*/ 724540 h 992782"/>
                  <a:gd name="connsiteX26" fmla="*/ 661938 w 895814"/>
                  <a:gd name="connsiteY26" fmla="*/ 728359 h 992782"/>
                  <a:gd name="connsiteX27" fmla="*/ 681030 w 895814"/>
                  <a:gd name="connsiteY27" fmla="*/ 800908 h 992782"/>
                  <a:gd name="connsiteX28" fmla="*/ 619936 w 895814"/>
                  <a:gd name="connsiteY28" fmla="*/ 846729 h 992782"/>
                  <a:gd name="connsiteX29" fmla="*/ 596639 w 895814"/>
                  <a:gd name="connsiteY29" fmla="*/ 959879 h 992782"/>
                  <a:gd name="connsiteX30" fmla="*/ 552159 w 895814"/>
                  <a:gd name="connsiteY30" fmla="*/ 945053 h 992782"/>
                  <a:gd name="connsiteX31" fmla="*/ 471018 w 895814"/>
                  <a:gd name="connsiteY31" fmla="*/ 992782 h 992782"/>
                  <a:gd name="connsiteX32" fmla="*/ 389878 w 895814"/>
                  <a:gd name="connsiteY32" fmla="*/ 935506 h 992782"/>
                  <a:gd name="connsiteX33" fmla="*/ 332602 w 895814"/>
                  <a:gd name="connsiteY33" fmla="*/ 968917 h 992782"/>
                  <a:gd name="connsiteX34" fmla="*/ 327661 w 895814"/>
                  <a:gd name="connsiteY34" fmla="*/ 968258 h 992782"/>
                  <a:gd name="connsiteX0" fmla="*/ 0 w 568153"/>
                  <a:gd name="connsiteY0" fmla="*/ 158073 h 992782"/>
                  <a:gd name="connsiteX1" fmla="*/ 28805 w 568153"/>
                  <a:gd name="connsiteY1" fmla="*/ 157508 h 992782"/>
                  <a:gd name="connsiteX2" fmla="*/ 14486 w 568153"/>
                  <a:gd name="connsiteY2" fmla="*/ 100232 h 992782"/>
                  <a:gd name="connsiteX3" fmla="*/ 100401 w 568153"/>
                  <a:gd name="connsiteY3" fmla="*/ 95460 h 992782"/>
                  <a:gd name="connsiteX4" fmla="*/ 129038 w 568153"/>
                  <a:gd name="connsiteY4" fmla="*/ 81140 h 992782"/>
                  <a:gd name="connsiteX5" fmla="*/ 162449 w 568153"/>
                  <a:gd name="connsiteY5" fmla="*/ 23865 h 992782"/>
                  <a:gd name="connsiteX6" fmla="*/ 224498 w 568153"/>
                  <a:gd name="connsiteY6" fmla="*/ 0 h 992782"/>
                  <a:gd name="connsiteX7" fmla="*/ 281773 w 568153"/>
                  <a:gd name="connsiteY7" fmla="*/ 42957 h 992782"/>
                  <a:gd name="connsiteX8" fmla="*/ 444056 w 568153"/>
                  <a:gd name="connsiteY8" fmla="*/ 23865 h 992782"/>
                  <a:gd name="connsiteX9" fmla="*/ 568153 w 568153"/>
                  <a:gd name="connsiteY9" fmla="*/ 47731 h 992782"/>
                  <a:gd name="connsiteX10" fmla="*/ 477467 w 568153"/>
                  <a:gd name="connsiteY10" fmla="*/ 81140 h 992782"/>
                  <a:gd name="connsiteX11" fmla="*/ 463495 w 568153"/>
                  <a:gd name="connsiteY11" fmla="*/ 93251 h 992782"/>
                  <a:gd name="connsiteX12" fmla="*/ 464102 w 568153"/>
                  <a:gd name="connsiteY12" fmla="*/ 86869 h 992782"/>
                  <a:gd name="connsiteX13" fmla="*/ 406826 w 568153"/>
                  <a:gd name="connsiteY13" fmla="*/ 86869 h 992782"/>
                  <a:gd name="connsiteX14" fmla="*/ 364824 w 568153"/>
                  <a:gd name="connsiteY14" fmla="*/ 117416 h 992782"/>
                  <a:gd name="connsiteX15" fmla="*/ 418282 w 568153"/>
                  <a:gd name="connsiteY15" fmla="*/ 231968 h 992782"/>
                  <a:gd name="connsiteX16" fmla="*/ 525197 w 568153"/>
                  <a:gd name="connsiteY16" fmla="*/ 312154 h 992782"/>
                  <a:gd name="connsiteX17" fmla="*/ 559562 w 568153"/>
                  <a:gd name="connsiteY17" fmla="*/ 365612 h 992782"/>
                  <a:gd name="connsiteX18" fmla="*/ 551925 w 568153"/>
                  <a:gd name="connsiteY18" fmla="*/ 396159 h 992782"/>
                  <a:gd name="connsiteX19" fmla="*/ 559562 w 568153"/>
                  <a:gd name="connsiteY19" fmla="*/ 415251 h 992782"/>
                  <a:gd name="connsiteX20" fmla="*/ 529015 w 568153"/>
                  <a:gd name="connsiteY20" fmla="*/ 453435 h 992782"/>
                  <a:gd name="connsiteX21" fmla="*/ 529015 w 568153"/>
                  <a:gd name="connsiteY21" fmla="*/ 613807 h 992782"/>
                  <a:gd name="connsiteX22" fmla="*/ 414463 w 568153"/>
                  <a:gd name="connsiteY22" fmla="*/ 655809 h 992782"/>
                  <a:gd name="connsiteX23" fmla="*/ 326640 w 568153"/>
                  <a:gd name="connsiteY23" fmla="*/ 693993 h 992782"/>
                  <a:gd name="connsiteX24" fmla="*/ 307548 w 568153"/>
                  <a:gd name="connsiteY24" fmla="*/ 724540 h 992782"/>
                  <a:gd name="connsiteX25" fmla="*/ 334277 w 568153"/>
                  <a:gd name="connsiteY25" fmla="*/ 728359 h 992782"/>
                  <a:gd name="connsiteX26" fmla="*/ 353369 w 568153"/>
                  <a:gd name="connsiteY26" fmla="*/ 800908 h 992782"/>
                  <a:gd name="connsiteX27" fmla="*/ 292275 w 568153"/>
                  <a:gd name="connsiteY27" fmla="*/ 846729 h 992782"/>
                  <a:gd name="connsiteX28" fmla="*/ 268978 w 568153"/>
                  <a:gd name="connsiteY28" fmla="*/ 959879 h 992782"/>
                  <a:gd name="connsiteX29" fmla="*/ 224498 w 568153"/>
                  <a:gd name="connsiteY29" fmla="*/ 945053 h 992782"/>
                  <a:gd name="connsiteX30" fmla="*/ 143357 w 568153"/>
                  <a:gd name="connsiteY30" fmla="*/ 992782 h 992782"/>
                  <a:gd name="connsiteX31" fmla="*/ 62217 w 568153"/>
                  <a:gd name="connsiteY31" fmla="*/ 935506 h 992782"/>
                  <a:gd name="connsiteX32" fmla="*/ 4941 w 568153"/>
                  <a:gd name="connsiteY32" fmla="*/ 968917 h 992782"/>
                  <a:gd name="connsiteX33" fmla="*/ 0 w 568153"/>
                  <a:gd name="connsiteY33" fmla="*/ 968258 h 992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568153" h="992782">
                    <a:moveTo>
                      <a:pt x="0" y="158073"/>
                    </a:moveTo>
                    <a:lnTo>
                      <a:pt x="28805" y="157508"/>
                    </a:lnTo>
                    <a:lnTo>
                      <a:pt x="14486" y="100232"/>
                    </a:lnTo>
                    <a:lnTo>
                      <a:pt x="100401" y="95460"/>
                    </a:lnTo>
                    <a:lnTo>
                      <a:pt x="129038" y="81140"/>
                    </a:lnTo>
                    <a:lnTo>
                      <a:pt x="162449" y="23865"/>
                    </a:lnTo>
                    <a:lnTo>
                      <a:pt x="224498" y="0"/>
                    </a:lnTo>
                    <a:lnTo>
                      <a:pt x="281773" y="42957"/>
                    </a:lnTo>
                    <a:lnTo>
                      <a:pt x="444056" y="23865"/>
                    </a:lnTo>
                    <a:lnTo>
                      <a:pt x="568153" y="47731"/>
                    </a:lnTo>
                    <a:lnTo>
                      <a:pt x="477467" y="81140"/>
                    </a:lnTo>
                    <a:lnTo>
                      <a:pt x="463495" y="93251"/>
                    </a:lnTo>
                    <a:cubicBezTo>
                      <a:pt x="463697" y="91124"/>
                      <a:pt x="463900" y="88996"/>
                      <a:pt x="464102" y="86869"/>
                    </a:cubicBezTo>
                    <a:lnTo>
                      <a:pt x="406826" y="86869"/>
                    </a:lnTo>
                    <a:lnTo>
                      <a:pt x="364824" y="117416"/>
                    </a:lnTo>
                    <a:lnTo>
                      <a:pt x="418282" y="231968"/>
                    </a:lnTo>
                    <a:lnTo>
                      <a:pt x="525197" y="312154"/>
                    </a:lnTo>
                    <a:lnTo>
                      <a:pt x="559562" y="365612"/>
                    </a:lnTo>
                    <a:lnTo>
                      <a:pt x="551925" y="396159"/>
                    </a:lnTo>
                    <a:lnTo>
                      <a:pt x="559562" y="415251"/>
                    </a:lnTo>
                    <a:lnTo>
                      <a:pt x="529015" y="453435"/>
                    </a:lnTo>
                    <a:lnTo>
                      <a:pt x="529015" y="613807"/>
                    </a:lnTo>
                    <a:lnTo>
                      <a:pt x="414463" y="655809"/>
                    </a:lnTo>
                    <a:lnTo>
                      <a:pt x="326640" y="693993"/>
                    </a:lnTo>
                    <a:lnTo>
                      <a:pt x="307548" y="724540"/>
                    </a:lnTo>
                    <a:lnTo>
                      <a:pt x="334277" y="728359"/>
                    </a:lnTo>
                    <a:lnTo>
                      <a:pt x="353369" y="800908"/>
                    </a:lnTo>
                    <a:lnTo>
                      <a:pt x="292275" y="846729"/>
                    </a:lnTo>
                    <a:lnTo>
                      <a:pt x="268978" y="959879"/>
                    </a:lnTo>
                    <a:lnTo>
                      <a:pt x="224498" y="945053"/>
                    </a:lnTo>
                    <a:lnTo>
                      <a:pt x="143357" y="992782"/>
                    </a:lnTo>
                    <a:lnTo>
                      <a:pt x="62217" y="935506"/>
                    </a:lnTo>
                    <a:lnTo>
                      <a:pt x="4941" y="968917"/>
                    </a:lnTo>
                    <a:lnTo>
                      <a:pt x="0" y="968258"/>
                    </a:lnTo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83" name="フリーフォーム: 図形 682">
                <a:extLst>
                  <a:ext uri="{FF2B5EF4-FFF2-40B4-BE49-F238E27FC236}">
                    <a16:creationId xmlns:a16="http://schemas.microsoft.com/office/drawing/2014/main" id="{2708FF5A-990F-936A-2483-6BD050E7E710}"/>
                  </a:ext>
                </a:extLst>
              </p:cNvPr>
              <p:cNvSpPr/>
              <p:nvPr/>
            </p:nvSpPr>
            <p:spPr>
              <a:xfrm>
                <a:off x="1151518" y="4454981"/>
                <a:ext cx="1787974" cy="1701094"/>
              </a:xfrm>
              <a:custGeom>
                <a:avLst/>
                <a:gdLst>
                  <a:gd name="connsiteX0" fmla="*/ 2237124 w 3568084"/>
                  <a:gd name="connsiteY0" fmla="*/ 0 h 3394710"/>
                  <a:gd name="connsiteX1" fmla="*/ 2267604 w 3568084"/>
                  <a:gd name="connsiteY1" fmla="*/ 45720 h 3394710"/>
                  <a:gd name="connsiteX2" fmla="*/ 2221884 w 3568084"/>
                  <a:gd name="connsiteY2" fmla="*/ 144780 h 3394710"/>
                  <a:gd name="connsiteX3" fmla="*/ 2328564 w 3568084"/>
                  <a:gd name="connsiteY3" fmla="*/ 182880 h 3394710"/>
                  <a:gd name="connsiteX4" fmla="*/ 2412384 w 3568084"/>
                  <a:gd name="connsiteY4" fmla="*/ 182880 h 3394710"/>
                  <a:gd name="connsiteX5" fmla="*/ 2503824 w 3568084"/>
                  <a:gd name="connsiteY5" fmla="*/ 167640 h 3394710"/>
                  <a:gd name="connsiteX6" fmla="*/ 2610504 w 3568084"/>
                  <a:gd name="connsiteY6" fmla="*/ 251460 h 3394710"/>
                  <a:gd name="connsiteX7" fmla="*/ 2656224 w 3568084"/>
                  <a:gd name="connsiteY7" fmla="*/ 274320 h 3394710"/>
                  <a:gd name="connsiteX8" fmla="*/ 2656224 w 3568084"/>
                  <a:gd name="connsiteY8" fmla="*/ 335280 h 3394710"/>
                  <a:gd name="connsiteX9" fmla="*/ 2648604 w 3568084"/>
                  <a:gd name="connsiteY9" fmla="*/ 419100 h 3394710"/>
                  <a:gd name="connsiteX10" fmla="*/ 2732424 w 3568084"/>
                  <a:gd name="connsiteY10" fmla="*/ 434340 h 3394710"/>
                  <a:gd name="connsiteX11" fmla="*/ 2694324 w 3568084"/>
                  <a:gd name="connsiteY11" fmla="*/ 541020 h 3394710"/>
                  <a:gd name="connsiteX12" fmla="*/ 2747664 w 3568084"/>
                  <a:gd name="connsiteY12" fmla="*/ 678180 h 3394710"/>
                  <a:gd name="connsiteX13" fmla="*/ 2823864 w 3568084"/>
                  <a:gd name="connsiteY13" fmla="*/ 601980 h 3394710"/>
                  <a:gd name="connsiteX14" fmla="*/ 2945784 w 3568084"/>
                  <a:gd name="connsiteY14" fmla="*/ 579120 h 3394710"/>
                  <a:gd name="connsiteX15" fmla="*/ 3014364 w 3568084"/>
                  <a:gd name="connsiteY15" fmla="*/ 533400 h 3394710"/>
                  <a:gd name="connsiteX16" fmla="*/ 3052464 w 3568084"/>
                  <a:gd name="connsiteY16" fmla="*/ 579120 h 3394710"/>
                  <a:gd name="connsiteX17" fmla="*/ 3189624 w 3568084"/>
                  <a:gd name="connsiteY17" fmla="*/ 556260 h 3394710"/>
                  <a:gd name="connsiteX18" fmla="*/ 3220104 w 3568084"/>
                  <a:gd name="connsiteY18" fmla="*/ 480060 h 3394710"/>
                  <a:gd name="connsiteX19" fmla="*/ 3349644 w 3568084"/>
                  <a:gd name="connsiteY19" fmla="*/ 434340 h 3394710"/>
                  <a:gd name="connsiteX20" fmla="*/ 3425844 w 3568084"/>
                  <a:gd name="connsiteY20" fmla="*/ 381000 h 3394710"/>
                  <a:gd name="connsiteX21" fmla="*/ 3473060 w 3568084"/>
                  <a:gd name="connsiteY21" fmla="*/ 422970 h 3394710"/>
                  <a:gd name="connsiteX22" fmla="*/ 3568084 w 3568084"/>
                  <a:gd name="connsiteY22" fmla="*/ 448310 h 3394710"/>
                  <a:gd name="connsiteX23" fmla="*/ 3472834 w 3568084"/>
                  <a:gd name="connsiteY23" fmla="*/ 422910 h 3394710"/>
                  <a:gd name="connsiteX24" fmla="*/ 3377584 w 3568084"/>
                  <a:gd name="connsiteY24" fmla="*/ 505460 h 3394710"/>
                  <a:gd name="connsiteX25" fmla="*/ 3402984 w 3568084"/>
                  <a:gd name="connsiteY25" fmla="*/ 588010 h 3394710"/>
                  <a:gd name="connsiteX26" fmla="*/ 3472834 w 3568084"/>
                  <a:gd name="connsiteY26" fmla="*/ 638810 h 3394710"/>
                  <a:gd name="connsiteX27" fmla="*/ 3466484 w 3568084"/>
                  <a:gd name="connsiteY27" fmla="*/ 676910 h 3394710"/>
                  <a:gd name="connsiteX28" fmla="*/ 3479184 w 3568084"/>
                  <a:gd name="connsiteY28" fmla="*/ 708660 h 3394710"/>
                  <a:gd name="connsiteX29" fmla="*/ 3479184 w 3568084"/>
                  <a:gd name="connsiteY29" fmla="*/ 753110 h 3394710"/>
                  <a:gd name="connsiteX30" fmla="*/ 3409334 w 3568084"/>
                  <a:gd name="connsiteY30" fmla="*/ 721360 h 3394710"/>
                  <a:gd name="connsiteX31" fmla="*/ 3339484 w 3568084"/>
                  <a:gd name="connsiteY31" fmla="*/ 772160 h 3394710"/>
                  <a:gd name="connsiteX32" fmla="*/ 3339484 w 3568084"/>
                  <a:gd name="connsiteY32" fmla="*/ 829310 h 3394710"/>
                  <a:gd name="connsiteX33" fmla="*/ 3301384 w 3568084"/>
                  <a:gd name="connsiteY33" fmla="*/ 949960 h 3394710"/>
                  <a:gd name="connsiteX34" fmla="*/ 3244234 w 3568084"/>
                  <a:gd name="connsiteY34" fmla="*/ 969010 h 3394710"/>
                  <a:gd name="connsiteX35" fmla="*/ 3206134 w 3568084"/>
                  <a:gd name="connsiteY35" fmla="*/ 1045210 h 3394710"/>
                  <a:gd name="connsiteX36" fmla="*/ 3180734 w 3568084"/>
                  <a:gd name="connsiteY36" fmla="*/ 1146810 h 3394710"/>
                  <a:gd name="connsiteX37" fmla="*/ 3079134 w 3568084"/>
                  <a:gd name="connsiteY37" fmla="*/ 1191260 h 3394710"/>
                  <a:gd name="connsiteX38" fmla="*/ 3047384 w 3568084"/>
                  <a:gd name="connsiteY38" fmla="*/ 1254760 h 3394710"/>
                  <a:gd name="connsiteX39" fmla="*/ 3041034 w 3568084"/>
                  <a:gd name="connsiteY39" fmla="*/ 1299210 h 3394710"/>
                  <a:gd name="connsiteX40" fmla="*/ 3104534 w 3568084"/>
                  <a:gd name="connsiteY40" fmla="*/ 1324610 h 3394710"/>
                  <a:gd name="connsiteX41" fmla="*/ 3053734 w 3568084"/>
                  <a:gd name="connsiteY41" fmla="*/ 1375410 h 3394710"/>
                  <a:gd name="connsiteX42" fmla="*/ 3053734 w 3568084"/>
                  <a:gd name="connsiteY42" fmla="*/ 1464310 h 3394710"/>
                  <a:gd name="connsiteX43" fmla="*/ 3002934 w 3568084"/>
                  <a:gd name="connsiteY43" fmla="*/ 1546860 h 3394710"/>
                  <a:gd name="connsiteX44" fmla="*/ 3066434 w 3568084"/>
                  <a:gd name="connsiteY44" fmla="*/ 1559560 h 3394710"/>
                  <a:gd name="connsiteX45" fmla="*/ 3142634 w 3568084"/>
                  <a:gd name="connsiteY45" fmla="*/ 1667510 h 3394710"/>
                  <a:gd name="connsiteX46" fmla="*/ 3060084 w 3568084"/>
                  <a:gd name="connsiteY46" fmla="*/ 1692910 h 3394710"/>
                  <a:gd name="connsiteX47" fmla="*/ 3015634 w 3568084"/>
                  <a:gd name="connsiteY47" fmla="*/ 1781810 h 3394710"/>
                  <a:gd name="connsiteX48" fmla="*/ 3009284 w 3568084"/>
                  <a:gd name="connsiteY48" fmla="*/ 1864360 h 3394710"/>
                  <a:gd name="connsiteX49" fmla="*/ 3041034 w 3568084"/>
                  <a:gd name="connsiteY49" fmla="*/ 1896110 h 3394710"/>
                  <a:gd name="connsiteX50" fmla="*/ 3047384 w 3568084"/>
                  <a:gd name="connsiteY50" fmla="*/ 1953260 h 3394710"/>
                  <a:gd name="connsiteX51" fmla="*/ 3098184 w 3568084"/>
                  <a:gd name="connsiteY51" fmla="*/ 1953260 h 3394710"/>
                  <a:gd name="connsiteX52" fmla="*/ 3187084 w 3568084"/>
                  <a:gd name="connsiteY52" fmla="*/ 2042160 h 3394710"/>
                  <a:gd name="connsiteX53" fmla="*/ 3187084 w 3568084"/>
                  <a:gd name="connsiteY53" fmla="*/ 2137410 h 3394710"/>
                  <a:gd name="connsiteX54" fmla="*/ 3244234 w 3568084"/>
                  <a:gd name="connsiteY54" fmla="*/ 2175510 h 3394710"/>
                  <a:gd name="connsiteX55" fmla="*/ 3199784 w 3568084"/>
                  <a:gd name="connsiteY55" fmla="*/ 2226310 h 3394710"/>
                  <a:gd name="connsiteX56" fmla="*/ 3206134 w 3568084"/>
                  <a:gd name="connsiteY56" fmla="*/ 2296160 h 3394710"/>
                  <a:gd name="connsiteX57" fmla="*/ 3123584 w 3568084"/>
                  <a:gd name="connsiteY57" fmla="*/ 2296160 h 3394710"/>
                  <a:gd name="connsiteX58" fmla="*/ 3066434 w 3568084"/>
                  <a:gd name="connsiteY58" fmla="*/ 2353310 h 3394710"/>
                  <a:gd name="connsiteX59" fmla="*/ 2971184 w 3568084"/>
                  <a:gd name="connsiteY59" fmla="*/ 2359660 h 3394710"/>
                  <a:gd name="connsiteX60" fmla="*/ 2964834 w 3568084"/>
                  <a:gd name="connsiteY60" fmla="*/ 2429510 h 3394710"/>
                  <a:gd name="connsiteX61" fmla="*/ 2780684 w 3568084"/>
                  <a:gd name="connsiteY61" fmla="*/ 2607310 h 3394710"/>
                  <a:gd name="connsiteX62" fmla="*/ 2767984 w 3568084"/>
                  <a:gd name="connsiteY62" fmla="*/ 2747010 h 3394710"/>
                  <a:gd name="connsiteX63" fmla="*/ 2685434 w 3568084"/>
                  <a:gd name="connsiteY63" fmla="*/ 2759710 h 3394710"/>
                  <a:gd name="connsiteX64" fmla="*/ 2615584 w 3568084"/>
                  <a:gd name="connsiteY64" fmla="*/ 2823210 h 3394710"/>
                  <a:gd name="connsiteX65" fmla="*/ 2513984 w 3568084"/>
                  <a:gd name="connsiteY65" fmla="*/ 2848610 h 3394710"/>
                  <a:gd name="connsiteX66" fmla="*/ 2367934 w 3568084"/>
                  <a:gd name="connsiteY66" fmla="*/ 2785110 h 3394710"/>
                  <a:gd name="connsiteX67" fmla="*/ 2355234 w 3568084"/>
                  <a:gd name="connsiteY67" fmla="*/ 2905760 h 3394710"/>
                  <a:gd name="connsiteX68" fmla="*/ 2259984 w 3568084"/>
                  <a:gd name="connsiteY68" fmla="*/ 2975610 h 3394710"/>
                  <a:gd name="connsiteX69" fmla="*/ 2215534 w 3568084"/>
                  <a:gd name="connsiteY69" fmla="*/ 3026410 h 3394710"/>
                  <a:gd name="connsiteX70" fmla="*/ 2253634 w 3568084"/>
                  <a:gd name="connsiteY70" fmla="*/ 3108960 h 3394710"/>
                  <a:gd name="connsiteX71" fmla="*/ 2158384 w 3568084"/>
                  <a:gd name="connsiteY71" fmla="*/ 3064510 h 3394710"/>
                  <a:gd name="connsiteX72" fmla="*/ 2101234 w 3568084"/>
                  <a:gd name="connsiteY72" fmla="*/ 3096260 h 3394710"/>
                  <a:gd name="connsiteX73" fmla="*/ 2107584 w 3568084"/>
                  <a:gd name="connsiteY73" fmla="*/ 3166110 h 3394710"/>
                  <a:gd name="connsiteX74" fmla="*/ 2056784 w 3568084"/>
                  <a:gd name="connsiteY74" fmla="*/ 3229610 h 3394710"/>
                  <a:gd name="connsiteX75" fmla="*/ 2037734 w 3568084"/>
                  <a:gd name="connsiteY75" fmla="*/ 3274060 h 3394710"/>
                  <a:gd name="connsiteX76" fmla="*/ 2063134 w 3568084"/>
                  <a:gd name="connsiteY76" fmla="*/ 3337560 h 3394710"/>
                  <a:gd name="connsiteX77" fmla="*/ 1929784 w 3568084"/>
                  <a:gd name="connsiteY77" fmla="*/ 3356610 h 3394710"/>
                  <a:gd name="connsiteX78" fmla="*/ 1853584 w 3568084"/>
                  <a:gd name="connsiteY78" fmla="*/ 3337560 h 3394710"/>
                  <a:gd name="connsiteX79" fmla="*/ 1796434 w 3568084"/>
                  <a:gd name="connsiteY79" fmla="*/ 3286760 h 3394710"/>
                  <a:gd name="connsiteX80" fmla="*/ 1701184 w 3568084"/>
                  <a:gd name="connsiteY80" fmla="*/ 3280410 h 3394710"/>
                  <a:gd name="connsiteX81" fmla="*/ 1675784 w 3568084"/>
                  <a:gd name="connsiteY81" fmla="*/ 3337560 h 3394710"/>
                  <a:gd name="connsiteX82" fmla="*/ 1663084 w 3568084"/>
                  <a:gd name="connsiteY82" fmla="*/ 3394710 h 3394710"/>
                  <a:gd name="connsiteX83" fmla="*/ 1580534 w 3568084"/>
                  <a:gd name="connsiteY83" fmla="*/ 3394710 h 3394710"/>
                  <a:gd name="connsiteX84" fmla="*/ 1523384 w 3568084"/>
                  <a:gd name="connsiteY84" fmla="*/ 3312160 h 3394710"/>
                  <a:gd name="connsiteX85" fmla="*/ 1485284 w 3568084"/>
                  <a:gd name="connsiteY85" fmla="*/ 3223260 h 3394710"/>
                  <a:gd name="connsiteX86" fmla="*/ 1447184 w 3568084"/>
                  <a:gd name="connsiteY86" fmla="*/ 3210560 h 3394710"/>
                  <a:gd name="connsiteX87" fmla="*/ 1402734 w 3568084"/>
                  <a:gd name="connsiteY87" fmla="*/ 3191510 h 3394710"/>
                  <a:gd name="connsiteX88" fmla="*/ 1320184 w 3568084"/>
                  <a:gd name="connsiteY88" fmla="*/ 3134360 h 3394710"/>
                  <a:gd name="connsiteX89" fmla="*/ 1275734 w 3568084"/>
                  <a:gd name="connsiteY89" fmla="*/ 3153410 h 3394710"/>
                  <a:gd name="connsiteX90" fmla="*/ 1243984 w 3568084"/>
                  <a:gd name="connsiteY90" fmla="*/ 3204210 h 3394710"/>
                  <a:gd name="connsiteX91" fmla="*/ 1174134 w 3568084"/>
                  <a:gd name="connsiteY91" fmla="*/ 3153410 h 3394710"/>
                  <a:gd name="connsiteX92" fmla="*/ 1047134 w 3568084"/>
                  <a:gd name="connsiteY92" fmla="*/ 3172460 h 3394710"/>
                  <a:gd name="connsiteX93" fmla="*/ 1021734 w 3568084"/>
                  <a:gd name="connsiteY93" fmla="*/ 3216910 h 3394710"/>
                  <a:gd name="connsiteX94" fmla="*/ 989984 w 3568084"/>
                  <a:gd name="connsiteY94" fmla="*/ 3280410 h 3394710"/>
                  <a:gd name="connsiteX95" fmla="*/ 856634 w 3568084"/>
                  <a:gd name="connsiteY95" fmla="*/ 3286760 h 3394710"/>
                  <a:gd name="connsiteX96" fmla="*/ 761384 w 3568084"/>
                  <a:gd name="connsiteY96" fmla="*/ 3293110 h 3394710"/>
                  <a:gd name="connsiteX97" fmla="*/ 742334 w 3568084"/>
                  <a:gd name="connsiteY97" fmla="*/ 3343910 h 3394710"/>
                  <a:gd name="connsiteX98" fmla="*/ 647084 w 3568084"/>
                  <a:gd name="connsiteY98" fmla="*/ 3382010 h 3394710"/>
                  <a:gd name="connsiteX99" fmla="*/ 577234 w 3568084"/>
                  <a:gd name="connsiteY99" fmla="*/ 3343910 h 3394710"/>
                  <a:gd name="connsiteX100" fmla="*/ 520084 w 3568084"/>
                  <a:gd name="connsiteY100" fmla="*/ 3255010 h 3394710"/>
                  <a:gd name="connsiteX101" fmla="*/ 570884 w 3568084"/>
                  <a:gd name="connsiteY101" fmla="*/ 3159760 h 3394710"/>
                  <a:gd name="connsiteX102" fmla="*/ 545484 w 3568084"/>
                  <a:gd name="connsiteY102" fmla="*/ 2981960 h 3394710"/>
                  <a:gd name="connsiteX103" fmla="*/ 462934 w 3568084"/>
                  <a:gd name="connsiteY103" fmla="*/ 2861310 h 3394710"/>
                  <a:gd name="connsiteX104" fmla="*/ 412134 w 3568084"/>
                  <a:gd name="connsiteY104" fmla="*/ 2835910 h 3394710"/>
                  <a:gd name="connsiteX105" fmla="*/ 361334 w 3568084"/>
                  <a:gd name="connsiteY105" fmla="*/ 2727960 h 3394710"/>
                  <a:gd name="connsiteX106" fmla="*/ 399434 w 3568084"/>
                  <a:gd name="connsiteY106" fmla="*/ 2537460 h 3394710"/>
                  <a:gd name="connsiteX107" fmla="*/ 354984 w 3568084"/>
                  <a:gd name="connsiteY107" fmla="*/ 2524760 h 3394710"/>
                  <a:gd name="connsiteX108" fmla="*/ 259734 w 3568084"/>
                  <a:gd name="connsiteY108" fmla="*/ 2346960 h 3394710"/>
                  <a:gd name="connsiteX109" fmla="*/ 329584 w 3568084"/>
                  <a:gd name="connsiteY109" fmla="*/ 2004060 h 3394710"/>
                  <a:gd name="connsiteX110" fmla="*/ 177184 w 3568084"/>
                  <a:gd name="connsiteY110" fmla="*/ 1934210 h 3394710"/>
                  <a:gd name="connsiteX111" fmla="*/ 69234 w 3568084"/>
                  <a:gd name="connsiteY111" fmla="*/ 1724660 h 3394710"/>
                  <a:gd name="connsiteX112" fmla="*/ 120034 w 3568084"/>
                  <a:gd name="connsiteY112" fmla="*/ 1565910 h 3394710"/>
                  <a:gd name="connsiteX113" fmla="*/ 81934 w 3568084"/>
                  <a:gd name="connsiteY113" fmla="*/ 1464310 h 3394710"/>
                  <a:gd name="connsiteX114" fmla="*/ 170834 w 3568084"/>
                  <a:gd name="connsiteY114" fmla="*/ 1337310 h 3394710"/>
                  <a:gd name="connsiteX115" fmla="*/ 151784 w 3568084"/>
                  <a:gd name="connsiteY115" fmla="*/ 1280160 h 3394710"/>
                  <a:gd name="connsiteX116" fmla="*/ 94634 w 3568084"/>
                  <a:gd name="connsiteY116" fmla="*/ 1229360 h 3394710"/>
                  <a:gd name="connsiteX117" fmla="*/ 12084 w 3568084"/>
                  <a:gd name="connsiteY117" fmla="*/ 1140460 h 3394710"/>
                  <a:gd name="connsiteX118" fmla="*/ 0 w 3568084"/>
                  <a:gd name="connsiteY118" fmla="*/ 1067954 h 3394710"/>
                  <a:gd name="connsiteX119" fmla="*/ 65424 w 3568084"/>
                  <a:gd name="connsiteY119" fmla="*/ 1028700 h 3394710"/>
                  <a:gd name="connsiteX120" fmla="*/ 50184 w 3568084"/>
                  <a:gd name="connsiteY120" fmla="*/ 944880 h 3394710"/>
                  <a:gd name="connsiteX121" fmla="*/ 95904 w 3568084"/>
                  <a:gd name="connsiteY121" fmla="*/ 929640 h 3394710"/>
                  <a:gd name="connsiteX122" fmla="*/ 141624 w 3568084"/>
                  <a:gd name="connsiteY122" fmla="*/ 960120 h 3394710"/>
                  <a:gd name="connsiteX123" fmla="*/ 194964 w 3568084"/>
                  <a:gd name="connsiteY123" fmla="*/ 922020 h 3394710"/>
                  <a:gd name="connsiteX124" fmla="*/ 324504 w 3568084"/>
                  <a:gd name="connsiteY124" fmla="*/ 929640 h 3394710"/>
                  <a:gd name="connsiteX125" fmla="*/ 415944 w 3568084"/>
                  <a:gd name="connsiteY125" fmla="*/ 861060 h 3394710"/>
                  <a:gd name="connsiteX126" fmla="*/ 393084 w 3568084"/>
                  <a:gd name="connsiteY126" fmla="*/ 624840 h 3394710"/>
                  <a:gd name="connsiteX127" fmla="*/ 530244 w 3568084"/>
                  <a:gd name="connsiteY127" fmla="*/ 670560 h 3394710"/>
                  <a:gd name="connsiteX128" fmla="*/ 789324 w 3568084"/>
                  <a:gd name="connsiteY128" fmla="*/ 601980 h 3394710"/>
                  <a:gd name="connsiteX129" fmla="*/ 728364 w 3568084"/>
                  <a:gd name="connsiteY129" fmla="*/ 480060 h 3394710"/>
                  <a:gd name="connsiteX130" fmla="*/ 758844 w 3568084"/>
                  <a:gd name="connsiteY130" fmla="*/ 419100 h 3394710"/>
                  <a:gd name="connsiteX131" fmla="*/ 873144 w 3568084"/>
                  <a:gd name="connsiteY131" fmla="*/ 396240 h 3394710"/>
                  <a:gd name="connsiteX132" fmla="*/ 896004 w 3568084"/>
                  <a:gd name="connsiteY132" fmla="*/ 312420 h 3394710"/>
                  <a:gd name="connsiteX133" fmla="*/ 926484 w 3568084"/>
                  <a:gd name="connsiteY133" fmla="*/ 167640 h 3394710"/>
                  <a:gd name="connsiteX134" fmla="*/ 987444 w 3568084"/>
                  <a:gd name="connsiteY134" fmla="*/ 45720 h 3394710"/>
                  <a:gd name="connsiteX135" fmla="*/ 1040784 w 3568084"/>
                  <a:gd name="connsiteY135" fmla="*/ 38100 h 3394710"/>
                  <a:gd name="connsiteX136" fmla="*/ 1254144 w 3568084"/>
                  <a:gd name="connsiteY136" fmla="*/ 106680 h 3394710"/>
                  <a:gd name="connsiteX137" fmla="*/ 1353204 w 3568084"/>
                  <a:gd name="connsiteY137" fmla="*/ 99060 h 3394710"/>
                  <a:gd name="connsiteX138" fmla="*/ 1604664 w 3568084"/>
                  <a:gd name="connsiteY138" fmla="*/ 198120 h 3394710"/>
                  <a:gd name="connsiteX139" fmla="*/ 1688484 w 3568084"/>
                  <a:gd name="connsiteY139" fmla="*/ 373380 h 3394710"/>
                  <a:gd name="connsiteX140" fmla="*/ 1764684 w 3568084"/>
                  <a:gd name="connsiteY140" fmla="*/ 365760 h 3394710"/>
                  <a:gd name="connsiteX141" fmla="*/ 1810404 w 3568084"/>
                  <a:gd name="connsiteY141" fmla="*/ 289560 h 3394710"/>
                  <a:gd name="connsiteX142" fmla="*/ 1810404 w 3568084"/>
                  <a:gd name="connsiteY142" fmla="*/ 228600 h 3394710"/>
                  <a:gd name="connsiteX143" fmla="*/ 1917084 w 3568084"/>
                  <a:gd name="connsiteY143" fmla="*/ 213360 h 3394710"/>
                  <a:gd name="connsiteX144" fmla="*/ 1924704 w 3568084"/>
                  <a:gd name="connsiteY144" fmla="*/ 160020 h 3394710"/>
                  <a:gd name="connsiteX145" fmla="*/ 2008524 w 3568084"/>
                  <a:gd name="connsiteY145" fmla="*/ 160020 h 3394710"/>
                  <a:gd name="connsiteX146" fmla="*/ 2016144 w 3568084"/>
                  <a:gd name="connsiteY146" fmla="*/ 83820 h 3394710"/>
                  <a:gd name="connsiteX147" fmla="*/ 2160924 w 3568084"/>
                  <a:gd name="connsiteY147" fmla="*/ 7620 h 3394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</a:cxnLst>
                <a:rect l="l" t="t" r="r" b="b"/>
                <a:pathLst>
                  <a:path w="3568084" h="3394710">
                    <a:moveTo>
                      <a:pt x="2237124" y="0"/>
                    </a:moveTo>
                    <a:lnTo>
                      <a:pt x="2267604" y="45720"/>
                    </a:lnTo>
                    <a:lnTo>
                      <a:pt x="2221884" y="144780"/>
                    </a:lnTo>
                    <a:lnTo>
                      <a:pt x="2328564" y="182880"/>
                    </a:lnTo>
                    <a:lnTo>
                      <a:pt x="2412384" y="182880"/>
                    </a:lnTo>
                    <a:lnTo>
                      <a:pt x="2503824" y="167640"/>
                    </a:lnTo>
                    <a:lnTo>
                      <a:pt x="2610504" y="251460"/>
                    </a:lnTo>
                    <a:lnTo>
                      <a:pt x="2656224" y="274320"/>
                    </a:lnTo>
                    <a:lnTo>
                      <a:pt x="2656224" y="335280"/>
                    </a:lnTo>
                    <a:lnTo>
                      <a:pt x="2648604" y="419100"/>
                    </a:lnTo>
                    <a:lnTo>
                      <a:pt x="2732424" y="434340"/>
                    </a:lnTo>
                    <a:lnTo>
                      <a:pt x="2694324" y="541020"/>
                    </a:lnTo>
                    <a:lnTo>
                      <a:pt x="2747664" y="678180"/>
                    </a:lnTo>
                    <a:lnTo>
                      <a:pt x="2823864" y="601980"/>
                    </a:lnTo>
                    <a:lnTo>
                      <a:pt x="2945784" y="579120"/>
                    </a:lnTo>
                    <a:lnTo>
                      <a:pt x="3014364" y="533400"/>
                    </a:lnTo>
                    <a:lnTo>
                      <a:pt x="3052464" y="579120"/>
                    </a:lnTo>
                    <a:lnTo>
                      <a:pt x="3189624" y="556260"/>
                    </a:lnTo>
                    <a:lnTo>
                      <a:pt x="3220104" y="480060"/>
                    </a:lnTo>
                    <a:lnTo>
                      <a:pt x="3349644" y="434340"/>
                    </a:lnTo>
                    <a:lnTo>
                      <a:pt x="3425844" y="381000"/>
                    </a:lnTo>
                    <a:lnTo>
                      <a:pt x="3473060" y="422970"/>
                    </a:lnTo>
                    <a:lnTo>
                      <a:pt x="3568084" y="448310"/>
                    </a:lnTo>
                    <a:lnTo>
                      <a:pt x="3472834" y="422910"/>
                    </a:lnTo>
                    <a:lnTo>
                      <a:pt x="3377584" y="505460"/>
                    </a:lnTo>
                    <a:lnTo>
                      <a:pt x="3402984" y="588010"/>
                    </a:lnTo>
                    <a:lnTo>
                      <a:pt x="3472834" y="638810"/>
                    </a:lnTo>
                    <a:lnTo>
                      <a:pt x="3466484" y="676910"/>
                    </a:lnTo>
                    <a:lnTo>
                      <a:pt x="3479184" y="708660"/>
                    </a:lnTo>
                    <a:lnTo>
                      <a:pt x="3479184" y="753110"/>
                    </a:lnTo>
                    <a:lnTo>
                      <a:pt x="3409334" y="721360"/>
                    </a:lnTo>
                    <a:lnTo>
                      <a:pt x="3339484" y="772160"/>
                    </a:lnTo>
                    <a:lnTo>
                      <a:pt x="3339484" y="829310"/>
                    </a:lnTo>
                    <a:lnTo>
                      <a:pt x="3301384" y="949960"/>
                    </a:lnTo>
                    <a:lnTo>
                      <a:pt x="3244234" y="969010"/>
                    </a:lnTo>
                    <a:lnTo>
                      <a:pt x="3206134" y="1045210"/>
                    </a:lnTo>
                    <a:lnTo>
                      <a:pt x="3180734" y="1146810"/>
                    </a:lnTo>
                    <a:lnTo>
                      <a:pt x="3079134" y="1191260"/>
                    </a:lnTo>
                    <a:lnTo>
                      <a:pt x="3047384" y="1254760"/>
                    </a:lnTo>
                    <a:lnTo>
                      <a:pt x="3041034" y="1299210"/>
                    </a:lnTo>
                    <a:lnTo>
                      <a:pt x="3104534" y="1324610"/>
                    </a:lnTo>
                    <a:lnTo>
                      <a:pt x="3053734" y="1375410"/>
                    </a:lnTo>
                    <a:lnTo>
                      <a:pt x="3053734" y="1464310"/>
                    </a:lnTo>
                    <a:lnTo>
                      <a:pt x="3002934" y="1546860"/>
                    </a:lnTo>
                    <a:lnTo>
                      <a:pt x="3066434" y="1559560"/>
                    </a:lnTo>
                    <a:lnTo>
                      <a:pt x="3142634" y="1667510"/>
                    </a:lnTo>
                    <a:lnTo>
                      <a:pt x="3060084" y="1692910"/>
                    </a:lnTo>
                    <a:lnTo>
                      <a:pt x="3015634" y="1781810"/>
                    </a:lnTo>
                    <a:lnTo>
                      <a:pt x="3009284" y="1864360"/>
                    </a:lnTo>
                    <a:lnTo>
                      <a:pt x="3041034" y="1896110"/>
                    </a:lnTo>
                    <a:lnTo>
                      <a:pt x="3047384" y="1953260"/>
                    </a:lnTo>
                    <a:lnTo>
                      <a:pt x="3098184" y="1953260"/>
                    </a:lnTo>
                    <a:lnTo>
                      <a:pt x="3187084" y="2042160"/>
                    </a:lnTo>
                    <a:lnTo>
                      <a:pt x="3187084" y="2137410"/>
                    </a:lnTo>
                    <a:lnTo>
                      <a:pt x="3244234" y="2175510"/>
                    </a:lnTo>
                    <a:lnTo>
                      <a:pt x="3199784" y="2226310"/>
                    </a:lnTo>
                    <a:lnTo>
                      <a:pt x="3206134" y="2296160"/>
                    </a:lnTo>
                    <a:lnTo>
                      <a:pt x="3123584" y="2296160"/>
                    </a:lnTo>
                    <a:lnTo>
                      <a:pt x="3066434" y="2353310"/>
                    </a:lnTo>
                    <a:lnTo>
                      <a:pt x="2971184" y="2359660"/>
                    </a:lnTo>
                    <a:lnTo>
                      <a:pt x="2964834" y="2429510"/>
                    </a:lnTo>
                    <a:lnTo>
                      <a:pt x="2780684" y="2607310"/>
                    </a:lnTo>
                    <a:lnTo>
                      <a:pt x="2767984" y="2747010"/>
                    </a:lnTo>
                    <a:lnTo>
                      <a:pt x="2685434" y="2759710"/>
                    </a:lnTo>
                    <a:lnTo>
                      <a:pt x="2615584" y="2823210"/>
                    </a:lnTo>
                    <a:lnTo>
                      <a:pt x="2513984" y="2848610"/>
                    </a:lnTo>
                    <a:lnTo>
                      <a:pt x="2367934" y="2785110"/>
                    </a:lnTo>
                    <a:lnTo>
                      <a:pt x="2355234" y="2905760"/>
                    </a:lnTo>
                    <a:lnTo>
                      <a:pt x="2259984" y="2975610"/>
                    </a:lnTo>
                    <a:lnTo>
                      <a:pt x="2215534" y="3026410"/>
                    </a:lnTo>
                    <a:lnTo>
                      <a:pt x="2253634" y="3108960"/>
                    </a:lnTo>
                    <a:lnTo>
                      <a:pt x="2158384" y="3064510"/>
                    </a:lnTo>
                    <a:lnTo>
                      <a:pt x="2101234" y="3096260"/>
                    </a:lnTo>
                    <a:lnTo>
                      <a:pt x="2107584" y="3166110"/>
                    </a:lnTo>
                    <a:lnTo>
                      <a:pt x="2056784" y="3229610"/>
                    </a:lnTo>
                    <a:lnTo>
                      <a:pt x="2037734" y="3274060"/>
                    </a:lnTo>
                    <a:lnTo>
                      <a:pt x="2063134" y="3337560"/>
                    </a:lnTo>
                    <a:lnTo>
                      <a:pt x="1929784" y="3356610"/>
                    </a:lnTo>
                    <a:lnTo>
                      <a:pt x="1853584" y="3337560"/>
                    </a:lnTo>
                    <a:lnTo>
                      <a:pt x="1796434" y="3286760"/>
                    </a:lnTo>
                    <a:lnTo>
                      <a:pt x="1701184" y="3280410"/>
                    </a:lnTo>
                    <a:lnTo>
                      <a:pt x="1675784" y="3337560"/>
                    </a:lnTo>
                    <a:lnTo>
                      <a:pt x="1663084" y="3394710"/>
                    </a:lnTo>
                    <a:lnTo>
                      <a:pt x="1580534" y="3394710"/>
                    </a:lnTo>
                    <a:lnTo>
                      <a:pt x="1523384" y="3312160"/>
                    </a:lnTo>
                    <a:lnTo>
                      <a:pt x="1485284" y="3223260"/>
                    </a:lnTo>
                    <a:lnTo>
                      <a:pt x="1447184" y="3210560"/>
                    </a:lnTo>
                    <a:lnTo>
                      <a:pt x="1402734" y="3191510"/>
                    </a:lnTo>
                    <a:lnTo>
                      <a:pt x="1320184" y="3134360"/>
                    </a:lnTo>
                    <a:lnTo>
                      <a:pt x="1275734" y="3153410"/>
                    </a:lnTo>
                    <a:lnTo>
                      <a:pt x="1243984" y="3204210"/>
                    </a:lnTo>
                    <a:lnTo>
                      <a:pt x="1174134" y="3153410"/>
                    </a:lnTo>
                    <a:lnTo>
                      <a:pt x="1047134" y="3172460"/>
                    </a:lnTo>
                    <a:lnTo>
                      <a:pt x="1021734" y="3216910"/>
                    </a:lnTo>
                    <a:lnTo>
                      <a:pt x="989984" y="3280410"/>
                    </a:lnTo>
                    <a:lnTo>
                      <a:pt x="856634" y="3286760"/>
                    </a:lnTo>
                    <a:lnTo>
                      <a:pt x="761384" y="3293110"/>
                    </a:lnTo>
                    <a:lnTo>
                      <a:pt x="742334" y="3343910"/>
                    </a:lnTo>
                    <a:lnTo>
                      <a:pt x="647084" y="3382010"/>
                    </a:lnTo>
                    <a:lnTo>
                      <a:pt x="577234" y="3343910"/>
                    </a:lnTo>
                    <a:lnTo>
                      <a:pt x="520084" y="3255010"/>
                    </a:lnTo>
                    <a:lnTo>
                      <a:pt x="570884" y="3159760"/>
                    </a:lnTo>
                    <a:lnTo>
                      <a:pt x="545484" y="2981960"/>
                    </a:lnTo>
                    <a:lnTo>
                      <a:pt x="462934" y="2861310"/>
                    </a:lnTo>
                    <a:lnTo>
                      <a:pt x="412134" y="2835910"/>
                    </a:lnTo>
                    <a:lnTo>
                      <a:pt x="361334" y="2727960"/>
                    </a:lnTo>
                    <a:lnTo>
                      <a:pt x="399434" y="2537460"/>
                    </a:lnTo>
                    <a:lnTo>
                      <a:pt x="354984" y="2524760"/>
                    </a:lnTo>
                    <a:lnTo>
                      <a:pt x="259734" y="2346960"/>
                    </a:lnTo>
                    <a:lnTo>
                      <a:pt x="329584" y="2004060"/>
                    </a:lnTo>
                    <a:lnTo>
                      <a:pt x="177184" y="1934210"/>
                    </a:lnTo>
                    <a:lnTo>
                      <a:pt x="69234" y="1724660"/>
                    </a:lnTo>
                    <a:lnTo>
                      <a:pt x="120034" y="1565910"/>
                    </a:lnTo>
                    <a:lnTo>
                      <a:pt x="81934" y="1464310"/>
                    </a:lnTo>
                    <a:lnTo>
                      <a:pt x="170834" y="1337310"/>
                    </a:lnTo>
                    <a:lnTo>
                      <a:pt x="151784" y="1280160"/>
                    </a:lnTo>
                    <a:lnTo>
                      <a:pt x="94634" y="1229360"/>
                    </a:lnTo>
                    <a:lnTo>
                      <a:pt x="12084" y="1140460"/>
                    </a:lnTo>
                    <a:lnTo>
                      <a:pt x="0" y="1067954"/>
                    </a:lnTo>
                    <a:lnTo>
                      <a:pt x="65424" y="1028700"/>
                    </a:lnTo>
                    <a:lnTo>
                      <a:pt x="50184" y="944880"/>
                    </a:lnTo>
                    <a:lnTo>
                      <a:pt x="95904" y="929640"/>
                    </a:lnTo>
                    <a:lnTo>
                      <a:pt x="141624" y="960120"/>
                    </a:lnTo>
                    <a:lnTo>
                      <a:pt x="194964" y="922020"/>
                    </a:lnTo>
                    <a:lnTo>
                      <a:pt x="324504" y="929640"/>
                    </a:lnTo>
                    <a:lnTo>
                      <a:pt x="415944" y="861060"/>
                    </a:lnTo>
                    <a:lnTo>
                      <a:pt x="393084" y="624840"/>
                    </a:lnTo>
                    <a:lnTo>
                      <a:pt x="530244" y="670560"/>
                    </a:lnTo>
                    <a:lnTo>
                      <a:pt x="789324" y="601980"/>
                    </a:lnTo>
                    <a:lnTo>
                      <a:pt x="728364" y="480060"/>
                    </a:lnTo>
                    <a:lnTo>
                      <a:pt x="758844" y="419100"/>
                    </a:lnTo>
                    <a:lnTo>
                      <a:pt x="873144" y="396240"/>
                    </a:lnTo>
                    <a:lnTo>
                      <a:pt x="896004" y="312420"/>
                    </a:lnTo>
                    <a:lnTo>
                      <a:pt x="926484" y="167640"/>
                    </a:lnTo>
                    <a:lnTo>
                      <a:pt x="987444" y="45720"/>
                    </a:lnTo>
                    <a:lnTo>
                      <a:pt x="1040784" y="38100"/>
                    </a:lnTo>
                    <a:lnTo>
                      <a:pt x="1254144" y="106680"/>
                    </a:lnTo>
                    <a:lnTo>
                      <a:pt x="1353204" y="99060"/>
                    </a:lnTo>
                    <a:lnTo>
                      <a:pt x="1604664" y="198120"/>
                    </a:lnTo>
                    <a:lnTo>
                      <a:pt x="1688484" y="373380"/>
                    </a:lnTo>
                    <a:lnTo>
                      <a:pt x="1764684" y="365760"/>
                    </a:lnTo>
                    <a:lnTo>
                      <a:pt x="1810404" y="289560"/>
                    </a:lnTo>
                    <a:lnTo>
                      <a:pt x="1810404" y="228600"/>
                    </a:lnTo>
                    <a:lnTo>
                      <a:pt x="1917084" y="213360"/>
                    </a:lnTo>
                    <a:lnTo>
                      <a:pt x="1924704" y="160020"/>
                    </a:lnTo>
                    <a:lnTo>
                      <a:pt x="2008524" y="160020"/>
                    </a:lnTo>
                    <a:lnTo>
                      <a:pt x="2016144" y="83820"/>
                    </a:lnTo>
                    <a:lnTo>
                      <a:pt x="2160924" y="7620"/>
                    </a:ln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84" name="フリーフォーム: 図形 683">
                <a:extLst>
                  <a:ext uri="{FF2B5EF4-FFF2-40B4-BE49-F238E27FC236}">
                    <a16:creationId xmlns:a16="http://schemas.microsoft.com/office/drawing/2014/main" id="{ED4B4FAA-F79A-2609-EFD4-D017B9A6B546}"/>
                  </a:ext>
                </a:extLst>
              </p:cNvPr>
              <p:cNvSpPr/>
              <p:nvPr/>
            </p:nvSpPr>
            <p:spPr>
              <a:xfrm>
                <a:off x="670560" y="4929417"/>
                <a:ext cx="775984" cy="1427123"/>
              </a:xfrm>
              <a:custGeom>
                <a:avLst/>
                <a:gdLst>
                  <a:gd name="connsiteX0" fmla="*/ 62220 w 775984"/>
                  <a:gd name="connsiteY0" fmla="*/ 0 h 1427123"/>
                  <a:gd name="connsiteX1" fmla="*/ 143360 w 775984"/>
                  <a:gd name="connsiteY1" fmla="*/ 57276 h 1427123"/>
                  <a:gd name="connsiteX2" fmla="*/ 224501 w 775984"/>
                  <a:gd name="connsiteY2" fmla="*/ 9547 h 1427123"/>
                  <a:gd name="connsiteX3" fmla="*/ 268982 w 775984"/>
                  <a:gd name="connsiteY3" fmla="*/ 24373 h 1427123"/>
                  <a:gd name="connsiteX4" fmla="*/ 265549 w 775984"/>
                  <a:gd name="connsiteY4" fmla="*/ 41048 h 1427123"/>
                  <a:gd name="connsiteX5" fmla="*/ 399193 w 775984"/>
                  <a:gd name="connsiteY5" fmla="*/ 44866 h 1427123"/>
                  <a:gd name="connsiteX6" fmla="*/ 406830 w 775984"/>
                  <a:gd name="connsiteY6" fmla="*/ 56321 h 1427123"/>
                  <a:gd name="connsiteX7" fmla="*/ 437377 w 775984"/>
                  <a:gd name="connsiteY7" fmla="*/ 44866 h 1427123"/>
                  <a:gd name="connsiteX8" fmla="*/ 475561 w 775984"/>
                  <a:gd name="connsiteY8" fmla="*/ 63958 h 1427123"/>
                  <a:gd name="connsiteX9" fmla="*/ 480961 w 775984"/>
                  <a:gd name="connsiteY9" fmla="*/ 60718 h 1427123"/>
                  <a:gd name="connsiteX10" fmla="*/ 487016 w 775984"/>
                  <a:gd name="connsiteY10" fmla="*/ 97051 h 1427123"/>
                  <a:gd name="connsiteX11" fmla="*/ 528382 w 775984"/>
                  <a:gd name="connsiteY11" fmla="*/ 141599 h 1427123"/>
                  <a:gd name="connsiteX12" fmla="*/ 557020 w 775984"/>
                  <a:gd name="connsiteY12" fmla="*/ 167055 h 1427123"/>
                  <a:gd name="connsiteX13" fmla="*/ 566566 w 775984"/>
                  <a:gd name="connsiteY13" fmla="*/ 195693 h 1427123"/>
                  <a:gd name="connsiteX14" fmla="*/ 522018 w 775984"/>
                  <a:gd name="connsiteY14" fmla="*/ 259333 h 1427123"/>
                  <a:gd name="connsiteX15" fmla="*/ 541110 w 775984"/>
                  <a:gd name="connsiteY15" fmla="*/ 310244 h 1427123"/>
                  <a:gd name="connsiteX16" fmla="*/ 515654 w 775984"/>
                  <a:gd name="connsiteY16" fmla="*/ 389794 h 1427123"/>
                  <a:gd name="connsiteX17" fmla="*/ 569748 w 775984"/>
                  <a:gd name="connsiteY17" fmla="*/ 494800 h 1427123"/>
                  <a:gd name="connsiteX18" fmla="*/ 646116 w 775984"/>
                  <a:gd name="connsiteY18" fmla="*/ 529802 h 1427123"/>
                  <a:gd name="connsiteX19" fmla="*/ 611114 w 775984"/>
                  <a:gd name="connsiteY19" fmla="*/ 701629 h 1427123"/>
                  <a:gd name="connsiteX20" fmla="*/ 658844 w 775984"/>
                  <a:gd name="connsiteY20" fmla="*/ 790725 h 1427123"/>
                  <a:gd name="connsiteX21" fmla="*/ 681118 w 775984"/>
                  <a:gd name="connsiteY21" fmla="*/ 797089 h 1427123"/>
                  <a:gd name="connsiteX22" fmla="*/ 662026 w 775984"/>
                  <a:gd name="connsiteY22" fmla="*/ 892549 h 1427123"/>
                  <a:gd name="connsiteX23" fmla="*/ 687482 w 775984"/>
                  <a:gd name="connsiteY23" fmla="*/ 946643 h 1427123"/>
                  <a:gd name="connsiteX24" fmla="*/ 712938 w 775984"/>
                  <a:gd name="connsiteY24" fmla="*/ 959371 h 1427123"/>
                  <a:gd name="connsiteX25" fmla="*/ 754303 w 775984"/>
                  <a:gd name="connsiteY25" fmla="*/ 1019829 h 1427123"/>
                  <a:gd name="connsiteX26" fmla="*/ 767031 w 775984"/>
                  <a:gd name="connsiteY26" fmla="*/ 1108924 h 1427123"/>
                  <a:gd name="connsiteX27" fmla="*/ 741575 w 775984"/>
                  <a:gd name="connsiteY27" fmla="*/ 1156654 h 1427123"/>
                  <a:gd name="connsiteX28" fmla="*/ 770213 w 775984"/>
                  <a:gd name="connsiteY28" fmla="*/ 1201202 h 1427123"/>
                  <a:gd name="connsiteX29" fmla="*/ 775984 w 775984"/>
                  <a:gd name="connsiteY29" fmla="*/ 1204350 h 1427123"/>
                  <a:gd name="connsiteX30" fmla="*/ 750485 w 775984"/>
                  <a:gd name="connsiteY30" fmla="*/ 1224749 h 1427123"/>
                  <a:gd name="connsiteX31" fmla="*/ 685572 w 775984"/>
                  <a:gd name="connsiteY31" fmla="*/ 1247659 h 1427123"/>
                  <a:gd name="connsiteX32" fmla="*/ 655025 w 775984"/>
                  <a:gd name="connsiteY32" fmla="*/ 1282025 h 1427123"/>
                  <a:gd name="connsiteX33" fmla="*/ 647388 w 775984"/>
                  <a:gd name="connsiteY33" fmla="*/ 1354574 h 1427123"/>
                  <a:gd name="connsiteX34" fmla="*/ 620660 w 775984"/>
                  <a:gd name="connsiteY34" fmla="*/ 1358392 h 1427123"/>
                  <a:gd name="connsiteX35" fmla="*/ 559565 w 775984"/>
                  <a:gd name="connsiteY35" fmla="*/ 1335482 h 1427123"/>
                  <a:gd name="connsiteX36" fmla="*/ 475561 w 775984"/>
                  <a:gd name="connsiteY36" fmla="*/ 1308753 h 1427123"/>
                  <a:gd name="connsiteX37" fmla="*/ 490834 w 775984"/>
                  <a:gd name="connsiteY37" fmla="*/ 1266751 h 1427123"/>
                  <a:gd name="connsiteX38" fmla="*/ 452650 w 775984"/>
                  <a:gd name="connsiteY38" fmla="*/ 1232386 h 1427123"/>
                  <a:gd name="connsiteX39" fmla="*/ 418285 w 775984"/>
                  <a:gd name="connsiteY39" fmla="*/ 1274388 h 1427123"/>
                  <a:gd name="connsiteX40" fmla="*/ 261731 w 775984"/>
                  <a:gd name="connsiteY40" fmla="*/ 1320209 h 1427123"/>
                  <a:gd name="connsiteX41" fmla="*/ 204455 w 775984"/>
                  <a:gd name="connsiteY41" fmla="*/ 1320209 h 1427123"/>
                  <a:gd name="connsiteX42" fmla="*/ 177726 w 775984"/>
                  <a:gd name="connsiteY42" fmla="*/ 1396576 h 1427123"/>
                  <a:gd name="connsiteX43" fmla="*/ 143360 w 775984"/>
                  <a:gd name="connsiteY43" fmla="*/ 1427123 h 1427123"/>
                  <a:gd name="connsiteX44" fmla="*/ 0 w 775984"/>
                  <a:gd name="connsiteY44" fmla="*/ 1402647 h 1427123"/>
                  <a:gd name="connsiteX45" fmla="*/ 0 w 775984"/>
                  <a:gd name="connsiteY45" fmla="*/ 32752 h 1427123"/>
                  <a:gd name="connsiteX46" fmla="*/ 4944 w 775984"/>
                  <a:gd name="connsiteY46" fmla="*/ 33411 h 1427123"/>
                  <a:gd name="connsiteX0" fmla="*/ 361305 w 1075069"/>
                  <a:gd name="connsiteY0" fmla="*/ 0 h 1427123"/>
                  <a:gd name="connsiteX1" fmla="*/ 442445 w 1075069"/>
                  <a:gd name="connsiteY1" fmla="*/ 57276 h 1427123"/>
                  <a:gd name="connsiteX2" fmla="*/ 523586 w 1075069"/>
                  <a:gd name="connsiteY2" fmla="*/ 9547 h 1427123"/>
                  <a:gd name="connsiteX3" fmla="*/ 568067 w 1075069"/>
                  <a:gd name="connsiteY3" fmla="*/ 24373 h 1427123"/>
                  <a:gd name="connsiteX4" fmla="*/ 564634 w 1075069"/>
                  <a:gd name="connsiteY4" fmla="*/ 41048 h 1427123"/>
                  <a:gd name="connsiteX5" fmla="*/ 698278 w 1075069"/>
                  <a:gd name="connsiteY5" fmla="*/ 44866 h 1427123"/>
                  <a:gd name="connsiteX6" fmla="*/ 705915 w 1075069"/>
                  <a:gd name="connsiteY6" fmla="*/ 56321 h 1427123"/>
                  <a:gd name="connsiteX7" fmla="*/ 736462 w 1075069"/>
                  <a:gd name="connsiteY7" fmla="*/ 44866 h 1427123"/>
                  <a:gd name="connsiteX8" fmla="*/ 774646 w 1075069"/>
                  <a:gd name="connsiteY8" fmla="*/ 63958 h 1427123"/>
                  <a:gd name="connsiteX9" fmla="*/ 780046 w 1075069"/>
                  <a:gd name="connsiteY9" fmla="*/ 60718 h 1427123"/>
                  <a:gd name="connsiteX10" fmla="*/ 786101 w 1075069"/>
                  <a:gd name="connsiteY10" fmla="*/ 97051 h 1427123"/>
                  <a:gd name="connsiteX11" fmla="*/ 827467 w 1075069"/>
                  <a:gd name="connsiteY11" fmla="*/ 141599 h 1427123"/>
                  <a:gd name="connsiteX12" fmla="*/ 856105 w 1075069"/>
                  <a:gd name="connsiteY12" fmla="*/ 167055 h 1427123"/>
                  <a:gd name="connsiteX13" fmla="*/ 865651 w 1075069"/>
                  <a:gd name="connsiteY13" fmla="*/ 195693 h 1427123"/>
                  <a:gd name="connsiteX14" fmla="*/ 821103 w 1075069"/>
                  <a:gd name="connsiteY14" fmla="*/ 259333 h 1427123"/>
                  <a:gd name="connsiteX15" fmla="*/ 840195 w 1075069"/>
                  <a:gd name="connsiteY15" fmla="*/ 310244 h 1427123"/>
                  <a:gd name="connsiteX16" fmla="*/ 814739 w 1075069"/>
                  <a:gd name="connsiteY16" fmla="*/ 389794 h 1427123"/>
                  <a:gd name="connsiteX17" fmla="*/ 868833 w 1075069"/>
                  <a:gd name="connsiteY17" fmla="*/ 494800 h 1427123"/>
                  <a:gd name="connsiteX18" fmla="*/ 945201 w 1075069"/>
                  <a:gd name="connsiteY18" fmla="*/ 529802 h 1427123"/>
                  <a:gd name="connsiteX19" fmla="*/ 910199 w 1075069"/>
                  <a:gd name="connsiteY19" fmla="*/ 701629 h 1427123"/>
                  <a:gd name="connsiteX20" fmla="*/ 957929 w 1075069"/>
                  <a:gd name="connsiteY20" fmla="*/ 790725 h 1427123"/>
                  <a:gd name="connsiteX21" fmla="*/ 980203 w 1075069"/>
                  <a:gd name="connsiteY21" fmla="*/ 797089 h 1427123"/>
                  <a:gd name="connsiteX22" fmla="*/ 961111 w 1075069"/>
                  <a:gd name="connsiteY22" fmla="*/ 892549 h 1427123"/>
                  <a:gd name="connsiteX23" fmla="*/ 986567 w 1075069"/>
                  <a:gd name="connsiteY23" fmla="*/ 946643 h 1427123"/>
                  <a:gd name="connsiteX24" fmla="*/ 1012023 w 1075069"/>
                  <a:gd name="connsiteY24" fmla="*/ 959371 h 1427123"/>
                  <a:gd name="connsiteX25" fmla="*/ 1053388 w 1075069"/>
                  <a:gd name="connsiteY25" fmla="*/ 1019829 h 1427123"/>
                  <a:gd name="connsiteX26" fmla="*/ 1066116 w 1075069"/>
                  <a:gd name="connsiteY26" fmla="*/ 1108924 h 1427123"/>
                  <a:gd name="connsiteX27" fmla="*/ 1040660 w 1075069"/>
                  <a:gd name="connsiteY27" fmla="*/ 1156654 h 1427123"/>
                  <a:gd name="connsiteX28" fmla="*/ 1069298 w 1075069"/>
                  <a:gd name="connsiteY28" fmla="*/ 1201202 h 1427123"/>
                  <a:gd name="connsiteX29" fmla="*/ 1075069 w 1075069"/>
                  <a:gd name="connsiteY29" fmla="*/ 1204350 h 1427123"/>
                  <a:gd name="connsiteX30" fmla="*/ 1049570 w 1075069"/>
                  <a:gd name="connsiteY30" fmla="*/ 1224749 h 1427123"/>
                  <a:gd name="connsiteX31" fmla="*/ 984657 w 1075069"/>
                  <a:gd name="connsiteY31" fmla="*/ 1247659 h 1427123"/>
                  <a:gd name="connsiteX32" fmla="*/ 954110 w 1075069"/>
                  <a:gd name="connsiteY32" fmla="*/ 1282025 h 1427123"/>
                  <a:gd name="connsiteX33" fmla="*/ 946473 w 1075069"/>
                  <a:gd name="connsiteY33" fmla="*/ 1354574 h 1427123"/>
                  <a:gd name="connsiteX34" fmla="*/ 919745 w 1075069"/>
                  <a:gd name="connsiteY34" fmla="*/ 1358392 h 1427123"/>
                  <a:gd name="connsiteX35" fmla="*/ 858650 w 1075069"/>
                  <a:gd name="connsiteY35" fmla="*/ 1335482 h 1427123"/>
                  <a:gd name="connsiteX36" fmla="*/ 774646 w 1075069"/>
                  <a:gd name="connsiteY36" fmla="*/ 1308753 h 1427123"/>
                  <a:gd name="connsiteX37" fmla="*/ 789919 w 1075069"/>
                  <a:gd name="connsiteY37" fmla="*/ 1266751 h 1427123"/>
                  <a:gd name="connsiteX38" fmla="*/ 751735 w 1075069"/>
                  <a:gd name="connsiteY38" fmla="*/ 1232386 h 1427123"/>
                  <a:gd name="connsiteX39" fmla="*/ 717370 w 1075069"/>
                  <a:gd name="connsiteY39" fmla="*/ 1274388 h 1427123"/>
                  <a:gd name="connsiteX40" fmla="*/ 560816 w 1075069"/>
                  <a:gd name="connsiteY40" fmla="*/ 1320209 h 1427123"/>
                  <a:gd name="connsiteX41" fmla="*/ 503540 w 1075069"/>
                  <a:gd name="connsiteY41" fmla="*/ 1320209 h 1427123"/>
                  <a:gd name="connsiteX42" fmla="*/ 476811 w 1075069"/>
                  <a:gd name="connsiteY42" fmla="*/ 1396576 h 1427123"/>
                  <a:gd name="connsiteX43" fmla="*/ 442445 w 1075069"/>
                  <a:gd name="connsiteY43" fmla="*/ 1427123 h 1427123"/>
                  <a:gd name="connsiteX44" fmla="*/ 299085 w 1075069"/>
                  <a:gd name="connsiteY44" fmla="*/ 1402647 h 1427123"/>
                  <a:gd name="connsiteX45" fmla="*/ 0 w 1075069"/>
                  <a:gd name="connsiteY45" fmla="*/ 490308 h 1427123"/>
                  <a:gd name="connsiteX46" fmla="*/ 299085 w 1075069"/>
                  <a:gd name="connsiteY46" fmla="*/ 32752 h 1427123"/>
                  <a:gd name="connsiteX47" fmla="*/ 304029 w 1075069"/>
                  <a:gd name="connsiteY47" fmla="*/ 33411 h 1427123"/>
                  <a:gd name="connsiteX48" fmla="*/ 361305 w 1075069"/>
                  <a:gd name="connsiteY48" fmla="*/ 0 h 1427123"/>
                  <a:gd name="connsiteX0" fmla="*/ 0 w 1075069"/>
                  <a:gd name="connsiteY0" fmla="*/ 490308 h 1427123"/>
                  <a:gd name="connsiteX1" fmla="*/ 299085 w 1075069"/>
                  <a:gd name="connsiteY1" fmla="*/ 32752 h 1427123"/>
                  <a:gd name="connsiteX2" fmla="*/ 304029 w 1075069"/>
                  <a:gd name="connsiteY2" fmla="*/ 33411 h 1427123"/>
                  <a:gd name="connsiteX3" fmla="*/ 361305 w 1075069"/>
                  <a:gd name="connsiteY3" fmla="*/ 0 h 1427123"/>
                  <a:gd name="connsiteX4" fmla="*/ 442445 w 1075069"/>
                  <a:gd name="connsiteY4" fmla="*/ 57276 h 1427123"/>
                  <a:gd name="connsiteX5" fmla="*/ 523586 w 1075069"/>
                  <a:gd name="connsiteY5" fmla="*/ 9547 h 1427123"/>
                  <a:gd name="connsiteX6" fmla="*/ 568067 w 1075069"/>
                  <a:gd name="connsiteY6" fmla="*/ 24373 h 1427123"/>
                  <a:gd name="connsiteX7" fmla="*/ 564634 w 1075069"/>
                  <a:gd name="connsiteY7" fmla="*/ 41048 h 1427123"/>
                  <a:gd name="connsiteX8" fmla="*/ 698278 w 1075069"/>
                  <a:gd name="connsiteY8" fmla="*/ 44866 h 1427123"/>
                  <a:gd name="connsiteX9" fmla="*/ 705915 w 1075069"/>
                  <a:gd name="connsiteY9" fmla="*/ 56321 h 1427123"/>
                  <a:gd name="connsiteX10" fmla="*/ 736462 w 1075069"/>
                  <a:gd name="connsiteY10" fmla="*/ 44866 h 1427123"/>
                  <a:gd name="connsiteX11" fmla="*/ 774646 w 1075069"/>
                  <a:gd name="connsiteY11" fmla="*/ 63958 h 1427123"/>
                  <a:gd name="connsiteX12" fmla="*/ 780046 w 1075069"/>
                  <a:gd name="connsiteY12" fmla="*/ 60718 h 1427123"/>
                  <a:gd name="connsiteX13" fmla="*/ 786101 w 1075069"/>
                  <a:gd name="connsiteY13" fmla="*/ 97051 h 1427123"/>
                  <a:gd name="connsiteX14" fmla="*/ 827467 w 1075069"/>
                  <a:gd name="connsiteY14" fmla="*/ 141599 h 1427123"/>
                  <a:gd name="connsiteX15" fmla="*/ 856105 w 1075069"/>
                  <a:gd name="connsiteY15" fmla="*/ 167055 h 1427123"/>
                  <a:gd name="connsiteX16" fmla="*/ 865651 w 1075069"/>
                  <a:gd name="connsiteY16" fmla="*/ 195693 h 1427123"/>
                  <a:gd name="connsiteX17" fmla="*/ 821103 w 1075069"/>
                  <a:gd name="connsiteY17" fmla="*/ 259333 h 1427123"/>
                  <a:gd name="connsiteX18" fmla="*/ 840195 w 1075069"/>
                  <a:gd name="connsiteY18" fmla="*/ 310244 h 1427123"/>
                  <a:gd name="connsiteX19" fmla="*/ 814739 w 1075069"/>
                  <a:gd name="connsiteY19" fmla="*/ 389794 h 1427123"/>
                  <a:gd name="connsiteX20" fmla="*/ 868833 w 1075069"/>
                  <a:gd name="connsiteY20" fmla="*/ 494800 h 1427123"/>
                  <a:gd name="connsiteX21" fmla="*/ 945201 w 1075069"/>
                  <a:gd name="connsiteY21" fmla="*/ 529802 h 1427123"/>
                  <a:gd name="connsiteX22" fmla="*/ 910199 w 1075069"/>
                  <a:gd name="connsiteY22" fmla="*/ 701629 h 1427123"/>
                  <a:gd name="connsiteX23" fmla="*/ 957929 w 1075069"/>
                  <a:gd name="connsiteY23" fmla="*/ 790725 h 1427123"/>
                  <a:gd name="connsiteX24" fmla="*/ 980203 w 1075069"/>
                  <a:gd name="connsiteY24" fmla="*/ 797089 h 1427123"/>
                  <a:gd name="connsiteX25" fmla="*/ 961111 w 1075069"/>
                  <a:gd name="connsiteY25" fmla="*/ 892549 h 1427123"/>
                  <a:gd name="connsiteX26" fmla="*/ 986567 w 1075069"/>
                  <a:gd name="connsiteY26" fmla="*/ 946643 h 1427123"/>
                  <a:gd name="connsiteX27" fmla="*/ 1012023 w 1075069"/>
                  <a:gd name="connsiteY27" fmla="*/ 959371 h 1427123"/>
                  <a:gd name="connsiteX28" fmla="*/ 1053388 w 1075069"/>
                  <a:gd name="connsiteY28" fmla="*/ 1019829 h 1427123"/>
                  <a:gd name="connsiteX29" fmla="*/ 1066116 w 1075069"/>
                  <a:gd name="connsiteY29" fmla="*/ 1108924 h 1427123"/>
                  <a:gd name="connsiteX30" fmla="*/ 1040660 w 1075069"/>
                  <a:gd name="connsiteY30" fmla="*/ 1156654 h 1427123"/>
                  <a:gd name="connsiteX31" fmla="*/ 1069298 w 1075069"/>
                  <a:gd name="connsiteY31" fmla="*/ 1201202 h 1427123"/>
                  <a:gd name="connsiteX32" fmla="*/ 1075069 w 1075069"/>
                  <a:gd name="connsiteY32" fmla="*/ 1204350 h 1427123"/>
                  <a:gd name="connsiteX33" fmla="*/ 1049570 w 1075069"/>
                  <a:gd name="connsiteY33" fmla="*/ 1224749 h 1427123"/>
                  <a:gd name="connsiteX34" fmla="*/ 984657 w 1075069"/>
                  <a:gd name="connsiteY34" fmla="*/ 1247659 h 1427123"/>
                  <a:gd name="connsiteX35" fmla="*/ 954110 w 1075069"/>
                  <a:gd name="connsiteY35" fmla="*/ 1282025 h 1427123"/>
                  <a:gd name="connsiteX36" fmla="*/ 946473 w 1075069"/>
                  <a:gd name="connsiteY36" fmla="*/ 1354574 h 1427123"/>
                  <a:gd name="connsiteX37" fmla="*/ 919745 w 1075069"/>
                  <a:gd name="connsiteY37" fmla="*/ 1358392 h 1427123"/>
                  <a:gd name="connsiteX38" fmla="*/ 858650 w 1075069"/>
                  <a:gd name="connsiteY38" fmla="*/ 1335482 h 1427123"/>
                  <a:gd name="connsiteX39" fmla="*/ 774646 w 1075069"/>
                  <a:gd name="connsiteY39" fmla="*/ 1308753 h 1427123"/>
                  <a:gd name="connsiteX40" fmla="*/ 789919 w 1075069"/>
                  <a:gd name="connsiteY40" fmla="*/ 1266751 h 1427123"/>
                  <a:gd name="connsiteX41" fmla="*/ 751735 w 1075069"/>
                  <a:gd name="connsiteY41" fmla="*/ 1232386 h 1427123"/>
                  <a:gd name="connsiteX42" fmla="*/ 717370 w 1075069"/>
                  <a:gd name="connsiteY42" fmla="*/ 1274388 h 1427123"/>
                  <a:gd name="connsiteX43" fmla="*/ 560816 w 1075069"/>
                  <a:gd name="connsiteY43" fmla="*/ 1320209 h 1427123"/>
                  <a:gd name="connsiteX44" fmla="*/ 503540 w 1075069"/>
                  <a:gd name="connsiteY44" fmla="*/ 1320209 h 1427123"/>
                  <a:gd name="connsiteX45" fmla="*/ 476811 w 1075069"/>
                  <a:gd name="connsiteY45" fmla="*/ 1396576 h 1427123"/>
                  <a:gd name="connsiteX46" fmla="*/ 442445 w 1075069"/>
                  <a:gd name="connsiteY46" fmla="*/ 1427123 h 1427123"/>
                  <a:gd name="connsiteX47" fmla="*/ 299085 w 1075069"/>
                  <a:gd name="connsiteY47" fmla="*/ 1402647 h 1427123"/>
                  <a:gd name="connsiteX48" fmla="*/ 91440 w 1075069"/>
                  <a:gd name="connsiteY48" fmla="*/ 581748 h 1427123"/>
                  <a:gd name="connsiteX0" fmla="*/ 225109 w 1001093"/>
                  <a:gd name="connsiteY0" fmla="*/ 32752 h 1427123"/>
                  <a:gd name="connsiteX1" fmla="*/ 230053 w 1001093"/>
                  <a:gd name="connsiteY1" fmla="*/ 33411 h 1427123"/>
                  <a:gd name="connsiteX2" fmla="*/ 287329 w 1001093"/>
                  <a:gd name="connsiteY2" fmla="*/ 0 h 1427123"/>
                  <a:gd name="connsiteX3" fmla="*/ 368469 w 1001093"/>
                  <a:gd name="connsiteY3" fmla="*/ 57276 h 1427123"/>
                  <a:gd name="connsiteX4" fmla="*/ 449610 w 1001093"/>
                  <a:gd name="connsiteY4" fmla="*/ 9547 h 1427123"/>
                  <a:gd name="connsiteX5" fmla="*/ 494091 w 1001093"/>
                  <a:gd name="connsiteY5" fmla="*/ 24373 h 1427123"/>
                  <a:gd name="connsiteX6" fmla="*/ 490658 w 1001093"/>
                  <a:gd name="connsiteY6" fmla="*/ 41048 h 1427123"/>
                  <a:gd name="connsiteX7" fmla="*/ 624302 w 1001093"/>
                  <a:gd name="connsiteY7" fmla="*/ 44866 h 1427123"/>
                  <a:gd name="connsiteX8" fmla="*/ 631939 w 1001093"/>
                  <a:gd name="connsiteY8" fmla="*/ 56321 h 1427123"/>
                  <a:gd name="connsiteX9" fmla="*/ 662486 w 1001093"/>
                  <a:gd name="connsiteY9" fmla="*/ 44866 h 1427123"/>
                  <a:gd name="connsiteX10" fmla="*/ 700670 w 1001093"/>
                  <a:gd name="connsiteY10" fmla="*/ 63958 h 1427123"/>
                  <a:gd name="connsiteX11" fmla="*/ 706070 w 1001093"/>
                  <a:gd name="connsiteY11" fmla="*/ 60718 h 1427123"/>
                  <a:gd name="connsiteX12" fmla="*/ 712125 w 1001093"/>
                  <a:gd name="connsiteY12" fmla="*/ 97051 h 1427123"/>
                  <a:gd name="connsiteX13" fmla="*/ 753491 w 1001093"/>
                  <a:gd name="connsiteY13" fmla="*/ 141599 h 1427123"/>
                  <a:gd name="connsiteX14" fmla="*/ 782129 w 1001093"/>
                  <a:gd name="connsiteY14" fmla="*/ 167055 h 1427123"/>
                  <a:gd name="connsiteX15" fmla="*/ 791675 w 1001093"/>
                  <a:gd name="connsiteY15" fmla="*/ 195693 h 1427123"/>
                  <a:gd name="connsiteX16" fmla="*/ 747127 w 1001093"/>
                  <a:gd name="connsiteY16" fmla="*/ 259333 h 1427123"/>
                  <a:gd name="connsiteX17" fmla="*/ 766219 w 1001093"/>
                  <a:gd name="connsiteY17" fmla="*/ 310244 h 1427123"/>
                  <a:gd name="connsiteX18" fmla="*/ 740763 w 1001093"/>
                  <a:gd name="connsiteY18" fmla="*/ 389794 h 1427123"/>
                  <a:gd name="connsiteX19" fmla="*/ 794857 w 1001093"/>
                  <a:gd name="connsiteY19" fmla="*/ 494800 h 1427123"/>
                  <a:gd name="connsiteX20" fmla="*/ 871225 w 1001093"/>
                  <a:gd name="connsiteY20" fmla="*/ 529802 h 1427123"/>
                  <a:gd name="connsiteX21" fmla="*/ 836223 w 1001093"/>
                  <a:gd name="connsiteY21" fmla="*/ 701629 h 1427123"/>
                  <a:gd name="connsiteX22" fmla="*/ 883953 w 1001093"/>
                  <a:gd name="connsiteY22" fmla="*/ 790725 h 1427123"/>
                  <a:gd name="connsiteX23" fmla="*/ 906227 w 1001093"/>
                  <a:gd name="connsiteY23" fmla="*/ 797089 h 1427123"/>
                  <a:gd name="connsiteX24" fmla="*/ 887135 w 1001093"/>
                  <a:gd name="connsiteY24" fmla="*/ 892549 h 1427123"/>
                  <a:gd name="connsiteX25" fmla="*/ 912591 w 1001093"/>
                  <a:gd name="connsiteY25" fmla="*/ 946643 h 1427123"/>
                  <a:gd name="connsiteX26" fmla="*/ 938047 w 1001093"/>
                  <a:gd name="connsiteY26" fmla="*/ 959371 h 1427123"/>
                  <a:gd name="connsiteX27" fmla="*/ 979412 w 1001093"/>
                  <a:gd name="connsiteY27" fmla="*/ 1019829 h 1427123"/>
                  <a:gd name="connsiteX28" fmla="*/ 992140 w 1001093"/>
                  <a:gd name="connsiteY28" fmla="*/ 1108924 h 1427123"/>
                  <a:gd name="connsiteX29" fmla="*/ 966684 w 1001093"/>
                  <a:gd name="connsiteY29" fmla="*/ 1156654 h 1427123"/>
                  <a:gd name="connsiteX30" fmla="*/ 995322 w 1001093"/>
                  <a:gd name="connsiteY30" fmla="*/ 1201202 h 1427123"/>
                  <a:gd name="connsiteX31" fmla="*/ 1001093 w 1001093"/>
                  <a:gd name="connsiteY31" fmla="*/ 1204350 h 1427123"/>
                  <a:gd name="connsiteX32" fmla="*/ 975594 w 1001093"/>
                  <a:gd name="connsiteY32" fmla="*/ 1224749 h 1427123"/>
                  <a:gd name="connsiteX33" fmla="*/ 910681 w 1001093"/>
                  <a:gd name="connsiteY33" fmla="*/ 1247659 h 1427123"/>
                  <a:gd name="connsiteX34" fmla="*/ 880134 w 1001093"/>
                  <a:gd name="connsiteY34" fmla="*/ 1282025 h 1427123"/>
                  <a:gd name="connsiteX35" fmla="*/ 872497 w 1001093"/>
                  <a:gd name="connsiteY35" fmla="*/ 1354574 h 1427123"/>
                  <a:gd name="connsiteX36" fmla="*/ 845769 w 1001093"/>
                  <a:gd name="connsiteY36" fmla="*/ 1358392 h 1427123"/>
                  <a:gd name="connsiteX37" fmla="*/ 784674 w 1001093"/>
                  <a:gd name="connsiteY37" fmla="*/ 1335482 h 1427123"/>
                  <a:gd name="connsiteX38" fmla="*/ 700670 w 1001093"/>
                  <a:gd name="connsiteY38" fmla="*/ 1308753 h 1427123"/>
                  <a:gd name="connsiteX39" fmla="*/ 715943 w 1001093"/>
                  <a:gd name="connsiteY39" fmla="*/ 1266751 h 1427123"/>
                  <a:gd name="connsiteX40" fmla="*/ 677759 w 1001093"/>
                  <a:gd name="connsiteY40" fmla="*/ 1232386 h 1427123"/>
                  <a:gd name="connsiteX41" fmla="*/ 643394 w 1001093"/>
                  <a:gd name="connsiteY41" fmla="*/ 1274388 h 1427123"/>
                  <a:gd name="connsiteX42" fmla="*/ 486840 w 1001093"/>
                  <a:gd name="connsiteY42" fmla="*/ 1320209 h 1427123"/>
                  <a:gd name="connsiteX43" fmla="*/ 429564 w 1001093"/>
                  <a:gd name="connsiteY43" fmla="*/ 1320209 h 1427123"/>
                  <a:gd name="connsiteX44" fmla="*/ 402835 w 1001093"/>
                  <a:gd name="connsiteY44" fmla="*/ 1396576 h 1427123"/>
                  <a:gd name="connsiteX45" fmla="*/ 368469 w 1001093"/>
                  <a:gd name="connsiteY45" fmla="*/ 1427123 h 1427123"/>
                  <a:gd name="connsiteX46" fmla="*/ 225109 w 1001093"/>
                  <a:gd name="connsiteY46" fmla="*/ 1402647 h 1427123"/>
                  <a:gd name="connsiteX47" fmla="*/ 17464 w 1001093"/>
                  <a:gd name="connsiteY47" fmla="*/ 581748 h 1427123"/>
                  <a:gd name="connsiteX0" fmla="*/ 0 w 775984"/>
                  <a:gd name="connsiteY0" fmla="*/ 32752 h 1427123"/>
                  <a:gd name="connsiteX1" fmla="*/ 4944 w 775984"/>
                  <a:gd name="connsiteY1" fmla="*/ 33411 h 1427123"/>
                  <a:gd name="connsiteX2" fmla="*/ 62220 w 775984"/>
                  <a:gd name="connsiteY2" fmla="*/ 0 h 1427123"/>
                  <a:gd name="connsiteX3" fmla="*/ 143360 w 775984"/>
                  <a:gd name="connsiteY3" fmla="*/ 57276 h 1427123"/>
                  <a:gd name="connsiteX4" fmla="*/ 224501 w 775984"/>
                  <a:gd name="connsiteY4" fmla="*/ 9547 h 1427123"/>
                  <a:gd name="connsiteX5" fmla="*/ 268982 w 775984"/>
                  <a:gd name="connsiteY5" fmla="*/ 24373 h 1427123"/>
                  <a:gd name="connsiteX6" fmla="*/ 265549 w 775984"/>
                  <a:gd name="connsiteY6" fmla="*/ 41048 h 1427123"/>
                  <a:gd name="connsiteX7" fmla="*/ 399193 w 775984"/>
                  <a:gd name="connsiteY7" fmla="*/ 44866 h 1427123"/>
                  <a:gd name="connsiteX8" fmla="*/ 406830 w 775984"/>
                  <a:gd name="connsiteY8" fmla="*/ 56321 h 1427123"/>
                  <a:gd name="connsiteX9" fmla="*/ 437377 w 775984"/>
                  <a:gd name="connsiteY9" fmla="*/ 44866 h 1427123"/>
                  <a:gd name="connsiteX10" fmla="*/ 475561 w 775984"/>
                  <a:gd name="connsiteY10" fmla="*/ 63958 h 1427123"/>
                  <a:gd name="connsiteX11" fmla="*/ 480961 w 775984"/>
                  <a:gd name="connsiteY11" fmla="*/ 60718 h 1427123"/>
                  <a:gd name="connsiteX12" fmla="*/ 487016 w 775984"/>
                  <a:gd name="connsiteY12" fmla="*/ 97051 h 1427123"/>
                  <a:gd name="connsiteX13" fmla="*/ 528382 w 775984"/>
                  <a:gd name="connsiteY13" fmla="*/ 141599 h 1427123"/>
                  <a:gd name="connsiteX14" fmla="*/ 557020 w 775984"/>
                  <a:gd name="connsiteY14" fmla="*/ 167055 h 1427123"/>
                  <a:gd name="connsiteX15" fmla="*/ 566566 w 775984"/>
                  <a:gd name="connsiteY15" fmla="*/ 195693 h 1427123"/>
                  <a:gd name="connsiteX16" fmla="*/ 522018 w 775984"/>
                  <a:gd name="connsiteY16" fmla="*/ 259333 h 1427123"/>
                  <a:gd name="connsiteX17" fmla="*/ 541110 w 775984"/>
                  <a:gd name="connsiteY17" fmla="*/ 310244 h 1427123"/>
                  <a:gd name="connsiteX18" fmla="*/ 515654 w 775984"/>
                  <a:gd name="connsiteY18" fmla="*/ 389794 h 1427123"/>
                  <a:gd name="connsiteX19" fmla="*/ 569748 w 775984"/>
                  <a:gd name="connsiteY19" fmla="*/ 494800 h 1427123"/>
                  <a:gd name="connsiteX20" fmla="*/ 646116 w 775984"/>
                  <a:gd name="connsiteY20" fmla="*/ 529802 h 1427123"/>
                  <a:gd name="connsiteX21" fmla="*/ 611114 w 775984"/>
                  <a:gd name="connsiteY21" fmla="*/ 701629 h 1427123"/>
                  <a:gd name="connsiteX22" fmla="*/ 658844 w 775984"/>
                  <a:gd name="connsiteY22" fmla="*/ 790725 h 1427123"/>
                  <a:gd name="connsiteX23" fmla="*/ 681118 w 775984"/>
                  <a:gd name="connsiteY23" fmla="*/ 797089 h 1427123"/>
                  <a:gd name="connsiteX24" fmla="*/ 662026 w 775984"/>
                  <a:gd name="connsiteY24" fmla="*/ 892549 h 1427123"/>
                  <a:gd name="connsiteX25" fmla="*/ 687482 w 775984"/>
                  <a:gd name="connsiteY25" fmla="*/ 946643 h 1427123"/>
                  <a:gd name="connsiteX26" fmla="*/ 712938 w 775984"/>
                  <a:gd name="connsiteY26" fmla="*/ 959371 h 1427123"/>
                  <a:gd name="connsiteX27" fmla="*/ 754303 w 775984"/>
                  <a:gd name="connsiteY27" fmla="*/ 1019829 h 1427123"/>
                  <a:gd name="connsiteX28" fmla="*/ 767031 w 775984"/>
                  <a:gd name="connsiteY28" fmla="*/ 1108924 h 1427123"/>
                  <a:gd name="connsiteX29" fmla="*/ 741575 w 775984"/>
                  <a:gd name="connsiteY29" fmla="*/ 1156654 h 1427123"/>
                  <a:gd name="connsiteX30" fmla="*/ 770213 w 775984"/>
                  <a:gd name="connsiteY30" fmla="*/ 1201202 h 1427123"/>
                  <a:gd name="connsiteX31" fmla="*/ 775984 w 775984"/>
                  <a:gd name="connsiteY31" fmla="*/ 1204350 h 1427123"/>
                  <a:gd name="connsiteX32" fmla="*/ 750485 w 775984"/>
                  <a:gd name="connsiteY32" fmla="*/ 1224749 h 1427123"/>
                  <a:gd name="connsiteX33" fmla="*/ 685572 w 775984"/>
                  <a:gd name="connsiteY33" fmla="*/ 1247659 h 1427123"/>
                  <a:gd name="connsiteX34" fmla="*/ 655025 w 775984"/>
                  <a:gd name="connsiteY34" fmla="*/ 1282025 h 1427123"/>
                  <a:gd name="connsiteX35" fmla="*/ 647388 w 775984"/>
                  <a:gd name="connsiteY35" fmla="*/ 1354574 h 1427123"/>
                  <a:gd name="connsiteX36" fmla="*/ 620660 w 775984"/>
                  <a:gd name="connsiteY36" fmla="*/ 1358392 h 1427123"/>
                  <a:gd name="connsiteX37" fmla="*/ 559565 w 775984"/>
                  <a:gd name="connsiteY37" fmla="*/ 1335482 h 1427123"/>
                  <a:gd name="connsiteX38" fmla="*/ 475561 w 775984"/>
                  <a:gd name="connsiteY38" fmla="*/ 1308753 h 1427123"/>
                  <a:gd name="connsiteX39" fmla="*/ 490834 w 775984"/>
                  <a:gd name="connsiteY39" fmla="*/ 1266751 h 1427123"/>
                  <a:gd name="connsiteX40" fmla="*/ 452650 w 775984"/>
                  <a:gd name="connsiteY40" fmla="*/ 1232386 h 1427123"/>
                  <a:gd name="connsiteX41" fmla="*/ 418285 w 775984"/>
                  <a:gd name="connsiteY41" fmla="*/ 1274388 h 1427123"/>
                  <a:gd name="connsiteX42" fmla="*/ 261731 w 775984"/>
                  <a:gd name="connsiteY42" fmla="*/ 1320209 h 1427123"/>
                  <a:gd name="connsiteX43" fmla="*/ 204455 w 775984"/>
                  <a:gd name="connsiteY43" fmla="*/ 1320209 h 1427123"/>
                  <a:gd name="connsiteX44" fmla="*/ 177726 w 775984"/>
                  <a:gd name="connsiteY44" fmla="*/ 1396576 h 1427123"/>
                  <a:gd name="connsiteX45" fmla="*/ 143360 w 775984"/>
                  <a:gd name="connsiteY45" fmla="*/ 1427123 h 1427123"/>
                  <a:gd name="connsiteX46" fmla="*/ 0 w 775984"/>
                  <a:gd name="connsiteY46" fmla="*/ 1402647 h 1427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775984" h="1427123">
                    <a:moveTo>
                      <a:pt x="0" y="32752"/>
                    </a:moveTo>
                    <a:lnTo>
                      <a:pt x="4944" y="33411"/>
                    </a:lnTo>
                    <a:lnTo>
                      <a:pt x="62220" y="0"/>
                    </a:lnTo>
                    <a:lnTo>
                      <a:pt x="143360" y="57276"/>
                    </a:lnTo>
                    <a:lnTo>
                      <a:pt x="224501" y="9547"/>
                    </a:lnTo>
                    <a:lnTo>
                      <a:pt x="268982" y="24373"/>
                    </a:lnTo>
                    <a:lnTo>
                      <a:pt x="265549" y="41048"/>
                    </a:lnTo>
                    <a:lnTo>
                      <a:pt x="399193" y="44866"/>
                    </a:lnTo>
                    <a:lnTo>
                      <a:pt x="406830" y="56321"/>
                    </a:lnTo>
                    <a:lnTo>
                      <a:pt x="437377" y="44866"/>
                    </a:lnTo>
                    <a:lnTo>
                      <a:pt x="475561" y="63958"/>
                    </a:lnTo>
                    <a:lnTo>
                      <a:pt x="480961" y="60718"/>
                    </a:lnTo>
                    <a:lnTo>
                      <a:pt x="487016" y="97051"/>
                    </a:lnTo>
                    <a:lnTo>
                      <a:pt x="528382" y="141599"/>
                    </a:lnTo>
                    <a:lnTo>
                      <a:pt x="557020" y="167055"/>
                    </a:lnTo>
                    <a:lnTo>
                      <a:pt x="566566" y="195693"/>
                    </a:lnTo>
                    <a:lnTo>
                      <a:pt x="522018" y="259333"/>
                    </a:lnTo>
                    <a:lnTo>
                      <a:pt x="541110" y="310244"/>
                    </a:lnTo>
                    <a:lnTo>
                      <a:pt x="515654" y="389794"/>
                    </a:lnTo>
                    <a:lnTo>
                      <a:pt x="569748" y="494800"/>
                    </a:lnTo>
                    <a:lnTo>
                      <a:pt x="646116" y="529802"/>
                    </a:lnTo>
                    <a:lnTo>
                      <a:pt x="611114" y="701629"/>
                    </a:lnTo>
                    <a:lnTo>
                      <a:pt x="658844" y="790725"/>
                    </a:lnTo>
                    <a:lnTo>
                      <a:pt x="681118" y="797089"/>
                    </a:lnTo>
                    <a:lnTo>
                      <a:pt x="662026" y="892549"/>
                    </a:lnTo>
                    <a:lnTo>
                      <a:pt x="687482" y="946643"/>
                    </a:lnTo>
                    <a:lnTo>
                      <a:pt x="712938" y="959371"/>
                    </a:lnTo>
                    <a:lnTo>
                      <a:pt x="754303" y="1019829"/>
                    </a:lnTo>
                    <a:lnTo>
                      <a:pt x="767031" y="1108924"/>
                    </a:lnTo>
                    <a:lnTo>
                      <a:pt x="741575" y="1156654"/>
                    </a:lnTo>
                    <a:lnTo>
                      <a:pt x="770213" y="1201202"/>
                    </a:lnTo>
                    <a:lnTo>
                      <a:pt x="775984" y="1204350"/>
                    </a:lnTo>
                    <a:lnTo>
                      <a:pt x="750485" y="1224749"/>
                    </a:lnTo>
                    <a:lnTo>
                      <a:pt x="685572" y="1247659"/>
                    </a:lnTo>
                    <a:lnTo>
                      <a:pt x="655025" y="1282025"/>
                    </a:lnTo>
                    <a:lnTo>
                      <a:pt x="647388" y="1354574"/>
                    </a:lnTo>
                    <a:lnTo>
                      <a:pt x="620660" y="1358392"/>
                    </a:lnTo>
                    <a:lnTo>
                      <a:pt x="559565" y="1335482"/>
                    </a:lnTo>
                    <a:lnTo>
                      <a:pt x="475561" y="1308753"/>
                    </a:lnTo>
                    <a:lnTo>
                      <a:pt x="490834" y="1266751"/>
                    </a:lnTo>
                    <a:lnTo>
                      <a:pt x="452650" y="1232386"/>
                    </a:lnTo>
                    <a:lnTo>
                      <a:pt x="418285" y="1274388"/>
                    </a:lnTo>
                    <a:lnTo>
                      <a:pt x="261731" y="1320209"/>
                    </a:lnTo>
                    <a:lnTo>
                      <a:pt x="204455" y="1320209"/>
                    </a:lnTo>
                    <a:lnTo>
                      <a:pt x="177726" y="1396576"/>
                    </a:lnTo>
                    <a:lnTo>
                      <a:pt x="143360" y="1427123"/>
                    </a:lnTo>
                    <a:lnTo>
                      <a:pt x="0" y="1402647"/>
                    </a:lnTo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685" name="グループ化 684">
              <a:extLst>
                <a:ext uri="{FF2B5EF4-FFF2-40B4-BE49-F238E27FC236}">
                  <a16:creationId xmlns:a16="http://schemas.microsoft.com/office/drawing/2014/main" id="{D4C632D5-F6D2-FA29-4BAD-D9542F4C3659}"/>
                </a:ext>
              </a:extLst>
            </p:cNvPr>
            <p:cNvGrpSpPr/>
            <p:nvPr/>
          </p:nvGrpSpPr>
          <p:grpSpPr>
            <a:xfrm>
              <a:off x="3712710" y="4196461"/>
              <a:ext cx="2502450" cy="1513307"/>
              <a:chOff x="1662231" y="1220705"/>
              <a:chExt cx="1024347" cy="619454"/>
            </a:xfrm>
          </p:grpSpPr>
          <p:sp>
            <p:nvSpPr>
              <p:cNvPr id="686" name="正方形/長方形 685">
                <a:extLst>
                  <a:ext uri="{FF2B5EF4-FFF2-40B4-BE49-F238E27FC236}">
                    <a16:creationId xmlns:a16="http://schemas.microsoft.com/office/drawing/2014/main" id="{4EED4AFD-DD2A-33D0-B8E3-A1C3E49CBE61}"/>
                  </a:ext>
                </a:extLst>
              </p:cNvPr>
              <p:cNvSpPr/>
              <p:nvPr/>
            </p:nvSpPr>
            <p:spPr>
              <a:xfrm>
                <a:off x="2555344" y="1472157"/>
                <a:ext cx="131234" cy="7559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兵庫</a:t>
                </a:r>
              </a:p>
            </p:txBody>
          </p:sp>
          <p:sp>
            <p:nvSpPr>
              <p:cNvPr id="687" name="正方形/長方形 686">
                <a:extLst>
                  <a:ext uri="{FF2B5EF4-FFF2-40B4-BE49-F238E27FC236}">
                    <a16:creationId xmlns:a16="http://schemas.microsoft.com/office/drawing/2014/main" id="{63A48DEE-0D49-7421-515C-BE96EB9F065E}"/>
                  </a:ext>
                </a:extLst>
              </p:cNvPr>
              <p:cNvSpPr/>
              <p:nvPr/>
            </p:nvSpPr>
            <p:spPr>
              <a:xfrm>
                <a:off x="2072235" y="1220705"/>
                <a:ext cx="215224" cy="125985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2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鳥取</a:t>
                </a:r>
              </a:p>
            </p:txBody>
          </p:sp>
          <p:sp>
            <p:nvSpPr>
              <p:cNvPr id="688" name="正方形/長方形 687">
                <a:extLst>
                  <a:ext uri="{FF2B5EF4-FFF2-40B4-BE49-F238E27FC236}">
                    <a16:creationId xmlns:a16="http://schemas.microsoft.com/office/drawing/2014/main" id="{1426254B-269D-BC04-730D-390C3E0B6012}"/>
                  </a:ext>
                </a:extLst>
              </p:cNvPr>
              <p:cNvSpPr/>
              <p:nvPr/>
            </p:nvSpPr>
            <p:spPr>
              <a:xfrm rot="20700000">
                <a:off x="1662231" y="1297261"/>
                <a:ext cx="131234" cy="7559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島根</a:t>
                </a:r>
              </a:p>
            </p:txBody>
          </p:sp>
          <p:sp>
            <p:nvSpPr>
              <p:cNvPr id="689" name="正方形/長方形 688">
                <a:extLst>
                  <a:ext uri="{FF2B5EF4-FFF2-40B4-BE49-F238E27FC236}">
                    <a16:creationId xmlns:a16="http://schemas.microsoft.com/office/drawing/2014/main" id="{3EB8DAEE-B598-B635-BBFC-68B280790FF7}"/>
                  </a:ext>
                </a:extLst>
              </p:cNvPr>
              <p:cNvSpPr/>
              <p:nvPr/>
            </p:nvSpPr>
            <p:spPr>
              <a:xfrm>
                <a:off x="2089119" y="1601879"/>
                <a:ext cx="131234" cy="7559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岡山</a:t>
                </a:r>
              </a:p>
            </p:txBody>
          </p:sp>
          <p:sp>
            <p:nvSpPr>
              <p:cNvPr id="690" name="正方形/長方形 689">
                <a:extLst>
                  <a:ext uri="{FF2B5EF4-FFF2-40B4-BE49-F238E27FC236}">
                    <a16:creationId xmlns:a16="http://schemas.microsoft.com/office/drawing/2014/main" id="{CBD84C42-95CE-69CA-EE92-007E5DFD5A82}"/>
                  </a:ext>
                </a:extLst>
              </p:cNvPr>
              <p:cNvSpPr/>
              <p:nvPr/>
            </p:nvSpPr>
            <p:spPr>
              <a:xfrm>
                <a:off x="1666500" y="1764568"/>
                <a:ext cx="131234" cy="7559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広島</a:t>
                </a:r>
              </a:p>
            </p:txBody>
          </p:sp>
        </p:grpSp>
      </p:grpSp>
      <p:grpSp>
        <p:nvGrpSpPr>
          <p:cNvPr id="708" name="グループ化 707">
            <a:extLst>
              <a:ext uri="{FF2B5EF4-FFF2-40B4-BE49-F238E27FC236}">
                <a16:creationId xmlns:a16="http://schemas.microsoft.com/office/drawing/2014/main" id="{3E0F5D28-A843-F297-D1D5-DA3530599652}"/>
              </a:ext>
            </a:extLst>
          </p:cNvPr>
          <p:cNvGrpSpPr/>
          <p:nvPr/>
        </p:nvGrpSpPr>
        <p:grpSpPr>
          <a:xfrm>
            <a:off x="6553200" y="3858675"/>
            <a:ext cx="2707091" cy="2579921"/>
            <a:chOff x="6553200" y="3858675"/>
            <a:chExt cx="2707091" cy="2579921"/>
          </a:xfrm>
        </p:grpSpPr>
        <p:grpSp>
          <p:nvGrpSpPr>
            <p:cNvPr id="691" name="グループ化 690">
              <a:extLst>
                <a:ext uri="{FF2B5EF4-FFF2-40B4-BE49-F238E27FC236}">
                  <a16:creationId xmlns:a16="http://schemas.microsoft.com/office/drawing/2014/main" id="{3912C268-0853-9E0E-A457-43728258DBFA}"/>
                </a:ext>
              </a:extLst>
            </p:cNvPr>
            <p:cNvGrpSpPr/>
            <p:nvPr/>
          </p:nvGrpSpPr>
          <p:grpSpPr>
            <a:xfrm>
              <a:off x="6553200" y="3858675"/>
              <a:ext cx="2707091" cy="2579921"/>
              <a:chOff x="670560" y="3858675"/>
              <a:chExt cx="2707091" cy="2579921"/>
            </a:xfrm>
          </p:grpSpPr>
          <p:sp>
            <p:nvSpPr>
              <p:cNvPr id="692" name="フリーフォーム: 図形 691">
                <a:extLst>
                  <a:ext uri="{FF2B5EF4-FFF2-40B4-BE49-F238E27FC236}">
                    <a16:creationId xmlns:a16="http://schemas.microsoft.com/office/drawing/2014/main" id="{25CD0E3B-ADB7-983A-9BBF-F19B811D0E1F}"/>
                  </a:ext>
                </a:extLst>
              </p:cNvPr>
              <p:cNvSpPr/>
              <p:nvPr/>
            </p:nvSpPr>
            <p:spPr>
              <a:xfrm>
                <a:off x="2656298" y="3858675"/>
                <a:ext cx="721353" cy="1759643"/>
              </a:xfrm>
              <a:custGeom>
                <a:avLst/>
                <a:gdLst>
                  <a:gd name="connsiteX0" fmla="*/ 407295 w 721353"/>
                  <a:gd name="connsiteY0" fmla="*/ 0 h 1759643"/>
                  <a:gd name="connsiteX1" fmla="*/ 448661 w 721353"/>
                  <a:gd name="connsiteY1" fmla="*/ 0 h 1759643"/>
                  <a:gd name="connsiteX2" fmla="*/ 467753 w 721353"/>
                  <a:gd name="connsiteY2" fmla="*/ 28638 h 1759643"/>
                  <a:gd name="connsiteX3" fmla="*/ 509119 w 721353"/>
                  <a:gd name="connsiteY3" fmla="*/ 15910 h 1759643"/>
                  <a:gd name="connsiteX4" fmla="*/ 560031 w 721353"/>
                  <a:gd name="connsiteY4" fmla="*/ 47730 h 1759643"/>
                  <a:gd name="connsiteX5" fmla="*/ 617307 w 721353"/>
                  <a:gd name="connsiteY5" fmla="*/ 22274 h 1759643"/>
                  <a:gd name="connsiteX6" fmla="*/ 674583 w 721353"/>
                  <a:gd name="connsiteY6" fmla="*/ 22274 h 1759643"/>
                  <a:gd name="connsiteX7" fmla="*/ 712767 w 721353"/>
                  <a:gd name="connsiteY7" fmla="*/ 0 h 1759643"/>
                  <a:gd name="connsiteX8" fmla="*/ 721353 w 721353"/>
                  <a:gd name="connsiteY8" fmla="*/ 0 h 1759643"/>
                  <a:gd name="connsiteX9" fmla="*/ 721353 w 721353"/>
                  <a:gd name="connsiteY9" fmla="*/ 1677207 h 1759643"/>
                  <a:gd name="connsiteX10" fmla="*/ 719131 w 721353"/>
                  <a:gd name="connsiteY10" fmla="*/ 1676911 h 1759643"/>
                  <a:gd name="connsiteX11" fmla="*/ 680947 w 721353"/>
                  <a:gd name="connsiteY11" fmla="*/ 1676911 h 1759643"/>
                  <a:gd name="connsiteX12" fmla="*/ 668219 w 721353"/>
                  <a:gd name="connsiteY12" fmla="*/ 1686457 h 1759643"/>
                  <a:gd name="connsiteX13" fmla="*/ 582305 w 721353"/>
                  <a:gd name="connsiteY13" fmla="*/ 1673729 h 1759643"/>
                  <a:gd name="connsiteX14" fmla="*/ 505937 w 721353"/>
                  <a:gd name="connsiteY14" fmla="*/ 1705549 h 1759643"/>
                  <a:gd name="connsiteX15" fmla="*/ 423205 w 721353"/>
                  <a:gd name="connsiteY15" fmla="*/ 1667365 h 1759643"/>
                  <a:gd name="connsiteX16" fmla="*/ 394568 w 721353"/>
                  <a:gd name="connsiteY16" fmla="*/ 1683275 h 1759643"/>
                  <a:gd name="connsiteX17" fmla="*/ 353202 w 721353"/>
                  <a:gd name="connsiteY17" fmla="*/ 1683275 h 1759643"/>
                  <a:gd name="connsiteX18" fmla="*/ 334110 w 721353"/>
                  <a:gd name="connsiteY18" fmla="*/ 1673729 h 1759643"/>
                  <a:gd name="connsiteX19" fmla="*/ 286380 w 721353"/>
                  <a:gd name="connsiteY19" fmla="*/ 1686457 h 1759643"/>
                  <a:gd name="connsiteX20" fmla="*/ 276834 w 721353"/>
                  <a:gd name="connsiteY20" fmla="*/ 1705549 h 1759643"/>
                  <a:gd name="connsiteX21" fmla="*/ 276834 w 721353"/>
                  <a:gd name="connsiteY21" fmla="*/ 1727823 h 1759643"/>
                  <a:gd name="connsiteX22" fmla="*/ 245014 w 721353"/>
                  <a:gd name="connsiteY22" fmla="*/ 1746915 h 1759643"/>
                  <a:gd name="connsiteX23" fmla="*/ 200466 w 721353"/>
                  <a:gd name="connsiteY23" fmla="*/ 1759643 h 1759643"/>
                  <a:gd name="connsiteX24" fmla="*/ 168646 w 721353"/>
                  <a:gd name="connsiteY24" fmla="*/ 1721459 h 1759643"/>
                  <a:gd name="connsiteX25" fmla="*/ 127280 w 721353"/>
                  <a:gd name="connsiteY25" fmla="*/ 1746915 h 1759643"/>
                  <a:gd name="connsiteX26" fmla="*/ 101824 w 721353"/>
                  <a:gd name="connsiteY26" fmla="*/ 1746915 h 1759643"/>
                  <a:gd name="connsiteX27" fmla="*/ 98642 w 721353"/>
                  <a:gd name="connsiteY27" fmla="*/ 1711913 h 1759643"/>
                  <a:gd name="connsiteX28" fmla="*/ 120916 w 721353"/>
                  <a:gd name="connsiteY28" fmla="*/ 1686457 h 1759643"/>
                  <a:gd name="connsiteX29" fmla="*/ 92278 w 721353"/>
                  <a:gd name="connsiteY29" fmla="*/ 1667365 h 1759643"/>
                  <a:gd name="connsiteX30" fmla="*/ 92278 w 721353"/>
                  <a:gd name="connsiteY30" fmla="*/ 1619635 h 1759643"/>
                  <a:gd name="connsiteX31" fmla="*/ 47730 w 721353"/>
                  <a:gd name="connsiteY31" fmla="*/ 1575087 h 1759643"/>
                  <a:gd name="connsiteX32" fmla="*/ 22274 w 721353"/>
                  <a:gd name="connsiteY32" fmla="*/ 1575087 h 1759643"/>
                  <a:gd name="connsiteX33" fmla="*/ 19092 w 721353"/>
                  <a:gd name="connsiteY33" fmla="*/ 1546449 h 1759643"/>
                  <a:gd name="connsiteX34" fmla="*/ 3182 w 721353"/>
                  <a:gd name="connsiteY34" fmla="*/ 1530539 h 1759643"/>
                  <a:gd name="connsiteX35" fmla="*/ 6364 w 721353"/>
                  <a:gd name="connsiteY35" fmla="*/ 1489173 h 1759643"/>
                  <a:gd name="connsiteX36" fmla="*/ 28638 w 721353"/>
                  <a:gd name="connsiteY36" fmla="*/ 1444625 h 1759643"/>
                  <a:gd name="connsiteX37" fmla="*/ 70004 w 721353"/>
                  <a:gd name="connsiteY37" fmla="*/ 1431897 h 1759643"/>
                  <a:gd name="connsiteX38" fmla="*/ 31820 w 721353"/>
                  <a:gd name="connsiteY38" fmla="*/ 1377803 h 1759643"/>
                  <a:gd name="connsiteX39" fmla="*/ 0 w 721353"/>
                  <a:gd name="connsiteY39" fmla="*/ 1371439 h 1759643"/>
                  <a:gd name="connsiteX40" fmla="*/ 25456 w 721353"/>
                  <a:gd name="connsiteY40" fmla="*/ 1330073 h 1759643"/>
                  <a:gd name="connsiteX41" fmla="*/ 25456 w 721353"/>
                  <a:gd name="connsiteY41" fmla="*/ 1285526 h 1759643"/>
                  <a:gd name="connsiteX42" fmla="*/ 50912 w 721353"/>
                  <a:gd name="connsiteY42" fmla="*/ 1260070 h 1759643"/>
                  <a:gd name="connsiteX43" fmla="*/ 19092 w 721353"/>
                  <a:gd name="connsiteY43" fmla="*/ 1247342 h 1759643"/>
                  <a:gd name="connsiteX44" fmla="*/ 22274 w 721353"/>
                  <a:gd name="connsiteY44" fmla="*/ 1225068 h 1759643"/>
                  <a:gd name="connsiteX45" fmla="*/ 38184 w 721353"/>
                  <a:gd name="connsiteY45" fmla="*/ 1193248 h 1759643"/>
                  <a:gd name="connsiteX46" fmla="*/ 89096 w 721353"/>
                  <a:gd name="connsiteY46" fmla="*/ 1170974 h 1759643"/>
                  <a:gd name="connsiteX47" fmla="*/ 101824 w 721353"/>
                  <a:gd name="connsiteY47" fmla="*/ 1120062 h 1759643"/>
                  <a:gd name="connsiteX48" fmla="*/ 120916 w 721353"/>
                  <a:gd name="connsiteY48" fmla="*/ 1081878 h 1759643"/>
                  <a:gd name="connsiteX49" fmla="*/ 149554 w 721353"/>
                  <a:gd name="connsiteY49" fmla="*/ 1072332 h 1759643"/>
                  <a:gd name="connsiteX50" fmla="*/ 168646 w 721353"/>
                  <a:gd name="connsiteY50" fmla="*/ 1011874 h 1759643"/>
                  <a:gd name="connsiteX51" fmla="*/ 168646 w 721353"/>
                  <a:gd name="connsiteY51" fmla="*/ 983236 h 1759643"/>
                  <a:gd name="connsiteX52" fmla="*/ 203648 w 721353"/>
                  <a:gd name="connsiteY52" fmla="*/ 957780 h 1759643"/>
                  <a:gd name="connsiteX53" fmla="*/ 238650 w 721353"/>
                  <a:gd name="connsiteY53" fmla="*/ 973690 h 1759643"/>
                  <a:gd name="connsiteX54" fmla="*/ 238650 w 721353"/>
                  <a:gd name="connsiteY54" fmla="*/ 951416 h 1759643"/>
                  <a:gd name="connsiteX55" fmla="*/ 232286 w 721353"/>
                  <a:gd name="connsiteY55" fmla="*/ 935506 h 1759643"/>
                  <a:gd name="connsiteX56" fmla="*/ 235468 w 721353"/>
                  <a:gd name="connsiteY56" fmla="*/ 916414 h 1759643"/>
                  <a:gd name="connsiteX57" fmla="*/ 200466 w 721353"/>
                  <a:gd name="connsiteY57" fmla="*/ 890958 h 1759643"/>
                  <a:gd name="connsiteX58" fmla="*/ 187738 w 721353"/>
                  <a:gd name="connsiteY58" fmla="*/ 849592 h 1759643"/>
                  <a:gd name="connsiteX59" fmla="*/ 235468 w 721353"/>
                  <a:gd name="connsiteY59" fmla="*/ 808227 h 1759643"/>
                  <a:gd name="connsiteX60" fmla="*/ 283198 w 721353"/>
                  <a:gd name="connsiteY60" fmla="*/ 820955 h 1759643"/>
                  <a:gd name="connsiteX61" fmla="*/ 327746 w 721353"/>
                  <a:gd name="connsiteY61" fmla="*/ 795499 h 1759643"/>
                  <a:gd name="connsiteX62" fmla="*/ 394568 w 721353"/>
                  <a:gd name="connsiteY62" fmla="*/ 735041 h 1759643"/>
                  <a:gd name="connsiteX63" fmla="*/ 400931 w 721353"/>
                  <a:gd name="connsiteY63" fmla="*/ 671401 h 1759643"/>
                  <a:gd name="connsiteX64" fmla="*/ 375476 w 721353"/>
                  <a:gd name="connsiteY64" fmla="*/ 655491 h 1759643"/>
                  <a:gd name="connsiteX65" fmla="*/ 394568 w 721353"/>
                  <a:gd name="connsiteY65" fmla="*/ 582305 h 1759643"/>
                  <a:gd name="connsiteX66" fmla="*/ 340474 w 721353"/>
                  <a:gd name="connsiteY66" fmla="*/ 550485 h 1759643"/>
                  <a:gd name="connsiteX67" fmla="*/ 343656 w 721353"/>
                  <a:gd name="connsiteY67" fmla="*/ 458207 h 1759643"/>
                  <a:gd name="connsiteX68" fmla="*/ 289562 w 721353"/>
                  <a:gd name="connsiteY68" fmla="*/ 426387 h 1759643"/>
                  <a:gd name="connsiteX69" fmla="*/ 267288 w 721353"/>
                  <a:gd name="connsiteY69" fmla="*/ 305472 h 1759643"/>
                  <a:gd name="connsiteX70" fmla="*/ 232286 w 721353"/>
                  <a:gd name="connsiteY70" fmla="*/ 286380 h 1759643"/>
                  <a:gd name="connsiteX71" fmla="*/ 264106 w 721353"/>
                  <a:gd name="connsiteY71" fmla="*/ 254560 h 1759643"/>
                  <a:gd name="connsiteX72" fmla="*/ 260924 w 721353"/>
                  <a:gd name="connsiteY72" fmla="*/ 197284 h 1759643"/>
                  <a:gd name="connsiteX73" fmla="*/ 229104 w 721353"/>
                  <a:gd name="connsiteY73" fmla="*/ 187738 h 1759643"/>
                  <a:gd name="connsiteX74" fmla="*/ 235468 w 721353"/>
                  <a:gd name="connsiteY74" fmla="*/ 149554 h 1759643"/>
                  <a:gd name="connsiteX75" fmla="*/ 184556 w 721353"/>
                  <a:gd name="connsiteY75" fmla="*/ 105006 h 1759643"/>
                  <a:gd name="connsiteX76" fmla="*/ 241832 w 721353"/>
                  <a:gd name="connsiteY76" fmla="*/ 85914 h 1759643"/>
                  <a:gd name="connsiteX77" fmla="*/ 311836 w 721353"/>
                  <a:gd name="connsiteY77" fmla="*/ 70004 h 1759643"/>
                  <a:gd name="connsiteX0" fmla="*/ 407295 w 1534702"/>
                  <a:gd name="connsiteY0" fmla="*/ 0 h 1759643"/>
                  <a:gd name="connsiteX1" fmla="*/ 448661 w 1534702"/>
                  <a:gd name="connsiteY1" fmla="*/ 0 h 1759643"/>
                  <a:gd name="connsiteX2" fmla="*/ 467753 w 1534702"/>
                  <a:gd name="connsiteY2" fmla="*/ 28638 h 1759643"/>
                  <a:gd name="connsiteX3" fmla="*/ 509119 w 1534702"/>
                  <a:gd name="connsiteY3" fmla="*/ 15910 h 1759643"/>
                  <a:gd name="connsiteX4" fmla="*/ 560031 w 1534702"/>
                  <a:gd name="connsiteY4" fmla="*/ 47730 h 1759643"/>
                  <a:gd name="connsiteX5" fmla="*/ 617307 w 1534702"/>
                  <a:gd name="connsiteY5" fmla="*/ 22274 h 1759643"/>
                  <a:gd name="connsiteX6" fmla="*/ 674583 w 1534702"/>
                  <a:gd name="connsiteY6" fmla="*/ 22274 h 1759643"/>
                  <a:gd name="connsiteX7" fmla="*/ 712767 w 1534702"/>
                  <a:gd name="connsiteY7" fmla="*/ 0 h 1759643"/>
                  <a:gd name="connsiteX8" fmla="*/ 721353 w 1534702"/>
                  <a:gd name="connsiteY8" fmla="*/ 0 h 1759643"/>
                  <a:gd name="connsiteX9" fmla="*/ 1534702 w 1534702"/>
                  <a:gd name="connsiteY9" fmla="*/ 198975 h 1759643"/>
                  <a:gd name="connsiteX10" fmla="*/ 721353 w 1534702"/>
                  <a:gd name="connsiteY10" fmla="*/ 1677207 h 1759643"/>
                  <a:gd name="connsiteX11" fmla="*/ 719131 w 1534702"/>
                  <a:gd name="connsiteY11" fmla="*/ 1676911 h 1759643"/>
                  <a:gd name="connsiteX12" fmla="*/ 680947 w 1534702"/>
                  <a:gd name="connsiteY12" fmla="*/ 1676911 h 1759643"/>
                  <a:gd name="connsiteX13" fmla="*/ 668219 w 1534702"/>
                  <a:gd name="connsiteY13" fmla="*/ 1686457 h 1759643"/>
                  <a:gd name="connsiteX14" fmla="*/ 582305 w 1534702"/>
                  <a:gd name="connsiteY14" fmla="*/ 1673729 h 1759643"/>
                  <a:gd name="connsiteX15" fmla="*/ 505937 w 1534702"/>
                  <a:gd name="connsiteY15" fmla="*/ 1705549 h 1759643"/>
                  <a:gd name="connsiteX16" fmla="*/ 423205 w 1534702"/>
                  <a:gd name="connsiteY16" fmla="*/ 1667365 h 1759643"/>
                  <a:gd name="connsiteX17" fmla="*/ 394568 w 1534702"/>
                  <a:gd name="connsiteY17" fmla="*/ 1683275 h 1759643"/>
                  <a:gd name="connsiteX18" fmla="*/ 353202 w 1534702"/>
                  <a:gd name="connsiteY18" fmla="*/ 1683275 h 1759643"/>
                  <a:gd name="connsiteX19" fmla="*/ 334110 w 1534702"/>
                  <a:gd name="connsiteY19" fmla="*/ 1673729 h 1759643"/>
                  <a:gd name="connsiteX20" fmla="*/ 286380 w 1534702"/>
                  <a:gd name="connsiteY20" fmla="*/ 1686457 h 1759643"/>
                  <a:gd name="connsiteX21" fmla="*/ 276834 w 1534702"/>
                  <a:gd name="connsiteY21" fmla="*/ 1705549 h 1759643"/>
                  <a:gd name="connsiteX22" fmla="*/ 276834 w 1534702"/>
                  <a:gd name="connsiteY22" fmla="*/ 1727823 h 1759643"/>
                  <a:gd name="connsiteX23" fmla="*/ 245014 w 1534702"/>
                  <a:gd name="connsiteY23" fmla="*/ 1746915 h 1759643"/>
                  <a:gd name="connsiteX24" fmla="*/ 200466 w 1534702"/>
                  <a:gd name="connsiteY24" fmla="*/ 1759643 h 1759643"/>
                  <a:gd name="connsiteX25" fmla="*/ 168646 w 1534702"/>
                  <a:gd name="connsiteY25" fmla="*/ 1721459 h 1759643"/>
                  <a:gd name="connsiteX26" fmla="*/ 127280 w 1534702"/>
                  <a:gd name="connsiteY26" fmla="*/ 1746915 h 1759643"/>
                  <a:gd name="connsiteX27" fmla="*/ 101824 w 1534702"/>
                  <a:gd name="connsiteY27" fmla="*/ 1746915 h 1759643"/>
                  <a:gd name="connsiteX28" fmla="*/ 98642 w 1534702"/>
                  <a:gd name="connsiteY28" fmla="*/ 1711913 h 1759643"/>
                  <a:gd name="connsiteX29" fmla="*/ 120916 w 1534702"/>
                  <a:gd name="connsiteY29" fmla="*/ 1686457 h 1759643"/>
                  <a:gd name="connsiteX30" fmla="*/ 92278 w 1534702"/>
                  <a:gd name="connsiteY30" fmla="*/ 1667365 h 1759643"/>
                  <a:gd name="connsiteX31" fmla="*/ 92278 w 1534702"/>
                  <a:gd name="connsiteY31" fmla="*/ 1619635 h 1759643"/>
                  <a:gd name="connsiteX32" fmla="*/ 47730 w 1534702"/>
                  <a:gd name="connsiteY32" fmla="*/ 1575087 h 1759643"/>
                  <a:gd name="connsiteX33" fmla="*/ 22274 w 1534702"/>
                  <a:gd name="connsiteY33" fmla="*/ 1575087 h 1759643"/>
                  <a:gd name="connsiteX34" fmla="*/ 19092 w 1534702"/>
                  <a:gd name="connsiteY34" fmla="*/ 1546449 h 1759643"/>
                  <a:gd name="connsiteX35" fmla="*/ 3182 w 1534702"/>
                  <a:gd name="connsiteY35" fmla="*/ 1530539 h 1759643"/>
                  <a:gd name="connsiteX36" fmla="*/ 6364 w 1534702"/>
                  <a:gd name="connsiteY36" fmla="*/ 1489173 h 1759643"/>
                  <a:gd name="connsiteX37" fmla="*/ 28638 w 1534702"/>
                  <a:gd name="connsiteY37" fmla="*/ 1444625 h 1759643"/>
                  <a:gd name="connsiteX38" fmla="*/ 70004 w 1534702"/>
                  <a:gd name="connsiteY38" fmla="*/ 1431897 h 1759643"/>
                  <a:gd name="connsiteX39" fmla="*/ 31820 w 1534702"/>
                  <a:gd name="connsiteY39" fmla="*/ 1377803 h 1759643"/>
                  <a:gd name="connsiteX40" fmla="*/ 0 w 1534702"/>
                  <a:gd name="connsiteY40" fmla="*/ 1371439 h 1759643"/>
                  <a:gd name="connsiteX41" fmla="*/ 25456 w 1534702"/>
                  <a:gd name="connsiteY41" fmla="*/ 1330073 h 1759643"/>
                  <a:gd name="connsiteX42" fmla="*/ 25456 w 1534702"/>
                  <a:gd name="connsiteY42" fmla="*/ 1285526 h 1759643"/>
                  <a:gd name="connsiteX43" fmla="*/ 50912 w 1534702"/>
                  <a:gd name="connsiteY43" fmla="*/ 1260070 h 1759643"/>
                  <a:gd name="connsiteX44" fmla="*/ 19092 w 1534702"/>
                  <a:gd name="connsiteY44" fmla="*/ 1247342 h 1759643"/>
                  <a:gd name="connsiteX45" fmla="*/ 22274 w 1534702"/>
                  <a:gd name="connsiteY45" fmla="*/ 1225068 h 1759643"/>
                  <a:gd name="connsiteX46" fmla="*/ 38184 w 1534702"/>
                  <a:gd name="connsiteY46" fmla="*/ 1193248 h 1759643"/>
                  <a:gd name="connsiteX47" fmla="*/ 89096 w 1534702"/>
                  <a:gd name="connsiteY47" fmla="*/ 1170974 h 1759643"/>
                  <a:gd name="connsiteX48" fmla="*/ 101824 w 1534702"/>
                  <a:gd name="connsiteY48" fmla="*/ 1120062 h 1759643"/>
                  <a:gd name="connsiteX49" fmla="*/ 120916 w 1534702"/>
                  <a:gd name="connsiteY49" fmla="*/ 1081878 h 1759643"/>
                  <a:gd name="connsiteX50" fmla="*/ 149554 w 1534702"/>
                  <a:gd name="connsiteY50" fmla="*/ 1072332 h 1759643"/>
                  <a:gd name="connsiteX51" fmla="*/ 168646 w 1534702"/>
                  <a:gd name="connsiteY51" fmla="*/ 1011874 h 1759643"/>
                  <a:gd name="connsiteX52" fmla="*/ 168646 w 1534702"/>
                  <a:gd name="connsiteY52" fmla="*/ 983236 h 1759643"/>
                  <a:gd name="connsiteX53" fmla="*/ 203648 w 1534702"/>
                  <a:gd name="connsiteY53" fmla="*/ 957780 h 1759643"/>
                  <a:gd name="connsiteX54" fmla="*/ 238650 w 1534702"/>
                  <a:gd name="connsiteY54" fmla="*/ 973690 h 1759643"/>
                  <a:gd name="connsiteX55" fmla="*/ 238650 w 1534702"/>
                  <a:gd name="connsiteY55" fmla="*/ 951416 h 1759643"/>
                  <a:gd name="connsiteX56" fmla="*/ 232286 w 1534702"/>
                  <a:gd name="connsiteY56" fmla="*/ 935506 h 1759643"/>
                  <a:gd name="connsiteX57" fmla="*/ 235468 w 1534702"/>
                  <a:gd name="connsiteY57" fmla="*/ 916414 h 1759643"/>
                  <a:gd name="connsiteX58" fmla="*/ 200466 w 1534702"/>
                  <a:gd name="connsiteY58" fmla="*/ 890958 h 1759643"/>
                  <a:gd name="connsiteX59" fmla="*/ 187738 w 1534702"/>
                  <a:gd name="connsiteY59" fmla="*/ 849592 h 1759643"/>
                  <a:gd name="connsiteX60" fmla="*/ 235468 w 1534702"/>
                  <a:gd name="connsiteY60" fmla="*/ 808227 h 1759643"/>
                  <a:gd name="connsiteX61" fmla="*/ 283198 w 1534702"/>
                  <a:gd name="connsiteY61" fmla="*/ 820955 h 1759643"/>
                  <a:gd name="connsiteX62" fmla="*/ 327746 w 1534702"/>
                  <a:gd name="connsiteY62" fmla="*/ 795499 h 1759643"/>
                  <a:gd name="connsiteX63" fmla="*/ 394568 w 1534702"/>
                  <a:gd name="connsiteY63" fmla="*/ 735041 h 1759643"/>
                  <a:gd name="connsiteX64" fmla="*/ 400931 w 1534702"/>
                  <a:gd name="connsiteY64" fmla="*/ 671401 h 1759643"/>
                  <a:gd name="connsiteX65" fmla="*/ 375476 w 1534702"/>
                  <a:gd name="connsiteY65" fmla="*/ 655491 h 1759643"/>
                  <a:gd name="connsiteX66" fmla="*/ 394568 w 1534702"/>
                  <a:gd name="connsiteY66" fmla="*/ 582305 h 1759643"/>
                  <a:gd name="connsiteX67" fmla="*/ 340474 w 1534702"/>
                  <a:gd name="connsiteY67" fmla="*/ 550485 h 1759643"/>
                  <a:gd name="connsiteX68" fmla="*/ 343656 w 1534702"/>
                  <a:gd name="connsiteY68" fmla="*/ 458207 h 1759643"/>
                  <a:gd name="connsiteX69" fmla="*/ 289562 w 1534702"/>
                  <a:gd name="connsiteY69" fmla="*/ 426387 h 1759643"/>
                  <a:gd name="connsiteX70" fmla="*/ 267288 w 1534702"/>
                  <a:gd name="connsiteY70" fmla="*/ 305472 h 1759643"/>
                  <a:gd name="connsiteX71" fmla="*/ 232286 w 1534702"/>
                  <a:gd name="connsiteY71" fmla="*/ 286380 h 1759643"/>
                  <a:gd name="connsiteX72" fmla="*/ 264106 w 1534702"/>
                  <a:gd name="connsiteY72" fmla="*/ 254560 h 1759643"/>
                  <a:gd name="connsiteX73" fmla="*/ 260924 w 1534702"/>
                  <a:gd name="connsiteY73" fmla="*/ 197284 h 1759643"/>
                  <a:gd name="connsiteX74" fmla="*/ 229104 w 1534702"/>
                  <a:gd name="connsiteY74" fmla="*/ 187738 h 1759643"/>
                  <a:gd name="connsiteX75" fmla="*/ 235468 w 1534702"/>
                  <a:gd name="connsiteY75" fmla="*/ 149554 h 1759643"/>
                  <a:gd name="connsiteX76" fmla="*/ 184556 w 1534702"/>
                  <a:gd name="connsiteY76" fmla="*/ 105006 h 1759643"/>
                  <a:gd name="connsiteX77" fmla="*/ 241832 w 1534702"/>
                  <a:gd name="connsiteY77" fmla="*/ 85914 h 1759643"/>
                  <a:gd name="connsiteX78" fmla="*/ 311836 w 1534702"/>
                  <a:gd name="connsiteY78" fmla="*/ 70004 h 1759643"/>
                  <a:gd name="connsiteX79" fmla="*/ 407295 w 1534702"/>
                  <a:gd name="connsiteY79" fmla="*/ 0 h 1759643"/>
                  <a:gd name="connsiteX0" fmla="*/ 1534702 w 1626142"/>
                  <a:gd name="connsiteY0" fmla="*/ 198975 h 1759643"/>
                  <a:gd name="connsiteX1" fmla="*/ 721353 w 1626142"/>
                  <a:gd name="connsiteY1" fmla="*/ 1677207 h 1759643"/>
                  <a:gd name="connsiteX2" fmla="*/ 719131 w 1626142"/>
                  <a:gd name="connsiteY2" fmla="*/ 1676911 h 1759643"/>
                  <a:gd name="connsiteX3" fmla="*/ 680947 w 1626142"/>
                  <a:gd name="connsiteY3" fmla="*/ 1676911 h 1759643"/>
                  <a:gd name="connsiteX4" fmla="*/ 668219 w 1626142"/>
                  <a:gd name="connsiteY4" fmla="*/ 1686457 h 1759643"/>
                  <a:gd name="connsiteX5" fmla="*/ 582305 w 1626142"/>
                  <a:gd name="connsiteY5" fmla="*/ 1673729 h 1759643"/>
                  <a:gd name="connsiteX6" fmla="*/ 505937 w 1626142"/>
                  <a:gd name="connsiteY6" fmla="*/ 1705549 h 1759643"/>
                  <a:gd name="connsiteX7" fmla="*/ 423205 w 1626142"/>
                  <a:gd name="connsiteY7" fmla="*/ 1667365 h 1759643"/>
                  <a:gd name="connsiteX8" fmla="*/ 394568 w 1626142"/>
                  <a:gd name="connsiteY8" fmla="*/ 1683275 h 1759643"/>
                  <a:gd name="connsiteX9" fmla="*/ 353202 w 1626142"/>
                  <a:gd name="connsiteY9" fmla="*/ 1683275 h 1759643"/>
                  <a:gd name="connsiteX10" fmla="*/ 334110 w 1626142"/>
                  <a:gd name="connsiteY10" fmla="*/ 1673729 h 1759643"/>
                  <a:gd name="connsiteX11" fmla="*/ 286380 w 1626142"/>
                  <a:gd name="connsiteY11" fmla="*/ 1686457 h 1759643"/>
                  <a:gd name="connsiteX12" fmla="*/ 276834 w 1626142"/>
                  <a:gd name="connsiteY12" fmla="*/ 1705549 h 1759643"/>
                  <a:gd name="connsiteX13" fmla="*/ 276834 w 1626142"/>
                  <a:gd name="connsiteY13" fmla="*/ 1727823 h 1759643"/>
                  <a:gd name="connsiteX14" fmla="*/ 245014 w 1626142"/>
                  <a:gd name="connsiteY14" fmla="*/ 1746915 h 1759643"/>
                  <a:gd name="connsiteX15" fmla="*/ 200466 w 1626142"/>
                  <a:gd name="connsiteY15" fmla="*/ 1759643 h 1759643"/>
                  <a:gd name="connsiteX16" fmla="*/ 168646 w 1626142"/>
                  <a:gd name="connsiteY16" fmla="*/ 1721459 h 1759643"/>
                  <a:gd name="connsiteX17" fmla="*/ 127280 w 1626142"/>
                  <a:gd name="connsiteY17" fmla="*/ 1746915 h 1759643"/>
                  <a:gd name="connsiteX18" fmla="*/ 101824 w 1626142"/>
                  <a:gd name="connsiteY18" fmla="*/ 1746915 h 1759643"/>
                  <a:gd name="connsiteX19" fmla="*/ 98642 w 1626142"/>
                  <a:gd name="connsiteY19" fmla="*/ 1711913 h 1759643"/>
                  <a:gd name="connsiteX20" fmla="*/ 120916 w 1626142"/>
                  <a:gd name="connsiteY20" fmla="*/ 1686457 h 1759643"/>
                  <a:gd name="connsiteX21" fmla="*/ 92278 w 1626142"/>
                  <a:gd name="connsiteY21" fmla="*/ 1667365 h 1759643"/>
                  <a:gd name="connsiteX22" fmla="*/ 92278 w 1626142"/>
                  <a:gd name="connsiteY22" fmla="*/ 1619635 h 1759643"/>
                  <a:gd name="connsiteX23" fmla="*/ 47730 w 1626142"/>
                  <a:gd name="connsiteY23" fmla="*/ 1575087 h 1759643"/>
                  <a:gd name="connsiteX24" fmla="*/ 22274 w 1626142"/>
                  <a:gd name="connsiteY24" fmla="*/ 1575087 h 1759643"/>
                  <a:gd name="connsiteX25" fmla="*/ 19092 w 1626142"/>
                  <a:gd name="connsiteY25" fmla="*/ 1546449 h 1759643"/>
                  <a:gd name="connsiteX26" fmla="*/ 3182 w 1626142"/>
                  <a:gd name="connsiteY26" fmla="*/ 1530539 h 1759643"/>
                  <a:gd name="connsiteX27" fmla="*/ 6364 w 1626142"/>
                  <a:gd name="connsiteY27" fmla="*/ 1489173 h 1759643"/>
                  <a:gd name="connsiteX28" fmla="*/ 28638 w 1626142"/>
                  <a:gd name="connsiteY28" fmla="*/ 1444625 h 1759643"/>
                  <a:gd name="connsiteX29" fmla="*/ 70004 w 1626142"/>
                  <a:gd name="connsiteY29" fmla="*/ 1431897 h 1759643"/>
                  <a:gd name="connsiteX30" fmla="*/ 31820 w 1626142"/>
                  <a:gd name="connsiteY30" fmla="*/ 1377803 h 1759643"/>
                  <a:gd name="connsiteX31" fmla="*/ 0 w 1626142"/>
                  <a:gd name="connsiteY31" fmla="*/ 1371439 h 1759643"/>
                  <a:gd name="connsiteX32" fmla="*/ 25456 w 1626142"/>
                  <a:gd name="connsiteY32" fmla="*/ 1330073 h 1759643"/>
                  <a:gd name="connsiteX33" fmla="*/ 25456 w 1626142"/>
                  <a:gd name="connsiteY33" fmla="*/ 1285526 h 1759643"/>
                  <a:gd name="connsiteX34" fmla="*/ 50912 w 1626142"/>
                  <a:gd name="connsiteY34" fmla="*/ 1260070 h 1759643"/>
                  <a:gd name="connsiteX35" fmla="*/ 19092 w 1626142"/>
                  <a:gd name="connsiteY35" fmla="*/ 1247342 h 1759643"/>
                  <a:gd name="connsiteX36" fmla="*/ 22274 w 1626142"/>
                  <a:gd name="connsiteY36" fmla="*/ 1225068 h 1759643"/>
                  <a:gd name="connsiteX37" fmla="*/ 38184 w 1626142"/>
                  <a:gd name="connsiteY37" fmla="*/ 1193248 h 1759643"/>
                  <a:gd name="connsiteX38" fmla="*/ 89096 w 1626142"/>
                  <a:gd name="connsiteY38" fmla="*/ 1170974 h 1759643"/>
                  <a:gd name="connsiteX39" fmla="*/ 101824 w 1626142"/>
                  <a:gd name="connsiteY39" fmla="*/ 1120062 h 1759643"/>
                  <a:gd name="connsiteX40" fmla="*/ 120916 w 1626142"/>
                  <a:gd name="connsiteY40" fmla="*/ 1081878 h 1759643"/>
                  <a:gd name="connsiteX41" fmla="*/ 149554 w 1626142"/>
                  <a:gd name="connsiteY41" fmla="*/ 1072332 h 1759643"/>
                  <a:gd name="connsiteX42" fmla="*/ 168646 w 1626142"/>
                  <a:gd name="connsiteY42" fmla="*/ 1011874 h 1759643"/>
                  <a:gd name="connsiteX43" fmla="*/ 168646 w 1626142"/>
                  <a:gd name="connsiteY43" fmla="*/ 983236 h 1759643"/>
                  <a:gd name="connsiteX44" fmla="*/ 203648 w 1626142"/>
                  <a:gd name="connsiteY44" fmla="*/ 957780 h 1759643"/>
                  <a:gd name="connsiteX45" fmla="*/ 238650 w 1626142"/>
                  <a:gd name="connsiteY45" fmla="*/ 973690 h 1759643"/>
                  <a:gd name="connsiteX46" fmla="*/ 238650 w 1626142"/>
                  <a:gd name="connsiteY46" fmla="*/ 951416 h 1759643"/>
                  <a:gd name="connsiteX47" fmla="*/ 232286 w 1626142"/>
                  <a:gd name="connsiteY47" fmla="*/ 935506 h 1759643"/>
                  <a:gd name="connsiteX48" fmla="*/ 235468 w 1626142"/>
                  <a:gd name="connsiteY48" fmla="*/ 916414 h 1759643"/>
                  <a:gd name="connsiteX49" fmla="*/ 200466 w 1626142"/>
                  <a:gd name="connsiteY49" fmla="*/ 890958 h 1759643"/>
                  <a:gd name="connsiteX50" fmla="*/ 187738 w 1626142"/>
                  <a:gd name="connsiteY50" fmla="*/ 849592 h 1759643"/>
                  <a:gd name="connsiteX51" fmla="*/ 235468 w 1626142"/>
                  <a:gd name="connsiteY51" fmla="*/ 808227 h 1759643"/>
                  <a:gd name="connsiteX52" fmla="*/ 283198 w 1626142"/>
                  <a:gd name="connsiteY52" fmla="*/ 820955 h 1759643"/>
                  <a:gd name="connsiteX53" fmla="*/ 327746 w 1626142"/>
                  <a:gd name="connsiteY53" fmla="*/ 795499 h 1759643"/>
                  <a:gd name="connsiteX54" fmla="*/ 394568 w 1626142"/>
                  <a:gd name="connsiteY54" fmla="*/ 735041 h 1759643"/>
                  <a:gd name="connsiteX55" fmla="*/ 400931 w 1626142"/>
                  <a:gd name="connsiteY55" fmla="*/ 671401 h 1759643"/>
                  <a:gd name="connsiteX56" fmla="*/ 375476 w 1626142"/>
                  <a:gd name="connsiteY56" fmla="*/ 655491 h 1759643"/>
                  <a:gd name="connsiteX57" fmla="*/ 394568 w 1626142"/>
                  <a:gd name="connsiteY57" fmla="*/ 582305 h 1759643"/>
                  <a:gd name="connsiteX58" fmla="*/ 340474 w 1626142"/>
                  <a:gd name="connsiteY58" fmla="*/ 550485 h 1759643"/>
                  <a:gd name="connsiteX59" fmla="*/ 343656 w 1626142"/>
                  <a:gd name="connsiteY59" fmla="*/ 458207 h 1759643"/>
                  <a:gd name="connsiteX60" fmla="*/ 289562 w 1626142"/>
                  <a:gd name="connsiteY60" fmla="*/ 426387 h 1759643"/>
                  <a:gd name="connsiteX61" fmla="*/ 267288 w 1626142"/>
                  <a:gd name="connsiteY61" fmla="*/ 305472 h 1759643"/>
                  <a:gd name="connsiteX62" fmla="*/ 232286 w 1626142"/>
                  <a:gd name="connsiteY62" fmla="*/ 286380 h 1759643"/>
                  <a:gd name="connsiteX63" fmla="*/ 264106 w 1626142"/>
                  <a:gd name="connsiteY63" fmla="*/ 254560 h 1759643"/>
                  <a:gd name="connsiteX64" fmla="*/ 260924 w 1626142"/>
                  <a:gd name="connsiteY64" fmla="*/ 197284 h 1759643"/>
                  <a:gd name="connsiteX65" fmla="*/ 229104 w 1626142"/>
                  <a:gd name="connsiteY65" fmla="*/ 187738 h 1759643"/>
                  <a:gd name="connsiteX66" fmla="*/ 235468 w 1626142"/>
                  <a:gd name="connsiteY66" fmla="*/ 149554 h 1759643"/>
                  <a:gd name="connsiteX67" fmla="*/ 184556 w 1626142"/>
                  <a:gd name="connsiteY67" fmla="*/ 105006 h 1759643"/>
                  <a:gd name="connsiteX68" fmla="*/ 241832 w 1626142"/>
                  <a:gd name="connsiteY68" fmla="*/ 85914 h 1759643"/>
                  <a:gd name="connsiteX69" fmla="*/ 311836 w 1626142"/>
                  <a:gd name="connsiteY69" fmla="*/ 70004 h 1759643"/>
                  <a:gd name="connsiteX70" fmla="*/ 407295 w 1626142"/>
                  <a:gd name="connsiteY70" fmla="*/ 0 h 1759643"/>
                  <a:gd name="connsiteX71" fmla="*/ 448661 w 1626142"/>
                  <a:gd name="connsiteY71" fmla="*/ 0 h 1759643"/>
                  <a:gd name="connsiteX72" fmla="*/ 467753 w 1626142"/>
                  <a:gd name="connsiteY72" fmla="*/ 28638 h 1759643"/>
                  <a:gd name="connsiteX73" fmla="*/ 509119 w 1626142"/>
                  <a:gd name="connsiteY73" fmla="*/ 15910 h 1759643"/>
                  <a:gd name="connsiteX74" fmla="*/ 560031 w 1626142"/>
                  <a:gd name="connsiteY74" fmla="*/ 47730 h 1759643"/>
                  <a:gd name="connsiteX75" fmla="*/ 617307 w 1626142"/>
                  <a:gd name="connsiteY75" fmla="*/ 22274 h 1759643"/>
                  <a:gd name="connsiteX76" fmla="*/ 674583 w 1626142"/>
                  <a:gd name="connsiteY76" fmla="*/ 22274 h 1759643"/>
                  <a:gd name="connsiteX77" fmla="*/ 712767 w 1626142"/>
                  <a:gd name="connsiteY77" fmla="*/ 0 h 1759643"/>
                  <a:gd name="connsiteX78" fmla="*/ 721353 w 1626142"/>
                  <a:gd name="connsiteY78" fmla="*/ 0 h 1759643"/>
                  <a:gd name="connsiteX79" fmla="*/ 1626142 w 1626142"/>
                  <a:gd name="connsiteY79" fmla="*/ 290415 h 1759643"/>
                  <a:gd name="connsiteX0" fmla="*/ 1534702 w 1534702"/>
                  <a:gd name="connsiteY0" fmla="*/ 198975 h 1759643"/>
                  <a:gd name="connsiteX1" fmla="*/ 721353 w 1534702"/>
                  <a:gd name="connsiteY1" fmla="*/ 1677207 h 1759643"/>
                  <a:gd name="connsiteX2" fmla="*/ 719131 w 1534702"/>
                  <a:gd name="connsiteY2" fmla="*/ 1676911 h 1759643"/>
                  <a:gd name="connsiteX3" fmla="*/ 680947 w 1534702"/>
                  <a:gd name="connsiteY3" fmla="*/ 1676911 h 1759643"/>
                  <a:gd name="connsiteX4" fmla="*/ 668219 w 1534702"/>
                  <a:gd name="connsiteY4" fmla="*/ 1686457 h 1759643"/>
                  <a:gd name="connsiteX5" fmla="*/ 582305 w 1534702"/>
                  <a:gd name="connsiteY5" fmla="*/ 1673729 h 1759643"/>
                  <a:gd name="connsiteX6" fmla="*/ 505937 w 1534702"/>
                  <a:gd name="connsiteY6" fmla="*/ 1705549 h 1759643"/>
                  <a:gd name="connsiteX7" fmla="*/ 423205 w 1534702"/>
                  <a:gd name="connsiteY7" fmla="*/ 1667365 h 1759643"/>
                  <a:gd name="connsiteX8" fmla="*/ 394568 w 1534702"/>
                  <a:gd name="connsiteY8" fmla="*/ 1683275 h 1759643"/>
                  <a:gd name="connsiteX9" fmla="*/ 353202 w 1534702"/>
                  <a:gd name="connsiteY9" fmla="*/ 1683275 h 1759643"/>
                  <a:gd name="connsiteX10" fmla="*/ 334110 w 1534702"/>
                  <a:gd name="connsiteY10" fmla="*/ 1673729 h 1759643"/>
                  <a:gd name="connsiteX11" fmla="*/ 286380 w 1534702"/>
                  <a:gd name="connsiteY11" fmla="*/ 1686457 h 1759643"/>
                  <a:gd name="connsiteX12" fmla="*/ 276834 w 1534702"/>
                  <a:gd name="connsiteY12" fmla="*/ 1705549 h 1759643"/>
                  <a:gd name="connsiteX13" fmla="*/ 276834 w 1534702"/>
                  <a:gd name="connsiteY13" fmla="*/ 1727823 h 1759643"/>
                  <a:gd name="connsiteX14" fmla="*/ 245014 w 1534702"/>
                  <a:gd name="connsiteY14" fmla="*/ 1746915 h 1759643"/>
                  <a:gd name="connsiteX15" fmla="*/ 200466 w 1534702"/>
                  <a:gd name="connsiteY15" fmla="*/ 1759643 h 1759643"/>
                  <a:gd name="connsiteX16" fmla="*/ 168646 w 1534702"/>
                  <a:gd name="connsiteY16" fmla="*/ 1721459 h 1759643"/>
                  <a:gd name="connsiteX17" fmla="*/ 127280 w 1534702"/>
                  <a:gd name="connsiteY17" fmla="*/ 1746915 h 1759643"/>
                  <a:gd name="connsiteX18" fmla="*/ 101824 w 1534702"/>
                  <a:gd name="connsiteY18" fmla="*/ 1746915 h 1759643"/>
                  <a:gd name="connsiteX19" fmla="*/ 98642 w 1534702"/>
                  <a:gd name="connsiteY19" fmla="*/ 1711913 h 1759643"/>
                  <a:gd name="connsiteX20" fmla="*/ 120916 w 1534702"/>
                  <a:gd name="connsiteY20" fmla="*/ 1686457 h 1759643"/>
                  <a:gd name="connsiteX21" fmla="*/ 92278 w 1534702"/>
                  <a:gd name="connsiteY21" fmla="*/ 1667365 h 1759643"/>
                  <a:gd name="connsiteX22" fmla="*/ 92278 w 1534702"/>
                  <a:gd name="connsiteY22" fmla="*/ 1619635 h 1759643"/>
                  <a:gd name="connsiteX23" fmla="*/ 47730 w 1534702"/>
                  <a:gd name="connsiteY23" fmla="*/ 1575087 h 1759643"/>
                  <a:gd name="connsiteX24" fmla="*/ 22274 w 1534702"/>
                  <a:gd name="connsiteY24" fmla="*/ 1575087 h 1759643"/>
                  <a:gd name="connsiteX25" fmla="*/ 19092 w 1534702"/>
                  <a:gd name="connsiteY25" fmla="*/ 1546449 h 1759643"/>
                  <a:gd name="connsiteX26" fmla="*/ 3182 w 1534702"/>
                  <a:gd name="connsiteY26" fmla="*/ 1530539 h 1759643"/>
                  <a:gd name="connsiteX27" fmla="*/ 6364 w 1534702"/>
                  <a:gd name="connsiteY27" fmla="*/ 1489173 h 1759643"/>
                  <a:gd name="connsiteX28" fmla="*/ 28638 w 1534702"/>
                  <a:gd name="connsiteY28" fmla="*/ 1444625 h 1759643"/>
                  <a:gd name="connsiteX29" fmla="*/ 70004 w 1534702"/>
                  <a:gd name="connsiteY29" fmla="*/ 1431897 h 1759643"/>
                  <a:gd name="connsiteX30" fmla="*/ 31820 w 1534702"/>
                  <a:gd name="connsiteY30" fmla="*/ 1377803 h 1759643"/>
                  <a:gd name="connsiteX31" fmla="*/ 0 w 1534702"/>
                  <a:gd name="connsiteY31" fmla="*/ 1371439 h 1759643"/>
                  <a:gd name="connsiteX32" fmla="*/ 25456 w 1534702"/>
                  <a:gd name="connsiteY32" fmla="*/ 1330073 h 1759643"/>
                  <a:gd name="connsiteX33" fmla="*/ 25456 w 1534702"/>
                  <a:gd name="connsiteY33" fmla="*/ 1285526 h 1759643"/>
                  <a:gd name="connsiteX34" fmla="*/ 50912 w 1534702"/>
                  <a:gd name="connsiteY34" fmla="*/ 1260070 h 1759643"/>
                  <a:gd name="connsiteX35" fmla="*/ 19092 w 1534702"/>
                  <a:gd name="connsiteY35" fmla="*/ 1247342 h 1759643"/>
                  <a:gd name="connsiteX36" fmla="*/ 22274 w 1534702"/>
                  <a:gd name="connsiteY36" fmla="*/ 1225068 h 1759643"/>
                  <a:gd name="connsiteX37" fmla="*/ 38184 w 1534702"/>
                  <a:gd name="connsiteY37" fmla="*/ 1193248 h 1759643"/>
                  <a:gd name="connsiteX38" fmla="*/ 89096 w 1534702"/>
                  <a:gd name="connsiteY38" fmla="*/ 1170974 h 1759643"/>
                  <a:gd name="connsiteX39" fmla="*/ 101824 w 1534702"/>
                  <a:gd name="connsiteY39" fmla="*/ 1120062 h 1759643"/>
                  <a:gd name="connsiteX40" fmla="*/ 120916 w 1534702"/>
                  <a:gd name="connsiteY40" fmla="*/ 1081878 h 1759643"/>
                  <a:gd name="connsiteX41" fmla="*/ 149554 w 1534702"/>
                  <a:gd name="connsiteY41" fmla="*/ 1072332 h 1759643"/>
                  <a:gd name="connsiteX42" fmla="*/ 168646 w 1534702"/>
                  <a:gd name="connsiteY42" fmla="*/ 1011874 h 1759643"/>
                  <a:gd name="connsiteX43" fmla="*/ 168646 w 1534702"/>
                  <a:gd name="connsiteY43" fmla="*/ 983236 h 1759643"/>
                  <a:gd name="connsiteX44" fmla="*/ 203648 w 1534702"/>
                  <a:gd name="connsiteY44" fmla="*/ 957780 h 1759643"/>
                  <a:gd name="connsiteX45" fmla="*/ 238650 w 1534702"/>
                  <a:gd name="connsiteY45" fmla="*/ 973690 h 1759643"/>
                  <a:gd name="connsiteX46" fmla="*/ 238650 w 1534702"/>
                  <a:gd name="connsiteY46" fmla="*/ 951416 h 1759643"/>
                  <a:gd name="connsiteX47" fmla="*/ 232286 w 1534702"/>
                  <a:gd name="connsiteY47" fmla="*/ 935506 h 1759643"/>
                  <a:gd name="connsiteX48" fmla="*/ 235468 w 1534702"/>
                  <a:gd name="connsiteY48" fmla="*/ 916414 h 1759643"/>
                  <a:gd name="connsiteX49" fmla="*/ 200466 w 1534702"/>
                  <a:gd name="connsiteY49" fmla="*/ 890958 h 1759643"/>
                  <a:gd name="connsiteX50" fmla="*/ 187738 w 1534702"/>
                  <a:gd name="connsiteY50" fmla="*/ 849592 h 1759643"/>
                  <a:gd name="connsiteX51" fmla="*/ 235468 w 1534702"/>
                  <a:gd name="connsiteY51" fmla="*/ 808227 h 1759643"/>
                  <a:gd name="connsiteX52" fmla="*/ 283198 w 1534702"/>
                  <a:gd name="connsiteY52" fmla="*/ 820955 h 1759643"/>
                  <a:gd name="connsiteX53" fmla="*/ 327746 w 1534702"/>
                  <a:gd name="connsiteY53" fmla="*/ 795499 h 1759643"/>
                  <a:gd name="connsiteX54" fmla="*/ 394568 w 1534702"/>
                  <a:gd name="connsiteY54" fmla="*/ 735041 h 1759643"/>
                  <a:gd name="connsiteX55" fmla="*/ 400931 w 1534702"/>
                  <a:gd name="connsiteY55" fmla="*/ 671401 h 1759643"/>
                  <a:gd name="connsiteX56" fmla="*/ 375476 w 1534702"/>
                  <a:gd name="connsiteY56" fmla="*/ 655491 h 1759643"/>
                  <a:gd name="connsiteX57" fmla="*/ 394568 w 1534702"/>
                  <a:gd name="connsiteY57" fmla="*/ 582305 h 1759643"/>
                  <a:gd name="connsiteX58" fmla="*/ 340474 w 1534702"/>
                  <a:gd name="connsiteY58" fmla="*/ 550485 h 1759643"/>
                  <a:gd name="connsiteX59" fmla="*/ 343656 w 1534702"/>
                  <a:gd name="connsiteY59" fmla="*/ 458207 h 1759643"/>
                  <a:gd name="connsiteX60" fmla="*/ 289562 w 1534702"/>
                  <a:gd name="connsiteY60" fmla="*/ 426387 h 1759643"/>
                  <a:gd name="connsiteX61" fmla="*/ 267288 w 1534702"/>
                  <a:gd name="connsiteY61" fmla="*/ 305472 h 1759643"/>
                  <a:gd name="connsiteX62" fmla="*/ 232286 w 1534702"/>
                  <a:gd name="connsiteY62" fmla="*/ 286380 h 1759643"/>
                  <a:gd name="connsiteX63" fmla="*/ 264106 w 1534702"/>
                  <a:gd name="connsiteY63" fmla="*/ 254560 h 1759643"/>
                  <a:gd name="connsiteX64" fmla="*/ 260924 w 1534702"/>
                  <a:gd name="connsiteY64" fmla="*/ 197284 h 1759643"/>
                  <a:gd name="connsiteX65" fmla="*/ 229104 w 1534702"/>
                  <a:gd name="connsiteY65" fmla="*/ 187738 h 1759643"/>
                  <a:gd name="connsiteX66" fmla="*/ 235468 w 1534702"/>
                  <a:gd name="connsiteY66" fmla="*/ 149554 h 1759643"/>
                  <a:gd name="connsiteX67" fmla="*/ 184556 w 1534702"/>
                  <a:gd name="connsiteY67" fmla="*/ 105006 h 1759643"/>
                  <a:gd name="connsiteX68" fmla="*/ 241832 w 1534702"/>
                  <a:gd name="connsiteY68" fmla="*/ 85914 h 1759643"/>
                  <a:gd name="connsiteX69" fmla="*/ 311836 w 1534702"/>
                  <a:gd name="connsiteY69" fmla="*/ 70004 h 1759643"/>
                  <a:gd name="connsiteX70" fmla="*/ 407295 w 1534702"/>
                  <a:gd name="connsiteY70" fmla="*/ 0 h 1759643"/>
                  <a:gd name="connsiteX71" fmla="*/ 448661 w 1534702"/>
                  <a:gd name="connsiteY71" fmla="*/ 0 h 1759643"/>
                  <a:gd name="connsiteX72" fmla="*/ 467753 w 1534702"/>
                  <a:gd name="connsiteY72" fmla="*/ 28638 h 1759643"/>
                  <a:gd name="connsiteX73" fmla="*/ 509119 w 1534702"/>
                  <a:gd name="connsiteY73" fmla="*/ 15910 h 1759643"/>
                  <a:gd name="connsiteX74" fmla="*/ 560031 w 1534702"/>
                  <a:gd name="connsiteY74" fmla="*/ 47730 h 1759643"/>
                  <a:gd name="connsiteX75" fmla="*/ 617307 w 1534702"/>
                  <a:gd name="connsiteY75" fmla="*/ 22274 h 1759643"/>
                  <a:gd name="connsiteX76" fmla="*/ 674583 w 1534702"/>
                  <a:gd name="connsiteY76" fmla="*/ 22274 h 1759643"/>
                  <a:gd name="connsiteX77" fmla="*/ 712767 w 1534702"/>
                  <a:gd name="connsiteY77" fmla="*/ 0 h 1759643"/>
                  <a:gd name="connsiteX78" fmla="*/ 721353 w 1534702"/>
                  <a:gd name="connsiteY78" fmla="*/ 0 h 1759643"/>
                  <a:gd name="connsiteX0" fmla="*/ 721353 w 721353"/>
                  <a:gd name="connsiteY0" fmla="*/ 1677207 h 1759643"/>
                  <a:gd name="connsiteX1" fmla="*/ 719131 w 721353"/>
                  <a:gd name="connsiteY1" fmla="*/ 1676911 h 1759643"/>
                  <a:gd name="connsiteX2" fmla="*/ 680947 w 721353"/>
                  <a:gd name="connsiteY2" fmla="*/ 1676911 h 1759643"/>
                  <a:gd name="connsiteX3" fmla="*/ 668219 w 721353"/>
                  <a:gd name="connsiteY3" fmla="*/ 1686457 h 1759643"/>
                  <a:gd name="connsiteX4" fmla="*/ 582305 w 721353"/>
                  <a:gd name="connsiteY4" fmla="*/ 1673729 h 1759643"/>
                  <a:gd name="connsiteX5" fmla="*/ 505937 w 721353"/>
                  <a:gd name="connsiteY5" fmla="*/ 1705549 h 1759643"/>
                  <a:gd name="connsiteX6" fmla="*/ 423205 w 721353"/>
                  <a:gd name="connsiteY6" fmla="*/ 1667365 h 1759643"/>
                  <a:gd name="connsiteX7" fmla="*/ 394568 w 721353"/>
                  <a:gd name="connsiteY7" fmla="*/ 1683275 h 1759643"/>
                  <a:gd name="connsiteX8" fmla="*/ 353202 w 721353"/>
                  <a:gd name="connsiteY8" fmla="*/ 1683275 h 1759643"/>
                  <a:gd name="connsiteX9" fmla="*/ 334110 w 721353"/>
                  <a:gd name="connsiteY9" fmla="*/ 1673729 h 1759643"/>
                  <a:gd name="connsiteX10" fmla="*/ 286380 w 721353"/>
                  <a:gd name="connsiteY10" fmla="*/ 1686457 h 1759643"/>
                  <a:gd name="connsiteX11" fmla="*/ 276834 w 721353"/>
                  <a:gd name="connsiteY11" fmla="*/ 1705549 h 1759643"/>
                  <a:gd name="connsiteX12" fmla="*/ 276834 w 721353"/>
                  <a:gd name="connsiteY12" fmla="*/ 1727823 h 1759643"/>
                  <a:gd name="connsiteX13" fmla="*/ 245014 w 721353"/>
                  <a:gd name="connsiteY13" fmla="*/ 1746915 h 1759643"/>
                  <a:gd name="connsiteX14" fmla="*/ 200466 w 721353"/>
                  <a:gd name="connsiteY14" fmla="*/ 1759643 h 1759643"/>
                  <a:gd name="connsiteX15" fmla="*/ 168646 w 721353"/>
                  <a:gd name="connsiteY15" fmla="*/ 1721459 h 1759643"/>
                  <a:gd name="connsiteX16" fmla="*/ 127280 w 721353"/>
                  <a:gd name="connsiteY16" fmla="*/ 1746915 h 1759643"/>
                  <a:gd name="connsiteX17" fmla="*/ 101824 w 721353"/>
                  <a:gd name="connsiteY17" fmla="*/ 1746915 h 1759643"/>
                  <a:gd name="connsiteX18" fmla="*/ 98642 w 721353"/>
                  <a:gd name="connsiteY18" fmla="*/ 1711913 h 1759643"/>
                  <a:gd name="connsiteX19" fmla="*/ 120916 w 721353"/>
                  <a:gd name="connsiteY19" fmla="*/ 1686457 h 1759643"/>
                  <a:gd name="connsiteX20" fmla="*/ 92278 w 721353"/>
                  <a:gd name="connsiteY20" fmla="*/ 1667365 h 1759643"/>
                  <a:gd name="connsiteX21" fmla="*/ 92278 w 721353"/>
                  <a:gd name="connsiteY21" fmla="*/ 1619635 h 1759643"/>
                  <a:gd name="connsiteX22" fmla="*/ 47730 w 721353"/>
                  <a:gd name="connsiteY22" fmla="*/ 1575087 h 1759643"/>
                  <a:gd name="connsiteX23" fmla="*/ 22274 w 721353"/>
                  <a:gd name="connsiteY23" fmla="*/ 1575087 h 1759643"/>
                  <a:gd name="connsiteX24" fmla="*/ 19092 w 721353"/>
                  <a:gd name="connsiteY24" fmla="*/ 1546449 h 1759643"/>
                  <a:gd name="connsiteX25" fmla="*/ 3182 w 721353"/>
                  <a:gd name="connsiteY25" fmla="*/ 1530539 h 1759643"/>
                  <a:gd name="connsiteX26" fmla="*/ 6364 w 721353"/>
                  <a:gd name="connsiteY26" fmla="*/ 1489173 h 1759643"/>
                  <a:gd name="connsiteX27" fmla="*/ 28638 w 721353"/>
                  <a:gd name="connsiteY27" fmla="*/ 1444625 h 1759643"/>
                  <a:gd name="connsiteX28" fmla="*/ 70004 w 721353"/>
                  <a:gd name="connsiteY28" fmla="*/ 1431897 h 1759643"/>
                  <a:gd name="connsiteX29" fmla="*/ 31820 w 721353"/>
                  <a:gd name="connsiteY29" fmla="*/ 1377803 h 1759643"/>
                  <a:gd name="connsiteX30" fmla="*/ 0 w 721353"/>
                  <a:gd name="connsiteY30" fmla="*/ 1371439 h 1759643"/>
                  <a:gd name="connsiteX31" fmla="*/ 25456 w 721353"/>
                  <a:gd name="connsiteY31" fmla="*/ 1330073 h 1759643"/>
                  <a:gd name="connsiteX32" fmla="*/ 25456 w 721353"/>
                  <a:gd name="connsiteY32" fmla="*/ 1285526 h 1759643"/>
                  <a:gd name="connsiteX33" fmla="*/ 50912 w 721353"/>
                  <a:gd name="connsiteY33" fmla="*/ 1260070 h 1759643"/>
                  <a:gd name="connsiteX34" fmla="*/ 19092 w 721353"/>
                  <a:gd name="connsiteY34" fmla="*/ 1247342 h 1759643"/>
                  <a:gd name="connsiteX35" fmla="*/ 22274 w 721353"/>
                  <a:gd name="connsiteY35" fmla="*/ 1225068 h 1759643"/>
                  <a:gd name="connsiteX36" fmla="*/ 38184 w 721353"/>
                  <a:gd name="connsiteY36" fmla="*/ 1193248 h 1759643"/>
                  <a:gd name="connsiteX37" fmla="*/ 89096 w 721353"/>
                  <a:gd name="connsiteY37" fmla="*/ 1170974 h 1759643"/>
                  <a:gd name="connsiteX38" fmla="*/ 101824 w 721353"/>
                  <a:gd name="connsiteY38" fmla="*/ 1120062 h 1759643"/>
                  <a:gd name="connsiteX39" fmla="*/ 120916 w 721353"/>
                  <a:gd name="connsiteY39" fmla="*/ 1081878 h 1759643"/>
                  <a:gd name="connsiteX40" fmla="*/ 149554 w 721353"/>
                  <a:gd name="connsiteY40" fmla="*/ 1072332 h 1759643"/>
                  <a:gd name="connsiteX41" fmla="*/ 168646 w 721353"/>
                  <a:gd name="connsiteY41" fmla="*/ 1011874 h 1759643"/>
                  <a:gd name="connsiteX42" fmla="*/ 168646 w 721353"/>
                  <a:gd name="connsiteY42" fmla="*/ 983236 h 1759643"/>
                  <a:gd name="connsiteX43" fmla="*/ 203648 w 721353"/>
                  <a:gd name="connsiteY43" fmla="*/ 957780 h 1759643"/>
                  <a:gd name="connsiteX44" fmla="*/ 238650 w 721353"/>
                  <a:gd name="connsiteY44" fmla="*/ 973690 h 1759643"/>
                  <a:gd name="connsiteX45" fmla="*/ 238650 w 721353"/>
                  <a:gd name="connsiteY45" fmla="*/ 951416 h 1759643"/>
                  <a:gd name="connsiteX46" fmla="*/ 232286 w 721353"/>
                  <a:gd name="connsiteY46" fmla="*/ 935506 h 1759643"/>
                  <a:gd name="connsiteX47" fmla="*/ 235468 w 721353"/>
                  <a:gd name="connsiteY47" fmla="*/ 916414 h 1759643"/>
                  <a:gd name="connsiteX48" fmla="*/ 200466 w 721353"/>
                  <a:gd name="connsiteY48" fmla="*/ 890958 h 1759643"/>
                  <a:gd name="connsiteX49" fmla="*/ 187738 w 721353"/>
                  <a:gd name="connsiteY49" fmla="*/ 849592 h 1759643"/>
                  <a:gd name="connsiteX50" fmla="*/ 235468 w 721353"/>
                  <a:gd name="connsiteY50" fmla="*/ 808227 h 1759643"/>
                  <a:gd name="connsiteX51" fmla="*/ 283198 w 721353"/>
                  <a:gd name="connsiteY51" fmla="*/ 820955 h 1759643"/>
                  <a:gd name="connsiteX52" fmla="*/ 327746 w 721353"/>
                  <a:gd name="connsiteY52" fmla="*/ 795499 h 1759643"/>
                  <a:gd name="connsiteX53" fmla="*/ 394568 w 721353"/>
                  <a:gd name="connsiteY53" fmla="*/ 735041 h 1759643"/>
                  <a:gd name="connsiteX54" fmla="*/ 400931 w 721353"/>
                  <a:gd name="connsiteY54" fmla="*/ 671401 h 1759643"/>
                  <a:gd name="connsiteX55" fmla="*/ 375476 w 721353"/>
                  <a:gd name="connsiteY55" fmla="*/ 655491 h 1759643"/>
                  <a:gd name="connsiteX56" fmla="*/ 394568 w 721353"/>
                  <a:gd name="connsiteY56" fmla="*/ 582305 h 1759643"/>
                  <a:gd name="connsiteX57" fmla="*/ 340474 w 721353"/>
                  <a:gd name="connsiteY57" fmla="*/ 550485 h 1759643"/>
                  <a:gd name="connsiteX58" fmla="*/ 343656 w 721353"/>
                  <a:gd name="connsiteY58" fmla="*/ 458207 h 1759643"/>
                  <a:gd name="connsiteX59" fmla="*/ 289562 w 721353"/>
                  <a:gd name="connsiteY59" fmla="*/ 426387 h 1759643"/>
                  <a:gd name="connsiteX60" fmla="*/ 267288 w 721353"/>
                  <a:gd name="connsiteY60" fmla="*/ 305472 h 1759643"/>
                  <a:gd name="connsiteX61" fmla="*/ 232286 w 721353"/>
                  <a:gd name="connsiteY61" fmla="*/ 286380 h 1759643"/>
                  <a:gd name="connsiteX62" fmla="*/ 264106 w 721353"/>
                  <a:gd name="connsiteY62" fmla="*/ 254560 h 1759643"/>
                  <a:gd name="connsiteX63" fmla="*/ 260924 w 721353"/>
                  <a:gd name="connsiteY63" fmla="*/ 197284 h 1759643"/>
                  <a:gd name="connsiteX64" fmla="*/ 229104 w 721353"/>
                  <a:gd name="connsiteY64" fmla="*/ 187738 h 1759643"/>
                  <a:gd name="connsiteX65" fmla="*/ 235468 w 721353"/>
                  <a:gd name="connsiteY65" fmla="*/ 149554 h 1759643"/>
                  <a:gd name="connsiteX66" fmla="*/ 184556 w 721353"/>
                  <a:gd name="connsiteY66" fmla="*/ 105006 h 1759643"/>
                  <a:gd name="connsiteX67" fmla="*/ 241832 w 721353"/>
                  <a:gd name="connsiteY67" fmla="*/ 85914 h 1759643"/>
                  <a:gd name="connsiteX68" fmla="*/ 311836 w 721353"/>
                  <a:gd name="connsiteY68" fmla="*/ 70004 h 1759643"/>
                  <a:gd name="connsiteX69" fmla="*/ 407295 w 721353"/>
                  <a:gd name="connsiteY69" fmla="*/ 0 h 1759643"/>
                  <a:gd name="connsiteX70" fmla="*/ 448661 w 721353"/>
                  <a:gd name="connsiteY70" fmla="*/ 0 h 1759643"/>
                  <a:gd name="connsiteX71" fmla="*/ 467753 w 721353"/>
                  <a:gd name="connsiteY71" fmla="*/ 28638 h 1759643"/>
                  <a:gd name="connsiteX72" fmla="*/ 509119 w 721353"/>
                  <a:gd name="connsiteY72" fmla="*/ 15910 h 1759643"/>
                  <a:gd name="connsiteX73" fmla="*/ 560031 w 721353"/>
                  <a:gd name="connsiteY73" fmla="*/ 47730 h 1759643"/>
                  <a:gd name="connsiteX74" fmla="*/ 617307 w 721353"/>
                  <a:gd name="connsiteY74" fmla="*/ 22274 h 1759643"/>
                  <a:gd name="connsiteX75" fmla="*/ 674583 w 721353"/>
                  <a:gd name="connsiteY75" fmla="*/ 22274 h 1759643"/>
                  <a:gd name="connsiteX76" fmla="*/ 712767 w 721353"/>
                  <a:gd name="connsiteY76" fmla="*/ 0 h 1759643"/>
                  <a:gd name="connsiteX77" fmla="*/ 721353 w 721353"/>
                  <a:gd name="connsiteY77" fmla="*/ 0 h 17596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</a:cxnLst>
                <a:rect l="l" t="t" r="r" b="b"/>
                <a:pathLst>
                  <a:path w="721353" h="1759643">
                    <a:moveTo>
                      <a:pt x="721353" y="1677207"/>
                    </a:moveTo>
                    <a:lnTo>
                      <a:pt x="719131" y="1676911"/>
                    </a:lnTo>
                    <a:lnTo>
                      <a:pt x="680947" y="1676911"/>
                    </a:lnTo>
                    <a:lnTo>
                      <a:pt x="668219" y="1686457"/>
                    </a:lnTo>
                    <a:lnTo>
                      <a:pt x="582305" y="1673729"/>
                    </a:lnTo>
                    <a:lnTo>
                      <a:pt x="505937" y="1705549"/>
                    </a:lnTo>
                    <a:lnTo>
                      <a:pt x="423205" y="1667365"/>
                    </a:lnTo>
                    <a:lnTo>
                      <a:pt x="394568" y="1683275"/>
                    </a:lnTo>
                    <a:lnTo>
                      <a:pt x="353202" y="1683275"/>
                    </a:lnTo>
                    <a:lnTo>
                      <a:pt x="334110" y="1673729"/>
                    </a:lnTo>
                    <a:lnTo>
                      <a:pt x="286380" y="1686457"/>
                    </a:lnTo>
                    <a:lnTo>
                      <a:pt x="276834" y="1705549"/>
                    </a:lnTo>
                    <a:lnTo>
                      <a:pt x="276834" y="1727823"/>
                    </a:lnTo>
                    <a:lnTo>
                      <a:pt x="245014" y="1746915"/>
                    </a:lnTo>
                    <a:lnTo>
                      <a:pt x="200466" y="1759643"/>
                    </a:lnTo>
                    <a:lnTo>
                      <a:pt x="168646" y="1721459"/>
                    </a:lnTo>
                    <a:lnTo>
                      <a:pt x="127280" y="1746915"/>
                    </a:lnTo>
                    <a:lnTo>
                      <a:pt x="101824" y="1746915"/>
                    </a:lnTo>
                    <a:lnTo>
                      <a:pt x="98642" y="1711913"/>
                    </a:lnTo>
                    <a:lnTo>
                      <a:pt x="120916" y="1686457"/>
                    </a:lnTo>
                    <a:lnTo>
                      <a:pt x="92278" y="1667365"/>
                    </a:lnTo>
                    <a:lnTo>
                      <a:pt x="92278" y="1619635"/>
                    </a:lnTo>
                    <a:lnTo>
                      <a:pt x="47730" y="1575087"/>
                    </a:lnTo>
                    <a:lnTo>
                      <a:pt x="22274" y="1575087"/>
                    </a:lnTo>
                    <a:lnTo>
                      <a:pt x="19092" y="1546449"/>
                    </a:lnTo>
                    <a:lnTo>
                      <a:pt x="3182" y="1530539"/>
                    </a:lnTo>
                    <a:lnTo>
                      <a:pt x="6364" y="1489173"/>
                    </a:lnTo>
                    <a:lnTo>
                      <a:pt x="28638" y="1444625"/>
                    </a:lnTo>
                    <a:lnTo>
                      <a:pt x="70004" y="1431897"/>
                    </a:lnTo>
                    <a:lnTo>
                      <a:pt x="31820" y="1377803"/>
                    </a:lnTo>
                    <a:lnTo>
                      <a:pt x="0" y="1371439"/>
                    </a:lnTo>
                    <a:lnTo>
                      <a:pt x="25456" y="1330073"/>
                    </a:lnTo>
                    <a:lnTo>
                      <a:pt x="25456" y="1285526"/>
                    </a:lnTo>
                    <a:lnTo>
                      <a:pt x="50912" y="1260070"/>
                    </a:lnTo>
                    <a:lnTo>
                      <a:pt x="19092" y="1247342"/>
                    </a:lnTo>
                    <a:lnTo>
                      <a:pt x="22274" y="1225068"/>
                    </a:lnTo>
                    <a:lnTo>
                      <a:pt x="38184" y="1193248"/>
                    </a:lnTo>
                    <a:lnTo>
                      <a:pt x="89096" y="1170974"/>
                    </a:lnTo>
                    <a:lnTo>
                      <a:pt x="101824" y="1120062"/>
                    </a:lnTo>
                    <a:lnTo>
                      <a:pt x="120916" y="1081878"/>
                    </a:lnTo>
                    <a:lnTo>
                      <a:pt x="149554" y="1072332"/>
                    </a:lnTo>
                    <a:lnTo>
                      <a:pt x="168646" y="1011874"/>
                    </a:lnTo>
                    <a:lnTo>
                      <a:pt x="168646" y="983236"/>
                    </a:lnTo>
                    <a:lnTo>
                      <a:pt x="203648" y="957780"/>
                    </a:lnTo>
                    <a:lnTo>
                      <a:pt x="238650" y="973690"/>
                    </a:lnTo>
                    <a:lnTo>
                      <a:pt x="238650" y="951416"/>
                    </a:lnTo>
                    <a:lnTo>
                      <a:pt x="232286" y="935506"/>
                    </a:lnTo>
                    <a:lnTo>
                      <a:pt x="235468" y="916414"/>
                    </a:lnTo>
                    <a:lnTo>
                      <a:pt x="200466" y="890958"/>
                    </a:lnTo>
                    <a:lnTo>
                      <a:pt x="187738" y="849592"/>
                    </a:lnTo>
                    <a:lnTo>
                      <a:pt x="235468" y="808227"/>
                    </a:lnTo>
                    <a:lnTo>
                      <a:pt x="283198" y="820955"/>
                    </a:lnTo>
                    <a:lnTo>
                      <a:pt x="327746" y="795499"/>
                    </a:lnTo>
                    <a:lnTo>
                      <a:pt x="394568" y="735041"/>
                    </a:lnTo>
                    <a:lnTo>
                      <a:pt x="400931" y="671401"/>
                    </a:lnTo>
                    <a:lnTo>
                      <a:pt x="375476" y="655491"/>
                    </a:lnTo>
                    <a:lnTo>
                      <a:pt x="394568" y="582305"/>
                    </a:lnTo>
                    <a:lnTo>
                      <a:pt x="340474" y="550485"/>
                    </a:lnTo>
                    <a:lnTo>
                      <a:pt x="343656" y="458207"/>
                    </a:lnTo>
                    <a:lnTo>
                      <a:pt x="289562" y="426387"/>
                    </a:lnTo>
                    <a:lnTo>
                      <a:pt x="267288" y="305472"/>
                    </a:lnTo>
                    <a:lnTo>
                      <a:pt x="232286" y="286380"/>
                    </a:lnTo>
                    <a:lnTo>
                      <a:pt x="264106" y="254560"/>
                    </a:lnTo>
                    <a:lnTo>
                      <a:pt x="260924" y="197284"/>
                    </a:lnTo>
                    <a:lnTo>
                      <a:pt x="229104" y="187738"/>
                    </a:lnTo>
                    <a:lnTo>
                      <a:pt x="235468" y="149554"/>
                    </a:lnTo>
                    <a:lnTo>
                      <a:pt x="184556" y="105006"/>
                    </a:lnTo>
                    <a:lnTo>
                      <a:pt x="241832" y="85914"/>
                    </a:lnTo>
                    <a:lnTo>
                      <a:pt x="311836" y="70004"/>
                    </a:lnTo>
                    <a:lnTo>
                      <a:pt x="407295" y="0"/>
                    </a:lnTo>
                    <a:lnTo>
                      <a:pt x="448661" y="0"/>
                    </a:lnTo>
                    <a:lnTo>
                      <a:pt x="467753" y="28638"/>
                    </a:lnTo>
                    <a:lnTo>
                      <a:pt x="509119" y="15910"/>
                    </a:lnTo>
                    <a:lnTo>
                      <a:pt x="560031" y="47730"/>
                    </a:lnTo>
                    <a:lnTo>
                      <a:pt x="617307" y="22274"/>
                    </a:lnTo>
                    <a:lnTo>
                      <a:pt x="674583" y="22274"/>
                    </a:lnTo>
                    <a:lnTo>
                      <a:pt x="712767" y="0"/>
                    </a:lnTo>
                    <a:lnTo>
                      <a:pt x="721353" y="0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93" name="フリーフォーム: 図形 692">
                <a:extLst>
                  <a:ext uri="{FF2B5EF4-FFF2-40B4-BE49-F238E27FC236}">
                    <a16:creationId xmlns:a16="http://schemas.microsoft.com/office/drawing/2014/main" id="{3E50DF3E-6B61-1FCE-E3CC-DD1AEF94329E}"/>
                  </a:ext>
                </a:extLst>
              </p:cNvPr>
              <p:cNvSpPr/>
              <p:nvPr/>
            </p:nvSpPr>
            <p:spPr>
              <a:xfrm>
                <a:off x="2486057" y="5923787"/>
                <a:ext cx="334108" cy="278423"/>
              </a:xfrm>
              <a:custGeom>
                <a:avLst/>
                <a:gdLst>
                  <a:gd name="connsiteX0" fmla="*/ 342900 w 666750"/>
                  <a:gd name="connsiteY0" fmla="*/ 38100 h 555625"/>
                  <a:gd name="connsiteX1" fmla="*/ 279400 w 666750"/>
                  <a:gd name="connsiteY1" fmla="*/ 130175 h 555625"/>
                  <a:gd name="connsiteX2" fmla="*/ 190500 w 666750"/>
                  <a:gd name="connsiteY2" fmla="*/ 158750 h 555625"/>
                  <a:gd name="connsiteX3" fmla="*/ 114300 w 666750"/>
                  <a:gd name="connsiteY3" fmla="*/ 180975 h 555625"/>
                  <a:gd name="connsiteX4" fmla="*/ 82550 w 666750"/>
                  <a:gd name="connsiteY4" fmla="*/ 158750 h 555625"/>
                  <a:gd name="connsiteX5" fmla="*/ 57150 w 666750"/>
                  <a:gd name="connsiteY5" fmla="*/ 200025 h 555625"/>
                  <a:gd name="connsiteX6" fmla="*/ 66675 w 666750"/>
                  <a:gd name="connsiteY6" fmla="*/ 269875 h 555625"/>
                  <a:gd name="connsiteX7" fmla="*/ 0 w 666750"/>
                  <a:gd name="connsiteY7" fmla="*/ 282575 h 555625"/>
                  <a:gd name="connsiteX8" fmla="*/ 3175 w 666750"/>
                  <a:gd name="connsiteY8" fmla="*/ 330200 h 555625"/>
                  <a:gd name="connsiteX9" fmla="*/ 25400 w 666750"/>
                  <a:gd name="connsiteY9" fmla="*/ 381000 h 555625"/>
                  <a:gd name="connsiteX10" fmla="*/ 161925 w 666750"/>
                  <a:gd name="connsiteY10" fmla="*/ 304800 h 555625"/>
                  <a:gd name="connsiteX11" fmla="*/ 231775 w 666750"/>
                  <a:gd name="connsiteY11" fmla="*/ 314325 h 555625"/>
                  <a:gd name="connsiteX12" fmla="*/ 266700 w 666750"/>
                  <a:gd name="connsiteY12" fmla="*/ 317500 h 555625"/>
                  <a:gd name="connsiteX13" fmla="*/ 288925 w 666750"/>
                  <a:gd name="connsiteY13" fmla="*/ 371475 h 555625"/>
                  <a:gd name="connsiteX14" fmla="*/ 254000 w 666750"/>
                  <a:gd name="connsiteY14" fmla="*/ 444500 h 555625"/>
                  <a:gd name="connsiteX15" fmla="*/ 254000 w 666750"/>
                  <a:gd name="connsiteY15" fmla="*/ 473075 h 555625"/>
                  <a:gd name="connsiteX16" fmla="*/ 266700 w 666750"/>
                  <a:gd name="connsiteY16" fmla="*/ 501650 h 555625"/>
                  <a:gd name="connsiteX17" fmla="*/ 254000 w 666750"/>
                  <a:gd name="connsiteY17" fmla="*/ 523875 h 555625"/>
                  <a:gd name="connsiteX18" fmla="*/ 298450 w 666750"/>
                  <a:gd name="connsiteY18" fmla="*/ 555625 h 555625"/>
                  <a:gd name="connsiteX19" fmla="*/ 317500 w 666750"/>
                  <a:gd name="connsiteY19" fmla="*/ 523875 h 555625"/>
                  <a:gd name="connsiteX20" fmla="*/ 317500 w 666750"/>
                  <a:gd name="connsiteY20" fmla="*/ 485775 h 555625"/>
                  <a:gd name="connsiteX21" fmla="*/ 352425 w 666750"/>
                  <a:gd name="connsiteY21" fmla="*/ 400050 h 555625"/>
                  <a:gd name="connsiteX22" fmla="*/ 371475 w 666750"/>
                  <a:gd name="connsiteY22" fmla="*/ 368300 h 555625"/>
                  <a:gd name="connsiteX23" fmla="*/ 485775 w 666750"/>
                  <a:gd name="connsiteY23" fmla="*/ 330200 h 555625"/>
                  <a:gd name="connsiteX24" fmla="*/ 511175 w 666750"/>
                  <a:gd name="connsiteY24" fmla="*/ 342900 h 555625"/>
                  <a:gd name="connsiteX25" fmla="*/ 514350 w 666750"/>
                  <a:gd name="connsiteY25" fmla="*/ 403225 h 555625"/>
                  <a:gd name="connsiteX26" fmla="*/ 584200 w 666750"/>
                  <a:gd name="connsiteY26" fmla="*/ 460375 h 555625"/>
                  <a:gd name="connsiteX27" fmla="*/ 635000 w 666750"/>
                  <a:gd name="connsiteY27" fmla="*/ 374650 h 555625"/>
                  <a:gd name="connsiteX28" fmla="*/ 635000 w 666750"/>
                  <a:gd name="connsiteY28" fmla="*/ 307975 h 555625"/>
                  <a:gd name="connsiteX29" fmla="*/ 619125 w 666750"/>
                  <a:gd name="connsiteY29" fmla="*/ 260350 h 555625"/>
                  <a:gd name="connsiteX30" fmla="*/ 647700 w 666750"/>
                  <a:gd name="connsiteY30" fmla="*/ 187325 h 555625"/>
                  <a:gd name="connsiteX31" fmla="*/ 666750 w 666750"/>
                  <a:gd name="connsiteY31" fmla="*/ 117475 h 555625"/>
                  <a:gd name="connsiteX32" fmla="*/ 631825 w 666750"/>
                  <a:gd name="connsiteY32" fmla="*/ 95250 h 555625"/>
                  <a:gd name="connsiteX33" fmla="*/ 635000 w 666750"/>
                  <a:gd name="connsiteY33" fmla="*/ 9525 h 555625"/>
                  <a:gd name="connsiteX34" fmla="*/ 558800 w 666750"/>
                  <a:gd name="connsiteY34" fmla="*/ 0 h 555625"/>
                  <a:gd name="connsiteX35" fmla="*/ 431800 w 666750"/>
                  <a:gd name="connsiteY35" fmla="*/ 76200 h 555625"/>
                  <a:gd name="connsiteX36" fmla="*/ 342900 w 666750"/>
                  <a:gd name="connsiteY36" fmla="*/ 38100 h 555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666750" h="555625">
                    <a:moveTo>
                      <a:pt x="342900" y="38100"/>
                    </a:moveTo>
                    <a:lnTo>
                      <a:pt x="279400" y="130175"/>
                    </a:lnTo>
                    <a:lnTo>
                      <a:pt x="190500" y="158750"/>
                    </a:lnTo>
                    <a:lnTo>
                      <a:pt x="114300" y="180975"/>
                    </a:lnTo>
                    <a:lnTo>
                      <a:pt x="82550" y="158750"/>
                    </a:lnTo>
                    <a:lnTo>
                      <a:pt x="57150" y="200025"/>
                    </a:lnTo>
                    <a:lnTo>
                      <a:pt x="66675" y="269875"/>
                    </a:lnTo>
                    <a:lnTo>
                      <a:pt x="0" y="282575"/>
                    </a:lnTo>
                    <a:lnTo>
                      <a:pt x="3175" y="330200"/>
                    </a:lnTo>
                    <a:lnTo>
                      <a:pt x="25400" y="381000"/>
                    </a:lnTo>
                    <a:lnTo>
                      <a:pt x="161925" y="304800"/>
                    </a:lnTo>
                    <a:lnTo>
                      <a:pt x="231775" y="314325"/>
                    </a:lnTo>
                    <a:lnTo>
                      <a:pt x="266700" y="317500"/>
                    </a:lnTo>
                    <a:lnTo>
                      <a:pt x="288925" y="371475"/>
                    </a:lnTo>
                    <a:lnTo>
                      <a:pt x="254000" y="444500"/>
                    </a:lnTo>
                    <a:lnTo>
                      <a:pt x="254000" y="473075"/>
                    </a:lnTo>
                    <a:lnTo>
                      <a:pt x="266700" y="501650"/>
                    </a:lnTo>
                    <a:lnTo>
                      <a:pt x="254000" y="523875"/>
                    </a:lnTo>
                    <a:lnTo>
                      <a:pt x="298450" y="555625"/>
                    </a:lnTo>
                    <a:lnTo>
                      <a:pt x="317500" y="523875"/>
                    </a:lnTo>
                    <a:lnTo>
                      <a:pt x="317500" y="485775"/>
                    </a:lnTo>
                    <a:lnTo>
                      <a:pt x="352425" y="400050"/>
                    </a:lnTo>
                    <a:lnTo>
                      <a:pt x="371475" y="368300"/>
                    </a:lnTo>
                    <a:lnTo>
                      <a:pt x="485775" y="330200"/>
                    </a:lnTo>
                    <a:lnTo>
                      <a:pt x="511175" y="342900"/>
                    </a:lnTo>
                    <a:lnTo>
                      <a:pt x="514350" y="403225"/>
                    </a:lnTo>
                    <a:lnTo>
                      <a:pt x="584200" y="460375"/>
                    </a:lnTo>
                    <a:lnTo>
                      <a:pt x="635000" y="374650"/>
                    </a:lnTo>
                    <a:lnTo>
                      <a:pt x="635000" y="307975"/>
                    </a:lnTo>
                    <a:lnTo>
                      <a:pt x="619125" y="260350"/>
                    </a:lnTo>
                    <a:lnTo>
                      <a:pt x="647700" y="187325"/>
                    </a:lnTo>
                    <a:lnTo>
                      <a:pt x="666750" y="117475"/>
                    </a:lnTo>
                    <a:lnTo>
                      <a:pt x="631825" y="95250"/>
                    </a:lnTo>
                    <a:lnTo>
                      <a:pt x="635000" y="9525"/>
                    </a:lnTo>
                    <a:lnTo>
                      <a:pt x="558800" y="0"/>
                    </a:lnTo>
                    <a:lnTo>
                      <a:pt x="431800" y="76200"/>
                    </a:lnTo>
                    <a:lnTo>
                      <a:pt x="342900" y="3810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94" name="フリーフォーム: 図形 693">
                <a:extLst>
                  <a:ext uri="{FF2B5EF4-FFF2-40B4-BE49-F238E27FC236}">
                    <a16:creationId xmlns:a16="http://schemas.microsoft.com/office/drawing/2014/main" id="{D2159FED-4C1E-05BE-2237-8166DE09E9A7}"/>
                  </a:ext>
                </a:extLst>
              </p:cNvPr>
              <p:cNvSpPr/>
              <p:nvPr/>
            </p:nvSpPr>
            <p:spPr>
              <a:xfrm>
                <a:off x="1914311" y="6226076"/>
                <a:ext cx="755876" cy="212520"/>
              </a:xfrm>
              <a:custGeom>
                <a:avLst/>
                <a:gdLst>
                  <a:gd name="connsiteX0" fmla="*/ 547885 w 755876"/>
                  <a:gd name="connsiteY0" fmla="*/ 0 h 212520"/>
                  <a:gd name="connsiteX1" fmla="*/ 605161 w 755876"/>
                  <a:gd name="connsiteY1" fmla="*/ 41366 h 212520"/>
                  <a:gd name="connsiteX2" fmla="*/ 595615 w 755876"/>
                  <a:gd name="connsiteY2" fmla="*/ 79550 h 212520"/>
                  <a:gd name="connsiteX3" fmla="*/ 586069 w 755876"/>
                  <a:gd name="connsiteY3" fmla="*/ 101824 h 212520"/>
                  <a:gd name="connsiteX4" fmla="*/ 592433 w 755876"/>
                  <a:gd name="connsiteY4" fmla="*/ 130462 h 212520"/>
                  <a:gd name="connsiteX5" fmla="*/ 608343 w 755876"/>
                  <a:gd name="connsiteY5" fmla="*/ 140008 h 212520"/>
                  <a:gd name="connsiteX6" fmla="*/ 640163 w 755876"/>
                  <a:gd name="connsiteY6" fmla="*/ 140008 h 212520"/>
                  <a:gd name="connsiteX7" fmla="*/ 652891 w 755876"/>
                  <a:gd name="connsiteY7" fmla="*/ 105006 h 212520"/>
                  <a:gd name="connsiteX8" fmla="*/ 671983 w 755876"/>
                  <a:gd name="connsiteY8" fmla="*/ 105006 h 212520"/>
                  <a:gd name="connsiteX9" fmla="*/ 703803 w 755876"/>
                  <a:gd name="connsiteY9" fmla="*/ 120916 h 212520"/>
                  <a:gd name="connsiteX10" fmla="*/ 735623 w 755876"/>
                  <a:gd name="connsiteY10" fmla="*/ 101824 h 212520"/>
                  <a:gd name="connsiteX11" fmla="*/ 754715 w 755876"/>
                  <a:gd name="connsiteY11" fmla="*/ 114552 h 212520"/>
                  <a:gd name="connsiteX12" fmla="*/ 751533 w 755876"/>
                  <a:gd name="connsiteY12" fmla="*/ 165463 h 212520"/>
                  <a:gd name="connsiteX13" fmla="*/ 732441 w 755876"/>
                  <a:gd name="connsiteY13" fmla="*/ 181374 h 212520"/>
                  <a:gd name="connsiteX14" fmla="*/ 748351 w 755876"/>
                  <a:gd name="connsiteY14" fmla="*/ 210013 h 212520"/>
                  <a:gd name="connsiteX15" fmla="*/ 755876 w 755876"/>
                  <a:gd name="connsiteY15" fmla="*/ 212520 h 212520"/>
                  <a:gd name="connsiteX16" fmla="*/ 0 w 755876"/>
                  <a:gd name="connsiteY16" fmla="*/ 212520 h 212520"/>
                  <a:gd name="connsiteX17" fmla="*/ 22854 w 755876"/>
                  <a:gd name="connsiteY17" fmla="*/ 197285 h 212520"/>
                  <a:gd name="connsiteX18" fmla="*/ 76948 w 755876"/>
                  <a:gd name="connsiteY18" fmla="*/ 152735 h 212520"/>
                  <a:gd name="connsiteX19" fmla="*/ 121496 w 755876"/>
                  <a:gd name="connsiteY19" fmla="*/ 143190 h 212520"/>
                  <a:gd name="connsiteX20" fmla="*/ 185137 w 755876"/>
                  <a:gd name="connsiteY20" fmla="*/ 92278 h 212520"/>
                  <a:gd name="connsiteX21" fmla="*/ 194683 w 755876"/>
                  <a:gd name="connsiteY21" fmla="*/ 73186 h 212520"/>
                  <a:gd name="connsiteX22" fmla="*/ 181954 w 755876"/>
                  <a:gd name="connsiteY22" fmla="*/ 44548 h 212520"/>
                  <a:gd name="connsiteX23" fmla="*/ 229685 w 755876"/>
                  <a:gd name="connsiteY23" fmla="*/ 44548 h 212520"/>
                  <a:gd name="connsiteX24" fmla="*/ 264687 w 755876"/>
                  <a:gd name="connsiteY24" fmla="*/ 38184 h 212520"/>
                  <a:gd name="connsiteX25" fmla="*/ 328327 w 755876"/>
                  <a:gd name="connsiteY25" fmla="*/ 73186 h 212520"/>
                  <a:gd name="connsiteX26" fmla="*/ 353783 w 755876"/>
                  <a:gd name="connsiteY26" fmla="*/ 82732 h 212520"/>
                  <a:gd name="connsiteX27" fmla="*/ 436515 w 755876"/>
                  <a:gd name="connsiteY27" fmla="*/ 92278 h 212520"/>
                  <a:gd name="connsiteX28" fmla="*/ 509701 w 755876"/>
                  <a:gd name="connsiteY28" fmla="*/ 82732 h 212520"/>
                  <a:gd name="connsiteX29" fmla="*/ 493791 w 755876"/>
                  <a:gd name="connsiteY29" fmla="*/ 60458 h 212520"/>
                  <a:gd name="connsiteX30" fmla="*/ 522429 w 755876"/>
                  <a:gd name="connsiteY30" fmla="*/ 50912 h 212520"/>
                  <a:gd name="connsiteX31" fmla="*/ 538339 w 755876"/>
                  <a:gd name="connsiteY31" fmla="*/ 41366 h 212520"/>
                  <a:gd name="connsiteX32" fmla="*/ 538339 w 755876"/>
                  <a:gd name="connsiteY32" fmla="*/ 15910 h 212520"/>
                  <a:gd name="connsiteX0" fmla="*/ 547885 w 755876"/>
                  <a:gd name="connsiteY0" fmla="*/ 0 h 389047"/>
                  <a:gd name="connsiteX1" fmla="*/ 605161 w 755876"/>
                  <a:gd name="connsiteY1" fmla="*/ 41366 h 389047"/>
                  <a:gd name="connsiteX2" fmla="*/ 595615 w 755876"/>
                  <a:gd name="connsiteY2" fmla="*/ 79550 h 389047"/>
                  <a:gd name="connsiteX3" fmla="*/ 586069 w 755876"/>
                  <a:gd name="connsiteY3" fmla="*/ 101824 h 389047"/>
                  <a:gd name="connsiteX4" fmla="*/ 592433 w 755876"/>
                  <a:gd name="connsiteY4" fmla="*/ 130462 h 389047"/>
                  <a:gd name="connsiteX5" fmla="*/ 608343 w 755876"/>
                  <a:gd name="connsiteY5" fmla="*/ 140008 h 389047"/>
                  <a:gd name="connsiteX6" fmla="*/ 640163 w 755876"/>
                  <a:gd name="connsiteY6" fmla="*/ 140008 h 389047"/>
                  <a:gd name="connsiteX7" fmla="*/ 652891 w 755876"/>
                  <a:gd name="connsiteY7" fmla="*/ 105006 h 389047"/>
                  <a:gd name="connsiteX8" fmla="*/ 671983 w 755876"/>
                  <a:gd name="connsiteY8" fmla="*/ 105006 h 389047"/>
                  <a:gd name="connsiteX9" fmla="*/ 703803 w 755876"/>
                  <a:gd name="connsiteY9" fmla="*/ 120916 h 389047"/>
                  <a:gd name="connsiteX10" fmla="*/ 735623 w 755876"/>
                  <a:gd name="connsiteY10" fmla="*/ 101824 h 389047"/>
                  <a:gd name="connsiteX11" fmla="*/ 754715 w 755876"/>
                  <a:gd name="connsiteY11" fmla="*/ 114552 h 389047"/>
                  <a:gd name="connsiteX12" fmla="*/ 751533 w 755876"/>
                  <a:gd name="connsiteY12" fmla="*/ 165463 h 389047"/>
                  <a:gd name="connsiteX13" fmla="*/ 732441 w 755876"/>
                  <a:gd name="connsiteY13" fmla="*/ 181374 h 389047"/>
                  <a:gd name="connsiteX14" fmla="*/ 748351 w 755876"/>
                  <a:gd name="connsiteY14" fmla="*/ 210013 h 389047"/>
                  <a:gd name="connsiteX15" fmla="*/ 755876 w 755876"/>
                  <a:gd name="connsiteY15" fmla="*/ 212520 h 389047"/>
                  <a:gd name="connsiteX16" fmla="*/ 385977 w 755876"/>
                  <a:gd name="connsiteY16" fmla="*/ 389038 h 389047"/>
                  <a:gd name="connsiteX17" fmla="*/ 0 w 755876"/>
                  <a:gd name="connsiteY17" fmla="*/ 212520 h 389047"/>
                  <a:gd name="connsiteX18" fmla="*/ 22854 w 755876"/>
                  <a:gd name="connsiteY18" fmla="*/ 197285 h 389047"/>
                  <a:gd name="connsiteX19" fmla="*/ 76948 w 755876"/>
                  <a:gd name="connsiteY19" fmla="*/ 152735 h 389047"/>
                  <a:gd name="connsiteX20" fmla="*/ 121496 w 755876"/>
                  <a:gd name="connsiteY20" fmla="*/ 143190 h 389047"/>
                  <a:gd name="connsiteX21" fmla="*/ 185137 w 755876"/>
                  <a:gd name="connsiteY21" fmla="*/ 92278 h 389047"/>
                  <a:gd name="connsiteX22" fmla="*/ 194683 w 755876"/>
                  <a:gd name="connsiteY22" fmla="*/ 73186 h 389047"/>
                  <a:gd name="connsiteX23" fmla="*/ 181954 w 755876"/>
                  <a:gd name="connsiteY23" fmla="*/ 44548 h 389047"/>
                  <a:gd name="connsiteX24" fmla="*/ 229685 w 755876"/>
                  <a:gd name="connsiteY24" fmla="*/ 44548 h 389047"/>
                  <a:gd name="connsiteX25" fmla="*/ 264687 w 755876"/>
                  <a:gd name="connsiteY25" fmla="*/ 38184 h 389047"/>
                  <a:gd name="connsiteX26" fmla="*/ 328327 w 755876"/>
                  <a:gd name="connsiteY26" fmla="*/ 73186 h 389047"/>
                  <a:gd name="connsiteX27" fmla="*/ 353783 w 755876"/>
                  <a:gd name="connsiteY27" fmla="*/ 82732 h 389047"/>
                  <a:gd name="connsiteX28" fmla="*/ 436515 w 755876"/>
                  <a:gd name="connsiteY28" fmla="*/ 92278 h 389047"/>
                  <a:gd name="connsiteX29" fmla="*/ 509701 w 755876"/>
                  <a:gd name="connsiteY29" fmla="*/ 82732 h 389047"/>
                  <a:gd name="connsiteX30" fmla="*/ 493791 w 755876"/>
                  <a:gd name="connsiteY30" fmla="*/ 60458 h 389047"/>
                  <a:gd name="connsiteX31" fmla="*/ 522429 w 755876"/>
                  <a:gd name="connsiteY31" fmla="*/ 50912 h 389047"/>
                  <a:gd name="connsiteX32" fmla="*/ 538339 w 755876"/>
                  <a:gd name="connsiteY32" fmla="*/ 41366 h 389047"/>
                  <a:gd name="connsiteX33" fmla="*/ 538339 w 755876"/>
                  <a:gd name="connsiteY33" fmla="*/ 15910 h 389047"/>
                  <a:gd name="connsiteX34" fmla="*/ 547885 w 755876"/>
                  <a:gd name="connsiteY34" fmla="*/ 0 h 389047"/>
                  <a:gd name="connsiteX0" fmla="*/ 385977 w 755876"/>
                  <a:gd name="connsiteY0" fmla="*/ 389038 h 480478"/>
                  <a:gd name="connsiteX1" fmla="*/ 0 w 755876"/>
                  <a:gd name="connsiteY1" fmla="*/ 212520 h 480478"/>
                  <a:gd name="connsiteX2" fmla="*/ 22854 w 755876"/>
                  <a:gd name="connsiteY2" fmla="*/ 197285 h 480478"/>
                  <a:gd name="connsiteX3" fmla="*/ 76948 w 755876"/>
                  <a:gd name="connsiteY3" fmla="*/ 152735 h 480478"/>
                  <a:gd name="connsiteX4" fmla="*/ 121496 w 755876"/>
                  <a:gd name="connsiteY4" fmla="*/ 143190 h 480478"/>
                  <a:gd name="connsiteX5" fmla="*/ 185137 w 755876"/>
                  <a:gd name="connsiteY5" fmla="*/ 92278 h 480478"/>
                  <a:gd name="connsiteX6" fmla="*/ 194683 w 755876"/>
                  <a:gd name="connsiteY6" fmla="*/ 73186 h 480478"/>
                  <a:gd name="connsiteX7" fmla="*/ 181954 w 755876"/>
                  <a:gd name="connsiteY7" fmla="*/ 44548 h 480478"/>
                  <a:gd name="connsiteX8" fmla="*/ 229685 w 755876"/>
                  <a:gd name="connsiteY8" fmla="*/ 44548 h 480478"/>
                  <a:gd name="connsiteX9" fmla="*/ 264687 w 755876"/>
                  <a:gd name="connsiteY9" fmla="*/ 38184 h 480478"/>
                  <a:gd name="connsiteX10" fmla="*/ 328327 w 755876"/>
                  <a:gd name="connsiteY10" fmla="*/ 73186 h 480478"/>
                  <a:gd name="connsiteX11" fmla="*/ 353783 w 755876"/>
                  <a:gd name="connsiteY11" fmla="*/ 82732 h 480478"/>
                  <a:gd name="connsiteX12" fmla="*/ 436515 w 755876"/>
                  <a:gd name="connsiteY12" fmla="*/ 92278 h 480478"/>
                  <a:gd name="connsiteX13" fmla="*/ 509701 w 755876"/>
                  <a:gd name="connsiteY13" fmla="*/ 82732 h 480478"/>
                  <a:gd name="connsiteX14" fmla="*/ 493791 w 755876"/>
                  <a:gd name="connsiteY14" fmla="*/ 60458 h 480478"/>
                  <a:gd name="connsiteX15" fmla="*/ 522429 w 755876"/>
                  <a:gd name="connsiteY15" fmla="*/ 50912 h 480478"/>
                  <a:gd name="connsiteX16" fmla="*/ 538339 w 755876"/>
                  <a:gd name="connsiteY16" fmla="*/ 41366 h 480478"/>
                  <a:gd name="connsiteX17" fmla="*/ 538339 w 755876"/>
                  <a:gd name="connsiteY17" fmla="*/ 15910 h 480478"/>
                  <a:gd name="connsiteX18" fmla="*/ 547885 w 755876"/>
                  <a:gd name="connsiteY18" fmla="*/ 0 h 480478"/>
                  <a:gd name="connsiteX19" fmla="*/ 605161 w 755876"/>
                  <a:gd name="connsiteY19" fmla="*/ 41366 h 480478"/>
                  <a:gd name="connsiteX20" fmla="*/ 595615 w 755876"/>
                  <a:gd name="connsiteY20" fmla="*/ 79550 h 480478"/>
                  <a:gd name="connsiteX21" fmla="*/ 586069 w 755876"/>
                  <a:gd name="connsiteY21" fmla="*/ 101824 h 480478"/>
                  <a:gd name="connsiteX22" fmla="*/ 592433 w 755876"/>
                  <a:gd name="connsiteY22" fmla="*/ 130462 h 480478"/>
                  <a:gd name="connsiteX23" fmla="*/ 608343 w 755876"/>
                  <a:gd name="connsiteY23" fmla="*/ 140008 h 480478"/>
                  <a:gd name="connsiteX24" fmla="*/ 640163 w 755876"/>
                  <a:gd name="connsiteY24" fmla="*/ 140008 h 480478"/>
                  <a:gd name="connsiteX25" fmla="*/ 652891 w 755876"/>
                  <a:gd name="connsiteY25" fmla="*/ 105006 h 480478"/>
                  <a:gd name="connsiteX26" fmla="*/ 671983 w 755876"/>
                  <a:gd name="connsiteY26" fmla="*/ 105006 h 480478"/>
                  <a:gd name="connsiteX27" fmla="*/ 703803 w 755876"/>
                  <a:gd name="connsiteY27" fmla="*/ 120916 h 480478"/>
                  <a:gd name="connsiteX28" fmla="*/ 735623 w 755876"/>
                  <a:gd name="connsiteY28" fmla="*/ 101824 h 480478"/>
                  <a:gd name="connsiteX29" fmla="*/ 754715 w 755876"/>
                  <a:gd name="connsiteY29" fmla="*/ 114552 h 480478"/>
                  <a:gd name="connsiteX30" fmla="*/ 751533 w 755876"/>
                  <a:gd name="connsiteY30" fmla="*/ 165463 h 480478"/>
                  <a:gd name="connsiteX31" fmla="*/ 732441 w 755876"/>
                  <a:gd name="connsiteY31" fmla="*/ 181374 h 480478"/>
                  <a:gd name="connsiteX32" fmla="*/ 748351 w 755876"/>
                  <a:gd name="connsiteY32" fmla="*/ 210013 h 480478"/>
                  <a:gd name="connsiteX33" fmla="*/ 755876 w 755876"/>
                  <a:gd name="connsiteY33" fmla="*/ 212520 h 480478"/>
                  <a:gd name="connsiteX34" fmla="*/ 477417 w 755876"/>
                  <a:gd name="connsiteY34" fmla="*/ 480478 h 480478"/>
                  <a:gd name="connsiteX0" fmla="*/ 0 w 755876"/>
                  <a:gd name="connsiteY0" fmla="*/ 212520 h 480478"/>
                  <a:gd name="connsiteX1" fmla="*/ 22854 w 755876"/>
                  <a:gd name="connsiteY1" fmla="*/ 197285 h 480478"/>
                  <a:gd name="connsiteX2" fmla="*/ 76948 w 755876"/>
                  <a:gd name="connsiteY2" fmla="*/ 152735 h 480478"/>
                  <a:gd name="connsiteX3" fmla="*/ 121496 w 755876"/>
                  <a:gd name="connsiteY3" fmla="*/ 143190 h 480478"/>
                  <a:gd name="connsiteX4" fmla="*/ 185137 w 755876"/>
                  <a:gd name="connsiteY4" fmla="*/ 92278 h 480478"/>
                  <a:gd name="connsiteX5" fmla="*/ 194683 w 755876"/>
                  <a:gd name="connsiteY5" fmla="*/ 73186 h 480478"/>
                  <a:gd name="connsiteX6" fmla="*/ 181954 w 755876"/>
                  <a:gd name="connsiteY6" fmla="*/ 44548 h 480478"/>
                  <a:gd name="connsiteX7" fmla="*/ 229685 w 755876"/>
                  <a:gd name="connsiteY7" fmla="*/ 44548 h 480478"/>
                  <a:gd name="connsiteX8" fmla="*/ 264687 w 755876"/>
                  <a:gd name="connsiteY8" fmla="*/ 38184 h 480478"/>
                  <a:gd name="connsiteX9" fmla="*/ 328327 w 755876"/>
                  <a:gd name="connsiteY9" fmla="*/ 73186 h 480478"/>
                  <a:gd name="connsiteX10" fmla="*/ 353783 w 755876"/>
                  <a:gd name="connsiteY10" fmla="*/ 82732 h 480478"/>
                  <a:gd name="connsiteX11" fmla="*/ 436515 w 755876"/>
                  <a:gd name="connsiteY11" fmla="*/ 92278 h 480478"/>
                  <a:gd name="connsiteX12" fmla="*/ 509701 w 755876"/>
                  <a:gd name="connsiteY12" fmla="*/ 82732 h 480478"/>
                  <a:gd name="connsiteX13" fmla="*/ 493791 w 755876"/>
                  <a:gd name="connsiteY13" fmla="*/ 60458 h 480478"/>
                  <a:gd name="connsiteX14" fmla="*/ 522429 w 755876"/>
                  <a:gd name="connsiteY14" fmla="*/ 50912 h 480478"/>
                  <a:gd name="connsiteX15" fmla="*/ 538339 w 755876"/>
                  <a:gd name="connsiteY15" fmla="*/ 41366 h 480478"/>
                  <a:gd name="connsiteX16" fmla="*/ 538339 w 755876"/>
                  <a:gd name="connsiteY16" fmla="*/ 15910 h 480478"/>
                  <a:gd name="connsiteX17" fmla="*/ 547885 w 755876"/>
                  <a:gd name="connsiteY17" fmla="*/ 0 h 480478"/>
                  <a:gd name="connsiteX18" fmla="*/ 605161 w 755876"/>
                  <a:gd name="connsiteY18" fmla="*/ 41366 h 480478"/>
                  <a:gd name="connsiteX19" fmla="*/ 595615 w 755876"/>
                  <a:gd name="connsiteY19" fmla="*/ 79550 h 480478"/>
                  <a:gd name="connsiteX20" fmla="*/ 586069 w 755876"/>
                  <a:gd name="connsiteY20" fmla="*/ 101824 h 480478"/>
                  <a:gd name="connsiteX21" fmla="*/ 592433 w 755876"/>
                  <a:gd name="connsiteY21" fmla="*/ 130462 h 480478"/>
                  <a:gd name="connsiteX22" fmla="*/ 608343 w 755876"/>
                  <a:gd name="connsiteY22" fmla="*/ 140008 h 480478"/>
                  <a:gd name="connsiteX23" fmla="*/ 640163 w 755876"/>
                  <a:gd name="connsiteY23" fmla="*/ 140008 h 480478"/>
                  <a:gd name="connsiteX24" fmla="*/ 652891 w 755876"/>
                  <a:gd name="connsiteY24" fmla="*/ 105006 h 480478"/>
                  <a:gd name="connsiteX25" fmla="*/ 671983 w 755876"/>
                  <a:gd name="connsiteY25" fmla="*/ 105006 h 480478"/>
                  <a:gd name="connsiteX26" fmla="*/ 703803 w 755876"/>
                  <a:gd name="connsiteY26" fmla="*/ 120916 h 480478"/>
                  <a:gd name="connsiteX27" fmla="*/ 735623 w 755876"/>
                  <a:gd name="connsiteY27" fmla="*/ 101824 h 480478"/>
                  <a:gd name="connsiteX28" fmla="*/ 754715 w 755876"/>
                  <a:gd name="connsiteY28" fmla="*/ 114552 h 480478"/>
                  <a:gd name="connsiteX29" fmla="*/ 751533 w 755876"/>
                  <a:gd name="connsiteY29" fmla="*/ 165463 h 480478"/>
                  <a:gd name="connsiteX30" fmla="*/ 732441 w 755876"/>
                  <a:gd name="connsiteY30" fmla="*/ 181374 h 480478"/>
                  <a:gd name="connsiteX31" fmla="*/ 748351 w 755876"/>
                  <a:gd name="connsiteY31" fmla="*/ 210013 h 480478"/>
                  <a:gd name="connsiteX32" fmla="*/ 755876 w 755876"/>
                  <a:gd name="connsiteY32" fmla="*/ 212520 h 480478"/>
                  <a:gd name="connsiteX33" fmla="*/ 477417 w 755876"/>
                  <a:gd name="connsiteY33" fmla="*/ 480478 h 480478"/>
                  <a:gd name="connsiteX0" fmla="*/ 0 w 755876"/>
                  <a:gd name="connsiteY0" fmla="*/ 212520 h 212520"/>
                  <a:gd name="connsiteX1" fmla="*/ 22854 w 755876"/>
                  <a:gd name="connsiteY1" fmla="*/ 197285 h 212520"/>
                  <a:gd name="connsiteX2" fmla="*/ 76948 w 755876"/>
                  <a:gd name="connsiteY2" fmla="*/ 152735 h 212520"/>
                  <a:gd name="connsiteX3" fmla="*/ 121496 w 755876"/>
                  <a:gd name="connsiteY3" fmla="*/ 143190 h 212520"/>
                  <a:gd name="connsiteX4" fmla="*/ 185137 w 755876"/>
                  <a:gd name="connsiteY4" fmla="*/ 92278 h 212520"/>
                  <a:gd name="connsiteX5" fmla="*/ 194683 w 755876"/>
                  <a:gd name="connsiteY5" fmla="*/ 73186 h 212520"/>
                  <a:gd name="connsiteX6" fmla="*/ 181954 w 755876"/>
                  <a:gd name="connsiteY6" fmla="*/ 44548 h 212520"/>
                  <a:gd name="connsiteX7" fmla="*/ 229685 w 755876"/>
                  <a:gd name="connsiteY7" fmla="*/ 44548 h 212520"/>
                  <a:gd name="connsiteX8" fmla="*/ 264687 w 755876"/>
                  <a:gd name="connsiteY8" fmla="*/ 38184 h 212520"/>
                  <a:gd name="connsiteX9" fmla="*/ 328327 w 755876"/>
                  <a:gd name="connsiteY9" fmla="*/ 73186 h 212520"/>
                  <a:gd name="connsiteX10" fmla="*/ 353783 w 755876"/>
                  <a:gd name="connsiteY10" fmla="*/ 82732 h 212520"/>
                  <a:gd name="connsiteX11" fmla="*/ 436515 w 755876"/>
                  <a:gd name="connsiteY11" fmla="*/ 92278 h 212520"/>
                  <a:gd name="connsiteX12" fmla="*/ 509701 w 755876"/>
                  <a:gd name="connsiteY12" fmla="*/ 82732 h 212520"/>
                  <a:gd name="connsiteX13" fmla="*/ 493791 w 755876"/>
                  <a:gd name="connsiteY13" fmla="*/ 60458 h 212520"/>
                  <a:gd name="connsiteX14" fmla="*/ 522429 w 755876"/>
                  <a:gd name="connsiteY14" fmla="*/ 50912 h 212520"/>
                  <a:gd name="connsiteX15" fmla="*/ 538339 w 755876"/>
                  <a:gd name="connsiteY15" fmla="*/ 41366 h 212520"/>
                  <a:gd name="connsiteX16" fmla="*/ 538339 w 755876"/>
                  <a:gd name="connsiteY16" fmla="*/ 15910 h 212520"/>
                  <a:gd name="connsiteX17" fmla="*/ 547885 w 755876"/>
                  <a:gd name="connsiteY17" fmla="*/ 0 h 212520"/>
                  <a:gd name="connsiteX18" fmla="*/ 605161 w 755876"/>
                  <a:gd name="connsiteY18" fmla="*/ 41366 h 212520"/>
                  <a:gd name="connsiteX19" fmla="*/ 595615 w 755876"/>
                  <a:gd name="connsiteY19" fmla="*/ 79550 h 212520"/>
                  <a:gd name="connsiteX20" fmla="*/ 586069 w 755876"/>
                  <a:gd name="connsiteY20" fmla="*/ 101824 h 212520"/>
                  <a:gd name="connsiteX21" fmla="*/ 592433 w 755876"/>
                  <a:gd name="connsiteY21" fmla="*/ 130462 h 212520"/>
                  <a:gd name="connsiteX22" fmla="*/ 608343 w 755876"/>
                  <a:gd name="connsiteY22" fmla="*/ 140008 h 212520"/>
                  <a:gd name="connsiteX23" fmla="*/ 640163 w 755876"/>
                  <a:gd name="connsiteY23" fmla="*/ 140008 h 212520"/>
                  <a:gd name="connsiteX24" fmla="*/ 652891 w 755876"/>
                  <a:gd name="connsiteY24" fmla="*/ 105006 h 212520"/>
                  <a:gd name="connsiteX25" fmla="*/ 671983 w 755876"/>
                  <a:gd name="connsiteY25" fmla="*/ 105006 h 212520"/>
                  <a:gd name="connsiteX26" fmla="*/ 703803 w 755876"/>
                  <a:gd name="connsiteY26" fmla="*/ 120916 h 212520"/>
                  <a:gd name="connsiteX27" fmla="*/ 735623 w 755876"/>
                  <a:gd name="connsiteY27" fmla="*/ 101824 h 212520"/>
                  <a:gd name="connsiteX28" fmla="*/ 754715 w 755876"/>
                  <a:gd name="connsiteY28" fmla="*/ 114552 h 212520"/>
                  <a:gd name="connsiteX29" fmla="*/ 751533 w 755876"/>
                  <a:gd name="connsiteY29" fmla="*/ 165463 h 212520"/>
                  <a:gd name="connsiteX30" fmla="*/ 732441 w 755876"/>
                  <a:gd name="connsiteY30" fmla="*/ 181374 h 212520"/>
                  <a:gd name="connsiteX31" fmla="*/ 748351 w 755876"/>
                  <a:gd name="connsiteY31" fmla="*/ 210013 h 212520"/>
                  <a:gd name="connsiteX32" fmla="*/ 755876 w 755876"/>
                  <a:gd name="connsiteY32" fmla="*/ 212520 h 212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755876" h="212520">
                    <a:moveTo>
                      <a:pt x="0" y="212520"/>
                    </a:moveTo>
                    <a:lnTo>
                      <a:pt x="22854" y="197285"/>
                    </a:lnTo>
                    <a:lnTo>
                      <a:pt x="76948" y="152735"/>
                    </a:lnTo>
                    <a:lnTo>
                      <a:pt x="121496" y="143190"/>
                    </a:lnTo>
                    <a:lnTo>
                      <a:pt x="185137" y="92278"/>
                    </a:lnTo>
                    <a:lnTo>
                      <a:pt x="194683" y="73186"/>
                    </a:lnTo>
                    <a:lnTo>
                      <a:pt x="181954" y="44548"/>
                    </a:lnTo>
                    <a:lnTo>
                      <a:pt x="229685" y="44548"/>
                    </a:lnTo>
                    <a:lnTo>
                      <a:pt x="264687" y="38184"/>
                    </a:lnTo>
                    <a:lnTo>
                      <a:pt x="328327" y="73186"/>
                    </a:lnTo>
                    <a:lnTo>
                      <a:pt x="353783" y="82732"/>
                    </a:lnTo>
                    <a:lnTo>
                      <a:pt x="436515" y="92278"/>
                    </a:lnTo>
                    <a:lnTo>
                      <a:pt x="509701" y="82732"/>
                    </a:lnTo>
                    <a:lnTo>
                      <a:pt x="493791" y="60458"/>
                    </a:lnTo>
                    <a:lnTo>
                      <a:pt x="522429" y="50912"/>
                    </a:lnTo>
                    <a:lnTo>
                      <a:pt x="538339" y="41366"/>
                    </a:lnTo>
                    <a:lnTo>
                      <a:pt x="538339" y="15910"/>
                    </a:lnTo>
                    <a:lnTo>
                      <a:pt x="547885" y="0"/>
                    </a:lnTo>
                    <a:lnTo>
                      <a:pt x="605161" y="41366"/>
                    </a:lnTo>
                    <a:lnTo>
                      <a:pt x="595615" y="79550"/>
                    </a:lnTo>
                    <a:lnTo>
                      <a:pt x="586069" y="101824"/>
                    </a:lnTo>
                    <a:lnTo>
                      <a:pt x="592433" y="130462"/>
                    </a:lnTo>
                    <a:lnTo>
                      <a:pt x="608343" y="140008"/>
                    </a:lnTo>
                    <a:lnTo>
                      <a:pt x="640163" y="140008"/>
                    </a:lnTo>
                    <a:lnTo>
                      <a:pt x="652891" y="105006"/>
                    </a:lnTo>
                    <a:lnTo>
                      <a:pt x="671983" y="105006"/>
                    </a:lnTo>
                    <a:lnTo>
                      <a:pt x="703803" y="120916"/>
                    </a:lnTo>
                    <a:lnTo>
                      <a:pt x="735623" y="101824"/>
                    </a:lnTo>
                    <a:lnTo>
                      <a:pt x="754715" y="114552"/>
                    </a:lnTo>
                    <a:lnTo>
                      <a:pt x="751533" y="165463"/>
                    </a:lnTo>
                    <a:lnTo>
                      <a:pt x="732441" y="181374"/>
                    </a:lnTo>
                    <a:lnTo>
                      <a:pt x="748351" y="210013"/>
                    </a:lnTo>
                    <a:lnTo>
                      <a:pt x="755876" y="21252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95" name="フリーフォーム: 図形 694">
                <a:extLst>
                  <a:ext uri="{FF2B5EF4-FFF2-40B4-BE49-F238E27FC236}">
                    <a16:creationId xmlns:a16="http://schemas.microsoft.com/office/drawing/2014/main" id="{F23E24E7-0340-A7CC-2385-4686A9C5CF14}"/>
                  </a:ext>
                </a:extLst>
              </p:cNvPr>
              <p:cNvSpPr/>
              <p:nvPr/>
            </p:nvSpPr>
            <p:spPr>
              <a:xfrm>
                <a:off x="936107" y="3966717"/>
                <a:ext cx="2121119" cy="1026656"/>
              </a:xfrm>
              <a:custGeom>
                <a:avLst/>
                <a:gdLst>
                  <a:gd name="connsiteX0" fmla="*/ 3808038 w 4232910"/>
                  <a:gd name="connsiteY0" fmla="*/ 0 h 2048798"/>
                  <a:gd name="connsiteX1" fmla="*/ 3902710 w 4232910"/>
                  <a:gd name="connsiteY1" fmla="*/ 82838 h 2048798"/>
                  <a:gd name="connsiteX2" fmla="*/ 3890010 w 4232910"/>
                  <a:gd name="connsiteY2" fmla="*/ 159038 h 2048798"/>
                  <a:gd name="connsiteX3" fmla="*/ 3953510 w 4232910"/>
                  <a:gd name="connsiteY3" fmla="*/ 178088 h 2048798"/>
                  <a:gd name="connsiteX4" fmla="*/ 3959860 w 4232910"/>
                  <a:gd name="connsiteY4" fmla="*/ 292388 h 2048798"/>
                  <a:gd name="connsiteX5" fmla="*/ 3896360 w 4232910"/>
                  <a:gd name="connsiteY5" fmla="*/ 355888 h 2048798"/>
                  <a:gd name="connsiteX6" fmla="*/ 3966210 w 4232910"/>
                  <a:gd name="connsiteY6" fmla="*/ 393988 h 2048798"/>
                  <a:gd name="connsiteX7" fmla="*/ 4010660 w 4232910"/>
                  <a:gd name="connsiteY7" fmla="*/ 635288 h 2048798"/>
                  <a:gd name="connsiteX8" fmla="*/ 4118610 w 4232910"/>
                  <a:gd name="connsiteY8" fmla="*/ 698788 h 2048798"/>
                  <a:gd name="connsiteX9" fmla="*/ 4112260 w 4232910"/>
                  <a:gd name="connsiteY9" fmla="*/ 882938 h 2048798"/>
                  <a:gd name="connsiteX10" fmla="*/ 4220210 w 4232910"/>
                  <a:gd name="connsiteY10" fmla="*/ 946438 h 2048798"/>
                  <a:gd name="connsiteX11" fmla="*/ 4182110 w 4232910"/>
                  <a:gd name="connsiteY11" fmla="*/ 1092488 h 2048798"/>
                  <a:gd name="connsiteX12" fmla="*/ 4232910 w 4232910"/>
                  <a:gd name="connsiteY12" fmla="*/ 1124238 h 2048798"/>
                  <a:gd name="connsiteX13" fmla="*/ 4220210 w 4232910"/>
                  <a:gd name="connsiteY13" fmla="*/ 1251238 h 2048798"/>
                  <a:gd name="connsiteX14" fmla="*/ 4086860 w 4232910"/>
                  <a:gd name="connsiteY14" fmla="*/ 1371888 h 2048798"/>
                  <a:gd name="connsiteX15" fmla="*/ 3997960 w 4232910"/>
                  <a:gd name="connsiteY15" fmla="*/ 1422688 h 2048798"/>
                  <a:gd name="connsiteX16" fmla="*/ 3902936 w 4232910"/>
                  <a:gd name="connsiteY16" fmla="*/ 1397348 h 2048798"/>
                  <a:gd name="connsiteX17" fmla="*/ 3855720 w 4232910"/>
                  <a:gd name="connsiteY17" fmla="*/ 1355378 h 2048798"/>
                  <a:gd name="connsiteX18" fmla="*/ 3779520 w 4232910"/>
                  <a:gd name="connsiteY18" fmla="*/ 1408718 h 2048798"/>
                  <a:gd name="connsiteX19" fmla="*/ 3649980 w 4232910"/>
                  <a:gd name="connsiteY19" fmla="*/ 1454438 h 2048798"/>
                  <a:gd name="connsiteX20" fmla="*/ 3619500 w 4232910"/>
                  <a:gd name="connsiteY20" fmla="*/ 1530638 h 2048798"/>
                  <a:gd name="connsiteX21" fmla="*/ 3482340 w 4232910"/>
                  <a:gd name="connsiteY21" fmla="*/ 1553498 h 2048798"/>
                  <a:gd name="connsiteX22" fmla="*/ 3444240 w 4232910"/>
                  <a:gd name="connsiteY22" fmla="*/ 1507778 h 2048798"/>
                  <a:gd name="connsiteX23" fmla="*/ 3375660 w 4232910"/>
                  <a:gd name="connsiteY23" fmla="*/ 1553498 h 2048798"/>
                  <a:gd name="connsiteX24" fmla="*/ 3253740 w 4232910"/>
                  <a:gd name="connsiteY24" fmla="*/ 1576358 h 2048798"/>
                  <a:gd name="connsiteX25" fmla="*/ 3177540 w 4232910"/>
                  <a:gd name="connsiteY25" fmla="*/ 1652558 h 2048798"/>
                  <a:gd name="connsiteX26" fmla="*/ 3124200 w 4232910"/>
                  <a:gd name="connsiteY26" fmla="*/ 1515398 h 2048798"/>
                  <a:gd name="connsiteX27" fmla="*/ 3162300 w 4232910"/>
                  <a:gd name="connsiteY27" fmla="*/ 1408718 h 2048798"/>
                  <a:gd name="connsiteX28" fmla="*/ 3078480 w 4232910"/>
                  <a:gd name="connsiteY28" fmla="*/ 1393478 h 2048798"/>
                  <a:gd name="connsiteX29" fmla="*/ 3086100 w 4232910"/>
                  <a:gd name="connsiteY29" fmla="*/ 1309658 h 2048798"/>
                  <a:gd name="connsiteX30" fmla="*/ 3086100 w 4232910"/>
                  <a:gd name="connsiteY30" fmla="*/ 1248698 h 2048798"/>
                  <a:gd name="connsiteX31" fmla="*/ 3040380 w 4232910"/>
                  <a:gd name="connsiteY31" fmla="*/ 1225838 h 2048798"/>
                  <a:gd name="connsiteX32" fmla="*/ 2933700 w 4232910"/>
                  <a:gd name="connsiteY32" fmla="*/ 1142018 h 2048798"/>
                  <a:gd name="connsiteX33" fmla="*/ 2842260 w 4232910"/>
                  <a:gd name="connsiteY33" fmla="*/ 1157258 h 2048798"/>
                  <a:gd name="connsiteX34" fmla="*/ 2758440 w 4232910"/>
                  <a:gd name="connsiteY34" fmla="*/ 1157258 h 2048798"/>
                  <a:gd name="connsiteX35" fmla="*/ 2651760 w 4232910"/>
                  <a:gd name="connsiteY35" fmla="*/ 1119158 h 2048798"/>
                  <a:gd name="connsiteX36" fmla="*/ 2697480 w 4232910"/>
                  <a:gd name="connsiteY36" fmla="*/ 1020098 h 2048798"/>
                  <a:gd name="connsiteX37" fmla="*/ 2667000 w 4232910"/>
                  <a:gd name="connsiteY37" fmla="*/ 974378 h 2048798"/>
                  <a:gd name="connsiteX38" fmla="*/ 2590800 w 4232910"/>
                  <a:gd name="connsiteY38" fmla="*/ 981998 h 2048798"/>
                  <a:gd name="connsiteX39" fmla="*/ 2446020 w 4232910"/>
                  <a:gd name="connsiteY39" fmla="*/ 1058198 h 2048798"/>
                  <a:gd name="connsiteX40" fmla="*/ 2438400 w 4232910"/>
                  <a:gd name="connsiteY40" fmla="*/ 1134398 h 2048798"/>
                  <a:gd name="connsiteX41" fmla="*/ 2354580 w 4232910"/>
                  <a:gd name="connsiteY41" fmla="*/ 1134398 h 2048798"/>
                  <a:gd name="connsiteX42" fmla="*/ 2346960 w 4232910"/>
                  <a:gd name="connsiteY42" fmla="*/ 1187738 h 2048798"/>
                  <a:gd name="connsiteX43" fmla="*/ 2240280 w 4232910"/>
                  <a:gd name="connsiteY43" fmla="*/ 1202978 h 2048798"/>
                  <a:gd name="connsiteX44" fmla="*/ 2240280 w 4232910"/>
                  <a:gd name="connsiteY44" fmla="*/ 1263938 h 2048798"/>
                  <a:gd name="connsiteX45" fmla="*/ 2194560 w 4232910"/>
                  <a:gd name="connsiteY45" fmla="*/ 1340138 h 2048798"/>
                  <a:gd name="connsiteX46" fmla="*/ 2118360 w 4232910"/>
                  <a:gd name="connsiteY46" fmla="*/ 1347758 h 2048798"/>
                  <a:gd name="connsiteX47" fmla="*/ 2034540 w 4232910"/>
                  <a:gd name="connsiteY47" fmla="*/ 1172498 h 2048798"/>
                  <a:gd name="connsiteX48" fmla="*/ 1783080 w 4232910"/>
                  <a:gd name="connsiteY48" fmla="*/ 1073438 h 2048798"/>
                  <a:gd name="connsiteX49" fmla="*/ 1684020 w 4232910"/>
                  <a:gd name="connsiteY49" fmla="*/ 1081058 h 2048798"/>
                  <a:gd name="connsiteX50" fmla="*/ 1470660 w 4232910"/>
                  <a:gd name="connsiteY50" fmla="*/ 1012478 h 2048798"/>
                  <a:gd name="connsiteX51" fmla="*/ 1417320 w 4232910"/>
                  <a:gd name="connsiteY51" fmla="*/ 1020098 h 2048798"/>
                  <a:gd name="connsiteX52" fmla="*/ 1356360 w 4232910"/>
                  <a:gd name="connsiteY52" fmla="*/ 1142018 h 2048798"/>
                  <a:gd name="connsiteX53" fmla="*/ 1325880 w 4232910"/>
                  <a:gd name="connsiteY53" fmla="*/ 1286798 h 2048798"/>
                  <a:gd name="connsiteX54" fmla="*/ 1303020 w 4232910"/>
                  <a:gd name="connsiteY54" fmla="*/ 1370618 h 2048798"/>
                  <a:gd name="connsiteX55" fmla="*/ 1188720 w 4232910"/>
                  <a:gd name="connsiteY55" fmla="*/ 1393478 h 2048798"/>
                  <a:gd name="connsiteX56" fmla="*/ 1158240 w 4232910"/>
                  <a:gd name="connsiteY56" fmla="*/ 1454438 h 2048798"/>
                  <a:gd name="connsiteX57" fmla="*/ 1219200 w 4232910"/>
                  <a:gd name="connsiteY57" fmla="*/ 1576358 h 2048798"/>
                  <a:gd name="connsiteX58" fmla="*/ 960120 w 4232910"/>
                  <a:gd name="connsiteY58" fmla="*/ 1644938 h 2048798"/>
                  <a:gd name="connsiteX59" fmla="*/ 822960 w 4232910"/>
                  <a:gd name="connsiteY59" fmla="*/ 1599218 h 2048798"/>
                  <a:gd name="connsiteX60" fmla="*/ 845820 w 4232910"/>
                  <a:gd name="connsiteY60" fmla="*/ 1835438 h 2048798"/>
                  <a:gd name="connsiteX61" fmla="*/ 754380 w 4232910"/>
                  <a:gd name="connsiteY61" fmla="*/ 1904018 h 2048798"/>
                  <a:gd name="connsiteX62" fmla="*/ 624840 w 4232910"/>
                  <a:gd name="connsiteY62" fmla="*/ 1896398 h 2048798"/>
                  <a:gd name="connsiteX63" fmla="*/ 571500 w 4232910"/>
                  <a:gd name="connsiteY63" fmla="*/ 1934498 h 2048798"/>
                  <a:gd name="connsiteX64" fmla="*/ 525780 w 4232910"/>
                  <a:gd name="connsiteY64" fmla="*/ 1904018 h 2048798"/>
                  <a:gd name="connsiteX65" fmla="*/ 480060 w 4232910"/>
                  <a:gd name="connsiteY65" fmla="*/ 1919258 h 2048798"/>
                  <a:gd name="connsiteX66" fmla="*/ 495300 w 4232910"/>
                  <a:gd name="connsiteY66" fmla="*/ 2003078 h 2048798"/>
                  <a:gd name="connsiteX67" fmla="*/ 419100 w 4232910"/>
                  <a:gd name="connsiteY67" fmla="*/ 2048798 h 2048798"/>
                  <a:gd name="connsiteX68" fmla="*/ 342900 w 4232910"/>
                  <a:gd name="connsiteY68" fmla="*/ 2010698 h 2048798"/>
                  <a:gd name="connsiteX69" fmla="*/ 281940 w 4232910"/>
                  <a:gd name="connsiteY69" fmla="*/ 2033558 h 2048798"/>
                  <a:gd name="connsiteX70" fmla="*/ 266700 w 4232910"/>
                  <a:gd name="connsiteY70" fmla="*/ 2010698 h 2048798"/>
                  <a:gd name="connsiteX71" fmla="*/ 0 w 4232910"/>
                  <a:gd name="connsiteY71" fmla="*/ 2003078 h 2048798"/>
                  <a:gd name="connsiteX72" fmla="*/ 53340 w 4232910"/>
                  <a:gd name="connsiteY72" fmla="*/ 1743998 h 2048798"/>
                  <a:gd name="connsiteX73" fmla="*/ 175260 w 4232910"/>
                  <a:gd name="connsiteY73" fmla="*/ 1652558 h 2048798"/>
                  <a:gd name="connsiteX74" fmla="*/ 137160 w 4232910"/>
                  <a:gd name="connsiteY74" fmla="*/ 1507778 h 2048798"/>
                  <a:gd name="connsiteX75" fmla="*/ 83820 w 4232910"/>
                  <a:gd name="connsiteY75" fmla="*/ 1500158 h 2048798"/>
                  <a:gd name="connsiteX76" fmla="*/ 121920 w 4232910"/>
                  <a:gd name="connsiteY76" fmla="*/ 1439198 h 2048798"/>
                  <a:gd name="connsiteX77" fmla="*/ 297180 w 4232910"/>
                  <a:gd name="connsiteY77" fmla="*/ 1362998 h 2048798"/>
                  <a:gd name="connsiteX78" fmla="*/ 525780 w 4232910"/>
                  <a:gd name="connsiteY78" fmla="*/ 1279178 h 2048798"/>
                  <a:gd name="connsiteX79" fmla="*/ 525780 w 4232910"/>
                  <a:gd name="connsiteY79" fmla="*/ 959138 h 2048798"/>
                  <a:gd name="connsiteX80" fmla="*/ 586740 w 4232910"/>
                  <a:gd name="connsiteY80" fmla="*/ 882938 h 2048798"/>
                  <a:gd name="connsiteX81" fmla="*/ 571500 w 4232910"/>
                  <a:gd name="connsiteY81" fmla="*/ 844838 h 2048798"/>
                  <a:gd name="connsiteX82" fmla="*/ 586740 w 4232910"/>
                  <a:gd name="connsiteY82" fmla="*/ 783878 h 2048798"/>
                  <a:gd name="connsiteX83" fmla="*/ 518160 w 4232910"/>
                  <a:gd name="connsiteY83" fmla="*/ 677198 h 2048798"/>
                  <a:gd name="connsiteX84" fmla="*/ 304800 w 4232910"/>
                  <a:gd name="connsiteY84" fmla="*/ 517178 h 2048798"/>
                  <a:gd name="connsiteX85" fmla="*/ 198120 w 4232910"/>
                  <a:gd name="connsiteY85" fmla="*/ 288578 h 2048798"/>
                  <a:gd name="connsiteX86" fmla="*/ 281940 w 4232910"/>
                  <a:gd name="connsiteY86" fmla="*/ 227618 h 2048798"/>
                  <a:gd name="connsiteX87" fmla="*/ 396240 w 4232910"/>
                  <a:gd name="connsiteY87" fmla="*/ 227618 h 2048798"/>
                  <a:gd name="connsiteX88" fmla="*/ 381000 w 4232910"/>
                  <a:gd name="connsiteY88" fmla="*/ 387638 h 2048798"/>
                  <a:gd name="connsiteX89" fmla="*/ 434340 w 4232910"/>
                  <a:gd name="connsiteY89" fmla="*/ 440978 h 2048798"/>
                  <a:gd name="connsiteX90" fmla="*/ 670560 w 4232910"/>
                  <a:gd name="connsiteY90" fmla="*/ 562898 h 2048798"/>
                  <a:gd name="connsiteX91" fmla="*/ 899160 w 4232910"/>
                  <a:gd name="connsiteY91" fmla="*/ 570518 h 2048798"/>
                  <a:gd name="connsiteX92" fmla="*/ 937260 w 4232910"/>
                  <a:gd name="connsiteY92" fmla="*/ 448598 h 2048798"/>
                  <a:gd name="connsiteX93" fmla="*/ 1082040 w 4232910"/>
                  <a:gd name="connsiteY93" fmla="*/ 372398 h 2048798"/>
                  <a:gd name="connsiteX94" fmla="*/ 1409700 w 4232910"/>
                  <a:gd name="connsiteY94" fmla="*/ 280958 h 2048798"/>
                  <a:gd name="connsiteX95" fmla="*/ 1623060 w 4232910"/>
                  <a:gd name="connsiteY95" fmla="*/ 395258 h 2048798"/>
                  <a:gd name="connsiteX96" fmla="*/ 1844040 w 4232910"/>
                  <a:gd name="connsiteY96" fmla="*/ 410498 h 2048798"/>
                  <a:gd name="connsiteX97" fmla="*/ 2186940 w 4232910"/>
                  <a:gd name="connsiteY97" fmla="*/ 410498 h 2048798"/>
                  <a:gd name="connsiteX98" fmla="*/ 2651760 w 4232910"/>
                  <a:gd name="connsiteY98" fmla="*/ 334298 h 2048798"/>
                  <a:gd name="connsiteX99" fmla="*/ 2689860 w 4232910"/>
                  <a:gd name="connsiteY99" fmla="*/ 280958 h 2048798"/>
                  <a:gd name="connsiteX100" fmla="*/ 2781300 w 4232910"/>
                  <a:gd name="connsiteY100" fmla="*/ 341918 h 2048798"/>
                  <a:gd name="connsiteX101" fmla="*/ 3139440 w 4232910"/>
                  <a:gd name="connsiteY101" fmla="*/ 296198 h 2048798"/>
                  <a:gd name="connsiteX102" fmla="*/ 3200400 w 4232910"/>
                  <a:gd name="connsiteY102" fmla="*/ 219998 h 2048798"/>
                  <a:gd name="connsiteX103" fmla="*/ 3284220 w 4232910"/>
                  <a:gd name="connsiteY103" fmla="*/ 265718 h 2048798"/>
                  <a:gd name="connsiteX104" fmla="*/ 3497580 w 4232910"/>
                  <a:gd name="connsiteY104" fmla="*/ 204758 h 2048798"/>
                  <a:gd name="connsiteX105" fmla="*/ 3566160 w 4232910"/>
                  <a:gd name="connsiteY105" fmla="*/ 75218 h 2048798"/>
                  <a:gd name="connsiteX106" fmla="*/ 3672840 w 4232910"/>
                  <a:gd name="connsiteY106" fmla="*/ 67598 h 204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</a:cxnLst>
                <a:rect l="l" t="t" r="r" b="b"/>
                <a:pathLst>
                  <a:path w="4232910" h="2048798">
                    <a:moveTo>
                      <a:pt x="3808038" y="0"/>
                    </a:moveTo>
                    <a:lnTo>
                      <a:pt x="3902710" y="82838"/>
                    </a:lnTo>
                    <a:lnTo>
                      <a:pt x="3890010" y="159038"/>
                    </a:lnTo>
                    <a:lnTo>
                      <a:pt x="3953510" y="178088"/>
                    </a:lnTo>
                    <a:lnTo>
                      <a:pt x="3959860" y="292388"/>
                    </a:lnTo>
                    <a:lnTo>
                      <a:pt x="3896360" y="355888"/>
                    </a:lnTo>
                    <a:lnTo>
                      <a:pt x="3966210" y="393988"/>
                    </a:lnTo>
                    <a:lnTo>
                      <a:pt x="4010660" y="635288"/>
                    </a:lnTo>
                    <a:lnTo>
                      <a:pt x="4118610" y="698788"/>
                    </a:lnTo>
                    <a:lnTo>
                      <a:pt x="4112260" y="882938"/>
                    </a:lnTo>
                    <a:lnTo>
                      <a:pt x="4220210" y="946438"/>
                    </a:lnTo>
                    <a:lnTo>
                      <a:pt x="4182110" y="1092488"/>
                    </a:lnTo>
                    <a:lnTo>
                      <a:pt x="4232910" y="1124238"/>
                    </a:lnTo>
                    <a:lnTo>
                      <a:pt x="4220210" y="1251238"/>
                    </a:lnTo>
                    <a:lnTo>
                      <a:pt x="4086860" y="1371888"/>
                    </a:lnTo>
                    <a:lnTo>
                      <a:pt x="3997960" y="1422688"/>
                    </a:lnTo>
                    <a:lnTo>
                      <a:pt x="3902936" y="1397348"/>
                    </a:lnTo>
                    <a:lnTo>
                      <a:pt x="3855720" y="1355378"/>
                    </a:lnTo>
                    <a:lnTo>
                      <a:pt x="3779520" y="1408718"/>
                    </a:lnTo>
                    <a:lnTo>
                      <a:pt x="3649980" y="1454438"/>
                    </a:lnTo>
                    <a:lnTo>
                      <a:pt x="3619500" y="1530638"/>
                    </a:lnTo>
                    <a:lnTo>
                      <a:pt x="3482340" y="1553498"/>
                    </a:lnTo>
                    <a:lnTo>
                      <a:pt x="3444240" y="1507778"/>
                    </a:lnTo>
                    <a:lnTo>
                      <a:pt x="3375660" y="1553498"/>
                    </a:lnTo>
                    <a:lnTo>
                      <a:pt x="3253740" y="1576358"/>
                    </a:lnTo>
                    <a:lnTo>
                      <a:pt x="3177540" y="1652558"/>
                    </a:lnTo>
                    <a:lnTo>
                      <a:pt x="3124200" y="1515398"/>
                    </a:lnTo>
                    <a:lnTo>
                      <a:pt x="3162300" y="1408718"/>
                    </a:lnTo>
                    <a:lnTo>
                      <a:pt x="3078480" y="1393478"/>
                    </a:lnTo>
                    <a:lnTo>
                      <a:pt x="3086100" y="1309658"/>
                    </a:lnTo>
                    <a:lnTo>
                      <a:pt x="3086100" y="1248698"/>
                    </a:lnTo>
                    <a:lnTo>
                      <a:pt x="3040380" y="1225838"/>
                    </a:lnTo>
                    <a:lnTo>
                      <a:pt x="2933700" y="1142018"/>
                    </a:lnTo>
                    <a:lnTo>
                      <a:pt x="2842260" y="1157258"/>
                    </a:lnTo>
                    <a:lnTo>
                      <a:pt x="2758440" y="1157258"/>
                    </a:lnTo>
                    <a:lnTo>
                      <a:pt x="2651760" y="1119158"/>
                    </a:lnTo>
                    <a:lnTo>
                      <a:pt x="2697480" y="1020098"/>
                    </a:lnTo>
                    <a:lnTo>
                      <a:pt x="2667000" y="974378"/>
                    </a:lnTo>
                    <a:lnTo>
                      <a:pt x="2590800" y="981998"/>
                    </a:lnTo>
                    <a:lnTo>
                      <a:pt x="2446020" y="1058198"/>
                    </a:lnTo>
                    <a:lnTo>
                      <a:pt x="2438400" y="1134398"/>
                    </a:lnTo>
                    <a:lnTo>
                      <a:pt x="2354580" y="1134398"/>
                    </a:lnTo>
                    <a:lnTo>
                      <a:pt x="2346960" y="1187738"/>
                    </a:lnTo>
                    <a:lnTo>
                      <a:pt x="2240280" y="1202978"/>
                    </a:lnTo>
                    <a:lnTo>
                      <a:pt x="2240280" y="1263938"/>
                    </a:lnTo>
                    <a:lnTo>
                      <a:pt x="2194560" y="1340138"/>
                    </a:lnTo>
                    <a:lnTo>
                      <a:pt x="2118360" y="1347758"/>
                    </a:lnTo>
                    <a:lnTo>
                      <a:pt x="2034540" y="1172498"/>
                    </a:lnTo>
                    <a:lnTo>
                      <a:pt x="1783080" y="1073438"/>
                    </a:lnTo>
                    <a:lnTo>
                      <a:pt x="1684020" y="1081058"/>
                    </a:lnTo>
                    <a:lnTo>
                      <a:pt x="1470660" y="1012478"/>
                    </a:lnTo>
                    <a:lnTo>
                      <a:pt x="1417320" y="1020098"/>
                    </a:lnTo>
                    <a:lnTo>
                      <a:pt x="1356360" y="1142018"/>
                    </a:lnTo>
                    <a:lnTo>
                      <a:pt x="1325880" y="1286798"/>
                    </a:lnTo>
                    <a:lnTo>
                      <a:pt x="1303020" y="1370618"/>
                    </a:lnTo>
                    <a:lnTo>
                      <a:pt x="1188720" y="1393478"/>
                    </a:lnTo>
                    <a:lnTo>
                      <a:pt x="1158240" y="1454438"/>
                    </a:lnTo>
                    <a:lnTo>
                      <a:pt x="1219200" y="1576358"/>
                    </a:lnTo>
                    <a:lnTo>
                      <a:pt x="960120" y="1644938"/>
                    </a:lnTo>
                    <a:lnTo>
                      <a:pt x="822960" y="1599218"/>
                    </a:lnTo>
                    <a:lnTo>
                      <a:pt x="845820" y="1835438"/>
                    </a:lnTo>
                    <a:lnTo>
                      <a:pt x="754380" y="1904018"/>
                    </a:lnTo>
                    <a:lnTo>
                      <a:pt x="624840" y="1896398"/>
                    </a:lnTo>
                    <a:lnTo>
                      <a:pt x="571500" y="1934498"/>
                    </a:lnTo>
                    <a:lnTo>
                      <a:pt x="525780" y="1904018"/>
                    </a:lnTo>
                    <a:lnTo>
                      <a:pt x="480060" y="1919258"/>
                    </a:lnTo>
                    <a:lnTo>
                      <a:pt x="495300" y="2003078"/>
                    </a:lnTo>
                    <a:lnTo>
                      <a:pt x="419100" y="2048798"/>
                    </a:lnTo>
                    <a:lnTo>
                      <a:pt x="342900" y="2010698"/>
                    </a:lnTo>
                    <a:lnTo>
                      <a:pt x="281940" y="2033558"/>
                    </a:lnTo>
                    <a:lnTo>
                      <a:pt x="266700" y="2010698"/>
                    </a:lnTo>
                    <a:lnTo>
                      <a:pt x="0" y="2003078"/>
                    </a:lnTo>
                    <a:lnTo>
                      <a:pt x="53340" y="1743998"/>
                    </a:lnTo>
                    <a:lnTo>
                      <a:pt x="175260" y="1652558"/>
                    </a:lnTo>
                    <a:lnTo>
                      <a:pt x="137160" y="1507778"/>
                    </a:lnTo>
                    <a:lnTo>
                      <a:pt x="83820" y="1500158"/>
                    </a:lnTo>
                    <a:lnTo>
                      <a:pt x="121920" y="1439198"/>
                    </a:lnTo>
                    <a:lnTo>
                      <a:pt x="297180" y="1362998"/>
                    </a:lnTo>
                    <a:lnTo>
                      <a:pt x="525780" y="1279178"/>
                    </a:lnTo>
                    <a:lnTo>
                      <a:pt x="525780" y="959138"/>
                    </a:lnTo>
                    <a:lnTo>
                      <a:pt x="586740" y="882938"/>
                    </a:lnTo>
                    <a:lnTo>
                      <a:pt x="571500" y="844838"/>
                    </a:lnTo>
                    <a:lnTo>
                      <a:pt x="586740" y="783878"/>
                    </a:lnTo>
                    <a:lnTo>
                      <a:pt x="518160" y="677198"/>
                    </a:lnTo>
                    <a:lnTo>
                      <a:pt x="304800" y="517178"/>
                    </a:lnTo>
                    <a:lnTo>
                      <a:pt x="198120" y="288578"/>
                    </a:lnTo>
                    <a:lnTo>
                      <a:pt x="281940" y="227618"/>
                    </a:lnTo>
                    <a:lnTo>
                      <a:pt x="396240" y="227618"/>
                    </a:lnTo>
                    <a:lnTo>
                      <a:pt x="381000" y="387638"/>
                    </a:lnTo>
                    <a:lnTo>
                      <a:pt x="434340" y="440978"/>
                    </a:lnTo>
                    <a:lnTo>
                      <a:pt x="670560" y="562898"/>
                    </a:lnTo>
                    <a:lnTo>
                      <a:pt x="899160" y="570518"/>
                    </a:lnTo>
                    <a:lnTo>
                      <a:pt x="937260" y="448598"/>
                    </a:lnTo>
                    <a:lnTo>
                      <a:pt x="1082040" y="372398"/>
                    </a:lnTo>
                    <a:lnTo>
                      <a:pt x="1409700" y="280958"/>
                    </a:lnTo>
                    <a:lnTo>
                      <a:pt x="1623060" y="395258"/>
                    </a:lnTo>
                    <a:lnTo>
                      <a:pt x="1844040" y="410498"/>
                    </a:lnTo>
                    <a:lnTo>
                      <a:pt x="2186940" y="410498"/>
                    </a:lnTo>
                    <a:lnTo>
                      <a:pt x="2651760" y="334298"/>
                    </a:lnTo>
                    <a:lnTo>
                      <a:pt x="2689860" y="280958"/>
                    </a:lnTo>
                    <a:lnTo>
                      <a:pt x="2781300" y="341918"/>
                    </a:lnTo>
                    <a:lnTo>
                      <a:pt x="3139440" y="296198"/>
                    </a:lnTo>
                    <a:lnTo>
                      <a:pt x="3200400" y="219998"/>
                    </a:lnTo>
                    <a:lnTo>
                      <a:pt x="3284220" y="265718"/>
                    </a:lnTo>
                    <a:lnTo>
                      <a:pt x="3497580" y="204758"/>
                    </a:lnTo>
                    <a:lnTo>
                      <a:pt x="3566160" y="75218"/>
                    </a:lnTo>
                    <a:lnTo>
                      <a:pt x="3672840" y="67598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96" name="フリーフォーム: 図形 695">
                <a:extLst>
                  <a:ext uri="{FF2B5EF4-FFF2-40B4-BE49-F238E27FC236}">
                    <a16:creationId xmlns:a16="http://schemas.microsoft.com/office/drawing/2014/main" id="{ACE17E3E-8CB6-B589-6AB9-FCF0D17BE835}"/>
                  </a:ext>
                </a:extLst>
              </p:cNvPr>
              <p:cNvSpPr/>
              <p:nvPr/>
            </p:nvSpPr>
            <p:spPr>
              <a:xfrm>
                <a:off x="670561" y="3993907"/>
                <a:ext cx="568153" cy="992782"/>
              </a:xfrm>
              <a:custGeom>
                <a:avLst/>
                <a:gdLst>
                  <a:gd name="connsiteX0" fmla="*/ 224498 w 568153"/>
                  <a:gd name="connsiteY0" fmla="*/ 0 h 992782"/>
                  <a:gd name="connsiteX1" fmla="*/ 281773 w 568153"/>
                  <a:gd name="connsiteY1" fmla="*/ 42957 h 992782"/>
                  <a:gd name="connsiteX2" fmla="*/ 444056 w 568153"/>
                  <a:gd name="connsiteY2" fmla="*/ 23865 h 992782"/>
                  <a:gd name="connsiteX3" fmla="*/ 568153 w 568153"/>
                  <a:gd name="connsiteY3" fmla="*/ 47731 h 992782"/>
                  <a:gd name="connsiteX4" fmla="*/ 477467 w 568153"/>
                  <a:gd name="connsiteY4" fmla="*/ 81140 h 992782"/>
                  <a:gd name="connsiteX5" fmla="*/ 463495 w 568153"/>
                  <a:gd name="connsiteY5" fmla="*/ 93251 h 992782"/>
                  <a:gd name="connsiteX6" fmla="*/ 464102 w 568153"/>
                  <a:gd name="connsiteY6" fmla="*/ 86869 h 992782"/>
                  <a:gd name="connsiteX7" fmla="*/ 406826 w 568153"/>
                  <a:gd name="connsiteY7" fmla="*/ 86869 h 992782"/>
                  <a:gd name="connsiteX8" fmla="*/ 364824 w 568153"/>
                  <a:gd name="connsiteY8" fmla="*/ 117416 h 992782"/>
                  <a:gd name="connsiteX9" fmla="*/ 418282 w 568153"/>
                  <a:gd name="connsiteY9" fmla="*/ 231968 h 992782"/>
                  <a:gd name="connsiteX10" fmla="*/ 525197 w 568153"/>
                  <a:gd name="connsiteY10" fmla="*/ 312154 h 992782"/>
                  <a:gd name="connsiteX11" fmla="*/ 559562 w 568153"/>
                  <a:gd name="connsiteY11" fmla="*/ 365612 h 992782"/>
                  <a:gd name="connsiteX12" fmla="*/ 551925 w 568153"/>
                  <a:gd name="connsiteY12" fmla="*/ 396159 h 992782"/>
                  <a:gd name="connsiteX13" fmla="*/ 559562 w 568153"/>
                  <a:gd name="connsiteY13" fmla="*/ 415251 h 992782"/>
                  <a:gd name="connsiteX14" fmla="*/ 529015 w 568153"/>
                  <a:gd name="connsiteY14" fmla="*/ 453435 h 992782"/>
                  <a:gd name="connsiteX15" fmla="*/ 529015 w 568153"/>
                  <a:gd name="connsiteY15" fmla="*/ 613807 h 992782"/>
                  <a:gd name="connsiteX16" fmla="*/ 414463 w 568153"/>
                  <a:gd name="connsiteY16" fmla="*/ 655809 h 992782"/>
                  <a:gd name="connsiteX17" fmla="*/ 326640 w 568153"/>
                  <a:gd name="connsiteY17" fmla="*/ 693993 h 992782"/>
                  <a:gd name="connsiteX18" fmla="*/ 307548 w 568153"/>
                  <a:gd name="connsiteY18" fmla="*/ 724540 h 992782"/>
                  <a:gd name="connsiteX19" fmla="*/ 334277 w 568153"/>
                  <a:gd name="connsiteY19" fmla="*/ 728359 h 992782"/>
                  <a:gd name="connsiteX20" fmla="*/ 353369 w 568153"/>
                  <a:gd name="connsiteY20" fmla="*/ 800908 h 992782"/>
                  <a:gd name="connsiteX21" fmla="*/ 292275 w 568153"/>
                  <a:gd name="connsiteY21" fmla="*/ 846729 h 992782"/>
                  <a:gd name="connsiteX22" fmla="*/ 268978 w 568153"/>
                  <a:gd name="connsiteY22" fmla="*/ 959879 h 992782"/>
                  <a:gd name="connsiteX23" fmla="*/ 224498 w 568153"/>
                  <a:gd name="connsiteY23" fmla="*/ 945053 h 992782"/>
                  <a:gd name="connsiteX24" fmla="*/ 143357 w 568153"/>
                  <a:gd name="connsiteY24" fmla="*/ 992782 h 992782"/>
                  <a:gd name="connsiteX25" fmla="*/ 62217 w 568153"/>
                  <a:gd name="connsiteY25" fmla="*/ 935506 h 992782"/>
                  <a:gd name="connsiteX26" fmla="*/ 4941 w 568153"/>
                  <a:gd name="connsiteY26" fmla="*/ 968917 h 992782"/>
                  <a:gd name="connsiteX27" fmla="*/ 0 w 568153"/>
                  <a:gd name="connsiteY27" fmla="*/ 968258 h 992782"/>
                  <a:gd name="connsiteX28" fmla="*/ 0 w 568153"/>
                  <a:gd name="connsiteY28" fmla="*/ 158073 h 992782"/>
                  <a:gd name="connsiteX29" fmla="*/ 28805 w 568153"/>
                  <a:gd name="connsiteY29" fmla="*/ 157508 h 992782"/>
                  <a:gd name="connsiteX30" fmla="*/ 14486 w 568153"/>
                  <a:gd name="connsiteY30" fmla="*/ 100232 h 992782"/>
                  <a:gd name="connsiteX31" fmla="*/ 100401 w 568153"/>
                  <a:gd name="connsiteY31" fmla="*/ 95460 h 992782"/>
                  <a:gd name="connsiteX32" fmla="*/ 129038 w 568153"/>
                  <a:gd name="connsiteY32" fmla="*/ 81140 h 992782"/>
                  <a:gd name="connsiteX33" fmla="*/ 162449 w 568153"/>
                  <a:gd name="connsiteY33" fmla="*/ 23865 h 992782"/>
                  <a:gd name="connsiteX0" fmla="*/ 552159 w 895814"/>
                  <a:gd name="connsiteY0" fmla="*/ 0 h 992782"/>
                  <a:gd name="connsiteX1" fmla="*/ 609434 w 895814"/>
                  <a:gd name="connsiteY1" fmla="*/ 42957 h 992782"/>
                  <a:gd name="connsiteX2" fmla="*/ 771717 w 895814"/>
                  <a:gd name="connsiteY2" fmla="*/ 23865 h 992782"/>
                  <a:gd name="connsiteX3" fmla="*/ 895814 w 895814"/>
                  <a:gd name="connsiteY3" fmla="*/ 47731 h 992782"/>
                  <a:gd name="connsiteX4" fmla="*/ 805128 w 895814"/>
                  <a:gd name="connsiteY4" fmla="*/ 81140 h 992782"/>
                  <a:gd name="connsiteX5" fmla="*/ 791156 w 895814"/>
                  <a:gd name="connsiteY5" fmla="*/ 93251 h 992782"/>
                  <a:gd name="connsiteX6" fmla="*/ 791763 w 895814"/>
                  <a:gd name="connsiteY6" fmla="*/ 86869 h 992782"/>
                  <a:gd name="connsiteX7" fmla="*/ 734487 w 895814"/>
                  <a:gd name="connsiteY7" fmla="*/ 86869 h 992782"/>
                  <a:gd name="connsiteX8" fmla="*/ 692485 w 895814"/>
                  <a:gd name="connsiteY8" fmla="*/ 117416 h 992782"/>
                  <a:gd name="connsiteX9" fmla="*/ 745943 w 895814"/>
                  <a:gd name="connsiteY9" fmla="*/ 231968 h 992782"/>
                  <a:gd name="connsiteX10" fmla="*/ 852858 w 895814"/>
                  <a:gd name="connsiteY10" fmla="*/ 312154 h 992782"/>
                  <a:gd name="connsiteX11" fmla="*/ 887223 w 895814"/>
                  <a:gd name="connsiteY11" fmla="*/ 365612 h 992782"/>
                  <a:gd name="connsiteX12" fmla="*/ 879586 w 895814"/>
                  <a:gd name="connsiteY12" fmla="*/ 396159 h 992782"/>
                  <a:gd name="connsiteX13" fmla="*/ 887223 w 895814"/>
                  <a:gd name="connsiteY13" fmla="*/ 415251 h 992782"/>
                  <a:gd name="connsiteX14" fmla="*/ 856676 w 895814"/>
                  <a:gd name="connsiteY14" fmla="*/ 453435 h 992782"/>
                  <a:gd name="connsiteX15" fmla="*/ 856676 w 895814"/>
                  <a:gd name="connsiteY15" fmla="*/ 613807 h 992782"/>
                  <a:gd name="connsiteX16" fmla="*/ 742124 w 895814"/>
                  <a:gd name="connsiteY16" fmla="*/ 655809 h 992782"/>
                  <a:gd name="connsiteX17" fmla="*/ 654301 w 895814"/>
                  <a:gd name="connsiteY17" fmla="*/ 693993 h 992782"/>
                  <a:gd name="connsiteX18" fmla="*/ 635209 w 895814"/>
                  <a:gd name="connsiteY18" fmla="*/ 724540 h 992782"/>
                  <a:gd name="connsiteX19" fmla="*/ 661938 w 895814"/>
                  <a:gd name="connsiteY19" fmla="*/ 728359 h 992782"/>
                  <a:gd name="connsiteX20" fmla="*/ 681030 w 895814"/>
                  <a:gd name="connsiteY20" fmla="*/ 800908 h 992782"/>
                  <a:gd name="connsiteX21" fmla="*/ 619936 w 895814"/>
                  <a:gd name="connsiteY21" fmla="*/ 846729 h 992782"/>
                  <a:gd name="connsiteX22" fmla="*/ 596639 w 895814"/>
                  <a:gd name="connsiteY22" fmla="*/ 959879 h 992782"/>
                  <a:gd name="connsiteX23" fmla="*/ 552159 w 895814"/>
                  <a:gd name="connsiteY23" fmla="*/ 945053 h 992782"/>
                  <a:gd name="connsiteX24" fmla="*/ 471018 w 895814"/>
                  <a:gd name="connsiteY24" fmla="*/ 992782 h 992782"/>
                  <a:gd name="connsiteX25" fmla="*/ 389878 w 895814"/>
                  <a:gd name="connsiteY25" fmla="*/ 935506 h 992782"/>
                  <a:gd name="connsiteX26" fmla="*/ 332602 w 895814"/>
                  <a:gd name="connsiteY26" fmla="*/ 968917 h 992782"/>
                  <a:gd name="connsiteX27" fmla="*/ 327661 w 895814"/>
                  <a:gd name="connsiteY27" fmla="*/ 968258 h 992782"/>
                  <a:gd name="connsiteX28" fmla="*/ 0 w 895814"/>
                  <a:gd name="connsiteY28" fmla="*/ 673343 h 992782"/>
                  <a:gd name="connsiteX29" fmla="*/ 327661 w 895814"/>
                  <a:gd name="connsiteY29" fmla="*/ 158073 h 992782"/>
                  <a:gd name="connsiteX30" fmla="*/ 356466 w 895814"/>
                  <a:gd name="connsiteY30" fmla="*/ 157508 h 992782"/>
                  <a:gd name="connsiteX31" fmla="*/ 342147 w 895814"/>
                  <a:gd name="connsiteY31" fmla="*/ 100232 h 992782"/>
                  <a:gd name="connsiteX32" fmla="*/ 428062 w 895814"/>
                  <a:gd name="connsiteY32" fmla="*/ 95460 h 992782"/>
                  <a:gd name="connsiteX33" fmla="*/ 456699 w 895814"/>
                  <a:gd name="connsiteY33" fmla="*/ 81140 h 992782"/>
                  <a:gd name="connsiteX34" fmla="*/ 490110 w 895814"/>
                  <a:gd name="connsiteY34" fmla="*/ 23865 h 992782"/>
                  <a:gd name="connsiteX35" fmla="*/ 552159 w 895814"/>
                  <a:gd name="connsiteY35" fmla="*/ 0 h 992782"/>
                  <a:gd name="connsiteX0" fmla="*/ 0 w 895814"/>
                  <a:gd name="connsiteY0" fmla="*/ 673343 h 992782"/>
                  <a:gd name="connsiteX1" fmla="*/ 327661 w 895814"/>
                  <a:gd name="connsiteY1" fmla="*/ 158073 h 992782"/>
                  <a:gd name="connsiteX2" fmla="*/ 356466 w 895814"/>
                  <a:gd name="connsiteY2" fmla="*/ 157508 h 992782"/>
                  <a:gd name="connsiteX3" fmla="*/ 342147 w 895814"/>
                  <a:gd name="connsiteY3" fmla="*/ 100232 h 992782"/>
                  <a:gd name="connsiteX4" fmla="*/ 428062 w 895814"/>
                  <a:gd name="connsiteY4" fmla="*/ 95460 h 992782"/>
                  <a:gd name="connsiteX5" fmla="*/ 456699 w 895814"/>
                  <a:gd name="connsiteY5" fmla="*/ 81140 h 992782"/>
                  <a:gd name="connsiteX6" fmla="*/ 490110 w 895814"/>
                  <a:gd name="connsiteY6" fmla="*/ 23865 h 992782"/>
                  <a:gd name="connsiteX7" fmla="*/ 552159 w 895814"/>
                  <a:gd name="connsiteY7" fmla="*/ 0 h 992782"/>
                  <a:gd name="connsiteX8" fmla="*/ 609434 w 895814"/>
                  <a:gd name="connsiteY8" fmla="*/ 42957 h 992782"/>
                  <a:gd name="connsiteX9" fmla="*/ 771717 w 895814"/>
                  <a:gd name="connsiteY9" fmla="*/ 23865 h 992782"/>
                  <a:gd name="connsiteX10" fmla="*/ 895814 w 895814"/>
                  <a:gd name="connsiteY10" fmla="*/ 47731 h 992782"/>
                  <a:gd name="connsiteX11" fmla="*/ 805128 w 895814"/>
                  <a:gd name="connsiteY11" fmla="*/ 81140 h 992782"/>
                  <a:gd name="connsiteX12" fmla="*/ 791156 w 895814"/>
                  <a:gd name="connsiteY12" fmla="*/ 93251 h 992782"/>
                  <a:gd name="connsiteX13" fmla="*/ 791763 w 895814"/>
                  <a:gd name="connsiteY13" fmla="*/ 86869 h 992782"/>
                  <a:gd name="connsiteX14" fmla="*/ 734487 w 895814"/>
                  <a:gd name="connsiteY14" fmla="*/ 86869 h 992782"/>
                  <a:gd name="connsiteX15" fmla="*/ 692485 w 895814"/>
                  <a:gd name="connsiteY15" fmla="*/ 117416 h 992782"/>
                  <a:gd name="connsiteX16" fmla="*/ 745943 w 895814"/>
                  <a:gd name="connsiteY16" fmla="*/ 231968 h 992782"/>
                  <a:gd name="connsiteX17" fmla="*/ 852858 w 895814"/>
                  <a:gd name="connsiteY17" fmla="*/ 312154 h 992782"/>
                  <a:gd name="connsiteX18" fmla="*/ 887223 w 895814"/>
                  <a:gd name="connsiteY18" fmla="*/ 365612 h 992782"/>
                  <a:gd name="connsiteX19" fmla="*/ 879586 w 895814"/>
                  <a:gd name="connsiteY19" fmla="*/ 396159 h 992782"/>
                  <a:gd name="connsiteX20" fmla="*/ 887223 w 895814"/>
                  <a:gd name="connsiteY20" fmla="*/ 415251 h 992782"/>
                  <a:gd name="connsiteX21" fmla="*/ 856676 w 895814"/>
                  <a:gd name="connsiteY21" fmla="*/ 453435 h 992782"/>
                  <a:gd name="connsiteX22" fmla="*/ 856676 w 895814"/>
                  <a:gd name="connsiteY22" fmla="*/ 613807 h 992782"/>
                  <a:gd name="connsiteX23" fmla="*/ 742124 w 895814"/>
                  <a:gd name="connsiteY23" fmla="*/ 655809 h 992782"/>
                  <a:gd name="connsiteX24" fmla="*/ 654301 w 895814"/>
                  <a:gd name="connsiteY24" fmla="*/ 693993 h 992782"/>
                  <a:gd name="connsiteX25" fmla="*/ 635209 w 895814"/>
                  <a:gd name="connsiteY25" fmla="*/ 724540 h 992782"/>
                  <a:gd name="connsiteX26" fmla="*/ 661938 w 895814"/>
                  <a:gd name="connsiteY26" fmla="*/ 728359 h 992782"/>
                  <a:gd name="connsiteX27" fmla="*/ 681030 w 895814"/>
                  <a:gd name="connsiteY27" fmla="*/ 800908 h 992782"/>
                  <a:gd name="connsiteX28" fmla="*/ 619936 w 895814"/>
                  <a:gd name="connsiteY28" fmla="*/ 846729 h 992782"/>
                  <a:gd name="connsiteX29" fmla="*/ 596639 w 895814"/>
                  <a:gd name="connsiteY29" fmla="*/ 959879 h 992782"/>
                  <a:gd name="connsiteX30" fmla="*/ 552159 w 895814"/>
                  <a:gd name="connsiteY30" fmla="*/ 945053 h 992782"/>
                  <a:gd name="connsiteX31" fmla="*/ 471018 w 895814"/>
                  <a:gd name="connsiteY31" fmla="*/ 992782 h 992782"/>
                  <a:gd name="connsiteX32" fmla="*/ 389878 w 895814"/>
                  <a:gd name="connsiteY32" fmla="*/ 935506 h 992782"/>
                  <a:gd name="connsiteX33" fmla="*/ 332602 w 895814"/>
                  <a:gd name="connsiteY33" fmla="*/ 968917 h 992782"/>
                  <a:gd name="connsiteX34" fmla="*/ 327661 w 895814"/>
                  <a:gd name="connsiteY34" fmla="*/ 968258 h 992782"/>
                  <a:gd name="connsiteX35" fmla="*/ 91440 w 895814"/>
                  <a:gd name="connsiteY35" fmla="*/ 764783 h 992782"/>
                  <a:gd name="connsiteX0" fmla="*/ 0 w 895814"/>
                  <a:gd name="connsiteY0" fmla="*/ 673343 h 992782"/>
                  <a:gd name="connsiteX1" fmla="*/ 327661 w 895814"/>
                  <a:gd name="connsiteY1" fmla="*/ 158073 h 992782"/>
                  <a:gd name="connsiteX2" fmla="*/ 356466 w 895814"/>
                  <a:gd name="connsiteY2" fmla="*/ 157508 h 992782"/>
                  <a:gd name="connsiteX3" fmla="*/ 342147 w 895814"/>
                  <a:gd name="connsiteY3" fmla="*/ 100232 h 992782"/>
                  <a:gd name="connsiteX4" fmla="*/ 428062 w 895814"/>
                  <a:gd name="connsiteY4" fmla="*/ 95460 h 992782"/>
                  <a:gd name="connsiteX5" fmla="*/ 456699 w 895814"/>
                  <a:gd name="connsiteY5" fmla="*/ 81140 h 992782"/>
                  <a:gd name="connsiteX6" fmla="*/ 490110 w 895814"/>
                  <a:gd name="connsiteY6" fmla="*/ 23865 h 992782"/>
                  <a:gd name="connsiteX7" fmla="*/ 552159 w 895814"/>
                  <a:gd name="connsiteY7" fmla="*/ 0 h 992782"/>
                  <a:gd name="connsiteX8" fmla="*/ 609434 w 895814"/>
                  <a:gd name="connsiteY8" fmla="*/ 42957 h 992782"/>
                  <a:gd name="connsiteX9" fmla="*/ 771717 w 895814"/>
                  <a:gd name="connsiteY9" fmla="*/ 23865 h 992782"/>
                  <a:gd name="connsiteX10" fmla="*/ 895814 w 895814"/>
                  <a:gd name="connsiteY10" fmla="*/ 47731 h 992782"/>
                  <a:gd name="connsiteX11" fmla="*/ 805128 w 895814"/>
                  <a:gd name="connsiteY11" fmla="*/ 81140 h 992782"/>
                  <a:gd name="connsiteX12" fmla="*/ 791156 w 895814"/>
                  <a:gd name="connsiteY12" fmla="*/ 93251 h 992782"/>
                  <a:gd name="connsiteX13" fmla="*/ 791763 w 895814"/>
                  <a:gd name="connsiteY13" fmla="*/ 86869 h 992782"/>
                  <a:gd name="connsiteX14" fmla="*/ 734487 w 895814"/>
                  <a:gd name="connsiteY14" fmla="*/ 86869 h 992782"/>
                  <a:gd name="connsiteX15" fmla="*/ 692485 w 895814"/>
                  <a:gd name="connsiteY15" fmla="*/ 117416 h 992782"/>
                  <a:gd name="connsiteX16" fmla="*/ 745943 w 895814"/>
                  <a:gd name="connsiteY16" fmla="*/ 231968 h 992782"/>
                  <a:gd name="connsiteX17" fmla="*/ 852858 w 895814"/>
                  <a:gd name="connsiteY17" fmla="*/ 312154 h 992782"/>
                  <a:gd name="connsiteX18" fmla="*/ 887223 w 895814"/>
                  <a:gd name="connsiteY18" fmla="*/ 365612 h 992782"/>
                  <a:gd name="connsiteX19" fmla="*/ 879586 w 895814"/>
                  <a:gd name="connsiteY19" fmla="*/ 396159 h 992782"/>
                  <a:gd name="connsiteX20" fmla="*/ 887223 w 895814"/>
                  <a:gd name="connsiteY20" fmla="*/ 415251 h 992782"/>
                  <a:gd name="connsiteX21" fmla="*/ 856676 w 895814"/>
                  <a:gd name="connsiteY21" fmla="*/ 453435 h 992782"/>
                  <a:gd name="connsiteX22" fmla="*/ 856676 w 895814"/>
                  <a:gd name="connsiteY22" fmla="*/ 613807 h 992782"/>
                  <a:gd name="connsiteX23" fmla="*/ 742124 w 895814"/>
                  <a:gd name="connsiteY23" fmla="*/ 655809 h 992782"/>
                  <a:gd name="connsiteX24" fmla="*/ 654301 w 895814"/>
                  <a:gd name="connsiteY24" fmla="*/ 693993 h 992782"/>
                  <a:gd name="connsiteX25" fmla="*/ 635209 w 895814"/>
                  <a:gd name="connsiteY25" fmla="*/ 724540 h 992782"/>
                  <a:gd name="connsiteX26" fmla="*/ 661938 w 895814"/>
                  <a:gd name="connsiteY26" fmla="*/ 728359 h 992782"/>
                  <a:gd name="connsiteX27" fmla="*/ 681030 w 895814"/>
                  <a:gd name="connsiteY27" fmla="*/ 800908 h 992782"/>
                  <a:gd name="connsiteX28" fmla="*/ 619936 w 895814"/>
                  <a:gd name="connsiteY28" fmla="*/ 846729 h 992782"/>
                  <a:gd name="connsiteX29" fmla="*/ 596639 w 895814"/>
                  <a:gd name="connsiteY29" fmla="*/ 959879 h 992782"/>
                  <a:gd name="connsiteX30" fmla="*/ 552159 w 895814"/>
                  <a:gd name="connsiteY30" fmla="*/ 945053 h 992782"/>
                  <a:gd name="connsiteX31" fmla="*/ 471018 w 895814"/>
                  <a:gd name="connsiteY31" fmla="*/ 992782 h 992782"/>
                  <a:gd name="connsiteX32" fmla="*/ 389878 w 895814"/>
                  <a:gd name="connsiteY32" fmla="*/ 935506 h 992782"/>
                  <a:gd name="connsiteX33" fmla="*/ 332602 w 895814"/>
                  <a:gd name="connsiteY33" fmla="*/ 968917 h 992782"/>
                  <a:gd name="connsiteX34" fmla="*/ 327661 w 895814"/>
                  <a:gd name="connsiteY34" fmla="*/ 968258 h 992782"/>
                  <a:gd name="connsiteX0" fmla="*/ 0 w 568153"/>
                  <a:gd name="connsiteY0" fmla="*/ 158073 h 992782"/>
                  <a:gd name="connsiteX1" fmla="*/ 28805 w 568153"/>
                  <a:gd name="connsiteY1" fmla="*/ 157508 h 992782"/>
                  <a:gd name="connsiteX2" fmla="*/ 14486 w 568153"/>
                  <a:gd name="connsiteY2" fmla="*/ 100232 h 992782"/>
                  <a:gd name="connsiteX3" fmla="*/ 100401 w 568153"/>
                  <a:gd name="connsiteY3" fmla="*/ 95460 h 992782"/>
                  <a:gd name="connsiteX4" fmla="*/ 129038 w 568153"/>
                  <a:gd name="connsiteY4" fmla="*/ 81140 h 992782"/>
                  <a:gd name="connsiteX5" fmla="*/ 162449 w 568153"/>
                  <a:gd name="connsiteY5" fmla="*/ 23865 h 992782"/>
                  <a:gd name="connsiteX6" fmla="*/ 224498 w 568153"/>
                  <a:gd name="connsiteY6" fmla="*/ 0 h 992782"/>
                  <a:gd name="connsiteX7" fmla="*/ 281773 w 568153"/>
                  <a:gd name="connsiteY7" fmla="*/ 42957 h 992782"/>
                  <a:gd name="connsiteX8" fmla="*/ 444056 w 568153"/>
                  <a:gd name="connsiteY8" fmla="*/ 23865 h 992782"/>
                  <a:gd name="connsiteX9" fmla="*/ 568153 w 568153"/>
                  <a:gd name="connsiteY9" fmla="*/ 47731 h 992782"/>
                  <a:gd name="connsiteX10" fmla="*/ 477467 w 568153"/>
                  <a:gd name="connsiteY10" fmla="*/ 81140 h 992782"/>
                  <a:gd name="connsiteX11" fmla="*/ 463495 w 568153"/>
                  <a:gd name="connsiteY11" fmla="*/ 93251 h 992782"/>
                  <a:gd name="connsiteX12" fmla="*/ 464102 w 568153"/>
                  <a:gd name="connsiteY12" fmla="*/ 86869 h 992782"/>
                  <a:gd name="connsiteX13" fmla="*/ 406826 w 568153"/>
                  <a:gd name="connsiteY13" fmla="*/ 86869 h 992782"/>
                  <a:gd name="connsiteX14" fmla="*/ 364824 w 568153"/>
                  <a:gd name="connsiteY14" fmla="*/ 117416 h 992782"/>
                  <a:gd name="connsiteX15" fmla="*/ 418282 w 568153"/>
                  <a:gd name="connsiteY15" fmla="*/ 231968 h 992782"/>
                  <a:gd name="connsiteX16" fmla="*/ 525197 w 568153"/>
                  <a:gd name="connsiteY16" fmla="*/ 312154 h 992782"/>
                  <a:gd name="connsiteX17" fmla="*/ 559562 w 568153"/>
                  <a:gd name="connsiteY17" fmla="*/ 365612 h 992782"/>
                  <a:gd name="connsiteX18" fmla="*/ 551925 w 568153"/>
                  <a:gd name="connsiteY18" fmla="*/ 396159 h 992782"/>
                  <a:gd name="connsiteX19" fmla="*/ 559562 w 568153"/>
                  <a:gd name="connsiteY19" fmla="*/ 415251 h 992782"/>
                  <a:gd name="connsiteX20" fmla="*/ 529015 w 568153"/>
                  <a:gd name="connsiteY20" fmla="*/ 453435 h 992782"/>
                  <a:gd name="connsiteX21" fmla="*/ 529015 w 568153"/>
                  <a:gd name="connsiteY21" fmla="*/ 613807 h 992782"/>
                  <a:gd name="connsiteX22" fmla="*/ 414463 w 568153"/>
                  <a:gd name="connsiteY22" fmla="*/ 655809 h 992782"/>
                  <a:gd name="connsiteX23" fmla="*/ 326640 w 568153"/>
                  <a:gd name="connsiteY23" fmla="*/ 693993 h 992782"/>
                  <a:gd name="connsiteX24" fmla="*/ 307548 w 568153"/>
                  <a:gd name="connsiteY24" fmla="*/ 724540 h 992782"/>
                  <a:gd name="connsiteX25" fmla="*/ 334277 w 568153"/>
                  <a:gd name="connsiteY25" fmla="*/ 728359 h 992782"/>
                  <a:gd name="connsiteX26" fmla="*/ 353369 w 568153"/>
                  <a:gd name="connsiteY26" fmla="*/ 800908 h 992782"/>
                  <a:gd name="connsiteX27" fmla="*/ 292275 w 568153"/>
                  <a:gd name="connsiteY27" fmla="*/ 846729 h 992782"/>
                  <a:gd name="connsiteX28" fmla="*/ 268978 w 568153"/>
                  <a:gd name="connsiteY28" fmla="*/ 959879 h 992782"/>
                  <a:gd name="connsiteX29" fmla="*/ 224498 w 568153"/>
                  <a:gd name="connsiteY29" fmla="*/ 945053 h 992782"/>
                  <a:gd name="connsiteX30" fmla="*/ 143357 w 568153"/>
                  <a:gd name="connsiteY30" fmla="*/ 992782 h 992782"/>
                  <a:gd name="connsiteX31" fmla="*/ 62217 w 568153"/>
                  <a:gd name="connsiteY31" fmla="*/ 935506 h 992782"/>
                  <a:gd name="connsiteX32" fmla="*/ 4941 w 568153"/>
                  <a:gd name="connsiteY32" fmla="*/ 968917 h 992782"/>
                  <a:gd name="connsiteX33" fmla="*/ 0 w 568153"/>
                  <a:gd name="connsiteY33" fmla="*/ 968258 h 992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568153" h="992782">
                    <a:moveTo>
                      <a:pt x="0" y="158073"/>
                    </a:moveTo>
                    <a:lnTo>
                      <a:pt x="28805" y="157508"/>
                    </a:lnTo>
                    <a:lnTo>
                      <a:pt x="14486" y="100232"/>
                    </a:lnTo>
                    <a:lnTo>
                      <a:pt x="100401" y="95460"/>
                    </a:lnTo>
                    <a:lnTo>
                      <a:pt x="129038" y="81140"/>
                    </a:lnTo>
                    <a:lnTo>
                      <a:pt x="162449" y="23865"/>
                    </a:lnTo>
                    <a:lnTo>
                      <a:pt x="224498" y="0"/>
                    </a:lnTo>
                    <a:lnTo>
                      <a:pt x="281773" y="42957"/>
                    </a:lnTo>
                    <a:lnTo>
                      <a:pt x="444056" y="23865"/>
                    </a:lnTo>
                    <a:lnTo>
                      <a:pt x="568153" y="47731"/>
                    </a:lnTo>
                    <a:lnTo>
                      <a:pt x="477467" y="81140"/>
                    </a:lnTo>
                    <a:lnTo>
                      <a:pt x="463495" y="93251"/>
                    </a:lnTo>
                    <a:cubicBezTo>
                      <a:pt x="463697" y="91124"/>
                      <a:pt x="463900" y="88996"/>
                      <a:pt x="464102" y="86869"/>
                    </a:cubicBezTo>
                    <a:lnTo>
                      <a:pt x="406826" y="86869"/>
                    </a:lnTo>
                    <a:lnTo>
                      <a:pt x="364824" y="117416"/>
                    </a:lnTo>
                    <a:lnTo>
                      <a:pt x="418282" y="231968"/>
                    </a:lnTo>
                    <a:lnTo>
                      <a:pt x="525197" y="312154"/>
                    </a:lnTo>
                    <a:lnTo>
                      <a:pt x="559562" y="365612"/>
                    </a:lnTo>
                    <a:lnTo>
                      <a:pt x="551925" y="396159"/>
                    </a:lnTo>
                    <a:lnTo>
                      <a:pt x="559562" y="415251"/>
                    </a:lnTo>
                    <a:lnTo>
                      <a:pt x="529015" y="453435"/>
                    </a:lnTo>
                    <a:lnTo>
                      <a:pt x="529015" y="613807"/>
                    </a:lnTo>
                    <a:lnTo>
                      <a:pt x="414463" y="655809"/>
                    </a:lnTo>
                    <a:lnTo>
                      <a:pt x="326640" y="693993"/>
                    </a:lnTo>
                    <a:lnTo>
                      <a:pt x="307548" y="724540"/>
                    </a:lnTo>
                    <a:lnTo>
                      <a:pt x="334277" y="728359"/>
                    </a:lnTo>
                    <a:lnTo>
                      <a:pt x="353369" y="800908"/>
                    </a:lnTo>
                    <a:lnTo>
                      <a:pt x="292275" y="846729"/>
                    </a:lnTo>
                    <a:lnTo>
                      <a:pt x="268978" y="959879"/>
                    </a:lnTo>
                    <a:lnTo>
                      <a:pt x="224498" y="945053"/>
                    </a:lnTo>
                    <a:lnTo>
                      <a:pt x="143357" y="992782"/>
                    </a:lnTo>
                    <a:lnTo>
                      <a:pt x="62217" y="935506"/>
                    </a:lnTo>
                    <a:lnTo>
                      <a:pt x="4941" y="968917"/>
                    </a:lnTo>
                    <a:lnTo>
                      <a:pt x="0" y="968258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97" name="フリーフォーム: 図形 696">
                <a:extLst>
                  <a:ext uri="{FF2B5EF4-FFF2-40B4-BE49-F238E27FC236}">
                    <a16:creationId xmlns:a16="http://schemas.microsoft.com/office/drawing/2014/main" id="{8E352D18-81DB-75B3-748D-DD2532B2DD1A}"/>
                  </a:ext>
                </a:extLst>
              </p:cNvPr>
              <p:cNvSpPr/>
              <p:nvPr/>
            </p:nvSpPr>
            <p:spPr>
              <a:xfrm>
                <a:off x="1151518" y="4454981"/>
                <a:ext cx="1787974" cy="1701094"/>
              </a:xfrm>
              <a:custGeom>
                <a:avLst/>
                <a:gdLst>
                  <a:gd name="connsiteX0" fmla="*/ 2237124 w 3568084"/>
                  <a:gd name="connsiteY0" fmla="*/ 0 h 3394710"/>
                  <a:gd name="connsiteX1" fmla="*/ 2267604 w 3568084"/>
                  <a:gd name="connsiteY1" fmla="*/ 45720 h 3394710"/>
                  <a:gd name="connsiteX2" fmla="*/ 2221884 w 3568084"/>
                  <a:gd name="connsiteY2" fmla="*/ 144780 h 3394710"/>
                  <a:gd name="connsiteX3" fmla="*/ 2328564 w 3568084"/>
                  <a:gd name="connsiteY3" fmla="*/ 182880 h 3394710"/>
                  <a:gd name="connsiteX4" fmla="*/ 2412384 w 3568084"/>
                  <a:gd name="connsiteY4" fmla="*/ 182880 h 3394710"/>
                  <a:gd name="connsiteX5" fmla="*/ 2503824 w 3568084"/>
                  <a:gd name="connsiteY5" fmla="*/ 167640 h 3394710"/>
                  <a:gd name="connsiteX6" fmla="*/ 2610504 w 3568084"/>
                  <a:gd name="connsiteY6" fmla="*/ 251460 h 3394710"/>
                  <a:gd name="connsiteX7" fmla="*/ 2656224 w 3568084"/>
                  <a:gd name="connsiteY7" fmla="*/ 274320 h 3394710"/>
                  <a:gd name="connsiteX8" fmla="*/ 2656224 w 3568084"/>
                  <a:gd name="connsiteY8" fmla="*/ 335280 h 3394710"/>
                  <a:gd name="connsiteX9" fmla="*/ 2648604 w 3568084"/>
                  <a:gd name="connsiteY9" fmla="*/ 419100 h 3394710"/>
                  <a:gd name="connsiteX10" fmla="*/ 2732424 w 3568084"/>
                  <a:gd name="connsiteY10" fmla="*/ 434340 h 3394710"/>
                  <a:gd name="connsiteX11" fmla="*/ 2694324 w 3568084"/>
                  <a:gd name="connsiteY11" fmla="*/ 541020 h 3394710"/>
                  <a:gd name="connsiteX12" fmla="*/ 2747664 w 3568084"/>
                  <a:gd name="connsiteY12" fmla="*/ 678180 h 3394710"/>
                  <a:gd name="connsiteX13" fmla="*/ 2823864 w 3568084"/>
                  <a:gd name="connsiteY13" fmla="*/ 601980 h 3394710"/>
                  <a:gd name="connsiteX14" fmla="*/ 2945784 w 3568084"/>
                  <a:gd name="connsiteY14" fmla="*/ 579120 h 3394710"/>
                  <a:gd name="connsiteX15" fmla="*/ 3014364 w 3568084"/>
                  <a:gd name="connsiteY15" fmla="*/ 533400 h 3394710"/>
                  <a:gd name="connsiteX16" fmla="*/ 3052464 w 3568084"/>
                  <a:gd name="connsiteY16" fmla="*/ 579120 h 3394710"/>
                  <a:gd name="connsiteX17" fmla="*/ 3189624 w 3568084"/>
                  <a:gd name="connsiteY17" fmla="*/ 556260 h 3394710"/>
                  <a:gd name="connsiteX18" fmla="*/ 3220104 w 3568084"/>
                  <a:gd name="connsiteY18" fmla="*/ 480060 h 3394710"/>
                  <a:gd name="connsiteX19" fmla="*/ 3349644 w 3568084"/>
                  <a:gd name="connsiteY19" fmla="*/ 434340 h 3394710"/>
                  <a:gd name="connsiteX20" fmla="*/ 3425844 w 3568084"/>
                  <a:gd name="connsiteY20" fmla="*/ 381000 h 3394710"/>
                  <a:gd name="connsiteX21" fmla="*/ 3473060 w 3568084"/>
                  <a:gd name="connsiteY21" fmla="*/ 422970 h 3394710"/>
                  <a:gd name="connsiteX22" fmla="*/ 3568084 w 3568084"/>
                  <a:gd name="connsiteY22" fmla="*/ 448310 h 3394710"/>
                  <a:gd name="connsiteX23" fmla="*/ 3472834 w 3568084"/>
                  <a:gd name="connsiteY23" fmla="*/ 422910 h 3394710"/>
                  <a:gd name="connsiteX24" fmla="*/ 3377584 w 3568084"/>
                  <a:gd name="connsiteY24" fmla="*/ 505460 h 3394710"/>
                  <a:gd name="connsiteX25" fmla="*/ 3402984 w 3568084"/>
                  <a:gd name="connsiteY25" fmla="*/ 588010 h 3394710"/>
                  <a:gd name="connsiteX26" fmla="*/ 3472834 w 3568084"/>
                  <a:gd name="connsiteY26" fmla="*/ 638810 h 3394710"/>
                  <a:gd name="connsiteX27" fmla="*/ 3466484 w 3568084"/>
                  <a:gd name="connsiteY27" fmla="*/ 676910 h 3394710"/>
                  <a:gd name="connsiteX28" fmla="*/ 3479184 w 3568084"/>
                  <a:gd name="connsiteY28" fmla="*/ 708660 h 3394710"/>
                  <a:gd name="connsiteX29" fmla="*/ 3479184 w 3568084"/>
                  <a:gd name="connsiteY29" fmla="*/ 753110 h 3394710"/>
                  <a:gd name="connsiteX30" fmla="*/ 3409334 w 3568084"/>
                  <a:gd name="connsiteY30" fmla="*/ 721360 h 3394710"/>
                  <a:gd name="connsiteX31" fmla="*/ 3339484 w 3568084"/>
                  <a:gd name="connsiteY31" fmla="*/ 772160 h 3394710"/>
                  <a:gd name="connsiteX32" fmla="*/ 3339484 w 3568084"/>
                  <a:gd name="connsiteY32" fmla="*/ 829310 h 3394710"/>
                  <a:gd name="connsiteX33" fmla="*/ 3301384 w 3568084"/>
                  <a:gd name="connsiteY33" fmla="*/ 949960 h 3394710"/>
                  <a:gd name="connsiteX34" fmla="*/ 3244234 w 3568084"/>
                  <a:gd name="connsiteY34" fmla="*/ 969010 h 3394710"/>
                  <a:gd name="connsiteX35" fmla="*/ 3206134 w 3568084"/>
                  <a:gd name="connsiteY35" fmla="*/ 1045210 h 3394710"/>
                  <a:gd name="connsiteX36" fmla="*/ 3180734 w 3568084"/>
                  <a:gd name="connsiteY36" fmla="*/ 1146810 h 3394710"/>
                  <a:gd name="connsiteX37" fmla="*/ 3079134 w 3568084"/>
                  <a:gd name="connsiteY37" fmla="*/ 1191260 h 3394710"/>
                  <a:gd name="connsiteX38" fmla="*/ 3047384 w 3568084"/>
                  <a:gd name="connsiteY38" fmla="*/ 1254760 h 3394710"/>
                  <a:gd name="connsiteX39" fmla="*/ 3041034 w 3568084"/>
                  <a:gd name="connsiteY39" fmla="*/ 1299210 h 3394710"/>
                  <a:gd name="connsiteX40" fmla="*/ 3104534 w 3568084"/>
                  <a:gd name="connsiteY40" fmla="*/ 1324610 h 3394710"/>
                  <a:gd name="connsiteX41" fmla="*/ 3053734 w 3568084"/>
                  <a:gd name="connsiteY41" fmla="*/ 1375410 h 3394710"/>
                  <a:gd name="connsiteX42" fmla="*/ 3053734 w 3568084"/>
                  <a:gd name="connsiteY42" fmla="*/ 1464310 h 3394710"/>
                  <a:gd name="connsiteX43" fmla="*/ 3002934 w 3568084"/>
                  <a:gd name="connsiteY43" fmla="*/ 1546860 h 3394710"/>
                  <a:gd name="connsiteX44" fmla="*/ 3066434 w 3568084"/>
                  <a:gd name="connsiteY44" fmla="*/ 1559560 h 3394710"/>
                  <a:gd name="connsiteX45" fmla="*/ 3142634 w 3568084"/>
                  <a:gd name="connsiteY45" fmla="*/ 1667510 h 3394710"/>
                  <a:gd name="connsiteX46" fmla="*/ 3060084 w 3568084"/>
                  <a:gd name="connsiteY46" fmla="*/ 1692910 h 3394710"/>
                  <a:gd name="connsiteX47" fmla="*/ 3015634 w 3568084"/>
                  <a:gd name="connsiteY47" fmla="*/ 1781810 h 3394710"/>
                  <a:gd name="connsiteX48" fmla="*/ 3009284 w 3568084"/>
                  <a:gd name="connsiteY48" fmla="*/ 1864360 h 3394710"/>
                  <a:gd name="connsiteX49" fmla="*/ 3041034 w 3568084"/>
                  <a:gd name="connsiteY49" fmla="*/ 1896110 h 3394710"/>
                  <a:gd name="connsiteX50" fmla="*/ 3047384 w 3568084"/>
                  <a:gd name="connsiteY50" fmla="*/ 1953260 h 3394710"/>
                  <a:gd name="connsiteX51" fmla="*/ 3098184 w 3568084"/>
                  <a:gd name="connsiteY51" fmla="*/ 1953260 h 3394710"/>
                  <a:gd name="connsiteX52" fmla="*/ 3187084 w 3568084"/>
                  <a:gd name="connsiteY52" fmla="*/ 2042160 h 3394710"/>
                  <a:gd name="connsiteX53" fmla="*/ 3187084 w 3568084"/>
                  <a:gd name="connsiteY53" fmla="*/ 2137410 h 3394710"/>
                  <a:gd name="connsiteX54" fmla="*/ 3244234 w 3568084"/>
                  <a:gd name="connsiteY54" fmla="*/ 2175510 h 3394710"/>
                  <a:gd name="connsiteX55" fmla="*/ 3199784 w 3568084"/>
                  <a:gd name="connsiteY55" fmla="*/ 2226310 h 3394710"/>
                  <a:gd name="connsiteX56" fmla="*/ 3206134 w 3568084"/>
                  <a:gd name="connsiteY56" fmla="*/ 2296160 h 3394710"/>
                  <a:gd name="connsiteX57" fmla="*/ 3123584 w 3568084"/>
                  <a:gd name="connsiteY57" fmla="*/ 2296160 h 3394710"/>
                  <a:gd name="connsiteX58" fmla="*/ 3066434 w 3568084"/>
                  <a:gd name="connsiteY58" fmla="*/ 2353310 h 3394710"/>
                  <a:gd name="connsiteX59" fmla="*/ 2971184 w 3568084"/>
                  <a:gd name="connsiteY59" fmla="*/ 2359660 h 3394710"/>
                  <a:gd name="connsiteX60" fmla="*/ 2964834 w 3568084"/>
                  <a:gd name="connsiteY60" fmla="*/ 2429510 h 3394710"/>
                  <a:gd name="connsiteX61" fmla="*/ 2780684 w 3568084"/>
                  <a:gd name="connsiteY61" fmla="*/ 2607310 h 3394710"/>
                  <a:gd name="connsiteX62" fmla="*/ 2767984 w 3568084"/>
                  <a:gd name="connsiteY62" fmla="*/ 2747010 h 3394710"/>
                  <a:gd name="connsiteX63" fmla="*/ 2685434 w 3568084"/>
                  <a:gd name="connsiteY63" fmla="*/ 2759710 h 3394710"/>
                  <a:gd name="connsiteX64" fmla="*/ 2615584 w 3568084"/>
                  <a:gd name="connsiteY64" fmla="*/ 2823210 h 3394710"/>
                  <a:gd name="connsiteX65" fmla="*/ 2513984 w 3568084"/>
                  <a:gd name="connsiteY65" fmla="*/ 2848610 h 3394710"/>
                  <a:gd name="connsiteX66" fmla="*/ 2367934 w 3568084"/>
                  <a:gd name="connsiteY66" fmla="*/ 2785110 h 3394710"/>
                  <a:gd name="connsiteX67" fmla="*/ 2355234 w 3568084"/>
                  <a:gd name="connsiteY67" fmla="*/ 2905760 h 3394710"/>
                  <a:gd name="connsiteX68" fmla="*/ 2259984 w 3568084"/>
                  <a:gd name="connsiteY68" fmla="*/ 2975610 h 3394710"/>
                  <a:gd name="connsiteX69" fmla="*/ 2215534 w 3568084"/>
                  <a:gd name="connsiteY69" fmla="*/ 3026410 h 3394710"/>
                  <a:gd name="connsiteX70" fmla="*/ 2253634 w 3568084"/>
                  <a:gd name="connsiteY70" fmla="*/ 3108960 h 3394710"/>
                  <a:gd name="connsiteX71" fmla="*/ 2158384 w 3568084"/>
                  <a:gd name="connsiteY71" fmla="*/ 3064510 h 3394710"/>
                  <a:gd name="connsiteX72" fmla="*/ 2101234 w 3568084"/>
                  <a:gd name="connsiteY72" fmla="*/ 3096260 h 3394710"/>
                  <a:gd name="connsiteX73" fmla="*/ 2107584 w 3568084"/>
                  <a:gd name="connsiteY73" fmla="*/ 3166110 h 3394710"/>
                  <a:gd name="connsiteX74" fmla="*/ 2056784 w 3568084"/>
                  <a:gd name="connsiteY74" fmla="*/ 3229610 h 3394710"/>
                  <a:gd name="connsiteX75" fmla="*/ 2037734 w 3568084"/>
                  <a:gd name="connsiteY75" fmla="*/ 3274060 h 3394710"/>
                  <a:gd name="connsiteX76" fmla="*/ 2063134 w 3568084"/>
                  <a:gd name="connsiteY76" fmla="*/ 3337560 h 3394710"/>
                  <a:gd name="connsiteX77" fmla="*/ 1929784 w 3568084"/>
                  <a:gd name="connsiteY77" fmla="*/ 3356610 h 3394710"/>
                  <a:gd name="connsiteX78" fmla="*/ 1853584 w 3568084"/>
                  <a:gd name="connsiteY78" fmla="*/ 3337560 h 3394710"/>
                  <a:gd name="connsiteX79" fmla="*/ 1796434 w 3568084"/>
                  <a:gd name="connsiteY79" fmla="*/ 3286760 h 3394710"/>
                  <a:gd name="connsiteX80" fmla="*/ 1701184 w 3568084"/>
                  <a:gd name="connsiteY80" fmla="*/ 3280410 h 3394710"/>
                  <a:gd name="connsiteX81" fmla="*/ 1675784 w 3568084"/>
                  <a:gd name="connsiteY81" fmla="*/ 3337560 h 3394710"/>
                  <a:gd name="connsiteX82" fmla="*/ 1663084 w 3568084"/>
                  <a:gd name="connsiteY82" fmla="*/ 3394710 h 3394710"/>
                  <a:gd name="connsiteX83" fmla="*/ 1580534 w 3568084"/>
                  <a:gd name="connsiteY83" fmla="*/ 3394710 h 3394710"/>
                  <a:gd name="connsiteX84" fmla="*/ 1523384 w 3568084"/>
                  <a:gd name="connsiteY84" fmla="*/ 3312160 h 3394710"/>
                  <a:gd name="connsiteX85" fmla="*/ 1485284 w 3568084"/>
                  <a:gd name="connsiteY85" fmla="*/ 3223260 h 3394710"/>
                  <a:gd name="connsiteX86" fmla="*/ 1447184 w 3568084"/>
                  <a:gd name="connsiteY86" fmla="*/ 3210560 h 3394710"/>
                  <a:gd name="connsiteX87" fmla="*/ 1402734 w 3568084"/>
                  <a:gd name="connsiteY87" fmla="*/ 3191510 h 3394710"/>
                  <a:gd name="connsiteX88" fmla="*/ 1320184 w 3568084"/>
                  <a:gd name="connsiteY88" fmla="*/ 3134360 h 3394710"/>
                  <a:gd name="connsiteX89" fmla="*/ 1275734 w 3568084"/>
                  <a:gd name="connsiteY89" fmla="*/ 3153410 h 3394710"/>
                  <a:gd name="connsiteX90" fmla="*/ 1243984 w 3568084"/>
                  <a:gd name="connsiteY90" fmla="*/ 3204210 h 3394710"/>
                  <a:gd name="connsiteX91" fmla="*/ 1174134 w 3568084"/>
                  <a:gd name="connsiteY91" fmla="*/ 3153410 h 3394710"/>
                  <a:gd name="connsiteX92" fmla="*/ 1047134 w 3568084"/>
                  <a:gd name="connsiteY92" fmla="*/ 3172460 h 3394710"/>
                  <a:gd name="connsiteX93" fmla="*/ 1021734 w 3568084"/>
                  <a:gd name="connsiteY93" fmla="*/ 3216910 h 3394710"/>
                  <a:gd name="connsiteX94" fmla="*/ 989984 w 3568084"/>
                  <a:gd name="connsiteY94" fmla="*/ 3280410 h 3394710"/>
                  <a:gd name="connsiteX95" fmla="*/ 856634 w 3568084"/>
                  <a:gd name="connsiteY95" fmla="*/ 3286760 h 3394710"/>
                  <a:gd name="connsiteX96" fmla="*/ 761384 w 3568084"/>
                  <a:gd name="connsiteY96" fmla="*/ 3293110 h 3394710"/>
                  <a:gd name="connsiteX97" fmla="*/ 742334 w 3568084"/>
                  <a:gd name="connsiteY97" fmla="*/ 3343910 h 3394710"/>
                  <a:gd name="connsiteX98" fmla="*/ 647084 w 3568084"/>
                  <a:gd name="connsiteY98" fmla="*/ 3382010 h 3394710"/>
                  <a:gd name="connsiteX99" fmla="*/ 577234 w 3568084"/>
                  <a:gd name="connsiteY99" fmla="*/ 3343910 h 3394710"/>
                  <a:gd name="connsiteX100" fmla="*/ 520084 w 3568084"/>
                  <a:gd name="connsiteY100" fmla="*/ 3255010 h 3394710"/>
                  <a:gd name="connsiteX101" fmla="*/ 570884 w 3568084"/>
                  <a:gd name="connsiteY101" fmla="*/ 3159760 h 3394710"/>
                  <a:gd name="connsiteX102" fmla="*/ 545484 w 3568084"/>
                  <a:gd name="connsiteY102" fmla="*/ 2981960 h 3394710"/>
                  <a:gd name="connsiteX103" fmla="*/ 462934 w 3568084"/>
                  <a:gd name="connsiteY103" fmla="*/ 2861310 h 3394710"/>
                  <a:gd name="connsiteX104" fmla="*/ 412134 w 3568084"/>
                  <a:gd name="connsiteY104" fmla="*/ 2835910 h 3394710"/>
                  <a:gd name="connsiteX105" fmla="*/ 361334 w 3568084"/>
                  <a:gd name="connsiteY105" fmla="*/ 2727960 h 3394710"/>
                  <a:gd name="connsiteX106" fmla="*/ 399434 w 3568084"/>
                  <a:gd name="connsiteY106" fmla="*/ 2537460 h 3394710"/>
                  <a:gd name="connsiteX107" fmla="*/ 354984 w 3568084"/>
                  <a:gd name="connsiteY107" fmla="*/ 2524760 h 3394710"/>
                  <a:gd name="connsiteX108" fmla="*/ 259734 w 3568084"/>
                  <a:gd name="connsiteY108" fmla="*/ 2346960 h 3394710"/>
                  <a:gd name="connsiteX109" fmla="*/ 329584 w 3568084"/>
                  <a:gd name="connsiteY109" fmla="*/ 2004060 h 3394710"/>
                  <a:gd name="connsiteX110" fmla="*/ 177184 w 3568084"/>
                  <a:gd name="connsiteY110" fmla="*/ 1934210 h 3394710"/>
                  <a:gd name="connsiteX111" fmla="*/ 69234 w 3568084"/>
                  <a:gd name="connsiteY111" fmla="*/ 1724660 h 3394710"/>
                  <a:gd name="connsiteX112" fmla="*/ 120034 w 3568084"/>
                  <a:gd name="connsiteY112" fmla="*/ 1565910 h 3394710"/>
                  <a:gd name="connsiteX113" fmla="*/ 81934 w 3568084"/>
                  <a:gd name="connsiteY113" fmla="*/ 1464310 h 3394710"/>
                  <a:gd name="connsiteX114" fmla="*/ 170834 w 3568084"/>
                  <a:gd name="connsiteY114" fmla="*/ 1337310 h 3394710"/>
                  <a:gd name="connsiteX115" fmla="*/ 151784 w 3568084"/>
                  <a:gd name="connsiteY115" fmla="*/ 1280160 h 3394710"/>
                  <a:gd name="connsiteX116" fmla="*/ 94634 w 3568084"/>
                  <a:gd name="connsiteY116" fmla="*/ 1229360 h 3394710"/>
                  <a:gd name="connsiteX117" fmla="*/ 12084 w 3568084"/>
                  <a:gd name="connsiteY117" fmla="*/ 1140460 h 3394710"/>
                  <a:gd name="connsiteX118" fmla="*/ 0 w 3568084"/>
                  <a:gd name="connsiteY118" fmla="*/ 1067954 h 3394710"/>
                  <a:gd name="connsiteX119" fmla="*/ 65424 w 3568084"/>
                  <a:gd name="connsiteY119" fmla="*/ 1028700 h 3394710"/>
                  <a:gd name="connsiteX120" fmla="*/ 50184 w 3568084"/>
                  <a:gd name="connsiteY120" fmla="*/ 944880 h 3394710"/>
                  <a:gd name="connsiteX121" fmla="*/ 95904 w 3568084"/>
                  <a:gd name="connsiteY121" fmla="*/ 929640 h 3394710"/>
                  <a:gd name="connsiteX122" fmla="*/ 141624 w 3568084"/>
                  <a:gd name="connsiteY122" fmla="*/ 960120 h 3394710"/>
                  <a:gd name="connsiteX123" fmla="*/ 194964 w 3568084"/>
                  <a:gd name="connsiteY123" fmla="*/ 922020 h 3394710"/>
                  <a:gd name="connsiteX124" fmla="*/ 324504 w 3568084"/>
                  <a:gd name="connsiteY124" fmla="*/ 929640 h 3394710"/>
                  <a:gd name="connsiteX125" fmla="*/ 415944 w 3568084"/>
                  <a:gd name="connsiteY125" fmla="*/ 861060 h 3394710"/>
                  <a:gd name="connsiteX126" fmla="*/ 393084 w 3568084"/>
                  <a:gd name="connsiteY126" fmla="*/ 624840 h 3394710"/>
                  <a:gd name="connsiteX127" fmla="*/ 530244 w 3568084"/>
                  <a:gd name="connsiteY127" fmla="*/ 670560 h 3394710"/>
                  <a:gd name="connsiteX128" fmla="*/ 789324 w 3568084"/>
                  <a:gd name="connsiteY128" fmla="*/ 601980 h 3394710"/>
                  <a:gd name="connsiteX129" fmla="*/ 728364 w 3568084"/>
                  <a:gd name="connsiteY129" fmla="*/ 480060 h 3394710"/>
                  <a:gd name="connsiteX130" fmla="*/ 758844 w 3568084"/>
                  <a:gd name="connsiteY130" fmla="*/ 419100 h 3394710"/>
                  <a:gd name="connsiteX131" fmla="*/ 873144 w 3568084"/>
                  <a:gd name="connsiteY131" fmla="*/ 396240 h 3394710"/>
                  <a:gd name="connsiteX132" fmla="*/ 896004 w 3568084"/>
                  <a:gd name="connsiteY132" fmla="*/ 312420 h 3394710"/>
                  <a:gd name="connsiteX133" fmla="*/ 926484 w 3568084"/>
                  <a:gd name="connsiteY133" fmla="*/ 167640 h 3394710"/>
                  <a:gd name="connsiteX134" fmla="*/ 987444 w 3568084"/>
                  <a:gd name="connsiteY134" fmla="*/ 45720 h 3394710"/>
                  <a:gd name="connsiteX135" fmla="*/ 1040784 w 3568084"/>
                  <a:gd name="connsiteY135" fmla="*/ 38100 h 3394710"/>
                  <a:gd name="connsiteX136" fmla="*/ 1254144 w 3568084"/>
                  <a:gd name="connsiteY136" fmla="*/ 106680 h 3394710"/>
                  <a:gd name="connsiteX137" fmla="*/ 1353204 w 3568084"/>
                  <a:gd name="connsiteY137" fmla="*/ 99060 h 3394710"/>
                  <a:gd name="connsiteX138" fmla="*/ 1604664 w 3568084"/>
                  <a:gd name="connsiteY138" fmla="*/ 198120 h 3394710"/>
                  <a:gd name="connsiteX139" fmla="*/ 1688484 w 3568084"/>
                  <a:gd name="connsiteY139" fmla="*/ 373380 h 3394710"/>
                  <a:gd name="connsiteX140" fmla="*/ 1764684 w 3568084"/>
                  <a:gd name="connsiteY140" fmla="*/ 365760 h 3394710"/>
                  <a:gd name="connsiteX141" fmla="*/ 1810404 w 3568084"/>
                  <a:gd name="connsiteY141" fmla="*/ 289560 h 3394710"/>
                  <a:gd name="connsiteX142" fmla="*/ 1810404 w 3568084"/>
                  <a:gd name="connsiteY142" fmla="*/ 228600 h 3394710"/>
                  <a:gd name="connsiteX143" fmla="*/ 1917084 w 3568084"/>
                  <a:gd name="connsiteY143" fmla="*/ 213360 h 3394710"/>
                  <a:gd name="connsiteX144" fmla="*/ 1924704 w 3568084"/>
                  <a:gd name="connsiteY144" fmla="*/ 160020 h 3394710"/>
                  <a:gd name="connsiteX145" fmla="*/ 2008524 w 3568084"/>
                  <a:gd name="connsiteY145" fmla="*/ 160020 h 3394710"/>
                  <a:gd name="connsiteX146" fmla="*/ 2016144 w 3568084"/>
                  <a:gd name="connsiteY146" fmla="*/ 83820 h 3394710"/>
                  <a:gd name="connsiteX147" fmla="*/ 2160924 w 3568084"/>
                  <a:gd name="connsiteY147" fmla="*/ 7620 h 3394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</a:cxnLst>
                <a:rect l="l" t="t" r="r" b="b"/>
                <a:pathLst>
                  <a:path w="3568084" h="3394710">
                    <a:moveTo>
                      <a:pt x="2237124" y="0"/>
                    </a:moveTo>
                    <a:lnTo>
                      <a:pt x="2267604" y="45720"/>
                    </a:lnTo>
                    <a:lnTo>
                      <a:pt x="2221884" y="144780"/>
                    </a:lnTo>
                    <a:lnTo>
                      <a:pt x="2328564" y="182880"/>
                    </a:lnTo>
                    <a:lnTo>
                      <a:pt x="2412384" y="182880"/>
                    </a:lnTo>
                    <a:lnTo>
                      <a:pt x="2503824" y="167640"/>
                    </a:lnTo>
                    <a:lnTo>
                      <a:pt x="2610504" y="251460"/>
                    </a:lnTo>
                    <a:lnTo>
                      <a:pt x="2656224" y="274320"/>
                    </a:lnTo>
                    <a:lnTo>
                      <a:pt x="2656224" y="335280"/>
                    </a:lnTo>
                    <a:lnTo>
                      <a:pt x="2648604" y="419100"/>
                    </a:lnTo>
                    <a:lnTo>
                      <a:pt x="2732424" y="434340"/>
                    </a:lnTo>
                    <a:lnTo>
                      <a:pt x="2694324" y="541020"/>
                    </a:lnTo>
                    <a:lnTo>
                      <a:pt x="2747664" y="678180"/>
                    </a:lnTo>
                    <a:lnTo>
                      <a:pt x="2823864" y="601980"/>
                    </a:lnTo>
                    <a:lnTo>
                      <a:pt x="2945784" y="579120"/>
                    </a:lnTo>
                    <a:lnTo>
                      <a:pt x="3014364" y="533400"/>
                    </a:lnTo>
                    <a:lnTo>
                      <a:pt x="3052464" y="579120"/>
                    </a:lnTo>
                    <a:lnTo>
                      <a:pt x="3189624" y="556260"/>
                    </a:lnTo>
                    <a:lnTo>
                      <a:pt x="3220104" y="480060"/>
                    </a:lnTo>
                    <a:lnTo>
                      <a:pt x="3349644" y="434340"/>
                    </a:lnTo>
                    <a:lnTo>
                      <a:pt x="3425844" y="381000"/>
                    </a:lnTo>
                    <a:lnTo>
                      <a:pt x="3473060" y="422970"/>
                    </a:lnTo>
                    <a:lnTo>
                      <a:pt x="3568084" y="448310"/>
                    </a:lnTo>
                    <a:lnTo>
                      <a:pt x="3472834" y="422910"/>
                    </a:lnTo>
                    <a:lnTo>
                      <a:pt x="3377584" y="505460"/>
                    </a:lnTo>
                    <a:lnTo>
                      <a:pt x="3402984" y="588010"/>
                    </a:lnTo>
                    <a:lnTo>
                      <a:pt x="3472834" y="638810"/>
                    </a:lnTo>
                    <a:lnTo>
                      <a:pt x="3466484" y="676910"/>
                    </a:lnTo>
                    <a:lnTo>
                      <a:pt x="3479184" y="708660"/>
                    </a:lnTo>
                    <a:lnTo>
                      <a:pt x="3479184" y="753110"/>
                    </a:lnTo>
                    <a:lnTo>
                      <a:pt x="3409334" y="721360"/>
                    </a:lnTo>
                    <a:lnTo>
                      <a:pt x="3339484" y="772160"/>
                    </a:lnTo>
                    <a:lnTo>
                      <a:pt x="3339484" y="829310"/>
                    </a:lnTo>
                    <a:lnTo>
                      <a:pt x="3301384" y="949960"/>
                    </a:lnTo>
                    <a:lnTo>
                      <a:pt x="3244234" y="969010"/>
                    </a:lnTo>
                    <a:lnTo>
                      <a:pt x="3206134" y="1045210"/>
                    </a:lnTo>
                    <a:lnTo>
                      <a:pt x="3180734" y="1146810"/>
                    </a:lnTo>
                    <a:lnTo>
                      <a:pt x="3079134" y="1191260"/>
                    </a:lnTo>
                    <a:lnTo>
                      <a:pt x="3047384" y="1254760"/>
                    </a:lnTo>
                    <a:lnTo>
                      <a:pt x="3041034" y="1299210"/>
                    </a:lnTo>
                    <a:lnTo>
                      <a:pt x="3104534" y="1324610"/>
                    </a:lnTo>
                    <a:lnTo>
                      <a:pt x="3053734" y="1375410"/>
                    </a:lnTo>
                    <a:lnTo>
                      <a:pt x="3053734" y="1464310"/>
                    </a:lnTo>
                    <a:lnTo>
                      <a:pt x="3002934" y="1546860"/>
                    </a:lnTo>
                    <a:lnTo>
                      <a:pt x="3066434" y="1559560"/>
                    </a:lnTo>
                    <a:lnTo>
                      <a:pt x="3142634" y="1667510"/>
                    </a:lnTo>
                    <a:lnTo>
                      <a:pt x="3060084" y="1692910"/>
                    </a:lnTo>
                    <a:lnTo>
                      <a:pt x="3015634" y="1781810"/>
                    </a:lnTo>
                    <a:lnTo>
                      <a:pt x="3009284" y="1864360"/>
                    </a:lnTo>
                    <a:lnTo>
                      <a:pt x="3041034" y="1896110"/>
                    </a:lnTo>
                    <a:lnTo>
                      <a:pt x="3047384" y="1953260"/>
                    </a:lnTo>
                    <a:lnTo>
                      <a:pt x="3098184" y="1953260"/>
                    </a:lnTo>
                    <a:lnTo>
                      <a:pt x="3187084" y="2042160"/>
                    </a:lnTo>
                    <a:lnTo>
                      <a:pt x="3187084" y="2137410"/>
                    </a:lnTo>
                    <a:lnTo>
                      <a:pt x="3244234" y="2175510"/>
                    </a:lnTo>
                    <a:lnTo>
                      <a:pt x="3199784" y="2226310"/>
                    </a:lnTo>
                    <a:lnTo>
                      <a:pt x="3206134" y="2296160"/>
                    </a:lnTo>
                    <a:lnTo>
                      <a:pt x="3123584" y="2296160"/>
                    </a:lnTo>
                    <a:lnTo>
                      <a:pt x="3066434" y="2353310"/>
                    </a:lnTo>
                    <a:lnTo>
                      <a:pt x="2971184" y="2359660"/>
                    </a:lnTo>
                    <a:lnTo>
                      <a:pt x="2964834" y="2429510"/>
                    </a:lnTo>
                    <a:lnTo>
                      <a:pt x="2780684" y="2607310"/>
                    </a:lnTo>
                    <a:lnTo>
                      <a:pt x="2767984" y="2747010"/>
                    </a:lnTo>
                    <a:lnTo>
                      <a:pt x="2685434" y="2759710"/>
                    </a:lnTo>
                    <a:lnTo>
                      <a:pt x="2615584" y="2823210"/>
                    </a:lnTo>
                    <a:lnTo>
                      <a:pt x="2513984" y="2848610"/>
                    </a:lnTo>
                    <a:lnTo>
                      <a:pt x="2367934" y="2785110"/>
                    </a:lnTo>
                    <a:lnTo>
                      <a:pt x="2355234" y="2905760"/>
                    </a:lnTo>
                    <a:lnTo>
                      <a:pt x="2259984" y="2975610"/>
                    </a:lnTo>
                    <a:lnTo>
                      <a:pt x="2215534" y="3026410"/>
                    </a:lnTo>
                    <a:lnTo>
                      <a:pt x="2253634" y="3108960"/>
                    </a:lnTo>
                    <a:lnTo>
                      <a:pt x="2158384" y="3064510"/>
                    </a:lnTo>
                    <a:lnTo>
                      <a:pt x="2101234" y="3096260"/>
                    </a:lnTo>
                    <a:lnTo>
                      <a:pt x="2107584" y="3166110"/>
                    </a:lnTo>
                    <a:lnTo>
                      <a:pt x="2056784" y="3229610"/>
                    </a:lnTo>
                    <a:lnTo>
                      <a:pt x="2037734" y="3274060"/>
                    </a:lnTo>
                    <a:lnTo>
                      <a:pt x="2063134" y="3337560"/>
                    </a:lnTo>
                    <a:lnTo>
                      <a:pt x="1929784" y="3356610"/>
                    </a:lnTo>
                    <a:lnTo>
                      <a:pt x="1853584" y="3337560"/>
                    </a:lnTo>
                    <a:lnTo>
                      <a:pt x="1796434" y="3286760"/>
                    </a:lnTo>
                    <a:lnTo>
                      <a:pt x="1701184" y="3280410"/>
                    </a:lnTo>
                    <a:lnTo>
                      <a:pt x="1675784" y="3337560"/>
                    </a:lnTo>
                    <a:lnTo>
                      <a:pt x="1663084" y="3394710"/>
                    </a:lnTo>
                    <a:lnTo>
                      <a:pt x="1580534" y="3394710"/>
                    </a:lnTo>
                    <a:lnTo>
                      <a:pt x="1523384" y="3312160"/>
                    </a:lnTo>
                    <a:lnTo>
                      <a:pt x="1485284" y="3223260"/>
                    </a:lnTo>
                    <a:lnTo>
                      <a:pt x="1447184" y="3210560"/>
                    </a:lnTo>
                    <a:lnTo>
                      <a:pt x="1402734" y="3191510"/>
                    </a:lnTo>
                    <a:lnTo>
                      <a:pt x="1320184" y="3134360"/>
                    </a:lnTo>
                    <a:lnTo>
                      <a:pt x="1275734" y="3153410"/>
                    </a:lnTo>
                    <a:lnTo>
                      <a:pt x="1243984" y="3204210"/>
                    </a:lnTo>
                    <a:lnTo>
                      <a:pt x="1174134" y="3153410"/>
                    </a:lnTo>
                    <a:lnTo>
                      <a:pt x="1047134" y="3172460"/>
                    </a:lnTo>
                    <a:lnTo>
                      <a:pt x="1021734" y="3216910"/>
                    </a:lnTo>
                    <a:lnTo>
                      <a:pt x="989984" y="3280410"/>
                    </a:lnTo>
                    <a:lnTo>
                      <a:pt x="856634" y="3286760"/>
                    </a:lnTo>
                    <a:lnTo>
                      <a:pt x="761384" y="3293110"/>
                    </a:lnTo>
                    <a:lnTo>
                      <a:pt x="742334" y="3343910"/>
                    </a:lnTo>
                    <a:lnTo>
                      <a:pt x="647084" y="3382010"/>
                    </a:lnTo>
                    <a:lnTo>
                      <a:pt x="577234" y="3343910"/>
                    </a:lnTo>
                    <a:lnTo>
                      <a:pt x="520084" y="3255010"/>
                    </a:lnTo>
                    <a:lnTo>
                      <a:pt x="570884" y="3159760"/>
                    </a:lnTo>
                    <a:lnTo>
                      <a:pt x="545484" y="2981960"/>
                    </a:lnTo>
                    <a:lnTo>
                      <a:pt x="462934" y="2861310"/>
                    </a:lnTo>
                    <a:lnTo>
                      <a:pt x="412134" y="2835910"/>
                    </a:lnTo>
                    <a:lnTo>
                      <a:pt x="361334" y="2727960"/>
                    </a:lnTo>
                    <a:lnTo>
                      <a:pt x="399434" y="2537460"/>
                    </a:lnTo>
                    <a:lnTo>
                      <a:pt x="354984" y="2524760"/>
                    </a:lnTo>
                    <a:lnTo>
                      <a:pt x="259734" y="2346960"/>
                    </a:lnTo>
                    <a:lnTo>
                      <a:pt x="329584" y="2004060"/>
                    </a:lnTo>
                    <a:lnTo>
                      <a:pt x="177184" y="1934210"/>
                    </a:lnTo>
                    <a:lnTo>
                      <a:pt x="69234" y="1724660"/>
                    </a:lnTo>
                    <a:lnTo>
                      <a:pt x="120034" y="1565910"/>
                    </a:lnTo>
                    <a:lnTo>
                      <a:pt x="81934" y="1464310"/>
                    </a:lnTo>
                    <a:lnTo>
                      <a:pt x="170834" y="1337310"/>
                    </a:lnTo>
                    <a:lnTo>
                      <a:pt x="151784" y="1280160"/>
                    </a:lnTo>
                    <a:lnTo>
                      <a:pt x="94634" y="1229360"/>
                    </a:lnTo>
                    <a:lnTo>
                      <a:pt x="12084" y="1140460"/>
                    </a:lnTo>
                    <a:lnTo>
                      <a:pt x="0" y="1067954"/>
                    </a:lnTo>
                    <a:lnTo>
                      <a:pt x="65424" y="1028700"/>
                    </a:lnTo>
                    <a:lnTo>
                      <a:pt x="50184" y="944880"/>
                    </a:lnTo>
                    <a:lnTo>
                      <a:pt x="95904" y="929640"/>
                    </a:lnTo>
                    <a:lnTo>
                      <a:pt x="141624" y="960120"/>
                    </a:lnTo>
                    <a:lnTo>
                      <a:pt x="194964" y="922020"/>
                    </a:lnTo>
                    <a:lnTo>
                      <a:pt x="324504" y="929640"/>
                    </a:lnTo>
                    <a:lnTo>
                      <a:pt x="415944" y="861060"/>
                    </a:lnTo>
                    <a:lnTo>
                      <a:pt x="393084" y="624840"/>
                    </a:lnTo>
                    <a:lnTo>
                      <a:pt x="530244" y="670560"/>
                    </a:lnTo>
                    <a:lnTo>
                      <a:pt x="789324" y="601980"/>
                    </a:lnTo>
                    <a:lnTo>
                      <a:pt x="728364" y="480060"/>
                    </a:lnTo>
                    <a:lnTo>
                      <a:pt x="758844" y="419100"/>
                    </a:lnTo>
                    <a:lnTo>
                      <a:pt x="873144" y="396240"/>
                    </a:lnTo>
                    <a:lnTo>
                      <a:pt x="896004" y="312420"/>
                    </a:lnTo>
                    <a:lnTo>
                      <a:pt x="926484" y="167640"/>
                    </a:lnTo>
                    <a:lnTo>
                      <a:pt x="987444" y="45720"/>
                    </a:lnTo>
                    <a:lnTo>
                      <a:pt x="1040784" y="38100"/>
                    </a:lnTo>
                    <a:lnTo>
                      <a:pt x="1254144" y="106680"/>
                    </a:lnTo>
                    <a:lnTo>
                      <a:pt x="1353204" y="99060"/>
                    </a:lnTo>
                    <a:lnTo>
                      <a:pt x="1604664" y="198120"/>
                    </a:lnTo>
                    <a:lnTo>
                      <a:pt x="1688484" y="373380"/>
                    </a:lnTo>
                    <a:lnTo>
                      <a:pt x="1764684" y="365760"/>
                    </a:lnTo>
                    <a:lnTo>
                      <a:pt x="1810404" y="289560"/>
                    </a:lnTo>
                    <a:lnTo>
                      <a:pt x="1810404" y="228600"/>
                    </a:lnTo>
                    <a:lnTo>
                      <a:pt x="1917084" y="213360"/>
                    </a:lnTo>
                    <a:lnTo>
                      <a:pt x="1924704" y="160020"/>
                    </a:lnTo>
                    <a:lnTo>
                      <a:pt x="2008524" y="160020"/>
                    </a:lnTo>
                    <a:lnTo>
                      <a:pt x="2016144" y="83820"/>
                    </a:lnTo>
                    <a:lnTo>
                      <a:pt x="2160924" y="762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98" name="フリーフォーム: 図形 697">
                <a:extLst>
                  <a:ext uri="{FF2B5EF4-FFF2-40B4-BE49-F238E27FC236}">
                    <a16:creationId xmlns:a16="http://schemas.microsoft.com/office/drawing/2014/main" id="{6ED3407B-F502-F88C-07DA-6322AC80D875}"/>
                  </a:ext>
                </a:extLst>
              </p:cNvPr>
              <p:cNvSpPr/>
              <p:nvPr/>
            </p:nvSpPr>
            <p:spPr>
              <a:xfrm>
                <a:off x="670560" y="4929417"/>
                <a:ext cx="775984" cy="1427123"/>
              </a:xfrm>
              <a:custGeom>
                <a:avLst/>
                <a:gdLst>
                  <a:gd name="connsiteX0" fmla="*/ 62220 w 775984"/>
                  <a:gd name="connsiteY0" fmla="*/ 0 h 1427123"/>
                  <a:gd name="connsiteX1" fmla="*/ 143360 w 775984"/>
                  <a:gd name="connsiteY1" fmla="*/ 57276 h 1427123"/>
                  <a:gd name="connsiteX2" fmla="*/ 224501 w 775984"/>
                  <a:gd name="connsiteY2" fmla="*/ 9547 h 1427123"/>
                  <a:gd name="connsiteX3" fmla="*/ 268982 w 775984"/>
                  <a:gd name="connsiteY3" fmla="*/ 24373 h 1427123"/>
                  <a:gd name="connsiteX4" fmla="*/ 265549 w 775984"/>
                  <a:gd name="connsiteY4" fmla="*/ 41048 h 1427123"/>
                  <a:gd name="connsiteX5" fmla="*/ 399193 w 775984"/>
                  <a:gd name="connsiteY5" fmla="*/ 44866 h 1427123"/>
                  <a:gd name="connsiteX6" fmla="*/ 406830 w 775984"/>
                  <a:gd name="connsiteY6" fmla="*/ 56321 h 1427123"/>
                  <a:gd name="connsiteX7" fmla="*/ 437377 w 775984"/>
                  <a:gd name="connsiteY7" fmla="*/ 44866 h 1427123"/>
                  <a:gd name="connsiteX8" fmla="*/ 475561 w 775984"/>
                  <a:gd name="connsiteY8" fmla="*/ 63958 h 1427123"/>
                  <a:gd name="connsiteX9" fmla="*/ 480961 w 775984"/>
                  <a:gd name="connsiteY9" fmla="*/ 60718 h 1427123"/>
                  <a:gd name="connsiteX10" fmla="*/ 487016 w 775984"/>
                  <a:gd name="connsiteY10" fmla="*/ 97051 h 1427123"/>
                  <a:gd name="connsiteX11" fmla="*/ 528382 w 775984"/>
                  <a:gd name="connsiteY11" fmla="*/ 141599 h 1427123"/>
                  <a:gd name="connsiteX12" fmla="*/ 557020 w 775984"/>
                  <a:gd name="connsiteY12" fmla="*/ 167055 h 1427123"/>
                  <a:gd name="connsiteX13" fmla="*/ 566566 w 775984"/>
                  <a:gd name="connsiteY13" fmla="*/ 195693 h 1427123"/>
                  <a:gd name="connsiteX14" fmla="*/ 522018 w 775984"/>
                  <a:gd name="connsiteY14" fmla="*/ 259333 h 1427123"/>
                  <a:gd name="connsiteX15" fmla="*/ 541110 w 775984"/>
                  <a:gd name="connsiteY15" fmla="*/ 310244 h 1427123"/>
                  <a:gd name="connsiteX16" fmla="*/ 515654 w 775984"/>
                  <a:gd name="connsiteY16" fmla="*/ 389794 h 1427123"/>
                  <a:gd name="connsiteX17" fmla="*/ 569748 w 775984"/>
                  <a:gd name="connsiteY17" fmla="*/ 494800 h 1427123"/>
                  <a:gd name="connsiteX18" fmla="*/ 646116 w 775984"/>
                  <a:gd name="connsiteY18" fmla="*/ 529802 h 1427123"/>
                  <a:gd name="connsiteX19" fmla="*/ 611114 w 775984"/>
                  <a:gd name="connsiteY19" fmla="*/ 701629 h 1427123"/>
                  <a:gd name="connsiteX20" fmla="*/ 658844 w 775984"/>
                  <a:gd name="connsiteY20" fmla="*/ 790725 h 1427123"/>
                  <a:gd name="connsiteX21" fmla="*/ 681118 w 775984"/>
                  <a:gd name="connsiteY21" fmla="*/ 797089 h 1427123"/>
                  <a:gd name="connsiteX22" fmla="*/ 662026 w 775984"/>
                  <a:gd name="connsiteY22" fmla="*/ 892549 h 1427123"/>
                  <a:gd name="connsiteX23" fmla="*/ 687482 w 775984"/>
                  <a:gd name="connsiteY23" fmla="*/ 946643 h 1427123"/>
                  <a:gd name="connsiteX24" fmla="*/ 712938 w 775984"/>
                  <a:gd name="connsiteY24" fmla="*/ 959371 h 1427123"/>
                  <a:gd name="connsiteX25" fmla="*/ 754303 w 775984"/>
                  <a:gd name="connsiteY25" fmla="*/ 1019829 h 1427123"/>
                  <a:gd name="connsiteX26" fmla="*/ 767031 w 775984"/>
                  <a:gd name="connsiteY26" fmla="*/ 1108924 h 1427123"/>
                  <a:gd name="connsiteX27" fmla="*/ 741575 w 775984"/>
                  <a:gd name="connsiteY27" fmla="*/ 1156654 h 1427123"/>
                  <a:gd name="connsiteX28" fmla="*/ 770213 w 775984"/>
                  <a:gd name="connsiteY28" fmla="*/ 1201202 h 1427123"/>
                  <a:gd name="connsiteX29" fmla="*/ 775984 w 775984"/>
                  <a:gd name="connsiteY29" fmla="*/ 1204350 h 1427123"/>
                  <a:gd name="connsiteX30" fmla="*/ 750485 w 775984"/>
                  <a:gd name="connsiteY30" fmla="*/ 1224749 h 1427123"/>
                  <a:gd name="connsiteX31" fmla="*/ 685572 w 775984"/>
                  <a:gd name="connsiteY31" fmla="*/ 1247659 h 1427123"/>
                  <a:gd name="connsiteX32" fmla="*/ 655025 w 775984"/>
                  <a:gd name="connsiteY32" fmla="*/ 1282025 h 1427123"/>
                  <a:gd name="connsiteX33" fmla="*/ 647388 w 775984"/>
                  <a:gd name="connsiteY33" fmla="*/ 1354574 h 1427123"/>
                  <a:gd name="connsiteX34" fmla="*/ 620660 w 775984"/>
                  <a:gd name="connsiteY34" fmla="*/ 1358392 h 1427123"/>
                  <a:gd name="connsiteX35" fmla="*/ 559565 w 775984"/>
                  <a:gd name="connsiteY35" fmla="*/ 1335482 h 1427123"/>
                  <a:gd name="connsiteX36" fmla="*/ 475561 w 775984"/>
                  <a:gd name="connsiteY36" fmla="*/ 1308753 h 1427123"/>
                  <a:gd name="connsiteX37" fmla="*/ 490834 w 775984"/>
                  <a:gd name="connsiteY37" fmla="*/ 1266751 h 1427123"/>
                  <a:gd name="connsiteX38" fmla="*/ 452650 w 775984"/>
                  <a:gd name="connsiteY38" fmla="*/ 1232386 h 1427123"/>
                  <a:gd name="connsiteX39" fmla="*/ 418285 w 775984"/>
                  <a:gd name="connsiteY39" fmla="*/ 1274388 h 1427123"/>
                  <a:gd name="connsiteX40" fmla="*/ 261731 w 775984"/>
                  <a:gd name="connsiteY40" fmla="*/ 1320209 h 1427123"/>
                  <a:gd name="connsiteX41" fmla="*/ 204455 w 775984"/>
                  <a:gd name="connsiteY41" fmla="*/ 1320209 h 1427123"/>
                  <a:gd name="connsiteX42" fmla="*/ 177726 w 775984"/>
                  <a:gd name="connsiteY42" fmla="*/ 1396576 h 1427123"/>
                  <a:gd name="connsiteX43" fmla="*/ 143360 w 775984"/>
                  <a:gd name="connsiteY43" fmla="*/ 1427123 h 1427123"/>
                  <a:gd name="connsiteX44" fmla="*/ 0 w 775984"/>
                  <a:gd name="connsiteY44" fmla="*/ 1402647 h 1427123"/>
                  <a:gd name="connsiteX45" fmla="*/ 0 w 775984"/>
                  <a:gd name="connsiteY45" fmla="*/ 32752 h 1427123"/>
                  <a:gd name="connsiteX46" fmla="*/ 4944 w 775984"/>
                  <a:gd name="connsiteY46" fmla="*/ 33411 h 1427123"/>
                  <a:gd name="connsiteX0" fmla="*/ 361305 w 1075069"/>
                  <a:gd name="connsiteY0" fmla="*/ 0 h 1427123"/>
                  <a:gd name="connsiteX1" fmla="*/ 442445 w 1075069"/>
                  <a:gd name="connsiteY1" fmla="*/ 57276 h 1427123"/>
                  <a:gd name="connsiteX2" fmla="*/ 523586 w 1075069"/>
                  <a:gd name="connsiteY2" fmla="*/ 9547 h 1427123"/>
                  <a:gd name="connsiteX3" fmla="*/ 568067 w 1075069"/>
                  <a:gd name="connsiteY3" fmla="*/ 24373 h 1427123"/>
                  <a:gd name="connsiteX4" fmla="*/ 564634 w 1075069"/>
                  <a:gd name="connsiteY4" fmla="*/ 41048 h 1427123"/>
                  <a:gd name="connsiteX5" fmla="*/ 698278 w 1075069"/>
                  <a:gd name="connsiteY5" fmla="*/ 44866 h 1427123"/>
                  <a:gd name="connsiteX6" fmla="*/ 705915 w 1075069"/>
                  <a:gd name="connsiteY6" fmla="*/ 56321 h 1427123"/>
                  <a:gd name="connsiteX7" fmla="*/ 736462 w 1075069"/>
                  <a:gd name="connsiteY7" fmla="*/ 44866 h 1427123"/>
                  <a:gd name="connsiteX8" fmla="*/ 774646 w 1075069"/>
                  <a:gd name="connsiteY8" fmla="*/ 63958 h 1427123"/>
                  <a:gd name="connsiteX9" fmla="*/ 780046 w 1075069"/>
                  <a:gd name="connsiteY9" fmla="*/ 60718 h 1427123"/>
                  <a:gd name="connsiteX10" fmla="*/ 786101 w 1075069"/>
                  <a:gd name="connsiteY10" fmla="*/ 97051 h 1427123"/>
                  <a:gd name="connsiteX11" fmla="*/ 827467 w 1075069"/>
                  <a:gd name="connsiteY11" fmla="*/ 141599 h 1427123"/>
                  <a:gd name="connsiteX12" fmla="*/ 856105 w 1075069"/>
                  <a:gd name="connsiteY12" fmla="*/ 167055 h 1427123"/>
                  <a:gd name="connsiteX13" fmla="*/ 865651 w 1075069"/>
                  <a:gd name="connsiteY13" fmla="*/ 195693 h 1427123"/>
                  <a:gd name="connsiteX14" fmla="*/ 821103 w 1075069"/>
                  <a:gd name="connsiteY14" fmla="*/ 259333 h 1427123"/>
                  <a:gd name="connsiteX15" fmla="*/ 840195 w 1075069"/>
                  <a:gd name="connsiteY15" fmla="*/ 310244 h 1427123"/>
                  <a:gd name="connsiteX16" fmla="*/ 814739 w 1075069"/>
                  <a:gd name="connsiteY16" fmla="*/ 389794 h 1427123"/>
                  <a:gd name="connsiteX17" fmla="*/ 868833 w 1075069"/>
                  <a:gd name="connsiteY17" fmla="*/ 494800 h 1427123"/>
                  <a:gd name="connsiteX18" fmla="*/ 945201 w 1075069"/>
                  <a:gd name="connsiteY18" fmla="*/ 529802 h 1427123"/>
                  <a:gd name="connsiteX19" fmla="*/ 910199 w 1075069"/>
                  <a:gd name="connsiteY19" fmla="*/ 701629 h 1427123"/>
                  <a:gd name="connsiteX20" fmla="*/ 957929 w 1075069"/>
                  <a:gd name="connsiteY20" fmla="*/ 790725 h 1427123"/>
                  <a:gd name="connsiteX21" fmla="*/ 980203 w 1075069"/>
                  <a:gd name="connsiteY21" fmla="*/ 797089 h 1427123"/>
                  <a:gd name="connsiteX22" fmla="*/ 961111 w 1075069"/>
                  <a:gd name="connsiteY22" fmla="*/ 892549 h 1427123"/>
                  <a:gd name="connsiteX23" fmla="*/ 986567 w 1075069"/>
                  <a:gd name="connsiteY23" fmla="*/ 946643 h 1427123"/>
                  <a:gd name="connsiteX24" fmla="*/ 1012023 w 1075069"/>
                  <a:gd name="connsiteY24" fmla="*/ 959371 h 1427123"/>
                  <a:gd name="connsiteX25" fmla="*/ 1053388 w 1075069"/>
                  <a:gd name="connsiteY25" fmla="*/ 1019829 h 1427123"/>
                  <a:gd name="connsiteX26" fmla="*/ 1066116 w 1075069"/>
                  <a:gd name="connsiteY26" fmla="*/ 1108924 h 1427123"/>
                  <a:gd name="connsiteX27" fmla="*/ 1040660 w 1075069"/>
                  <a:gd name="connsiteY27" fmla="*/ 1156654 h 1427123"/>
                  <a:gd name="connsiteX28" fmla="*/ 1069298 w 1075069"/>
                  <a:gd name="connsiteY28" fmla="*/ 1201202 h 1427123"/>
                  <a:gd name="connsiteX29" fmla="*/ 1075069 w 1075069"/>
                  <a:gd name="connsiteY29" fmla="*/ 1204350 h 1427123"/>
                  <a:gd name="connsiteX30" fmla="*/ 1049570 w 1075069"/>
                  <a:gd name="connsiteY30" fmla="*/ 1224749 h 1427123"/>
                  <a:gd name="connsiteX31" fmla="*/ 984657 w 1075069"/>
                  <a:gd name="connsiteY31" fmla="*/ 1247659 h 1427123"/>
                  <a:gd name="connsiteX32" fmla="*/ 954110 w 1075069"/>
                  <a:gd name="connsiteY32" fmla="*/ 1282025 h 1427123"/>
                  <a:gd name="connsiteX33" fmla="*/ 946473 w 1075069"/>
                  <a:gd name="connsiteY33" fmla="*/ 1354574 h 1427123"/>
                  <a:gd name="connsiteX34" fmla="*/ 919745 w 1075069"/>
                  <a:gd name="connsiteY34" fmla="*/ 1358392 h 1427123"/>
                  <a:gd name="connsiteX35" fmla="*/ 858650 w 1075069"/>
                  <a:gd name="connsiteY35" fmla="*/ 1335482 h 1427123"/>
                  <a:gd name="connsiteX36" fmla="*/ 774646 w 1075069"/>
                  <a:gd name="connsiteY36" fmla="*/ 1308753 h 1427123"/>
                  <a:gd name="connsiteX37" fmla="*/ 789919 w 1075069"/>
                  <a:gd name="connsiteY37" fmla="*/ 1266751 h 1427123"/>
                  <a:gd name="connsiteX38" fmla="*/ 751735 w 1075069"/>
                  <a:gd name="connsiteY38" fmla="*/ 1232386 h 1427123"/>
                  <a:gd name="connsiteX39" fmla="*/ 717370 w 1075069"/>
                  <a:gd name="connsiteY39" fmla="*/ 1274388 h 1427123"/>
                  <a:gd name="connsiteX40" fmla="*/ 560816 w 1075069"/>
                  <a:gd name="connsiteY40" fmla="*/ 1320209 h 1427123"/>
                  <a:gd name="connsiteX41" fmla="*/ 503540 w 1075069"/>
                  <a:gd name="connsiteY41" fmla="*/ 1320209 h 1427123"/>
                  <a:gd name="connsiteX42" fmla="*/ 476811 w 1075069"/>
                  <a:gd name="connsiteY42" fmla="*/ 1396576 h 1427123"/>
                  <a:gd name="connsiteX43" fmla="*/ 442445 w 1075069"/>
                  <a:gd name="connsiteY43" fmla="*/ 1427123 h 1427123"/>
                  <a:gd name="connsiteX44" fmla="*/ 299085 w 1075069"/>
                  <a:gd name="connsiteY44" fmla="*/ 1402647 h 1427123"/>
                  <a:gd name="connsiteX45" fmla="*/ 0 w 1075069"/>
                  <a:gd name="connsiteY45" fmla="*/ 490308 h 1427123"/>
                  <a:gd name="connsiteX46" fmla="*/ 299085 w 1075069"/>
                  <a:gd name="connsiteY46" fmla="*/ 32752 h 1427123"/>
                  <a:gd name="connsiteX47" fmla="*/ 304029 w 1075069"/>
                  <a:gd name="connsiteY47" fmla="*/ 33411 h 1427123"/>
                  <a:gd name="connsiteX48" fmla="*/ 361305 w 1075069"/>
                  <a:gd name="connsiteY48" fmla="*/ 0 h 1427123"/>
                  <a:gd name="connsiteX0" fmla="*/ 0 w 1075069"/>
                  <a:gd name="connsiteY0" fmla="*/ 490308 h 1427123"/>
                  <a:gd name="connsiteX1" fmla="*/ 299085 w 1075069"/>
                  <a:gd name="connsiteY1" fmla="*/ 32752 h 1427123"/>
                  <a:gd name="connsiteX2" fmla="*/ 304029 w 1075069"/>
                  <a:gd name="connsiteY2" fmla="*/ 33411 h 1427123"/>
                  <a:gd name="connsiteX3" fmla="*/ 361305 w 1075069"/>
                  <a:gd name="connsiteY3" fmla="*/ 0 h 1427123"/>
                  <a:gd name="connsiteX4" fmla="*/ 442445 w 1075069"/>
                  <a:gd name="connsiteY4" fmla="*/ 57276 h 1427123"/>
                  <a:gd name="connsiteX5" fmla="*/ 523586 w 1075069"/>
                  <a:gd name="connsiteY5" fmla="*/ 9547 h 1427123"/>
                  <a:gd name="connsiteX6" fmla="*/ 568067 w 1075069"/>
                  <a:gd name="connsiteY6" fmla="*/ 24373 h 1427123"/>
                  <a:gd name="connsiteX7" fmla="*/ 564634 w 1075069"/>
                  <a:gd name="connsiteY7" fmla="*/ 41048 h 1427123"/>
                  <a:gd name="connsiteX8" fmla="*/ 698278 w 1075069"/>
                  <a:gd name="connsiteY8" fmla="*/ 44866 h 1427123"/>
                  <a:gd name="connsiteX9" fmla="*/ 705915 w 1075069"/>
                  <a:gd name="connsiteY9" fmla="*/ 56321 h 1427123"/>
                  <a:gd name="connsiteX10" fmla="*/ 736462 w 1075069"/>
                  <a:gd name="connsiteY10" fmla="*/ 44866 h 1427123"/>
                  <a:gd name="connsiteX11" fmla="*/ 774646 w 1075069"/>
                  <a:gd name="connsiteY11" fmla="*/ 63958 h 1427123"/>
                  <a:gd name="connsiteX12" fmla="*/ 780046 w 1075069"/>
                  <a:gd name="connsiteY12" fmla="*/ 60718 h 1427123"/>
                  <a:gd name="connsiteX13" fmla="*/ 786101 w 1075069"/>
                  <a:gd name="connsiteY13" fmla="*/ 97051 h 1427123"/>
                  <a:gd name="connsiteX14" fmla="*/ 827467 w 1075069"/>
                  <a:gd name="connsiteY14" fmla="*/ 141599 h 1427123"/>
                  <a:gd name="connsiteX15" fmla="*/ 856105 w 1075069"/>
                  <a:gd name="connsiteY15" fmla="*/ 167055 h 1427123"/>
                  <a:gd name="connsiteX16" fmla="*/ 865651 w 1075069"/>
                  <a:gd name="connsiteY16" fmla="*/ 195693 h 1427123"/>
                  <a:gd name="connsiteX17" fmla="*/ 821103 w 1075069"/>
                  <a:gd name="connsiteY17" fmla="*/ 259333 h 1427123"/>
                  <a:gd name="connsiteX18" fmla="*/ 840195 w 1075069"/>
                  <a:gd name="connsiteY18" fmla="*/ 310244 h 1427123"/>
                  <a:gd name="connsiteX19" fmla="*/ 814739 w 1075069"/>
                  <a:gd name="connsiteY19" fmla="*/ 389794 h 1427123"/>
                  <a:gd name="connsiteX20" fmla="*/ 868833 w 1075069"/>
                  <a:gd name="connsiteY20" fmla="*/ 494800 h 1427123"/>
                  <a:gd name="connsiteX21" fmla="*/ 945201 w 1075069"/>
                  <a:gd name="connsiteY21" fmla="*/ 529802 h 1427123"/>
                  <a:gd name="connsiteX22" fmla="*/ 910199 w 1075069"/>
                  <a:gd name="connsiteY22" fmla="*/ 701629 h 1427123"/>
                  <a:gd name="connsiteX23" fmla="*/ 957929 w 1075069"/>
                  <a:gd name="connsiteY23" fmla="*/ 790725 h 1427123"/>
                  <a:gd name="connsiteX24" fmla="*/ 980203 w 1075069"/>
                  <a:gd name="connsiteY24" fmla="*/ 797089 h 1427123"/>
                  <a:gd name="connsiteX25" fmla="*/ 961111 w 1075069"/>
                  <a:gd name="connsiteY25" fmla="*/ 892549 h 1427123"/>
                  <a:gd name="connsiteX26" fmla="*/ 986567 w 1075069"/>
                  <a:gd name="connsiteY26" fmla="*/ 946643 h 1427123"/>
                  <a:gd name="connsiteX27" fmla="*/ 1012023 w 1075069"/>
                  <a:gd name="connsiteY27" fmla="*/ 959371 h 1427123"/>
                  <a:gd name="connsiteX28" fmla="*/ 1053388 w 1075069"/>
                  <a:gd name="connsiteY28" fmla="*/ 1019829 h 1427123"/>
                  <a:gd name="connsiteX29" fmla="*/ 1066116 w 1075069"/>
                  <a:gd name="connsiteY29" fmla="*/ 1108924 h 1427123"/>
                  <a:gd name="connsiteX30" fmla="*/ 1040660 w 1075069"/>
                  <a:gd name="connsiteY30" fmla="*/ 1156654 h 1427123"/>
                  <a:gd name="connsiteX31" fmla="*/ 1069298 w 1075069"/>
                  <a:gd name="connsiteY31" fmla="*/ 1201202 h 1427123"/>
                  <a:gd name="connsiteX32" fmla="*/ 1075069 w 1075069"/>
                  <a:gd name="connsiteY32" fmla="*/ 1204350 h 1427123"/>
                  <a:gd name="connsiteX33" fmla="*/ 1049570 w 1075069"/>
                  <a:gd name="connsiteY33" fmla="*/ 1224749 h 1427123"/>
                  <a:gd name="connsiteX34" fmla="*/ 984657 w 1075069"/>
                  <a:gd name="connsiteY34" fmla="*/ 1247659 h 1427123"/>
                  <a:gd name="connsiteX35" fmla="*/ 954110 w 1075069"/>
                  <a:gd name="connsiteY35" fmla="*/ 1282025 h 1427123"/>
                  <a:gd name="connsiteX36" fmla="*/ 946473 w 1075069"/>
                  <a:gd name="connsiteY36" fmla="*/ 1354574 h 1427123"/>
                  <a:gd name="connsiteX37" fmla="*/ 919745 w 1075069"/>
                  <a:gd name="connsiteY37" fmla="*/ 1358392 h 1427123"/>
                  <a:gd name="connsiteX38" fmla="*/ 858650 w 1075069"/>
                  <a:gd name="connsiteY38" fmla="*/ 1335482 h 1427123"/>
                  <a:gd name="connsiteX39" fmla="*/ 774646 w 1075069"/>
                  <a:gd name="connsiteY39" fmla="*/ 1308753 h 1427123"/>
                  <a:gd name="connsiteX40" fmla="*/ 789919 w 1075069"/>
                  <a:gd name="connsiteY40" fmla="*/ 1266751 h 1427123"/>
                  <a:gd name="connsiteX41" fmla="*/ 751735 w 1075069"/>
                  <a:gd name="connsiteY41" fmla="*/ 1232386 h 1427123"/>
                  <a:gd name="connsiteX42" fmla="*/ 717370 w 1075069"/>
                  <a:gd name="connsiteY42" fmla="*/ 1274388 h 1427123"/>
                  <a:gd name="connsiteX43" fmla="*/ 560816 w 1075069"/>
                  <a:gd name="connsiteY43" fmla="*/ 1320209 h 1427123"/>
                  <a:gd name="connsiteX44" fmla="*/ 503540 w 1075069"/>
                  <a:gd name="connsiteY44" fmla="*/ 1320209 h 1427123"/>
                  <a:gd name="connsiteX45" fmla="*/ 476811 w 1075069"/>
                  <a:gd name="connsiteY45" fmla="*/ 1396576 h 1427123"/>
                  <a:gd name="connsiteX46" fmla="*/ 442445 w 1075069"/>
                  <a:gd name="connsiteY46" fmla="*/ 1427123 h 1427123"/>
                  <a:gd name="connsiteX47" fmla="*/ 299085 w 1075069"/>
                  <a:gd name="connsiteY47" fmla="*/ 1402647 h 1427123"/>
                  <a:gd name="connsiteX48" fmla="*/ 91440 w 1075069"/>
                  <a:gd name="connsiteY48" fmla="*/ 581748 h 1427123"/>
                  <a:gd name="connsiteX0" fmla="*/ 225109 w 1001093"/>
                  <a:gd name="connsiteY0" fmla="*/ 32752 h 1427123"/>
                  <a:gd name="connsiteX1" fmla="*/ 230053 w 1001093"/>
                  <a:gd name="connsiteY1" fmla="*/ 33411 h 1427123"/>
                  <a:gd name="connsiteX2" fmla="*/ 287329 w 1001093"/>
                  <a:gd name="connsiteY2" fmla="*/ 0 h 1427123"/>
                  <a:gd name="connsiteX3" fmla="*/ 368469 w 1001093"/>
                  <a:gd name="connsiteY3" fmla="*/ 57276 h 1427123"/>
                  <a:gd name="connsiteX4" fmla="*/ 449610 w 1001093"/>
                  <a:gd name="connsiteY4" fmla="*/ 9547 h 1427123"/>
                  <a:gd name="connsiteX5" fmla="*/ 494091 w 1001093"/>
                  <a:gd name="connsiteY5" fmla="*/ 24373 h 1427123"/>
                  <a:gd name="connsiteX6" fmla="*/ 490658 w 1001093"/>
                  <a:gd name="connsiteY6" fmla="*/ 41048 h 1427123"/>
                  <a:gd name="connsiteX7" fmla="*/ 624302 w 1001093"/>
                  <a:gd name="connsiteY7" fmla="*/ 44866 h 1427123"/>
                  <a:gd name="connsiteX8" fmla="*/ 631939 w 1001093"/>
                  <a:gd name="connsiteY8" fmla="*/ 56321 h 1427123"/>
                  <a:gd name="connsiteX9" fmla="*/ 662486 w 1001093"/>
                  <a:gd name="connsiteY9" fmla="*/ 44866 h 1427123"/>
                  <a:gd name="connsiteX10" fmla="*/ 700670 w 1001093"/>
                  <a:gd name="connsiteY10" fmla="*/ 63958 h 1427123"/>
                  <a:gd name="connsiteX11" fmla="*/ 706070 w 1001093"/>
                  <a:gd name="connsiteY11" fmla="*/ 60718 h 1427123"/>
                  <a:gd name="connsiteX12" fmla="*/ 712125 w 1001093"/>
                  <a:gd name="connsiteY12" fmla="*/ 97051 h 1427123"/>
                  <a:gd name="connsiteX13" fmla="*/ 753491 w 1001093"/>
                  <a:gd name="connsiteY13" fmla="*/ 141599 h 1427123"/>
                  <a:gd name="connsiteX14" fmla="*/ 782129 w 1001093"/>
                  <a:gd name="connsiteY14" fmla="*/ 167055 h 1427123"/>
                  <a:gd name="connsiteX15" fmla="*/ 791675 w 1001093"/>
                  <a:gd name="connsiteY15" fmla="*/ 195693 h 1427123"/>
                  <a:gd name="connsiteX16" fmla="*/ 747127 w 1001093"/>
                  <a:gd name="connsiteY16" fmla="*/ 259333 h 1427123"/>
                  <a:gd name="connsiteX17" fmla="*/ 766219 w 1001093"/>
                  <a:gd name="connsiteY17" fmla="*/ 310244 h 1427123"/>
                  <a:gd name="connsiteX18" fmla="*/ 740763 w 1001093"/>
                  <a:gd name="connsiteY18" fmla="*/ 389794 h 1427123"/>
                  <a:gd name="connsiteX19" fmla="*/ 794857 w 1001093"/>
                  <a:gd name="connsiteY19" fmla="*/ 494800 h 1427123"/>
                  <a:gd name="connsiteX20" fmla="*/ 871225 w 1001093"/>
                  <a:gd name="connsiteY20" fmla="*/ 529802 h 1427123"/>
                  <a:gd name="connsiteX21" fmla="*/ 836223 w 1001093"/>
                  <a:gd name="connsiteY21" fmla="*/ 701629 h 1427123"/>
                  <a:gd name="connsiteX22" fmla="*/ 883953 w 1001093"/>
                  <a:gd name="connsiteY22" fmla="*/ 790725 h 1427123"/>
                  <a:gd name="connsiteX23" fmla="*/ 906227 w 1001093"/>
                  <a:gd name="connsiteY23" fmla="*/ 797089 h 1427123"/>
                  <a:gd name="connsiteX24" fmla="*/ 887135 w 1001093"/>
                  <a:gd name="connsiteY24" fmla="*/ 892549 h 1427123"/>
                  <a:gd name="connsiteX25" fmla="*/ 912591 w 1001093"/>
                  <a:gd name="connsiteY25" fmla="*/ 946643 h 1427123"/>
                  <a:gd name="connsiteX26" fmla="*/ 938047 w 1001093"/>
                  <a:gd name="connsiteY26" fmla="*/ 959371 h 1427123"/>
                  <a:gd name="connsiteX27" fmla="*/ 979412 w 1001093"/>
                  <a:gd name="connsiteY27" fmla="*/ 1019829 h 1427123"/>
                  <a:gd name="connsiteX28" fmla="*/ 992140 w 1001093"/>
                  <a:gd name="connsiteY28" fmla="*/ 1108924 h 1427123"/>
                  <a:gd name="connsiteX29" fmla="*/ 966684 w 1001093"/>
                  <a:gd name="connsiteY29" fmla="*/ 1156654 h 1427123"/>
                  <a:gd name="connsiteX30" fmla="*/ 995322 w 1001093"/>
                  <a:gd name="connsiteY30" fmla="*/ 1201202 h 1427123"/>
                  <a:gd name="connsiteX31" fmla="*/ 1001093 w 1001093"/>
                  <a:gd name="connsiteY31" fmla="*/ 1204350 h 1427123"/>
                  <a:gd name="connsiteX32" fmla="*/ 975594 w 1001093"/>
                  <a:gd name="connsiteY32" fmla="*/ 1224749 h 1427123"/>
                  <a:gd name="connsiteX33" fmla="*/ 910681 w 1001093"/>
                  <a:gd name="connsiteY33" fmla="*/ 1247659 h 1427123"/>
                  <a:gd name="connsiteX34" fmla="*/ 880134 w 1001093"/>
                  <a:gd name="connsiteY34" fmla="*/ 1282025 h 1427123"/>
                  <a:gd name="connsiteX35" fmla="*/ 872497 w 1001093"/>
                  <a:gd name="connsiteY35" fmla="*/ 1354574 h 1427123"/>
                  <a:gd name="connsiteX36" fmla="*/ 845769 w 1001093"/>
                  <a:gd name="connsiteY36" fmla="*/ 1358392 h 1427123"/>
                  <a:gd name="connsiteX37" fmla="*/ 784674 w 1001093"/>
                  <a:gd name="connsiteY37" fmla="*/ 1335482 h 1427123"/>
                  <a:gd name="connsiteX38" fmla="*/ 700670 w 1001093"/>
                  <a:gd name="connsiteY38" fmla="*/ 1308753 h 1427123"/>
                  <a:gd name="connsiteX39" fmla="*/ 715943 w 1001093"/>
                  <a:gd name="connsiteY39" fmla="*/ 1266751 h 1427123"/>
                  <a:gd name="connsiteX40" fmla="*/ 677759 w 1001093"/>
                  <a:gd name="connsiteY40" fmla="*/ 1232386 h 1427123"/>
                  <a:gd name="connsiteX41" fmla="*/ 643394 w 1001093"/>
                  <a:gd name="connsiteY41" fmla="*/ 1274388 h 1427123"/>
                  <a:gd name="connsiteX42" fmla="*/ 486840 w 1001093"/>
                  <a:gd name="connsiteY42" fmla="*/ 1320209 h 1427123"/>
                  <a:gd name="connsiteX43" fmla="*/ 429564 w 1001093"/>
                  <a:gd name="connsiteY43" fmla="*/ 1320209 h 1427123"/>
                  <a:gd name="connsiteX44" fmla="*/ 402835 w 1001093"/>
                  <a:gd name="connsiteY44" fmla="*/ 1396576 h 1427123"/>
                  <a:gd name="connsiteX45" fmla="*/ 368469 w 1001093"/>
                  <a:gd name="connsiteY45" fmla="*/ 1427123 h 1427123"/>
                  <a:gd name="connsiteX46" fmla="*/ 225109 w 1001093"/>
                  <a:gd name="connsiteY46" fmla="*/ 1402647 h 1427123"/>
                  <a:gd name="connsiteX47" fmla="*/ 17464 w 1001093"/>
                  <a:gd name="connsiteY47" fmla="*/ 581748 h 1427123"/>
                  <a:gd name="connsiteX0" fmla="*/ 0 w 775984"/>
                  <a:gd name="connsiteY0" fmla="*/ 32752 h 1427123"/>
                  <a:gd name="connsiteX1" fmla="*/ 4944 w 775984"/>
                  <a:gd name="connsiteY1" fmla="*/ 33411 h 1427123"/>
                  <a:gd name="connsiteX2" fmla="*/ 62220 w 775984"/>
                  <a:gd name="connsiteY2" fmla="*/ 0 h 1427123"/>
                  <a:gd name="connsiteX3" fmla="*/ 143360 w 775984"/>
                  <a:gd name="connsiteY3" fmla="*/ 57276 h 1427123"/>
                  <a:gd name="connsiteX4" fmla="*/ 224501 w 775984"/>
                  <a:gd name="connsiteY4" fmla="*/ 9547 h 1427123"/>
                  <a:gd name="connsiteX5" fmla="*/ 268982 w 775984"/>
                  <a:gd name="connsiteY5" fmla="*/ 24373 h 1427123"/>
                  <a:gd name="connsiteX6" fmla="*/ 265549 w 775984"/>
                  <a:gd name="connsiteY6" fmla="*/ 41048 h 1427123"/>
                  <a:gd name="connsiteX7" fmla="*/ 399193 w 775984"/>
                  <a:gd name="connsiteY7" fmla="*/ 44866 h 1427123"/>
                  <a:gd name="connsiteX8" fmla="*/ 406830 w 775984"/>
                  <a:gd name="connsiteY8" fmla="*/ 56321 h 1427123"/>
                  <a:gd name="connsiteX9" fmla="*/ 437377 w 775984"/>
                  <a:gd name="connsiteY9" fmla="*/ 44866 h 1427123"/>
                  <a:gd name="connsiteX10" fmla="*/ 475561 w 775984"/>
                  <a:gd name="connsiteY10" fmla="*/ 63958 h 1427123"/>
                  <a:gd name="connsiteX11" fmla="*/ 480961 w 775984"/>
                  <a:gd name="connsiteY11" fmla="*/ 60718 h 1427123"/>
                  <a:gd name="connsiteX12" fmla="*/ 487016 w 775984"/>
                  <a:gd name="connsiteY12" fmla="*/ 97051 h 1427123"/>
                  <a:gd name="connsiteX13" fmla="*/ 528382 w 775984"/>
                  <a:gd name="connsiteY13" fmla="*/ 141599 h 1427123"/>
                  <a:gd name="connsiteX14" fmla="*/ 557020 w 775984"/>
                  <a:gd name="connsiteY14" fmla="*/ 167055 h 1427123"/>
                  <a:gd name="connsiteX15" fmla="*/ 566566 w 775984"/>
                  <a:gd name="connsiteY15" fmla="*/ 195693 h 1427123"/>
                  <a:gd name="connsiteX16" fmla="*/ 522018 w 775984"/>
                  <a:gd name="connsiteY16" fmla="*/ 259333 h 1427123"/>
                  <a:gd name="connsiteX17" fmla="*/ 541110 w 775984"/>
                  <a:gd name="connsiteY17" fmla="*/ 310244 h 1427123"/>
                  <a:gd name="connsiteX18" fmla="*/ 515654 w 775984"/>
                  <a:gd name="connsiteY18" fmla="*/ 389794 h 1427123"/>
                  <a:gd name="connsiteX19" fmla="*/ 569748 w 775984"/>
                  <a:gd name="connsiteY19" fmla="*/ 494800 h 1427123"/>
                  <a:gd name="connsiteX20" fmla="*/ 646116 w 775984"/>
                  <a:gd name="connsiteY20" fmla="*/ 529802 h 1427123"/>
                  <a:gd name="connsiteX21" fmla="*/ 611114 w 775984"/>
                  <a:gd name="connsiteY21" fmla="*/ 701629 h 1427123"/>
                  <a:gd name="connsiteX22" fmla="*/ 658844 w 775984"/>
                  <a:gd name="connsiteY22" fmla="*/ 790725 h 1427123"/>
                  <a:gd name="connsiteX23" fmla="*/ 681118 w 775984"/>
                  <a:gd name="connsiteY23" fmla="*/ 797089 h 1427123"/>
                  <a:gd name="connsiteX24" fmla="*/ 662026 w 775984"/>
                  <a:gd name="connsiteY24" fmla="*/ 892549 h 1427123"/>
                  <a:gd name="connsiteX25" fmla="*/ 687482 w 775984"/>
                  <a:gd name="connsiteY25" fmla="*/ 946643 h 1427123"/>
                  <a:gd name="connsiteX26" fmla="*/ 712938 w 775984"/>
                  <a:gd name="connsiteY26" fmla="*/ 959371 h 1427123"/>
                  <a:gd name="connsiteX27" fmla="*/ 754303 w 775984"/>
                  <a:gd name="connsiteY27" fmla="*/ 1019829 h 1427123"/>
                  <a:gd name="connsiteX28" fmla="*/ 767031 w 775984"/>
                  <a:gd name="connsiteY28" fmla="*/ 1108924 h 1427123"/>
                  <a:gd name="connsiteX29" fmla="*/ 741575 w 775984"/>
                  <a:gd name="connsiteY29" fmla="*/ 1156654 h 1427123"/>
                  <a:gd name="connsiteX30" fmla="*/ 770213 w 775984"/>
                  <a:gd name="connsiteY30" fmla="*/ 1201202 h 1427123"/>
                  <a:gd name="connsiteX31" fmla="*/ 775984 w 775984"/>
                  <a:gd name="connsiteY31" fmla="*/ 1204350 h 1427123"/>
                  <a:gd name="connsiteX32" fmla="*/ 750485 w 775984"/>
                  <a:gd name="connsiteY32" fmla="*/ 1224749 h 1427123"/>
                  <a:gd name="connsiteX33" fmla="*/ 685572 w 775984"/>
                  <a:gd name="connsiteY33" fmla="*/ 1247659 h 1427123"/>
                  <a:gd name="connsiteX34" fmla="*/ 655025 w 775984"/>
                  <a:gd name="connsiteY34" fmla="*/ 1282025 h 1427123"/>
                  <a:gd name="connsiteX35" fmla="*/ 647388 w 775984"/>
                  <a:gd name="connsiteY35" fmla="*/ 1354574 h 1427123"/>
                  <a:gd name="connsiteX36" fmla="*/ 620660 w 775984"/>
                  <a:gd name="connsiteY36" fmla="*/ 1358392 h 1427123"/>
                  <a:gd name="connsiteX37" fmla="*/ 559565 w 775984"/>
                  <a:gd name="connsiteY37" fmla="*/ 1335482 h 1427123"/>
                  <a:gd name="connsiteX38" fmla="*/ 475561 w 775984"/>
                  <a:gd name="connsiteY38" fmla="*/ 1308753 h 1427123"/>
                  <a:gd name="connsiteX39" fmla="*/ 490834 w 775984"/>
                  <a:gd name="connsiteY39" fmla="*/ 1266751 h 1427123"/>
                  <a:gd name="connsiteX40" fmla="*/ 452650 w 775984"/>
                  <a:gd name="connsiteY40" fmla="*/ 1232386 h 1427123"/>
                  <a:gd name="connsiteX41" fmla="*/ 418285 w 775984"/>
                  <a:gd name="connsiteY41" fmla="*/ 1274388 h 1427123"/>
                  <a:gd name="connsiteX42" fmla="*/ 261731 w 775984"/>
                  <a:gd name="connsiteY42" fmla="*/ 1320209 h 1427123"/>
                  <a:gd name="connsiteX43" fmla="*/ 204455 w 775984"/>
                  <a:gd name="connsiteY43" fmla="*/ 1320209 h 1427123"/>
                  <a:gd name="connsiteX44" fmla="*/ 177726 w 775984"/>
                  <a:gd name="connsiteY44" fmla="*/ 1396576 h 1427123"/>
                  <a:gd name="connsiteX45" fmla="*/ 143360 w 775984"/>
                  <a:gd name="connsiteY45" fmla="*/ 1427123 h 1427123"/>
                  <a:gd name="connsiteX46" fmla="*/ 0 w 775984"/>
                  <a:gd name="connsiteY46" fmla="*/ 1402647 h 1427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775984" h="1427123">
                    <a:moveTo>
                      <a:pt x="0" y="32752"/>
                    </a:moveTo>
                    <a:lnTo>
                      <a:pt x="4944" y="33411"/>
                    </a:lnTo>
                    <a:lnTo>
                      <a:pt x="62220" y="0"/>
                    </a:lnTo>
                    <a:lnTo>
                      <a:pt x="143360" y="57276"/>
                    </a:lnTo>
                    <a:lnTo>
                      <a:pt x="224501" y="9547"/>
                    </a:lnTo>
                    <a:lnTo>
                      <a:pt x="268982" y="24373"/>
                    </a:lnTo>
                    <a:lnTo>
                      <a:pt x="265549" y="41048"/>
                    </a:lnTo>
                    <a:lnTo>
                      <a:pt x="399193" y="44866"/>
                    </a:lnTo>
                    <a:lnTo>
                      <a:pt x="406830" y="56321"/>
                    </a:lnTo>
                    <a:lnTo>
                      <a:pt x="437377" y="44866"/>
                    </a:lnTo>
                    <a:lnTo>
                      <a:pt x="475561" y="63958"/>
                    </a:lnTo>
                    <a:lnTo>
                      <a:pt x="480961" y="60718"/>
                    </a:lnTo>
                    <a:lnTo>
                      <a:pt x="487016" y="97051"/>
                    </a:lnTo>
                    <a:lnTo>
                      <a:pt x="528382" y="141599"/>
                    </a:lnTo>
                    <a:lnTo>
                      <a:pt x="557020" y="167055"/>
                    </a:lnTo>
                    <a:lnTo>
                      <a:pt x="566566" y="195693"/>
                    </a:lnTo>
                    <a:lnTo>
                      <a:pt x="522018" y="259333"/>
                    </a:lnTo>
                    <a:lnTo>
                      <a:pt x="541110" y="310244"/>
                    </a:lnTo>
                    <a:lnTo>
                      <a:pt x="515654" y="389794"/>
                    </a:lnTo>
                    <a:lnTo>
                      <a:pt x="569748" y="494800"/>
                    </a:lnTo>
                    <a:lnTo>
                      <a:pt x="646116" y="529802"/>
                    </a:lnTo>
                    <a:lnTo>
                      <a:pt x="611114" y="701629"/>
                    </a:lnTo>
                    <a:lnTo>
                      <a:pt x="658844" y="790725"/>
                    </a:lnTo>
                    <a:lnTo>
                      <a:pt x="681118" y="797089"/>
                    </a:lnTo>
                    <a:lnTo>
                      <a:pt x="662026" y="892549"/>
                    </a:lnTo>
                    <a:lnTo>
                      <a:pt x="687482" y="946643"/>
                    </a:lnTo>
                    <a:lnTo>
                      <a:pt x="712938" y="959371"/>
                    </a:lnTo>
                    <a:lnTo>
                      <a:pt x="754303" y="1019829"/>
                    </a:lnTo>
                    <a:lnTo>
                      <a:pt x="767031" y="1108924"/>
                    </a:lnTo>
                    <a:lnTo>
                      <a:pt x="741575" y="1156654"/>
                    </a:lnTo>
                    <a:lnTo>
                      <a:pt x="770213" y="1201202"/>
                    </a:lnTo>
                    <a:lnTo>
                      <a:pt x="775984" y="1204350"/>
                    </a:lnTo>
                    <a:lnTo>
                      <a:pt x="750485" y="1224749"/>
                    </a:lnTo>
                    <a:lnTo>
                      <a:pt x="685572" y="1247659"/>
                    </a:lnTo>
                    <a:lnTo>
                      <a:pt x="655025" y="1282025"/>
                    </a:lnTo>
                    <a:lnTo>
                      <a:pt x="647388" y="1354574"/>
                    </a:lnTo>
                    <a:lnTo>
                      <a:pt x="620660" y="1358392"/>
                    </a:lnTo>
                    <a:lnTo>
                      <a:pt x="559565" y="1335482"/>
                    </a:lnTo>
                    <a:lnTo>
                      <a:pt x="475561" y="1308753"/>
                    </a:lnTo>
                    <a:lnTo>
                      <a:pt x="490834" y="1266751"/>
                    </a:lnTo>
                    <a:lnTo>
                      <a:pt x="452650" y="1232386"/>
                    </a:lnTo>
                    <a:lnTo>
                      <a:pt x="418285" y="1274388"/>
                    </a:lnTo>
                    <a:lnTo>
                      <a:pt x="261731" y="1320209"/>
                    </a:lnTo>
                    <a:lnTo>
                      <a:pt x="204455" y="1320209"/>
                    </a:lnTo>
                    <a:lnTo>
                      <a:pt x="177726" y="1396576"/>
                    </a:lnTo>
                    <a:lnTo>
                      <a:pt x="143360" y="1427123"/>
                    </a:lnTo>
                    <a:lnTo>
                      <a:pt x="0" y="1402647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699" name="グループ化 698">
              <a:extLst>
                <a:ext uri="{FF2B5EF4-FFF2-40B4-BE49-F238E27FC236}">
                  <a16:creationId xmlns:a16="http://schemas.microsoft.com/office/drawing/2014/main" id="{745BB678-0F99-7432-E73C-9FA26C6B27C3}"/>
                </a:ext>
              </a:extLst>
            </p:cNvPr>
            <p:cNvGrpSpPr/>
            <p:nvPr/>
          </p:nvGrpSpPr>
          <p:grpSpPr>
            <a:xfrm>
              <a:off x="6646410" y="4196461"/>
              <a:ext cx="2502450" cy="1513307"/>
              <a:chOff x="1662231" y="1220705"/>
              <a:chExt cx="1024347" cy="619454"/>
            </a:xfrm>
          </p:grpSpPr>
          <p:sp>
            <p:nvSpPr>
              <p:cNvPr id="700" name="正方形/長方形 699">
                <a:extLst>
                  <a:ext uri="{FF2B5EF4-FFF2-40B4-BE49-F238E27FC236}">
                    <a16:creationId xmlns:a16="http://schemas.microsoft.com/office/drawing/2014/main" id="{CF0BCADC-C689-0024-5E1D-17874C68309B}"/>
                  </a:ext>
                </a:extLst>
              </p:cNvPr>
              <p:cNvSpPr/>
              <p:nvPr/>
            </p:nvSpPr>
            <p:spPr>
              <a:xfrm>
                <a:off x="2555344" y="1472157"/>
                <a:ext cx="131234" cy="7559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兵庫</a:t>
                </a:r>
              </a:p>
            </p:txBody>
          </p:sp>
          <p:sp>
            <p:nvSpPr>
              <p:cNvPr id="701" name="正方形/長方形 700">
                <a:extLst>
                  <a:ext uri="{FF2B5EF4-FFF2-40B4-BE49-F238E27FC236}">
                    <a16:creationId xmlns:a16="http://schemas.microsoft.com/office/drawing/2014/main" id="{DCD9B7C5-BB36-6ED0-4795-D1D3BC054D6C}"/>
                  </a:ext>
                </a:extLst>
              </p:cNvPr>
              <p:cNvSpPr/>
              <p:nvPr/>
            </p:nvSpPr>
            <p:spPr>
              <a:xfrm>
                <a:off x="2072235" y="1220705"/>
                <a:ext cx="215224" cy="125985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2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鳥取</a:t>
                </a:r>
              </a:p>
            </p:txBody>
          </p:sp>
          <p:sp>
            <p:nvSpPr>
              <p:cNvPr id="702" name="正方形/長方形 701">
                <a:extLst>
                  <a:ext uri="{FF2B5EF4-FFF2-40B4-BE49-F238E27FC236}">
                    <a16:creationId xmlns:a16="http://schemas.microsoft.com/office/drawing/2014/main" id="{CDD40039-B242-713A-8A3B-5DECAB6F6B7F}"/>
                  </a:ext>
                </a:extLst>
              </p:cNvPr>
              <p:cNvSpPr/>
              <p:nvPr/>
            </p:nvSpPr>
            <p:spPr>
              <a:xfrm rot="20700000">
                <a:off x="1662231" y="1297261"/>
                <a:ext cx="131234" cy="7559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島根</a:t>
                </a:r>
              </a:p>
            </p:txBody>
          </p:sp>
          <p:sp>
            <p:nvSpPr>
              <p:cNvPr id="703" name="正方形/長方形 702">
                <a:extLst>
                  <a:ext uri="{FF2B5EF4-FFF2-40B4-BE49-F238E27FC236}">
                    <a16:creationId xmlns:a16="http://schemas.microsoft.com/office/drawing/2014/main" id="{B6FE5A01-5571-C0C4-7469-1887E12DE180}"/>
                  </a:ext>
                </a:extLst>
              </p:cNvPr>
              <p:cNvSpPr/>
              <p:nvPr/>
            </p:nvSpPr>
            <p:spPr>
              <a:xfrm>
                <a:off x="2089119" y="1601879"/>
                <a:ext cx="131234" cy="7559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岡山</a:t>
                </a:r>
              </a:p>
            </p:txBody>
          </p:sp>
          <p:sp>
            <p:nvSpPr>
              <p:cNvPr id="704" name="正方形/長方形 703">
                <a:extLst>
                  <a:ext uri="{FF2B5EF4-FFF2-40B4-BE49-F238E27FC236}">
                    <a16:creationId xmlns:a16="http://schemas.microsoft.com/office/drawing/2014/main" id="{CDB9C2C7-DB10-2629-17EA-E7C6C1D537C4}"/>
                  </a:ext>
                </a:extLst>
              </p:cNvPr>
              <p:cNvSpPr/>
              <p:nvPr/>
            </p:nvSpPr>
            <p:spPr>
              <a:xfrm>
                <a:off x="1666500" y="1764568"/>
                <a:ext cx="131234" cy="7559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広島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333900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949C25-C4C5-3577-514E-51BAD198F8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4495019-0F5E-19DB-D9A2-C2157A7DAAEF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鳥取県のおとなり、隣接する県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088" name="グループ化 1087">
            <a:extLst>
              <a:ext uri="{FF2B5EF4-FFF2-40B4-BE49-F238E27FC236}">
                <a16:creationId xmlns:a16="http://schemas.microsoft.com/office/drawing/2014/main" id="{7BEEC823-C069-E507-D9BE-CF8B9D8AAA04}"/>
              </a:ext>
            </a:extLst>
          </p:cNvPr>
          <p:cNvGrpSpPr/>
          <p:nvPr/>
        </p:nvGrpSpPr>
        <p:grpSpPr>
          <a:xfrm>
            <a:off x="739317" y="1546860"/>
            <a:ext cx="2536316" cy="1202086"/>
            <a:chOff x="739317" y="1546860"/>
            <a:chExt cx="2536316" cy="1202086"/>
          </a:xfrm>
        </p:grpSpPr>
        <p:grpSp>
          <p:nvGrpSpPr>
            <p:cNvPr id="492" name="グループ化 491">
              <a:extLst>
                <a:ext uri="{FF2B5EF4-FFF2-40B4-BE49-F238E27FC236}">
                  <a16:creationId xmlns:a16="http://schemas.microsoft.com/office/drawing/2014/main" id="{E29122E8-0385-FEFD-4E0E-2DAF818CE29D}"/>
                </a:ext>
              </a:extLst>
            </p:cNvPr>
            <p:cNvGrpSpPr/>
            <p:nvPr/>
          </p:nvGrpSpPr>
          <p:grpSpPr>
            <a:xfrm>
              <a:off x="739317" y="1546860"/>
              <a:ext cx="2536316" cy="1202086"/>
              <a:chOff x="819975" y="1082436"/>
              <a:chExt cx="2375000" cy="1125630"/>
            </a:xfrm>
          </p:grpSpPr>
          <p:sp>
            <p:nvSpPr>
              <p:cNvPr id="372" name="フリーフォーム: 図形 371">
                <a:extLst>
                  <a:ext uri="{FF2B5EF4-FFF2-40B4-BE49-F238E27FC236}">
                    <a16:creationId xmlns:a16="http://schemas.microsoft.com/office/drawing/2014/main" id="{6E13707D-4C23-17EA-2D36-DB8729A5DADF}"/>
                  </a:ext>
                </a:extLst>
              </p:cNvPr>
              <p:cNvSpPr/>
              <p:nvPr/>
            </p:nvSpPr>
            <p:spPr>
              <a:xfrm>
                <a:off x="2436914" y="1082436"/>
                <a:ext cx="758061" cy="798439"/>
              </a:xfrm>
              <a:custGeom>
                <a:avLst/>
                <a:gdLst>
                  <a:gd name="connsiteX0" fmla="*/ 368300 w 3695700"/>
                  <a:gd name="connsiteY0" fmla="*/ 209550 h 3892550"/>
                  <a:gd name="connsiteX1" fmla="*/ 482600 w 3695700"/>
                  <a:gd name="connsiteY1" fmla="*/ 171450 h 3892550"/>
                  <a:gd name="connsiteX2" fmla="*/ 622300 w 3695700"/>
                  <a:gd name="connsiteY2" fmla="*/ 139700 h 3892550"/>
                  <a:gd name="connsiteX3" fmla="*/ 812800 w 3695700"/>
                  <a:gd name="connsiteY3" fmla="*/ 0 h 3892550"/>
                  <a:gd name="connsiteX4" fmla="*/ 895350 w 3695700"/>
                  <a:gd name="connsiteY4" fmla="*/ 0 h 3892550"/>
                  <a:gd name="connsiteX5" fmla="*/ 933450 w 3695700"/>
                  <a:gd name="connsiteY5" fmla="*/ 57150 h 3892550"/>
                  <a:gd name="connsiteX6" fmla="*/ 1016000 w 3695700"/>
                  <a:gd name="connsiteY6" fmla="*/ 31750 h 3892550"/>
                  <a:gd name="connsiteX7" fmla="*/ 1117600 w 3695700"/>
                  <a:gd name="connsiteY7" fmla="*/ 95250 h 3892550"/>
                  <a:gd name="connsiteX8" fmla="*/ 1231900 w 3695700"/>
                  <a:gd name="connsiteY8" fmla="*/ 44450 h 3892550"/>
                  <a:gd name="connsiteX9" fmla="*/ 1346200 w 3695700"/>
                  <a:gd name="connsiteY9" fmla="*/ 44450 h 3892550"/>
                  <a:gd name="connsiteX10" fmla="*/ 1422400 w 3695700"/>
                  <a:gd name="connsiteY10" fmla="*/ 0 h 3892550"/>
                  <a:gd name="connsiteX11" fmla="*/ 1689100 w 3695700"/>
                  <a:gd name="connsiteY11" fmla="*/ 0 h 3892550"/>
                  <a:gd name="connsiteX12" fmla="*/ 1765300 w 3695700"/>
                  <a:gd name="connsiteY12" fmla="*/ 57150 h 3892550"/>
                  <a:gd name="connsiteX13" fmla="*/ 1854200 w 3695700"/>
                  <a:gd name="connsiteY13" fmla="*/ 31750 h 3892550"/>
                  <a:gd name="connsiteX14" fmla="*/ 1898650 w 3695700"/>
                  <a:gd name="connsiteY14" fmla="*/ 177800 h 3892550"/>
                  <a:gd name="connsiteX15" fmla="*/ 1822450 w 3695700"/>
                  <a:gd name="connsiteY15" fmla="*/ 279400 h 3892550"/>
                  <a:gd name="connsiteX16" fmla="*/ 2025650 w 3695700"/>
                  <a:gd name="connsiteY16" fmla="*/ 482600 h 3892550"/>
                  <a:gd name="connsiteX17" fmla="*/ 2019300 w 3695700"/>
                  <a:gd name="connsiteY17" fmla="*/ 558800 h 3892550"/>
                  <a:gd name="connsiteX18" fmla="*/ 2063750 w 3695700"/>
                  <a:gd name="connsiteY18" fmla="*/ 603250 h 3892550"/>
                  <a:gd name="connsiteX19" fmla="*/ 2279650 w 3695700"/>
                  <a:gd name="connsiteY19" fmla="*/ 488950 h 3892550"/>
                  <a:gd name="connsiteX20" fmla="*/ 2374900 w 3695700"/>
                  <a:gd name="connsiteY20" fmla="*/ 482600 h 3892550"/>
                  <a:gd name="connsiteX21" fmla="*/ 2419350 w 3695700"/>
                  <a:gd name="connsiteY21" fmla="*/ 571500 h 3892550"/>
                  <a:gd name="connsiteX22" fmla="*/ 2368550 w 3695700"/>
                  <a:gd name="connsiteY22" fmla="*/ 622300 h 3892550"/>
                  <a:gd name="connsiteX23" fmla="*/ 2393950 w 3695700"/>
                  <a:gd name="connsiteY23" fmla="*/ 730250 h 3892550"/>
                  <a:gd name="connsiteX24" fmla="*/ 2451100 w 3695700"/>
                  <a:gd name="connsiteY24" fmla="*/ 812800 h 3892550"/>
                  <a:gd name="connsiteX25" fmla="*/ 2432050 w 3695700"/>
                  <a:gd name="connsiteY25" fmla="*/ 977900 h 3892550"/>
                  <a:gd name="connsiteX26" fmla="*/ 2362200 w 3695700"/>
                  <a:gd name="connsiteY26" fmla="*/ 977900 h 3892550"/>
                  <a:gd name="connsiteX27" fmla="*/ 2260600 w 3695700"/>
                  <a:gd name="connsiteY27" fmla="*/ 1060450 h 3892550"/>
                  <a:gd name="connsiteX28" fmla="*/ 2241550 w 3695700"/>
                  <a:gd name="connsiteY28" fmla="*/ 1028700 h 3892550"/>
                  <a:gd name="connsiteX29" fmla="*/ 2101850 w 3695700"/>
                  <a:gd name="connsiteY29" fmla="*/ 946150 h 3892550"/>
                  <a:gd name="connsiteX30" fmla="*/ 2057400 w 3695700"/>
                  <a:gd name="connsiteY30" fmla="*/ 996950 h 3892550"/>
                  <a:gd name="connsiteX31" fmla="*/ 2044700 w 3695700"/>
                  <a:gd name="connsiteY31" fmla="*/ 1168400 h 3892550"/>
                  <a:gd name="connsiteX32" fmla="*/ 2012950 w 3695700"/>
                  <a:gd name="connsiteY32" fmla="*/ 1206500 h 3892550"/>
                  <a:gd name="connsiteX33" fmla="*/ 2051050 w 3695700"/>
                  <a:gd name="connsiteY33" fmla="*/ 1238250 h 3892550"/>
                  <a:gd name="connsiteX34" fmla="*/ 2044700 w 3695700"/>
                  <a:gd name="connsiteY34" fmla="*/ 1339850 h 3892550"/>
                  <a:gd name="connsiteX35" fmla="*/ 2305050 w 3695700"/>
                  <a:gd name="connsiteY35" fmla="*/ 1441450 h 3892550"/>
                  <a:gd name="connsiteX36" fmla="*/ 2336800 w 3695700"/>
                  <a:gd name="connsiteY36" fmla="*/ 1504950 h 3892550"/>
                  <a:gd name="connsiteX37" fmla="*/ 2438400 w 3695700"/>
                  <a:gd name="connsiteY37" fmla="*/ 1504950 h 3892550"/>
                  <a:gd name="connsiteX38" fmla="*/ 2514600 w 3695700"/>
                  <a:gd name="connsiteY38" fmla="*/ 1587500 h 3892550"/>
                  <a:gd name="connsiteX39" fmla="*/ 2622550 w 3695700"/>
                  <a:gd name="connsiteY39" fmla="*/ 1524000 h 3892550"/>
                  <a:gd name="connsiteX40" fmla="*/ 2768600 w 3695700"/>
                  <a:gd name="connsiteY40" fmla="*/ 1524000 h 3892550"/>
                  <a:gd name="connsiteX41" fmla="*/ 2787650 w 3695700"/>
                  <a:gd name="connsiteY41" fmla="*/ 1600200 h 3892550"/>
                  <a:gd name="connsiteX42" fmla="*/ 2736850 w 3695700"/>
                  <a:gd name="connsiteY42" fmla="*/ 1651000 h 3892550"/>
                  <a:gd name="connsiteX43" fmla="*/ 2844800 w 3695700"/>
                  <a:gd name="connsiteY43" fmla="*/ 1689100 h 3892550"/>
                  <a:gd name="connsiteX44" fmla="*/ 2895600 w 3695700"/>
                  <a:gd name="connsiteY44" fmla="*/ 1733550 h 3892550"/>
                  <a:gd name="connsiteX45" fmla="*/ 2857500 w 3695700"/>
                  <a:gd name="connsiteY45" fmla="*/ 1822450 h 3892550"/>
                  <a:gd name="connsiteX46" fmla="*/ 2927350 w 3695700"/>
                  <a:gd name="connsiteY46" fmla="*/ 1892300 h 3892550"/>
                  <a:gd name="connsiteX47" fmla="*/ 2971800 w 3695700"/>
                  <a:gd name="connsiteY47" fmla="*/ 1879600 h 3892550"/>
                  <a:gd name="connsiteX48" fmla="*/ 2990850 w 3695700"/>
                  <a:gd name="connsiteY48" fmla="*/ 1841500 h 3892550"/>
                  <a:gd name="connsiteX49" fmla="*/ 3098800 w 3695700"/>
                  <a:gd name="connsiteY49" fmla="*/ 1835150 h 3892550"/>
                  <a:gd name="connsiteX50" fmla="*/ 3187700 w 3695700"/>
                  <a:gd name="connsiteY50" fmla="*/ 1879600 h 3892550"/>
                  <a:gd name="connsiteX51" fmla="*/ 3124200 w 3695700"/>
                  <a:gd name="connsiteY51" fmla="*/ 1943100 h 3892550"/>
                  <a:gd name="connsiteX52" fmla="*/ 3187700 w 3695700"/>
                  <a:gd name="connsiteY52" fmla="*/ 1962150 h 3892550"/>
                  <a:gd name="connsiteX53" fmla="*/ 3276600 w 3695700"/>
                  <a:gd name="connsiteY53" fmla="*/ 1936750 h 3892550"/>
                  <a:gd name="connsiteX54" fmla="*/ 3276600 w 3695700"/>
                  <a:gd name="connsiteY54" fmla="*/ 1936750 h 3892550"/>
                  <a:gd name="connsiteX55" fmla="*/ 3314700 w 3695700"/>
                  <a:gd name="connsiteY55" fmla="*/ 1987550 h 3892550"/>
                  <a:gd name="connsiteX56" fmla="*/ 3492500 w 3695700"/>
                  <a:gd name="connsiteY56" fmla="*/ 2012950 h 3892550"/>
                  <a:gd name="connsiteX57" fmla="*/ 3473450 w 3695700"/>
                  <a:gd name="connsiteY57" fmla="*/ 2082800 h 3892550"/>
                  <a:gd name="connsiteX58" fmla="*/ 3505200 w 3695700"/>
                  <a:gd name="connsiteY58" fmla="*/ 2184400 h 3892550"/>
                  <a:gd name="connsiteX59" fmla="*/ 3409950 w 3695700"/>
                  <a:gd name="connsiteY59" fmla="*/ 2305050 h 3892550"/>
                  <a:gd name="connsiteX60" fmla="*/ 3340100 w 3695700"/>
                  <a:gd name="connsiteY60" fmla="*/ 2317750 h 3892550"/>
                  <a:gd name="connsiteX61" fmla="*/ 3295650 w 3695700"/>
                  <a:gd name="connsiteY61" fmla="*/ 2368550 h 3892550"/>
                  <a:gd name="connsiteX62" fmla="*/ 3352800 w 3695700"/>
                  <a:gd name="connsiteY62" fmla="*/ 2413000 h 3892550"/>
                  <a:gd name="connsiteX63" fmla="*/ 3378200 w 3695700"/>
                  <a:gd name="connsiteY63" fmla="*/ 2552700 h 3892550"/>
                  <a:gd name="connsiteX64" fmla="*/ 3340100 w 3695700"/>
                  <a:gd name="connsiteY64" fmla="*/ 2609850 h 3892550"/>
                  <a:gd name="connsiteX65" fmla="*/ 3390900 w 3695700"/>
                  <a:gd name="connsiteY65" fmla="*/ 2673350 h 3892550"/>
                  <a:gd name="connsiteX66" fmla="*/ 3454400 w 3695700"/>
                  <a:gd name="connsiteY66" fmla="*/ 2660650 h 3892550"/>
                  <a:gd name="connsiteX67" fmla="*/ 3498850 w 3695700"/>
                  <a:gd name="connsiteY67" fmla="*/ 2705100 h 3892550"/>
                  <a:gd name="connsiteX68" fmla="*/ 3657600 w 3695700"/>
                  <a:gd name="connsiteY68" fmla="*/ 2749550 h 3892550"/>
                  <a:gd name="connsiteX69" fmla="*/ 3695700 w 3695700"/>
                  <a:gd name="connsiteY69" fmla="*/ 2768600 h 3892550"/>
                  <a:gd name="connsiteX70" fmla="*/ 3689350 w 3695700"/>
                  <a:gd name="connsiteY70" fmla="*/ 2813050 h 3892550"/>
                  <a:gd name="connsiteX71" fmla="*/ 3587750 w 3695700"/>
                  <a:gd name="connsiteY71" fmla="*/ 2806700 h 3892550"/>
                  <a:gd name="connsiteX72" fmla="*/ 3549650 w 3695700"/>
                  <a:gd name="connsiteY72" fmla="*/ 2825750 h 3892550"/>
                  <a:gd name="connsiteX73" fmla="*/ 3625850 w 3695700"/>
                  <a:gd name="connsiteY73" fmla="*/ 2927350 h 3892550"/>
                  <a:gd name="connsiteX74" fmla="*/ 3600450 w 3695700"/>
                  <a:gd name="connsiteY74" fmla="*/ 3054350 h 3892550"/>
                  <a:gd name="connsiteX75" fmla="*/ 3581400 w 3695700"/>
                  <a:gd name="connsiteY75" fmla="*/ 3213100 h 3892550"/>
                  <a:gd name="connsiteX76" fmla="*/ 3638550 w 3695700"/>
                  <a:gd name="connsiteY76" fmla="*/ 3302000 h 3892550"/>
                  <a:gd name="connsiteX77" fmla="*/ 3625850 w 3695700"/>
                  <a:gd name="connsiteY77" fmla="*/ 3352800 h 3892550"/>
                  <a:gd name="connsiteX78" fmla="*/ 3676650 w 3695700"/>
                  <a:gd name="connsiteY78" fmla="*/ 3390900 h 3892550"/>
                  <a:gd name="connsiteX79" fmla="*/ 3670300 w 3695700"/>
                  <a:gd name="connsiteY79" fmla="*/ 3505200 h 3892550"/>
                  <a:gd name="connsiteX80" fmla="*/ 3549650 w 3695700"/>
                  <a:gd name="connsiteY80" fmla="*/ 3594100 h 3892550"/>
                  <a:gd name="connsiteX81" fmla="*/ 3409950 w 3695700"/>
                  <a:gd name="connsiteY81" fmla="*/ 3644900 h 3892550"/>
                  <a:gd name="connsiteX82" fmla="*/ 3321050 w 3695700"/>
                  <a:gd name="connsiteY82" fmla="*/ 3568700 h 3892550"/>
                  <a:gd name="connsiteX83" fmla="*/ 3244850 w 3695700"/>
                  <a:gd name="connsiteY83" fmla="*/ 3575050 h 3892550"/>
                  <a:gd name="connsiteX84" fmla="*/ 3181350 w 3695700"/>
                  <a:gd name="connsiteY84" fmla="*/ 3568700 h 3892550"/>
                  <a:gd name="connsiteX85" fmla="*/ 3130550 w 3695700"/>
                  <a:gd name="connsiteY85" fmla="*/ 3606800 h 3892550"/>
                  <a:gd name="connsiteX86" fmla="*/ 3054350 w 3695700"/>
                  <a:gd name="connsiteY86" fmla="*/ 3670300 h 3892550"/>
                  <a:gd name="connsiteX87" fmla="*/ 2990850 w 3695700"/>
                  <a:gd name="connsiteY87" fmla="*/ 3613150 h 3892550"/>
                  <a:gd name="connsiteX88" fmla="*/ 2870200 w 3695700"/>
                  <a:gd name="connsiteY88" fmla="*/ 3695700 h 3892550"/>
                  <a:gd name="connsiteX89" fmla="*/ 2838450 w 3695700"/>
                  <a:gd name="connsiteY89" fmla="*/ 3727450 h 3892550"/>
                  <a:gd name="connsiteX90" fmla="*/ 2838450 w 3695700"/>
                  <a:gd name="connsiteY90" fmla="*/ 3784600 h 3892550"/>
                  <a:gd name="connsiteX91" fmla="*/ 2432050 w 3695700"/>
                  <a:gd name="connsiteY91" fmla="*/ 3892550 h 3892550"/>
                  <a:gd name="connsiteX92" fmla="*/ 2349500 w 3695700"/>
                  <a:gd name="connsiteY92" fmla="*/ 3829050 h 3892550"/>
                  <a:gd name="connsiteX93" fmla="*/ 2184400 w 3695700"/>
                  <a:gd name="connsiteY93" fmla="*/ 3829050 h 3892550"/>
                  <a:gd name="connsiteX94" fmla="*/ 1835150 w 3695700"/>
                  <a:gd name="connsiteY94" fmla="*/ 3575050 h 3892550"/>
                  <a:gd name="connsiteX95" fmla="*/ 1752600 w 3695700"/>
                  <a:gd name="connsiteY95" fmla="*/ 3594100 h 3892550"/>
                  <a:gd name="connsiteX96" fmla="*/ 1682750 w 3695700"/>
                  <a:gd name="connsiteY96" fmla="*/ 3492500 h 3892550"/>
                  <a:gd name="connsiteX97" fmla="*/ 1619250 w 3695700"/>
                  <a:gd name="connsiteY97" fmla="*/ 3454400 h 3892550"/>
                  <a:gd name="connsiteX98" fmla="*/ 1574800 w 3695700"/>
                  <a:gd name="connsiteY98" fmla="*/ 3422650 h 3892550"/>
                  <a:gd name="connsiteX99" fmla="*/ 1530350 w 3695700"/>
                  <a:gd name="connsiteY99" fmla="*/ 3359150 h 3892550"/>
                  <a:gd name="connsiteX100" fmla="*/ 1435100 w 3695700"/>
                  <a:gd name="connsiteY100" fmla="*/ 3346450 h 3892550"/>
                  <a:gd name="connsiteX101" fmla="*/ 1358900 w 3695700"/>
                  <a:gd name="connsiteY101" fmla="*/ 3346450 h 3892550"/>
                  <a:gd name="connsiteX102" fmla="*/ 1333500 w 3695700"/>
                  <a:gd name="connsiteY102" fmla="*/ 3365500 h 3892550"/>
                  <a:gd name="connsiteX103" fmla="*/ 1162050 w 3695700"/>
                  <a:gd name="connsiteY103" fmla="*/ 3340100 h 3892550"/>
                  <a:gd name="connsiteX104" fmla="*/ 1009650 w 3695700"/>
                  <a:gd name="connsiteY104" fmla="*/ 3403600 h 3892550"/>
                  <a:gd name="connsiteX105" fmla="*/ 844550 w 3695700"/>
                  <a:gd name="connsiteY105" fmla="*/ 3327400 h 3892550"/>
                  <a:gd name="connsiteX106" fmla="*/ 787400 w 3695700"/>
                  <a:gd name="connsiteY106" fmla="*/ 3359150 h 3892550"/>
                  <a:gd name="connsiteX107" fmla="*/ 787400 w 3695700"/>
                  <a:gd name="connsiteY107" fmla="*/ 3359150 h 3892550"/>
                  <a:gd name="connsiteX108" fmla="*/ 704850 w 3695700"/>
                  <a:gd name="connsiteY108" fmla="*/ 3359150 h 3892550"/>
                  <a:gd name="connsiteX109" fmla="*/ 666750 w 3695700"/>
                  <a:gd name="connsiteY109" fmla="*/ 3340100 h 3892550"/>
                  <a:gd name="connsiteX110" fmla="*/ 666750 w 3695700"/>
                  <a:gd name="connsiteY110" fmla="*/ 3340100 h 3892550"/>
                  <a:gd name="connsiteX111" fmla="*/ 571500 w 3695700"/>
                  <a:gd name="connsiteY111" fmla="*/ 3365500 h 3892550"/>
                  <a:gd name="connsiteX112" fmla="*/ 552450 w 3695700"/>
                  <a:gd name="connsiteY112" fmla="*/ 3403600 h 3892550"/>
                  <a:gd name="connsiteX113" fmla="*/ 552450 w 3695700"/>
                  <a:gd name="connsiteY113" fmla="*/ 3448050 h 3892550"/>
                  <a:gd name="connsiteX114" fmla="*/ 488950 w 3695700"/>
                  <a:gd name="connsiteY114" fmla="*/ 3486150 h 3892550"/>
                  <a:gd name="connsiteX115" fmla="*/ 400050 w 3695700"/>
                  <a:gd name="connsiteY115" fmla="*/ 3511550 h 3892550"/>
                  <a:gd name="connsiteX116" fmla="*/ 336550 w 3695700"/>
                  <a:gd name="connsiteY116" fmla="*/ 3435350 h 3892550"/>
                  <a:gd name="connsiteX117" fmla="*/ 254000 w 3695700"/>
                  <a:gd name="connsiteY117" fmla="*/ 3486150 h 3892550"/>
                  <a:gd name="connsiteX118" fmla="*/ 203200 w 3695700"/>
                  <a:gd name="connsiteY118" fmla="*/ 3486150 h 3892550"/>
                  <a:gd name="connsiteX119" fmla="*/ 196850 w 3695700"/>
                  <a:gd name="connsiteY119" fmla="*/ 3416300 h 3892550"/>
                  <a:gd name="connsiteX120" fmla="*/ 241300 w 3695700"/>
                  <a:gd name="connsiteY120" fmla="*/ 3365500 h 3892550"/>
                  <a:gd name="connsiteX121" fmla="*/ 184150 w 3695700"/>
                  <a:gd name="connsiteY121" fmla="*/ 3327400 h 3892550"/>
                  <a:gd name="connsiteX122" fmla="*/ 184150 w 3695700"/>
                  <a:gd name="connsiteY122" fmla="*/ 3232150 h 3892550"/>
                  <a:gd name="connsiteX123" fmla="*/ 95250 w 3695700"/>
                  <a:gd name="connsiteY123" fmla="*/ 3143250 h 3892550"/>
                  <a:gd name="connsiteX124" fmla="*/ 44450 w 3695700"/>
                  <a:gd name="connsiteY124" fmla="*/ 3143250 h 3892550"/>
                  <a:gd name="connsiteX125" fmla="*/ 38100 w 3695700"/>
                  <a:gd name="connsiteY125" fmla="*/ 3086100 h 3892550"/>
                  <a:gd name="connsiteX126" fmla="*/ 6350 w 3695700"/>
                  <a:gd name="connsiteY126" fmla="*/ 3054350 h 3892550"/>
                  <a:gd name="connsiteX127" fmla="*/ 12700 w 3695700"/>
                  <a:gd name="connsiteY127" fmla="*/ 2971800 h 3892550"/>
                  <a:gd name="connsiteX128" fmla="*/ 57150 w 3695700"/>
                  <a:gd name="connsiteY128" fmla="*/ 2882900 h 3892550"/>
                  <a:gd name="connsiteX129" fmla="*/ 139700 w 3695700"/>
                  <a:gd name="connsiteY129" fmla="*/ 2857500 h 3892550"/>
                  <a:gd name="connsiteX130" fmla="*/ 63500 w 3695700"/>
                  <a:gd name="connsiteY130" fmla="*/ 2749550 h 3892550"/>
                  <a:gd name="connsiteX131" fmla="*/ 0 w 3695700"/>
                  <a:gd name="connsiteY131" fmla="*/ 2736850 h 3892550"/>
                  <a:gd name="connsiteX132" fmla="*/ 50800 w 3695700"/>
                  <a:gd name="connsiteY132" fmla="*/ 2654300 h 3892550"/>
                  <a:gd name="connsiteX133" fmla="*/ 50800 w 3695700"/>
                  <a:gd name="connsiteY133" fmla="*/ 2565400 h 3892550"/>
                  <a:gd name="connsiteX134" fmla="*/ 101600 w 3695700"/>
                  <a:gd name="connsiteY134" fmla="*/ 2514600 h 3892550"/>
                  <a:gd name="connsiteX135" fmla="*/ 38100 w 3695700"/>
                  <a:gd name="connsiteY135" fmla="*/ 2489200 h 3892550"/>
                  <a:gd name="connsiteX136" fmla="*/ 44450 w 3695700"/>
                  <a:gd name="connsiteY136" fmla="*/ 2444750 h 3892550"/>
                  <a:gd name="connsiteX137" fmla="*/ 44450 w 3695700"/>
                  <a:gd name="connsiteY137" fmla="*/ 2444750 h 3892550"/>
                  <a:gd name="connsiteX138" fmla="*/ 76200 w 3695700"/>
                  <a:gd name="connsiteY138" fmla="*/ 2381250 h 3892550"/>
                  <a:gd name="connsiteX139" fmla="*/ 177800 w 3695700"/>
                  <a:gd name="connsiteY139" fmla="*/ 2336800 h 3892550"/>
                  <a:gd name="connsiteX140" fmla="*/ 203200 w 3695700"/>
                  <a:gd name="connsiteY140" fmla="*/ 2235200 h 3892550"/>
                  <a:gd name="connsiteX141" fmla="*/ 241300 w 3695700"/>
                  <a:gd name="connsiteY141" fmla="*/ 2159000 h 3892550"/>
                  <a:gd name="connsiteX142" fmla="*/ 298450 w 3695700"/>
                  <a:gd name="connsiteY142" fmla="*/ 2139950 h 3892550"/>
                  <a:gd name="connsiteX143" fmla="*/ 336550 w 3695700"/>
                  <a:gd name="connsiteY143" fmla="*/ 2019300 h 3892550"/>
                  <a:gd name="connsiteX144" fmla="*/ 336550 w 3695700"/>
                  <a:gd name="connsiteY144" fmla="*/ 1962150 h 3892550"/>
                  <a:gd name="connsiteX145" fmla="*/ 406400 w 3695700"/>
                  <a:gd name="connsiteY145" fmla="*/ 1911350 h 3892550"/>
                  <a:gd name="connsiteX146" fmla="*/ 476250 w 3695700"/>
                  <a:gd name="connsiteY146" fmla="*/ 1943100 h 3892550"/>
                  <a:gd name="connsiteX147" fmla="*/ 476250 w 3695700"/>
                  <a:gd name="connsiteY147" fmla="*/ 1898650 h 3892550"/>
                  <a:gd name="connsiteX148" fmla="*/ 463550 w 3695700"/>
                  <a:gd name="connsiteY148" fmla="*/ 1866900 h 3892550"/>
                  <a:gd name="connsiteX149" fmla="*/ 469900 w 3695700"/>
                  <a:gd name="connsiteY149" fmla="*/ 1828800 h 3892550"/>
                  <a:gd name="connsiteX150" fmla="*/ 400050 w 3695700"/>
                  <a:gd name="connsiteY150" fmla="*/ 1778000 h 3892550"/>
                  <a:gd name="connsiteX151" fmla="*/ 374650 w 3695700"/>
                  <a:gd name="connsiteY151" fmla="*/ 1695450 h 3892550"/>
                  <a:gd name="connsiteX152" fmla="*/ 469900 w 3695700"/>
                  <a:gd name="connsiteY152" fmla="*/ 1612900 h 3892550"/>
                  <a:gd name="connsiteX153" fmla="*/ 565150 w 3695700"/>
                  <a:gd name="connsiteY153" fmla="*/ 1638300 h 3892550"/>
                  <a:gd name="connsiteX154" fmla="*/ 654050 w 3695700"/>
                  <a:gd name="connsiteY154" fmla="*/ 1587500 h 3892550"/>
                  <a:gd name="connsiteX155" fmla="*/ 787400 w 3695700"/>
                  <a:gd name="connsiteY155" fmla="*/ 1466850 h 3892550"/>
                  <a:gd name="connsiteX156" fmla="*/ 800100 w 3695700"/>
                  <a:gd name="connsiteY156" fmla="*/ 1339850 h 3892550"/>
                  <a:gd name="connsiteX157" fmla="*/ 749300 w 3695700"/>
                  <a:gd name="connsiteY157" fmla="*/ 1308100 h 3892550"/>
                  <a:gd name="connsiteX158" fmla="*/ 787400 w 3695700"/>
                  <a:gd name="connsiteY158" fmla="*/ 1162050 h 3892550"/>
                  <a:gd name="connsiteX159" fmla="*/ 679450 w 3695700"/>
                  <a:gd name="connsiteY159" fmla="*/ 1098550 h 3892550"/>
                  <a:gd name="connsiteX160" fmla="*/ 685800 w 3695700"/>
                  <a:gd name="connsiteY160" fmla="*/ 914400 h 3892550"/>
                  <a:gd name="connsiteX161" fmla="*/ 577850 w 3695700"/>
                  <a:gd name="connsiteY161" fmla="*/ 850900 h 3892550"/>
                  <a:gd name="connsiteX162" fmla="*/ 533400 w 3695700"/>
                  <a:gd name="connsiteY162" fmla="*/ 609600 h 3892550"/>
                  <a:gd name="connsiteX163" fmla="*/ 463550 w 3695700"/>
                  <a:gd name="connsiteY163" fmla="*/ 571500 h 3892550"/>
                  <a:gd name="connsiteX164" fmla="*/ 527050 w 3695700"/>
                  <a:gd name="connsiteY164" fmla="*/ 508000 h 3892550"/>
                  <a:gd name="connsiteX165" fmla="*/ 520700 w 3695700"/>
                  <a:gd name="connsiteY165" fmla="*/ 393700 h 3892550"/>
                  <a:gd name="connsiteX166" fmla="*/ 457200 w 3695700"/>
                  <a:gd name="connsiteY166" fmla="*/ 374650 h 3892550"/>
                  <a:gd name="connsiteX167" fmla="*/ 469900 w 3695700"/>
                  <a:gd name="connsiteY167" fmla="*/ 298450 h 3892550"/>
                  <a:gd name="connsiteX168" fmla="*/ 368300 w 3695700"/>
                  <a:gd name="connsiteY168" fmla="*/ 209550 h 3892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3695700" h="3892550">
                    <a:moveTo>
                      <a:pt x="368300" y="209550"/>
                    </a:moveTo>
                    <a:lnTo>
                      <a:pt x="482600" y="171450"/>
                    </a:lnTo>
                    <a:lnTo>
                      <a:pt x="622300" y="139700"/>
                    </a:lnTo>
                    <a:lnTo>
                      <a:pt x="812800" y="0"/>
                    </a:lnTo>
                    <a:lnTo>
                      <a:pt x="895350" y="0"/>
                    </a:lnTo>
                    <a:lnTo>
                      <a:pt x="933450" y="57150"/>
                    </a:lnTo>
                    <a:lnTo>
                      <a:pt x="1016000" y="31750"/>
                    </a:lnTo>
                    <a:lnTo>
                      <a:pt x="1117600" y="95250"/>
                    </a:lnTo>
                    <a:lnTo>
                      <a:pt x="1231900" y="44450"/>
                    </a:lnTo>
                    <a:lnTo>
                      <a:pt x="1346200" y="44450"/>
                    </a:lnTo>
                    <a:lnTo>
                      <a:pt x="1422400" y="0"/>
                    </a:lnTo>
                    <a:lnTo>
                      <a:pt x="1689100" y="0"/>
                    </a:lnTo>
                    <a:lnTo>
                      <a:pt x="1765300" y="57150"/>
                    </a:lnTo>
                    <a:lnTo>
                      <a:pt x="1854200" y="31750"/>
                    </a:lnTo>
                    <a:lnTo>
                      <a:pt x="1898650" y="177800"/>
                    </a:lnTo>
                    <a:lnTo>
                      <a:pt x="1822450" y="279400"/>
                    </a:lnTo>
                    <a:lnTo>
                      <a:pt x="2025650" y="482600"/>
                    </a:lnTo>
                    <a:lnTo>
                      <a:pt x="2019300" y="558800"/>
                    </a:lnTo>
                    <a:lnTo>
                      <a:pt x="2063750" y="603250"/>
                    </a:lnTo>
                    <a:lnTo>
                      <a:pt x="2279650" y="488950"/>
                    </a:lnTo>
                    <a:lnTo>
                      <a:pt x="2374900" y="482600"/>
                    </a:lnTo>
                    <a:lnTo>
                      <a:pt x="2419350" y="571500"/>
                    </a:lnTo>
                    <a:lnTo>
                      <a:pt x="2368550" y="622300"/>
                    </a:lnTo>
                    <a:lnTo>
                      <a:pt x="2393950" y="730250"/>
                    </a:lnTo>
                    <a:lnTo>
                      <a:pt x="2451100" y="812800"/>
                    </a:lnTo>
                    <a:lnTo>
                      <a:pt x="2432050" y="977900"/>
                    </a:lnTo>
                    <a:lnTo>
                      <a:pt x="2362200" y="977900"/>
                    </a:lnTo>
                    <a:lnTo>
                      <a:pt x="2260600" y="1060450"/>
                    </a:lnTo>
                    <a:lnTo>
                      <a:pt x="2241550" y="1028700"/>
                    </a:lnTo>
                    <a:lnTo>
                      <a:pt x="2101850" y="946150"/>
                    </a:lnTo>
                    <a:lnTo>
                      <a:pt x="2057400" y="996950"/>
                    </a:lnTo>
                    <a:lnTo>
                      <a:pt x="2044700" y="1168400"/>
                    </a:lnTo>
                    <a:lnTo>
                      <a:pt x="2012950" y="1206500"/>
                    </a:lnTo>
                    <a:lnTo>
                      <a:pt x="2051050" y="1238250"/>
                    </a:lnTo>
                    <a:lnTo>
                      <a:pt x="2044700" y="1339850"/>
                    </a:lnTo>
                    <a:lnTo>
                      <a:pt x="2305050" y="1441450"/>
                    </a:lnTo>
                    <a:lnTo>
                      <a:pt x="2336800" y="1504950"/>
                    </a:lnTo>
                    <a:lnTo>
                      <a:pt x="2438400" y="1504950"/>
                    </a:lnTo>
                    <a:lnTo>
                      <a:pt x="2514600" y="1587500"/>
                    </a:lnTo>
                    <a:lnTo>
                      <a:pt x="2622550" y="1524000"/>
                    </a:lnTo>
                    <a:lnTo>
                      <a:pt x="2768600" y="1524000"/>
                    </a:lnTo>
                    <a:lnTo>
                      <a:pt x="2787650" y="1600200"/>
                    </a:lnTo>
                    <a:lnTo>
                      <a:pt x="2736850" y="1651000"/>
                    </a:lnTo>
                    <a:lnTo>
                      <a:pt x="2844800" y="1689100"/>
                    </a:lnTo>
                    <a:lnTo>
                      <a:pt x="2895600" y="1733550"/>
                    </a:lnTo>
                    <a:lnTo>
                      <a:pt x="2857500" y="1822450"/>
                    </a:lnTo>
                    <a:lnTo>
                      <a:pt x="2927350" y="1892300"/>
                    </a:lnTo>
                    <a:lnTo>
                      <a:pt x="2971800" y="1879600"/>
                    </a:lnTo>
                    <a:lnTo>
                      <a:pt x="2990850" y="1841500"/>
                    </a:lnTo>
                    <a:lnTo>
                      <a:pt x="3098800" y="1835150"/>
                    </a:lnTo>
                    <a:lnTo>
                      <a:pt x="3187700" y="1879600"/>
                    </a:lnTo>
                    <a:lnTo>
                      <a:pt x="3124200" y="1943100"/>
                    </a:lnTo>
                    <a:lnTo>
                      <a:pt x="3187700" y="1962150"/>
                    </a:lnTo>
                    <a:lnTo>
                      <a:pt x="3276600" y="1936750"/>
                    </a:lnTo>
                    <a:lnTo>
                      <a:pt x="3276600" y="1936750"/>
                    </a:lnTo>
                    <a:lnTo>
                      <a:pt x="3314700" y="1987550"/>
                    </a:lnTo>
                    <a:lnTo>
                      <a:pt x="3492500" y="2012950"/>
                    </a:lnTo>
                    <a:lnTo>
                      <a:pt x="3473450" y="2082800"/>
                    </a:lnTo>
                    <a:lnTo>
                      <a:pt x="3505200" y="2184400"/>
                    </a:lnTo>
                    <a:lnTo>
                      <a:pt x="3409950" y="2305050"/>
                    </a:lnTo>
                    <a:lnTo>
                      <a:pt x="3340100" y="2317750"/>
                    </a:lnTo>
                    <a:lnTo>
                      <a:pt x="3295650" y="2368550"/>
                    </a:lnTo>
                    <a:lnTo>
                      <a:pt x="3352800" y="2413000"/>
                    </a:lnTo>
                    <a:lnTo>
                      <a:pt x="3378200" y="2552700"/>
                    </a:lnTo>
                    <a:lnTo>
                      <a:pt x="3340100" y="2609850"/>
                    </a:lnTo>
                    <a:lnTo>
                      <a:pt x="3390900" y="2673350"/>
                    </a:lnTo>
                    <a:lnTo>
                      <a:pt x="3454400" y="2660650"/>
                    </a:lnTo>
                    <a:lnTo>
                      <a:pt x="3498850" y="2705100"/>
                    </a:lnTo>
                    <a:lnTo>
                      <a:pt x="3657600" y="2749550"/>
                    </a:lnTo>
                    <a:lnTo>
                      <a:pt x="3695700" y="2768600"/>
                    </a:lnTo>
                    <a:lnTo>
                      <a:pt x="3689350" y="2813050"/>
                    </a:lnTo>
                    <a:lnTo>
                      <a:pt x="3587750" y="2806700"/>
                    </a:lnTo>
                    <a:lnTo>
                      <a:pt x="3549650" y="2825750"/>
                    </a:lnTo>
                    <a:lnTo>
                      <a:pt x="3625850" y="2927350"/>
                    </a:lnTo>
                    <a:lnTo>
                      <a:pt x="3600450" y="3054350"/>
                    </a:lnTo>
                    <a:lnTo>
                      <a:pt x="3581400" y="3213100"/>
                    </a:lnTo>
                    <a:lnTo>
                      <a:pt x="3638550" y="3302000"/>
                    </a:lnTo>
                    <a:lnTo>
                      <a:pt x="3625850" y="3352800"/>
                    </a:lnTo>
                    <a:lnTo>
                      <a:pt x="3676650" y="3390900"/>
                    </a:lnTo>
                    <a:lnTo>
                      <a:pt x="3670300" y="3505200"/>
                    </a:lnTo>
                    <a:lnTo>
                      <a:pt x="3549650" y="3594100"/>
                    </a:lnTo>
                    <a:lnTo>
                      <a:pt x="3409950" y="3644900"/>
                    </a:lnTo>
                    <a:lnTo>
                      <a:pt x="3321050" y="3568700"/>
                    </a:lnTo>
                    <a:lnTo>
                      <a:pt x="3244850" y="3575050"/>
                    </a:lnTo>
                    <a:lnTo>
                      <a:pt x="3181350" y="3568700"/>
                    </a:lnTo>
                    <a:lnTo>
                      <a:pt x="3130550" y="3606800"/>
                    </a:lnTo>
                    <a:lnTo>
                      <a:pt x="3054350" y="3670300"/>
                    </a:lnTo>
                    <a:lnTo>
                      <a:pt x="2990850" y="3613150"/>
                    </a:lnTo>
                    <a:lnTo>
                      <a:pt x="2870200" y="3695700"/>
                    </a:lnTo>
                    <a:lnTo>
                      <a:pt x="2838450" y="3727450"/>
                    </a:lnTo>
                    <a:lnTo>
                      <a:pt x="2838450" y="3784600"/>
                    </a:lnTo>
                    <a:lnTo>
                      <a:pt x="2432050" y="3892550"/>
                    </a:lnTo>
                    <a:lnTo>
                      <a:pt x="2349500" y="3829050"/>
                    </a:lnTo>
                    <a:lnTo>
                      <a:pt x="2184400" y="3829050"/>
                    </a:lnTo>
                    <a:lnTo>
                      <a:pt x="1835150" y="3575050"/>
                    </a:lnTo>
                    <a:lnTo>
                      <a:pt x="1752600" y="3594100"/>
                    </a:lnTo>
                    <a:lnTo>
                      <a:pt x="1682750" y="3492500"/>
                    </a:lnTo>
                    <a:lnTo>
                      <a:pt x="1619250" y="3454400"/>
                    </a:lnTo>
                    <a:lnTo>
                      <a:pt x="1574800" y="3422650"/>
                    </a:lnTo>
                    <a:lnTo>
                      <a:pt x="1530350" y="3359150"/>
                    </a:lnTo>
                    <a:lnTo>
                      <a:pt x="1435100" y="3346450"/>
                    </a:lnTo>
                    <a:lnTo>
                      <a:pt x="1358900" y="3346450"/>
                    </a:lnTo>
                    <a:lnTo>
                      <a:pt x="1333500" y="3365500"/>
                    </a:lnTo>
                    <a:lnTo>
                      <a:pt x="1162050" y="3340100"/>
                    </a:lnTo>
                    <a:lnTo>
                      <a:pt x="1009650" y="3403600"/>
                    </a:lnTo>
                    <a:lnTo>
                      <a:pt x="844550" y="3327400"/>
                    </a:lnTo>
                    <a:lnTo>
                      <a:pt x="787400" y="3359150"/>
                    </a:lnTo>
                    <a:lnTo>
                      <a:pt x="787400" y="3359150"/>
                    </a:lnTo>
                    <a:lnTo>
                      <a:pt x="704850" y="3359150"/>
                    </a:lnTo>
                    <a:lnTo>
                      <a:pt x="666750" y="3340100"/>
                    </a:lnTo>
                    <a:lnTo>
                      <a:pt x="666750" y="3340100"/>
                    </a:lnTo>
                    <a:lnTo>
                      <a:pt x="571500" y="3365500"/>
                    </a:lnTo>
                    <a:lnTo>
                      <a:pt x="552450" y="3403600"/>
                    </a:lnTo>
                    <a:lnTo>
                      <a:pt x="552450" y="3448050"/>
                    </a:lnTo>
                    <a:lnTo>
                      <a:pt x="488950" y="3486150"/>
                    </a:lnTo>
                    <a:lnTo>
                      <a:pt x="400050" y="3511550"/>
                    </a:lnTo>
                    <a:lnTo>
                      <a:pt x="336550" y="3435350"/>
                    </a:lnTo>
                    <a:lnTo>
                      <a:pt x="254000" y="3486150"/>
                    </a:lnTo>
                    <a:lnTo>
                      <a:pt x="203200" y="3486150"/>
                    </a:lnTo>
                    <a:lnTo>
                      <a:pt x="196850" y="3416300"/>
                    </a:lnTo>
                    <a:lnTo>
                      <a:pt x="241300" y="3365500"/>
                    </a:lnTo>
                    <a:lnTo>
                      <a:pt x="184150" y="3327400"/>
                    </a:lnTo>
                    <a:lnTo>
                      <a:pt x="184150" y="3232150"/>
                    </a:lnTo>
                    <a:lnTo>
                      <a:pt x="95250" y="3143250"/>
                    </a:lnTo>
                    <a:lnTo>
                      <a:pt x="44450" y="3143250"/>
                    </a:lnTo>
                    <a:lnTo>
                      <a:pt x="38100" y="3086100"/>
                    </a:lnTo>
                    <a:lnTo>
                      <a:pt x="6350" y="3054350"/>
                    </a:lnTo>
                    <a:lnTo>
                      <a:pt x="12700" y="2971800"/>
                    </a:lnTo>
                    <a:lnTo>
                      <a:pt x="57150" y="2882900"/>
                    </a:lnTo>
                    <a:lnTo>
                      <a:pt x="139700" y="2857500"/>
                    </a:lnTo>
                    <a:lnTo>
                      <a:pt x="63500" y="2749550"/>
                    </a:lnTo>
                    <a:lnTo>
                      <a:pt x="0" y="2736850"/>
                    </a:lnTo>
                    <a:lnTo>
                      <a:pt x="50800" y="2654300"/>
                    </a:lnTo>
                    <a:lnTo>
                      <a:pt x="50800" y="2565400"/>
                    </a:lnTo>
                    <a:lnTo>
                      <a:pt x="101600" y="2514600"/>
                    </a:lnTo>
                    <a:lnTo>
                      <a:pt x="38100" y="2489200"/>
                    </a:lnTo>
                    <a:lnTo>
                      <a:pt x="44450" y="2444750"/>
                    </a:lnTo>
                    <a:lnTo>
                      <a:pt x="44450" y="2444750"/>
                    </a:lnTo>
                    <a:lnTo>
                      <a:pt x="76200" y="2381250"/>
                    </a:lnTo>
                    <a:lnTo>
                      <a:pt x="177800" y="2336800"/>
                    </a:lnTo>
                    <a:lnTo>
                      <a:pt x="203200" y="2235200"/>
                    </a:lnTo>
                    <a:lnTo>
                      <a:pt x="241300" y="2159000"/>
                    </a:lnTo>
                    <a:lnTo>
                      <a:pt x="298450" y="2139950"/>
                    </a:lnTo>
                    <a:lnTo>
                      <a:pt x="336550" y="2019300"/>
                    </a:lnTo>
                    <a:lnTo>
                      <a:pt x="336550" y="1962150"/>
                    </a:lnTo>
                    <a:lnTo>
                      <a:pt x="406400" y="1911350"/>
                    </a:lnTo>
                    <a:lnTo>
                      <a:pt x="476250" y="1943100"/>
                    </a:lnTo>
                    <a:lnTo>
                      <a:pt x="476250" y="1898650"/>
                    </a:lnTo>
                    <a:lnTo>
                      <a:pt x="463550" y="1866900"/>
                    </a:lnTo>
                    <a:lnTo>
                      <a:pt x="469900" y="1828800"/>
                    </a:lnTo>
                    <a:lnTo>
                      <a:pt x="400050" y="1778000"/>
                    </a:lnTo>
                    <a:lnTo>
                      <a:pt x="374650" y="1695450"/>
                    </a:lnTo>
                    <a:lnTo>
                      <a:pt x="469900" y="1612900"/>
                    </a:lnTo>
                    <a:lnTo>
                      <a:pt x="565150" y="1638300"/>
                    </a:lnTo>
                    <a:lnTo>
                      <a:pt x="654050" y="1587500"/>
                    </a:lnTo>
                    <a:lnTo>
                      <a:pt x="787400" y="1466850"/>
                    </a:lnTo>
                    <a:lnTo>
                      <a:pt x="800100" y="1339850"/>
                    </a:lnTo>
                    <a:lnTo>
                      <a:pt x="749300" y="1308100"/>
                    </a:lnTo>
                    <a:lnTo>
                      <a:pt x="787400" y="1162050"/>
                    </a:lnTo>
                    <a:lnTo>
                      <a:pt x="679450" y="1098550"/>
                    </a:lnTo>
                    <a:lnTo>
                      <a:pt x="685800" y="914400"/>
                    </a:lnTo>
                    <a:lnTo>
                      <a:pt x="577850" y="850900"/>
                    </a:lnTo>
                    <a:lnTo>
                      <a:pt x="533400" y="609600"/>
                    </a:lnTo>
                    <a:lnTo>
                      <a:pt x="463550" y="571500"/>
                    </a:lnTo>
                    <a:lnTo>
                      <a:pt x="527050" y="508000"/>
                    </a:lnTo>
                    <a:lnTo>
                      <a:pt x="520700" y="393700"/>
                    </a:lnTo>
                    <a:lnTo>
                      <a:pt x="457200" y="374650"/>
                    </a:lnTo>
                    <a:lnTo>
                      <a:pt x="469900" y="298450"/>
                    </a:lnTo>
                    <a:lnTo>
                      <a:pt x="368300" y="209550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78" name="フリーフォーム: 図形 377">
                <a:extLst>
                  <a:ext uri="{FF2B5EF4-FFF2-40B4-BE49-F238E27FC236}">
                    <a16:creationId xmlns:a16="http://schemas.microsoft.com/office/drawing/2014/main" id="{71958008-202E-CA86-B5A9-AB4C80F17CB2}"/>
                  </a:ext>
                </a:extLst>
              </p:cNvPr>
              <p:cNvSpPr/>
              <p:nvPr/>
            </p:nvSpPr>
            <p:spPr>
              <a:xfrm>
                <a:off x="1732775" y="1126662"/>
                <a:ext cx="868254" cy="420249"/>
              </a:xfrm>
              <a:custGeom>
                <a:avLst/>
                <a:gdLst>
                  <a:gd name="connsiteX0" fmla="*/ 3808038 w 4232910"/>
                  <a:gd name="connsiteY0" fmla="*/ 0 h 2048798"/>
                  <a:gd name="connsiteX1" fmla="*/ 3902710 w 4232910"/>
                  <a:gd name="connsiteY1" fmla="*/ 82838 h 2048798"/>
                  <a:gd name="connsiteX2" fmla="*/ 3890010 w 4232910"/>
                  <a:gd name="connsiteY2" fmla="*/ 159038 h 2048798"/>
                  <a:gd name="connsiteX3" fmla="*/ 3953510 w 4232910"/>
                  <a:gd name="connsiteY3" fmla="*/ 178088 h 2048798"/>
                  <a:gd name="connsiteX4" fmla="*/ 3959860 w 4232910"/>
                  <a:gd name="connsiteY4" fmla="*/ 292388 h 2048798"/>
                  <a:gd name="connsiteX5" fmla="*/ 3896360 w 4232910"/>
                  <a:gd name="connsiteY5" fmla="*/ 355888 h 2048798"/>
                  <a:gd name="connsiteX6" fmla="*/ 3966210 w 4232910"/>
                  <a:gd name="connsiteY6" fmla="*/ 393988 h 2048798"/>
                  <a:gd name="connsiteX7" fmla="*/ 4010660 w 4232910"/>
                  <a:gd name="connsiteY7" fmla="*/ 635288 h 2048798"/>
                  <a:gd name="connsiteX8" fmla="*/ 4118610 w 4232910"/>
                  <a:gd name="connsiteY8" fmla="*/ 698788 h 2048798"/>
                  <a:gd name="connsiteX9" fmla="*/ 4112260 w 4232910"/>
                  <a:gd name="connsiteY9" fmla="*/ 882938 h 2048798"/>
                  <a:gd name="connsiteX10" fmla="*/ 4220210 w 4232910"/>
                  <a:gd name="connsiteY10" fmla="*/ 946438 h 2048798"/>
                  <a:gd name="connsiteX11" fmla="*/ 4182110 w 4232910"/>
                  <a:gd name="connsiteY11" fmla="*/ 1092488 h 2048798"/>
                  <a:gd name="connsiteX12" fmla="*/ 4232910 w 4232910"/>
                  <a:gd name="connsiteY12" fmla="*/ 1124238 h 2048798"/>
                  <a:gd name="connsiteX13" fmla="*/ 4220210 w 4232910"/>
                  <a:gd name="connsiteY13" fmla="*/ 1251238 h 2048798"/>
                  <a:gd name="connsiteX14" fmla="*/ 4086860 w 4232910"/>
                  <a:gd name="connsiteY14" fmla="*/ 1371888 h 2048798"/>
                  <a:gd name="connsiteX15" fmla="*/ 3997960 w 4232910"/>
                  <a:gd name="connsiteY15" fmla="*/ 1422688 h 2048798"/>
                  <a:gd name="connsiteX16" fmla="*/ 3902936 w 4232910"/>
                  <a:gd name="connsiteY16" fmla="*/ 1397348 h 2048798"/>
                  <a:gd name="connsiteX17" fmla="*/ 3855720 w 4232910"/>
                  <a:gd name="connsiteY17" fmla="*/ 1355378 h 2048798"/>
                  <a:gd name="connsiteX18" fmla="*/ 3779520 w 4232910"/>
                  <a:gd name="connsiteY18" fmla="*/ 1408718 h 2048798"/>
                  <a:gd name="connsiteX19" fmla="*/ 3649980 w 4232910"/>
                  <a:gd name="connsiteY19" fmla="*/ 1454438 h 2048798"/>
                  <a:gd name="connsiteX20" fmla="*/ 3619500 w 4232910"/>
                  <a:gd name="connsiteY20" fmla="*/ 1530638 h 2048798"/>
                  <a:gd name="connsiteX21" fmla="*/ 3482340 w 4232910"/>
                  <a:gd name="connsiteY21" fmla="*/ 1553498 h 2048798"/>
                  <a:gd name="connsiteX22" fmla="*/ 3444240 w 4232910"/>
                  <a:gd name="connsiteY22" fmla="*/ 1507778 h 2048798"/>
                  <a:gd name="connsiteX23" fmla="*/ 3375660 w 4232910"/>
                  <a:gd name="connsiteY23" fmla="*/ 1553498 h 2048798"/>
                  <a:gd name="connsiteX24" fmla="*/ 3253740 w 4232910"/>
                  <a:gd name="connsiteY24" fmla="*/ 1576358 h 2048798"/>
                  <a:gd name="connsiteX25" fmla="*/ 3177540 w 4232910"/>
                  <a:gd name="connsiteY25" fmla="*/ 1652558 h 2048798"/>
                  <a:gd name="connsiteX26" fmla="*/ 3124200 w 4232910"/>
                  <a:gd name="connsiteY26" fmla="*/ 1515398 h 2048798"/>
                  <a:gd name="connsiteX27" fmla="*/ 3162300 w 4232910"/>
                  <a:gd name="connsiteY27" fmla="*/ 1408718 h 2048798"/>
                  <a:gd name="connsiteX28" fmla="*/ 3078480 w 4232910"/>
                  <a:gd name="connsiteY28" fmla="*/ 1393478 h 2048798"/>
                  <a:gd name="connsiteX29" fmla="*/ 3086100 w 4232910"/>
                  <a:gd name="connsiteY29" fmla="*/ 1309658 h 2048798"/>
                  <a:gd name="connsiteX30" fmla="*/ 3086100 w 4232910"/>
                  <a:gd name="connsiteY30" fmla="*/ 1248698 h 2048798"/>
                  <a:gd name="connsiteX31" fmla="*/ 3040380 w 4232910"/>
                  <a:gd name="connsiteY31" fmla="*/ 1225838 h 2048798"/>
                  <a:gd name="connsiteX32" fmla="*/ 2933700 w 4232910"/>
                  <a:gd name="connsiteY32" fmla="*/ 1142018 h 2048798"/>
                  <a:gd name="connsiteX33" fmla="*/ 2842260 w 4232910"/>
                  <a:gd name="connsiteY33" fmla="*/ 1157258 h 2048798"/>
                  <a:gd name="connsiteX34" fmla="*/ 2758440 w 4232910"/>
                  <a:gd name="connsiteY34" fmla="*/ 1157258 h 2048798"/>
                  <a:gd name="connsiteX35" fmla="*/ 2651760 w 4232910"/>
                  <a:gd name="connsiteY35" fmla="*/ 1119158 h 2048798"/>
                  <a:gd name="connsiteX36" fmla="*/ 2697480 w 4232910"/>
                  <a:gd name="connsiteY36" fmla="*/ 1020098 h 2048798"/>
                  <a:gd name="connsiteX37" fmla="*/ 2667000 w 4232910"/>
                  <a:gd name="connsiteY37" fmla="*/ 974378 h 2048798"/>
                  <a:gd name="connsiteX38" fmla="*/ 2590800 w 4232910"/>
                  <a:gd name="connsiteY38" fmla="*/ 981998 h 2048798"/>
                  <a:gd name="connsiteX39" fmla="*/ 2446020 w 4232910"/>
                  <a:gd name="connsiteY39" fmla="*/ 1058198 h 2048798"/>
                  <a:gd name="connsiteX40" fmla="*/ 2438400 w 4232910"/>
                  <a:gd name="connsiteY40" fmla="*/ 1134398 h 2048798"/>
                  <a:gd name="connsiteX41" fmla="*/ 2354580 w 4232910"/>
                  <a:gd name="connsiteY41" fmla="*/ 1134398 h 2048798"/>
                  <a:gd name="connsiteX42" fmla="*/ 2346960 w 4232910"/>
                  <a:gd name="connsiteY42" fmla="*/ 1187738 h 2048798"/>
                  <a:gd name="connsiteX43" fmla="*/ 2240280 w 4232910"/>
                  <a:gd name="connsiteY43" fmla="*/ 1202978 h 2048798"/>
                  <a:gd name="connsiteX44" fmla="*/ 2240280 w 4232910"/>
                  <a:gd name="connsiteY44" fmla="*/ 1263938 h 2048798"/>
                  <a:gd name="connsiteX45" fmla="*/ 2194560 w 4232910"/>
                  <a:gd name="connsiteY45" fmla="*/ 1340138 h 2048798"/>
                  <a:gd name="connsiteX46" fmla="*/ 2118360 w 4232910"/>
                  <a:gd name="connsiteY46" fmla="*/ 1347758 h 2048798"/>
                  <a:gd name="connsiteX47" fmla="*/ 2034540 w 4232910"/>
                  <a:gd name="connsiteY47" fmla="*/ 1172498 h 2048798"/>
                  <a:gd name="connsiteX48" fmla="*/ 1783080 w 4232910"/>
                  <a:gd name="connsiteY48" fmla="*/ 1073438 h 2048798"/>
                  <a:gd name="connsiteX49" fmla="*/ 1684020 w 4232910"/>
                  <a:gd name="connsiteY49" fmla="*/ 1081058 h 2048798"/>
                  <a:gd name="connsiteX50" fmla="*/ 1470660 w 4232910"/>
                  <a:gd name="connsiteY50" fmla="*/ 1012478 h 2048798"/>
                  <a:gd name="connsiteX51" fmla="*/ 1417320 w 4232910"/>
                  <a:gd name="connsiteY51" fmla="*/ 1020098 h 2048798"/>
                  <a:gd name="connsiteX52" fmla="*/ 1356360 w 4232910"/>
                  <a:gd name="connsiteY52" fmla="*/ 1142018 h 2048798"/>
                  <a:gd name="connsiteX53" fmla="*/ 1325880 w 4232910"/>
                  <a:gd name="connsiteY53" fmla="*/ 1286798 h 2048798"/>
                  <a:gd name="connsiteX54" fmla="*/ 1303020 w 4232910"/>
                  <a:gd name="connsiteY54" fmla="*/ 1370618 h 2048798"/>
                  <a:gd name="connsiteX55" fmla="*/ 1188720 w 4232910"/>
                  <a:gd name="connsiteY55" fmla="*/ 1393478 h 2048798"/>
                  <a:gd name="connsiteX56" fmla="*/ 1158240 w 4232910"/>
                  <a:gd name="connsiteY56" fmla="*/ 1454438 h 2048798"/>
                  <a:gd name="connsiteX57" fmla="*/ 1219200 w 4232910"/>
                  <a:gd name="connsiteY57" fmla="*/ 1576358 h 2048798"/>
                  <a:gd name="connsiteX58" fmla="*/ 960120 w 4232910"/>
                  <a:gd name="connsiteY58" fmla="*/ 1644938 h 2048798"/>
                  <a:gd name="connsiteX59" fmla="*/ 822960 w 4232910"/>
                  <a:gd name="connsiteY59" fmla="*/ 1599218 h 2048798"/>
                  <a:gd name="connsiteX60" fmla="*/ 845820 w 4232910"/>
                  <a:gd name="connsiteY60" fmla="*/ 1835438 h 2048798"/>
                  <a:gd name="connsiteX61" fmla="*/ 754380 w 4232910"/>
                  <a:gd name="connsiteY61" fmla="*/ 1904018 h 2048798"/>
                  <a:gd name="connsiteX62" fmla="*/ 624840 w 4232910"/>
                  <a:gd name="connsiteY62" fmla="*/ 1896398 h 2048798"/>
                  <a:gd name="connsiteX63" fmla="*/ 571500 w 4232910"/>
                  <a:gd name="connsiteY63" fmla="*/ 1934498 h 2048798"/>
                  <a:gd name="connsiteX64" fmla="*/ 525780 w 4232910"/>
                  <a:gd name="connsiteY64" fmla="*/ 1904018 h 2048798"/>
                  <a:gd name="connsiteX65" fmla="*/ 480060 w 4232910"/>
                  <a:gd name="connsiteY65" fmla="*/ 1919258 h 2048798"/>
                  <a:gd name="connsiteX66" fmla="*/ 495300 w 4232910"/>
                  <a:gd name="connsiteY66" fmla="*/ 2003078 h 2048798"/>
                  <a:gd name="connsiteX67" fmla="*/ 419100 w 4232910"/>
                  <a:gd name="connsiteY67" fmla="*/ 2048798 h 2048798"/>
                  <a:gd name="connsiteX68" fmla="*/ 342900 w 4232910"/>
                  <a:gd name="connsiteY68" fmla="*/ 2010698 h 2048798"/>
                  <a:gd name="connsiteX69" fmla="*/ 281940 w 4232910"/>
                  <a:gd name="connsiteY69" fmla="*/ 2033558 h 2048798"/>
                  <a:gd name="connsiteX70" fmla="*/ 266700 w 4232910"/>
                  <a:gd name="connsiteY70" fmla="*/ 2010698 h 2048798"/>
                  <a:gd name="connsiteX71" fmla="*/ 0 w 4232910"/>
                  <a:gd name="connsiteY71" fmla="*/ 2003078 h 2048798"/>
                  <a:gd name="connsiteX72" fmla="*/ 53340 w 4232910"/>
                  <a:gd name="connsiteY72" fmla="*/ 1743998 h 2048798"/>
                  <a:gd name="connsiteX73" fmla="*/ 175260 w 4232910"/>
                  <a:gd name="connsiteY73" fmla="*/ 1652558 h 2048798"/>
                  <a:gd name="connsiteX74" fmla="*/ 137160 w 4232910"/>
                  <a:gd name="connsiteY74" fmla="*/ 1507778 h 2048798"/>
                  <a:gd name="connsiteX75" fmla="*/ 83820 w 4232910"/>
                  <a:gd name="connsiteY75" fmla="*/ 1500158 h 2048798"/>
                  <a:gd name="connsiteX76" fmla="*/ 121920 w 4232910"/>
                  <a:gd name="connsiteY76" fmla="*/ 1439198 h 2048798"/>
                  <a:gd name="connsiteX77" fmla="*/ 297180 w 4232910"/>
                  <a:gd name="connsiteY77" fmla="*/ 1362998 h 2048798"/>
                  <a:gd name="connsiteX78" fmla="*/ 525780 w 4232910"/>
                  <a:gd name="connsiteY78" fmla="*/ 1279178 h 2048798"/>
                  <a:gd name="connsiteX79" fmla="*/ 525780 w 4232910"/>
                  <a:gd name="connsiteY79" fmla="*/ 959138 h 2048798"/>
                  <a:gd name="connsiteX80" fmla="*/ 586740 w 4232910"/>
                  <a:gd name="connsiteY80" fmla="*/ 882938 h 2048798"/>
                  <a:gd name="connsiteX81" fmla="*/ 571500 w 4232910"/>
                  <a:gd name="connsiteY81" fmla="*/ 844838 h 2048798"/>
                  <a:gd name="connsiteX82" fmla="*/ 586740 w 4232910"/>
                  <a:gd name="connsiteY82" fmla="*/ 783878 h 2048798"/>
                  <a:gd name="connsiteX83" fmla="*/ 518160 w 4232910"/>
                  <a:gd name="connsiteY83" fmla="*/ 677198 h 2048798"/>
                  <a:gd name="connsiteX84" fmla="*/ 304800 w 4232910"/>
                  <a:gd name="connsiteY84" fmla="*/ 517178 h 2048798"/>
                  <a:gd name="connsiteX85" fmla="*/ 198120 w 4232910"/>
                  <a:gd name="connsiteY85" fmla="*/ 288578 h 2048798"/>
                  <a:gd name="connsiteX86" fmla="*/ 281940 w 4232910"/>
                  <a:gd name="connsiteY86" fmla="*/ 227618 h 2048798"/>
                  <a:gd name="connsiteX87" fmla="*/ 396240 w 4232910"/>
                  <a:gd name="connsiteY87" fmla="*/ 227618 h 2048798"/>
                  <a:gd name="connsiteX88" fmla="*/ 381000 w 4232910"/>
                  <a:gd name="connsiteY88" fmla="*/ 387638 h 2048798"/>
                  <a:gd name="connsiteX89" fmla="*/ 434340 w 4232910"/>
                  <a:gd name="connsiteY89" fmla="*/ 440978 h 2048798"/>
                  <a:gd name="connsiteX90" fmla="*/ 670560 w 4232910"/>
                  <a:gd name="connsiteY90" fmla="*/ 562898 h 2048798"/>
                  <a:gd name="connsiteX91" fmla="*/ 899160 w 4232910"/>
                  <a:gd name="connsiteY91" fmla="*/ 570518 h 2048798"/>
                  <a:gd name="connsiteX92" fmla="*/ 937260 w 4232910"/>
                  <a:gd name="connsiteY92" fmla="*/ 448598 h 2048798"/>
                  <a:gd name="connsiteX93" fmla="*/ 1082040 w 4232910"/>
                  <a:gd name="connsiteY93" fmla="*/ 372398 h 2048798"/>
                  <a:gd name="connsiteX94" fmla="*/ 1409700 w 4232910"/>
                  <a:gd name="connsiteY94" fmla="*/ 280958 h 2048798"/>
                  <a:gd name="connsiteX95" fmla="*/ 1623060 w 4232910"/>
                  <a:gd name="connsiteY95" fmla="*/ 395258 h 2048798"/>
                  <a:gd name="connsiteX96" fmla="*/ 1844040 w 4232910"/>
                  <a:gd name="connsiteY96" fmla="*/ 410498 h 2048798"/>
                  <a:gd name="connsiteX97" fmla="*/ 2186940 w 4232910"/>
                  <a:gd name="connsiteY97" fmla="*/ 410498 h 2048798"/>
                  <a:gd name="connsiteX98" fmla="*/ 2651760 w 4232910"/>
                  <a:gd name="connsiteY98" fmla="*/ 334298 h 2048798"/>
                  <a:gd name="connsiteX99" fmla="*/ 2689860 w 4232910"/>
                  <a:gd name="connsiteY99" fmla="*/ 280958 h 2048798"/>
                  <a:gd name="connsiteX100" fmla="*/ 2781300 w 4232910"/>
                  <a:gd name="connsiteY100" fmla="*/ 341918 h 2048798"/>
                  <a:gd name="connsiteX101" fmla="*/ 3139440 w 4232910"/>
                  <a:gd name="connsiteY101" fmla="*/ 296198 h 2048798"/>
                  <a:gd name="connsiteX102" fmla="*/ 3200400 w 4232910"/>
                  <a:gd name="connsiteY102" fmla="*/ 219998 h 2048798"/>
                  <a:gd name="connsiteX103" fmla="*/ 3284220 w 4232910"/>
                  <a:gd name="connsiteY103" fmla="*/ 265718 h 2048798"/>
                  <a:gd name="connsiteX104" fmla="*/ 3497580 w 4232910"/>
                  <a:gd name="connsiteY104" fmla="*/ 204758 h 2048798"/>
                  <a:gd name="connsiteX105" fmla="*/ 3566160 w 4232910"/>
                  <a:gd name="connsiteY105" fmla="*/ 75218 h 2048798"/>
                  <a:gd name="connsiteX106" fmla="*/ 3672840 w 4232910"/>
                  <a:gd name="connsiteY106" fmla="*/ 67598 h 204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</a:cxnLst>
                <a:rect l="l" t="t" r="r" b="b"/>
                <a:pathLst>
                  <a:path w="4232910" h="2048798">
                    <a:moveTo>
                      <a:pt x="3808038" y="0"/>
                    </a:moveTo>
                    <a:lnTo>
                      <a:pt x="3902710" y="82838"/>
                    </a:lnTo>
                    <a:lnTo>
                      <a:pt x="3890010" y="159038"/>
                    </a:lnTo>
                    <a:lnTo>
                      <a:pt x="3953510" y="178088"/>
                    </a:lnTo>
                    <a:lnTo>
                      <a:pt x="3959860" y="292388"/>
                    </a:lnTo>
                    <a:lnTo>
                      <a:pt x="3896360" y="355888"/>
                    </a:lnTo>
                    <a:lnTo>
                      <a:pt x="3966210" y="393988"/>
                    </a:lnTo>
                    <a:lnTo>
                      <a:pt x="4010660" y="635288"/>
                    </a:lnTo>
                    <a:lnTo>
                      <a:pt x="4118610" y="698788"/>
                    </a:lnTo>
                    <a:lnTo>
                      <a:pt x="4112260" y="882938"/>
                    </a:lnTo>
                    <a:lnTo>
                      <a:pt x="4220210" y="946438"/>
                    </a:lnTo>
                    <a:lnTo>
                      <a:pt x="4182110" y="1092488"/>
                    </a:lnTo>
                    <a:lnTo>
                      <a:pt x="4232910" y="1124238"/>
                    </a:lnTo>
                    <a:lnTo>
                      <a:pt x="4220210" y="1251238"/>
                    </a:lnTo>
                    <a:lnTo>
                      <a:pt x="4086860" y="1371888"/>
                    </a:lnTo>
                    <a:lnTo>
                      <a:pt x="3997960" y="1422688"/>
                    </a:lnTo>
                    <a:lnTo>
                      <a:pt x="3902936" y="1397348"/>
                    </a:lnTo>
                    <a:lnTo>
                      <a:pt x="3855720" y="1355378"/>
                    </a:lnTo>
                    <a:lnTo>
                      <a:pt x="3779520" y="1408718"/>
                    </a:lnTo>
                    <a:lnTo>
                      <a:pt x="3649980" y="1454438"/>
                    </a:lnTo>
                    <a:lnTo>
                      <a:pt x="3619500" y="1530638"/>
                    </a:lnTo>
                    <a:lnTo>
                      <a:pt x="3482340" y="1553498"/>
                    </a:lnTo>
                    <a:lnTo>
                      <a:pt x="3444240" y="1507778"/>
                    </a:lnTo>
                    <a:lnTo>
                      <a:pt x="3375660" y="1553498"/>
                    </a:lnTo>
                    <a:lnTo>
                      <a:pt x="3253740" y="1576358"/>
                    </a:lnTo>
                    <a:lnTo>
                      <a:pt x="3177540" y="1652558"/>
                    </a:lnTo>
                    <a:lnTo>
                      <a:pt x="3124200" y="1515398"/>
                    </a:lnTo>
                    <a:lnTo>
                      <a:pt x="3162300" y="1408718"/>
                    </a:lnTo>
                    <a:lnTo>
                      <a:pt x="3078480" y="1393478"/>
                    </a:lnTo>
                    <a:lnTo>
                      <a:pt x="3086100" y="1309658"/>
                    </a:lnTo>
                    <a:lnTo>
                      <a:pt x="3086100" y="1248698"/>
                    </a:lnTo>
                    <a:lnTo>
                      <a:pt x="3040380" y="1225838"/>
                    </a:lnTo>
                    <a:lnTo>
                      <a:pt x="2933700" y="1142018"/>
                    </a:lnTo>
                    <a:lnTo>
                      <a:pt x="2842260" y="1157258"/>
                    </a:lnTo>
                    <a:lnTo>
                      <a:pt x="2758440" y="1157258"/>
                    </a:lnTo>
                    <a:lnTo>
                      <a:pt x="2651760" y="1119158"/>
                    </a:lnTo>
                    <a:lnTo>
                      <a:pt x="2697480" y="1020098"/>
                    </a:lnTo>
                    <a:lnTo>
                      <a:pt x="2667000" y="974378"/>
                    </a:lnTo>
                    <a:lnTo>
                      <a:pt x="2590800" y="981998"/>
                    </a:lnTo>
                    <a:lnTo>
                      <a:pt x="2446020" y="1058198"/>
                    </a:lnTo>
                    <a:lnTo>
                      <a:pt x="2438400" y="1134398"/>
                    </a:lnTo>
                    <a:lnTo>
                      <a:pt x="2354580" y="1134398"/>
                    </a:lnTo>
                    <a:lnTo>
                      <a:pt x="2346960" y="1187738"/>
                    </a:lnTo>
                    <a:lnTo>
                      <a:pt x="2240280" y="1202978"/>
                    </a:lnTo>
                    <a:lnTo>
                      <a:pt x="2240280" y="1263938"/>
                    </a:lnTo>
                    <a:lnTo>
                      <a:pt x="2194560" y="1340138"/>
                    </a:lnTo>
                    <a:lnTo>
                      <a:pt x="2118360" y="1347758"/>
                    </a:lnTo>
                    <a:lnTo>
                      <a:pt x="2034540" y="1172498"/>
                    </a:lnTo>
                    <a:lnTo>
                      <a:pt x="1783080" y="1073438"/>
                    </a:lnTo>
                    <a:lnTo>
                      <a:pt x="1684020" y="1081058"/>
                    </a:lnTo>
                    <a:lnTo>
                      <a:pt x="1470660" y="1012478"/>
                    </a:lnTo>
                    <a:lnTo>
                      <a:pt x="1417320" y="1020098"/>
                    </a:lnTo>
                    <a:lnTo>
                      <a:pt x="1356360" y="1142018"/>
                    </a:lnTo>
                    <a:lnTo>
                      <a:pt x="1325880" y="1286798"/>
                    </a:lnTo>
                    <a:lnTo>
                      <a:pt x="1303020" y="1370618"/>
                    </a:lnTo>
                    <a:lnTo>
                      <a:pt x="1188720" y="1393478"/>
                    </a:lnTo>
                    <a:lnTo>
                      <a:pt x="1158240" y="1454438"/>
                    </a:lnTo>
                    <a:lnTo>
                      <a:pt x="1219200" y="1576358"/>
                    </a:lnTo>
                    <a:lnTo>
                      <a:pt x="960120" y="1644938"/>
                    </a:lnTo>
                    <a:lnTo>
                      <a:pt x="822960" y="1599218"/>
                    </a:lnTo>
                    <a:lnTo>
                      <a:pt x="845820" y="1835438"/>
                    </a:lnTo>
                    <a:lnTo>
                      <a:pt x="754380" y="1904018"/>
                    </a:lnTo>
                    <a:lnTo>
                      <a:pt x="624840" y="1896398"/>
                    </a:lnTo>
                    <a:lnTo>
                      <a:pt x="571500" y="1934498"/>
                    </a:lnTo>
                    <a:lnTo>
                      <a:pt x="525780" y="1904018"/>
                    </a:lnTo>
                    <a:lnTo>
                      <a:pt x="480060" y="1919258"/>
                    </a:lnTo>
                    <a:lnTo>
                      <a:pt x="495300" y="2003078"/>
                    </a:lnTo>
                    <a:lnTo>
                      <a:pt x="419100" y="2048798"/>
                    </a:lnTo>
                    <a:lnTo>
                      <a:pt x="342900" y="2010698"/>
                    </a:lnTo>
                    <a:lnTo>
                      <a:pt x="281940" y="2033558"/>
                    </a:lnTo>
                    <a:lnTo>
                      <a:pt x="266700" y="2010698"/>
                    </a:lnTo>
                    <a:lnTo>
                      <a:pt x="0" y="2003078"/>
                    </a:lnTo>
                    <a:lnTo>
                      <a:pt x="53340" y="1743998"/>
                    </a:lnTo>
                    <a:lnTo>
                      <a:pt x="175260" y="1652558"/>
                    </a:lnTo>
                    <a:lnTo>
                      <a:pt x="137160" y="1507778"/>
                    </a:lnTo>
                    <a:lnTo>
                      <a:pt x="83820" y="1500158"/>
                    </a:lnTo>
                    <a:lnTo>
                      <a:pt x="121920" y="1439198"/>
                    </a:lnTo>
                    <a:lnTo>
                      <a:pt x="297180" y="1362998"/>
                    </a:lnTo>
                    <a:lnTo>
                      <a:pt x="525780" y="1279178"/>
                    </a:lnTo>
                    <a:lnTo>
                      <a:pt x="525780" y="959138"/>
                    </a:lnTo>
                    <a:lnTo>
                      <a:pt x="586740" y="882938"/>
                    </a:lnTo>
                    <a:lnTo>
                      <a:pt x="571500" y="844838"/>
                    </a:lnTo>
                    <a:lnTo>
                      <a:pt x="586740" y="783878"/>
                    </a:lnTo>
                    <a:lnTo>
                      <a:pt x="518160" y="677198"/>
                    </a:lnTo>
                    <a:lnTo>
                      <a:pt x="304800" y="517178"/>
                    </a:lnTo>
                    <a:lnTo>
                      <a:pt x="198120" y="288578"/>
                    </a:lnTo>
                    <a:lnTo>
                      <a:pt x="281940" y="227618"/>
                    </a:lnTo>
                    <a:lnTo>
                      <a:pt x="396240" y="227618"/>
                    </a:lnTo>
                    <a:lnTo>
                      <a:pt x="381000" y="387638"/>
                    </a:lnTo>
                    <a:lnTo>
                      <a:pt x="434340" y="440978"/>
                    </a:lnTo>
                    <a:lnTo>
                      <a:pt x="670560" y="562898"/>
                    </a:lnTo>
                    <a:lnTo>
                      <a:pt x="899160" y="570518"/>
                    </a:lnTo>
                    <a:lnTo>
                      <a:pt x="937260" y="448598"/>
                    </a:lnTo>
                    <a:lnTo>
                      <a:pt x="1082040" y="372398"/>
                    </a:lnTo>
                    <a:lnTo>
                      <a:pt x="1409700" y="280958"/>
                    </a:lnTo>
                    <a:lnTo>
                      <a:pt x="1623060" y="395258"/>
                    </a:lnTo>
                    <a:lnTo>
                      <a:pt x="1844040" y="410498"/>
                    </a:lnTo>
                    <a:lnTo>
                      <a:pt x="2186940" y="410498"/>
                    </a:lnTo>
                    <a:lnTo>
                      <a:pt x="2651760" y="334298"/>
                    </a:lnTo>
                    <a:lnTo>
                      <a:pt x="2689860" y="280958"/>
                    </a:lnTo>
                    <a:lnTo>
                      <a:pt x="2781300" y="341918"/>
                    </a:lnTo>
                    <a:lnTo>
                      <a:pt x="3139440" y="296198"/>
                    </a:lnTo>
                    <a:lnTo>
                      <a:pt x="3200400" y="219998"/>
                    </a:lnTo>
                    <a:lnTo>
                      <a:pt x="3284220" y="265718"/>
                    </a:lnTo>
                    <a:lnTo>
                      <a:pt x="3497580" y="204758"/>
                    </a:lnTo>
                    <a:lnTo>
                      <a:pt x="3566160" y="75218"/>
                    </a:lnTo>
                    <a:lnTo>
                      <a:pt x="3672840" y="67598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91" name="フリーフォーム: 図形 390">
                <a:extLst>
                  <a:ext uri="{FF2B5EF4-FFF2-40B4-BE49-F238E27FC236}">
                    <a16:creationId xmlns:a16="http://schemas.microsoft.com/office/drawing/2014/main" id="{AE94789B-6FC7-523E-A3E1-027E4A09CCEC}"/>
                  </a:ext>
                </a:extLst>
              </p:cNvPr>
              <p:cNvSpPr/>
              <p:nvPr/>
            </p:nvSpPr>
            <p:spPr>
              <a:xfrm>
                <a:off x="819975" y="1137792"/>
                <a:ext cx="1036668" cy="985870"/>
              </a:xfrm>
              <a:custGeom>
                <a:avLst/>
                <a:gdLst>
                  <a:gd name="connsiteX0" fmla="*/ 4368164 w 5053964"/>
                  <a:gd name="connsiteY0" fmla="*/ 0 h 4806316"/>
                  <a:gd name="connsiteX1" fmla="*/ 4482464 w 5053964"/>
                  <a:gd name="connsiteY1" fmla="*/ 85724 h 4806316"/>
                  <a:gd name="connsiteX2" fmla="*/ 4806316 w 5053964"/>
                  <a:gd name="connsiteY2" fmla="*/ 47624 h 4806316"/>
                  <a:gd name="connsiteX3" fmla="*/ 5053964 w 5053964"/>
                  <a:gd name="connsiteY3" fmla="*/ 95252 h 4806316"/>
                  <a:gd name="connsiteX4" fmla="*/ 4872990 w 5053964"/>
                  <a:gd name="connsiteY4" fmla="*/ 161924 h 4806316"/>
                  <a:gd name="connsiteX5" fmla="*/ 4845108 w 5053964"/>
                  <a:gd name="connsiteY5" fmla="*/ 186092 h 4806316"/>
                  <a:gd name="connsiteX6" fmla="*/ 4846320 w 5053964"/>
                  <a:gd name="connsiteY6" fmla="*/ 173356 h 4806316"/>
                  <a:gd name="connsiteX7" fmla="*/ 4732020 w 5053964"/>
                  <a:gd name="connsiteY7" fmla="*/ 173356 h 4806316"/>
                  <a:gd name="connsiteX8" fmla="*/ 4648200 w 5053964"/>
                  <a:gd name="connsiteY8" fmla="*/ 234316 h 4806316"/>
                  <a:gd name="connsiteX9" fmla="*/ 4754880 w 5053964"/>
                  <a:gd name="connsiteY9" fmla="*/ 462916 h 4806316"/>
                  <a:gd name="connsiteX10" fmla="*/ 4968240 w 5053964"/>
                  <a:gd name="connsiteY10" fmla="*/ 622936 h 4806316"/>
                  <a:gd name="connsiteX11" fmla="*/ 5036820 w 5053964"/>
                  <a:gd name="connsiteY11" fmla="*/ 729616 h 4806316"/>
                  <a:gd name="connsiteX12" fmla="*/ 5021580 w 5053964"/>
                  <a:gd name="connsiteY12" fmla="*/ 790576 h 4806316"/>
                  <a:gd name="connsiteX13" fmla="*/ 5036820 w 5053964"/>
                  <a:gd name="connsiteY13" fmla="*/ 828676 h 4806316"/>
                  <a:gd name="connsiteX14" fmla="*/ 4975860 w 5053964"/>
                  <a:gd name="connsiteY14" fmla="*/ 904876 h 4806316"/>
                  <a:gd name="connsiteX15" fmla="*/ 4975860 w 5053964"/>
                  <a:gd name="connsiteY15" fmla="*/ 1224916 h 4806316"/>
                  <a:gd name="connsiteX16" fmla="*/ 4747260 w 5053964"/>
                  <a:gd name="connsiteY16" fmla="*/ 1308736 h 4806316"/>
                  <a:gd name="connsiteX17" fmla="*/ 4572000 w 5053964"/>
                  <a:gd name="connsiteY17" fmla="*/ 1384936 h 4806316"/>
                  <a:gd name="connsiteX18" fmla="*/ 4533900 w 5053964"/>
                  <a:gd name="connsiteY18" fmla="*/ 1445896 h 4806316"/>
                  <a:gd name="connsiteX19" fmla="*/ 4587240 w 5053964"/>
                  <a:gd name="connsiteY19" fmla="*/ 1453516 h 4806316"/>
                  <a:gd name="connsiteX20" fmla="*/ 4625340 w 5053964"/>
                  <a:gd name="connsiteY20" fmla="*/ 1598296 h 4806316"/>
                  <a:gd name="connsiteX21" fmla="*/ 4503420 w 5053964"/>
                  <a:gd name="connsiteY21" fmla="*/ 1689736 h 4806316"/>
                  <a:gd name="connsiteX22" fmla="*/ 4456930 w 5053964"/>
                  <a:gd name="connsiteY22" fmla="*/ 1915540 h 4806316"/>
                  <a:gd name="connsiteX23" fmla="*/ 4368164 w 5053964"/>
                  <a:gd name="connsiteY23" fmla="*/ 1885952 h 4806316"/>
                  <a:gd name="connsiteX24" fmla="*/ 4206240 w 5053964"/>
                  <a:gd name="connsiteY24" fmla="*/ 1981200 h 4806316"/>
                  <a:gd name="connsiteX25" fmla="*/ 4044316 w 5053964"/>
                  <a:gd name="connsiteY25" fmla="*/ 1866900 h 4806316"/>
                  <a:gd name="connsiteX26" fmla="*/ 3930016 w 5053964"/>
                  <a:gd name="connsiteY26" fmla="*/ 1933576 h 4806316"/>
                  <a:gd name="connsiteX27" fmla="*/ 3787140 w 5053964"/>
                  <a:gd name="connsiteY27" fmla="*/ 1914524 h 4806316"/>
                  <a:gd name="connsiteX28" fmla="*/ 3729990 w 5053964"/>
                  <a:gd name="connsiteY28" fmla="*/ 1838324 h 4806316"/>
                  <a:gd name="connsiteX29" fmla="*/ 3653790 w 5053964"/>
                  <a:gd name="connsiteY29" fmla="*/ 1866900 h 4806316"/>
                  <a:gd name="connsiteX30" fmla="*/ 3520440 w 5053964"/>
                  <a:gd name="connsiteY30" fmla="*/ 1981200 h 4806316"/>
                  <a:gd name="connsiteX31" fmla="*/ 3501390 w 5053964"/>
                  <a:gd name="connsiteY31" fmla="*/ 2076452 h 4806316"/>
                  <a:gd name="connsiteX32" fmla="*/ 3368040 w 5053964"/>
                  <a:gd name="connsiteY32" fmla="*/ 2247900 h 4806316"/>
                  <a:gd name="connsiteX33" fmla="*/ 3310890 w 5053964"/>
                  <a:gd name="connsiteY33" fmla="*/ 2343152 h 4806316"/>
                  <a:gd name="connsiteX34" fmla="*/ 3206116 w 5053964"/>
                  <a:gd name="connsiteY34" fmla="*/ 2409824 h 4806316"/>
                  <a:gd name="connsiteX35" fmla="*/ 3082290 w 5053964"/>
                  <a:gd name="connsiteY35" fmla="*/ 2409824 h 4806316"/>
                  <a:gd name="connsiteX36" fmla="*/ 2929890 w 5053964"/>
                  <a:gd name="connsiteY36" fmla="*/ 2619376 h 4806316"/>
                  <a:gd name="connsiteX37" fmla="*/ 3177540 w 5053964"/>
                  <a:gd name="connsiteY37" fmla="*/ 2705100 h 4806316"/>
                  <a:gd name="connsiteX38" fmla="*/ 3187064 w 5053964"/>
                  <a:gd name="connsiteY38" fmla="*/ 2809876 h 4806316"/>
                  <a:gd name="connsiteX39" fmla="*/ 3072764 w 5053964"/>
                  <a:gd name="connsiteY39" fmla="*/ 2809876 h 4806316"/>
                  <a:gd name="connsiteX40" fmla="*/ 3025140 w 5053964"/>
                  <a:gd name="connsiteY40" fmla="*/ 2886076 h 4806316"/>
                  <a:gd name="connsiteX41" fmla="*/ 2872740 w 5053964"/>
                  <a:gd name="connsiteY41" fmla="*/ 2838452 h 4806316"/>
                  <a:gd name="connsiteX42" fmla="*/ 2644140 w 5053964"/>
                  <a:gd name="connsiteY42" fmla="*/ 2981324 h 4806316"/>
                  <a:gd name="connsiteX43" fmla="*/ 2406016 w 5053964"/>
                  <a:gd name="connsiteY43" fmla="*/ 2971800 h 4806316"/>
                  <a:gd name="connsiteX44" fmla="*/ 2291716 w 5053964"/>
                  <a:gd name="connsiteY44" fmla="*/ 2924176 h 4806316"/>
                  <a:gd name="connsiteX45" fmla="*/ 2272664 w 5053964"/>
                  <a:gd name="connsiteY45" fmla="*/ 3000376 h 4806316"/>
                  <a:gd name="connsiteX46" fmla="*/ 2186940 w 5053964"/>
                  <a:gd name="connsiteY46" fmla="*/ 3076576 h 4806316"/>
                  <a:gd name="connsiteX47" fmla="*/ 2120264 w 5053964"/>
                  <a:gd name="connsiteY47" fmla="*/ 2981324 h 4806316"/>
                  <a:gd name="connsiteX48" fmla="*/ 1977390 w 5053964"/>
                  <a:gd name="connsiteY48" fmla="*/ 3019424 h 4806316"/>
                  <a:gd name="connsiteX49" fmla="*/ 1920240 w 5053964"/>
                  <a:gd name="connsiteY49" fmla="*/ 2990852 h 4806316"/>
                  <a:gd name="connsiteX50" fmla="*/ 1872616 w 5053964"/>
                  <a:gd name="connsiteY50" fmla="*/ 3076576 h 4806316"/>
                  <a:gd name="connsiteX51" fmla="*/ 1786890 w 5053964"/>
                  <a:gd name="connsiteY51" fmla="*/ 2952752 h 4806316"/>
                  <a:gd name="connsiteX52" fmla="*/ 1710690 w 5053964"/>
                  <a:gd name="connsiteY52" fmla="*/ 2952752 h 4806316"/>
                  <a:gd name="connsiteX53" fmla="*/ 1710690 w 5053964"/>
                  <a:gd name="connsiteY53" fmla="*/ 3067052 h 4806316"/>
                  <a:gd name="connsiteX54" fmla="*/ 1663064 w 5053964"/>
                  <a:gd name="connsiteY54" fmla="*/ 3171824 h 4806316"/>
                  <a:gd name="connsiteX55" fmla="*/ 1463040 w 5053964"/>
                  <a:gd name="connsiteY55" fmla="*/ 3276600 h 4806316"/>
                  <a:gd name="connsiteX56" fmla="*/ 1405890 w 5053964"/>
                  <a:gd name="connsiteY56" fmla="*/ 3352800 h 4806316"/>
                  <a:gd name="connsiteX57" fmla="*/ 1472564 w 5053964"/>
                  <a:gd name="connsiteY57" fmla="*/ 3390900 h 4806316"/>
                  <a:gd name="connsiteX58" fmla="*/ 1348740 w 5053964"/>
                  <a:gd name="connsiteY58" fmla="*/ 3648076 h 4806316"/>
                  <a:gd name="connsiteX59" fmla="*/ 1405890 w 5053964"/>
                  <a:gd name="connsiteY59" fmla="*/ 3724276 h 4806316"/>
                  <a:gd name="connsiteX60" fmla="*/ 1348740 w 5053964"/>
                  <a:gd name="connsiteY60" fmla="*/ 3867152 h 4806316"/>
                  <a:gd name="connsiteX61" fmla="*/ 1205864 w 5053964"/>
                  <a:gd name="connsiteY61" fmla="*/ 3990976 h 4806316"/>
                  <a:gd name="connsiteX62" fmla="*/ 1158240 w 5053964"/>
                  <a:gd name="connsiteY62" fmla="*/ 4000500 h 4806316"/>
                  <a:gd name="connsiteX63" fmla="*/ 1101090 w 5053964"/>
                  <a:gd name="connsiteY63" fmla="*/ 4086224 h 4806316"/>
                  <a:gd name="connsiteX64" fmla="*/ 1167764 w 5053964"/>
                  <a:gd name="connsiteY64" fmla="*/ 4114800 h 4806316"/>
                  <a:gd name="connsiteX65" fmla="*/ 1197658 w 5053964"/>
                  <a:gd name="connsiteY65" fmla="*/ 4211956 h 4806316"/>
                  <a:gd name="connsiteX66" fmla="*/ 1089660 w 5053964"/>
                  <a:gd name="connsiteY66" fmla="*/ 4211956 h 4806316"/>
                  <a:gd name="connsiteX67" fmla="*/ 1059180 w 5053964"/>
                  <a:gd name="connsiteY67" fmla="*/ 4272916 h 4806316"/>
                  <a:gd name="connsiteX68" fmla="*/ 990600 w 5053964"/>
                  <a:gd name="connsiteY68" fmla="*/ 4356736 h 4806316"/>
                  <a:gd name="connsiteX69" fmla="*/ 960120 w 5053964"/>
                  <a:gd name="connsiteY69" fmla="*/ 4417696 h 4806316"/>
                  <a:gd name="connsiteX70" fmla="*/ 1051560 w 5053964"/>
                  <a:gd name="connsiteY70" fmla="*/ 4539616 h 4806316"/>
                  <a:gd name="connsiteX71" fmla="*/ 1028700 w 5053964"/>
                  <a:gd name="connsiteY71" fmla="*/ 4570096 h 4806316"/>
                  <a:gd name="connsiteX72" fmla="*/ 975360 w 5053964"/>
                  <a:gd name="connsiteY72" fmla="*/ 4608196 h 4806316"/>
                  <a:gd name="connsiteX73" fmla="*/ 868680 w 5053964"/>
                  <a:gd name="connsiteY73" fmla="*/ 4775836 h 4806316"/>
                  <a:gd name="connsiteX74" fmla="*/ 746760 w 5053964"/>
                  <a:gd name="connsiteY74" fmla="*/ 4707256 h 4806316"/>
                  <a:gd name="connsiteX75" fmla="*/ 640080 w 5053964"/>
                  <a:gd name="connsiteY75" fmla="*/ 4730116 h 4806316"/>
                  <a:gd name="connsiteX76" fmla="*/ 647700 w 5053964"/>
                  <a:gd name="connsiteY76" fmla="*/ 4806316 h 4806316"/>
                  <a:gd name="connsiteX77" fmla="*/ 426720 w 5053964"/>
                  <a:gd name="connsiteY77" fmla="*/ 4806316 h 4806316"/>
                  <a:gd name="connsiteX78" fmla="*/ 320040 w 5053964"/>
                  <a:gd name="connsiteY78" fmla="*/ 4707256 h 4806316"/>
                  <a:gd name="connsiteX79" fmla="*/ 304800 w 5053964"/>
                  <a:gd name="connsiteY79" fmla="*/ 4638676 h 4806316"/>
                  <a:gd name="connsiteX80" fmla="*/ 274320 w 5053964"/>
                  <a:gd name="connsiteY80" fmla="*/ 4585336 h 4806316"/>
                  <a:gd name="connsiteX81" fmla="*/ 281940 w 5053964"/>
                  <a:gd name="connsiteY81" fmla="*/ 4547236 h 4806316"/>
                  <a:gd name="connsiteX82" fmla="*/ 365760 w 5053964"/>
                  <a:gd name="connsiteY82" fmla="*/ 4371976 h 4806316"/>
                  <a:gd name="connsiteX83" fmla="*/ 365760 w 5053964"/>
                  <a:gd name="connsiteY83" fmla="*/ 4326256 h 4806316"/>
                  <a:gd name="connsiteX84" fmla="*/ 220980 w 5053964"/>
                  <a:gd name="connsiteY84" fmla="*/ 4326256 h 4806316"/>
                  <a:gd name="connsiteX85" fmla="*/ 190500 w 5053964"/>
                  <a:gd name="connsiteY85" fmla="*/ 4356736 h 4806316"/>
                  <a:gd name="connsiteX86" fmla="*/ 129540 w 5053964"/>
                  <a:gd name="connsiteY86" fmla="*/ 4356736 h 4806316"/>
                  <a:gd name="connsiteX87" fmla="*/ 68580 w 5053964"/>
                  <a:gd name="connsiteY87" fmla="*/ 4288156 h 4806316"/>
                  <a:gd name="connsiteX88" fmla="*/ 30480 w 5053964"/>
                  <a:gd name="connsiteY88" fmla="*/ 4135756 h 4806316"/>
                  <a:gd name="connsiteX89" fmla="*/ 0 w 5053964"/>
                  <a:gd name="connsiteY89" fmla="*/ 4044316 h 4806316"/>
                  <a:gd name="connsiteX90" fmla="*/ 91440 w 5053964"/>
                  <a:gd name="connsiteY90" fmla="*/ 3930016 h 4806316"/>
                  <a:gd name="connsiteX91" fmla="*/ 83820 w 5053964"/>
                  <a:gd name="connsiteY91" fmla="*/ 3853816 h 4806316"/>
                  <a:gd name="connsiteX92" fmla="*/ 152400 w 5053964"/>
                  <a:gd name="connsiteY92" fmla="*/ 3823336 h 4806316"/>
                  <a:gd name="connsiteX93" fmla="*/ 129540 w 5053964"/>
                  <a:gd name="connsiteY93" fmla="*/ 3686176 h 4806316"/>
                  <a:gd name="connsiteX94" fmla="*/ 68580 w 5053964"/>
                  <a:gd name="connsiteY94" fmla="*/ 3648076 h 4806316"/>
                  <a:gd name="connsiteX95" fmla="*/ 15474 w 5053964"/>
                  <a:gd name="connsiteY95" fmla="*/ 3428062 h 4806316"/>
                  <a:gd name="connsiteX96" fmla="*/ 24764 w 5053964"/>
                  <a:gd name="connsiteY96" fmla="*/ 3390900 h 4806316"/>
                  <a:gd name="connsiteX97" fmla="*/ 272416 w 5053964"/>
                  <a:gd name="connsiteY97" fmla="*/ 3448052 h 4806316"/>
                  <a:gd name="connsiteX98" fmla="*/ 453390 w 5053964"/>
                  <a:gd name="connsiteY98" fmla="*/ 3352800 h 4806316"/>
                  <a:gd name="connsiteX99" fmla="*/ 586740 w 5053964"/>
                  <a:gd name="connsiteY99" fmla="*/ 3267076 h 4806316"/>
                  <a:gd name="connsiteX100" fmla="*/ 624840 w 5053964"/>
                  <a:gd name="connsiteY100" fmla="*/ 3152776 h 4806316"/>
                  <a:gd name="connsiteX101" fmla="*/ 701040 w 5053964"/>
                  <a:gd name="connsiteY101" fmla="*/ 3143252 h 4806316"/>
                  <a:gd name="connsiteX102" fmla="*/ 777240 w 5053964"/>
                  <a:gd name="connsiteY102" fmla="*/ 3019424 h 4806316"/>
                  <a:gd name="connsiteX103" fmla="*/ 843916 w 5053964"/>
                  <a:gd name="connsiteY103" fmla="*/ 2952752 h 4806316"/>
                  <a:gd name="connsiteX104" fmla="*/ 958216 w 5053964"/>
                  <a:gd name="connsiteY104" fmla="*/ 2867024 h 4806316"/>
                  <a:gd name="connsiteX105" fmla="*/ 996316 w 5053964"/>
                  <a:gd name="connsiteY105" fmla="*/ 2771776 h 4806316"/>
                  <a:gd name="connsiteX106" fmla="*/ 1062990 w 5053964"/>
                  <a:gd name="connsiteY106" fmla="*/ 2733676 h 4806316"/>
                  <a:gd name="connsiteX107" fmla="*/ 1167764 w 5053964"/>
                  <a:gd name="connsiteY107" fmla="*/ 2619376 h 4806316"/>
                  <a:gd name="connsiteX108" fmla="*/ 1263016 w 5053964"/>
                  <a:gd name="connsiteY108" fmla="*/ 2533652 h 4806316"/>
                  <a:gd name="connsiteX109" fmla="*/ 1434464 w 5053964"/>
                  <a:gd name="connsiteY109" fmla="*/ 2352676 h 4806316"/>
                  <a:gd name="connsiteX110" fmla="*/ 1758316 w 5053964"/>
                  <a:gd name="connsiteY110" fmla="*/ 2076452 h 4806316"/>
                  <a:gd name="connsiteX111" fmla="*/ 1948816 w 5053964"/>
                  <a:gd name="connsiteY111" fmla="*/ 2047876 h 4806316"/>
                  <a:gd name="connsiteX112" fmla="*/ 2025016 w 5053964"/>
                  <a:gd name="connsiteY112" fmla="*/ 1885952 h 4806316"/>
                  <a:gd name="connsiteX113" fmla="*/ 2196464 w 5053964"/>
                  <a:gd name="connsiteY113" fmla="*/ 1685924 h 4806316"/>
                  <a:gd name="connsiteX114" fmla="*/ 2244090 w 5053964"/>
                  <a:gd name="connsiteY114" fmla="*/ 1552576 h 4806316"/>
                  <a:gd name="connsiteX115" fmla="*/ 2491740 w 5053964"/>
                  <a:gd name="connsiteY115" fmla="*/ 1362076 h 4806316"/>
                  <a:gd name="connsiteX116" fmla="*/ 2787016 w 5053964"/>
                  <a:gd name="connsiteY116" fmla="*/ 1209676 h 4806316"/>
                  <a:gd name="connsiteX117" fmla="*/ 2948940 w 5053964"/>
                  <a:gd name="connsiteY117" fmla="*/ 1152524 h 4806316"/>
                  <a:gd name="connsiteX118" fmla="*/ 3025140 w 5053964"/>
                  <a:gd name="connsiteY118" fmla="*/ 1009652 h 4806316"/>
                  <a:gd name="connsiteX119" fmla="*/ 3053716 w 5053964"/>
                  <a:gd name="connsiteY119" fmla="*/ 771524 h 4806316"/>
                  <a:gd name="connsiteX120" fmla="*/ 2910840 w 5053964"/>
                  <a:gd name="connsiteY120" fmla="*/ 619124 h 4806316"/>
                  <a:gd name="connsiteX121" fmla="*/ 3063240 w 5053964"/>
                  <a:gd name="connsiteY121" fmla="*/ 561976 h 4806316"/>
                  <a:gd name="connsiteX122" fmla="*/ 3206116 w 5053964"/>
                  <a:gd name="connsiteY122" fmla="*/ 590552 h 4806316"/>
                  <a:gd name="connsiteX123" fmla="*/ 3310890 w 5053964"/>
                  <a:gd name="connsiteY123" fmla="*/ 561976 h 4806316"/>
                  <a:gd name="connsiteX124" fmla="*/ 3244216 w 5053964"/>
                  <a:gd name="connsiteY124" fmla="*/ 457200 h 4806316"/>
                  <a:gd name="connsiteX125" fmla="*/ 3387090 w 5053964"/>
                  <a:gd name="connsiteY125" fmla="*/ 438152 h 4806316"/>
                  <a:gd name="connsiteX126" fmla="*/ 3491864 w 5053964"/>
                  <a:gd name="connsiteY126" fmla="*/ 323852 h 4806316"/>
                  <a:gd name="connsiteX127" fmla="*/ 3977640 w 5053964"/>
                  <a:gd name="connsiteY127" fmla="*/ 314324 h 4806316"/>
                  <a:gd name="connsiteX128" fmla="*/ 3949064 w 5053964"/>
                  <a:gd name="connsiteY128" fmla="*/ 200024 h 4806316"/>
                  <a:gd name="connsiteX129" fmla="*/ 4120516 w 5053964"/>
                  <a:gd name="connsiteY129" fmla="*/ 190500 h 4806316"/>
                  <a:gd name="connsiteX130" fmla="*/ 4177664 w 5053964"/>
                  <a:gd name="connsiteY130" fmla="*/ 161924 h 4806316"/>
                  <a:gd name="connsiteX131" fmla="*/ 4244340 w 5053964"/>
                  <a:gd name="connsiteY131" fmla="*/ 47624 h 48063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</a:cxnLst>
                <a:rect l="l" t="t" r="r" b="b"/>
                <a:pathLst>
                  <a:path w="5053964" h="4806316">
                    <a:moveTo>
                      <a:pt x="4368164" y="0"/>
                    </a:moveTo>
                    <a:lnTo>
                      <a:pt x="4482464" y="85724"/>
                    </a:lnTo>
                    <a:lnTo>
                      <a:pt x="4806316" y="47624"/>
                    </a:lnTo>
                    <a:lnTo>
                      <a:pt x="5053964" y="95252"/>
                    </a:lnTo>
                    <a:lnTo>
                      <a:pt x="4872990" y="161924"/>
                    </a:lnTo>
                    <a:lnTo>
                      <a:pt x="4845108" y="186092"/>
                    </a:lnTo>
                    <a:lnTo>
                      <a:pt x="4846320" y="173356"/>
                    </a:lnTo>
                    <a:lnTo>
                      <a:pt x="4732020" y="173356"/>
                    </a:lnTo>
                    <a:lnTo>
                      <a:pt x="4648200" y="234316"/>
                    </a:lnTo>
                    <a:lnTo>
                      <a:pt x="4754880" y="462916"/>
                    </a:lnTo>
                    <a:lnTo>
                      <a:pt x="4968240" y="622936"/>
                    </a:lnTo>
                    <a:lnTo>
                      <a:pt x="5036820" y="729616"/>
                    </a:lnTo>
                    <a:lnTo>
                      <a:pt x="5021580" y="790576"/>
                    </a:lnTo>
                    <a:lnTo>
                      <a:pt x="5036820" y="828676"/>
                    </a:lnTo>
                    <a:lnTo>
                      <a:pt x="4975860" y="904876"/>
                    </a:lnTo>
                    <a:lnTo>
                      <a:pt x="4975860" y="1224916"/>
                    </a:lnTo>
                    <a:lnTo>
                      <a:pt x="4747260" y="1308736"/>
                    </a:lnTo>
                    <a:lnTo>
                      <a:pt x="4572000" y="1384936"/>
                    </a:lnTo>
                    <a:lnTo>
                      <a:pt x="4533900" y="1445896"/>
                    </a:lnTo>
                    <a:lnTo>
                      <a:pt x="4587240" y="1453516"/>
                    </a:lnTo>
                    <a:lnTo>
                      <a:pt x="4625340" y="1598296"/>
                    </a:lnTo>
                    <a:lnTo>
                      <a:pt x="4503420" y="1689736"/>
                    </a:lnTo>
                    <a:lnTo>
                      <a:pt x="4456930" y="1915540"/>
                    </a:lnTo>
                    <a:lnTo>
                      <a:pt x="4368164" y="1885952"/>
                    </a:lnTo>
                    <a:lnTo>
                      <a:pt x="4206240" y="1981200"/>
                    </a:lnTo>
                    <a:lnTo>
                      <a:pt x="4044316" y="1866900"/>
                    </a:lnTo>
                    <a:lnTo>
                      <a:pt x="3930016" y="1933576"/>
                    </a:lnTo>
                    <a:lnTo>
                      <a:pt x="3787140" y="1914524"/>
                    </a:lnTo>
                    <a:lnTo>
                      <a:pt x="3729990" y="1838324"/>
                    </a:lnTo>
                    <a:lnTo>
                      <a:pt x="3653790" y="1866900"/>
                    </a:lnTo>
                    <a:lnTo>
                      <a:pt x="3520440" y="1981200"/>
                    </a:lnTo>
                    <a:lnTo>
                      <a:pt x="3501390" y="2076452"/>
                    </a:lnTo>
                    <a:lnTo>
                      <a:pt x="3368040" y="2247900"/>
                    </a:lnTo>
                    <a:lnTo>
                      <a:pt x="3310890" y="2343152"/>
                    </a:lnTo>
                    <a:lnTo>
                      <a:pt x="3206116" y="2409824"/>
                    </a:lnTo>
                    <a:lnTo>
                      <a:pt x="3082290" y="2409824"/>
                    </a:lnTo>
                    <a:lnTo>
                      <a:pt x="2929890" y="2619376"/>
                    </a:lnTo>
                    <a:lnTo>
                      <a:pt x="3177540" y="2705100"/>
                    </a:lnTo>
                    <a:lnTo>
                      <a:pt x="3187064" y="2809876"/>
                    </a:lnTo>
                    <a:lnTo>
                      <a:pt x="3072764" y="2809876"/>
                    </a:lnTo>
                    <a:lnTo>
                      <a:pt x="3025140" y="2886076"/>
                    </a:lnTo>
                    <a:lnTo>
                      <a:pt x="2872740" y="2838452"/>
                    </a:lnTo>
                    <a:lnTo>
                      <a:pt x="2644140" y="2981324"/>
                    </a:lnTo>
                    <a:lnTo>
                      <a:pt x="2406016" y="2971800"/>
                    </a:lnTo>
                    <a:lnTo>
                      <a:pt x="2291716" y="2924176"/>
                    </a:lnTo>
                    <a:lnTo>
                      <a:pt x="2272664" y="3000376"/>
                    </a:lnTo>
                    <a:lnTo>
                      <a:pt x="2186940" y="3076576"/>
                    </a:lnTo>
                    <a:lnTo>
                      <a:pt x="2120264" y="2981324"/>
                    </a:lnTo>
                    <a:lnTo>
                      <a:pt x="1977390" y="3019424"/>
                    </a:lnTo>
                    <a:lnTo>
                      <a:pt x="1920240" y="2990852"/>
                    </a:lnTo>
                    <a:lnTo>
                      <a:pt x="1872616" y="3076576"/>
                    </a:lnTo>
                    <a:lnTo>
                      <a:pt x="1786890" y="2952752"/>
                    </a:lnTo>
                    <a:lnTo>
                      <a:pt x="1710690" y="2952752"/>
                    </a:lnTo>
                    <a:lnTo>
                      <a:pt x="1710690" y="3067052"/>
                    </a:lnTo>
                    <a:lnTo>
                      <a:pt x="1663064" y="3171824"/>
                    </a:lnTo>
                    <a:lnTo>
                      <a:pt x="1463040" y="3276600"/>
                    </a:lnTo>
                    <a:lnTo>
                      <a:pt x="1405890" y="3352800"/>
                    </a:lnTo>
                    <a:lnTo>
                      <a:pt x="1472564" y="3390900"/>
                    </a:lnTo>
                    <a:lnTo>
                      <a:pt x="1348740" y="3648076"/>
                    </a:lnTo>
                    <a:lnTo>
                      <a:pt x="1405890" y="3724276"/>
                    </a:lnTo>
                    <a:lnTo>
                      <a:pt x="1348740" y="3867152"/>
                    </a:lnTo>
                    <a:lnTo>
                      <a:pt x="1205864" y="3990976"/>
                    </a:lnTo>
                    <a:lnTo>
                      <a:pt x="1158240" y="4000500"/>
                    </a:lnTo>
                    <a:lnTo>
                      <a:pt x="1101090" y="4086224"/>
                    </a:lnTo>
                    <a:lnTo>
                      <a:pt x="1167764" y="4114800"/>
                    </a:lnTo>
                    <a:lnTo>
                      <a:pt x="1197658" y="4211956"/>
                    </a:lnTo>
                    <a:lnTo>
                      <a:pt x="1089660" y="4211956"/>
                    </a:lnTo>
                    <a:lnTo>
                      <a:pt x="1059180" y="4272916"/>
                    </a:lnTo>
                    <a:lnTo>
                      <a:pt x="990600" y="4356736"/>
                    </a:lnTo>
                    <a:lnTo>
                      <a:pt x="960120" y="4417696"/>
                    </a:lnTo>
                    <a:lnTo>
                      <a:pt x="1051560" y="4539616"/>
                    </a:lnTo>
                    <a:lnTo>
                      <a:pt x="1028700" y="4570096"/>
                    </a:lnTo>
                    <a:lnTo>
                      <a:pt x="975360" y="4608196"/>
                    </a:lnTo>
                    <a:lnTo>
                      <a:pt x="868680" y="4775836"/>
                    </a:lnTo>
                    <a:lnTo>
                      <a:pt x="746760" y="4707256"/>
                    </a:lnTo>
                    <a:lnTo>
                      <a:pt x="640080" y="4730116"/>
                    </a:lnTo>
                    <a:lnTo>
                      <a:pt x="647700" y="4806316"/>
                    </a:lnTo>
                    <a:lnTo>
                      <a:pt x="426720" y="4806316"/>
                    </a:lnTo>
                    <a:lnTo>
                      <a:pt x="320040" y="4707256"/>
                    </a:lnTo>
                    <a:lnTo>
                      <a:pt x="304800" y="4638676"/>
                    </a:lnTo>
                    <a:lnTo>
                      <a:pt x="274320" y="4585336"/>
                    </a:lnTo>
                    <a:lnTo>
                      <a:pt x="281940" y="4547236"/>
                    </a:lnTo>
                    <a:lnTo>
                      <a:pt x="365760" y="4371976"/>
                    </a:lnTo>
                    <a:lnTo>
                      <a:pt x="365760" y="4326256"/>
                    </a:lnTo>
                    <a:lnTo>
                      <a:pt x="220980" y="4326256"/>
                    </a:lnTo>
                    <a:lnTo>
                      <a:pt x="190500" y="4356736"/>
                    </a:lnTo>
                    <a:lnTo>
                      <a:pt x="129540" y="4356736"/>
                    </a:lnTo>
                    <a:lnTo>
                      <a:pt x="68580" y="4288156"/>
                    </a:lnTo>
                    <a:lnTo>
                      <a:pt x="30480" y="4135756"/>
                    </a:lnTo>
                    <a:lnTo>
                      <a:pt x="0" y="4044316"/>
                    </a:lnTo>
                    <a:lnTo>
                      <a:pt x="91440" y="3930016"/>
                    </a:lnTo>
                    <a:lnTo>
                      <a:pt x="83820" y="3853816"/>
                    </a:lnTo>
                    <a:lnTo>
                      <a:pt x="152400" y="3823336"/>
                    </a:lnTo>
                    <a:lnTo>
                      <a:pt x="129540" y="3686176"/>
                    </a:lnTo>
                    <a:lnTo>
                      <a:pt x="68580" y="3648076"/>
                    </a:lnTo>
                    <a:lnTo>
                      <a:pt x="15474" y="3428062"/>
                    </a:lnTo>
                    <a:lnTo>
                      <a:pt x="24764" y="3390900"/>
                    </a:lnTo>
                    <a:lnTo>
                      <a:pt x="272416" y="3448052"/>
                    </a:lnTo>
                    <a:lnTo>
                      <a:pt x="453390" y="3352800"/>
                    </a:lnTo>
                    <a:lnTo>
                      <a:pt x="586740" y="3267076"/>
                    </a:lnTo>
                    <a:lnTo>
                      <a:pt x="624840" y="3152776"/>
                    </a:lnTo>
                    <a:lnTo>
                      <a:pt x="701040" y="3143252"/>
                    </a:lnTo>
                    <a:lnTo>
                      <a:pt x="777240" y="3019424"/>
                    </a:lnTo>
                    <a:lnTo>
                      <a:pt x="843916" y="2952752"/>
                    </a:lnTo>
                    <a:lnTo>
                      <a:pt x="958216" y="2867024"/>
                    </a:lnTo>
                    <a:lnTo>
                      <a:pt x="996316" y="2771776"/>
                    </a:lnTo>
                    <a:lnTo>
                      <a:pt x="1062990" y="2733676"/>
                    </a:lnTo>
                    <a:lnTo>
                      <a:pt x="1167764" y="2619376"/>
                    </a:lnTo>
                    <a:lnTo>
                      <a:pt x="1263016" y="2533652"/>
                    </a:lnTo>
                    <a:lnTo>
                      <a:pt x="1434464" y="2352676"/>
                    </a:lnTo>
                    <a:lnTo>
                      <a:pt x="1758316" y="2076452"/>
                    </a:lnTo>
                    <a:lnTo>
                      <a:pt x="1948816" y="2047876"/>
                    </a:lnTo>
                    <a:lnTo>
                      <a:pt x="2025016" y="1885952"/>
                    </a:lnTo>
                    <a:lnTo>
                      <a:pt x="2196464" y="1685924"/>
                    </a:lnTo>
                    <a:lnTo>
                      <a:pt x="2244090" y="1552576"/>
                    </a:lnTo>
                    <a:lnTo>
                      <a:pt x="2491740" y="1362076"/>
                    </a:lnTo>
                    <a:lnTo>
                      <a:pt x="2787016" y="1209676"/>
                    </a:lnTo>
                    <a:lnTo>
                      <a:pt x="2948940" y="1152524"/>
                    </a:lnTo>
                    <a:lnTo>
                      <a:pt x="3025140" y="1009652"/>
                    </a:lnTo>
                    <a:lnTo>
                      <a:pt x="3053716" y="771524"/>
                    </a:lnTo>
                    <a:lnTo>
                      <a:pt x="2910840" y="619124"/>
                    </a:lnTo>
                    <a:lnTo>
                      <a:pt x="3063240" y="561976"/>
                    </a:lnTo>
                    <a:lnTo>
                      <a:pt x="3206116" y="590552"/>
                    </a:lnTo>
                    <a:lnTo>
                      <a:pt x="3310890" y="561976"/>
                    </a:lnTo>
                    <a:lnTo>
                      <a:pt x="3244216" y="457200"/>
                    </a:lnTo>
                    <a:lnTo>
                      <a:pt x="3387090" y="438152"/>
                    </a:lnTo>
                    <a:lnTo>
                      <a:pt x="3491864" y="323852"/>
                    </a:lnTo>
                    <a:lnTo>
                      <a:pt x="3977640" y="314324"/>
                    </a:lnTo>
                    <a:lnTo>
                      <a:pt x="3949064" y="200024"/>
                    </a:lnTo>
                    <a:lnTo>
                      <a:pt x="4120516" y="190500"/>
                    </a:lnTo>
                    <a:lnTo>
                      <a:pt x="4177664" y="161924"/>
                    </a:lnTo>
                    <a:lnTo>
                      <a:pt x="4244340" y="47624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93" name="フリーフォーム: 図形 392">
                <a:extLst>
                  <a:ext uri="{FF2B5EF4-FFF2-40B4-BE49-F238E27FC236}">
                    <a16:creationId xmlns:a16="http://schemas.microsoft.com/office/drawing/2014/main" id="{69F2E9E9-BE89-9EF7-FA4A-89D9A4134C0A}"/>
                  </a:ext>
                </a:extLst>
              </p:cNvPr>
              <p:cNvSpPr/>
              <p:nvPr/>
            </p:nvSpPr>
            <p:spPr>
              <a:xfrm>
                <a:off x="1820951" y="1326527"/>
                <a:ext cx="731885" cy="696322"/>
              </a:xfrm>
              <a:custGeom>
                <a:avLst/>
                <a:gdLst>
                  <a:gd name="connsiteX0" fmla="*/ 2237124 w 3568084"/>
                  <a:gd name="connsiteY0" fmla="*/ 0 h 3394710"/>
                  <a:gd name="connsiteX1" fmla="*/ 2267604 w 3568084"/>
                  <a:gd name="connsiteY1" fmla="*/ 45720 h 3394710"/>
                  <a:gd name="connsiteX2" fmla="*/ 2221884 w 3568084"/>
                  <a:gd name="connsiteY2" fmla="*/ 144780 h 3394710"/>
                  <a:gd name="connsiteX3" fmla="*/ 2328564 w 3568084"/>
                  <a:gd name="connsiteY3" fmla="*/ 182880 h 3394710"/>
                  <a:gd name="connsiteX4" fmla="*/ 2412384 w 3568084"/>
                  <a:gd name="connsiteY4" fmla="*/ 182880 h 3394710"/>
                  <a:gd name="connsiteX5" fmla="*/ 2503824 w 3568084"/>
                  <a:gd name="connsiteY5" fmla="*/ 167640 h 3394710"/>
                  <a:gd name="connsiteX6" fmla="*/ 2610504 w 3568084"/>
                  <a:gd name="connsiteY6" fmla="*/ 251460 h 3394710"/>
                  <a:gd name="connsiteX7" fmla="*/ 2656224 w 3568084"/>
                  <a:gd name="connsiteY7" fmla="*/ 274320 h 3394710"/>
                  <a:gd name="connsiteX8" fmla="*/ 2656224 w 3568084"/>
                  <a:gd name="connsiteY8" fmla="*/ 335280 h 3394710"/>
                  <a:gd name="connsiteX9" fmla="*/ 2648604 w 3568084"/>
                  <a:gd name="connsiteY9" fmla="*/ 419100 h 3394710"/>
                  <a:gd name="connsiteX10" fmla="*/ 2732424 w 3568084"/>
                  <a:gd name="connsiteY10" fmla="*/ 434340 h 3394710"/>
                  <a:gd name="connsiteX11" fmla="*/ 2694324 w 3568084"/>
                  <a:gd name="connsiteY11" fmla="*/ 541020 h 3394710"/>
                  <a:gd name="connsiteX12" fmla="*/ 2747664 w 3568084"/>
                  <a:gd name="connsiteY12" fmla="*/ 678180 h 3394710"/>
                  <a:gd name="connsiteX13" fmla="*/ 2823864 w 3568084"/>
                  <a:gd name="connsiteY13" fmla="*/ 601980 h 3394710"/>
                  <a:gd name="connsiteX14" fmla="*/ 2945784 w 3568084"/>
                  <a:gd name="connsiteY14" fmla="*/ 579120 h 3394710"/>
                  <a:gd name="connsiteX15" fmla="*/ 3014364 w 3568084"/>
                  <a:gd name="connsiteY15" fmla="*/ 533400 h 3394710"/>
                  <a:gd name="connsiteX16" fmla="*/ 3052464 w 3568084"/>
                  <a:gd name="connsiteY16" fmla="*/ 579120 h 3394710"/>
                  <a:gd name="connsiteX17" fmla="*/ 3189624 w 3568084"/>
                  <a:gd name="connsiteY17" fmla="*/ 556260 h 3394710"/>
                  <a:gd name="connsiteX18" fmla="*/ 3220104 w 3568084"/>
                  <a:gd name="connsiteY18" fmla="*/ 480060 h 3394710"/>
                  <a:gd name="connsiteX19" fmla="*/ 3349644 w 3568084"/>
                  <a:gd name="connsiteY19" fmla="*/ 434340 h 3394710"/>
                  <a:gd name="connsiteX20" fmla="*/ 3425844 w 3568084"/>
                  <a:gd name="connsiteY20" fmla="*/ 381000 h 3394710"/>
                  <a:gd name="connsiteX21" fmla="*/ 3473060 w 3568084"/>
                  <a:gd name="connsiteY21" fmla="*/ 422970 h 3394710"/>
                  <a:gd name="connsiteX22" fmla="*/ 3568084 w 3568084"/>
                  <a:gd name="connsiteY22" fmla="*/ 448310 h 3394710"/>
                  <a:gd name="connsiteX23" fmla="*/ 3472834 w 3568084"/>
                  <a:gd name="connsiteY23" fmla="*/ 422910 h 3394710"/>
                  <a:gd name="connsiteX24" fmla="*/ 3377584 w 3568084"/>
                  <a:gd name="connsiteY24" fmla="*/ 505460 h 3394710"/>
                  <a:gd name="connsiteX25" fmla="*/ 3402984 w 3568084"/>
                  <a:gd name="connsiteY25" fmla="*/ 588010 h 3394710"/>
                  <a:gd name="connsiteX26" fmla="*/ 3472834 w 3568084"/>
                  <a:gd name="connsiteY26" fmla="*/ 638810 h 3394710"/>
                  <a:gd name="connsiteX27" fmla="*/ 3466484 w 3568084"/>
                  <a:gd name="connsiteY27" fmla="*/ 676910 h 3394710"/>
                  <a:gd name="connsiteX28" fmla="*/ 3479184 w 3568084"/>
                  <a:gd name="connsiteY28" fmla="*/ 708660 h 3394710"/>
                  <a:gd name="connsiteX29" fmla="*/ 3479184 w 3568084"/>
                  <a:gd name="connsiteY29" fmla="*/ 753110 h 3394710"/>
                  <a:gd name="connsiteX30" fmla="*/ 3409334 w 3568084"/>
                  <a:gd name="connsiteY30" fmla="*/ 721360 h 3394710"/>
                  <a:gd name="connsiteX31" fmla="*/ 3339484 w 3568084"/>
                  <a:gd name="connsiteY31" fmla="*/ 772160 h 3394710"/>
                  <a:gd name="connsiteX32" fmla="*/ 3339484 w 3568084"/>
                  <a:gd name="connsiteY32" fmla="*/ 829310 h 3394710"/>
                  <a:gd name="connsiteX33" fmla="*/ 3301384 w 3568084"/>
                  <a:gd name="connsiteY33" fmla="*/ 949960 h 3394710"/>
                  <a:gd name="connsiteX34" fmla="*/ 3244234 w 3568084"/>
                  <a:gd name="connsiteY34" fmla="*/ 969010 h 3394710"/>
                  <a:gd name="connsiteX35" fmla="*/ 3206134 w 3568084"/>
                  <a:gd name="connsiteY35" fmla="*/ 1045210 h 3394710"/>
                  <a:gd name="connsiteX36" fmla="*/ 3180734 w 3568084"/>
                  <a:gd name="connsiteY36" fmla="*/ 1146810 h 3394710"/>
                  <a:gd name="connsiteX37" fmla="*/ 3079134 w 3568084"/>
                  <a:gd name="connsiteY37" fmla="*/ 1191260 h 3394710"/>
                  <a:gd name="connsiteX38" fmla="*/ 3047384 w 3568084"/>
                  <a:gd name="connsiteY38" fmla="*/ 1254760 h 3394710"/>
                  <a:gd name="connsiteX39" fmla="*/ 3041034 w 3568084"/>
                  <a:gd name="connsiteY39" fmla="*/ 1299210 h 3394710"/>
                  <a:gd name="connsiteX40" fmla="*/ 3104534 w 3568084"/>
                  <a:gd name="connsiteY40" fmla="*/ 1324610 h 3394710"/>
                  <a:gd name="connsiteX41" fmla="*/ 3053734 w 3568084"/>
                  <a:gd name="connsiteY41" fmla="*/ 1375410 h 3394710"/>
                  <a:gd name="connsiteX42" fmla="*/ 3053734 w 3568084"/>
                  <a:gd name="connsiteY42" fmla="*/ 1464310 h 3394710"/>
                  <a:gd name="connsiteX43" fmla="*/ 3002934 w 3568084"/>
                  <a:gd name="connsiteY43" fmla="*/ 1546860 h 3394710"/>
                  <a:gd name="connsiteX44" fmla="*/ 3066434 w 3568084"/>
                  <a:gd name="connsiteY44" fmla="*/ 1559560 h 3394710"/>
                  <a:gd name="connsiteX45" fmla="*/ 3142634 w 3568084"/>
                  <a:gd name="connsiteY45" fmla="*/ 1667510 h 3394710"/>
                  <a:gd name="connsiteX46" fmla="*/ 3060084 w 3568084"/>
                  <a:gd name="connsiteY46" fmla="*/ 1692910 h 3394710"/>
                  <a:gd name="connsiteX47" fmla="*/ 3015634 w 3568084"/>
                  <a:gd name="connsiteY47" fmla="*/ 1781810 h 3394710"/>
                  <a:gd name="connsiteX48" fmla="*/ 3009284 w 3568084"/>
                  <a:gd name="connsiteY48" fmla="*/ 1864360 h 3394710"/>
                  <a:gd name="connsiteX49" fmla="*/ 3041034 w 3568084"/>
                  <a:gd name="connsiteY49" fmla="*/ 1896110 h 3394710"/>
                  <a:gd name="connsiteX50" fmla="*/ 3047384 w 3568084"/>
                  <a:gd name="connsiteY50" fmla="*/ 1953260 h 3394710"/>
                  <a:gd name="connsiteX51" fmla="*/ 3098184 w 3568084"/>
                  <a:gd name="connsiteY51" fmla="*/ 1953260 h 3394710"/>
                  <a:gd name="connsiteX52" fmla="*/ 3187084 w 3568084"/>
                  <a:gd name="connsiteY52" fmla="*/ 2042160 h 3394710"/>
                  <a:gd name="connsiteX53" fmla="*/ 3187084 w 3568084"/>
                  <a:gd name="connsiteY53" fmla="*/ 2137410 h 3394710"/>
                  <a:gd name="connsiteX54" fmla="*/ 3244234 w 3568084"/>
                  <a:gd name="connsiteY54" fmla="*/ 2175510 h 3394710"/>
                  <a:gd name="connsiteX55" fmla="*/ 3199784 w 3568084"/>
                  <a:gd name="connsiteY55" fmla="*/ 2226310 h 3394710"/>
                  <a:gd name="connsiteX56" fmla="*/ 3206134 w 3568084"/>
                  <a:gd name="connsiteY56" fmla="*/ 2296160 h 3394710"/>
                  <a:gd name="connsiteX57" fmla="*/ 3123584 w 3568084"/>
                  <a:gd name="connsiteY57" fmla="*/ 2296160 h 3394710"/>
                  <a:gd name="connsiteX58" fmla="*/ 3066434 w 3568084"/>
                  <a:gd name="connsiteY58" fmla="*/ 2353310 h 3394710"/>
                  <a:gd name="connsiteX59" fmla="*/ 2971184 w 3568084"/>
                  <a:gd name="connsiteY59" fmla="*/ 2359660 h 3394710"/>
                  <a:gd name="connsiteX60" fmla="*/ 2964834 w 3568084"/>
                  <a:gd name="connsiteY60" fmla="*/ 2429510 h 3394710"/>
                  <a:gd name="connsiteX61" fmla="*/ 2780684 w 3568084"/>
                  <a:gd name="connsiteY61" fmla="*/ 2607310 h 3394710"/>
                  <a:gd name="connsiteX62" fmla="*/ 2767984 w 3568084"/>
                  <a:gd name="connsiteY62" fmla="*/ 2747010 h 3394710"/>
                  <a:gd name="connsiteX63" fmla="*/ 2685434 w 3568084"/>
                  <a:gd name="connsiteY63" fmla="*/ 2759710 h 3394710"/>
                  <a:gd name="connsiteX64" fmla="*/ 2615584 w 3568084"/>
                  <a:gd name="connsiteY64" fmla="*/ 2823210 h 3394710"/>
                  <a:gd name="connsiteX65" fmla="*/ 2513984 w 3568084"/>
                  <a:gd name="connsiteY65" fmla="*/ 2848610 h 3394710"/>
                  <a:gd name="connsiteX66" fmla="*/ 2367934 w 3568084"/>
                  <a:gd name="connsiteY66" fmla="*/ 2785110 h 3394710"/>
                  <a:gd name="connsiteX67" fmla="*/ 2355234 w 3568084"/>
                  <a:gd name="connsiteY67" fmla="*/ 2905760 h 3394710"/>
                  <a:gd name="connsiteX68" fmla="*/ 2259984 w 3568084"/>
                  <a:gd name="connsiteY68" fmla="*/ 2975610 h 3394710"/>
                  <a:gd name="connsiteX69" fmla="*/ 2215534 w 3568084"/>
                  <a:gd name="connsiteY69" fmla="*/ 3026410 h 3394710"/>
                  <a:gd name="connsiteX70" fmla="*/ 2253634 w 3568084"/>
                  <a:gd name="connsiteY70" fmla="*/ 3108960 h 3394710"/>
                  <a:gd name="connsiteX71" fmla="*/ 2158384 w 3568084"/>
                  <a:gd name="connsiteY71" fmla="*/ 3064510 h 3394710"/>
                  <a:gd name="connsiteX72" fmla="*/ 2101234 w 3568084"/>
                  <a:gd name="connsiteY72" fmla="*/ 3096260 h 3394710"/>
                  <a:gd name="connsiteX73" fmla="*/ 2107584 w 3568084"/>
                  <a:gd name="connsiteY73" fmla="*/ 3166110 h 3394710"/>
                  <a:gd name="connsiteX74" fmla="*/ 2056784 w 3568084"/>
                  <a:gd name="connsiteY74" fmla="*/ 3229610 h 3394710"/>
                  <a:gd name="connsiteX75" fmla="*/ 2037734 w 3568084"/>
                  <a:gd name="connsiteY75" fmla="*/ 3274060 h 3394710"/>
                  <a:gd name="connsiteX76" fmla="*/ 2063134 w 3568084"/>
                  <a:gd name="connsiteY76" fmla="*/ 3337560 h 3394710"/>
                  <a:gd name="connsiteX77" fmla="*/ 1929784 w 3568084"/>
                  <a:gd name="connsiteY77" fmla="*/ 3356610 h 3394710"/>
                  <a:gd name="connsiteX78" fmla="*/ 1853584 w 3568084"/>
                  <a:gd name="connsiteY78" fmla="*/ 3337560 h 3394710"/>
                  <a:gd name="connsiteX79" fmla="*/ 1796434 w 3568084"/>
                  <a:gd name="connsiteY79" fmla="*/ 3286760 h 3394710"/>
                  <a:gd name="connsiteX80" fmla="*/ 1701184 w 3568084"/>
                  <a:gd name="connsiteY80" fmla="*/ 3280410 h 3394710"/>
                  <a:gd name="connsiteX81" fmla="*/ 1675784 w 3568084"/>
                  <a:gd name="connsiteY81" fmla="*/ 3337560 h 3394710"/>
                  <a:gd name="connsiteX82" fmla="*/ 1663084 w 3568084"/>
                  <a:gd name="connsiteY82" fmla="*/ 3394710 h 3394710"/>
                  <a:gd name="connsiteX83" fmla="*/ 1580534 w 3568084"/>
                  <a:gd name="connsiteY83" fmla="*/ 3394710 h 3394710"/>
                  <a:gd name="connsiteX84" fmla="*/ 1523384 w 3568084"/>
                  <a:gd name="connsiteY84" fmla="*/ 3312160 h 3394710"/>
                  <a:gd name="connsiteX85" fmla="*/ 1485284 w 3568084"/>
                  <a:gd name="connsiteY85" fmla="*/ 3223260 h 3394710"/>
                  <a:gd name="connsiteX86" fmla="*/ 1447184 w 3568084"/>
                  <a:gd name="connsiteY86" fmla="*/ 3210560 h 3394710"/>
                  <a:gd name="connsiteX87" fmla="*/ 1402734 w 3568084"/>
                  <a:gd name="connsiteY87" fmla="*/ 3191510 h 3394710"/>
                  <a:gd name="connsiteX88" fmla="*/ 1320184 w 3568084"/>
                  <a:gd name="connsiteY88" fmla="*/ 3134360 h 3394710"/>
                  <a:gd name="connsiteX89" fmla="*/ 1275734 w 3568084"/>
                  <a:gd name="connsiteY89" fmla="*/ 3153410 h 3394710"/>
                  <a:gd name="connsiteX90" fmla="*/ 1243984 w 3568084"/>
                  <a:gd name="connsiteY90" fmla="*/ 3204210 h 3394710"/>
                  <a:gd name="connsiteX91" fmla="*/ 1174134 w 3568084"/>
                  <a:gd name="connsiteY91" fmla="*/ 3153410 h 3394710"/>
                  <a:gd name="connsiteX92" fmla="*/ 1047134 w 3568084"/>
                  <a:gd name="connsiteY92" fmla="*/ 3172460 h 3394710"/>
                  <a:gd name="connsiteX93" fmla="*/ 1021734 w 3568084"/>
                  <a:gd name="connsiteY93" fmla="*/ 3216910 h 3394710"/>
                  <a:gd name="connsiteX94" fmla="*/ 989984 w 3568084"/>
                  <a:gd name="connsiteY94" fmla="*/ 3280410 h 3394710"/>
                  <a:gd name="connsiteX95" fmla="*/ 856634 w 3568084"/>
                  <a:gd name="connsiteY95" fmla="*/ 3286760 h 3394710"/>
                  <a:gd name="connsiteX96" fmla="*/ 761384 w 3568084"/>
                  <a:gd name="connsiteY96" fmla="*/ 3293110 h 3394710"/>
                  <a:gd name="connsiteX97" fmla="*/ 742334 w 3568084"/>
                  <a:gd name="connsiteY97" fmla="*/ 3343910 h 3394710"/>
                  <a:gd name="connsiteX98" fmla="*/ 647084 w 3568084"/>
                  <a:gd name="connsiteY98" fmla="*/ 3382010 h 3394710"/>
                  <a:gd name="connsiteX99" fmla="*/ 577234 w 3568084"/>
                  <a:gd name="connsiteY99" fmla="*/ 3343910 h 3394710"/>
                  <a:gd name="connsiteX100" fmla="*/ 520084 w 3568084"/>
                  <a:gd name="connsiteY100" fmla="*/ 3255010 h 3394710"/>
                  <a:gd name="connsiteX101" fmla="*/ 570884 w 3568084"/>
                  <a:gd name="connsiteY101" fmla="*/ 3159760 h 3394710"/>
                  <a:gd name="connsiteX102" fmla="*/ 545484 w 3568084"/>
                  <a:gd name="connsiteY102" fmla="*/ 2981960 h 3394710"/>
                  <a:gd name="connsiteX103" fmla="*/ 462934 w 3568084"/>
                  <a:gd name="connsiteY103" fmla="*/ 2861310 h 3394710"/>
                  <a:gd name="connsiteX104" fmla="*/ 412134 w 3568084"/>
                  <a:gd name="connsiteY104" fmla="*/ 2835910 h 3394710"/>
                  <a:gd name="connsiteX105" fmla="*/ 361334 w 3568084"/>
                  <a:gd name="connsiteY105" fmla="*/ 2727960 h 3394710"/>
                  <a:gd name="connsiteX106" fmla="*/ 399434 w 3568084"/>
                  <a:gd name="connsiteY106" fmla="*/ 2537460 h 3394710"/>
                  <a:gd name="connsiteX107" fmla="*/ 354984 w 3568084"/>
                  <a:gd name="connsiteY107" fmla="*/ 2524760 h 3394710"/>
                  <a:gd name="connsiteX108" fmla="*/ 259734 w 3568084"/>
                  <a:gd name="connsiteY108" fmla="*/ 2346960 h 3394710"/>
                  <a:gd name="connsiteX109" fmla="*/ 329584 w 3568084"/>
                  <a:gd name="connsiteY109" fmla="*/ 2004060 h 3394710"/>
                  <a:gd name="connsiteX110" fmla="*/ 177184 w 3568084"/>
                  <a:gd name="connsiteY110" fmla="*/ 1934210 h 3394710"/>
                  <a:gd name="connsiteX111" fmla="*/ 69234 w 3568084"/>
                  <a:gd name="connsiteY111" fmla="*/ 1724660 h 3394710"/>
                  <a:gd name="connsiteX112" fmla="*/ 120034 w 3568084"/>
                  <a:gd name="connsiteY112" fmla="*/ 1565910 h 3394710"/>
                  <a:gd name="connsiteX113" fmla="*/ 81934 w 3568084"/>
                  <a:gd name="connsiteY113" fmla="*/ 1464310 h 3394710"/>
                  <a:gd name="connsiteX114" fmla="*/ 170834 w 3568084"/>
                  <a:gd name="connsiteY114" fmla="*/ 1337310 h 3394710"/>
                  <a:gd name="connsiteX115" fmla="*/ 151784 w 3568084"/>
                  <a:gd name="connsiteY115" fmla="*/ 1280160 h 3394710"/>
                  <a:gd name="connsiteX116" fmla="*/ 94634 w 3568084"/>
                  <a:gd name="connsiteY116" fmla="*/ 1229360 h 3394710"/>
                  <a:gd name="connsiteX117" fmla="*/ 12084 w 3568084"/>
                  <a:gd name="connsiteY117" fmla="*/ 1140460 h 3394710"/>
                  <a:gd name="connsiteX118" fmla="*/ 0 w 3568084"/>
                  <a:gd name="connsiteY118" fmla="*/ 1067954 h 3394710"/>
                  <a:gd name="connsiteX119" fmla="*/ 65424 w 3568084"/>
                  <a:gd name="connsiteY119" fmla="*/ 1028700 h 3394710"/>
                  <a:gd name="connsiteX120" fmla="*/ 50184 w 3568084"/>
                  <a:gd name="connsiteY120" fmla="*/ 944880 h 3394710"/>
                  <a:gd name="connsiteX121" fmla="*/ 95904 w 3568084"/>
                  <a:gd name="connsiteY121" fmla="*/ 929640 h 3394710"/>
                  <a:gd name="connsiteX122" fmla="*/ 141624 w 3568084"/>
                  <a:gd name="connsiteY122" fmla="*/ 960120 h 3394710"/>
                  <a:gd name="connsiteX123" fmla="*/ 194964 w 3568084"/>
                  <a:gd name="connsiteY123" fmla="*/ 922020 h 3394710"/>
                  <a:gd name="connsiteX124" fmla="*/ 324504 w 3568084"/>
                  <a:gd name="connsiteY124" fmla="*/ 929640 h 3394710"/>
                  <a:gd name="connsiteX125" fmla="*/ 415944 w 3568084"/>
                  <a:gd name="connsiteY125" fmla="*/ 861060 h 3394710"/>
                  <a:gd name="connsiteX126" fmla="*/ 393084 w 3568084"/>
                  <a:gd name="connsiteY126" fmla="*/ 624840 h 3394710"/>
                  <a:gd name="connsiteX127" fmla="*/ 530244 w 3568084"/>
                  <a:gd name="connsiteY127" fmla="*/ 670560 h 3394710"/>
                  <a:gd name="connsiteX128" fmla="*/ 789324 w 3568084"/>
                  <a:gd name="connsiteY128" fmla="*/ 601980 h 3394710"/>
                  <a:gd name="connsiteX129" fmla="*/ 728364 w 3568084"/>
                  <a:gd name="connsiteY129" fmla="*/ 480060 h 3394710"/>
                  <a:gd name="connsiteX130" fmla="*/ 758844 w 3568084"/>
                  <a:gd name="connsiteY130" fmla="*/ 419100 h 3394710"/>
                  <a:gd name="connsiteX131" fmla="*/ 873144 w 3568084"/>
                  <a:gd name="connsiteY131" fmla="*/ 396240 h 3394710"/>
                  <a:gd name="connsiteX132" fmla="*/ 896004 w 3568084"/>
                  <a:gd name="connsiteY132" fmla="*/ 312420 h 3394710"/>
                  <a:gd name="connsiteX133" fmla="*/ 926484 w 3568084"/>
                  <a:gd name="connsiteY133" fmla="*/ 167640 h 3394710"/>
                  <a:gd name="connsiteX134" fmla="*/ 987444 w 3568084"/>
                  <a:gd name="connsiteY134" fmla="*/ 45720 h 3394710"/>
                  <a:gd name="connsiteX135" fmla="*/ 1040784 w 3568084"/>
                  <a:gd name="connsiteY135" fmla="*/ 38100 h 3394710"/>
                  <a:gd name="connsiteX136" fmla="*/ 1254144 w 3568084"/>
                  <a:gd name="connsiteY136" fmla="*/ 106680 h 3394710"/>
                  <a:gd name="connsiteX137" fmla="*/ 1353204 w 3568084"/>
                  <a:gd name="connsiteY137" fmla="*/ 99060 h 3394710"/>
                  <a:gd name="connsiteX138" fmla="*/ 1604664 w 3568084"/>
                  <a:gd name="connsiteY138" fmla="*/ 198120 h 3394710"/>
                  <a:gd name="connsiteX139" fmla="*/ 1688484 w 3568084"/>
                  <a:gd name="connsiteY139" fmla="*/ 373380 h 3394710"/>
                  <a:gd name="connsiteX140" fmla="*/ 1764684 w 3568084"/>
                  <a:gd name="connsiteY140" fmla="*/ 365760 h 3394710"/>
                  <a:gd name="connsiteX141" fmla="*/ 1810404 w 3568084"/>
                  <a:gd name="connsiteY141" fmla="*/ 289560 h 3394710"/>
                  <a:gd name="connsiteX142" fmla="*/ 1810404 w 3568084"/>
                  <a:gd name="connsiteY142" fmla="*/ 228600 h 3394710"/>
                  <a:gd name="connsiteX143" fmla="*/ 1917084 w 3568084"/>
                  <a:gd name="connsiteY143" fmla="*/ 213360 h 3394710"/>
                  <a:gd name="connsiteX144" fmla="*/ 1924704 w 3568084"/>
                  <a:gd name="connsiteY144" fmla="*/ 160020 h 3394710"/>
                  <a:gd name="connsiteX145" fmla="*/ 2008524 w 3568084"/>
                  <a:gd name="connsiteY145" fmla="*/ 160020 h 3394710"/>
                  <a:gd name="connsiteX146" fmla="*/ 2016144 w 3568084"/>
                  <a:gd name="connsiteY146" fmla="*/ 83820 h 3394710"/>
                  <a:gd name="connsiteX147" fmla="*/ 2160924 w 3568084"/>
                  <a:gd name="connsiteY147" fmla="*/ 7620 h 3394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</a:cxnLst>
                <a:rect l="l" t="t" r="r" b="b"/>
                <a:pathLst>
                  <a:path w="3568084" h="3394710">
                    <a:moveTo>
                      <a:pt x="2237124" y="0"/>
                    </a:moveTo>
                    <a:lnTo>
                      <a:pt x="2267604" y="45720"/>
                    </a:lnTo>
                    <a:lnTo>
                      <a:pt x="2221884" y="144780"/>
                    </a:lnTo>
                    <a:lnTo>
                      <a:pt x="2328564" y="182880"/>
                    </a:lnTo>
                    <a:lnTo>
                      <a:pt x="2412384" y="182880"/>
                    </a:lnTo>
                    <a:lnTo>
                      <a:pt x="2503824" y="167640"/>
                    </a:lnTo>
                    <a:lnTo>
                      <a:pt x="2610504" y="251460"/>
                    </a:lnTo>
                    <a:lnTo>
                      <a:pt x="2656224" y="274320"/>
                    </a:lnTo>
                    <a:lnTo>
                      <a:pt x="2656224" y="335280"/>
                    </a:lnTo>
                    <a:lnTo>
                      <a:pt x="2648604" y="419100"/>
                    </a:lnTo>
                    <a:lnTo>
                      <a:pt x="2732424" y="434340"/>
                    </a:lnTo>
                    <a:lnTo>
                      <a:pt x="2694324" y="541020"/>
                    </a:lnTo>
                    <a:lnTo>
                      <a:pt x="2747664" y="678180"/>
                    </a:lnTo>
                    <a:lnTo>
                      <a:pt x="2823864" y="601980"/>
                    </a:lnTo>
                    <a:lnTo>
                      <a:pt x="2945784" y="579120"/>
                    </a:lnTo>
                    <a:lnTo>
                      <a:pt x="3014364" y="533400"/>
                    </a:lnTo>
                    <a:lnTo>
                      <a:pt x="3052464" y="579120"/>
                    </a:lnTo>
                    <a:lnTo>
                      <a:pt x="3189624" y="556260"/>
                    </a:lnTo>
                    <a:lnTo>
                      <a:pt x="3220104" y="480060"/>
                    </a:lnTo>
                    <a:lnTo>
                      <a:pt x="3349644" y="434340"/>
                    </a:lnTo>
                    <a:lnTo>
                      <a:pt x="3425844" y="381000"/>
                    </a:lnTo>
                    <a:lnTo>
                      <a:pt x="3473060" y="422970"/>
                    </a:lnTo>
                    <a:lnTo>
                      <a:pt x="3568084" y="448310"/>
                    </a:lnTo>
                    <a:lnTo>
                      <a:pt x="3472834" y="422910"/>
                    </a:lnTo>
                    <a:lnTo>
                      <a:pt x="3377584" y="505460"/>
                    </a:lnTo>
                    <a:lnTo>
                      <a:pt x="3402984" y="588010"/>
                    </a:lnTo>
                    <a:lnTo>
                      <a:pt x="3472834" y="638810"/>
                    </a:lnTo>
                    <a:lnTo>
                      <a:pt x="3466484" y="676910"/>
                    </a:lnTo>
                    <a:lnTo>
                      <a:pt x="3479184" y="708660"/>
                    </a:lnTo>
                    <a:lnTo>
                      <a:pt x="3479184" y="753110"/>
                    </a:lnTo>
                    <a:lnTo>
                      <a:pt x="3409334" y="721360"/>
                    </a:lnTo>
                    <a:lnTo>
                      <a:pt x="3339484" y="772160"/>
                    </a:lnTo>
                    <a:lnTo>
                      <a:pt x="3339484" y="829310"/>
                    </a:lnTo>
                    <a:lnTo>
                      <a:pt x="3301384" y="949960"/>
                    </a:lnTo>
                    <a:lnTo>
                      <a:pt x="3244234" y="969010"/>
                    </a:lnTo>
                    <a:lnTo>
                      <a:pt x="3206134" y="1045210"/>
                    </a:lnTo>
                    <a:lnTo>
                      <a:pt x="3180734" y="1146810"/>
                    </a:lnTo>
                    <a:lnTo>
                      <a:pt x="3079134" y="1191260"/>
                    </a:lnTo>
                    <a:lnTo>
                      <a:pt x="3047384" y="1254760"/>
                    </a:lnTo>
                    <a:lnTo>
                      <a:pt x="3041034" y="1299210"/>
                    </a:lnTo>
                    <a:lnTo>
                      <a:pt x="3104534" y="1324610"/>
                    </a:lnTo>
                    <a:lnTo>
                      <a:pt x="3053734" y="1375410"/>
                    </a:lnTo>
                    <a:lnTo>
                      <a:pt x="3053734" y="1464310"/>
                    </a:lnTo>
                    <a:lnTo>
                      <a:pt x="3002934" y="1546860"/>
                    </a:lnTo>
                    <a:lnTo>
                      <a:pt x="3066434" y="1559560"/>
                    </a:lnTo>
                    <a:lnTo>
                      <a:pt x="3142634" y="1667510"/>
                    </a:lnTo>
                    <a:lnTo>
                      <a:pt x="3060084" y="1692910"/>
                    </a:lnTo>
                    <a:lnTo>
                      <a:pt x="3015634" y="1781810"/>
                    </a:lnTo>
                    <a:lnTo>
                      <a:pt x="3009284" y="1864360"/>
                    </a:lnTo>
                    <a:lnTo>
                      <a:pt x="3041034" y="1896110"/>
                    </a:lnTo>
                    <a:lnTo>
                      <a:pt x="3047384" y="1953260"/>
                    </a:lnTo>
                    <a:lnTo>
                      <a:pt x="3098184" y="1953260"/>
                    </a:lnTo>
                    <a:lnTo>
                      <a:pt x="3187084" y="2042160"/>
                    </a:lnTo>
                    <a:lnTo>
                      <a:pt x="3187084" y="2137410"/>
                    </a:lnTo>
                    <a:lnTo>
                      <a:pt x="3244234" y="2175510"/>
                    </a:lnTo>
                    <a:lnTo>
                      <a:pt x="3199784" y="2226310"/>
                    </a:lnTo>
                    <a:lnTo>
                      <a:pt x="3206134" y="2296160"/>
                    </a:lnTo>
                    <a:lnTo>
                      <a:pt x="3123584" y="2296160"/>
                    </a:lnTo>
                    <a:lnTo>
                      <a:pt x="3066434" y="2353310"/>
                    </a:lnTo>
                    <a:lnTo>
                      <a:pt x="2971184" y="2359660"/>
                    </a:lnTo>
                    <a:lnTo>
                      <a:pt x="2964834" y="2429510"/>
                    </a:lnTo>
                    <a:lnTo>
                      <a:pt x="2780684" y="2607310"/>
                    </a:lnTo>
                    <a:lnTo>
                      <a:pt x="2767984" y="2747010"/>
                    </a:lnTo>
                    <a:lnTo>
                      <a:pt x="2685434" y="2759710"/>
                    </a:lnTo>
                    <a:lnTo>
                      <a:pt x="2615584" y="2823210"/>
                    </a:lnTo>
                    <a:lnTo>
                      <a:pt x="2513984" y="2848610"/>
                    </a:lnTo>
                    <a:lnTo>
                      <a:pt x="2367934" y="2785110"/>
                    </a:lnTo>
                    <a:lnTo>
                      <a:pt x="2355234" y="2905760"/>
                    </a:lnTo>
                    <a:lnTo>
                      <a:pt x="2259984" y="2975610"/>
                    </a:lnTo>
                    <a:lnTo>
                      <a:pt x="2215534" y="3026410"/>
                    </a:lnTo>
                    <a:lnTo>
                      <a:pt x="2253634" y="3108960"/>
                    </a:lnTo>
                    <a:lnTo>
                      <a:pt x="2158384" y="3064510"/>
                    </a:lnTo>
                    <a:lnTo>
                      <a:pt x="2101234" y="3096260"/>
                    </a:lnTo>
                    <a:lnTo>
                      <a:pt x="2107584" y="3166110"/>
                    </a:lnTo>
                    <a:lnTo>
                      <a:pt x="2056784" y="3229610"/>
                    </a:lnTo>
                    <a:lnTo>
                      <a:pt x="2037734" y="3274060"/>
                    </a:lnTo>
                    <a:lnTo>
                      <a:pt x="2063134" y="3337560"/>
                    </a:lnTo>
                    <a:lnTo>
                      <a:pt x="1929784" y="3356610"/>
                    </a:lnTo>
                    <a:lnTo>
                      <a:pt x="1853584" y="3337560"/>
                    </a:lnTo>
                    <a:lnTo>
                      <a:pt x="1796434" y="3286760"/>
                    </a:lnTo>
                    <a:lnTo>
                      <a:pt x="1701184" y="3280410"/>
                    </a:lnTo>
                    <a:lnTo>
                      <a:pt x="1675784" y="3337560"/>
                    </a:lnTo>
                    <a:lnTo>
                      <a:pt x="1663084" y="3394710"/>
                    </a:lnTo>
                    <a:lnTo>
                      <a:pt x="1580534" y="3394710"/>
                    </a:lnTo>
                    <a:lnTo>
                      <a:pt x="1523384" y="3312160"/>
                    </a:lnTo>
                    <a:lnTo>
                      <a:pt x="1485284" y="3223260"/>
                    </a:lnTo>
                    <a:lnTo>
                      <a:pt x="1447184" y="3210560"/>
                    </a:lnTo>
                    <a:lnTo>
                      <a:pt x="1402734" y="3191510"/>
                    </a:lnTo>
                    <a:lnTo>
                      <a:pt x="1320184" y="3134360"/>
                    </a:lnTo>
                    <a:lnTo>
                      <a:pt x="1275734" y="3153410"/>
                    </a:lnTo>
                    <a:lnTo>
                      <a:pt x="1243984" y="3204210"/>
                    </a:lnTo>
                    <a:lnTo>
                      <a:pt x="1174134" y="3153410"/>
                    </a:lnTo>
                    <a:lnTo>
                      <a:pt x="1047134" y="3172460"/>
                    </a:lnTo>
                    <a:lnTo>
                      <a:pt x="1021734" y="3216910"/>
                    </a:lnTo>
                    <a:lnTo>
                      <a:pt x="989984" y="3280410"/>
                    </a:lnTo>
                    <a:lnTo>
                      <a:pt x="856634" y="3286760"/>
                    </a:lnTo>
                    <a:lnTo>
                      <a:pt x="761384" y="3293110"/>
                    </a:lnTo>
                    <a:lnTo>
                      <a:pt x="742334" y="3343910"/>
                    </a:lnTo>
                    <a:lnTo>
                      <a:pt x="647084" y="3382010"/>
                    </a:lnTo>
                    <a:lnTo>
                      <a:pt x="577234" y="3343910"/>
                    </a:lnTo>
                    <a:lnTo>
                      <a:pt x="520084" y="3255010"/>
                    </a:lnTo>
                    <a:lnTo>
                      <a:pt x="570884" y="3159760"/>
                    </a:lnTo>
                    <a:lnTo>
                      <a:pt x="545484" y="2981960"/>
                    </a:lnTo>
                    <a:lnTo>
                      <a:pt x="462934" y="2861310"/>
                    </a:lnTo>
                    <a:lnTo>
                      <a:pt x="412134" y="2835910"/>
                    </a:lnTo>
                    <a:lnTo>
                      <a:pt x="361334" y="2727960"/>
                    </a:lnTo>
                    <a:lnTo>
                      <a:pt x="399434" y="2537460"/>
                    </a:lnTo>
                    <a:lnTo>
                      <a:pt x="354984" y="2524760"/>
                    </a:lnTo>
                    <a:lnTo>
                      <a:pt x="259734" y="2346960"/>
                    </a:lnTo>
                    <a:lnTo>
                      <a:pt x="329584" y="2004060"/>
                    </a:lnTo>
                    <a:lnTo>
                      <a:pt x="177184" y="1934210"/>
                    </a:lnTo>
                    <a:lnTo>
                      <a:pt x="69234" y="1724660"/>
                    </a:lnTo>
                    <a:lnTo>
                      <a:pt x="120034" y="1565910"/>
                    </a:lnTo>
                    <a:lnTo>
                      <a:pt x="81934" y="1464310"/>
                    </a:lnTo>
                    <a:lnTo>
                      <a:pt x="170834" y="1337310"/>
                    </a:lnTo>
                    <a:lnTo>
                      <a:pt x="151784" y="1280160"/>
                    </a:lnTo>
                    <a:lnTo>
                      <a:pt x="94634" y="1229360"/>
                    </a:lnTo>
                    <a:lnTo>
                      <a:pt x="12084" y="1140460"/>
                    </a:lnTo>
                    <a:lnTo>
                      <a:pt x="0" y="1067954"/>
                    </a:lnTo>
                    <a:lnTo>
                      <a:pt x="65424" y="1028700"/>
                    </a:lnTo>
                    <a:lnTo>
                      <a:pt x="50184" y="944880"/>
                    </a:lnTo>
                    <a:lnTo>
                      <a:pt x="95904" y="929640"/>
                    </a:lnTo>
                    <a:lnTo>
                      <a:pt x="141624" y="960120"/>
                    </a:lnTo>
                    <a:lnTo>
                      <a:pt x="194964" y="922020"/>
                    </a:lnTo>
                    <a:lnTo>
                      <a:pt x="324504" y="929640"/>
                    </a:lnTo>
                    <a:lnTo>
                      <a:pt x="415944" y="861060"/>
                    </a:lnTo>
                    <a:lnTo>
                      <a:pt x="393084" y="624840"/>
                    </a:lnTo>
                    <a:lnTo>
                      <a:pt x="530244" y="670560"/>
                    </a:lnTo>
                    <a:lnTo>
                      <a:pt x="789324" y="601980"/>
                    </a:lnTo>
                    <a:lnTo>
                      <a:pt x="728364" y="480060"/>
                    </a:lnTo>
                    <a:lnTo>
                      <a:pt x="758844" y="419100"/>
                    </a:lnTo>
                    <a:lnTo>
                      <a:pt x="873144" y="396240"/>
                    </a:lnTo>
                    <a:lnTo>
                      <a:pt x="896004" y="312420"/>
                    </a:lnTo>
                    <a:lnTo>
                      <a:pt x="926484" y="167640"/>
                    </a:lnTo>
                    <a:lnTo>
                      <a:pt x="987444" y="45720"/>
                    </a:lnTo>
                    <a:lnTo>
                      <a:pt x="1040784" y="38100"/>
                    </a:lnTo>
                    <a:lnTo>
                      <a:pt x="1254144" y="106680"/>
                    </a:lnTo>
                    <a:lnTo>
                      <a:pt x="1353204" y="99060"/>
                    </a:lnTo>
                    <a:lnTo>
                      <a:pt x="1604664" y="198120"/>
                    </a:lnTo>
                    <a:lnTo>
                      <a:pt x="1688484" y="373380"/>
                    </a:lnTo>
                    <a:lnTo>
                      <a:pt x="1764684" y="365760"/>
                    </a:lnTo>
                    <a:lnTo>
                      <a:pt x="1810404" y="289560"/>
                    </a:lnTo>
                    <a:lnTo>
                      <a:pt x="1810404" y="228600"/>
                    </a:lnTo>
                    <a:lnTo>
                      <a:pt x="1917084" y="213360"/>
                    </a:lnTo>
                    <a:lnTo>
                      <a:pt x="1924704" y="160020"/>
                    </a:lnTo>
                    <a:lnTo>
                      <a:pt x="2008524" y="160020"/>
                    </a:lnTo>
                    <a:lnTo>
                      <a:pt x="2016144" y="83820"/>
                    </a:lnTo>
                    <a:lnTo>
                      <a:pt x="2160924" y="7620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94" name="フリーフォーム: 図形 393">
                <a:extLst>
                  <a:ext uri="{FF2B5EF4-FFF2-40B4-BE49-F238E27FC236}">
                    <a16:creationId xmlns:a16="http://schemas.microsoft.com/office/drawing/2014/main" id="{C13702BA-248F-E325-2838-35A11F890034}"/>
                  </a:ext>
                </a:extLst>
              </p:cNvPr>
              <p:cNvSpPr/>
              <p:nvPr/>
            </p:nvSpPr>
            <p:spPr>
              <a:xfrm>
                <a:off x="1045832" y="1514870"/>
                <a:ext cx="895884" cy="693196"/>
              </a:xfrm>
              <a:custGeom>
                <a:avLst/>
                <a:gdLst>
                  <a:gd name="connsiteX0" fmla="*/ 2628900 w 4367616"/>
                  <a:gd name="connsiteY0" fmla="*/ 0 h 3379472"/>
                  <a:gd name="connsiteX1" fmla="*/ 2686050 w 4367616"/>
                  <a:gd name="connsiteY1" fmla="*/ 76200 h 3379472"/>
                  <a:gd name="connsiteX2" fmla="*/ 2828926 w 4367616"/>
                  <a:gd name="connsiteY2" fmla="*/ 95252 h 3379472"/>
                  <a:gd name="connsiteX3" fmla="*/ 2943226 w 4367616"/>
                  <a:gd name="connsiteY3" fmla="*/ 28576 h 3379472"/>
                  <a:gd name="connsiteX4" fmla="*/ 3105150 w 4367616"/>
                  <a:gd name="connsiteY4" fmla="*/ 142876 h 3379472"/>
                  <a:gd name="connsiteX5" fmla="*/ 3267074 w 4367616"/>
                  <a:gd name="connsiteY5" fmla="*/ 47628 h 3379472"/>
                  <a:gd name="connsiteX6" fmla="*/ 3355840 w 4367616"/>
                  <a:gd name="connsiteY6" fmla="*/ 77216 h 3379472"/>
                  <a:gd name="connsiteX7" fmla="*/ 3348990 w 4367616"/>
                  <a:gd name="connsiteY7" fmla="*/ 110492 h 3379472"/>
                  <a:gd name="connsiteX8" fmla="*/ 3615690 w 4367616"/>
                  <a:gd name="connsiteY8" fmla="*/ 118112 h 3379472"/>
                  <a:gd name="connsiteX9" fmla="*/ 3630930 w 4367616"/>
                  <a:gd name="connsiteY9" fmla="*/ 140972 h 3379472"/>
                  <a:gd name="connsiteX10" fmla="*/ 3691890 w 4367616"/>
                  <a:gd name="connsiteY10" fmla="*/ 118112 h 3379472"/>
                  <a:gd name="connsiteX11" fmla="*/ 3768090 w 4367616"/>
                  <a:gd name="connsiteY11" fmla="*/ 156212 h 3379472"/>
                  <a:gd name="connsiteX12" fmla="*/ 3778866 w 4367616"/>
                  <a:gd name="connsiteY12" fmla="*/ 149746 h 3379472"/>
                  <a:gd name="connsiteX13" fmla="*/ 3790950 w 4367616"/>
                  <a:gd name="connsiteY13" fmla="*/ 222252 h 3379472"/>
                  <a:gd name="connsiteX14" fmla="*/ 3873500 w 4367616"/>
                  <a:gd name="connsiteY14" fmla="*/ 311152 h 3379472"/>
                  <a:gd name="connsiteX15" fmla="*/ 3930650 w 4367616"/>
                  <a:gd name="connsiteY15" fmla="*/ 361952 h 3379472"/>
                  <a:gd name="connsiteX16" fmla="*/ 3949700 w 4367616"/>
                  <a:gd name="connsiteY16" fmla="*/ 419102 h 3379472"/>
                  <a:gd name="connsiteX17" fmla="*/ 3860800 w 4367616"/>
                  <a:gd name="connsiteY17" fmla="*/ 546102 h 3379472"/>
                  <a:gd name="connsiteX18" fmla="*/ 3898900 w 4367616"/>
                  <a:gd name="connsiteY18" fmla="*/ 647702 h 3379472"/>
                  <a:gd name="connsiteX19" fmla="*/ 3848100 w 4367616"/>
                  <a:gd name="connsiteY19" fmla="*/ 806452 h 3379472"/>
                  <a:gd name="connsiteX20" fmla="*/ 3956050 w 4367616"/>
                  <a:gd name="connsiteY20" fmla="*/ 1016002 h 3379472"/>
                  <a:gd name="connsiteX21" fmla="*/ 4108450 w 4367616"/>
                  <a:gd name="connsiteY21" fmla="*/ 1085852 h 3379472"/>
                  <a:gd name="connsiteX22" fmla="*/ 4038600 w 4367616"/>
                  <a:gd name="connsiteY22" fmla="*/ 1428752 h 3379472"/>
                  <a:gd name="connsiteX23" fmla="*/ 4133850 w 4367616"/>
                  <a:gd name="connsiteY23" fmla="*/ 1606552 h 3379472"/>
                  <a:gd name="connsiteX24" fmla="*/ 4178300 w 4367616"/>
                  <a:gd name="connsiteY24" fmla="*/ 1619252 h 3379472"/>
                  <a:gd name="connsiteX25" fmla="*/ 4140200 w 4367616"/>
                  <a:gd name="connsiteY25" fmla="*/ 1809752 h 3379472"/>
                  <a:gd name="connsiteX26" fmla="*/ 4191000 w 4367616"/>
                  <a:gd name="connsiteY26" fmla="*/ 1917702 h 3379472"/>
                  <a:gd name="connsiteX27" fmla="*/ 4241800 w 4367616"/>
                  <a:gd name="connsiteY27" fmla="*/ 1943102 h 3379472"/>
                  <a:gd name="connsiteX28" fmla="*/ 4324350 w 4367616"/>
                  <a:gd name="connsiteY28" fmla="*/ 2063752 h 3379472"/>
                  <a:gd name="connsiteX29" fmla="*/ 4349750 w 4367616"/>
                  <a:gd name="connsiteY29" fmla="*/ 2241552 h 3379472"/>
                  <a:gd name="connsiteX30" fmla="*/ 4298950 w 4367616"/>
                  <a:gd name="connsiteY30" fmla="*/ 2336802 h 3379472"/>
                  <a:gd name="connsiteX31" fmla="*/ 4356100 w 4367616"/>
                  <a:gd name="connsiteY31" fmla="*/ 2425702 h 3379472"/>
                  <a:gd name="connsiteX32" fmla="*/ 4367616 w 4367616"/>
                  <a:gd name="connsiteY32" fmla="*/ 2431984 h 3379472"/>
                  <a:gd name="connsiteX33" fmla="*/ 4316730 w 4367616"/>
                  <a:gd name="connsiteY33" fmla="*/ 2472692 h 3379472"/>
                  <a:gd name="connsiteX34" fmla="*/ 4187190 w 4367616"/>
                  <a:gd name="connsiteY34" fmla="*/ 2518412 h 3379472"/>
                  <a:gd name="connsiteX35" fmla="*/ 4126230 w 4367616"/>
                  <a:gd name="connsiteY35" fmla="*/ 2586992 h 3379472"/>
                  <a:gd name="connsiteX36" fmla="*/ 4110990 w 4367616"/>
                  <a:gd name="connsiteY36" fmla="*/ 2731772 h 3379472"/>
                  <a:gd name="connsiteX37" fmla="*/ 4057650 w 4367616"/>
                  <a:gd name="connsiteY37" fmla="*/ 2739392 h 3379472"/>
                  <a:gd name="connsiteX38" fmla="*/ 3935730 w 4367616"/>
                  <a:gd name="connsiteY38" fmla="*/ 2693672 h 3379472"/>
                  <a:gd name="connsiteX39" fmla="*/ 3768090 w 4367616"/>
                  <a:gd name="connsiteY39" fmla="*/ 2640332 h 3379472"/>
                  <a:gd name="connsiteX40" fmla="*/ 3798570 w 4367616"/>
                  <a:gd name="connsiteY40" fmla="*/ 2556512 h 3379472"/>
                  <a:gd name="connsiteX41" fmla="*/ 3722370 w 4367616"/>
                  <a:gd name="connsiteY41" fmla="*/ 2487932 h 3379472"/>
                  <a:gd name="connsiteX42" fmla="*/ 3653790 w 4367616"/>
                  <a:gd name="connsiteY42" fmla="*/ 2571752 h 3379472"/>
                  <a:gd name="connsiteX43" fmla="*/ 3341370 w 4367616"/>
                  <a:gd name="connsiteY43" fmla="*/ 2663192 h 3379472"/>
                  <a:gd name="connsiteX44" fmla="*/ 3227070 w 4367616"/>
                  <a:gd name="connsiteY44" fmla="*/ 2663192 h 3379472"/>
                  <a:gd name="connsiteX45" fmla="*/ 3173730 w 4367616"/>
                  <a:gd name="connsiteY45" fmla="*/ 2815592 h 3379472"/>
                  <a:gd name="connsiteX46" fmla="*/ 3105150 w 4367616"/>
                  <a:gd name="connsiteY46" fmla="*/ 2876552 h 3379472"/>
                  <a:gd name="connsiteX47" fmla="*/ 2792730 w 4367616"/>
                  <a:gd name="connsiteY47" fmla="*/ 2823212 h 3379472"/>
                  <a:gd name="connsiteX48" fmla="*/ 2739390 w 4367616"/>
                  <a:gd name="connsiteY48" fmla="*/ 2876552 h 3379472"/>
                  <a:gd name="connsiteX49" fmla="*/ 2625090 w 4367616"/>
                  <a:gd name="connsiteY49" fmla="*/ 2884172 h 3379472"/>
                  <a:gd name="connsiteX50" fmla="*/ 2487930 w 4367616"/>
                  <a:gd name="connsiteY50" fmla="*/ 3028952 h 3379472"/>
                  <a:gd name="connsiteX51" fmla="*/ 2426970 w 4367616"/>
                  <a:gd name="connsiteY51" fmla="*/ 2960372 h 3379472"/>
                  <a:gd name="connsiteX52" fmla="*/ 2350770 w 4367616"/>
                  <a:gd name="connsiteY52" fmla="*/ 2960372 h 3379472"/>
                  <a:gd name="connsiteX53" fmla="*/ 2335530 w 4367616"/>
                  <a:gd name="connsiteY53" fmla="*/ 3059432 h 3379472"/>
                  <a:gd name="connsiteX54" fmla="*/ 2221230 w 4367616"/>
                  <a:gd name="connsiteY54" fmla="*/ 3219452 h 3379472"/>
                  <a:gd name="connsiteX55" fmla="*/ 2007870 w 4367616"/>
                  <a:gd name="connsiteY55" fmla="*/ 3219452 h 3379472"/>
                  <a:gd name="connsiteX56" fmla="*/ 1847850 w 4367616"/>
                  <a:gd name="connsiteY56" fmla="*/ 3348992 h 3379472"/>
                  <a:gd name="connsiteX57" fmla="*/ 1764030 w 4367616"/>
                  <a:gd name="connsiteY57" fmla="*/ 3303272 h 3379472"/>
                  <a:gd name="connsiteX58" fmla="*/ 1741170 w 4367616"/>
                  <a:gd name="connsiteY58" fmla="*/ 3295652 h 3379472"/>
                  <a:gd name="connsiteX59" fmla="*/ 1642110 w 4367616"/>
                  <a:gd name="connsiteY59" fmla="*/ 3379472 h 3379472"/>
                  <a:gd name="connsiteX60" fmla="*/ 1558290 w 4367616"/>
                  <a:gd name="connsiteY60" fmla="*/ 3326132 h 3379472"/>
                  <a:gd name="connsiteX61" fmla="*/ 1611630 w 4367616"/>
                  <a:gd name="connsiteY61" fmla="*/ 3257552 h 3379472"/>
                  <a:gd name="connsiteX62" fmla="*/ 1497330 w 4367616"/>
                  <a:gd name="connsiteY62" fmla="*/ 3196592 h 3379472"/>
                  <a:gd name="connsiteX63" fmla="*/ 1421130 w 4367616"/>
                  <a:gd name="connsiteY63" fmla="*/ 3013712 h 3379472"/>
                  <a:gd name="connsiteX64" fmla="*/ 1413510 w 4367616"/>
                  <a:gd name="connsiteY64" fmla="*/ 2907032 h 3379472"/>
                  <a:gd name="connsiteX65" fmla="*/ 1436370 w 4367616"/>
                  <a:gd name="connsiteY65" fmla="*/ 2823212 h 3379472"/>
                  <a:gd name="connsiteX66" fmla="*/ 1367790 w 4367616"/>
                  <a:gd name="connsiteY66" fmla="*/ 2807972 h 3379472"/>
                  <a:gd name="connsiteX67" fmla="*/ 1268730 w 4367616"/>
                  <a:gd name="connsiteY67" fmla="*/ 2846072 h 3379472"/>
                  <a:gd name="connsiteX68" fmla="*/ 1131570 w 4367616"/>
                  <a:gd name="connsiteY68" fmla="*/ 2777492 h 3379472"/>
                  <a:gd name="connsiteX69" fmla="*/ 1032510 w 4367616"/>
                  <a:gd name="connsiteY69" fmla="*/ 2792732 h 3379472"/>
                  <a:gd name="connsiteX70" fmla="*/ 902970 w 4367616"/>
                  <a:gd name="connsiteY70" fmla="*/ 2807972 h 3379472"/>
                  <a:gd name="connsiteX71" fmla="*/ 864870 w 4367616"/>
                  <a:gd name="connsiteY71" fmla="*/ 2922272 h 3379472"/>
                  <a:gd name="connsiteX72" fmla="*/ 742950 w 4367616"/>
                  <a:gd name="connsiteY72" fmla="*/ 3036572 h 3379472"/>
                  <a:gd name="connsiteX73" fmla="*/ 613410 w 4367616"/>
                  <a:gd name="connsiteY73" fmla="*/ 3143252 h 3379472"/>
                  <a:gd name="connsiteX74" fmla="*/ 575310 w 4367616"/>
                  <a:gd name="connsiteY74" fmla="*/ 3219452 h 3379472"/>
                  <a:gd name="connsiteX75" fmla="*/ 628650 w 4367616"/>
                  <a:gd name="connsiteY75" fmla="*/ 3326132 h 3379472"/>
                  <a:gd name="connsiteX76" fmla="*/ 615398 w 4367616"/>
                  <a:gd name="connsiteY76" fmla="*/ 3331432 h 3379472"/>
                  <a:gd name="connsiteX77" fmla="*/ 499110 w 4367616"/>
                  <a:gd name="connsiteY77" fmla="*/ 3318512 h 3379472"/>
                  <a:gd name="connsiteX78" fmla="*/ 499110 w 4367616"/>
                  <a:gd name="connsiteY78" fmla="*/ 3257552 h 3379472"/>
                  <a:gd name="connsiteX79" fmla="*/ 407670 w 4367616"/>
                  <a:gd name="connsiteY79" fmla="*/ 3257552 h 3379472"/>
                  <a:gd name="connsiteX80" fmla="*/ 346710 w 4367616"/>
                  <a:gd name="connsiteY80" fmla="*/ 3242312 h 3379472"/>
                  <a:gd name="connsiteX81" fmla="*/ 339090 w 4367616"/>
                  <a:gd name="connsiteY81" fmla="*/ 3211832 h 3379472"/>
                  <a:gd name="connsiteX82" fmla="*/ 316230 w 4367616"/>
                  <a:gd name="connsiteY82" fmla="*/ 3143252 h 3379472"/>
                  <a:gd name="connsiteX83" fmla="*/ 316230 w 4367616"/>
                  <a:gd name="connsiteY83" fmla="*/ 3082292 h 3379472"/>
                  <a:gd name="connsiteX84" fmla="*/ 262890 w 4367616"/>
                  <a:gd name="connsiteY84" fmla="*/ 2945132 h 3379472"/>
                  <a:gd name="connsiteX85" fmla="*/ 285750 w 4367616"/>
                  <a:gd name="connsiteY85" fmla="*/ 2884172 h 3379472"/>
                  <a:gd name="connsiteX86" fmla="*/ 209550 w 4367616"/>
                  <a:gd name="connsiteY86" fmla="*/ 2876552 h 3379472"/>
                  <a:gd name="connsiteX87" fmla="*/ 201930 w 4367616"/>
                  <a:gd name="connsiteY87" fmla="*/ 2823212 h 3379472"/>
                  <a:gd name="connsiteX88" fmla="*/ 118110 w 4367616"/>
                  <a:gd name="connsiteY88" fmla="*/ 2769872 h 3379472"/>
                  <a:gd name="connsiteX89" fmla="*/ 118110 w 4367616"/>
                  <a:gd name="connsiteY89" fmla="*/ 2708912 h 3379472"/>
                  <a:gd name="connsiteX90" fmla="*/ 118110 w 4367616"/>
                  <a:gd name="connsiteY90" fmla="*/ 2594612 h 3379472"/>
                  <a:gd name="connsiteX91" fmla="*/ 118110 w 4367616"/>
                  <a:gd name="connsiteY91" fmla="*/ 2487932 h 3379472"/>
                  <a:gd name="connsiteX92" fmla="*/ 110490 w 4367616"/>
                  <a:gd name="connsiteY92" fmla="*/ 2373632 h 3379472"/>
                  <a:gd name="connsiteX93" fmla="*/ 96568 w 4367616"/>
                  <a:gd name="connsiteY93" fmla="*/ 2373632 h 3379472"/>
                  <a:gd name="connsiteX94" fmla="*/ 66674 w 4367616"/>
                  <a:gd name="connsiteY94" fmla="*/ 2276476 h 3379472"/>
                  <a:gd name="connsiteX95" fmla="*/ 0 w 4367616"/>
                  <a:gd name="connsiteY95" fmla="*/ 2247900 h 3379472"/>
                  <a:gd name="connsiteX96" fmla="*/ 57150 w 4367616"/>
                  <a:gd name="connsiteY96" fmla="*/ 2162176 h 3379472"/>
                  <a:gd name="connsiteX97" fmla="*/ 104774 w 4367616"/>
                  <a:gd name="connsiteY97" fmla="*/ 2152652 h 3379472"/>
                  <a:gd name="connsiteX98" fmla="*/ 247650 w 4367616"/>
                  <a:gd name="connsiteY98" fmla="*/ 2028828 h 3379472"/>
                  <a:gd name="connsiteX99" fmla="*/ 304800 w 4367616"/>
                  <a:gd name="connsiteY99" fmla="*/ 1885952 h 3379472"/>
                  <a:gd name="connsiteX100" fmla="*/ 247650 w 4367616"/>
                  <a:gd name="connsiteY100" fmla="*/ 1809752 h 3379472"/>
                  <a:gd name="connsiteX101" fmla="*/ 371474 w 4367616"/>
                  <a:gd name="connsiteY101" fmla="*/ 1552576 h 3379472"/>
                  <a:gd name="connsiteX102" fmla="*/ 304800 w 4367616"/>
                  <a:gd name="connsiteY102" fmla="*/ 1514476 h 3379472"/>
                  <a:gd name="connsiteX103" fmla="*/ 361950 w 4367616"/>
                  <a:gd name="connsiteY103" fmla="*/ 1438276 h 3379472"/>
                  <a:gd name="connsiteX104" fmla="*/ 561974 w 4367616"/>
                  <a:gd name="connsiteY104" fmla="*/ 1333500 h 3379472"/>
                  <a:gd name="connsiteX105" fmla="*/ 609600 w 4367616"/>
                  <a:gd name="connsiteY105" fmla="*/ 1228728 h 3379472"/>
                  <a:gd name="connsiteX106" fmla="*/ 609600 w 4367616"/>
                  <a:gd name="connsiteY106" fmla="*/ 1114428 h 3379472"/>
                  <a:gd name="connsiteX107" fmla="*/ 685800 w 4367616"/>
                  <a:gd name="connsiteY107" fmla="*/ 1114428 h 3379472"/>
                  <a:gd name="connsiteX108" fmla="*/ 771526 w 4367616"/>
                  <a:gd name="connsiteY108" fmla="*/ 1238252 h 3379472"/>
                  <a:gd name="connsiteX109" fmla="*/ 819150 w 4367616"/>
                  <a:gd name="connsiteY109" fmla="*/ 1152528 h 3379472"/>
                  <a:gd name="connsiteX110" fmla="*/ 876300 w 4367616"/>
                  <a:gd name="connsiteY110" fmla="*/ 1181100 h 3379472"/>
                  <a:gd name="connsiteX111" fmla="*/ 1019174 w 4367616"/>
                  <a:gd name="connsiteY111" fmla="*/ 1143000 h 3379472"/>
                  <a:gd name="connsiteX112" fmla="*/ 1085850 w 4367616"/>
                  <a:gd name="connsiteY112" fmla="*/ 1238252 h 3379472"/>
                  <a:gd name="connsiteX113" fmla="*/ 1171574 w 4367616"/>
                  <a:gd name="connsiteY113" fmla="*/ 1162052 h 3379472"/>
                  <a:gd name="connsiteX114" fmla="*/ 1190626 w 4367616"/>
                  <a:gd name="connsiteY114" fmla="*/ 1085852 h 3379472"/>
                  <a:gd name="connsiteX115" fmla="*/ 1304926 w 4367616"/>
                  <a:gd name="connsiteY115" fmla="*/ 1133476 h 3379472"/>
                  <a:gd name="connsiteX116" fmla="*/ 1543050 w 4367616"/>
                  <a:gd name="connsiteY116" fmla="*/ 1143000 h 3379472"/>
                  <a:gd name="connsiteX117" fmla="*/ 1771650 w 4367616"/>
                  <a:gd name="connsiteY117" fmla="*/ 1000128 h 3379472"/>
                  <a:gd name="connsiteX118" fmla="*/ 1924050 w 4367616"/>
                  <a:gd name="connsiteY118" fmla="*/ 1047752 h 3379472"/>
                  <a:gd name="connsiteX119" fmla="*/ 1971674 w 4367616"/>
                  <a:gd name="connsiteY119" fmla="*/ 971552 h 3379472"/>
                  <a:gd name="connsiteX120" fmla="*/ 2085974 w 4367616"/>
                  <a:gd name="connsiteY120" fmla="*/ 971552 h 3379472"/>
                  <a:gd name="connsiteX121" fmla="*/ 2076450 w 4367616"/>
                  <a:gd name="connsiteY121" fmla="*/ 866776 h 3379472"/>
                  <a:gd name="connsiteX122" fmla="*/ 1828800 w 4367616"/>
                  <a:gd name="connsiteY122" fmla="*/ 781052 h 3379472"/>
                  <a:gd name="connsiteX123" fmla="*/ 1981200 w 4367616"/>
                  <a:gd name="connsiteY123" fmla="*/ 571500 h 3379472"/>
                  <a:gd name="connsiteX124" fmla="*/ 2105026 w 4367616"/>
                  <a:gd name="connsiteY124" fmla="*/ 571500 h 3379472"/>
                  <a:gd name="connsiteX125" fmla="*/ 2209800 w 4367616"/>
                  <a:gd name="connsiteY125" fmla="*/ 504828 h 3379472"/>
                  <a:gd name="connsiteX126" fmla="*/ 2266950 w 4367616"/>
                  <a:gd name="connsiteY126" fmla="*/ 409576 h 3379472"/>
                  <a:gd name="connsiteX127" fmla="*/ 2400300 w 4367616"/>
                  <a:gd name="connsiteY127" fmla="*/ 238128 h 3379472"/>
                  <a:gd name="connsiteX128" fmla="*/ 2419350 w 4367616"/>
                  <a:gd name="connsiteY128" fmla="*/ 142876 h 3379472"/>
                  <a:gd name="connsiteX129" fmla="*/ 2552700 w 4367616"/>
                  <a:gd name="connsiteY129" fmla="*/ 28576 h 3379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</a:cxnLst>
                <a:rect l="l" t="t" r="r" b="b"/>
                <a:pathLst>
                  <a:path w="4367616" h="3379472">
                    <a:moveTo>
                      <a:pt x="2628900" y="0"/>
                    </a:moveTo>
                    <a:lnTo>
                      <a:pt x="2686050" y="76200"/>
                    </a:lnTo>
                    <a:lnTo>
                      <a:pt x="2828926" y="95252"/>
                    </a:lnTo>
                    <a:lnTo>
                      <a:pt x="2943226" y="28576"/>
                    </a:lnTo>
                    <a:lnTo>
                      <a:pt x="3105150" y="142876"/>
                    </a:lnTo>
                    <a:lnTo>
                      <a:pt x="3267074" y="47628"/>
                    </a:lnTo>
                    <a:lnTo>
                      <a:pt x="3355840" y="77216"/>
                    </a:lnTo>
                    <a:lnTo>
                      <a:pt x="3348990" y="110492"/>
                    </a:lnTo>
                    <a:lnTo>
                      <a:pt x="3615690" y="118112"/>
                    </a:lnTo>
                    <a:lnTo>
                      <a:pt x="3630930" y="140972"/>
                    </a:lnTo>
                    <a:lnTo>
                      <a:pt x="3691890" y="118112"/>
                    </a:lnTo>
                    <a:lnTo>
                      <a:pt x="3768090" y="156212"/>
                    </a:lnTo>
                    <a:lnTo>
                      <a:pt x="3778866" y="149746"/>
                    </a:lnTo>
                    <a:lnTo>
                      <a:pt x="3790950" y="222252"/>
                    </a:lnTo>
                    <a:lnTo>
                      <a:pt x="3873500" y="311152"/>
                    </a:lnTo>
                    <a:lnTo>
                      <a:pt x="3930650" y="361952"/>
                    </a:lnTo>
                    <a:lnTo>
                      <a:pt x="3949700" y="419102"/>
                    </a:lnTo>
                    <a:lnTo>
                      <a:pt x="3860800" y="546102"/>
                    </a:lnTo>
                    <a:lnTo>
                      <a:pt x="3898900" y="647702"/>
                    </a:lnTo>
                    <a:lnTo>
                      <a:pt x="3848100" y="806452"/>
                    </a:lnTo>
                    <a:lnTo>
                      <a:pt x="3956050" y="1016002"/>
                    </a:lnTo>
                    <a:lnTo>
                      <a:pt x="4108450" y="1085852"/>
                    </a:lnTo>
                    <a:lnTo>
                      <a:pt x="4038600" y="1428752"/>
                    </a:lnTo>
                    <a:lnTo>
                      <a:pt x="4133850" y="1606552"/>
                    </a:lnTo>
                    <a:lnTo>
                      <a:pt x="4178300" y="1619252"/>
                    </a:lnTo>
                    <a:lnTo>
                      <a:pt x="4140200" y="1809752"/>
                    </a:lnTo>
                    <a:lnTo>
                      <a:pt x="4191000" y="1917702"/>
                    </a:lnTo>
                    <a:lnTo>
                      <a:pt x="4241800" y="1943102"/>
                    </a:lnTo>
                    <a:lnTo>
                      <a:pt x="4324350" y="2063752"/>
                    </a:lnTo>
                    <a:lnTo>
                      <a:pt x="4349750" y="2241552"/>
                    </a:lnTo>
                    <a:lnTo>
                      <a:pt x="4298950" y="2336802"/>
                    </a:lnTo>
                    <a:lnTo>
                      <a:pt x="4356100" y="2425702"/>
                    </a:lnTo>
                    <a:lnTo>
                      <a:pt x="4367616" y="2431984"/>
                    </a:lnTo>
                    <a:lnTo>
                      <a:pt x="4316730" y="2472692"/>
                    </a:lnTo>
                    <a:lnTo>
                      <a:pt x="4187190" y="2518412"/>
                    </a:lnTo>
                    <a:lnTo>
                      <a:pt x="4126230" y="2586992"/>
                    </a:lnTo>
                    <a:lnTo>
                      <a:pt x="4110990" y="2731772"/>
                    </a:lnTo>
                    <a:lnTo>
                      <a:pt x="4057650" y="2739392"/>
                    </a:lnTo>
                    <a:lnTo>
                      <a:pt x="3935730" y="2693672"/>
                    </a:lnTo>
                    <a:lnTo>
                      <a:pt x="3768090" y="2640332"/>
                    </a:lnTo>
                    <a:lnTo>
                      <a:pt x="3798570" y="2556512"/>
                    </a:lnTo>
                    <a:lnTo>
                      <a:pt x="3722370" y="2487932"/>
                    </a:lnTo>
                    <a:lnTo>
                      <a:pt x="3653790" y="2571752"/>
                    </a:lnTo>
                    <a:lnTo>
                      <a:pt x="3341370" y="2663192"/>
                    </a:lnTo>
                    <a:lnTo>
                      <a:pt x="3227070" y="2663192"/>
                    </a:lnTo>
                    <a:lnTo>
                      <a:pt x="3173730" y="2815592"/>
                    </a:lnTo>
                    <a:lnTo>
                      <a:pt x="3105150" y="2876552"/>
                    </a:lnTo>
                    <a:lnTo>
                      <a:pt x="2792730" y="2823212"/>
                    </a:lnTo>
                    <a:lnTo>
                      <a:pt x="2739390" y="2876552"/>
                    </a:lnTo>
                    <a:lnTo>
                      <a:pt x="2625090" y="2884172"/>
                    </a:lnTo>
                    <a:lnTo>
                      <a:pt x="2487930" y="3028952"/>
                    </a:lnTo>
                    <a:lnTo>
                      <a:pt x="2426970" y="2960372"/>
                    </a:lnTo>
                    <a:lnTo>
                      <a:pt x="2350770" y="2960372"/>
                    </a:lnTo>
                    <a:lnTo>
                      <a:pt x="2335530" y="3059432"/>
                    </a:lnTo>
                    <a:lnTo>
                      <a:pt x="2221230" y="3219452"/>
                    </a:lnTo>
                    <a:lnTo>
                      <a:pt x="2007870" y="3219452"/>
                    </a:lnTo>
                    <a:lnTo>
                      <a:pt x="1847850" y="3348992"/>
                    </a:lnTo>
                    <a:cubicBezTo>
                      <a:pt x="1769472" y="3301964"/>
                      <a:pt x="1801270" y="3303272"/>
                      <a:pt x="1764030" y="3303272"/>
                    </a:cubicBezTo>
                    <a:lnTo>
                      <a:pt x="1741170" y="3295652"/>
                    </a:lnTo>
                    <a:lnTo>
                      <a:pt x="1642110" y="3379472"/>
                    </a:lnTo>
                    <a:lnTo>
                      <a:pt x="1558290" y="3326132"/>
                    </a:lnTo>
                    <a:lnTo>
                      <a:pt x="1611630" y="3257552"/>
                    </a:lnTo>
                    <a:lnTo>
                      <a:pt x="1497330" y="3196592"/>
                    </a:lnTo>
                    <a:lnTo>
                      <a:pt x="1421130" y="3013712"/>
                    </a:lnTo>
                    <a:lnTo>
                      <a:pt x="1413510" y="2907032"/>
                    </a:lnTo>
                    <a:lnTo>
                      <a:pt x="1436370" y="2823212"/>
                    </a:lnTo>
                    <a:lnTo>
                      <a:pt x="1367790" y="2807972"/>
                    </a:lnTo>
                    <a:lnTo>
                      <a:pt x="1268730" y="2846072"/>
                    </a:lnTo>
                    <a:lnTo>
                      <a:pt x="1131570" y="2777492"/>
                    </a:lnTo>
                    <a:lnTo>
                      <a:pt x="1032510" y="2792732"/>
                    </a:lnTo>
                    <a:lnTo>
                      <a:pt x="902970" y="2807972"/>
                    </a:lnTo>
                    <a:lnTo>
                      <a:pt x="864870" y="2922272"/>
                    </a:lnTo>
                    <a:lnTo>
                      <a:pt x="742950" y="3036572"/>
                    </a:lnTo>
                    <a:lnTo>
                      <a:pt x="613410" y="3143252"/>
                    </a:lnTo>
                    <a:lnTo>
                      <a:pt x="575310" y="3219452"/>
                    </a:lnTo>
                    <a:lnTo>
                      <a:pt x="628650" y="3326132"/>
                    </a:lnTo>
                    <a:lnTo>
                      <a:pt x="615398" y="3331432"/>
                    </a:lnTo>
                    <a:lnTo>
                      <a:pt x="499110" y="3318512"/>
                    </a:lnTo>
                    <a:lnTo>
                      <a:pt x="499110" y="3257552"/>
                    </a:lnTo>
                    <a:lnTo>
                      <a:pt x="407670" y="3257552"/>
                    </a:lnTo>
                    <a:lnTo>
                      <a:pt x="346710" y="3242312"/>
                    </a:lnTo>
                    <a:lnTo>
                      <a:pt x="339090" y="3211832"/>
                    </a:lnTo>
                    <a:lnTo>
                      <a:pt x="316230" y="3143252"/>
                    </a:lnTo>
                    <a:lnTo>
                      <a:pt x="316230" y="3082292"/>
                    </a:lnTo>
                    <a:lnTo>
                      <a:pt x="262890" y="2945132"/>
                    </a:lnTo>
                    <a:lnTo>
                      <a:pt x="285750" y="2884172"/>
                    </a:lnTo>
                    <a:lnTo>
                      <a:pt x="209550" y="2876552"/>
                    </a:lnTo>
                    <a:lnTo>
                      <a:pt x="201930" y="2823212"/>
                    </a:lnTo>
                    <a:lnTo>
                      <a:pt x="118110" y="2769872"/>
                    </a:lnTo>
                    <a:lnTo>
                      <a:pt x="118110" y="2708912"/>
                    </a:lnTo>
                    <a:lnTo>
                      <a:pt x="118110" y="2594612"/>
                    </a:lnTo>
                    <a:lnTo>
                      <a:pt x="118110" y="2487932"/>
                    </a:lnTo>
                    <a:lnTo>
                      <a:pt x="110490" y="2373632"/>
                    </a:lnTo>
                    <a:lnTo>
                      <a:pt x="96568" y="2373632"/>
                    </a:lnTo>
                    <a:lnTo>
                      <a:pt x="66674" y="2276476"/>
                    </a:lnTo>
                    <a:lnTo>
                      <a:pt x="0" y="2247900"/>
                    </a:lnTo>
                    <a:lnTo>
                      <a:pt x="57150" y="2162176"/>
                    </a:lnTo>
                    <a:lnTo>
                      <a:pt x="104774" y="2152652"/>
                    </a:lnTo>
                    <a:lnTo>
                      <a:pt x="247650" y="2028828"/>
                    </a:lnTo>
                    <a:lnTo>
                      <a:pt x="304800" y="1885952"/>
                    </a:lnTo>
                    <a:lnTo>
                      <a:pt x="247650" y="1809752"/>
                    </a:lnTo>
                    <a:lnTo>
                      <a:pt x="371474" y="1552576"/>
                    </a:lnTo>
                    <a:lnTo>
                      <a:pt x="304800" y="1514476"/>
                    </a:lnTo>
                    <a:lnTo>
                      <a:pt x="361950" y="1438276"/>
                    </a:lnTo>
                    <a:lnTo>
                      <a:pt x="561974" y="1333500"/>
                    </a:lnTo>
                    <a:lnTo>
                      <a:pt x="609600" y="1228728"/>
                    </a:lnTo>
                    <a:lnTo>
                      <a:pt x="609600" y="1114428"/>
                    </a:lnTo>
                    <a:lnTo>
                      <a:pt x="685800" y="1114428"/>
                    </a:lnTo>
                    <a:lnTo>
                      <a:pt x="771526" y="1238252"/>
                    </a:lnTo>
                    <a:lnTo>
                      <a:pt x="819150" y="1152528"/>
                    </a:lnTo>
                    <a:lnTo>
                      <a:pt x="876300" y="1181100"/>
                    </a:lnTo>
                    <a:lnTo>
                      <a:pt x="1019174" y="1143000"/>
                    </a:lnTo>
                    <a:lnTo>
                      <a:pt x="1085850" y="1238252"/>
                    </a:lnTo>
                    <a:lnTo>
                      <a:pt x="1171574" y="1162052"/>
                    </a:lnTo>
                    <a:lnTo>
                      <a:pt x="1190626" y="1085852"/>
                    </a:lnTo>
                    <a:lnTo>
                      <a:pt x="1304926" y="1133476"/>
                    </a:lnTo>
                    <a:lnTo>
                      <a:pt x="1543050" y="1143000"/>
                    </a:lnTo>
                    <a:lnTo>
                      <a:pt x="1771650" y="1000128"/>
                    </a:lnTo>
                    <a:lnTo>
                      <a:pt x="1924050" y="1047752"/>
                    </a:lnTo>
                    <a:lnTo>
                      <a:pt x="1971674" y="971552"/>
                    </a:lnTo>
                    <a:lnTo>
                      <a:pt x="2085974" y="971552"/>
                    </a:lnTo>
                    <a:lnTo>
                      <a:pt x="2076450" y="866776"/>
                    </a:lnTo>
                    <a:lnTo>
                      <a:pt x="1828800" y="781052"/>
                    </a:lnTo>
                    <a:lnTo>
                      <a:pt x="1981200" y="571500"/>
                    </a:lnTo>
                    <a:lnTo>
                      <a:pt x="2105026" y="571500"/>
                    </a:lnTo>
                    <a:lnTo>
                      <a:pt x="2209800" y="504828"/>
                    </a:lnTo>
                    <a:lnTo>
                      <a:pt x="2266950" y="409576"/>
                    </a:lnTo>
                    <a:lnTo>
                      <a:pt x="2400300" y="238128"/>
                    </a:lnTo>
                    <a:lnTo>
                      <a:pt x="2419350" y="142876"/>
                    </a:lnTo>
                    <a:lnTo>
                      <a:pt x="2552700" y="28576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FFD93933-D0B9-AB69-C25D-CABFC0F89FA2}"/>
                </a:ext>
              </a:extLst>
            </p:cNvPr>
            <p:cNvGrpSpPr/>
            <p:nvPr/>
          </p:nvGrpSpPr>
          <p:grpSpPr>
            <a:xfrm>
              <a:off x="2048639" y="1594090"/>
              <a:ext cx="346965" cy="156435"/>
              <a:chOff x="5559286" y="1975686"/>
              <a:chExt cx="346965" cy="156435"/>
            </a:xfrm>
          </p:grpSpPr>
          <p:sp>
            <p:nvSpPr>
              <p:cNvPr id="27" name="楕円 26">
                <a:extLst>
                  <a:ext uri="{FF2B5EF4-FFF2-40B4-BE49-F238E27FC236}">
                    <a16:creationId xmlns:a16="http://schemas.microsoft.com/office/drawing/2014/main" id="{A681C294-C7AA-69B5-22AC-25C182365652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8" name="楕円 27">
                <a:extLst>
                  <a:ext uri="{FF2B5EF4-FFF2-40B4-BE49-F238E27FC236}">
                    <a16:creationId xmlns:a16="http://schemas.microsoft.com/office/drawing/2014/main" id="{37F521D3-C6D2-9082-8983-D3E7E31D3909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9" name="楕円 28">
                <a:extLst>
                  <a:ext uri="{FF2B5EF4-FFF2-40B4-BE49-F238E27FC236}">
                    <a16:creationId xmlns:a16="http://schemas.microsoft.com/office/drawing/2014/main" id="{197A4EED-AA9C-663E-8E15-18E6673582D9}"/>
                  </a:ext>
                </a:extLst>
              </p:cNvPr>
              <p:cNvSpPr/>
              <p:nvPr/>
            </p:nvSpPr>
            <p:spPr>
              <a:xfrm>
                <a:off x="5611048" y="2017342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楕円 29">
                <a:extLst>
                  <a:ext uri="{FF2B5EF4-FFF2-40B4-BE49-F238E27FC236}">
                    <a16:creationId xmlns:a16="http://schemas.microsoft.com/office/drawing/2014/main" id="{ADFA75C5-AC70-7EEC-FCCD-C3E01850E93E}"/>
                  </a:ext>
                </a:extLst>
              </p:cNvPr>
              <p:cNvSpPr/>
              <p:nvPr/>
            </p:nvSpPr>
            <p:spPr>
              <a:xfrm>
                <a:off x="5801578" y="2017342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76" name="グループ化 675">
              <a:extLst>
                <a:ext uri="{FF2B5EF4-FFF2-40B4-BE49-F238E27FC236}">
                  <a16:creationId xmlns:a16="http://schemas.microsoft.com/office/drawing/2014/main" id="{6895C455-B6FF-CE3D-FFC4-03BD2DA25784}"/>
                </a:ext>
              </a:extLst>
            </p:cNvPr>
            <p:cNvGrpSpPr/>
            <p:nvPr/>
          </p:nvGrpSpPr>
          <p:grpSpPr>
            <a:xfrm>
              <a:off x="1429514" y="1717915"/>
              <a:ext cx="346965" cy="156435"/>
              <a:chOff x="5559286" y="1975686"/>
              <a:chExt cx="346965" cy="156435"/>
            </a:xfrm>
          </p:grpSpPr>
          <p:sp>
            <p:nvSpPr>
              <p:cNvPr id="480" name="楕円 479">
                <a:extLst>
                  <a:ext uri="{FF2B5EF4-FFF2-40B4-BE49-F238E27FC236}">
                    <a16:creationId xmlns:a16="http://schemas.microsoft.com/office/drawing/2014/main" id="{A0D1F66F-AA0B-09A1-BA07-3604CA3571DB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81" name="楕円 480">
                <a:extLst>
                  <a:ext uri="{FF2B5EF4-FFF2-40B4-BE49-F238E27FC236}">
                    <a16:creationId xmlns:a16="http://schemas.microsoft.com/office/drawing/2014/main" id="{6A07302B-622F-DBEA-3998-F90386ACF660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82" name="楕円 481">
                <a:extLst>
                  <a:ext uri="{FF2B5EF4-FFF2-40B4-BE49-F238E27FC236}">
                    <a16:creationId xmlns:a16="http://schemas.microsoft.com/office/drawing/2014/main" id="{72E26FE6-7585-068C-5362-112882654469}"/>
                  </a:ext>
                </a:extLst>
              </p:cNvPr>
              <p:cNvSpPr/>
              <p:nvPr/>
            </p:nvSpPr>
            <p:spPr>
              <a:xfrm>
                <a:off x="5639623" y="2017342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6" name="楕円 485">
                <a:extLst>
                  <a:ext uri="{FF2B5EF4-FFF2-40B4-BE49-F238E27FC236}">
                    <a16:creationId xmlns:a16="http://schemas.microsoft.com/office/drawing/2014/main" id="{91BA6E92-5119-DF6E-4278-8CA0CF14F4B6}"/>
                  </a:ext>
                </a:extLst>
              </p:cNvPr>
              <p:cNvSpPr/>
              <p:nvPr/>
            </p:nvSpPr>
            <p:spPr>
              <a:xfrm>
                <a:off x="5830153" y="2017342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7" name="グループ化 486">
              <a:extLst>
                <a:ext uri="{FF2B5EF4-FFF2-40B4-BE49-F238E27FC236}">
                  <a16:creationId xmlns:a16="http://schemas.microsoft.com/office/drawing/2014/main" id="{7948665F-2FDC-E6CD-2B61-4C479BD5D896}"/>
                </a:ext>
              </a:extLst>
            </p:cNvPr>
            <p:cNvGrpSpPr/>
            <p:nvPr/>
          </p:nvGrpSpPr>
          <p:grpSpPr>
            <a:xfrm>
              <a:off x="2624902" y="1965565"/>
              <a:ext cx="346965" cy="156435"/>
              <a:chOff x="5559286" y="1975686"/>
              <a:chExt cx="346965" cy="156435"/>
            </a:xfrm>
          </p:grpSpPr>
          <p:sp>
            <p:nvSpPr>
              <p:cNvPr id="488" name="楕円 487">
                <a:extLst>
                  <a:ext uri="{FF2B5EF4-FFF2-40B4-BE49-F238E27FC236}">
                    <a16:creationId xmlns:a16="http://schemas.microsoft.com/office/drawing/2014/main" id="{89D3FE0E-3A4E-33A3-DF20-884CB168035A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90" name="楕円 489">
                <a:extLst>
                  <a:ext uri="{FF2B5EF4-FFF2-40B4-BE49-F238E27FC236}">
                    <a16:creationId xmlns:a16="http://schemas.microsoft.com/office/drawing/2014/main" id="{DEFEC3CC-AC5A-E9BD-1C8E-0CFA04519A35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91" name="楕円 490">
                <a:extLst>
                  <a:ext uri="{FF2B5EF4-FFF2-40B4-BE49-F238E27FC236}">
                    <a16:creationId xmlns:a16="http://schemas.microsoft.com/office/drawing/2014/main" id="{B195C6D6-E59E-6E2D-9B46-639D988BB529}"/>
                  </a:ext>
                </a:extLst>
              </p:cNvPr>
              <p:cNvSpPr/>
              <p:nvPr/>
            </p:nvSpPr>
            <p:spPr>
              <a:xfrm>
                <a:off x="5591998" y="2003054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4" name="楕円 493">
                <a:extLst>
                  <a:ext uri="{FF2B5EF4-FFF2-40B4-BE49-F238E27FC236}">
                    <a16:creationId xmlns:a16="http://schemas.microsoft.com/office/drawing/2014/main" id="{CB9D98F3-A4A5-21F4-759C-9D8C0218CBD5}"/>
                  </a:ext>
                </a:extLst>
              </p:cNvPr>
              <p:cNvSpPr/>
              <p:nvPr/>
            </p:nvSpPr>
            <p:spPr>
              <a:xfrm>
                <a:off x="5782528" y="2003054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95" name="グループ化 494">
              <a:extLst>
                <a:ext uri="{FF2B5EF4-FFF2-40B4-BE49-F238E27FC236}">
                  <a16:creationId xmlns:a16="http://schemas.microsoft.com/office/drawing/2014/main" id="{9F6C2E65-9581-7CE0-1590-52248271A99E}"/>
                </a:ext>
              </a:extLst>
            </p:cNvPr>
            <p:cNvGrpSpPr/>
            <p:nvPr/>
          </p:nvGrpSpPr>
          <p:grpSpPr>
            <a:xfrm>
              <a:off x="1986727" y="2017952"/>
              <a:ext cx="346965" cy="156435"/>
              <a:chOff x="5559286" y="1975686"/>
              <a:chExt cx="346965" cy="156435"/>
            </a:xfrm>
          </p:grpSpPr>
          <p:sp>
            <p:nvSpPr>
              <p:cNvPr id="496" name="楕円 495">
                <a:extLst>
                  <a:ext uri="{FF2B5EF4-FFF2-40B4-BE49-F238E27FC236}">
                    <a16:creationId xmlns:a16="http://schemas.microsoft.com/office/drawing/2014/main" id="{F9669095-0206-2C32-936F-FC6D7AB51480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97" name="楕円 496">
                <a:extLst>
                  <a:ext uri="{FF2B5EF4-FFF2-40B4-BE49-F238E27FC236}">
                    <a16:creationId xmlns:a16="http://schemas.microsoft.com/office/drawing/2014/main" id="{A59B3CAB-B56D-347A-7C24-6E99E681781A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98" name="楕円 497">
                <a:extLst>
                  <a:ext uri="{FF2B5EF4-FFF2-40B4-BE49-F238E27FC236}">
                    <a16:creationId xmlns:a16="http://schemas.microsoft.com/office/drawing/2014/main" id="{BD48A38A-EBB6-35DD-95A8-2B827A844DDE}"/>
                  </a:ext>
                </a:extLst>
              </p:cNvPr>
              <p:cNvSpPr/>
              <p:nvPr/>
            </p:nvSpPr>
            <p:spPr>
              <a:xfrm>
                <a:off x="5606286" y="1998292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9" name="楕円 498">
                <a:extLst>
                  <a:ext uri="{FF2B5EF4-FFF2-40B4-BE49-F238E27FC236}">
                    <a16:creationId xmlns:a16="http://schemas.microsoft.com/office/drawing/2014/main" id="{0F97D18A-77B4-B5B3-EF14-20E685D57C73}"/>
                  </a:ext>
                </a:extLst>
              </p:cNvPr>
              <p:cNvSpPr/>
              <p:nvPr/>
            </p:nvSpPr>
            <p:spPr>
              <a:xfrm>
                <a:off x="5796816" y="1998292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08" name="グループ化 507">
              <a:extLst>
                <a:ext uri="{FF2B5EF4-FFF2-40B4-BE49-F238E27FC236}">
                  <a16:creationId xmlns:a16="http://schemas.microsoft.com/office/drawing/2014/main" id="{D4905F1D-94C2-1F86-6EF2-E568D6476DE1}"/>
                </a:ext>
              </a:extLst>
            </p:cNvPr>
            <p:cNvGrpSpPr/>
            <p:nvPr/>
          </p:nvGrpSpPr>
          <p:grpSpPr>
            <a:xfrm>
              <a:off x="1448564" y="2165590"/>
              <a:ext cx="346965" cy="156435"/>
              <a:chOff x="5559286" y="1975686"/>
              <a:chExt cx="346965" cy="156435"/>
            </a:xfrm>
          </p:grpSpPr>
          <p:sp>
            <p:nvSpPr>
              <p:cNvPr id="509" name="楕円 508">
                <a:extLst>
                  <a:ext uri="{FF2B5EF4-FFF2-40B4-BE49-F238E27FC236}">
                    <a16:creationId xmlns:a16="http://schemas.microsoft.com/office/drawing/2014/main" id="{0135F3F6-E536-08A4-AEF8-0128985BF9AB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10" name="楕円 509">
                <a:extLst>
                  <a:ext uri="{FF2B5EF4-FFF2-40B4-BE49-F238E27FC236}">
                    <a16:creationId xmlns:a16="http://schemas.microsoft.com/office/drawing/2014/main" id="{7A70018E-DCCE-566A-B43A-D56D184631CA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11" name="楕円 510">
                <a:extLst>
                  <a:ext uri="{FF2B5EF4-FFF2-40B4-BE49-F238E27FC236}">
                    <a16:creationId xmlns:a16="http://schemas.microsoft.com/office/drawing/2014/main" id="{D3621202-657D-059E-DB77-AF07C2B13119}"/>
                  </a:ext>
                </a:extLst>
              </p:cNvPr>
              <p:cNvSpPr/>
              <p:nvPr/>
            </p:nvSpPr>
            <p:spPr>
              <a:xfrm>
                <a:off x="5634860" y="1998292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5" name="楕円 704">
                <a:extLst>
                  <a:ext uri="{FF2B5EF4-FFF2-40B4-BE49-F238E27FC236}">
                    <a16:creationId xmlns:a16="http://schemas.microsoft.com/office/drawing/2014/main" id="{2E11EB1E-7DEF-935A-1DC7-BD695BF9D3E0}"/>
                  </a:ext>
                </a:extLst>
              </p:cNvPr>
              <p:cNvSpPr/>
              <p:nvPr/>
            </p:nvSpPr>
            <p:spPr>
              <a:xfrm>
                <a:off x="5825390" y="1998292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089" name="グループ化 1088">
            <a:extLst>
              <a:ext uri="{FF2B5EF4-FFF2-40B4-BE49-F238E27FC236}">
                <a16:creationId xmlns:a16="http://schemas.microsoft.com/office/drawing/2014/main" id="{F84949D1-814B-0D38-291B-4EC2BA7DEC46}"/>
              </a:ext>
            </a:extLst>
          </p:cNvPr>
          <p:cNvGrpSpPr/>
          <p:nvPr/>
        </p:nvGrpSpPr>
        <p:grpSpPr>
          <a:xfrm>
            <a:off x="3782575" y="1190213"/>
            <a:ext cx="2427415" cy="2161664"/>
            <a:chOff x="3782575" y="1190213"/>
            <a:chExt cx="2427415" cy="2161664"/>
          </a:xfrm>
        </p:grpSpPr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1C0EE296-04A9-A871-0A14-23D4AD4469D1}"/>
                </a:ext>
              </a:extLst>
            </p:cNvPr>
            <p:cNvSpPr/>
            <p:nvPr/>
          </p:nvSpPr>
          <p:spPr>
            <a:xfrm>
              <a:off x="5377580" y="1190213"/>
              <a:ext cx="809550" cy="852671"/>
            </a:xfrm>
            <a:custGeom>
              <a:avLst/>
              <a:gdLst>
                <a:gd name="connsiteX0" fmla="*/ 368300 w 3695700"/>
                <a:gd name="connsiteY0" fmla="*/ 209550 h 3892550"/>
                <a:gd name="connsiteX1" fmla="*/ 482600 w 3695700"/>
                <a:gd name="connsiteY1" fmla="*/ 171450 h 3892550"/>
                <a:gd name="connsiteX2" fmla="*/ 622300 w 3695700"/>
                <a:gd name="connsiteY2" fmla="*/ 139700 h 3892550"/>
                <a:gd name="connsiteX3" fmla="*/ 812800 w 3695700"/>
                <a:gd name="connsiteY3" fmla="*/ 0 h 3892550"/>
                <a:gd name="connsiteX4" fmla="*/ 895350 w 3695700"/>
                <a:gd name="connsiteY4" fmla="*/ 0 h 3892550"/>
                <a:gd name="connsiteX5" fmla="*/ 933450 w 3695700"/>
                <a:gd name="connsiteY5" fmla="*/ 57150 h 3892550"/>
                <a:gd name="connsiteX6" fmla="*/ 1016000 w 3695700"/>
                <a:gd name="connsiteY6" fmla="*/ 31750 h 3892550"/>
                <a:gd name="connsiteX7" fmla="*/ 1117600 w 3695700"/>
                <a:gd name="connsiteY7" fmla="*/ 95250 h 3892550"/>
                <a:gd name="connsiteX8" fmla="*/ 1231900 w 3695700"/>
                <a:gd name="connsiteY8" fmla="*/ 44450 h 3892550"/>
                <a:gd name="connsiteX9" fmla="*/ 1346200 w 3695700"/>
                <a:gd name="connsiteY9" fmla="*/ 44450 h 3892550"/>
                <a:gd name="connsiteX10" fmla="*/ 1422400 w 3695700"/>
                <a:gd name="connsiteY10" fmla="*/ 0 h 3892550"/>
                <a:gd name="connsiteX11" fmla="*/ 1689100 w 3695700"/>
                <a:gd name="connsiteY11" fmla="*/ 0 h 3892550"/>
                <a:gd name="connsiteX12" fmla="*/ 1765300 w 3695700"/>
                <a:gd name="connsiteY12" fmla="*/ 57150 h 3892550"/>
                <a:gd name="connsiteX13" fmla="*/ 1854200 w 3695700"/>
                <a:gd name="connsiteY13" fmla="*/ 31750 h 3892550"/>
                <a:gd name="connsiteX14" fmla="*/ 1898650 w 3695700"/>
                <a:gd name="connsiteY14" fmla="*/ 177800 h 3892550"/>
                <a:gd name="connsiteX15" fmla="*/ 1822450 w 3695700"/>
                <a:gd name="connsiteY15" fmla="*/ 279400 h 3892550"/>
                <a:gd name="connsiteX16" fmla="*/ 2025650 w 3695700"/>
                <a:gd name="connsiteY16" fmla="*/ 482600 h 3892550"/>
                <a:gd name="connsiteX17" fmla="*/ 2019300 w 3695700"/>
                <a:gd name="connsiteY17" fmla="*/ 558800 h 3892550"/>
                <a:gd name="connsiteX18" fmla="*/ 2063750 w 3695700"/>
                <a:gd name="connsiteY18" fmla="*/ 603250 h 3892550"/>
                <a:gd name="connsiteX19" fmla="*/ 2279650 w 3695700"/>
                <a:gd name="connsiteY19" fmla="*/ 488950 h 3892550"/>
                <a:gd name="connsiteX20" fmla="*/ 2374900 w 3695700"/>
                <a:gd name="connsiteY20" fmla="*/ 482600 h 3892550"/>
                <a:gd name="connsiteX21" fmla="*/ 2419350 w 3695700"/>
                <a:gd name="connsiteY21" fmla="*/ 571500 h 3892550"/>
                <a:gd name="connsiteX22" fmla="*/ 2368550 w 3695700"/>
                <a:gd name="connsiteY22" fmla="*/ 622300 h 3892550"/>
                <a:gd name="connsiteX23" fmla="*/ 2393950 w 3695700"/>
                <a:gd name="connsiteY23" fmla="*/ 730250 h 3892550"/>
                <a:gd name="connsiteX24" fmla="*/ 2451100 w 3695700"/>
                <a:gd name="connsiteY24" fmla="*/ 812800 h 3892550"/>
                <a:gd name="connsiteX25" fmla="*/ 2432050 w 3695700"/>
                <a:gd name="connsiteY25" fmla="*/ 977900 h 3892550"/>
                <a:gd name="connsiteX26" fmla="*/ 2362200 w 3695700"/>
                <a:gd name="connsiteY26" fmla="*/ 977900 h 3892550"/>
                <a:gd name="connsiteX27" fmla="*/ 2260600 w 3695700"/>
                <a:gd name="connsiteY27" fmla="*/ 1060450 h 3892550"/>
                <a:gd name="connsiteX28" fmla="*/ 2241550 w 3695700"/>
                <a:gd name="connsiteY28" fmla="*/ 1028700 h 3892550"/>
                <a:gd name="connsiteX29" fmla="*/ 2101850 w 3695700"/>
                <a:gd name="connsiteY29" fmla="*/ 946150 h 3892550"/>
                <a:gd name="connsiteX30" fmla="*/ 2057400 w 3695700"/>
                <a:gd name="connsiteY30" fmla="*/ 996950 h 3892550"/>
                <a:gd name="connsiteX31" fmla="*/ 2044700 w 3695700"/>
                <a:gd name="connsiteY31" fmla="*/ 1168400 h 3892550"/>
                <a:gd name="connsiteX32" fmla="*/ 2012950 w 3695700"/>
                <a:gd name="connsiteY32" fmla="*/ 1206500 h 3892550"/>
                <a:gd name="connsiteX33" fmla="*/ 2051050 w 3695700"/>
                <a:gd name="connsiteY33" fmla="*/ 1238250 h 3892550"/>
                <a:gd name="connsiteX34" fmla="*/ 2044700 w 3695700"/>
                <a:gd name="connsiteY34" fmla="*/ 1339850 h 3892550"/>
                <a:gd name="connsiteX35" fmla="*/ 2305050 w 3695700"/>
                <a:gd name="connsiteY35" fmla="*/ 1441450 h 3892550"/>
                <a:gd name="connsiteX36" fmla="*/ 2336800 w 3695700"/>
                <a:gd name="connsiteY36" fmla="*/ 1504950 h 3892550"/>
                <a:gd name="connsiteX37" fmla="*/ 2438400 w 3695700"/>
                <a:gd name="connsiteY37" fmla="*/ 1504950 h 3892550"/>
                <a:gd name="connsiteX38" fmla="*/ 2514600 w 3695700"/>
                <a:gd name="connsiteY38" fmla="*/ 1587500 h 3892550"/>
                <a:gd name="connsiteX39" fmla="*/ 2622550 w 3695700"/>
                <a:gd name="connsiteY39" fmla="*/ 1524000 h 3892550"/>
                <a:gd name="connsiteX40" fmla="*/ 2768600 w 3695700"/>
                <a:gd name="connsiteY40" fmla="*/ 1524000 h 3892550"/>
                <a:gd name="connsiteX41" fmla="*/ 2787650 w 3695700"/>
                <a:gd name="connsiteY41" fmla="*/ 1600200 h 3892550"/>
                <a:gd name="connsiteX42" fmla="*/ 2736850 w 3695700"/>
                <a:gd name="connsiteY42" fmla="*/ 1651000 h 3892550"/>
                <a:gd name="connsiteX43" fmla="*/ 2844800 w 3695700"/>
                <a:gd name="connsiteY43" fmla="*/ 1689100 h 3892550"/>
                <a:gd name="connsiteX44" fmla="*/ 2895600 w 3695700"/>
                <a:gd name="connsiteY44" fmla="*/ 1733550 h 3892550"/>
                <a:gd name="connsiteX45" fmla="*/ 2857500 w 3695700"/>
                <a:gd name="connsiteY45" fmla="*/ 1822450 h 3892550"/>
                <a:gd name="connsiteX46" fmla="*/ 2927350 w 3695700"/>
                <a:gd name="connsiteY46" fmla="*/ 1892300 h 3892550"/>
                <a:gd name="connsiteX47" fmla="*/ 2971800 w 3695700"/>
                <a:gd name="connsiteY47" fmla="*/ 1879600 h 3892550"/>
                <a:gd name="connsiteX48" fmla="*/ 2990850 w 3695700"/>
                <a:gd name="connsiteY48" fmla="*/ 1841500 h 3892550"/>
                <a:gd name="connsiteX49" fmla="*/ 3098800 w 3695700"/>
                <a:gd name="connsiteY49" fmla="*/ 1835150 h 3892550"/>
                <a:gd name="connsiteX50" fmla="*/ 3187700 w 3695700"/>
                <a:gd name="connsiteY50" fmla="*/ 1879600 h 3892550"/>
                <a:gd name="connsiteX51" fmla="*/ 3124200 w 3695700"/>
                <a:gd name="connsiteY51" fmla="*/ 1943100 h 3892550"/>
                <a:gd name="connsiteX52" fmla="*/ 3187700 w 3695700"/>
                <a:gd name="connsiteY52" fmla="*/ 1962150 h 3892550"/>
                <a:gd name="connsiteX53" fmla="*/ 3276600 w 3695700"/>
                <a:gd name="connsiteY53" fmla="*/ 1936750 h 3892550"/>
                <a:gd name="connsiteX54" fmla="*/ 3276600 w 3695700"/>
                <a:gd name="connsiteY54" fmla="*/ 1936750 h 3892550"/>
                <a:gd name="connsiteX55" fmla="*/ 3314700 w 3695700"/>
                <a:gd name="connsiteY55" fmla="*/ 1987550 h 3892550"/>
                <a:gd name="connsiteX56" fmla="*/ 3492500 w 3695700"/>
                <a:gd name="connsiteY56" fmla="*/ 2012950 h 3892550"/>
                <a:gd name="connsiteX57" fmla="*/ 3473450 w 3695700"/>
                <a:gd name="connsiteY57" fmla="*/ 2082800 h 3892550"/>
                <a:gd name="connsiteX58" fmla="*/ 3505200 w 3695700"/>
                <a:gd name="connsiteY58" fmla="*/ 2184400 h 3892550"/>
                <a:gd name="connsiteX59" fmla="*/ 3409950 w 3695700"/>
                <a:gd name="connsiteY59" fmla="*/ 2305050 h 3892550"/>
                <a:gd name="connsiteX60" fmla="*/ 3340100 w 3695700"/>
                <a:gd name="connsiteY60" fmla="*/ 2317750 h 3892550"/>
                <a:gd name="connsiteX61" fmla="*/ 3295650 w 3695700"/>
                <a:gd name="connsiteY61" fmla="*/ 2368550 h 3892550"/>
                <a:gd name="connsiteX62" fmla="*/ 3352800 w 3695700"/>
                <a:gd name="connsiteY62" fmla="*/ 2413000 h 3892550"/>
                <a:gd name="connsiteX63" fmla="*/ 3378200 w 3695700"/>
                <a:gd name="connsiteY63" fmla="*/ 2552700 h 3892550"/>
                <a:gd name="connsiteX64" fmla="*/ 3340100 w 3695700"/>
                <a:gd name="connsiteY64" fmla="*/ 2609850 h 3892550"/>
                <a:gd name="connsiteX65" fmla="*/ 3390900 w 3695700"/>
                <a:gd name="connsiteY65" fmla="*/ 2673350 h 3892550"/>
                <a:gd name="connsiteX66" fmla="*/ 3454400 w 3695700"/>
                <a:gd name="connsiteY66" fmla="*/ 2660650 h 3892550"/>
                <a:gd name="connsiteX67" fmla="*/ 3498850 w 3695700"/>
                <a:gd name="connsiteY67" fmla="*/ 2705100 h 3892550"/>
                <a:gd name="connsiteX68" fmla="*/ 3657600 w 3695700"/>
                <a:gd name="connsiteY68" fmla="*/ 2749550 h 3892550"/>
                <a:gd name="connsiteX69" fmla="*/ 3695700 w 3695700"/>
                <a:gd name="connsiteY69" fmla="*/ 2768600 h 3892550"/>
                <a:gd name="connsiteX70" fmla="*/ 3689350 w 3695700"/>
                <a:gd name="connsiteY70" fmla="*/ 2813050 h 3892550"/>
                <a:gd name="connsiteX71" fmla="*/ 3587750 w 3695700"/>
                <a:gd name="connsiteY71" fmla="*/ 2806700 h 3892550"/>
                <a:gd name="connsiteX72" fmla="*/ 3549650 w 3695700"/>
                <a:gd name="connsiteY72" fmla="*/ 2825750 h 3892550"/>
                <a:gd name="connsiteX73" fmla="*/ 3625850 w 3695700"/>
                <a:gd name="connsiteY73" fmla="*/ 2927350 h 3892550"/>
                <a:gd name="connsiteX74" fmla="*/ 3600450 w 3695700"/>
                <a:gd name="connsiteY74" fmla="*/ 3054350 h 3892550"/>
                <a:gd name="connsiteX75" fmla="*/ 3581400 w 3695700"/>
                <a:gd name="connsiteY75" fmla="*/ 3213100 h 3892550"/>
                <a:gd name="connsiteX76" fmla="*/ 3638550 w 3695700"/>
                <a:gd name="connsiteY76" fmla="*/ 3302000 h 3892550"/>
                <a:gd name="connsiteX77" fmla="*/ 3625850 w 3695700"/>
                <a:gd name="connsiteY77" fmla="*/ 3352800 h 3892550"/>
                <a:gd name="connsiteX78" fmla="*/ 3676650 w 3695700"/>
                <a:gd name="connsiteY78" fmla="*/ 3390900 h 3892550"/>
                <a:gd name="connsiteX79" fmla="*/ 3670300 w 3695700"/>
                <a:gd name="connsiteY79" fmla="*/ 3505200 h 3892550"/>
                <a:gd name="connsiteX80" fmla="*/ 3549650 w 3695700"/>
                <a:gd name="connsiteY80" fmla="*/ 3594100 h 3892550"/>
                <a:gd name="connsiteX81" fmla="*/ 3409950 w 3695700"/>
                <a:gd name="connsiteY81" fmla="*/ 3644900 h 3892550"/>
                <a:gd name="connsiteX82" fmla="*/ 3321050 w 3695700"/>
                <a:gd name="connsiteY82" fmla="*/ 3568700 h 3892550"/>
                <a:gd name="connsiteX83" fmla="*/ 3244850 w 3695700"/>
                <a:gd name="connsiteY83" fmla="*/ 3575050 h 3892550"/>
                <a:gd name="connsiteX84" fmla="*/ 3181350 w 3695700"/>
                <a:gd name="connsiteY84" fmla="*/ 3568700 h 3892550"/>
                <a:gd name="connsiteX85" fmla="*/ 3130550 w 3695700"/>
                <a:gd name="connsiteY85" fmla="*/ 3606800 h 3892550"/>
                <a:gd name="connsiteX86" fmla="*/ 3054350 w 3695700"/>
                <a:gd name="connsiteY86" fmla="*/ 3670300 h 3892550"/>
                <a:gd name="connsiteX87" fmla="*/ 2990850 w 3695700"/>
                <a:gd name="connsiteY87" fmla="*/ 3613150 h 3892550"/>
                <a:gd name="connsiteX88" fmla="*/ 2870200 w 3695700"/>
                <a:gd name="connsiteY88" fmla="*/ 3695700 h 3892550"/>
                <a:gd name="connsiteX89" fmla="*/ 2838450 w 3695700"/>
                <a:gd name="connsiteY89" fmla="*/ 3727450 h 3892550"/>
                <a:gd name="connsiteX90" fmla="*/ 2838450 w 3695700"/>
                <a:gd name="connsiteY90" fmla="*/ 3784600 h 3892550"/>
                <a:gd name="connsiteX91" fmla="*/ 2432050 w 3695700"/>
                <a:gd name="connsiteY91" fmla="*/ 3892550 h 3892550"/>
                <a:gd name="connsiteX92" fmla="*/ 2349500 w 3695700"/>
                <a:gd name="connsiteY92" fmla="*/ 3829050 h 3892550"/>
                <a:gd name="connsiteX93" fmla="*/ 2184400 w 3695700"/>
                <a:gd name="connsiteY93" fmla="*/ 3829050 h 3892550"/>
                <a:gd name="connsiteX94" fmla="*/ 1835150 w 3695700"/>
                <a:gd name="connsiteY94" fmla="*/ 3575050 h 3892550"/>
                <a:gd name="connsiteX95" fmla="*/ 1752600 w 3695700"/>
                <a:gd name="connsiteY95" fmla="*/ 3594100 h 3892550"/>
                <a:gd name="connsiteX96" fmla="*/ 1682750 w 3695700"/>
                <a:gd name="connsiteY96" fmla="*/ 3492500 h 3892550"/>
                <a:gd name="connsiteX97" fmla="*/ 1619250 w 3695700"/>
                <a:gd name="connsiteY97" fmla="*/ 3454400 h 3892550"/>
                <a:gd name="connsiteX98" fmla="*/ 1574800 w 3695700"/>
                <a:gd name="connsiteY98" fmla="*/ 3422650 h 3892550"/>
                <a:gd name="connsiteX99" fmla="*/ 1530350 w 3695700"/>
                <a:gd name="connsiteY99" fmla="*/ 3359150 h 3892550"/>
                <a:gd name="connsiteX100" fmla="*/ 1435100 w 3695700"/>
                <a:gd name="connsiteY100" fmla="*/ 3346450 h 3892550"/>
                <a:gd name="connsiteX101" fmla="*/ 1358900 w 3695700"/>
                <a:gd name="connsiteY101" fmla="*/ 3346450 h 3892550"/>
                <a:gd name="connsiteX102" fmla="*/ 1333500 w 3695700"/>
                <a:gd name="connsiteY102" fmla="*/ 3365500 h 3892550"/>
                <a:gd name="connsiteX103" fmla="*/ 1162050 w 3695700"/>
                <a:gd name="connsiteY103" fmla="*/ 3340100 h 3892550"/>
                <a:gd name="connsiteX104" fmla="*/ 1009650 w 3695700"/>
                <a:gd name="connsiteY104" fmla="*/ 3403600 h 3892550"/>
                <a:gd name="connsiteX105" fmla="*/ 844550 w 3695700"/>
                <a:gd name="connsiteY105" fmla="*/ 3327400 h 3892550"/>
                <a:gd name="connsiteX106" fmla="*/ 787400 w 3695700"/>
                <a:gd name="connsiteY106" fmla="*/ 3359150 h 3892550"/>
                <a:gd name="connsiteX107" fmla="*/ 787400 w 3695700"/>
                <a:gd name="connsiteY107" fmla="*/ 3359150 h 3892550"/>
                <a:gd name="connsiteX108" fmla="*/ 704850 w 3695700"/>
                <a:gd name="connsiteY108" fmla="*/ 3359150 h 3892550"/>
                <a:gd name="connsiteX109" fmla="*/ 666750 w 3695700"/>
                <a:gd name="connsiteY109" fmla="*/ 3340100 h 3892550"/>
                <a:gd name="connsiteX110" fmla="*/ 666750 w 3695700"/>
                <a:gd name="connsiteY110" fmla="*/ 3340100 h 3892550"/>
                <a:gd name="connsiteX111" fmla="*/ 571500 w 3695700"/>
                <a:gd name="connsiteY111" fmla="*/ 3365500 h 3892550"/>
                <a:gd name="connsiteX112" fmla="*/ 552450 w 3695700"/>
                <a:gd name="connsiteY112" fmla="*/ 3403600 h 3892550"/>
                <a:gd name="connsiteX113" fmla="*/ 552450 w 3695700"/>
                <a:gd name="connsiteY113" fmla="*/ 3448050 h 3892550"/>
                <a:gd name="connsiteX114" fmla="*/ 488950 w 3695700"/>
                <a:gd name="connsiteY114" fmla="*/ 3486150 h 3892550"/>
                <a:gd name="connsiteX115" fmla="*/ 400050 w 3695700"/>
                <a:gd name="connsiteY115" fmla="*/ 3511550 h 3892550"/>
                <a:gd name="connsiteX116" fmla="*/ 336550 w 3695700"/>
                <a:gd name="connsiteY116" fmla="*/ 3435350 h 3892550"/>
                <a:gd name="connsiteX117" fmla="*/ 254000 w 3695700"/>
                <a:gd name="connsiteY117" fmla="*/ 3486150 h 3892550"/>
                <a:gd name="connsiteX118" fmla="*/ 203200 w 3695700"/>
                <a:gd name="connsiteY118" fmla="*/ 3486150 h 3892550"/>
                <a:gd name="connsiteX119" fmla="*/ 196850 w 3695700"/>
                <a:gd name="connsiteY119" fmla="*/ 3416300 h 3892550"/>
                <a:gd name="connsiteX120" fmla="*/ 241300 w 3695700"/>
                <a:gd name="connsiteY120" fmla="*/ 3365500 h 3892550"/>
                <a:gd name="connsiteX121" fmla="*/ 184150 w 3695700"/>
                <a:gd name="connsiteY121" fmla="*/ 3327400 h 3892550"/>
                <a:gd name="connsiteX122" fmla="*/ 184150 w 3695700"/>
                <a:gd name="connsiteY122" fmla="*/ 3232150 h 3892550"/>
                <a:gd name="connsiteX123" fmla="*/ 95250 w 3695700"/>
                <a:gd name="connsiteY123" fmla="*/ 3143250 h 3892550"/>
                <a:gd name="connsiteX124" fmla="*/ 44450 w 3695700"/>
                <a:gd name="connsiteY124" fmla="*/ 3143250 h 3892550"/>
                <a:gd name="connsiteX125" fmla="*/ 38100 w 3695700"/>
                <a:gd name="connsiteY125" fmla="*/ 3086100 h 3892550"/>
                <a:gd name="connsiteX126" fmla="*/ 6350 w 3695700"/>
                <a:gd name="connsiteY126" fmla="*/ 3054350 h 3892550"/>
                <a:gd name="connsiteX127" fmla="*/ 12700 w 3695700"/>
                <a:gd name="connsiteY127" fmla="*/ 2971800 h 3892550"/>
                <a:gd name="connsiteX128" fmla="*/ 57150 w 3695700"/>
                <a:gd name="connsiteY128" fmla="*/ 2882900 h 3892550"/>
                <a:gd name="connsiteX129" fmla="*/ 139700 w 3695700"/>
                <a:gd name="connsiteY129" fmla="*/ 2857500 h 3892550"/>
                <a:gd name="connsiteX130" fmla="*/ 63500 w 3695700"/>
                <a:gd name="connsiteY130" fmla="*/ 2749550 h 3892550"/>
                <a:gd name="connsiteX131" fmla="*/ 0 w 3695700"/>
                <a:gd name="connsiteY131" fmla="*/ 2736850 h 3892550"/>
                <a:gd name="connsiteX132" fmla="*/ 50800 w 3695700"/>
                <a:gd name="connsiteY132" fmla="*/ 2654300 h 3892550"/>
                <a:gd name="connsiteX133" fmla="*/ 50800 w 3695700"/>
                <a:gd name="connsiteY133" fmla="*/ 2565400 h 3892550"/>
                <a:gd name="connsiteX134" fmla="*/ 101600 w 3695700"/>
                <a:gd name="connsiteY134" fmla="*/ 2514600 h 3892550"/>
                <a:gd name="connsiteX135" fmla="*/ 38100 w 3695700"/>
                <a:gd name="connsiteY135" fmla="*/ 2489200 h 3892550"/>
                <a:gd name="connsiteX136" fmla="*/ 44450 w 3695700"/>
                <a:gd name="connsiteY136" fmla="*/ 2444750 h 3892550"/>
                <a:gd name="connsiteX137" fmla="*/ 44450 w 3695700"/>
                <a:gd name="connsiteY137" fmla="*/ 2444750 h 3892550"/>
                <a:gd name="connsiteX138" fmla="*/ 76200 w 3695700"/>
                <a:gd name="connsiteY138" fmla="*/ 2381250 h 3892550"/>
                <a:gd name="connsiteX139" fmla="*/ 177800 w 3695700"/>
                <a:gd name="connsiteY139" fmla="*/ 2336800 h 3892550"/>
                <a:gd name="connsiteX140" fmla="*/ 203200 w 3695700"/>
                <a:gd name="connsiteY140" fmla="*/ 2235200 h 3892550"/>
                <a:gd name="connsiteX141" fmla="*/ 241300 w 3695700"/>
                <a:gd name="connsiteY141" fmla="*/ 2159000 h 3892550"/>
                <a:gd name="connsiteX142" fmla="*/ 298450 w 3695700"/>
                <a:gd name="connsiteY142" fmla="*/ 2139950 h 3892550"/>
                <a:gd name="connsiteX143" fmla="*/ 336550 w 3695700"/>
                <a:gd name="connsiteY143" fmla="*/ 2019300 h 3892550"/>
                <a:gd name="connsiteX144" fmla="*/ 336550 w 3695700"/>
                <a:gd name="connsiteY144" fmla="*/ 1962150 h 3892550"/>
                <a:gd name="connsiteX145" fmla="*/ 406400 w 3695700"/>
                <a:gd name="connsiteY145" fmla="*/ 1911350 h 3892550"/>
                <a:gd name="connsiteX146" fmla="*/ 476250 w 3695700"/>
                <a:gd name="connsiteY146" fmla="*/ 1943100 h 3892550"/>
                <a:gd name="connsiteX147" fmla="*/ 476250 w 3695700"/>
                <a:gd name="connsiteY147" fmla="*/ 1898650 h 3892550"/>
                <a:gd name="connsiteX148" fmla="*/ 463550 w 3695700"/>
                <a:gd name="connsiteY148" fmla="*/ 1866900 h 3892550"/>
                <a:gd name="connsiteX149" fmla="*/ 469900 w 3695700"/>
                <a:gd name="connsiteY149" fmla="*/ 1828800 h 3892550"/>
                <a:gd name="connsiteX150" fmla="*/ 400050 w 3695700"/>
                <a:gd name="connsiteY150" fmla="*/ 1778000 h 3892550"/>
                <a:gd name="connsiteX151" fmla="*/ 374650 w 3695700"/>
                <a:gd name="connsiteY151" fmla="*/ 1695450 h 3892550"/>
                <a:gd name="connsiteX152" fmla="*/ 469900 w 3695700"/>
                <a:gd name="connsiteY152" fmla="*/ 1612900 h 3892550"/>
                <a:gd name="connsiteX153" fmla="*/ 565150 w 3695700"/>
                <a:gd name="connsiteY153" fmla="*/ 1638300 h 3892550"/>
                <a:gd name="connsiteX154" fmla="*/ 654050 w 3695700"/>
                <a:gd name="connsiteY154" fmla="*/ 1587500 h 3892550"/>
                <a:gd name="connsiteX155" fmla="*/ 787400 w 3695700"/>
                <a:gd name="connsiteY155" fmla="*/ 1466850 h 3892550"/>
                <a:gd name="connsiteX156" fmla="*/ 800100 w 3695700"/>
                <a:gd name="connsiteY156" fmla="*/ 1339850 h 3892550"/>
                <a:gd name="connsiteX157" fmla="*/ 749300 w 3695700"/>
                <a:gd name="connsiteY157" fmla="*/ 1308100 h 3892550"/>
                <a:gd name="connsiteX158" fmla="*/ 787400 w 3695700"/>
                <a:gd name="connsiteY158" fmla="*/ 1162050 h 3892550"/>
                <a:gd name="connsiteX159" fmla="*/ 679450 w 3695700"/>
                <a:gd name="connsiteY159" fmla="*/ 1098550 h 3892550"/>
                <a:gd name="connsiteX160" fmla="*/ 685800 w 3695700"/>
                <a:gd name="connsiteY160" fmla="*/ 914400 h 3892550"/>
                <a:gd name="connsiteX161" fmla="*/ 577850 w 3695700"/>
                <a:gd name="connsiteY161" fmla="*/ 850900 h 3892550"/>
                <a:gd name="connsiteX162" fmla="*/ 533400 w 3695700"/>
                <a:gd name="connsiteY162" fmla="*/ 609600 h 3892550"/>
                <a:gd name="connsiteX163" fmla="*/ 463550 w 3695700"/>
                <a:gd name="connsiteY163" fmla="*/ 571500 h 3892550"/>
                <a:gd name="connsiteX164" fmla="*/ 527050 w 3695700"/>
                <a:gd name="connsiteY164" fmla="*/ 508000 h 3892550"/>
                <a:gd name="connsiteX165" fmla="*/ 520700 w 3695700"/>
                <a:gd name="connsiteY165" fmla="*/ 393700 h 3892550"/>
                <a:gd name="connsiteX166" fmla="*/ 457200 w 3695700"/>
                <a:gd name="connsiteY166" fmla="*/ 374650 h 3892550"/>
                <a:gd name="connsiteX167" fmla="*/ 469900 w 3695700"/>
                <a:gd name="connsiteY167" fmla="*/ 298450 h 3892550"/>
                <a:gd name="connsiteX168" fmla="*/ 368300 w 3695700"/>
                <a:gd name="connsiteY168" fmla="*/ 209550 h 3892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</a:cxnLst>
              <a:rect l="l" t="t" r="r" b="b"/>
              <a:pathLst>
                <a:path w="3695700" h="3892550">
                  <a:moveTo>
                    <a:pt x="368300" y="209550"/>
                  </a:moveTo>
                  <a:lnTo>
                    <a:pt x="482600" y="171450"/>
                  </a:lnTo>
                  <a:lnTo>
                    <a:pt x="622300" y="139700"/>
                  </a:lnTo>
                  <a:lnTo>
                    <a:pt x="812800" y="0"/>
                  </a:lnTo>
                  <a:lnTo>
                    <a:pt x="895350" y="0"/>
                  </a:lnTo>
                  <a:lnTo>
                    <a:pt x="933450" y="57150"/>
                  </a:lnTo>
                  <a:lnTo>
                    <a:pt x="1016000" y="31750"/>
                  </a:lnTo>
                  <a:lnTo>
                    <a:pt x="1117600" y="95250"/>
                  </a:lnTo>
                  <a:lnTo>
                    <a:pt x="1231900" y="44450"/>
                  </a:lnTo>
                  <a:lnTo>
                    <a:pt x="1346200" y="44450"/>
                  </a:lnTo>
                  <a:lnTo>
                    <a:pt x="1422400" y="0"/>
                  </a:lnTo>
                  <a:lnTo>
                    <a:pt x="1689100" y="0"/>
                  </a:lnTo>
                  <a:lnTo>
                    <a:pt x="1765300" y="57150"/>
                  </a:lnTo>
                  <a:lnTo>
                    <a:pt x="1854200" y="31750"/>
                  </a:lnTo>
                  <a:lnTo>
                    <a:pt x="1898650" y="177800"/>
                  </a:lnTo>
                  <a:lnTo>
                    <a:pt x="1822450" y="279400"/>
                  </a:lnTo>
                  <a:lnTo>
                    <a:pt x="2025650" y="482600"/>
                  </a:lnTo>
                  <a:lnTo>
                    <a:pt x="2019300" y="558800"/>
                  </a:lnTo>
                  <a:lnTo>
                    <a:pt x="2063750" y="603250"/>
                  </a:lnTo>
                  <a:lnTo>
                    <a:pt x="2279650" y="488950"/>
                  </a:lnTo>
                  <a:lnTo>
                    <a:pt x="2374900" y="482600"/>
                  </a:lnTo>
                  <a:lnTo>
                    <a:pt x="2419350" y="571500"/>
                  </a:lnTo>
                  <a:lnTo>
                    <a:pt x="2368550" y="622300"/>
                  </a:lnTo>
                  <a:lnTo>
                    <a:pt x="2393950" y="730250"/>
                  </a:lnTo>
                  <a:lnTo>
                    <a:pt x="2451100" y="812800"/>
                  </a:lnTo>
                  <a:lnTo>
                    <a:pt x="2432050" y="977900"/>
                  </a:lnTo>
                  <a:lnTo>
                    <a:pt x="2362200" y="977900"/>
                  </a:lnTo>
                  <a:lnTo>
                    <a:pt x="2260600" y="1060450"/>
                  </a:lnTo>
                  <a:lnTo>
                    <a:pt x="2241550" y="1028700"/>
                  </a:lnTo>
                  <a:lnTo>
                    <a:pt x="2101850" y="946150"/>
                  </a:lnTo>
                  <a:lnTo>
                    <a:pt x="2057400" y="996950"/>
                  </a:lnTo>
                  <a:lnTo>
                    <a:pt x="2044700" y="1168400"/>
                  </a:lnTo>
                  <a:lnTo>
                    <a:pt x="2012950" y="1206500"/>
                  </a:lnTo>
                  <a:lnTo>
                    <a:pt x="2051050" y="1238250"/>
                  </a:lnTo>
                  <a:lnTo>
                    <a:pt x="2044700" y="1339850"/>
                  </a:lnTo>
                  <a:lnTo>
                    <a:pt x="2305050" y="1441450"/>
                  </a:lnTo>
                  <a:lnTo>
                    <a:pt x="2336800" y="1504950"/>
                  </a:lnTo>
                  <a:lnTo>
                    <a:pt x="2438400" y="1504950"/>
                  </a:lnTo>
                  <a:lnTo>
                    <a:pt x="2514600" y="1587500"/>
                  </a:lnTo>
                  <a:lnTo>
                    <a:pt x="2622550" y="1524000"/>
                  </a:lnTo>
                  <a:lnTo>
                    <a:pt x="2768600" y="1524000"/>
                  </a:lnTo>
                  <a:lnTo>
                    <a:pt x="2787650" y="1600200"/>
                  </a:lnTo>
                  <a:lnTo>
                    <a:pt x="2736850" y="1651000"/>
                  </a:lnTo>
                  <a:lnTo>
                    <a:pt x="2844800" y="1689100"/>
                  </a:lnTo>
                  <a:lnTo>
                    <a:pt x="2895600" y="1733550"/>
                  </a:lnTo>
                  <a:lnTo>
                    <a:pt x="2857500" y="1822450"/>
                  </a:lnTo>
                  <a:lnTo>
                    <a:pt x="2927350" y="1892300"/>
                  </a:lnTo>
                  <a:lnTo>
                    <a:pt x="2971800" y="1879600"/>
                  </a:lnTo>
                  <a:lnTo>
                    <a:pt x="2990850" y="1841500"/>
                  </a:lnTo>
                  <a:lnTo>
                    <a:pt x="3098800" y="1835150"/>
                  </a:lnTo>
                  <a:lnTo>
                    <a:pt x="3187700" y="1879600"/>
                  </a:lnTo>
                  <a:lnTo>
                    <a:pt x="3124200" y="1943100"/>
                  </a:lnTo>
                  <a:lnTo>
                    <a:pt x="3187700" y="1962150"/>
                  </a:lnTo>
                  <a:lnTo>
                    <a:pt x="3276600" y="1936750"/>
                  </a:lnTo>
                  <a:lnTo>
                    <a:pt x="3276600" y="1936750"/>
                  </a:lnTo>
                  <a:lnTo>
                    <a:pt x="3314700" y="1987550"/>
                  </a:lnTo>
                  <a:lnTo>
                    <a:pt x="3492500" y="2012950"/>
                  </a:lnTo>
                  <a:lnTo>
                    <a:pt x="3473450" y="2082800"/>
                  </a:lnTo>
                  <a:lnTo>
                    <a:pt x="3505200" y="2184400"/>
                  </a:lnTo>
                  <a:lnTo>
                    <a:pt x="3409950" y="2305050"/>
                  </a:lnTo>
                  <a:lnTo>
                    <a:pt x="3340100" y="2317750"/>
                  </a:lnTo>
                  <a:lnTo>
                    <a:pt x="3295650" y="2368550"/>
                  </a:lnTo>
                  <a:lnTo>
                    <a:pt x="3352800" y="2413000"/>
                  </a:lnTo>
                  <a:lnTo>
                    <a:pt x="3378200" y="2552700"/>
                  </a:lnTo>
                  <a:lnTo>
                    <a:pt x="3340100" y="2609850"/>
                  </a:lnTo>
                  <a:lnTo>
                    <a:pt x="3390900" y="2673350"/>
                  </a:lnTo>
                  <a:lnTo>
                    <a:pt x="3454400" y="2660650"/>
                  </a:lnTo>
                  <a:lnTo>
                    <a:pt x="3498850" y="2705100"/>
                  </a:lnTo>
                  <a:lnTo>
                    <a:pt x="3657600" y="2749550"/>
                  </a:lnTo>
                  <a:lnTo>
                    <a:pt x="3695700" y="2768600"/>
                  </a:lnTo>
                  <a:lnTo>
                    <a:pt x="3689350" y="2813050"/>
                  </a:lnTo>
                  <a:lnTo>
                    <a:pt x="3587750" y="2806700"/>
                  </a:lnTo>
                  <a:lnTo>
                    <a:pt x="3549650" y="2825750"/>
                  </a:lnTo>
                  <a:lnTo>
                    <a:pt x="3625850" y="2927350"/>
                  </a:lnTo>
                  <a:lnTo>
                    <a:pt x="3600450" y="3054350"/>
                  </a:lnTo>
                  <a:lnTo>
                    <a:pt x="3581400" y="3213100"/>
                  </a:lnTo>
                  <a:lnTo>
                    <a:pt x="3638550" y="3302000"/>
                  </a:lnTo>
                  <a:lnTo>
                    <a:pt x="3625850" y="3352800"/>
                  </a:lnTo>
                  <a:lnTo>
                    <a:pt x="3676650" y="3390900"/>
                  </a:lnTo>
                  <a:lnTo>
                    <a:pt x="3670300" y="3505200"/>
                  </a:lnTo>
                  <a:lnTo>
                    <a:pt x="3549650" y="3594100"/>
                  </a:lnTo>
                  <a:lnTo>
                    <a:pt x="3409950" y="3644900"/>
                  </a:lnTo>
                  <a:lnTo>
                    <a:pt x="3321050" y="3568700"/>
                  </a:lnTo>
                  <a:lnTo>
                    <a:pt x="3244850" y="3575050"/>
                  </a:lnTo>
                  <a:lnTo>
                    <a:pt x="3181350" y="3568700"/>
                  </a:lnTo>
                  <a:lnTo>
                    <a:pt x="3130550" y="3606800"/>
                  </a:lnTo>
                  <a:lnTo>
                    <a:pt x="3054350" y="3670300"/>
                  </a:lnTo>
                  <a:lnTo>
                    <a:pt x="2990850" y="3613150"/>
                  </a:lnTo>
                  <a:lnTo>
                    <a:pt x="2870200" y="3695700"/>
                  </a:lnTo>
                  <a:lnTo>
                    <a:pt x="2838450" y="3727450"/>
                  </a:lnTo>
                  <a:lnTo>
                    <a:pt x="2838450" y="3784600"/>
                  </a:lnTo>
                  <a:lnTo>
                    <a:pt x="2432050" y="3892550"/>
                  </a:lnTo>
                  <a:lnTo>
                    <a:pt x="2349500" y="3829050"/>
                  </a:lnTo>
                  <a:lnTo>
                    <a:pt x="2184400" y="3829050"/>
                  </a:lnTo>
                  <a:lnTo>
                    <a:pt x="1835150" y="3575050"/>
                  </a:lnTo>
                  <a:lnTo>
                    <a:pt x="1752600" y="3594100"/>
                  </a:lnTo>
                  <a:lnTo>
                    <a:pt x="1682750" y="3492500"/>
                  </a:lnTo>
                  <a:lnTo>
                    <a:pt x="1619250" y="3454400"/>
                  </a:lnTo>
                  <a:lnTo>
                    <a:pt x="1574800" y="3422650"/>
                  </a:lnTo>
                  <a:lnTo>
                    <a:pt x="1530350" y="3359150"/>
                  </a:lnTo>
                  <a:lnTo>
                    <a:pt x="1435100" y="3346450"/>
                  </a:lnTo>
                  <a:lnTo>
                    <a:pt x="1358900" y="3346450"/>
                  </a:lnTo>
                  <a:lnTo>
                    <a:pt x="1333500" y="3365500"/>
                  </a:lnTo>
                  <a:lnTo>
                    <a:pt x="1162050" y="3340100"/>
                  </a:lnTo>
                  <a:lnTo>
                    <a:pt x="1009650" y="3403600"/>
                  </a:lnTo>
                  <a:lnTo>
                    <a:pt x="844550" y="3327400"/>
                  </a:lnTo>
                  <a:lnTo>
                    <a:pt x="787400" y="3359150"/>
                  </a:lnTo>
                  <a:lnTo>
                    <a:pt x="787400" y="3359150"/>
                  </a:lnTo>
                  <a:lnTo>
                    <a:pt x="704850" y="3359150"/>
                  </a:lnTo>
                  <a:lnTo>
                    <a:pt x="666750" y="3340100"/>
                  </a:lnTo>
                  <a:lnTo>
                    <a:pt x="666750" y="3340100"/>
                  </a:lnTo>
                  <a:lnTo>
                    <a:pt x="571500" y="3365500"/>
                  </a:lnTo>
                  <a:lnTo>
                    <a:pt x="552450" y="3403600"/>
                  </a:lnTo>
                  <a:lnTo>
                    <a:pt x="552450" y="3448050"/>
                  </a:lnTo>
                  <a:lnTo>
                    <a:pt x="488950" y="3486150"/>
                  </a:lnTo>
                  <a:lnTo>
                    <a:pt x="400050" y="3511550"/>
                  </a:lnTo>
                  <a:lnTo>
                    <a:pt x="336550" y="3435350"/>
                  </a:lnTo>
                  <a:lnTo>
                    <a:pt x="254000" y="3486150"/>
                  </a:lnTo>
                  <a:lnTo>
                    <a:pt x="203200" y="3486150"/>
                  </a:lnTo>
                  <a:lnTo>
                    <a:pt x="196850" y="3416300"/>
                  </a:lnTo>
                  <a:lnTo>
                    <a:pt x="241300" y="3365500"/>
                  </a:lnTo>
                  <a:lnTo>
                    <a:pt x="184150" y="3327400"/>
                  </a:lnTo>
                  <a:lnTo>
                    <a:pt x="184150" y="3232150"/>
                  </a:lnTo>
                  <a:lnTo>
                    <a:pt x="95250" y="3143250"/>
                  </a:lnTo>
                  <a:lnTo>
                    <a:pt x="44450" y="3143250"/>
                  </a:lnTo>
                  <a:lnTo>
                    <a:pt x="38100" y="3086100"/>
                  </a:lnTo>
                  <a:lnTo>
                    <a:pt x="6350" y="3054350"/>
                  </a:lnTo>
                  <a:lnTo>
                    <a:pt x="12700" y="2971800"/>
                  </a:lnTo>
                  <a:lnTo>
                    <a:pt x="57150" y="2882900"/>
                  </a:lnTo>
                  <a:lnTo>
                    <a:pt x="139700" y="2857500"/>
                  </a:lnTo>
                  <a:lnTo>
                    <a:pt x="63500" y="2749550"/>
                  </a:lnTo>
                  <a:lnTo>
                    <a:pt x="0" y="2736850"/>
                  </a:lnTo>
                  <a:lnTo>
                    <a:pt x="50800" y="2654300"/>
                  </a:lnTo>
                  <a:lnTo>
                    <a:pt x="50800" y="2565400"/>
                  </a:lnTo>
                  <a:lnTo>
                    <a:pt x="101600" y="2514600"/>
                  </a:lnTo>
                  <a:lnTo>
                    <a:pt x="38100" y="2489200"/>
                  </a:lnTo>
                  <a:lnTo>
                    <a:pt x="44450" y="2444750"/>
                  </a:lnTo>
                  <a:lnTo>
                    <a:pt x="44450" y="2444750"/>
                  </a:lnTo>
                  <a:lnTo>
                    <a:pt x="76200" y="2381250"/>
                  </a:lnTo>
                  <a:lnTo>
                    <a:pt x="177800" y="2336800"/>
                  </a:lnTo>
                  <a:lnTo>
                    <a:pt x="203200" y="2235200"/>
                  </a:lnTo>
                  <a:lnTo>
                    <a:pt x="241300" y="2159000"/>
                  </a:lnTo>
                  <a:lnTo>
                    <a:pt x="298450" y="2139950"/>
                  </a:lnTo>
                  <a:lnTo>
                    <a:pt x="336550" y="2019300"/>
                  </a:lnTo>
                  <a:lnTo>
                    <a:pt x="336550" y="1962150"/>
                  </a:lnTo>
                  <a:lnTo>
                    <a:pt x="406400" y="1911350"/>
                  </a:lnTo>
                  <a:lnTo>
                    <a:pt x="476250" y="1943100"/>
                  </a:lnTo>
                  <a:lnTo>
                    <a:pt x="476250" y="1898650"/>
                  </a:lnTo>
                  <a:lnTo>
                    <a:pt x="463550" y="1866900"/>
                  </a:lnTo>
                  <a:lnTo>
                    <a:pt x="469900" y="1828800"/>
                  </a:lnTo>
                  <a:lnTo>
                    <a:pt x="400050" y="1778000"/>
                  </a:lnTo>
                  <a:lnTo>
                    <a:pt x="374650" y="1695450"/>
                  </a:lnTo>
                  <a:lnTo>
                    <a:pt x="469900" y="1612900"/>
                  </a:lnTo>
                  <a:lnTo>
                    <a:pt x="565150" y="1638300"/>
                  </a:lnTo>
                  <a:lnTo>
                    <a:pt x="654050" y="1587500"/>
                  </a:lnTo>
                  <a:lnTo>
                    <a:pt x="787400" y="1466850"/>
                  </a:lnTo>
                  <a:lnTo>
                    <a:pt x="800100" y="1339850"/>
                  </a:lnTo>
                  <a:lnTo>
                    <a:pt x="749300" y="1308100"/>
                  </a:lnTo>
                  <a:lnTo>
                    <a:pt x="787400" y="1162050"/>
                  </a:lnTo>
                  <a:lnTo>
                    <a:pt x="679450" y="1098550"/>
                  </a:lnTo>
                  <a:lnTo>
                    <a:pt x="685800" y="914400"/>
                  </a:lnTo>
                  <a:lnTo>
                    <a:pt x="577850" y="850900"/>
                  </a:lnTo>
                  <a:lnTo>
                    <a:pt x="533400" y="609600"/>
                  </a:lnTo>
                  <a:lnTo>
                    <a:pt x="463550" y="571500"/>
                  </a:lnTo>
                  <a:lnTo>
                    <a:pt x="527050" y="508000"/>
                  </a:lnTo>
                  <a:lnTo>
                    <a:pt x="520700" y="393700"/>
                  </a:lnTo>
                  <a:lnTo>
                    <a:pt x="457200" y="374650"/>
                  </a:lnTo>
                  <a:lnTo>
                    <a:pt x="469900" y="298450"/>
                  </a:lnTo>
                  <a:lnTo>
                    <a:pt x="368300" y="20955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794D4E10-E582-B57D-1E71-ECA6708B0CA8}"/>
                </a:ext>
              </a:extLst>
            </p:cNvPr>
            <p:cNvSpPr/>
            <p:nvPr/>
          </p:nvSpPr>
          <p:spPr>
            <a:xfrm>
              <a:off x="4526055" y="2049886"/>
              <a:ext cx="927228" cy="448794"/>
            </a:xfrm>
            <a:custGeom>
              <a:avLst/>
              <a:gdLst>
                <a:gd name="connsiteX0" fmla="*/ 3808038 w 4232910"/>
                <a:gd name="connsiteY0" fmla="*/ 0 h 2048798"/>
                <a:gd name="connsiteX1" fmla="*/ 3902710 w 4232910"/>
                <a:gd name="connsiteY1" fmla="*/ 82838 h 2048798"/>
                <a:gd name="connsiteX2" fmla="*/ 3890010 w 4232910"/>
                <a:gd name="connsiteY2" fmla="*/ 159038 h 2048798"/>
                <a:gd name="connsiteX3" fmla="*/ 3953510 w 4232910"/>
                <a:gd name="connsiteY3" fmla="*/ 178088 h 2048798"/>
                <a:gd name="connsiteX4" fmla="*/ 3959860 w 4232910"/>
                <a:gd name="connsiteY4" fmla="*/ 292388 h 2048798"/>
                <a:gd name="connsiteX5" fmla="*/ 3896360 w 4232910"/>
                <a:gd name="connsiteY5" fmla="*/ 355888 h 2048798"/>
                <a:gd name="connsiteX6" fmla="*/ 3966210 w 4232910"/>
                <a:gd name="connsiteY6" fmla="*/ 393988 h 2048798"/>
                <a:gd name="connsiteX7" fmla="*/ 4010660 w 4232910"/>
                <a:gd name="connsiteY7" fmla="*/ 635288 h 2048798"/>
                <a:gd name="connsiteX8" fmla="*/ 4118610 w 4232910"/>
                <a:gd name="connsiteY8" fmla="*/ 698788 h 2048798"/>
                <a:gd name="connsiteX9" fmla="*/ 4112260 w 4232910"/>
                <a:gd name="connsiteY9" fmla="*/ 882938 h 2048798"/>
                <a:gd name="connsiteX10" fmla="*/ 4220210 w 4232910"/>
                <a:gd name="connsiteY10" fmla="*/ 946438 h 2048798"/>
                <a:gd name="connsiteX11" fmla="*/ 4182110 w 4232910"/>
                <a:gd name="connsiteY11" fmla="*/ 1092488 h 2048798"/>
                <a:gd name="connsiteX12" fmla="*/ 4232910 w 4232910"/>
                <a:gd name="connsiteY12" fmla="*/ 1124238 h 2048798"/>
                <a:gd name="connsiteX13" fmla="*/ 4220210 w 4232910"/>
                <a:gd name="connsiteY13" fmla="*/ 1251238 h 2048798"/>
                <a:gd name="connsiteX14" fmla="*/ 4086860 w 4232910"/>
                <a:gd name="connsiteY14" fmla="*/ 1371888 h 2048798"/>
                <a:gd name="connsiteX15" fmla="*/ 3997960 w 4232910"/>
                <a:gd name="connsiteY15" fmla="*/ 1422688 h 2048798"/>
                <a:gd name="connsiteX16" fmla="*/ 3902936 w 4232910"/>
                <a:gd name="connsiteY16" fmla="*/ 1397348 h 2048798"/>
                <a:gd name="connsiteX17" fmla="*/ 3855720 w 4232910"/>
                <a:gd name="connsiteY17" fmla="*/ 1355378 h 2048798"/>
                <a:gd name="connsiteX18" fmla="*/ 3779520 w 4232910"/>
                <a:gd name="connsiteY18" fmla="*/ 1408718 h 2048798"/>
                <a:gd name="connsiteX19" fmla="*/ 3649980 w 4232910"/>
                <a:gd name="connsiteY19" fmla="*/ 1454438 h 2048798"/>
                <a:gd name="connsiteX20" fmla="*/ 3619500 w 4232910"/>
                <a:gd name="connsiteY20" fmla="*/ 1530638 h 2048798"/>
                <a:gd name="connsiteX21" fmla="*/ 3482340 w 4232910"/>
                <a:gd name="connsiteY21" fmla="*/ 1553498 h 2048798"/>
                <a:gd name="connsiteX22" fmla="*/ 3444240 w 4232910"/>
                <a:gd name="connsiteY22" fmla="*/ 1507778 h 2048798"/>
                <a:gd name="connsiteX23" fmla="*/ 3375660 w 4232910"/>
                <a:gd name="connsiteY23" fmla="*/ 1553498 h 2048798"/>
                <a:gd name="connsiteX24" fmla="*/ 3253740 w 4232910"/>
                <a:gd name="connsiteY24" fmla="*/ 1576358 h 2048798"/>
                <a:gd name="connsiteX25" fmla="*/ 3177540 w 4232910"/>
                <a:gd name="connsiteY25" fmla="*/ 1652558 h 2048798"/>
                <a:gd name="connsiteX26" fmla="*/ 3124200 w 4232910"/>
                <a:gd name="connsiteY26" fmla="*/ 1515398 h 2048798"/>
                <a:gd name="connsiteX27" fmla="*/ 3162300 w 4232910"/>
                <a:gd name="connsiteY27" fmla="*/ 1408718 h 2048798"/>
                <a:gd name="connsiteX28" fmla="*/ 3078480 w 4232910"/>
                <a:gd name="connsiteY28" fmla="*/ 1393478 h 2048798"/>
                <a:gd name="connsiteX29" fmla="*/ 3086100 w 4232910"/>
                <a:gd name="connsiteY29" fmla="*/ 1309658 h 2048798"/>
                <a:gd name="connsiteX30" fmla="*/ 3086100 w 4232910"/>
                <a:gd name="connsiteY30" fmla="*/ 1248698 h 2048798"/>
                <a:gd name="connsiteX31" fmla="*/ 3040380 w 4232910"/>
                <a:gd name="connsiteY31" fmla="*/ 1225838 h 2048798"/>
                <a:gd name="connsiteX32" fmla="*/ 2933700 w 4232910"/>
                <a:gd name="connsiteY32" fmla="*/ 1142018 h 2048798"/>
                <a:gd name="connsiteX33" fmla="*/ 2842260 w 4232910"/>
                <a:gd name="connsiteY33" fmla="*/ 1157258 h 2048798"/>
                <a:gd name="connsiteX34" fmla="*/ 2758440 w 4232910"/>
                <a:gd name="connsiteY34" fmla="*/ 1157258 h 2048798"/>
                <a:gd name="connsiteX35" fmla="*/ 2651760 w 4232910"/>
                <a:gd name="connsiteY35" fmla="*/ 1119158 h 2048798"/>
                <a:gd name="connsiteX36" fmla="*/ 2697480 w 4232910"/>
                <a:gd name="connsiteY36" fmla="*/ 1020098 h 2048798"/>
                <a:gd name="connsiteX37" fmla="*/ 2667000 w 4232910"/>
                <a:gd name="connsiteY37" fmla="*/ 974378 h 2048798"/>
                <a:gd name="connsiteX38" fmla="*/ 2590800 w 4232910"/>
                <a:gd name="connsiteY38" fmla="*/ 981998 h 2048798"/>
                <a:gd name="connsiteX39" fmla="*/ 2446020 w 4232910"/>
                <a:gd name="connsiteY39" fmla="*/ 1058198 h 2048798"/>
                <a:gd name="connsiteX40" fmla="*/ 2438400 w 4232910"/>
                <a:gd name="connsiteY40" fmla="*/ 1134398 h 2048798"/>
                <a:gd name="connsiteX41" fmla="*/ 2354580 w 4232910"/>
                <a:gd name="connsiteY41" fmla="*/ 1134398 h 2048798"/>
                <a:gd name="connsiteX42" fmla="*/ 2346960 w 4232910"/>
                <a:gd name="connsiteY42" fmla="*/ 1187738 h 2048798"/>
                <a:gd name="connsiteX43" fmla="*/ 2240280 w 4232910"/>
                <a:gd name="connsiteY43" fmla="*/ 1202978 h 2048798"/>
                <a:gd name="connsiteX44" fmla="*/ 2240280 w 4232910"/>
                <a:gd name="connsiteY44" fmla="*/ 1263938 h 2048798"/>
                <a:gd name="connsiteX45" fmla="*/ 2194560 w 4232910"/>
                <a:gd name="connsiteY45" fmla="*/ 1340138 h 2048798"/>
                <a:gd name="connsiteX46" fmla="*/ 2118360 w 4232910"/>
                <a:gd name="connsiteY46" fmla="*/ 1347758 h 2048798"/>
                <a:gd name="connsiteX47" fmla="*/ 2034540 w 4232910"/>
                <a:gd name="connsiteY47" fmla="*/ 1172498 h 2048798"/>
                <a:gd name="connsiteX48" fmla="*/ 1783080 w 4232910"/>
                <a:gd name="connsiteY48" fmla="*/ 1073438 h 2048798"/>
                <a:gd name="connsiteX49" fmla="*/ 1684020 w 4232910"/>
                <a:gd name="connsiteY49" fmla="*/ 1081058 h 2048798"/>
                <a:gd name="connsiteX50" fmla="*/ 1470660 w 4232910"/>
                <a:gd name="connsiteY50" fmla="*/ 1012478 h 2048798"/>
                <a:gd name="connsiteX51" fmla="*/ 1417320 w 4232910"/>
                <a:gd name="connsiteY51" fmla="*/ 1020098 h 2048798"/>
                <a:gd name="connsiteX52" fmla="*/ 1356360 w 4232910"/>
                <a:gd name="connsiteY52" fmla="*/ 1142018 h 2048798"/>
                <a:gd name="connsiteX53" fmla="*/ 1325880 w 4232910"/>
                <a:gd name="connsiteY53" fmla="*/ 1286798 h 2048798"/>
                <a:gd name="connsiteX54" fmla="*/ 1303020 w 4232910"/>
                <a:gd name="connsiteY54" fmla="*/ 1370618 h 2048798"/>
                <a:gd name="connsiteX55" fmla="*/ 1188720 w 4232910"/>
                <a:gd name="connsiteY55" fmla="*/ 1393478 h 2048798"/>
                <a:gd name="connsiteX56" fmla="*/ 1158240 w 4232910"/>
                <a:gd name="connsiteY56" fmla="*/ 1454438 h 2048798"/>
                <a:gd name="connsiteX57" fmla="*/ 1219200 w 4232910"/>
                <a:gd name="connsiteY57" fmla="*/ 1576358 h 2048798"/>
                <a:gd name="connsiteX58" fmla="*/ 960120 w 4232910"/>
                <a:gd name="connsiteY58" fmla="*/ 1644938 h 2048798"/>
                <a:gd name="connsiteX59" fmla="*/ 822960 w 4232910"/>
                <a:gd name="connsiteY59" fmla="*/ 1599218 h 2048798"/>
                <a:gd name="connsiteX60" fmla="*/ 845820 w 4232910"/>
                <a:gd name="connsiteY60" fmla="*/ 1835438 h 2048798"/>
                <a:gd name="connsiteX61" fmla="*/ 754380 w 4232910"/>
                <a:gd name="connsiteY61" fmla="*/ 1904018 h 2048798"/>
                <a:gd name="connsiteX62" fmla="*/ 624840 w 4232910"/>
                <a:gd name="connsiteY62" fmla="*/ 1896398 h 2048798"/>
                <a:gd name="connsiteX63" fmla="*/ 571500 w 4232910"/>
                <a:gd name="connsiteY63" fmla="*/ 1934498 h 2048798"/>
                <a:gd name="connsiteX64" fmla="*/ 525780 w 4232910"/>
                <a:gd name="connsiteY64" fmla="*/ 1904018 h 2048798"/>
                <a:gd name="connsiteX65" fmla="*/ 480060 w 4232910"/>
                <a:gd name="connsiteY65" fmla="*/ 1919258 h 2048798"/>
                <a:gd name="connsiteX66" fmla="*/ 495300 w 4232910"/>
                <a:gd name="connsiteY66" fmla="*/ 2003078 h 2048798"/>
                <a:gd name="connsiteX67" fmla="*/ 419100 w 4232910"/>
                <a:gd name="connsiteY67" fmla="*/ 2048798 h 2048798"/>
                <a:gd name="connsiteX68" fmla="*/ 342900 w 4232910"/>
                <a:gd name="connsiteY68" fmla="*/ 2010698 h 2048798"/>
                <a:gd name="connsiteX69" fmla="*/ 281940 w 4232910"/>
                <a:gd name="connsiteY69" fmla="*/ 2033558 h 2048798"/>
                <a:gd name="connsiteX70" fmla="*/ 266700 w 4232910"/>
                <a:gd name="connsiteY70" fmla="*/ 2010698 h 2048798"/>
                <a:gd name="connsiteX71" fmla="*/ 0 w 4232910"/>
                <a:gd name="connsiteY71" fmla="*/ 2003078 h 2048798"/>
                <a:gd name="connsiteX72" fmla="*/ 53340 w 4232910"/>
                <a:gd name="connsiteY72" fmla="*/ 1743998 h 2048798"/>
                <a:gd name="connsiteX73" fmla="*/ 175260 w 4232910"/>
                <a:gd name="connsiteY73" fmla="*/ 1652558 h 2048798"/>
                <a:gd name="connsiteX74" fmla="*/ 137160 w 4232910"/>
                <a:gd name="connsiteY74" fmla="*/ 1507778 h 2048798"/>
                <a:gd name="connsiteX75" fmla="*/ 83820 w 4232910"/>
                <a:gd name="connsiteY75" fmla="*/ 1500158 h 2048798"/>
                <a:gd name="connsiteX76" fmla="*/ 121920 w 4232910"/>
                <a:gd name="connsiteY76" fmla="*/ 1439198 h 2048798"/>
                <a:gd name="connsiteX77" fmla="*/ 297180 w 4232910"/>
                <a:gd name="connsiteY77" fmla="*/ 1362998 h 2048798"/>
                <a:gd name="connsiteX78" fmla="*/ 525780 w 4232910"/>
                <a:gd name="connsiteY78" fmla="*/ 1279178 h 2048798"/>
                <a:gd name="connsiteX79" fmla="*/ 525780 w 4232910"/>
                <a:gd name="connsiteY79" fmla="*/ 959138 h 2048798"/>
                <a:gd name="connsiteX80" fmla="*/ 586740 w 4232910"/>
                <a:gd name="connsiteY80" fmla="*/ 882938 h 2048798"/>
                <a:gd name="connsiteX81" fmla="*/ 571500 w 4232910"/>
                <a:gd name="connsiteY81" fmla="*/ 844838 h 2048798"/>
                <a:gd name="connsiteX82" fmla="*/ 586740 w 4232910"/>
                <a:gd name="connsiteY82" fmla="*/ 783878 h 2048798"/>
                <a:gd name="connsiteX83" fmla="*/ 518160 w 4232910"/>
                <a:gd name="connsiteY83" fmla="*/ 677198 h 2048798"/>
                <a:gd name="connsiteX84" fmla="*/ 304800 w 4232910"/>
                <a:gd name="connsiteY84" fmla="*/ 517178 h 2048798"/>
                <a:gd name="connsiteX85" fmla="*/ 198120 w 4232910"/>
                <a:gd name="connsiteY85" fmla="*/ 288578 h 2048798"/>
                <a:gd name="connsiteX86" fmla="*/ 281940 w 4232910"/>
                <a:gd name="connsiteY86" fmla="*/ 227618 h 2048798"/>
                <a:gd name="connsiteX87" fmla="*/ 396240 w 4232910"/>
                <a:gd name="connsiteY87" fmla="*/ 227618 h 2048798"/>
                <a:gd name="connsiteX88" fmla="*/ 381000 w 4232910"/>
                <a:gd name="connsiteY88" fmla="*/ 387638 h 2048798"/>
                <a:gd name="connsiteX89" fmla="*/ 434340 w 4232910"/>
                <a:gd name="connsiteY89" fmla="*/ 440978 h 2048798"/>
                <a:gd name="connsiteX90" fmla="*/ 670560 w 4232910"/>
                <a:gd name="connsiteY90" fmla="*/ 562898 h 2048798"/>
                <a:gd name="connsiteX91" fmla="*/ 899160 w 4232910"/>
                <a:gd name="connsiteY91" fmla="*/ 570518 h 2048798"/>
                <a:gd name="connsiteX92" fmla="*/ 937260 w 4232910"/>
                <a:gd name="connsiteY92" fmla="*/ 448598 h 2048798"/>
                <a:gd name="connsiteX93" fmla="*/ 1082040 w 4232910"/>
                <a:gd name="connsiteY93" fmla="*/ 372398 h 2048798"/>
                <a:gd name="connsiteX94" fmla="*/ 1409700 w 4232910"/>
                <a:gd name="connsiteY94" fmla="*/ 280958 h 2048798"/>
                <a:gd name="connsiteX95" fmla="*/ 1623060 w 4232910"/>
                <a:gd name="connsiteY95" fmla="*/ 395258 h 2048798"/>
                <a:gd name="connsiteX96" fmla="*/ 1844040 w 4232910"/>
                <a:gd name="connsiteY96" fmla="*/ 410498 h 2048798"/>
                <a:gd name="connsiteX97" fmla="*/ 2186940 w 4232910"/>
                <a:gd name="connsiteY97" fmla="*/ 410498 h 2048798"/>
                <a:gd name="connsiteX98" fmla="*/ 2651760 w 4232910"/>
                <a:gd name="connsiteY98" fmla="*/ 334298 h 2048798"/>
                <a:gd name="connsiteX99" fmla="*/ 2689860 w 4232910"/>
                <a:gd name="connsiteY99" fmla="*/ 280958 h 2048798"/>
                <a:gd name="connsiteX100" fmla="*/ 2781300 w 4232910"/>
                <a:gd name="connsiteY100" fmla="*/ 341918 h 2048798"/>
                <a:gd name="connsiteX101" fmla="*/ 3139440 w 4232910"/>
                <a:gd name="connsiteY101" fmla="*/ 296198 h 2048798"/>
                <a:gd name="connsiteX102" fmla="*/ 3200400 w 4232910"/>
                <a:gd name="connsiteY102" fmla="*/ 219998 h 2048798"/>
                <a:gd name="connsiteX103" fmla="*/ 3284220 w 4232910"/>
                <a:gd name="connsiteY103" fmla="*/ 265718 h 2048798"/>
                <a:gd name="connsiteX104" fmla="*/ 3497580 w 4232910"/>
                <a:gd name="connsiteY104" fmla="*/ 204758 h 2048798"/>
                <a:gd name="connsiteX105" fmla="*/ 3566160 w 4232910"/>
                <a:gd name="connsiteY105" fmla="*/ 75218 h 2048798"/>
                <a:gd name="connsiteX106" fmla="*/ 3672840 w 4232910"/>
                <a:gd name="connsiteY106" fmla="*/ 67598 h 2048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4232910" h="2048798">
                  <a:moveTo>
                    <a:pt x="3808038" y="0"/>
                  </a:moveTo>
                  <a:lnTo>
                    <a:pt x="3902710" y="82838"/>
                  </a:lnTo>
                  <a:lnTo>
                    <a:pt x="3890010" y="159038"/>
                  </a:lnTo>
                  <a:lnTo>
                    <a:pt x="3953510" y="178088"/>
                  </a:lnTo>
                  <a:lnTo>
                    <a:pt x="3959860" y="292388"/>
                  </a:lnTo>
                  <a:lnTo>
                    <a:pt x="3896360" y="355888"/>
                  </a:lnTo>
                  <a:lnTo>
                    <a:pt x="3966210" y="393988"/>
                  </a:lnTo>
                  <a:lnTo>
                    <a:pt x="4010660" y="635288"/>
                  </a:lnTo>
                  <a:lnTo>
                    <a:pt x="4118610" y="698788"/>
                  </a:lnTo>
                  <a:lnTo>
                    <a:pt x="4112260" y="882938"/>
                  </a:lnTo>
                  <a:lnTo>
                    <a:pt x="4220210" y="946438"/>
                  </a:lnTo>
                  <a:lnTo>
                    <a:pt x="4182110" y="1092488"/>
                  </a:lnTo>
                  <a:lnTo>
                    <a:pt x="4232910" y="1124238"/>
                  </a:lnTo>
                  <a:lnTo>
                    <a:pt x="4220210" y="1251238"/>
                  </a:lnTo>
                  <a:lnTo>
                    <a:pt x="4086860" y="1371888"/>
                  </a:lnTo>
                  <a:lnTo>
                    <a:pt x="3997960" y="1422688"/>
                  </a:lnTo>
                  <a:lnTo>
                    <a:pt x="3902936" y="1397348"/>
                  </a:lnTo>
                  <a:lnTo>
                    <a:pt x="3855720" y="1355378"/>
                  </a:lnTo>
                  <a:lnTo>
                    <a:pt x="3779520" y="1408718"/>
                  </a:lnTo>
                  <a:lnTo>
                    <a:pt x="3649980" y="1454438"/>
                  </a:lnTo>
                  <a:lnTo>
                    <a:pt x="3619500" y="1530638"/>
                  </a:lnTo>
                  <a:lnTo>
                    <a:pt x="3482340" y="1553498"/>
                  </a:lnTo>
                  <a:lnTo>
                    <a:pt x="3444240" y="1507778"/>
                  </a:lnTo>
                  <a:lnTo>
                    <a:pt x="3375660" y="1553498"/>
                  </a:lnTo>
                  <a:lnTo>
                    <a:pt x="3253740" y="1576358"/>
                  </a:lnTo>
                  <a:lnTo>
                    <a:pt x="3177540" y="1652558"/>
                  </a:lnTo>
                  <a:lnTo>
                    <a:pt x="3124200" y="1515398"/>
                  </a:lnTo>
                  <a:lnTo>
                    <a:pt x="3162300" y="1408718"/>
                  </a:lnTo>
                  <a:lnTo>
                    <a:pt x="3078480" y="1393478"/>
                  </a:lnTo>
                  <a:lnTo>
                    <a:pt x="3086100" y="1309658"/>
                  </a:lnTo>
                  <a:lnTo>
                    <a:pt x="3086100" y="1248698"/>
                  </a:lnTo>
                  <a:lnTo>
                    <a:pt x="3040380" y="1225838"/>
                  </a:lnTo>
                  <a:lnTo>
                    <a:pt x="2933700" y="1142018"/>
                  </a:lnTo>
                  <a:lnTo>
                    <a:pt x="2842260" y="1157258"/>
                  </a:lnTo>
                  <a:lnTo>
                    <a:pt x="2758440" y="1157258"/>
                  </a:lnTo>
                  <a:lnTo>
                    <a:pt x="2651760" y="1119158"/>
                  </a:lnTo>
                  <a:lnTo>
                    <a:pt x="2697480" y="1020098"/>
                  </a:lnTo>
                  <a:lnTo>
                    <a:pt x="2667000" y="974378"/>
                  </a:lnTo>
                  <a:lnTo>
                    <a:pt x="2590800" y="981998"/>
                  </a:lnTo>
                  <a:lnTo>
                    <a:pt x="2446020" y="1058198"/>
                  </a:lnTo>
                  <a:lnTo>
                    <a:pt x="2438400" y="1134398"/>
                  </a:lnTo>
                  <a:lnTo>
                    <a:pt x="2354580" y="1134398"/>
                  </a:lnTo>
                  <a:lnTo>
                    <a:pt x="2346960" y="1187738"/>
                  </a:lnTo>
                  <a:lnTo>
                    <a:pt x="2240280" y="1202978"/>
                  </a:lnTo>
                  <a:lnTo>
                    <a:pt x="2240280" y="1263938"/>
                  </a:lnTo>
                  <a:lnTo>
                    <a:pt x="2194560" y="1340138"/>
                  </a:lnTo>
                  <a:lnTo>
                    <a:pt x="2118360" y="1347758"/>
                  </a:lnTo>
                  <a:lnTo>
                    <a:pt x="2034540" y="1172498"/>
                  </a:lnTo>
                  <a:lnTo>
                    <a:pt x="1783080" y="1073438"/>
                  </a:lnTo>
                  <a:lnTo>
                    <a:pt x="1684020" y="1081058"/>
                  </a:lnTo>
                  <a:lnTo>
                    <a:pt x="1470660" y="1012478"/>
                  </a:lnTo>
                  <a:lnTo>
                    <a:pt x="1417320" y="1020098"/>
                  </a:lnTo>
                  <a:lnTo>
                    <a:pt x="1356360" y="1142018"/>
                  </a:lnTo>
                  <a:lnTo>
                    <a:pt x="1325880" y="1286798"/>
                  </a:lnTo>
                  <a:lnTo>
                    <a:pt x="1303020" y="1370618"/>
                  </a:lnTo>
                  <a:lnTo>
                    <a:pt x="1188720" y="1393478"/>
                  </a:lnTo>
                  <a:lnTo>
                    <a:pt x="1158240" y="1454438"/>
                  </a:lnTo>
                  <a:lnTo>
                    <a:pt x="1219200" y="1576358"/>
                  </a:lnTo>
                  <a:lnTo>
                    <a:pt x="960120" y="1644938"/>
                  </a:lnTo>
                  <a:lnTo>
                    <a:pt x="822960" y="1599218"/>
                  </a:lnTo>
                  <a:lnTo>
                    <a:pt x="845820" y="1835438"/>
                  </a:lnTo>
                  <a:lnTo>
                    <a:pt x="754380" y="1904018"/>
                  </a:lnTo>
                  <a:lnTo>
                    <a:pt x="624840" y="1896398"/>
                  </a:lnTo>
                  <a:lnTo>
                    <a:pt x="571500" y="1934498"/>
                  </a:lnTo>
                  <a:lnTo>
                    <a:pt x="525780" y="1904018"/>
                  </a:lnTo>
                  <a:lnTo>
                    <a:pt x="480060" y="1919258"/>
                  </a:lnTo>
                  <a:lnTo>
                    <a:pt x="495300" y="2003078"/>
                  </a:lnTo>
                  <a:lnTo>
                    <a:pt x="419100" y="2048798"/>
                  </a:lnTo>
                  <a:lnTo>
                    <a:pt x="342900" y="2010698"/>
                  </a:lnTo>
                  <a:lnTo>
                    <a:pt x="281940" y="2033558"/>
                  </a:lnTo>
                  <a:lnTo>
                    <a:pt x="266700" y="2010698"/>
                  </a:lnTo>
                  <a:lnTo>
                    <a:pt x="0" y="2003078"/>
                  </a:lnTo>
                  <a:lnTo>
                    <a:pt x="53340" y="1743998"/>
                  </a:lnTo>
                  <a:lnTo>
                    <a:pt x="175260" y="1652558"/>
                  </a:lnTo>
                  <a:lnTo>
                    <a:pt x="137160" y="1507778"/>
                  </a:lnTo>
                  <a:lnTo>
                    <a:pt x="83820" y="1500158"/>
                  </a:lnTo>
                  <a:lnTo>
                    <a:pt x="121920" y="1439198"/>
                  </a:lnTo>
                  <a:lnTo>
                    <a:pt x="297180" y="1362998"/>
                  </a:lnTo>
                  <a:lnTo>
                    <a:pt x="525780" y="1279178"/>
                  </a:lnTo>
                  <a:lnTo>
                    <a:pt x="525780" y="959138"/>
                  </a:lnTo>
                  <a:lnTo>
                    <a:pt x="586740" y="882938"/>
                  </a:lnTo>
                  <a:lnTo>
                    <a:pt x="571500" y="844838"/>
                  </a:lnTo>
                  <a:lnTo>
                    <a:pt x="586740" y="783878"/>
                  </a:lnTo>
                  <a:lnTo>
                    <a:pt x="518160" y="677198"/>
                  </a:lnTo>
                  <a:lnTo>
                    <a:pt x="304800" y="517178"/>
                  </a:lnTo>
                  <a:lnTo>
                    <a:pt x="198120" y="288578"/>
                  </a:lnTo>
                  <a:lnTo>
                    <a:pt x="281940" y="227618"/>
                  </a:lnTo>
                  <a:lnTo>
                    <a:pt x="396240" y="227618"/>
                  </a:lnTo>
                  <a:lnTo>
                    <a:pt x="381000" y="387638"/>
                  </a:lnTo>
                  <a:lnTo>
                    <a:pt x="434340" y="440978"/>
                  </a:lnTo>
                  <a:lnTo>
                    <a:pt x="670560" y="562898"/>
                  </a:lnTo>
                  <a:lnTo>
                    <a:pt x="899160" y="570518"/>
                  </a:lnTo>
                  <a:lnTo>
                    <a:pt x="937260" y="448598"/>
                  </a:lnTo>
                  <a:lnTo>
                    <a:pt x="1082040" y="372398"/>
                  </a:lnTo>
                  <a:lnTo>
                    <a:pt x="1409700" y="280958"/>
                  </a:lnTo>
                  <a:lnTo>
                    <a:pt x="1623060" y="395258"/>
                  </a:lnTo>
                  <a:lnTo>
                    <a:pt x="1844040" y="410498"/>
                  </a:lnTo>
                  <a:lnTo>
                    <a:pt x="2186940" y="410498"/>
                  </a:lnTo>
                  <a:lnTo>
                    <a:pt x="2651760" y="334298"/>
                  </a:lnTo>
                  <a:lnTo>
                    <a:pt x="2689860" y="280958"/>
                  </a:lnTo>
                  <a:lnTo>
                    <a:pt x="2781300" y="341918"/>
                  </a:lnTo>
                  <a:lnTo>
                    <a:pt x="3139440" y="296198"/>
                  </a:lnTo>
                  <a:lnTo>
                    <a:pt x="3200400" y="219998"/>
                  </a:lnTo>
                  <a:lnTo>
                    <a:pt x="3284220" y="265718"/>
                  </a:lnTo>
                  <a:lnTo>
                    <a:pt x="3497580" y="204758"/>
                  </a:lnTo>
                  <a:lnTo>
                    <a:pt x="3566160" y="75218"/>
                  </a:lnTo>
                  <a:lnTo>
                    <a:pt x="3672840" y="67598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161E42B9-AD35-0653-5FDA-DA3ADC91C049}"/>
                </a:ext>
              </a:extLst>
            </p:cNvPr>
            <p:cNvSpPr/>
            <p:nvPr/>
          </p:nvSpPr>
          <p:spPr>
            <a:xfrm>
              <a:off x="3782575" y="1445847"/>
              <a:ext cx="1107081" cy="1052833"/>
            </a:xfrm>
            <a:custGeom>
              <a:avLst/>
              <a:gdLst>
                <a:gd name="connsiteX0" fmla="*/ 4368164 w 5053964"/>
                <a:gd name="connsiteY0" fmla="*/ 0 h 4806316"/>
                <a:gd name="connsiteX1" fmla="*/ 4482464 w 5053964"/>
                <a:gd name="connsiteY1" fmla="*/ 85724 h 4806316"/>
                <a:gd name="connsiteX2" fmla="*/ 4806316 w 5053964"/>
                <a:gd name="connsiteY2" fmla="*/ 47624 h 4806316"/>
                <a:gd name="connsiteX3" fmla="*/ 5053964 w 5053964"/>
                <a:gd name="connsiteY3" fmla="*/ 95252 h 4806316"/>
                <a:gd name="connsiteX4" fmla="*/ 4872990 w 5053964"/>
                <a:gd name="connsiteY4" fmla="*/ 161924 h 4806316"/>
                <a:gd name="connsiteX5" fmla="*/ 4845108 w 5053964"/>
                <a:gd name="connsiteY5" fmla="*/ 186092 h 4806316"/>
                <a:gd name="connsiteX6" fmla="*/ 4846320 w 5053964"/>
                <a:gd name="connsiteY6" fmla="*/ 173356 h 4806316"/>
                <a:gd name="connsiteX7" fmla="*/ 4732020 w 5053964"/>
                <a:gd name="connsiteY7" fmla="*/ 173356 h 4806316"/>
                <a:gd name="connsiteX8" fmla="*/ 4648200 w 5053964"/>
                <a:gd name="connsiteY8" fmla="*/ 234316 h 4806316"/>
                <a:gd name="connsiteX9" fmla="*/ 4754880 w 5053964"/>
                <a:gd name="connsiteY9" fmla="*/ 462916 h 4806316"/>
                <a:gd name="connsiteX10" fmla="*/ 4968240 w 5053964"/>
                <a:gd name="connsiteY10" fmla="*/ 622936 h 4806316"/>
                <a:gd name="connsiteX11" fmla="*/ 5036820 w 5053964"/>
                <a:gd name="connsiteY11" fmla="*/ 729616 h 4806316"/>
                <a:gd name="connsiteX12" fmla="*/ 5021580 w 5053964"/>
                <a:gd name="connsiteY12" fmla="*/ 790576 h 4806316"/>
                <a:gd name="connsiteX13" fmla="*/ 5036820 w 5053964"/>
                <a:gd name="connsiteY13" fmla="*/ 828676 h 4806316"/>
                <a:gd name="connsiteX14" fmla="*/ 4975860 w 5053964"/>
                <a:gd name="connsiteY14" fmla="*/ 904876 h 4806316"/>
                <a:gd name="connsiteX15" fmla="*/ 4975860 w 5053964"/>
                <a:gd name="connsiteY15" fmla="*/ 1224916 h 4806316"/>
                <a:gd name="connsiteX16" fmla="*/ 4747260 w 5053964"/>
                <a:gd name="connsiteY16" fmla="*/ 1308736 h 4806316"/>
                <a:gd name="connsiteX17" fmla="*/ 4572000 w 5053964"/>
                <a:gd name="connsiteY17" fmla="*/ 1384936 h 4806316"/>
                <a:gd name="connsiteX18" fmla="*/ 4533900 w 5053964"/>
                <a:gd name="connsiteY18" fmla="*/ 1445896 h 4806316"/>
                <a:gd name="connsiteX19" fmla="*/ 4587240 w 5053964"/>
                <a:gd name="connsiteY19" fmla="*/ 1453516 h 4806316"/>
                <a:gd name="connsiteX20" fmla="*/ 4625340 w 5053964"/>
                <a:gd name="connsiteY20" fmla="*/ 1598296 h 4806316"/>
                <a:gd name="connsiteX21" fmla="*/ 4503420 w 5053964"/>
                <a:gd name="connsiteY21" fmla="*/ 1689736 h 4806316"/>
                <a:gd name="connsiteX22" fmla="*/ 4456930 w 5053964"/>
                <a:gd name="connsiteY22" fmla="*/ 1915540 h 4806316"/>
                <a:gd name="connsiteX23" fmla="*/ 4368164 w 5053964"/>
                <a:gd name="connsiteY23" fmla="*/ 1885952 h 4806316"/>
                <a:gd name="connsiteX24" fmla="*/ 4206240 w 5053964"/>
                <a:gd name="connsiteY24" fmla="*/ 1981200 h 4806316"/>
                <a:gd name="connsiteX25" fmla="*/ 4044316 w 5053964"/>
                <a:gd name="connsiteY25" fmla="*/ 1866900 h 4806316"/>
                <a:gd name="connsiteX26" fmla="*/ 3930016 w 5053964"/>
                <a:gd name="connsiteY26" fmla="*/ 1933576 h 4806316"/>
                <a:gd name="connsiteX27" fmla="*/ 3787140 w 5053964"/>
                <a:gd name="connsiteY27" fmla="*/ 1914524 h 4806316"/>
                <a:gd name="connsiteX28" fmla="*/ 3729990 w 5053964"/>
                <a:gd name="connsiteY28" fmla="*/ 1838324 h 4806316"/>
                <a:gd name="connsiteX29" fmla="*/ 3653790 w 5053964"/>
                <a:gd name="connsiteY29" fmla="*/ 1866900 h 4806316"/>
                <a:gd name="connsiteX30" fmla="*/ 3520440 w 5053964"/>
                <a:gd name="connsiteY30" fmla="*/ 1981200 h 4806316"/>
                <a:gd name="connsiteX31" fmla="*/ 3501390 w 5053964"/>
                <a:gd name="connsiteY31" fmla="*/ 2076452 h 4806316"/>
                <a:gd name="connsiteX32" fmla="*/ 3368040 w 5053964"/>
                <a:gd name="connsiteY32" fmla="*/ 2247900 h 4806316"/>
                <a:gd name="connsiteX33" fmla="*/ 3310890 w 5053964"/>
                <a:gd name="connsiteY33" fmla="*/ 2343152 h 4806316"/>
                <a:gd name="connsiteX34" fmla="*/ 3206116 w 5053964"/>
                <a:gd name="connsiteY34" fmla="*/ 2409824 h 4806316"/>
                <a:gd name="connsiteX35" fmla="*/ 3082290 w 5053964"/>
                <a:gd name="connsiteY35" fmla="*/ 2409824 h 4806316"/>
                <a:gd name="connsiteX36" fmla="*/ 2929890 w 5053964"/>
                <a:gd name="connsiteY36" fmla="*/ 2619376 h 4806316"/>
                <a:gd name="connsiteX37" fmla="*/ 3177540 w 5053964"/>
                <a:gd name="connsiteY37" fmla="*/ 2705100 h 4806316"/>
                <a:gd name="connsiteX38" fmla="*/ 3187064 w 5053964"/>
                <a:gd name="connsiteY38" fmla="*/ 2809876 h 4806316"/>
                <a:gd name="connsiteX39" fmla="*/ 3072764 w 5053964"/>
                <a:gd name="connsiteY39" fmla="*/ 2809876 h 4806316"/>
                <a:gd name="connsiteX40" fmla="*/ 3025140 w 5053964"/>
                <a:gd name="connsiteY40" fmla="*/ 2886076 h 4806316"/>
                <a:gd name="connsiteX41" fmla="*/ 2872740 w 5053964"/>
                <a:gd name="connsiteY41" fmla="*/ 2838452 h 4806316"/>
                <a:gd name="connsiteX42" fmla="*/ 2644140 w 5053964"/>
                <a:gd name="connsiteY42" fmla="*/ 2981324 h 4806316"/>
                <a:gd name="connsiteX43" fmla="*/ 2406016 w 5053964"/>
                <a:gd name="connsiteY43" fmla="*/ 2971800 h 4806316"/>
                <a:gd name="connsiteX44" fmla="*/ 2291716 w 5053964"/>
                <a:gd name="connsiteY44" fmla="*/ 2924176 h 4806316"/>
                <a:gd name="connsiteX45" fmla="*/ 2272664 w 5053964"/>
                <a:gd name="connsiteY45" fmla="*/ 3000376 h 4806316"/>
                <a:gd name="connsiteX46" fmla="*/ 2186940 w 5053964"/>
                <a:gd name="connsiteY46" fmla="*/ 3076576 h 4806316"/>
                <a:gd name="connsiteX47" fmla="*/ 2120264 w 5053964"/>
                <a:gd name="connsiteY47" fmla="*/ 2981324 h 4806316"/>
                <a:gd name="connsiteX48" fmla="*/ 1977390 w 5053964"/>
                <a:gd name="connsiteY48" fmla="*/ 3019424 h 4806316"/>
                <a:gd name="connsiteX49" fmla="*/ 1920240 w 5053964"/>
                <a:gd name="connsiteY49" fmla="*/ 2990852 h 4806316"/>
                <a:gd name="connsiteX50" fmla="*/ 1872616 w 5053964"/>
                <a:gd name="connsiteY50" fmla="*/ 3076576 h 4806316"/>
                <a:gd name="connsiteX51" fmla="*/ 1786890 w 5053964"/>
                <a:gd name="connsiteY51" fmla="*/ 2952752 h 4806316"/>
                <a:gd name="connsiteX52" fmla="*/ 1710690 w 5053964"/>
                <a:gd name="connsiteY52" fmla="*/ 2952752 h 4806316"/>
                <a:gd name="connsiteX53" fmla="*/ 1710690 w 5053964"/>
                <a:gd name="connsiteY53" fmla="*/ 3067052 h 4806316"/>
                <a:gd name="connsiteX54" fmla="*/ 1663064 w 5053964"/>
                <a:gd name="connsiteY54" fmla="*/ 3171824 h 4806316"/>
                <a:gd name="connsiteX55" fmla="*/ 1463040 w 5053964"/>
                <a:gd name="connsiteY55" fmla="*/ 3276600 h 4806316"/>
                <a:gd name="connsiteX56" fmla="*/ 1405890 w 5053964"/>
                <a:gd name="connsiteY56" fmla="*/ 3352800 h 4806316"/>
                <a:gd name="connsiteX57" fmla="*/ 1472564 w 5053964"/>
                <a:gd name="connsiteY57" fmla="*/ 3390900 h 4806316"/>
                <a:gd name="connsiteX58" fmla="*/ 1348740 w 5053964"/>
                <a:gd name="connsiteY58" fmla="*/ 3648076 h 4806316"/>
                <a:gd name="connsiteX59" fmla="*/ 1405890 w 5053964"/>
                <a:gd name="connsiteY59" fmla="*/ 3724276 h 4806316"/>
                <a:gd name="connsiteX60" fmla="*/ 1348740 w 5053964"/>
                <a:gd name="connsiteY60" fmla="*/ 3867152 h 4806316"/>
                <a:gd name="connsiteX61" fmla="*/ 1205864 w 5053964"/>
                <a:gd name="connsiteY61" fmla="*/ 3990976 h 4806316"/>
                <a:gd name="connsiteX62" fmla="*/ 1158240 w 5053964"/>
                <a:gd name="connsiteY62" fmla="*/ 4000500 h 4806316"/>
                <a:gd name="connsiteX63" fmla="*/ 1101090 w 5053964"/>
                <a:gd name="connsiteY63" fmla="*/ 4086224 h 4806316"/>
                <a:gd name="connsiteX64" fmla="*/ 1167764 w 5053964"/>
                <a:gd name="connsiteY64" fmla="*/ 4114800 h 4806316"/>
                <a:gd name="connsiteX65" fmla="*/ 1197658 w 5053964"/>
                <a:gd name="connsiteY65" fmla="*/ 4211956 h 4806316"/>
                <a:gd name="connsiteX66" fmla="*/ 1089660 w 5053964"/>
                <a:gd name="connsiteY66" fmla="*/ 4211956 h 4806316"/>
                <a:gd name="connsiteX67" fmla="*/ 1059180 w 5053964"/>
                <a:gd name="connsiteY67" fmla="*/ 4272916 h 4806316"/>
                <a:gd name="connsiteX68" fmla="*/ 990600 w 5053964"/>
                <a:gd name="connsiteY68" fmla="*/ 4356736 h 4806316"/>
                <a:gd name="connsiteX69" fmla="*/ 960120 w 5053964"/>
                <a:gd name="connsiteY69" fmla="*/ 4417696 h 4806316"/>
                <a:gd name="connsiteX70" fmla="*/ 1051560 w 5053964"/>
                <a:gd name="connsiteY70" fmla="*/ 4539616 h 4806316"/>
                <a:gd name="connsiteX71" fmla="*/ 1028700 w 5053964"/>
                <a:gd name="connsiteY71" fmla="*/ 4570096 h 4806316"/>
                <a:gd name="connsiteX72" fmla="*/ 975360 w 5053964"/>
                <a:gd name="connsiteY72" fmla="*/ 4608196 h 4806316"/>
                <a:gd name="connsiteX73" fmla="*/ 868680 w 5053964"/>
                <a:gd name="connsiteY73" fmla="*/ 4775836 h 4806316"/>
                <a:gd name="connsiteX74" fmla="*/ 746760 w 5053964"/>
                <a:gd name="connsiteY74" fmla="*/ 4707256 h 4806316"/>
                <a:gd name="connsiteX75" fmla="*/ 640080 w 5053964"/>
                <a:gd name="connsiteY75" fmla="*/ 4730116 h 4806316"/>
                <a:gd name="connsiteX76" fmla="*/ 647700 w 5053964"/>
                <a:gd name="connsiteY76" fmla="*/ 4806316 h 4806316"/>
                <a:gd name="connsiteX77" fmla="*/ 426720 w 5053964"/>
                <a:gd name="connsiteY77" fmla="*/ 4806316 h 4806316"/>
                <a:gd name="connsiteX78" fmla="*/ 320040 w 5053964"/>
                <a:gd name="connsiteY78" fmla="*/ 4707256 h 4806316"/>
                <a:gd name="connsiteX79" fmla="*/ 304800 w 5053964"/>
                <a:gd name="connsiteY79" fmla="*/ 4638676 h 4806316"/>
                <a:gd name="connsiteX80" fmla="*/ 274320 w 5053964"/>
                <a:gd name="connsiteY80" fmla="*/ 4585336 h 4806316"/>
                <a:gd name="connsiteX81" fmla="*/ 281940 w 5053964"/>
                <a:gd name="connsiteY81" fmla="*/ 4547236 h 4806316"/>
                <a:gd name="connsiteX82" fmla="*/ 365760 w 5053964"/>
                <a:gd name="connsiteY82" fmla="*/ 4371976 h 4806316"/>
                <a:gd name="connsiteX83" fmla="*/ 365760 w 5053964"/>
                <a:gd name="connsiteY83" fmla="*/ 4326256 h 4806316"/>
                <a:gd name="connsiteX84" fmla="*/ 220980 w 5053964"/>
                <a:gd name="connsiteY84" fmla="*/ 4326256 h 4806316"/>
                <a:gd name="connsiteX85" fmla="*/ 190500 w 5053964"/>
                <a:gd name="connsiteY85" fmla="*/ 4356736 h 4806316"/>
                <a:gd name="connsiteX86" fmla="*/ 129540 w 5053964"/>
                <a:gd name="connsiteY86" fmla="*/ 4356736 h 4806316"/>
                <a:gd name="connsiteX87" fmla="*/ 68580 w 5053964"/>
                <a:gd name="connsiteY87" fmla="*/ 4288156 h 4806316"/>
                <a:gd name="connsiteX88" fmla="*/ 30480 w 5053964"/>
                <a:gd name="connsiteY88" fmla="*/ 4135756 h 4806316"/>
                <a:gd name="connsiteX89" fmla="*/ 0 w 5053964"/>
                <a:gd name="connsiteY89" fmla="*/ 4044316 h 4806316"/>
                <a:gd name="connsiteX90" fmla="*/ 91440 w 5053964"/>
                <a:gd name="connsiteY90" fmla="*/ 3930016 h 4806316"/>
                <a:gd name="connsiteX91" fmla="*/ 83820 w 5053964"/>
                <a:gd name="connsiteY91" fmla="*/ 3853816 h 4806316"/>
                <a:gd name="connsiteX92" fmla="*/ 152400 w 5053964"/>
                <a:gd name="connsiteY92" fmla="*/ 3823336 h 4806316"/>
                <a:gd name="connsiteX93" fmla="*/ 129540 w 5053964"/>
                <a:gd name="connsiteY93" fmla="*/ 3686176 h 4806316"/>
                <a:gd name="connsiteX94" fmla="*/ 68580 w 5053964"/>
                <a:gd name="connsiteY94" fmla="*/ 3648076 h 4806316"/>
                <a:gd name="connsiteX95" fmla="*/ 15474 w 5053964"/>
                <a:gd name="connsiteY95" fmla="*/ 3428062 h 4806316"/>
                <a:gd name="connsiteX96" fmla="*/ 24764 w 5053964"/>
                <a:gd name="connsiteY96" fmla="*/ 3390900 h 4806316"/>
                <a:gd name="connsiteX97" fmla="*/ 272416 w 5053964"/>
                <a:gd name="connsiteY97" fmla="*/ 3448052 h 4806316"/>
                <a:gd name="connsiteX98" fmla="*/ 453390 w 5053964"/>
                <a:gd name="connsiteY98" fmla="*/ 3352800 h 4806316"/>
                <a:gd name="connsiteX99" fmla="*/ 586740 w 5053964"/>
                <a:gd name="connsiteY99" fmla="*/ 3267076 h 4806316"/>
                <a:gd name="connsiteX100" fmla="*/ 624840 w 5053964"/>
                <a:gd name="connsiteY100" fmla="*/ 3152776 h 4806316"/>
                <a:gd name="connsiteX101" fmla="*/ 701040 w 5053964"/>
                <a:gd name="connsiteY101" fmla="*/ 3143252 h 4806316"/>
                <a:gd name="connsiteX102" fmla="*/ 777240 w 5053964"/>
                <a:gd name="connsiteY102" fmla="*/ 3019424 h 4806316"/>
                <a:gd name="connsiteX103" fmla="*/ 843916 w 5053964"/>
                <a:gd name="connsiteY103" fmla="*/ 2952752 h 4806316"/>
                <a:gd name="connsiteX104" fmla="*/ 958216 w 5053964"/>
                <a:gd name="connsiteY104" fmla="*/ 2867024 h 4806316"/>
                <a:gd name="connsiteX105" fmla="*/ 996316 w 5053964"/>
                <a:gd name="connsiteY105" fmla="*/ 2771776 h 4806316"/>
                <a:gd name="connsiteX106" fmla="*/ 1062990 w 5053964"/>
                <a:gd name="connsiteY106" fmla="*/ 2733676 h 4806316"/>
                <a:gd name="connsiteX107" fmla="*/ 1167764 w 5053964"/>
                <a:gd name="connsiteY107" fmla="*/ 2619376 h 4806316"/>
                <a:gd name="connsiteX108" fmla="*/ 1263016 w 5053964"/>
                <a:gd name="connsiteY108" fmla="*/ 2533652 h 4806316"/>
                <a:gd name="connsiteX109" fmla="*/ 1434464 w 5053964"/>
                <a:gd name="connsiteY109" fmla="*/ 2352676 h 4806316"/>
                <a:gd name="connsiteX110" fmla="*/ 1758316 w 5053964"/>
                <a:gd name="connsiteY110" fmla="*/ 2076452 h 4806316"/>
                <a:gd name="connsiteX111" fmla="*/ 1948816 w 5053964"/>
                <a:gd name="connsiteY111" fmla="*/ 2047876 h 4806316"/>
                <a:gd name="connsiteX112" fmla="*/ 2025016 w 5053964"/>
                <a:gd name="connsiteY112" fmla="*/ 1885952 h 4806316"/>
                <a:gd name="connsiteX113" fmla="*/ 2196464 w 5053964"/>
                <a:gd name="connsiteY113" fmla="*/ 1685924 h 4806316"/>
                <a:gd name="connsiteX114" fmla="*/ 2244090 w 5053964"/>
                <a:gd name="connsiteY114" fmla="*/ 1552576 h 4806316"/>
                <a:gd name="connsiteX115" fmla="*/ 2491740 w 5053964"/>
                <a:gd name="connsiteY115" fmla="*/ 1362076 h 4806316"/>
                <a:gd name="connsiteX116" fmla="*/ 2787016 w 5053964"/>
                <a:gd name="connsiteY116" fmla="*/ 1209676 h 4806316"/>
                <a:gd name="connsiteX117" fmla="*/ 2948940 w 5053964"/>
                <a:gd name="connsiteY117" fmla="*/ 1152524 h 4806316"/>
                <a:gd name="connsiteX118" fmla="*/ 3025140 w 5053964"/>
                <a:gd name="connsiteY118" fmla="*/ 1009652 h 4806316"/>
                <a:gd name="connsiteX119" fmla="*/ 3053716 w 5053964"/>
                <a:gd name="connsiteY119" fmla="*/ 771524 h 4806316"/>
                <a:gd name="connsiteX120" fmla="*/ 2910840 w 5053964"/>
                <a:gd name="connsiteY120" fmla="*/ 619124 h 4806316"/>
                <a:gd name="connsiteX121" fmla="*/ 3063240 w 5053964"/>
                <a:gd name="connsiteY121" fmla="*/ 561976 h 4806316"/>
                <a:gd name="connsiteX122" fmla="*/ 3206116 w 5053964"/>
                <a:gd name="connsiteY122" fmla="*/ 590552 h 4806316"/>
                <a:gd name="connsiteX123" fmla="*/ 3310890 w 5053964"/>
                <a:gd name="connsiteY123" fmla="*/ 561976 h 4806316"/>
                <a:gd name="connsiteX124" fmla="*/ 3244216 w 5053964"/>
                <a:gd name="connsiteY124" fmla="*/ 457200 h 4806316"/>
                <a:gd name="connsiteX125" fmla="*/ 3387090 w 5053964"/>
                <a:gd name="connsiteY125" fmla="*/ 438152 h 4806316"/>
                <a:gd name="connsiteX126" fmla="*/ 3491864 w 5053964"/>
                <a:gd name="connsiteY126" fmla="*/ 323852 h 4806316"/>
                <a:gd name="connsiteX127" fmla="*/ 3977640 w 5053964"/>
                <a:gd name="connsiteY127" fmla="*/ 314324 h 4806316"/>
                <a:gd name="connsiteX128" fmla="*/ 3949064 w 5053964"/>
                <a:gd name="connsiteY128" fmla="*/ 200024 h 4806316"/>
                <a:gd name="connsiteX129" fmla="*/ 4120516 w 5053964"/>
                <a:gd name="connsiteY129" fmla="*/ 190500 h 4806316"/>
                <a:gd name="connsiteX130" fmla="*/ 4177664 w 5053964"/>
                <a:gd name="connsiteY130" fmla="*/ 161924 h 4806316"/>
                <a:gd name="connsiteX131" fmla="*/ 4244340 w 5053964"/>
                <a:gd name="connsiteY131" fmla="*/ 47624 h 4806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</a:cxnLst>
              <a:rect l="l" t="t" r="r" b="b"/>
              <a:pathLst>
                <a:path w="5053964" h="4806316">
                  <a:moveTo>
                    <a:pt x="4368164" y="0"/>
                  </a:moveTo>
                  <a:lnTo>
                    <a:pt x="4482464" y="85724"/>
                  </a:lnTo>
                  <a:lnTo>
                    <a:pt x="4806316" y="47624"/>
                  </a:lnTo>
                  <a:lnTo>
                    <a:pt x="5053964" y="95252"/>
                  </a:lnTo>
                  <a:lnTo>
                    <a:pt x="4872990" y="161924"/>
                  </a:lnTo>
                  <a:lnTo>
                    <a:pt x="4845108" y="186092"/>
                  </a:lnTo>
                  <a:lnTo>
                    <a:pt x="4846320" y="173356"/>
                  </a:lnTo>
                  <a:lnTo>
                    <a:pt x="4732020" y="173356"/>
                  </a:lnTo>
                  <a:lnTo>
                    <a:pt x="4648200" y="234316"/>
                  </a:lnTo>
                  <a:lnTo>
                    <a:pt x="4754880" y="462916"/>
                  </a:lnTo>
                  <a:lnTo>
                    <a:pt x="4968240" y="622936"/>
                  </a:lnTo>
                  <a:lnTo>
                    <a:pt x="5036820" y="729616"/>
                  </a:lnTo>
                  <a:lnTo>
                    <a:pt x="5021580" y="790576"/>
                  </a:lnTo>
                  <a:lnTo>
                    <a:pt x="5036820" y="828676"/>
                  </a:lnTo>
                  <a:lnTo>
                    <a:pt x="4975860" y="904876"/>
                  </a:lnTo>
                  <a:lnTo>
                    <a:pt x="4975860" y="1224916"/>
                  </a:lnTo>
                  <a:lnTo>
                    <a:pt x="4747260" y="1308736"/>
                  </a:lnTo>
                  <a:lnTo>
                    <a:pt x="4572000" y="1384936"/>
                  </a:lnTo>
                  <a:lnTo>
                    <a:pt x="4533900" y="1445896"/>
                  </a:lnTo>
                  <a:lnTo>
                    <a:pt x="4587240" y="1453516"/>
                  </a:lnTo>
                  <a:lnTo>
                    <a:pt x="4625340" y="1598296"/>
                  </a:lnTo>
                  <a:lnTo>
                    <a:pt x="4503420" y="1689736"/>
                  </a:lnTo>
                  <a:lnTo>
                    <a:pt x="4456930" y="1915540"/>
                  </a:lnTo>
                  <a:lnTo>
                    <a:pt x="4368164" y="1885952"/>
                  </a:lnTo>
                  <a:lnTo>
                    <a:pt x="4206240" y="1981200"/>
                  </a:lnTo>
                  <a:lnTo>
                    <a:pt x="4044316" y="1866900"/>
                  </a:lnTo>
                  <a:lnTo>
                    <a:pt x="3930016" y="1933576"/>
                  </a:lnTo>
                  <a:lnTo>
                    <a:pt x="3787140" y="1914524"/>
                  </a:lnTo>
                  <a:lnTo>
                    <a:pt x="3729990" y="1838324"/>
                  </a:lnTo>
                  <a:lnTo>
                    <a:pt x="3653790" y="1866900"/>
                  </a:lnTo>
                  <a:lnTo>
                    <a:pt x="3520440" y="1981200"/>
                  </a:lnTo>
                  <a:lnTo>
                    <a:pt x="3501390" y="2076452"/>
                  </a:lnTo>
                  <a:lnTo>
                    <a:pt x="3368040" y="2247900"/>
                  </a:lnTo>
                  <a:lnTo>
                    <a:pt x="3310890" y="2343152"/>
                  </a:lnTo>
                  <a:lnTo>
                    <a:pt x="3206116" y="2409824"/>
                  </a:lnTo>
                  <a:lnTo>
                    <a:pt x="3082290" y="2409824"/>
                  </a:lnTo>
                  <a:lnTo>
                    <a:pt x="2929890" y="2619376"/>
                  </a:lnTo>
                  <a:lnTo>
                    <a:pt x="3177540" y="2705100"/>
                  </a:lnTo>
                  <a:lnTo>
                    <a:pt x="3187064" y="2809876"/>
                  </a:lnTo>
                  <a:lnTo>
                    <a:pt x="3072764" y="2809876"/>
                  </a:lnTo>
                  <a:lnTo>
                    <a:pt x="3025140" y="2886076"/>
                  </a:lnTo>
                  <a:lnTo>
                    <a:pt x="2872740" y="2838452"/>
                  </a:lnTo>
                  <a:lnTo>
                    <a:pt x="2644140" y="2981324"/>
                  </a:lnTo>
                  <a:lnTo>
                    <a:pt x="2406016" y="2971800"/>
                  </a:lnTo>
                  <a:lnTo>
                    <a:pt x="2291716" y="2924176"/>
                  </a:lnTo>
                  <a:lnTo>
                    <a:pt x="2272664" y="3000376"/>
                  </a:lnTo>
                  <a:lnTo>
                    <a:pt x="2186940" y="3076576"/>
                  </a:lnTo>
                  <a:lnTo>
                    <a:pt x="2120264" y="2981324"/>
                  </a:lnTo>
                  <a:lnTo>
                    <a:pt x="1977390" y="3019424"/>
                  </a:lnTo>
                  <a:lnTo>
                    <a:pt x="1920240" y="2990852"/>
                  </a:lnTo>
                  <a:lnTo>
                    <a:pt x="1872616" y="3076576"/>
                  </a:lnTo>
                  <a:lnTo>
                    <a:pt x="1786890" y="2952752"/>
                  </a:lnTo>
                  <a:lnTo>
                    <a:pt x="1710690" y="2952752"/>
                  </a:lnTo>
                  <a:lnTo>
                    <a:pt x="1710690" y="3067052"/>
                  </a:lnTo>
                  <a:lnTo>
                    <a:pt x="1663064" y="3171824"/>
                  </a:lnTo>
                  <a:lnTo>
                    <a:pt x="1463040" y="3276600"/>
                  </a:lnTo>
                  <a:lnTo>
                    <a:pt x="1405890" y="3352800"/>
                  </a:lnTo>
                  <a:lnTo>
                    <a:pt x="1472564" y="3390900"/>
                  </a:lnTo>
                  <a:lnTo>
                    <a:pt x="1348740" y="3648076"/>
                  </a:lnTo>
                  <a:lnTo>
                    <a:pt x="1405890" y="3724276"/>
                  </a:lnTo>
                  <a:lnTo>
                    <a:pt x="1348740" y="3867152"/>
                  </a:lnTo>
                  <a:lnTo>
                    <a:pt x="1205864" y="3990976"/>
                  </a:lnTo>
                  <a:lnTo>
                    <a:pt x="1158240" y="4000500"/>
                  </a:lnTo>
                  <a:lnTo>
                    <a:pt x="1101090" y="4086224"/>
                  </a:lnTo>
                  <a:lnTo>
                    <a:pt x="1167764" y="4114800"/>
                  </a:lnTo>
                  <a:lnTo>
                    <a:pt x="1197658" y="4211956"/>
                  </a:lnTo>
                  <a:lnTo>
                    <a:pt x="1089660" y="4211956"/>
                  </a:lnTo>
                  <a:lnTo>
                    <a:pt x="1059180" y="4272916"/>
                  </a:lnTo>
                  <a:lnTo>
                    <a:pt x="990600" y="4356736"/>
                  </a:lnTo>
                  <a:lnTo>
                    <a:pt x="960120" y="4417696"/>
                  </a:lnTo>
                  <a:lnTo>
                    <a:pt x="1051560" y="4539616"/>
                  </a:lnTo>
                  <a:lnTo>
                    <a:pt x="1028700" y="4570096"/>
                  </a:lnTo>
                  <a:lnTo>
                    <a:pt x="975360" y="4608196"/>
                  </a:lnTo>
                  <a:lnTo>
                    <a:pt x="868680" y="4775836"/>
                  </a:lnTo>
                  <a:lnTo>
                    <a:pt x="746760" y="4707256"/>
                  </a:lnTo>
                  <a:lnTo>
                    <a:pt x="640080" y="4730116"/>
                  </a:lnTo>
                  <a:lnTo>
                    <a:pt x="647700" y="4806316"/>
                  </a:lnTo>
                  <a:lnTo>
                    <a:pt x="426720" y="4806316"/>
                  </a:lnTo>
                  <a:lnTo>
                    <a:pt x="320040" y="4707256"/>
                  </a:lnTo>
                  <a:lnTo>
                    <a:pt x="304800" y="4638676"/>
                  </a:lnTo>
                  <a:lnTo>
                    <a:pt x="274320" y="4585336"/>
                  </a:lnTo>
                  <a:lnTo>
                    <a:pt x="281940" y="4547236"/>
                  </a:lnTo>
                  <a:lnTo>
                    <a:pt x="365760" y="4371976"/>
                  </a:lnTo>
                  <a:lnTo>
                    <a:pt x="365760" y="4326256"/>
                  </a:lnTo>
                  <a:lnTo>
                    <a:pt x="220980" y="4326256"/>
                  </a:lnTo>
                  <a:lnTo>
                    <a:pt x="190500" y="4356736"/>
                  </a:lnTo>
                  <a:lnTo>
                    <a:pt x="129540" y="4356736"/>
                  </a:lnTo>
                  <a:lnTo>
                    <a:pt x="68580" y="4288156"/>
                  </a:lnTo>
                  <a:lnTo>
                    <a:pt x="30480" y="4135756"/>
                  </a:lnTo>
                  <a:lnTo>
                    <a:pt x="0" y="4044316"/>
                  </a:lnTo>
                  <a:lnTo>
                    <a:pt x="91440" y="3930016"/>
                  </a:lnTo>
                  <a:lnTo>
                    <a:pt x="83820" y="3853816"/>
                  </a:lnTo>
                  <a:lnTo>
                    <a:pt x="152400" y="3823336"/>
                  </a:lnTo>
                  <a:lnTo>
                    <a:pt x="129540" y="3686176"/>
                  </a:lnTo>
                  <a:lnTo>
                    <a:pt x="68580" y="3648076"/>
                  </a:lnTo>
                  <a:lnTo>
                    <a:pt x="15474" y="3428062"/>
                  </a:lnTo>
                  <a:lnTo>
                    <a:pt x="24764" y="3390900"/>
                  </a:lnTo>
                  <a:lnTo>
                    <a:pt x="272416" y="3448052"/>
                  </a:lnTo>
                  <a:lnTo>
                    <a:pt x="453390" y="3352800"/>
                  </a:lnTo>
                  <a:lnTo>
                    <a:pt x="586740" y="3267076"/>
                  </a:lnTo>
                  <a:lnTo>
                    <a:pt x="624840" y="3152776"/>
                  </a:lnTo>
                  <a:lnTo>
                    <a:pt x="701040" y="3143252"/>
                  </a:lnTo>
                  <a:lnTo>
                    <a:pt x="777240" y="3019424"/>
                  </a:lnTo>
                  <a:lnTo>
                    <a:pt x="843916" y="2952752"/>
                  </a:lnTo>
                  <a:lnTo>
                    <a:pt x="958216" y="2867024"/>
                  </a:lnTo>
                  <a:lnTo>
                    <a:pt x="996316" y="2771776"/>
                  </a:lnTo>
                  <a:lnTo>
                    <a:pt x="1062990" y="2733676"/>
                  </a:lnTo>
                  <a:lnTo>
                    <a:pt x="1167764" y="2619376"/>
                  </a:lnTo>
                  <a:lnTo>
                    <a:pt x="1263016" y="2533652"/>
                  </a:lnTo>
                  <a:lnTo>
                    <a:pt x="1434464" y="2352676"/>
                  </a:lnTo>
                  <a:lnTo>
                    <a:pt x="1758316" y="2076452"/>
                  </a:lnTo>
                  <a:lnTo>
                    <a:pt x="1948816" y="2047876"/>
                  </a:lnTo>
                  <a:lnTo>
                    <a:pt x="2025016" y="1885952"/>
                  </a:lnTo>
                  <a:lnTo>
                    <a:pt x="2196464" y="1685924"/>
                  </a:lnTo>
                  <a:lnTo>
                    <a:pt x="2244090" y="1552576"/>
                  </a:lnTo>
                  <a:lnTo>
                    <a:pt x="2491740" y="1362076"/>
                  </a:lnTo>
                  <a:lnTo>
                    <a:pt x="2787016" y="1209676"/>
                  </a:lnTo>
                  <a:lnTo>
                    <a:pt x="2948940" y="1152524"/>
                  </a:lnTo>
                  <a:lnTo>
                    <a:pt x="3025140" y="1009652"/>
                  </a:lnTo>
                  <a:lnTo>
                    <a:pt x="3053716" y="771524"/>
                  </a:lnTo>
                  <a:lnTo>
                    <a:pt x="2910840" y="619124"/>
                  </a:lnTo>
                  <a:lnTo>
                    <a:pt x="3063240" y="561976"/>
                  </a:lnTo>
                  <a:lnTo>
                    <a:pt x="3206116" y="590552"/>
                  </a:lnTo>
                  <a:lnTo>
                    <a:pt x="3310890" y="561976"/>
                  </a:lnTo>
                  <a:lnTo>
                    <a:pt x="3244216" y="457200"/>
                  </a:lnTo>
                  <a:lnTo>
                    <a:pt x="3387090" y="438152"/>
                  </a:lnTo>
                  <a:lnTo>
                    <a:pt x="3491864" y="323852"/>
                  </a:lnTo>
                  <a:lnTo>
                    <a:pt x="3977640" y="314324"/>
                  </a:lnTo>
                  <a:lnTo>
                    <a:pt x="3949064" y="200024"/>
                  </a:lnTo>
                  <a:lnTo>
                    <a:pt x="4120516" y="190500"/>
                  </a:lnTo>
                  <a:lnTo>
                    <a:pt x="4177664" y="161924"/>
                  </a:lnTo>
                  <a:lnTo>
                    <a:pt x="4244340" y="47624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635FD02E-FC8A-4CE2-5D86-4BD367E257F1}"/>
                </a:ext>
              </a:extLst>
            </p:cNvPr>
            <p:cNvSpPr/>
            <p:nvPr/>
          </p:nvSpPr>
          <p:spPr>
            <a:xfrm>
              <a:off x="5428394" y="2505682"/>
              <a:ext cx="781596" cy="743618"/>
            </a:xfrm>
            <a:custGeom>
              <a:avLst/>
              <a:gdLst>
                <a:gd name="connsiteX0" fmla="*/ 2237124 w 3568084"/>
                <a:gd name="connsiteY0" fmla="*/ 0 h 3394710"/>
                <a:gd name="connsiteX1" fmla="*/ 2267604 w 3568084"/>
                <a:gd name="connsiteY1" fmla="*/ 45720 h 3394710"/>
                <a:gd name="connsiteX2" fmla="*/ 2221884 w 3568084"/>
                <a:gd name="connsiteY2" fmla="*/ 144780 h 3394710"/>
                <a:gd name="connsiteX3" fmla="*/ 2328564 w 3568084"/>
                <a:gd name="connsiteY3" fmla="*/ 182880 h 3394710"/>
                <a:gd name="connsiteX4" fmla="*/ 2412384 w 3568084"/>
                <a:gd name="connsiteY4" fmla="*/ 182880 h 3394710"/>
                <a:gd name="connsiteX5" fmla="*/ 2503824 w 3568084"/>
                <a:gd name="connsiteY5" fmla="*/ 167640 h 3394710"/>
                <a:gd name="connsiteX6" fmla="*/ 2610504 w 3568084"/>
                <a:gd name="connsiteY6" fmla="*/ 251460 h 3394710"/>
                <a:gd name="connsiteX7" fmla="*/ 2656224 w 3568084"/>
                <a:gd name="connsiteY7" fmla="*/ 274320 h 3394710"/>
                <a:gd name="connsiteX8" fmla="*/ 2656224 w 3568084"/>
                <a:gd name="connsiteY8" fmla="*/ 335280 h 3394710"/>
                <a:gd name="connsiteX9" fmla="*/ 2648604 w 3568084"/>
                <a:gd name="connsiteY9" fmla="*/ 419100 h 3394710"/>
                <a:gd name="connsiteX10" fmla="*/ 2732424 w 3568084"/>
                <a:gd name="connsiteY10" fmla="*/ 434340 h 3394710"/>
                <a:gd name="connsiteX11" fmla="*/ 2694324 w 3568084"/>
                <a:gd name="connsiteY11" fmla="*/ 541020 h 3394710"/>
                <a:gd name="connsiteX12" fmla="*/ 2747664 w 3568084"/>
                <a:gd name="connsiteY12" fmla="*/ 678180 h 3394710"/>
                <a:gd name="connsiteX13" fmla="*/ 2823864 w 3568084"/>
                <a:gd name="connsiteY13" fmla="*/ 601980 h 3394710"/>
                <a:gd name="connsiteX14" fmla="*/ 2945784 w 3568084"/>
                <a:gd name="connsiteY14" fmla="*/ 579120 h 3394710"/>
                <a:gd name="connsiteX15" fmla="*/ 3014364 w 3568084"/>
                <a:gd name="connsiteY15" fmla="*/ 533400 h 3394710"/>
                <a:gd name="connsiteX16" fmla="*/ 3052464 w 3568084"/>
                <a:gd name="connsiteY16" fmla="*/ 579120 h 3394710"/>
                <a:gd name="connsiteX17" fmla="*/ 3189624 w 3568084"/>
                <a:gd name="connsiteY17" fmla="*/ 556260 h 3394710"/>
                <a:gd name="connsiteX18" fmla="*/ 3220104 w 3568084"/>
                <a:gd name="connsiteY18" fmla="*/ 480060 h 3394710"/>
                <a:gd name="connsiteX19" fmla="*/ 3349644 w 3568084"/>
                <a:gd name="connsiteY19" fmla="*/ 434340 h 3394710"/>
                <a:gd name="connsiteX20" fmla="*/ 3425844 w 3568084"/>
                <a:gd name="connsiteY20" fmla="*/ 381000 h 3394710"/>
                <a:gd name="connsiteX21" fmla="*/ 3473060 w 3568084"/>
                <a:gd name="connsiteY21" fmla="*/ 422970 h 3394710"/>
                <a:gd name="connsiteX22" fmla="*/ 3568084 w 3568084"/>
                <a:gd name="connsiteY22" fmla="*/ 448310 h 3394710"/>
                <a:gd name="connsiteX23" fmla="*/ 3472834 w 3568084"/>
                <a:gd name="connsiteY23" fmla="*/ 422910 h 3394710"/>
                <a:gd name="connsiteX24" fmla="*/ 3377584 w 3568084"/>
                <a:gd name="connsiteY24" fmla="*/ 505460 h 3394710"/>
                <a:gd name="connsiteX25" fmla="*/ 3402984 w 3568084"/>
                <a:gd name="connsiteY25" fmla="*/ 588010 h 3394710"/>
                <a:gd name="connsiteX26" fmla="*/ 3472834 w 3568084"/>
                <a:gd name="connsiteY26" fmla="*/ 638810 h 3394710"/>
                <a:gd name="connsiteX27" fmla="*/ 3466484 w 3568084"/>
                <a:gd name="connsiteY27" fmla="*/ 676910 h 3394710"/>
                <a:gd name="connsiteX28" fmla="*/ 3479184 w 3568084"/>
                <a:gd name="connsiteY28" fmla="*/ 708660 h 3394710"/>
                <a:gd name="connsiteX29" fmla="*/ 3479184 w 3568084"/>
                <a:gd name="connsiteY29" fmla="*/ 753110 h 3394710"/>
                <a:gd name="connsiteX30" fmla="*/ 3409334 w 3568084"/>
                <a:gd name="connsiteY30" fmla="*/ 721360 h 3394710"/>
                <a:gd name="connsiteX31" fmla="*/ 3339484 w 3568084"/>
                <a:gd name="connsiteY31" fmla="*/ 772160 h 3394710"/>
                <a:gd name="connsiteX32" fmla="*/ 3339484 w 3568084"/>
                <a:gd name="connsiteY32" fmla="*/ 829310 h 3394710"/>
                <a:gd name="connsiteX33" fmla="*/ 3301384 w 3568084"/>
                <a:gd name="connsiteY33" fmla="*/ 949960 h 3394710"/>
                <a:gd name="connsiteX34" fmla="*/ 3244234 w 3568084"/>
                <a:gd name="connsiteY34" fmla="*/ 969010 h 3394710"/>
                <a:gd name="connsiteX35" fmla="*/ 3206134 w 3568084"/>
                <a:gd name="connsiteY35" fmla="*/ 1045210 h 3394710"/>
                <a:gd name="connsiteX36" fmla="*/ 3180734 w 3568084"/>
                <a:gd name="connsiteY36" fmla="*/ 1146810 h 3394710"/>
                <a:gd name="connsiteX37" fmla="*/ 3079134 w 3568084"/>
                <a:gd name="connsiteY37" fmla="*/ 1191260 h 3394710"/>
                <a:gd name="connsiteX38" fmla="*/ 3047384 w 3568084"/>
                <a:gd name="connsiteY38" fmla="*/ 1254760 h 3394710"/>
                <a:gd name="connsiteX39" fmla="*/ 3041034 w 3568084"/>
                <a:gd name="connsiteY39" fmla="*/ 1299210 h 3394710"/>
                <a:gd name="connsiteX40" fmla="*/ 3104534 w 3568084"/>
                <a:gd name="connsiteY40" fmla="*/ 1324610 h 3394710"/>
                <a:gd name="connsiteX41" fmla="*/ 3053734 w 3568084"/>
                <a:gd name="connsiteY41" fmla="*/ 1375410 h 3394710"/>
                <a:gd name="connsiteX42" fmla="*/ 3053734 w 3568084"/>
                <a:gd name="connsiteY42" fmla="*/ 1464310 h 3394710"/>
                <a:gd name="connsiteX43" fmla="*/ 3002934 w 3568084"/>
                <a:gd name="connsiteY43" fmla="*/ 1546860 h 3394710"/>
                <a:gd name="connsiteX44" fmla="*/ 3066434 w 3568084"/>
                <a:gd name="connsiteY44" fmla="*/ 1559560 h 3394710"/>
                <a:gd name="connsiteX45" fmla="*/ 3142634 w 3568084"/>
                <a:gd name="connsiteY45" fmla="*/ 1667510 h 3394710"/>
                <a:gd name="connsiteX46" fmla="*/ 3060084 w 3568084"/>
                <a:gd name="connsiteY46" fmla="*/ 1692910 h 3394710"/>
                <a:gd name="connsiteX47" fmla="*/ 3015634 w 3568084"/>
                <a:gd name="connsiteY47" fmla="*/ 1781810 h 3394710"/>
                <a:gd name="connsiteX48" fmla="*/ 3009284 w 3568084"/>
                <a:gd name="connsiteY48" fmla="*/ 1864360 h 3394710"/>
                <a:gd name="connsiteX49" fmla="*/ 3041034 w 3568084"/>
                <a:gd name="connsiteY49" fmla="*/ 1896110 h 3394710"/>
                <a:gd name="connsiteX50" fmla="*/ 3047384 w 3568084"/>
                <a:gd name="connsiteY50" fmla="*/ 1953260 h 3394710"/>
                <a:gd name="connsiteX51" fmla="*/ 3098184 w 3568084"/>
                <a:gd name="connsiteY51" fmla="*/ 1953260 h 3394710"/>
                <a:gd name="connsiteX52" fmla="*/ 3187084 w 3568084"/>
                <a:gd name="connsiteY52" fmla="*/ 2042160 h 3394710"/>
                <a:gd name="connsiteX53" fmla="*/ 3187084 w 3568084"/>
                <a:gd name="connsiteY53" fmla="*/ 2137410 h 3394710"/>
                <a:gd name="connsiteX54" fmla="*/ 3244234 w 3568084"/>
                <a:gd name="connsiteY54" fmla="*/ 2175510 h 3394710"/>
                <a:gd name="connsiteX55" fmla="*/ 3199784 w 3568084"/>
                <a:gd name="connsiteY55" fmla="*/ 2226310 h 3394710"/>
                <a:gd name="connsiteX56" fmla="*/ 3206134 w 3568084"/>
                <a:gd name="connsiteY56" fmla="*/ 2296160 h 3394710"/>
                <a:gd name="connsiteX57" fmla="*/ 3123584 w 3568084"/>
                <a:gd name="connsiteY57" fmla="*/ 2296160 h 3394710"/>
                <a:gd name="connsiteX58" fmla="*/ 3066434 w 3568084"/>
                <a:gd name="connsiteY58" fmla="*/ 2353310 h 3394710"/>
                <a:gd name="connsiteX59" fmla="*/ 2971184 w 3568084"/>
                <a:gd name="connsiteY59" fmla="*/ 2359660 h 3394710"/>
                <a:gd name="connsiteX60" fmla="*/ 2964834 w 3568084"/>
                <a:gd name="connsiteY60" fmla="*/ 2429510 h 3394710"/>
                <a:gd name="connsiteX61" fmla="*/ 2780684 w 3568084"/>
                <a:gd name="connsiteY61" fmla="*/ 2607310 h 3394710"/>
                <a:gd name="connsiteX62" fmla="*/ 2767984 w 3568084"/>
                <a:gd name="connsiteY62" fmla="*/ 2747010 h 3394710"/>
                <a:gd name="connsiteX63" fmla="*/ 2685434 w 3568084"/>
                <a:gd name="connsiteY63" fmla="*/ 2759710 h 3394710"/>
                <a:gd name="connsiteX64" fmla="*/ 2615584 w 3568084"/>
                <a:gd name="connsiteY64" fmla="*/ 2823210 h 3394710"/>
                <a:gd name="connsiteX65" fmla="*/ 2513984 w 3568084"/>
                <a:gd name="connsiteY65" fmla="*/ 2848610 h 3394710"/>
                <a:gd name="connsiteX66" fmla="*/ 2367934 w 3568084"/>
                <a:gd name="connsiteY66" fmla="*/ 2785110 h 3394710"/>
                <a:gd name="connsiteX67" fmla="*/ 2355234 w 3568084"/>
                <a:gd name="connsiteY67" fmla="*/ 2905760 h 3394710"/>
                <a:gd name="connsiteX68" fmla="*/ 2259984 w 3568084"/>
                <a:gd name="connsiteY68" fmla="*/ 2975610 h 3394710"/>
                <a:gd name="connsiteX69" fmla="*/ 2215534 w 3568084"/>
                <a:gd name="connsiteY69" fmla="*/ 3026410 h 3394710"/>
                <a:gd name="connsiteX70" fmla="*/ 2253634 w 3568084"/>
                <a:gd name="connsiteY70" fmla="*/ 3108960 h 3394710"/>
                <a:gd name="connsiteX71" fmla="*/ 2158384 w 3568084"/>
                <a:gd name="connsiteY71" fmla="*/ 3064510 h 3394710"/>
                <a:gd name="connsiteX72" fmla="*/ 2101234 w 3568084"/>
                <a:gd name="connsiteY72" fmla="*/ 3096260 h 3394710"/>
                <a:gd name="connsiteX73" fmla="*/ 2107584 w 3568084"/>
                <a:gd name="connsiteY73" fmla="*/ 3166110 h 3394710"/>
                <a:gd name="connsiteX74" fmla="*/ 2056784 w 3568084"/>
                <a:gd name="connsiteY74" fmla="*/ 3229610 h 3394710"/>
                <a:gd name="connsiteX75" fmla="*/ 2037734 w 3568084"/>
                <a:gd name="connsiteY75" fmla="*/ 3274060 h 3394710"/>
                <a:gd name="connsiteX76" fmla="*/ 2063134 w 3568084"/>
                <a:gd name="connsiteY76" fmla="*/ 3337560 h 3394710"/>
                <a:gd name="connsiteX77" fmla="*/ 1929784 w 3568084"/>
                <a:gd name="connsiteY77" fmla="*/ 3356610 h 3394710"/>
                <a:gd name="connsiteX78" fmla="*/ 1853584 w 3568084"/>
                <a:gd name="connsiteY78" fmla="*/ 3337560 h 3394710"/>
                <a:gd name="connsiteX79" fmla="*/ 1796434 w 3568084"/>
                <a:gd name="connsiteY79" fmla="*/ 3286760 h 3394710"/>
                <a:gd name="connsiteX80" fmla="*/ 1701184 w 3568084"/>
                <a:gd name="connsiteY80" fmla="*/ 3280410 h 3394710"/>
                <a:gd name="connsiteX81" fmla="*/ 1675784 w 3568084"/>
                <a:gd name="connsiteY81" fmla="*/ 3337560 h 3394710"/>
                <a:gd name="connsiteX82" fmla="*/ 1663084 w 3568084"/>
                <a:gd name="connsiteY82" fmla="*/ 3394710 h 3394710"/>
                <a:gd name="connsiteX83" fmla="*/ 1580534 w 3568084"/>
                <a:gd name="connsiteY83" fmla="*/ 3394710 h 3394710"/>
                <a:gd name="connsiteX84" fmla="*/ 1523384 w 3568084"/>
                <a:gd name="connsiteY84" fmla="*/ 3312160 h 3394710"/>
                <a:gd name="connsiteX85" fmla="*/ 1485284 w 3568084"/>
                <a:gd name="connsiteY85" fmla="*/ 3223260 h 3394710"/>
                <a:gd name="connsiteX86" fmla="*/ 1447184 w 3568084"/>
                <a:gd name="connsiteY86" fmla="*/ 3210560 h 3394710"/>
                <a:gd name="connsiteX87" fmla="*/ 1402734 w 3568084"/>
                <a:gd name="connsiteY87" fmla="*/ 3191510 h 3394710"/>
                <a:gd name="connsiteX88" fmla="*/ 1320184 w 3568084"/>
                <a:gd name="connsiteY88" fmla="*/ 3134360 h 3394710"/>
                <a:gd name="connsiteX89" fmla="*/ 1275734 w 3568084"/>
                <a:gd name="connsiteY89" fmla="*/ 3153410 h 3394710"/>
                <a:gd name="connsiteX90" fmla="*/ 1243984 w 3568084"/>
                <a:gd name="connsiteY90" fmla="*/ 3204210 h 3394710"/>
                <a:gd name="connsiteX91" fmla="*/ 1174134 w 3568084"/>
                <a:gd name="connsiteY91" fmla="*/ 3153410 h 3394710"/>
                <a:gd name="connsiteX92" fmla="*/ 1047134 w 3568084"/>
                <a:gd name="connsiteY92" fmla="*/ 3172460 h 3394710"/>
                <a:gd name="connsiteX93" fmla="*/ 1021734 w 3568084"/>
                <a:gd name="connsiteY93" fmla="*/ 3216910 h 3394710"/>
                <a:gd name="connsiteX94" fmla="*/ 989984 w 3568084"/>
                <a:gd name="connsiteY94" fmla="*/ 3280410 h 3394710"/>
                <a:gd name="connsiteX95" fmla="*/ 856634 w 3568084"/>
                <a:gd name="connsiteY95" fmla="*/ 3286760 h 3394710"/>
                <a:gd name="connsiteX96" fmla="*/ 761384 w 3568084"/>
                <a:gd name="connsiteY96" fmla="*/ 3293110 h 3394710"/>
                <a:gd name="connsiteX97" fmla="*/ 742334 w 3568084"/>
                <a:gd name="connsiteY97" fmla="*/ 3343910 h 3394710"/>
                <a:gd name="connsiteX98" fmla="*/ 647084 w 3568084"/>
                <a:gd name="connsiteY98" fmla="*/ 3382010 h 3394710"/>
                <a:gd name="connsiteX99" fmla="*/ 577234 w 3568084"/>
                <a:gd name="connsiteY99" fmla="*/ 3343910 h 3394710"/>
                <a:gd name="connsiteX100" fmla="*/ 520084 w 3568084"/>
                <a:gd name="connsiteY100" fmla="*/ 3255010 h 3394710"/>
                <a:gd name="connsiteX101" fmla="*/ 570884 w 3568084"/>
                <a:gd name="connsiteY101" fmla="*/ 3159760 h 3394710"/>
                <a:gd name="connsiteX102" fmla="*/ 545484 w 3568084"/>
                <a:gd name="connsiteY102" fmla="*/ 2981960 h 3394710"/>
                <a:gd name="connsiteX103" fmla="*/ 462934 w 3568084"/>
                <a:gd name="connsiteY103" fmla="*/ 2861310 h 3394710"/>
                <a:gd name="connsiteX104" fmla="*/ 412134 w 3568084"/>
                <a:gd name="connsiteY104" fmla="*/ 2835910 h 3394710"/>
                <a:gd name="connsiteX105" fmla="*/ 361334 w 3568084"/>
                <a:gd name="connsiteY105" fmla="*/ 2727960 h 3394710"/>
                <a:gd name="connsiteX106" fmla="*/ 399434 w 3568084"/>
                <a:gd name="connsiteY106" fmla="*/ 2537460 h 3394710"/>
                <a:gd name="connsiteX107" fmla="*/ 354984 w 3568084"/>
                <a:gd name="connsiteY107" fmla="*/ 2524760 h 3394710"/>
                <a:gd name="connsiteX108" fmla="*/ 259734 w 3568084"/>
                <a:gd name="connsiteY108" fmla="*/ 2346960 h 3394710"/>
                <a:gd name="connsiteX109" fmla="*/ 329584 w 3568084"/>
                <a:gd name="connsiteY109" fmla="*/ 2004060 h 3394710"/>
                <a:gd name="connsiteX110" fmla="*/ 177184 w 3568084"/>
                <a:gd name="connsiteY110" fmla="*/ 1934210 h 3394710"/>
                <a:gd name="connsiteX111" fmla="*/ 69234 w 3568084"/>
                <a:gd name="connsiteY111" fmla="*/ 1724660 h 3394710"/>
                <a:gd name="connsiteX112" fmla="*/ 120034 w 3568084"/>
                <a:gd name="connsiteY112" fmla="*/ 1565910 h 3394710"/>
                <a:gd name="connsiteX113" fmla="*/ 81934 w 3568084"/>
                <a:gd name="connsiteY113" fmla="*/ 1464310 h 3394710"/>
                <a:gd name="connsiteX114" fmla="*/ 170834 w 3568084"/>
                <a:gd name="connsiteY114" fmla="*/ 1337310 h 3394710"/>
                <a:gd name="connsiteX115" fmla="*/ 151784 w 3568084"/>
                <a:gd name="connsiteY115" fmla="*/ 1280160 h 3394710"/>
                <a:gd name="connsiteX116" fmla="*/ 94634 w 3568084"/>
                <a:gd name="connsiteY116" fmla="*/ 1229360 h 3394710"/>
                <a:gd name="connsiteX117" fmla="*/ 12084 w 3568084"/>
                <a:gd name="connsiteY117" fmla="*/ 1140460 h 3394710"/>
                <a:gd name="connsiteX118" fmla="*/ 0 w 3568084"/>
                <a:gd name="connsiteY118" fmla="*/ 1067954 h 3394710"/>
                <a:gd name="connsiteX119" fmla="*/ 65424 w 3568084"/>
                <a:gd name="connsiteY119" fmla="*/ 1028700 h 3394710"/>
                <a:gd name="connsiteX120" fmla="*/ 50184 w 3568084"/>
                <a:gd name="connsiteY120" fmla="*/ 944880 h 3394710"/>
                <a:gd name="connsiteX121" fmla="*/ 95904 w 3568084"/>
                <a:gd name="connsiteY121" fmla="*/ 929640 h 3394710"/>
                <a:gd name="connsiteX122" fmla="*/ 141624 w 3568084"/>
                <a:gd name="connsiteY122" fmla="*/ 960120 h 3394710"/>
                <a:gd name="connsiteX123" fmla="*/ 194964 w 3568084"/>
                <a:gd name="connsiteY123" fmla="*/ 922020 h 3394710"/>
                <a:gd name="connsiteX124" fmla="*/ 324504 w 3568084"/>
                <a:gd name="connsiteY124" fmla="*/ 929640 h 3394710"/>
                <a:gd name="connsiteX125" fmla="*/ 415944 w 3568084"/>
                <a:gd name="connsiteY125" fmla="*/ 861060 h 3394710"/>
                <a:gd name="connsiteX126" fmla="*/ 393084 w 3568084"/>
                <a:gd name="connsiteY126" fmla="*/ 624840 h 3394710"/>
                <a:gd name="connsiteX127" fmla="*/ 530244 w 3568084"/>
                <a:gd name="connsiteY127" fmla="*/ 670560 h 3394710"/>
                <a:gd name="connsiteX128" fmla="*/ 789324 w 3568084"/>
                <a:gd name="connsiteY128" fmla="*/ 601980 h 3394710"/>
                <a:gd name="connsiteX129" fmla="*/ 728364 w 3568084"/>
                <a:gd name="connsiteY129" fmla="*/ 480060 h 3394710"/>
                <a:gd name="connsiteX130" fmla="*/ 758844 w 3568084"/>
                <a:gd name="connsiteY130" fmla="*/ 419100 h 3394710"/>
                <a:gd name="connsiteX131" fmla="*/ 873144 w 3568084"/>
                <a:gd name="connsiteY131" fmla="*/ 396240 h 3394710"/>
                <a:gd name="connsiteX132" fmla="*/ 896004 w 3568084"/>
                <a:gd name="connsiteY132" fmla="*/ 312420 h 3394710"/>
                <a:gd name="connsiteX133" fmla="*/ 926484 w 3568084"/>
                <a:gd name="connsiteY133" fmla="*/ 167640 h 3394710"/>
                <a:gd name="connsiteX134" fmla="*/ 987444 w 3568084"/>
                <a:gd name="connsiteY134" fmla="*/ 45720 h 3394710"/>
                <a:gd name="connsiteX135" fmla="*/ 1040784 w 3568084"/>
                <a:gd name="connsiteY135" fmla="*/ 38100 h 3394710"/>
                <a:gd name="connsiteX136" fmla="*/ 1254144 w 3568084"/>
                <a:gd name="connsiteY136" fmla="*/ 106680 h 3394710"/>
                <a:gd name="connsiteX137" fmla="*/ 1353204 w 3568084"/>
                <a:gd name="connsiteY137" fmla="*/ 99060 h 3394710"/>
                <a:gd name="connsiteX138" fmla="*/ 1604664 w 3568084"/>
                <a:gd name="connsiteY138" fmla="*/ 198120 h 3394710"/>
                <a:gd name="connsiteX139" fmla="*/ 1688484 w 3568084"/>
                <a:gd name="connsiteY139" fmla="*/ 373380 h 3394710"/>
                <a:gd name="connsiteX140" fmla="*/ 1764684 w 3568084"/>
                <a:gd name="connsiteY140" fmla="*/ 365760 h 3394710"/>
                <a:gd name="connsiteX141" fmla="*/ 1810404 w 3568084"/>
                <a:gd name="connsiteY141" fmla="*/ 289560 h 3394710"/>
                <a:gd name="connsiteX142" fmla="*/ 1810404 w 3568084"/>
                <a:gd name="connsiteY142" fmla="*/ 228600 h 3394710"/>
                <a:gd name="connsiteX143" fmla="*/ 1917084 w 3568084"/>
                <a:gd name="connsiteY143" fmla="*/ 213360 h 3394710"/>
                <a:gd name="connsiteX144" fmla="*/ 1924704 w 3568084"/>
                <a:gd name="connsiteY144" fmla="*/ 160020 h 3394710"/>
                <a:gd name="connsiteX145" fmla="*/ 2008524 w 3568084"/>
                <a:gd name="connsiteY145" fmla="*/ 160020 h 3394710"/>
                <a:gd name="connsiteX146" fmla="*/ 2016144 w 3568084"/>
                <a:gd name="connsiteY146" fmla="*/ 83820 h 3394710"/>
                <a:gd name="connsiteX147" fmla="*/ 2160924 w 3568084"/>
                <a:gd name="connsiteY147" fmla="*/ 7620 h 3394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</a:cxnLst>
              <a:rect l="l" t="t" r="r" b="b"/>
              <a:pathLst>
                <a:path w="3568084" h="3394710">
                  <a:moveTo>
                    <a:pt x="2237124" y="0"/>
                  </a:moveTo>
                  <a:lnTo>
                    <a:pt x="2267604" y="45720"/>
                  </a:lnTo>
                  <a:lnTo>
                    <a:pt x="2221884" y="144780"/>
                  </a:lnTo>
                  <a:lnTo>
                    <a:pt x="2328564" y="182880"/>
                  </a:lnTo>
                  <a:lnTo>
                    <a:pt x="2412384" y="182880"/>
                  </a:lnTo>
                  <a:lnTo>
                    <a:pt x="2503824" y="167640"/>
                  </a:lnTo>
                  <a:lnTo>
                    <a:pt x="2610504" y="251460"/>
                  </a:lnTo>
                  <a:lnTo>
                    <a:pt x="2656224" y="274320"/>
                  </a:lnTo>
                  <a:lnTo>
                    <a:pt x="2656224" y="335280"/>
                  </a:lnTo>
                  <a:lnTo>
                    <a:pt x="2648604" y="419100"/>
                  </a:lnTo>
                  <a:lnTo>
                    <a:pt x="2732424" y="434340"/>
                  </a:lnTo>
                  <a:lnTo>
                    <a:pt x="2694324" y="541020"/>
                  </a:lnTo>
                  <a:lnTo>
                    <a:pt x="2747664" y="678180"/>
                  </a:lnTo>
                  <a:lnTo>
                    <a:pt x="2823864" y="601980"/>
                  </a:lnTo>
                  <a:lnTo>
                    <a:pt x="2945784" y="579120"/>
                  </a:lnTo>
                  <a:lnTo>
                    <a:pt x="3014364" y="533400"/>
                  </a:lnTo>
                  <a:lnTo>
                    <a:pt x="3052464" y="579120"/>
                  </a:lnTo>
                  <a:lnTo>
                    <a:pt x="3189624" y="556260"/>
                  </a:lnTo>
                  <a:lnTo>
                    <a:pt x="3220104" y="480060"/>
                  </a:lnTo>
                  <a:lnTo>
                    <a:pt x="3349644" y="434340"/>
                  </a:lnTo>
                  <a:lnTo>
                    <a:pt x="3425844" y="381000"/>
                  </a:lnTo>
                  <a:lnTo>
                    <a:pt x="3473060" y="422970"/>
                  </a:lnTo>
                  <a:lnTo>
                    <a:pt x="3568084" y="448310"/>
                  </a:lnTo>
                  <a:lnTo>
                    <a:pt x="3472834" y="422910"/>
                  </a:lnTo>
                  <a:lnTo>
                    <a:pt x="3377584" y="505460"/>
                  </a:lnTo>
                  <a:lnTo>
                    <a:pt x="3402984" y="588010"/>
                  </a:lnTo>
                  <a:lnTo>
                    <a:pt x="3472834" y="638810"/>
                  </a:lnTo>
                  <a:lnTo>
                    <a:pt x="3466484" y="676910"/>
                  </a:lnTo>
                  <a:lnTo>
                    <a:pt x="3479184" y="708660"/>
                  </a:lnTo>
                  <a:lnTo>
                    <a:pt x="3479184" y="753110"/>
                  </a:lnTo>
                  <a:lnTo>
                    <a:pt x="3409334" y="721360"/>
                  </a:lnTo>
                  <a:lnTo>
                    <a:pt x="3339484" y="772160"/>
                  </a:lnTo>
                  <a:lnTo>
                    <a:pt x="3339484" y="829310"/>
                  </a:lnTo>
                  <a:lnTo>
                    <a:pt x="3301384" y="949960"/>
                  </a:lnTo>
                  <a:lnTo>
                    <a:pt x="3244234" y="969010"/>
                  </a:lnTo>
                  <a:lnTo>
                    <a:pt x="3206134" y="1045210"/>
                  </a:lnTo>
                  <a:lnTo>
                    <a:pt x="3180734" y="1146810"/>
                  </a:lnTo>
                  <a:lnTo>
                    <a:pt x="3079134" y="1191260"/>
                  </a:lnTo>
                  <a:lnTo>
                    <a:pt x="3047384" y="1254760"/>
                  </a:lnTo>
                  <a:lnTo>
                    <a:pt x="3041034" y="1299210"/>
                  </a:lnTo>
                  <a:lnTo>
                    <a:pt x="3104534" y="1324610"/>
                  </a:lnTo>
                  <a:lnTo>
                    <a:pt x="3053734" y="1375410"/>
                  </a:lnTo>
                  <a:lnTo>
                    <a:pt x="3053734" y="1464310"/>
                  </a:lnTo>
                  <a:lnTo>
                    <a:pt x="3002934" y="1546860"/>
                  </a:lnTo>
                  <a:lnTo>
                    <a:pt x="3066434" y="1559560"/>
                  </a:lnTo>
                  <a:lnTo>
                    <a:pt x="3142634" y="1667510"/>
                  </a:lnTo>
                  <a:lnTo>
                    <a:pt x="3060084" y="1692910"/>
                  </a:lnTo>
                  <a:lnTo>
                    <a:pt x="3015634" y="1781810"/>
                  </a:lnTo>
                  <a:lnTo>
                    <a:pt x="3009284" y="1864360"/>
                  </a:lnTo>
                  <a:lnTo>
                    <a:pt x="3041034" y="1896110"/>
                  </a:lnTo>
                  <a:lnTo>
                    <a:pt x="3047384" y="1953260"/>
                  </a:lnTo>
                  <a:lnTo>
                    <a:pt x="3098184" y="1953260"/>
                  </a:lnTo>
                  <a:lnTo>
                    <a:pt x="3187084" y="2042160"/>
                  </a:lnTo>
                  <a:lnTo>
                    <a:pt x="3187084" y="2137410"/>
                  </a:lnTo>
                  <a:lnTo>
                    <a:pt x="3244234" y="2175510"/>
                  </a:lnTo>
                  <a:lnTo>
                    <a:pt x="3199784" y="2226310"/>
                  </a:lnTo>
                  <a:lnTo>
                    <a:pt x="3206134" y="2296160"/>
                  </a:lnTo>
                  <a:lnTo>
                    <a:pt x="3123584" y="2296160"/>
                  </a:lnTo>
                  <a:lnTo>
                    <a:pt x="3066434" y="2353310"/>
                  </a:lnTo>
                  <a:lnTo>
                    <a:pt x="2971184" y="2359660"/>
                  </a:lnTo>
                  <a:lnTo>
                    <a:pt x="2964834" y="2429510"/>
                  </a:lnTo>
                  <a:lnTo>
                    <a:pt x="2780684" y="2607310"/>
                  </a:lnTo>
                  <a:lnTo>
                    <a:pt x="2767984" y="2747010"/>
                  </a:lnTo>
                  <a:lnTo>
                    <a:pt x="2685434" y="2759710"/>
                  </a:lnTo>
                  <a:lnTo>
                    <a:pt x="2615584" y="2823210"/>
                  </a:lnTo>
                  <a:lnTo>
                    <a:pt x="2513984" y="2848610"/>
                  </a:lnTo>
                  <a:lnTo>
                    <a:pt x="2367934" y="2785110"/>
                  </a:lnTo>
                  <a:lnTo>
                    <a:pt x="2355234" y="2905760"/>
                  </a:lnTo>
                  <a:lnTo>
                    <a:pt x="2259984" y="2975610"/>
                  </a:lnTo>
                  <a:lnTo>
                    <a:pt x="2215534" y="3026410"/>
                  </a:lnTo>
                  <a:lnTo>
                    <a:pt x="2253634" y="3108960"/>
                  </a:lnTo>
                  <a:lnTo>
                    <a:pt x="2158384" y="3064510"/>
                  </a:lnTo>
                  <a:lnTo>
                    <a:pt x="2101234" y="3096260"/>
                  </a:lnTo>
                  <a:lnTo>
                    <a:pt x="2107584" y="3166110"/>
                  </a:lnTo>
                  <a:lnTo>
                    <a:pt x="2056784" y="3229610"/>
                  </a:lnTo>
                  <a:lnTo>
                    <a:pt x="2037734" y="3274060"/>
                  </a:lnTo>
                  <a:lnTo>
                    <a:pt x="2063134" y="3337560"/>
                  </a:lnTo>
                  <a:lnTo>
                    <a:pt x="1929784" y="3356610"/>
                  </a:lnTo>
                  <a:lnTo>
                    <a:pt x="1853584" y="3337560"/>
                  </a:lnTo>
                  <a:lnTo>
                    <a:pt x="1796434" y="3286760"/>
                  </a:lnTo>
                  <a:lnTo>
                    <a:pt x="1701184" y="3280410"/>
                  </a:lnTo>
                  <a:lnTo>
                    <a:pt x="1675784" y="3337560"/>
                  </a:lnTo>
                  <a:lnTo>
                    <a:pt x="1663084" y="3394710"/>
                  </a:lnTo>
                  <a:lnTo>
                    <a:pt x="1580534" y="3394710"/>
                  </a:lnTo>
                  <a:lnTo>
                    <a:pt x="1523384" y="3312160"/>
                  </a:lnTo>
                  <a:lnTo>
                    <a:pt x="1485284" y="3223260"/>
                  </a:lnTo>
                  <a:lnTo>
                    <a:pt x="1447184" y="3210560"/>
                  </a:lnTo>
                  <a:lnTo>
                    <a:pt x="1402734" y="3191510"/>
                  </a:lnTo>
                  <a:lnTo>
                    <a:pt x="1320184" y="3134360"/>
                  </a:lnTo>
                  <a:lnTo>
                    <a:pt x="1275734" y="3153410"/>
                  </a:lnTo>
                  <a:lnTo>
                    <a:pt x="1243984" y="3204210"/>
                  </a:lnTo>
                  <a:lnTo>
                    <a:pt x="1174134" y="3153410"/>
                  </a:lnTo>
                  <a:lnTo>
                    <a:pt x="1047134" y="3172460"/>
                  </a:lnTo>
                  <a:lnTo>
                    <a:pt x="1021734" y="3216910"/>
                  </a:lnTo>
                  <a:lnTo>
                    <a:pt x="989984" y="3280410"/>
                  </a:lnTo>
                  <a:lnTo>
                    <a:pt x="856634" y="3286760"/>
                  </a:lnTo>
                  <a:lnTo>
                    <a:pt x="761384" y="3293110"/>
                  </a:lnTo>
                  <a:lnTo>
                    <a:pt x="742334" y="3343910"/>
                  </a:lnTo>
                  <a:lnTo>
                    <a:pt x="647084" y="3382010"/>
                  </a:lnTo>
                  <a:lnTo>
                    <a:pt x="577234" y="3343910"/>
                  </a:lnTo>
                  <a:lnTo>
                    <a:pt x="520084" y="3255010"/>
                  </a:lnTo>
                  <a:lnTo>
                    <a:pt x="570884" y="3159760"/>
                  </a:lnTo>
                  <a:lnTo>
                    <a:pt x="545484" y="2981960"/>
                  </a:lnTo>
                  <a:lnTo>
                    <a:pt x="462934" y="2861310"/>
                  </a:lnTo>
                  <a:lnTo>
                    <a:pt x="412134" y="2835910"/>
                  </a:lnTo>
                  <a:lnTo>
                    <a:pt x="361334" y="2727960"/>
                  </a:lnTo>
                  <a:lnTo>
                    <a:pt x="399434" y="2537460"/>
                  </a:lnTo>
                  <a:lnTo>
                    <a:pt x="354984" y="2524760"/>
                  </a:lnTo>
                  <a:lnTo>
                    <a:pt x="259734" y="2346960"/>
                  </a:lnTo>
                  <a:lnTo>
                    <a:pt x="329584" y="2004060"/>
                  </a:lnTo>
                  <a:lnTo>
                    <a:pt x="177184" y="1934210"/>
                  </a:lnTo>
                  <a:lnTo>
                    <a:pt x="69234" y="1724660"/>
                  </a:lnTo>
                  <a:lnTo>
                    <a:pt x="120034" y="1565910"/>
                  </a:lnTo>
                  <a:lnTo>
                    <a:pt x="81934" y="1464310"/>
                  </a:lnTo>
                  <a:lnTo>
                    <a:pt x="170834" y="1337310"/>
                  </a:lnTo>
                  <a:lnTo>
                    <a:pt x="151784" y="1280160"/>
                  </a:lnTo>
                  <a:lnTo>
                    <a:pt x="94634" y="1229360"/>
                  </a:lnTo>
                  <a:lnTo>
                    <a:pt x="12084" y="1140460"/>
                  </a:lnTo>
                  <a:lnTo>
                    <a:pt x="0" y="1067954"/>
                  </a:lnTo>
                  <a:lnTo>
                    <a:pt x="65424" y="1028700"/>
                  </a:lnTo>
                  <a:lnTo>
                    <a:pt x="50184" y="944880"/>
                  </a:lnTo>
                  <a:lnTo>
                    <a:pt x="95904" y="929640"/>
                  </a:lnTo>
                  <a:lnTo>
                    <a:pt x="141624" y="960120"/>
                  </a:lnTo>
                  <a:lnTo>
                    <a:pt x="194964" y="922020"/>
                  </a:lnTo>
                  <a:lnTo>
                    <a:pt x="324504" y="929640"/>
                  </a:lnTo>
                  <a:lnTo>
                    <a:pt x="415944" y="861060"/>
                  </a:lnTo>
                  <a:lnTo>
                    <a:pt x="393084" y="624840"/>
                  </a:lnTo>
                  <a:lnTo>
                    <a:pt x="530244" y="670560"/>
                  </a:lnTo>
                  <a:lnTo>
                    <a:pt x="789324" y="601980"/>
                  </a:lnTo>
                  <a:lnTo>
                    <a:pt x="728364" y="480060"/>
                  </a:lnTo>
                  <a:lnTo>
                    <a:pt x="758844" y="419100"/>
                  </a:lnTo>
                  <a:lnTo>
                    <a:pt x="873144" y="396240"/>
                  </a:lnTo>
                  <a:lnTo>
                    <a:pt x="896004" y="312420"/>
                  </a:lnTo>
                  <a:lnTo>
                    <a:pt x="926484" y="167640"/>
                  </a:lnTo>
                  <a:lnTo>
                    <a:pt x="987444" y="45720"/>
                  </a:lnTo>
                  <a:lnTo>
                    <a:pt x="1040784" y="38100"/>
                  </a:lnTo>
                  <a:lnTo>
                    <a:pt x="1254144" y="106680"/>
                  </a:lnTo>
                  <a:lnTo>
                    <a:pt x="1353204" y="99060"/>
                  </a:lnTo>
                  <a:lnTo>
                    <a:pt x="1604664" y="198120"/>
                  </a:lnTo>
                  <a:lnTo>
                    <a:pt x="1688484" y="373380"/>
                  </a:lnTo>
                  <a:lnTo>
                    <a:pt x="1764684" y="365760"/>
                  </a:lnTo>
                  <a:lnTo>
                    <a:pt x="1810404" y="289560"/>
                  </a:lnTo>
                  <a:lnTo>
                    <a:pt x="1810404" y="228600"/>
                  </a:lnTo>
                  <a:lnTo>
                    <a:pt x="1917084" y="213360"/>
                  </a:lnTo>
                  <a:lnTo>
                    <a:pt x="1924704" y="160020"/>
                  </a:lnTo>
                  <a:lnTo>
                    <a:pt x="2008524" y="160020"/>
                  </a:lnTo>
                  <a:lnTo>
                    <a:pt x="2016144" y="83820"/>
                  </a:lnTo>
                  <a:lnTo>
                    <a:pt x="2160924" y="762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1894CFC7-1036-D38F-DEE9-E3DE32292BC4}"/>
                </a:ext>
              </a:extLst>
            </p:cNvPr>
            <p:cNvSpPr/>
            <p:nvPr/>
          </p:nvSpPr>
          <p:spPr>
            <a:xfrm>
              <a:off x="3971038" y="2611597"/>
              <a:ext cx="956735" cy="740280"/>
            </a:xfrm>
            <a:custGeom>
              <a:avLst/>
              <a:gdLst>
                <a:gd name="connsiteX0" fmla="*/ 2628900 w 4367616"/>
                <a:gd name="connsiteY0" fmla="*/ 0 h 3379472"/>
                <a:gd name="connsiteX1" fmla="*/ 2686050 w 4367616"/>
                <a:gd name="connsiteY1" fmla="*/ 76200 h 3379472"/>
                <a:gd name="connsiteX2" fmla="*/ 2828926 w 4367616"/>
                <a:gd name="connsiteY2" fmla="*/ 95252 h 3379472"/>
                <a:gd name="connsiteX3" fmla="*/ 2943226 w 4367616"/>
                <a:gd name="connsiteY3" fmla="*/ 28576 h 3379472"/>
                <a:gd name="connsiteX4" fmla="*/ 3105150 w 4367616"/>
                <a:gd name="connsiteY4" fmla="*/ 142876 h 3379472"/>
                <a:gd name="connsiteX5" fmla="*/ 3267074 w 4367616"/>
                <a:gd name="connsiteY5" fmla="*/ 47628 h 3379472"/>
                <a:gd name="connsiteX6" fmla="*/ 3355840 w 4367616"/>
                <a:gd name="connsiteY6" fmla="*/ 77216 h 3379472"/>
                <a:gd name="connsiteX7" fmla="*/ 3348990 w 4367616"/>
                <a:gd name="connsiteY7" fmla="*/ 110492 h 3379472"/>
                <a:gd name="connsiteX8" fmla="*/ 3615690 w 4367616"/>
                <a:gd name="connsiteY8" fmla="*/ 118112 h 3379472"/>
                <a:gd name="connsiteX9" fmla="*/ 3630930 w 4367616"/>
                <a:gd name="connsiteY9" fmla="*/ 140972 h 3379472"/>
                <a:gd name="connsiteX10" fmla="*/ 3691890 w 4367616"/>
                <a:gd name="connsiteY10" fmla="*/ 118112 h 3379472"/>
                <a:gd name="connsiteX11" fmla="*/ 3768090 w 4367616"/>
                <a:gd name="connsiteY11" fmla="*/ 156212 h 3379472"/>
                <a:gd name="connsiteX12" fmla="*/ 3778866 w 4367616"/>
                <a:gd name="connsiteY12" fmla="*/ 149746 h 3379472"/>
                <a:gd name="connsiteX13" fmla="*/ 3790950 w 4367616"/>
                <a:gd name="connsiteY13" fmla="*/ 222252 h 3379472"/>
                <a:gd name="connsiteX14" fmla="*/ 3873500 w 4367616"/>
                <a:gd name="connsiteY14" fmla="*/ 311152 h 3379472"/>
                <a:gd name="connsiteX15" fmla="*/ 3930650 w 4367616"/>
                <a:gd name="connsiteY15" fmla="*/ 361952 h 3379472"/>
                <a:gd name="connsiteX16" fmla="*/ 3949700 w 4367616"/>
                <a:gd name="connsiteY16" fmla="*/ 419102 h 3379472"/>
                <a:gd name="connsiteX17" fmla="*/ 3860800 w 4367616"/>
                <a:gd name="connsiteY17" fmla="*/ 546102 h 3379472"/>
                <a:gd name="connsiteX18" fmla="*/ 3898900 w 4367616"/>
                <a:gd name="connsiteY18" fmla="*/ 647702 h 3379472"/>
                <a:gd name="connsiteX19" fmla="*/ 3848100 w 4367616"/>
                <a:gd name="connsiteY19" fmla="*/ 806452 h 3379472"/>
                <a:gd name="connsiteX20" fmla="*/ 3956050 w 4367616"/>
                <a:gd name="connsiteY20" fmla="*/ 1016002 h 3379472"/>
                <a:gd name="connsiteX21" fmla="*/ 4108450 w 4367616"/>
                <a:gd name="connsiteY21" fmla="*/ 1085852 h 3379472"/>
                <a:gd name="connsiteX22" fmla="*/ 4038600 w 4367616"/>
                <a:gd name="connsiteY22" fmla="*/ 1428752 h 3379472"/>
                <a:gd name="connsiteX23" fmla="*/ 4133850 w 4367616"/>
                <a:gd name="connsiteY23" fmla="*/ 1606552 h 3379472"/>
                <a:gd name="connsiteX24" fmla="*/ 4178300 w 4367616"/>
                <a:gd name="connsiteY24" fmla="*/ 1619252 h 3379472"/>
                <a:gd name="connsiteX25" fmla="*/ 4140200 w 4367616"/>
                <a:gd name="connsiteY25" fmla="*/ 1809752 h 3379472"/>
                <a:gd name="connsiteX26" fmla="*/ 4191000 w 4367616"/>
                <a:gd name="connsiteY26" fmla="*/ 1917702 h 3379472"/>
                <a:gd name="connsiteX27" fmla="*/ 4241800 w 4367616"/>
                <a:gd name="connsiteY27" fmla="*/ 1943102 h 3379472"/>
                <a:gd name="connsiteX28" fmla="*/ 4324350 w 4367616"/>
                <a:gd name="connsiteY28" fmla="*/ 2063752 h 3379472"/>
                <a:gd name="connsiteX29" fmla="*/ 4349750 w 4367616"/>
                <a:gd name="connsiteY29" fmla="*/ 2241552 h 3379472"/>
                <a:gd name="connsiteX30" fmla="*/ 4298950 w 4367616"/>
                <a:gd name="connsiteY30" fmla="*/ 2336802 h 3379472"/>
                <a:gd name="connsiteX31" fmla="*/ 4356100 w 4367616"/>
                <a:gd name="connsiteY31" fmla="*/ 2425702 h 3379472"/>
                <a:gd name="connsiteX32" fmla="*/ 4367616 w 4367616"/>
                <a:gd name="connsiteY32" fmla="*/ 2431984 h 3379472"/>
                <a:gd name="connsiteX33" fmla="*/ 4316730 w 4367616"/>
                <a:gd name="connsiteY33" fmla="*/ 2472692 h 3379472"/>
                <a:gd name="connsiteX34" fmla="*/ 4187190 w 4367616"/>
                <a:gd name="connsiteY34" fmla="*/ 2518412 h 3379472"/>
                <a:gd name="connsiteX35" fmla="*/ 4126230 w 4367616"/>
                <a:gd name="connsiteY35" fmla="*/ 2586992 h 3379472"/>
                <a:gd name="connsiteX36" fmla="*/ 4110990 w 4367616"/>
                <a:gd name="connsiteY36" fmla="*/ 2731772 h 3379472"/>
                <a:gd name="connsiteX37" fmla="*/ 4057650 w 4367616"/>
                <a:gd name="connsiteY37" fmla="*/ 2739392 h 3379472"/>
                <a:gd name="connsiteX38" fmla="*/ 3935730 w 4367616"/>
                <a:gd name="connsiteY38" fmla="*/ 2693672 h 3379472"/>
                <a:gd name="connsiteX39" fmla="*/ 3768090 w 4367616"/>
                <a:gd name="connsiteY39" fmla="*/ 2640332 h 3379472"/>
                <a:gd name="connsiteX40" fmla="*/ 3798570 w 4367616"/>
                <a:gd name="connsiteY40" fmla="*/ 2556512 h 3379472"/>
                <a:gd name="connsiteX41" fmla="*/ 3722370 w 4367616"/>
                <a:gd name="connsiteY41" fmla="*/ 2487932 h 3379472"/>
                <a:gd name="connsiteX42" fmla="*/ 3653790 w 4367616"/>
                <a:gd name="connsiteY42" fmla="*/ 2571752 h 3379472"/>
                <a:gd name="connsiteX43" fmla="*/ 3341370 w 4367616"/>
                <a:gd name="connsiteY43" fmla="*/ 2663192 h 3379472"/>
                <a:gd name="connsiteX44" fmla="*/ 3227070 w 4367616"/>
                <a:gd name="connsiteY44" fmla="*/ 2663192 h 3379472"/>
                <a:gd name="connsiteX45" fmla="*/ 3173730 w 4367616"/>
                <a:gd name="connsiteY45" fmla="*/ 2815592 h 3379472"/>
                <a:gd name="connsiteX46" fmla="*/ 3105150 w 4367616"/>
                <a:gd name="connsiteY46" fmla="*/ 2876552 h 3379472"/>
                <a:gd name="connsiteX47" fmla="*/ 2792730 w 4367616"/>
                <a:gd name="connsiteY47" fmla="*/ 2823212 h 3379472"/>
                <a:gd name="connsiteX48" fmla="*/ 2739390 w 4367616"/>
                <a:gd name="connsiteY48" fmla="*/ 2876552 h 3379472"/>
                <a:gd name="connsiteX49" fmla="*/ 2625090 w 4367616"/>
                <a:gd name="connsiteY49" fmla="*/ 2884172 h 3379472"/>
                <a:gd name="connsiteX50" fmla="*/ 2487930 w 4367616"/>
                <a:gd name="connsiteY50" fmla="*/ 3028952 h 3379472"/>
                <a:gd name="connsiteX51" fmla="*/ 2426970 w 4367616"/>
                <a:gd name="connsiteY51" fmla="*/ 2960372 h 3379472"/>
                <a:gd name="connsiteX52" fmla="*/ 2350770 w 4367616"/>
                <a:gd name="connsiteY52" fmla="*/ 2960372 h 3379472"/>
                <a:gd name="connsiteX53" fmla="*/ 2335530 w 4367616"/>
                <a:gd name="connsiteY53" fmla="*/ 3059432 h 3379472"/>
                <a:gd name="connsiteX54" fmla="*/ 2221230 w 4367616"/>
                <a:gd name="connsiteY54" fmla="*/ 3219452 h 3379472"/>
                <a:gd name="connsiteX55" fmla="*/ 2007870 w 4367616"/>
                <a:gd name="connsiteY55" fmla="*/ 3219452 h 3379472"/>
                <a:gd name="connsiteX56" fmla="*/ 1847850 w 4367616"/>
                <a:gd name="connsiteY56" fmla="*/ 3348992 h 3379472"/>
                <a:gd name="connsiteX57" fmla="*/ 1764030 w 4367616"/>
                <a:gd name="connsiteY57" fmla="*/ 3303272 h 3379472"/>
                <a:gd name="connsiteX58" fmla="*/ 1741170 w 4367616"/>
                <a:gd name="connsiteY58" fmla="*/ 3295652 h 3379472"/>
                <a:gd name="connsiteX59" fmla="*/ 1642110 w 4367616"/>
                <a:gd name="connsiteY59" fmla="*/ 3379472 h 3379472"/>
                <a:gd name="connsiteX60" fmla="*/ 1558290 w 4367616"/>
                <a:gd name="connsiteY60" fmla="*/ 3326132 h 3379472"/>
                <a:gd name="connsiteX61" fmla="*/ 1611630 w 4367616"/>
                <a:gd name="connsiteY61" fmla="*/ 3257552 h 3379472"/>
                <a:gd name="connsiteX62" fmla="*/ 1497330 w 4367616"/>
                <a:gd name="connsiteY62" fmla="*/ 3196592 h 3379472"/>
                <a:gd name="connsiteX63" fmla="*/ 1421130 w 4367616"/>
                <a:gd name="connsiteY63" fmla="*/ 3013712 h 3379472"/>
                <a:gd name="connsiteX64" fmla="*/ 1413510 w 4367616"/>
                <a:gd name="connsiteY64" fmla="*/ 2907032 h 3379472"/>
                <a:gd name="connsiteX65" fmla="*/ 1436370 w 4367616"/>
                <a:gd name="connsiteY65" fmla="*/ 2823212 h 3379472"/>
                <a:gd name="connsiteX66" fmla="*/ 1367790 w 4367616"/>
                <a:gd name="connsiteY66" fmla="*/ 2807972 h 3379472"/>
                <a:gd name="connsiteX67" fmla="*/ 1268730 w 4367616"/>
                <a:gd name="connsiteY67" fmla="*/ 2846072 h 3379472"/>
                <a:gd name="connsiteX68" fmla="*/ 1131570 w 4367616"/>
                <a:gd name="connsiteY68" fmla="*/ 2777492 h 3379472"/>
                <a:gd name="connsiteX69" fmla="*/ 1032510 w 4367616"/>
                <a:gd name="connsiteY69" fmla="*/ 2792732 h 3379472"/>
                <a:gd name="connsiteX70" fmla="*/ 902970 w 4367616"/>
                <a:gd name="connsiteY70" fmla="*/ 2807972 h 3379472"/>
                <a:gd name="connsiteX71" fmla="*/ 864870 w 4367616"/>
                <a:gd name="connsiteY71" fmla="*/ 2922272 h 3379472"/>
                <a:gd name="connsiteX72" fmla="*/ 742950 w 4367616"/>
                <a:gd name="connsiteY72" fmla="*/ 3036572 h 3379472"/>
                <a:gd name="connsiteX73" fmla="*/ 613410 w 4367616"/>
                <a:gd name="connsiteY73" fmla="*/ 3143252 h 3379472"/>
                <a:gd name="connsiteX74" fmla="*/ 575310 w 4367616"/>
                <a:gd name="connsiteY74" fmla="*/ 3219452 h 3379472"/>
                <a:gd name="connsiteX75" fmla="*/ 628650 w 4367616"/>
                <a:gd name="connsiteY75" fmla="*/ 3326132 h 3379472"/>
                <a:gd name="connsiteX76" fmla="*/ 615398 w 4367616"/>
                <a:gd name="connsiteY76" fmla="*/ 3331432 h 3379472"/>
                <a:gd name="connsiteX77" fmla="*/ 499110 w 4367616"/>
                <a:gd name="connsiteY77" fmla="*/ 3318512 h 3379472"/>
                <a:gd name="connsiteX78" fmla="*/ 499110 w 4367616"/>
                <a:gd name="connsiteY78" fmla="*/ 3257552 h 3379472"/>
                <a:gd name="connsiteX79" fmla="*/ 407670 w 4367616"/>
                <a:gd name="connsiteY79" fmla="*/ 3257552 h 3379472"/>
                <a:gd name="connsiteX80" fmla="*/ 346710 w 4367616"/>
                <a:gd name="connsiteY80" fmla="*/ 3242312 h 3379472"/>
                <a:gd name="connsiteX81" fmla="*/ 339090 w 4367616"/>
                <a:gd name="connsiteY81" fmla="*/ 3211832 h 3379472"/>
                <a:gd name="connsiteX82" fmla="*/ 316230 w 4367616"/>
                <a:gd name="connsiteY82" fmla="*/ 3143252 h 3379472"/>
                <a:gd name="connsiteX83" fmla="*/ 316230 w 4367616"/>
                <a:gd name="connsiteY83" fmla="*/ 3082292 h 3379472"/>
                <a:gd name="connsiteX84" fmla="*/ 262890 w 4367616"/>
                <a:gd name="connsiteY84" fmla="*/ 2945132 h 3379472"/>
                <a:gd name="connsiteX85" fmla="*/ 285750 w 4367616"/>
                <a:gd name="connsiteY85" fmla="*/ 2884172 h 3379472"/>
                <a:gd name="connsiteX86" fmla="*/ 209550 w 4367616"/>
                <a:gd name="connsiteY86" fmla="*/ 2876552 h 3379472"/>
                <a:gd name="connsiteX87" fmla="*/ 201930 w 4367616"/>
                <a:gd name="connsiteY87" fmla="*/ 2823212 h 3379472"/>
                <a:gd name="connsiteX88" fmla="*/ 118110 w 4367616"/>
                <a:gd name="connsiteY88" fmla="*/ 2769872 h 3379472"/>
                <a:gd name="connsiteX89" fmla="*/ 118110 w 4367616"/>
                <a:gd name="connsiteY89" fmla="*/ 2708912 h 3379472"/>
                <a:gd name="connsiteX90" fmla="*/ 118110 w 4367616"/>
                <a:gd name="connsiteY90" fmla="*/ 2594612 h 3379472"/>
                <a:gd name="connsiteX91" fmla="*/ 118110 w 4367616"/>
                <a:gd name="connsiteY91" fmla="*/ 2487932 h 3379472"/>
                <a:gd name="connsiteX92" fmla="*/ 110490 w 4367616"/>
                <a:gd name="connsiteY92" fmla="*/ 2373632 h 3379472"/>
                <a:gd name="connsiteX93" fmla="*/ 96568 w 4367616"/>
                <a:gd name="connsiteY93" fmla="*/ 2373632 h 3379472"/>
                <a:gd name="connsiteX94" fmla="*/ 66674 w 4367616"/>
                <a:gd name="connsiteY94" fmla="*/ 2276476 h 3379472"/>
                <a:gd name="connsiteX95" fmla="*/ 0 w 4367616"/>
                <a:gd name="connsiteY95" fmla="*/ 2247900 h 3379472"/>
                <a:gd name="connsiteX96" fmla="*/ 57150 w 4367616"/>
                <a:gd name="connsiteY96" fmla="*/ 2162176 h 3379472"/>
                <a:gd name="connsiteX97" fmla="*/ 104774 w 4367616"/>
                <a:gd name="connsiteY97" fmla="*/ 2152652 h 3379472"/>
                <a:gd name="connsiteX98" fmla="*/ 247650 w 4367616"/>
                <a:gd name="connsiteY98" fmla="*/ 2028828 h 3379472"/>
                <a:gd name="connsiteX99" fmla="*/ 304800 w 4367616"/>
                <a:gd name="connsiteY99" fmla="*/ 1885952 h 3379472"/>
                <a:gd name="connsiteX100" fmla="*/ 247650 w 4367616"/>
                <a:gd name="connsiteY100" fmla="*/ 1809752 h 3379472"/>
                <a:gd name="connsiteX101" fmla="*/ 371474 w 4367616"/>
                <a:gd name="connsiteY101" fmla="*/ 1552576 h 3379472"/>
                <a:gd name="connsiteX102" fmla="*/ 304800 w 4367616"/>
                <a:gd name="connsiteY102" fmla="*/ 1514476 h 3379472"/>
                <a:gd name="connsiteX103" fmla="*/ 361950 w 4367616"/>
                <a:gd name="connsiteY103" fmla="*/ 1438276 h 3379472"/>
                <a:gd name="connsiteX104" fmla="*/ 561974 w 4367616"/>
                <a:gd name="connsiteY104" fmla="*/ 1333500 h 3379472"/>
                <a:gd name="connsiteX105" fmla="*/ 609600 w 4367616"/>
                <a:gd name="connsiteY105" fmla="*/ 1228728 h 3379472"/>
                <a:gd name="connsiteX106" fmla="*/ 609600 w 4367616"/>
                <a:gd name="connsiteY106" fmla="*/ 1114428 h 3379472"/>
                <a:gd name="connsiteX107" fmla="*/ 685800 w 4367616"/>
                <a:gd name="connsiteY107" fmla="*/ 1114428 h 3379472"/>
                <a:gd name="connsiteX108" fmla="*/ 771526 w 4367616"/>
                <a:gd name="connsiteY108" fmla="*/ 1238252 h 3379472"/>
                <a:gd name="connsiteX109" fmla="*/ 819150 w 4367616"/>
                <a:gd name="connsiteY109" fmla="*/ 1152528 h 3379472"/>
                <a:gd name="connsiteX110" fmla="*/ 876300 w 4367616"/>
                <a:gd name="connsiteY110" fmla="*/ 1181100 h 3379472"/>
                <a:gd name="connsiteX111" fmla="*/ 1019174 w 4367616"/>
                <a:gd name="connsiteY111" fmla="*/ 1143000 h 3379472"/>
                <a:gd name="connsiteX112" fmla="*/ 1085850 w 4367616"/>
                <a:gd name="connsiteY112" fmla="*/ 1238252 h 3379472"/>
                <a:gd name="connsiteX113" fmla="*/ 1171574 w 4367616"/>
                <a:gd name="connsiteY113" fmla="*/ 1162052 h 3379472"/>
                <a:gd name="connsiteX114" fmla="*/ 1190626 w 4367616"/>
                <a:gd name="connsiteY114" fmla="*/ 1085852 h 3379472"/>
                <a:gd name="connsiteX115" fmla="*/ 1304926 w 4367616"/>
                <a:gd name="connsiteY115" fmla="*/ 1133476 h 3379472"/>
                <a:gd name="connsiteX116" fmla="*/ 1543050 w 4367616"/>
                <a:gd name="connsiteY116" fmla="*/ 1143000 h 3379472"/>
                <a:gd name="connsiteX117" fmla="*/ 1771650 w 4367616"/>
                <a:gd name="connsiteY117" fmla="*/ 1000128 h 3379472"/>
                <a:gd name="connsiteX118" fmla="*/ 1924050 w 4367616"/>
                <a:gd name="connsiteY118" fmla="*/ 1047752 h 3379472"/>
                <a:gd name="connsiteX119" fmla="*/ 1971674 w 4367616"/>
                <a:gd name="connsiteY119" fmla="*/ 971552 h 3379472"/>
                <a:gd name="connsiteX120" fmla="*/ 2085974 w 4367616"/>
                <a:gd name="connsiteY120" fmla="*/ 971552 h 3379472"/>
                <a:gd name="connsiteX121" fmla="*/ 2076450 w 4367616"/>
                <a:gd name="connsiteY121" fmla="*/ 866776 h 3379472"/>
                <a:gd name="connsiteX122" fmla="*/ 1828800 w 4367616"/>
                <a:gd name="connsiteY122" fmla="*/ 781052 h 3379472"/>
                <a:gd name="connsiteX123" fmla="*/ 1981200 w 4367616"/>
                <a:gd name="connsiteY123" fmla="*/ 571500 h 3379472"/>
                <a:gd name="connsiteX124" fmla="*/ 2105026 w 4367616"/>
                <a:gd name="connsiteY124" fmla="*/ 571500 h 3379472"/>
                <a:gd name="connsiteX125" fmla="*/ 2209800 w 4367616"/>
                <a:gd name="connsiteY125" fmla="*/ 504828 h 3379472"/>
                <a:gd name="connsiteX126" fmla="*/ 2266950 w 4367616"/>
                <a:gd name="connsiteY126" fmla="*/ 409576 h 3379472"/>
                <a:gd name="connsiteX127" fmla="*/ 2400300 w 4367616"/>
                <a:gd name="connsiteY127" fmla="*/ 238128 h 3379472"/>
                <a:gd name="connsiteX128" fmla="*/ 2419350 w 4367616"/>
                <a:gd name="connsiteY128" fmla="*/ 142876 h 3379472"/>
                <a:gd name="connsiteX129" fmla="*/ 2552700 w 4367616"/>
                <a:gd name="connsiteY129" fmla="*/ 28576 h 3379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</a:cxnLst>
              <a:rect l="l" t="t" r="r" b="b"/>
              <a:pathLst>
                <a:path w="4367616" h="3379472">
                  <a:moveTo>
                    <a:pt x="2628900" y="0"/>
                  </a:moveTo>
                  <a:lnTo>
                    <a:pt x="2686050" y="76200"/>
                  </a:lnTo>
                  <a:lnTo>
                    <a:pt x="2828926" y="95252"/>
                  </a:lnTo>
                  <a:lnTo>
                    <a:pt x="2943226" y="28576"/>
                  </a:lnTo>
                  <a:lnTo>
                    <a:pt x="3105150" y="142876"/>
                  </a:lnTo>
                  <a:lnTo>
                    <a:pt x="3267074" y="47628"/>
                  </a:lnTo>
                  <a:lnTo>
                    <a:pt x="3355840" y="77216"/>
                  </a:lnTo>
                  <a:lnTo>
                    <a:pt x="3348990" y="110492"/>
                  </a:lnTo>
                  <a:lnTo>
                    <a:pt x="3615690" y="118112"/>
                  </a:lnTo>
                  <a:lnTo>
                    <a:pt x="3630930" y="140972"/>
                  </a:lnTo>
                  <a:lnTo>
                    <a:pt x="3691890" y="118112"/>
                  </a:lnTo>
                  <a:lnTo>
                    <a:pt x="3768090" y="156212"/>
                  </a:lnTo>
                  <a:lnTo>
                    <a:pt x="3778866" y="149746"/>
                  </a:lnTo>
                  <a:lnTo>
                    <a:pt x="3790950" y="222252"/>
                  </a:lnTo>
                  <a:lnTo>
                    <a:pt x="3873500" y="311152"/>
                  </a:lnTo>
                  <a:lnTo>
                    <a:pt x="3930650" y="361952"/>
                  </a:lnTo>
                  <a:lnTo>
                    <a:pt x="3949700" y="419102"/>
                  </a:lnTo>
                  <a:lnTo>
                    <a:pt x="3860800" y="546102"/>
                  </a:lnTo>
                  <a:lnTo>
                    <a:pt x="3898900" y="647702"/>
                  </a:lnTo>
                  <a:lnTo>
                    <a:pt x="3848100" y="806452"/>
                  </a:lnTo>
                  <a:lnTo>
                    <a:pt x="3956050" y="1016002"/>
                  </a:lnTo>
                  <a:lnTo>
                    <a:pt x="4108450" y="1085852"/>
                  </a:lnTo>
                  <a:lnTo>
                    <a:pt x="4038600" y="1428752"/>
                  </a:lnTo>
                  <a:lnTo>
                    <a:pt x="4133850" y="1606552"/>
                  </a:lnTo>
                  <a:lnTo>
                    <a:pt x="4178300" y="1619252"/>
                  </a:lnTo>
                  <a:lnTo>
                    <a:pt x="4140200" y="1809752"/>
                  </a:lnTo>
                  <a:lnTo>
                    <a:pt x="4191000" y="1917702"/>
                  </a:lnTo>
                  <a:lnTo>
                    <a:pt x="4241800" y="1943102"/>
                  </a:lnTo>
                  <a:lnTo>
                    <a:pt x="4324350" y="2063752"/>
                  </a:lnTo>
                  <a:lnTo>
                    <a:pt x="4349750" y="2241552"/>
                  </a:lnTo>
                  <a:lnTo>
                    <a:pt x="4298950" y="2336802"/>
                  </a:lnTo>
                  <a:lnTo>
                    <a:pt x="4356100" y="2425702"/>
                  </a:lnTo>
                  <a:lnTo>
                    <a:pt x="4367616" y="2431984"/>
                  </a:lnTo>
                  <a:lnTo>
                    <a:pt x="4316730" y="2472692"/>
                  </a:lnTo>
                  <a:lnTo>
                    <a:pt x="4187190" y="2518412"/>
                  </a:lnTo>
                  <a:lnTo>
                    <a:pt x="4126230" y="2586992"/>
                  </a:lnTo>
                  <a:lnTo>
                    <a:pt x="4110990" y="2731772"/>
                  </a:lnTo>
                  <a:lnTo>
                    <a:pt x="4057650" y="2739392"/>
                  </a:lnTo>
                  <a:lnTo>
                    <a:pt x="3935730" y="2693672"/>
                  </a:lnTo>
                  <a:lnTo>
                    <a:pt x="3768090" y="2640332"/>
                  </a:lnTo>
                  <a:lnTo>
                    <a:pt x="3798570" y="2556512"/>
                  </a:lnTo>
                  <a:lnTo>
                    <a:pt x="3722370" y="2487932"/>
                  </a:lnTo>
                  <a:lnTo>
                    <a:pt x="3653790" y="2571752"/>
                  </a:lnTo>
                  <a:lnTo>
                    <a:pt x="3341370" y="2663192"/>
                  </a:lnTo>
                  <a:lnTo>
                    <a:pt x="3227070" y="2663192"/>
                  </a:lnTo>
                  <a:lnTo>
                    <a:pt x="3173730" y="2815592"/>
                  </a:lnTo>
                  <a:lnTo>
                    <a:pt x="3105150" y="2876552"/>
                  </a:lnTo>
                  <a:lnTo>
                    <a:pt x="2792730" y="2823212"/>
                  </a:lnTo>
                  <a:lnTo>
                    <a:pt x="2739390" y="2876552"/>
                  </a:lnTo>
                  <a:lnTo>
                    <a:pt x="2625090" y="2884172"/>
                  </a:lnTo>
                  <a:lnTo>
                    <a:pt x="2487930" y="3028952"/>
                  </a:lnTo>
                  <a:lnTo>
                    <a:pt x="2426970" y="2960372"/>
                  </a:lnTo>
                  <a:lnTo>
                    <a:pt x="2350770" y="2960372"/>
                  </a:lnTo>
                  <a:lnTo>
                    <a:pt x="2335530" y="3059432"/>
                  </a:lnTo>
                  <a:lnTo>
                    <a:pt x="2221230" y="3219452"/>
                  </a:lnTo>
                  <a:lnTo>
                    <a:pt x="2007870" y="3219452"/>
                  </a:lnTo>
                  <a:lnTo>
                    <a:pt x="1847850" y="3348992"/>
                  </a:lnTo>
                  <a:cubicBezTo>
                    <a:pt x="1769472" y="3301964"/>
                    <a:pt x="1801270" y="3303272"/>
                    <a:pt x="1764030" y="3303272"/>
                  </a:cubicBezTo>
                  <a:lnTo>
                    <a:pt x="1741170" y="3295652"/>
                  </a:lnTo>
                  <a:lnTo>
                    <a:pt x="1642110" y="3379472"/>
                  </a:lnTo>
                  <a:lnTo>
                    <a:pt x="1558290" y="3326132"/>
                  </a:lnTo>
                  <a:lnTo>
                    <a:pt x="1611630" y="3257552"/>
                  </a:lnTo>
                  <a:lnTo>
                    <a:pt x="1497330" y="3196592"/>
                  </a:lnTo>
                  <a:lnTo>
                    <a:pt x="1421130" y="3013712"/>
                  </a:lnTo>
                  <a:lnTo>
                    <a:pt x="1413510" y="2907032"/>
                  </a:lnTo>
                  <a:lnTo>
                    <a:pt x="1436370" y="2823212"/>
                  </a:lnTo>
                  <a:lnTo>
                    <a:pt x="1367790" y="2807972"/>
                  </a:lnTo>
                  <a:lnTo>
                    <a:pt x="1268730" y="2846072"/>
                  </a:lnTo>
                  <a:lnTo>
                    <a:pt x="1131570" y="2777492"/>
                  </a:lnTo>
                  <a:lnTo>
                    <a:pt x="1032510" y="2792732"/>
                  </a:lnTo>
                  <a:lnTo>
                    <a:pt x="902970" y="2807972"/>
                  </a:lnTo>
                  <a:lnTo>
                    <a:pt x="864870" y="2922272"/>
                  </a:lnTo>
                  <a:lnTo>
                    <a:pt x="742950" y="3036572"/>
                  </a:lnTo>
                  <a:lnTo>
                    <a:pt x="613410" y="3143252"/>
                  </a:lnTo>
                  <a:lnTo>
                    <a:pt x="575310" y="3219452"/>
                  </a:lnTo>
                  <a:lnTo>
                    <a:pt x="628650" y="3326132"/>
                  </a:lnTo>
                  <a:lnTo>
                    <a:pt x="615398" y="3331432"/>
                  </a:lnTo>
                  <a:lnTo>
                    <a:pt x="499110" y="3318512"/>
                  </a:lnTo>
                  <a:lnTo>
                    <a:pt x="499110" y="3257552"/>
                  </a:lnTo>
                  <a:lnTo>
                    <a:pt x="407670" y="3257552"/>
                  </a:lnTo>
                  <a:lnTo>
                    <a:pt x="346710" y="3242312"/>
                  </a:lnTo>
                  <a:lnTo>
                    <a:pt x="339090" y="3211832"/>
                  </a:lnTo>
                  <a:lnTo>
                    <a:pt x="316230" y="3143252"/>
                  </a:lnTo>
                  <a:lnTo>
                    <a:pt x="316230" y="3082292"/>
                  </a:lnTo>
                  <a:lnTo>
                    <a:pt x="262890" y="2945132"/>
                  </a:lnTo>
                  <a:lnTo>
                    <a:pt x="285750" y="2884172"/>
                  </a:lnTo>
                  <a:lnTo>
                    <a:pt x="209550" y="2876552"/>
                  </a:lnTo>
                  <a:lnTo>
                    <a:pt x="201930" y="2823212"/>
                  </a:lnTo>
                  <a:lnTo>
                    <a:pt x="118110" y="2769872"/>
                  </a:lnTo>
                  <a:lnTo>
                    <a:pt x="118110" y="2708912"/>
                  </a:lnTo>
                  <a:lnTo>
                    <a:pt x="118110" y="2594612"/>
                  </a:lnTo>
                  <a:lnTo>
                    <a:pt x="118110" y="2487932"/>
                  </a:lnTo>
                  <a:lnTo>
                    <a:pt x="110490" y="2373632"/>
                  </a:lnTo>
                  <a:lnTo>
                    <a:pt x="96568" y="2373632"/>
                  </a:lnTo>
                  <a:lnTo>
                    <a:pt x="66674" y="2276476"/>
                  </a:lnTo>
                  <a:lnTo>
                    <a:pt x="0" y="2247900"/>
                  </a:lnTo>
                  <a:lnTo>
                    <a:pt x="57150" y="2162176"/>
                  </a:lnTo>
                  <a:lnTo>
                    <a:pt x="104774" y="2152652"/>
                  </a:lnTo>
                  <a:lnTo>
                    <a:pt x="247650" y="2028828"/>
                  </a:lnTo>
                  <a:lnTo>
                    <a:pt x="304800" y="1885952"/>
                  </a:lnTo>
                  <a:lnTo>
                    <a:pt x="247650" y="1809752"/>
                  </a:lnTo>
                  <a:lnTo>
                    <a:pt x="371474" y="1552576"/>
                  </a:lnTo>
                  <a:lnTo>
                    <a:pt x="304800" y="1514476"/>
                  </a:lnTo>
                  <a:lnTo>
                    <a:pt x="361950" y="1438276"/>
                  </a:lnTo>
                  <a:lnTo>
                    <a:pt x="561974" y="1333500"/>
                  </a:lnTo>
                  <a:lnTo>
                    <a:pt x="609600" y="1228728"/>
                  </a:lnTo>
                  <a:lnTo>
                    <a:pt x="609600" y="1114428"/>
                  </a:lnTo>
                  <a:lnTo>
                    <a:pt x="685800" y="1114428"/>
                  </a:lnTo>
                  <a:lnTo>
                    <a:pt x="771526" y="1238252"/>
                  </a:lnTo>
                  <a:lnTo>
                    <a:pt x="819150" y="1152528"/>
                  </a:lnTo>
                  <a:lnTo>
                    <a:pt x="876300" y="1181100"/>
                  </a:lnTo>
                  <a:lnTo>
                    <a:pt x="1019174" y="1143000"/>
                  </a:lnTo>
                  <a:lnTo>
                    <a:pt x="1085850" y="1238252"/>
                  </a:lnTo>
                  <a:lnTo>
                    <a:pt x="1171574" y="1162052"/>
                  </a:lnTo>
                  <a:lnTo>
                    <a:pt x="1190626" y="1085852"/>
                  </a:lnTo>
                  <a:lnTo>
                    <a:pt x="1304926" y="1133476"/>
                  </a:lnTo>
                  <a:lnTo>
                    <a:pt x="1543050" y="1143000"/>
                  </a:lnTo>
                  <a:lnTo>
                    <a:pt x="1771650" y="1000128"/>
                  </a:lnTo>
                  <a:lnTo>
                    <a:pt x="1924050" y="1047752"/>
                  </a:lnTo>
                  <a:lnTo>
                    <a:pt x="1971674" y="971552"/>
                  </a:lnTo>
                  <a:lnTo>
                    <a:pt x="2085974" y="971552"/>
                  </a:lnTo>
                  <a:lnTo>
                    <a:pt x="2076450" y="866776"/>
                  </a:lnTo>
                  <a:lnTo>
                    <a:pt x="1828800" y="781052"/>
                  </a:lnTo>
                  <a:lnTo>
                    <a:pt x="1981200" y="571500"/>
                  </a:lnTo>
                  <a:lnTo>
                    <a:pt x="2105026" y="571500"/>
                  </a:lnTo>
                  <a:lnTo>
                    <a:pt x="2209800" y="504828"/>
                  </a:lnTo>
                  <a:lnTo>
                    <a:pt x="2266950" y="409576"/>
                  </a:lnTo>
                  <a:lnTo>
                    <a:pt x="2400300" y="238128"/>
                  </a:lnTo>
                  <a:lnTo>
                    <a:pt x="2419350" y="142876"/>
                  </a:lnTo>
                  <a:lnTo>
                    <a:pt x="2552700" y="28576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C924A11F-940D-C4A1-D9C9-AA8ECEA85173}"/>
                </a:ext>
              </a:extLst>
            </p:cNvPr>
            <p:cNvGrpSpPr/>
            <p:nvPr/>
          </p:nvGrpSpPr>
          <p:grpSpPr>
            <a:xfrm>
              <a:off x="4829939" y="2122728"/>
              <a:ext cx="346965" cy="156435"/>
              <a:chOff x="5559286" y="1975686"/>
              <a:chExt cx="346965" cy="156435"/>
            </a:xfrm>
          </p:grpSpPr>
          <p:sp>
            <p:nvSpPr>
              <p:cNvPr id="672" name="楕円 671">
                <a:extLst>
                  <a:ext uri="{FF2B5EF4-FFF2-40B4-BE49-F238E27FC236}">
                    <a16:creationId xmlns:a16="http://schemas.microsoft.com/office/drawing/2014/main" id="{D08DC082-12D5-6DD5-05F6-1B7D42BA6D3A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73" name="楕円 672">
                <a:extLst>
                  <a:ext uri="{FF2B5EF4-FFF2-40B4-BE49-F238E27FC236}">
                    <a16:creationId xmlns:a16="http://schemas.microsoft.com/office/drawing/2014/main" id="{1BD15D85-59F9-2A6D-7846-D30CFD1AA7D2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74" name="楕円 673">
                <a:extLst>
                  <a:ext uri="{FF2B5EF4-FFF2-40B4-BE49-F238E27FC236}">
                    <a16:creationId xmlns:a16="http://schemas.microsoft.com/office/drawing/2014/main" id="{E6AAEE98-79CA-452F-7B58-1F1607568DD3}"/>
                  </a:ext>
                </a:extLst>
              </p:cNvPr>
              <p:cNvSpPr/>
              <p:nvPr/>
            </p:nvSpPr>
            <p:spPr>
              <a:xfrm>
                <a:off x="5611048" y="2017342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5" name="楕円 674">
                <a:extLst>
                  <a:ext uri="{FF2B5EF4-FFF2-40B4-BE49-F238E27FC236}">
                    <a16:creationId xmlns:a16="http://schemas.microsoft.com/office/drawing/2014/main" id="{95CBF105-4261-C138-6DA0-6DD0FA837873}"/>
                  </a:ext>
                </a:extLst>
              </p:cNvPr>
              <p:cNvSpPr/>
              <p:nvPr/>
            </p:nvSpPr>
            <p:spPr>
              <a:xfrm>
                <a:off x="5801578" y="2017342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06" name="グループ化 705">
              <a:extLst>
                <a:ext uri="{FF2B5EF4-FFF2-40B4-BE49-F238E27FC236}">
                  <a16:creationId xmlns:a16="http://schemas.microsoft.com/office/drawing/2014/main" id="{71036659-F721-4ACE-477A-E256372E8C9F}"/>
                </a:ext>
              </a:extLst>
            </p:cNvPr>
            <p:cNvGrpSpPr/>
            <p:nvPr/>
          </p:nvGrpSpPr>
          <p:grpSpPr>
            <a:xfrm>
              <a:off x="5566222" y="2697085"/>
              <a:ext cx="346965" cy="156435"/>
              <a:chOff x="5559286" y="1975686"/>
              <a:chExt cx="346965" cy="156435"/>
            </a:xfrm>
          </p:grpSpPr>
          <p:sp>
            <p:nvSpPr>
              <p:cNvPr id="707" name="楕円 706">
                <a:extLst>
                  <a:ext uri="{FF2B5EF4-FFF2-40B4-BE49-F238E27FC236}">
                    <a16:creationId xmlns:a16="http://schemas.microsoft.com/office/drawing/2014/main" id="{B6A3BE3F-6107-EC98-A121-4135E7C19F5A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08" name="楕円 707">
                <a:extLst>
                  <a:ext uri="{FF2B5EF4-FFF2-40B4-BE49-F238E27FC236}">
                    <a16:creationId xmlns:a16="http://schemas.microsoft.com/office/drawing/2014/main" id="{84912743-F906-FF53-A94E-7E6425033E85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09" name="楕円 708">
                <a:extLst>
                  <a:ext uri="{FF2B5EF4-FFF2-40B4-BE49-F238E27FC236}">
                    <a16:creationId xmlns:a16="http://schemas.microsoft.com/office/drawing/2014/main" id="{222EA555-FA7C-68A2-A513-2E2DC9394BF7}"/>
                  </a:ext>
                </a:extLst>
              </p:cNvPr>
              <p:cNvSpPr/>
              <p:nvPr/>
            </p:nvSpPr>
            <p:spPr>
              <a:xfrm>
                <a:off x="5591998" y="2003054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0" name="楕円 709">
                <a:extLst>
                  <a:ext uri="{FF2B5EF4-FFF2-40B4-BE49-F238E27FC236}">
                    <a16:creationId xmlns:a16="http://schemas.microsoft.com/office/drawing/2014/main" id="{D351A2B0-0C8E-B8AB-CBD3-3F21621ABF53}"/>
                  </a:ext>
                </a:extLst>
              </p:cNvPr>
              <p:cNvSpPr/>
              <p:nvPr/>
            </p:nvSpPr>
            <p:spPr>
              <a:xfrm>
                <a:off x="5782528" y="2003054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11" name="グループ化 710">
              <a:extLst>
                <a:ext uri="{FF2B5EF4-FFF2-40B4-BE49-F238E27FC236}">
                  <a16:creationId xmlns:a16="http://schemas.microsoft.com/office/drawing/2014/main" id="{79621499-F864-5CA0-5AE9-20C299FF5011}"/>
                </a:ext>
              </a:extLst>
            </p:cNvPr>
            <p:cNvGrpSpPr/>
            <p:nvPr/>
          </p:nvGrpSpPr>
          <p:grpSpPr>
            <a:xfrm>
              <a:off x="4423222" y="2780905"/>
              <a:ext cx="346965" cy="156435"/>
              <a:chOff x="5559286" y="1975686"/>
              <a:chExt cx="346965" cy="156435"/>
            </a:xfrm>
          </p:grpSpPr>
          <p:sp>
            <p:nvSpPr>
              <p:cNvPr id="712" name="楕円 711">
                <a:extLst>
                  <a:ext uri="{FF2B5EF4-FFF2-40B4-BE49-F238E27FC236}">
                    <a16:creationId xmlns:a16="http://schemas.microsoft.com/office/drawing/2014/main" id="{CD6410A7-ECE9-A17C-F2F6-3B0850367DBE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13" name="楕円 712">
                <a:extLst>
                  <a:ext uri="{FF2B5EF4-FFF2-40B4-BE49-F238E27FC236}">
                    <a16:creationId xmlns:a16="http://schemas.microsoft.com/office/drawing/2014/main" id="{0D54302D-8FCD-B197-50E1-CCB98CA7FCF3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14" name="楕円 713">
                <a:extLst>
                  <a:ext uri="{FF2B5EF4-FFF2-40B4-BE49-F238E27FC236}">
                    <a16:creationId xmlns:a16="http://schemas.microsoft.com/office/drawing/2014/main" id="{D13F53A8-1FBF-AA72-7B6B-E0153116E960}"/>
                  </a:ext>
                </a:extLst>
              </p:cNvPr>
              <p:cNvSpPr/>
              <p:nvPr/>
            </p:nvSpPr>
            <p:spPr>
              <a:xfrm>
                <a:off x="5617398" y="1990354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5" name="楕円 714">
                <a:extLst>
                  <a:ext uri="{FF2B5EF4-FFF2-40B4-BE49-F238E27FC236}">
                    <a16:creationId xmlns:a16="http://schemas.microsoft.com/office/drawing/2014/main" id="{B452EE13-0B38-4AE5-29D4-31EFCF15648D}"/>
                  </a:ext>
                </a:extLst>
              </p:cNvPr>
              <p:cNvSpPr/>
              <p:nvPr/>
            </p:nvSpPr>
            <p:spPr>
              <a:xfrm>
                <a:off x="5807928" y="1990354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16" name="グループ化 715">
              <a:extLst>
                <a:ext uri="{FF2B5EF4-FFF2-40B4-BE49-F238E27FC236}">
                  <a16:creationId xmlns:a16="http://schemas.microsoft.com/office/drawing/2014/main" id="{F203A7C6-CFAC-DEB7-3073-13A009E5A153}"/>
                </a:ext>
              </a:extLst>
            </p:cNvPr>
            <p:cNvGrpSpPr/>
            <p:nvPr/>
          </p:nvGrpSpPr>
          <p:grpSpPr>
            <a:xfrm>
              <a:off x="5572572" y="1533130"/>
              <a:ext cx="346965" cy="156435"/>
              <a:chOff x="5559286" y="1975686"/>
              <a:chExt cx="346965" cy="156435"/>
            </a:xfrm>
          </p:grpSpPr>
          <p:sp>
            <p:nvSpPr>
              <p:cNvPr id="717" name="楕円 716">
                <a:extLst>
                  <a:ext uri="{FF2B5EF4-FFF2-40B4-BE49-F238E27FC236}">
                    <a16:creationId xmlns:a16="http://schemas.microsoft.com/office/drawing/2014/main" id="{DE1820B9-3F6F-62A0-FC09-E2942B9C663D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18" name="楕円 717">
                <a:extLst>
                  <a:ext uri="{FF2B5EF4-FFF2-40B4-BE49-F238E27FC236}">
                    <a16:creationId xmlns:a16="http://schemas.microsoft.com/office/drawing/2014/main" id="{DF92E0DD-C1CE-3AD8-E7C3-F99CB4BE51B6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19" name="楕円 718">
                <a:extLst>
                  <a:ext uri="{FF2B5EF4-FFF2-40B4-BE49-F238E27FC236}">
                    <a16:creationId xmlns:a16="http://schemas.microsoft.com/office/drawing/2014/main" id="{589F9456-D1D3-7C18-2A03-EBDE004E08B3}"/>
                  </a:ext>
                </a:extLst>
              </p:cNvPr>
              <p:cNvSpPr/>
              <p:nvPr/>
            </p:nvSpPr>
            <p:spPr>
              <a:xfrm>
                <a:off x="5588823" y="2047504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0" name="楕円 719">
                <a:extLst>
                  <a:ext uri="{FF2B5EF4-FFF2-40B4-BE49-F238E27FC236}">
                    <a16:creationId xmlns:a16="http://schemas.microsoft.com/office/drawing/2014/main" id="{0A4D6850-5D14-48E1-FE35-F09A5E549F2F}"/>
                  </a:ext>
                </a:extLst>
              </p:cNvPr>
              <p:cNvSpPr/>
              <p:nvPr/>
            </p:nvSpPr>
            <p:spPr>
              <a:xfrm>
                <a:off x="5779353" y="2047504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21" name="グループ化 720">
              <a:extLst>
                <a:ext uri="{FF2B5EF4-FFF2-40B4-BE49-F238E27FC236}">
                  <a16:creationId xmlns:a16="http://schemas.microsoft.com/office/drawing/2014/main" id="{403D8F54-4A59-96A6-F6F4-C2BD5EA61FEA}"/>
                </a:ext>
              </a:extLst>
            </p:cNvPr>
            <p:cNvGrpSpPr/>
            <p:nvPr/>
          </p:nvGrpSpPr>
          <p:grpSpPr>
            <a:xfrm>
              <a:off x="4496247" y="1552180"/>
              <a:ext cx="346965" cy="156435"/>
              <a:chOff x="5559286" y="1975686"/>
              <a:chExt cx="346965" cy="156435"/>
            </a:xfrm>
          </p:grpSpPr>
          <p:sp>
            <p:nvSpPr>
              <p:cNvPr id="722" name="楕円 721">
                <a:extLst>
                  <a:ext uri="{FF2B5EF4-FFF2-40B4-BE49-F238E27FC236}">
                    <a16:creationId xmlns:a16="http://schemas.microsoft.com/office/drawing/2014/main" id="{B3286796-B263-D14D-819A-23725CD3671C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23" name="楕円 722">
                <a:extLst>
                  <a:ext uri="{FF2B5EF4-FFF2-40B4-BE49-F238E27FC236}">
                    <a16:creationId xmlns:a16="http://schemas.microsoft.com/office/drawing/2014/main" id="{F0F948C0-47B7-9B3C-F603-E4B09468D4D9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24" name="楕円 723">
                <a:extLst>
                  <a:ext uri="{FF2B5EF4-FFF2-40B4-BE49-F238E27FC236}">
                    <a16:creationId xmlns:a16="http://schemas.microsoft.com/office/drawing/2014/main" id="{9CB91425-3D0D-F1C9-4E18-6D0119E6CF5D}"/>
                  </a:ext>
                </a:extLst>
              </p:cNvPr>
              <p:cNvSpPr/>
              <p:nvPr/>
            </p:nvSpPr>
            <p:spPr>
              <a:xfrm>
                <a:off x="5620573" y="2050679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5" name="楕円 724">
                <a:extLst>
                  <a:ext uri="{FF2B5EF4-FFF2-40B4-BE49-F238E27FC236}">
                    <a16:creationId xmlns:a16="http://schemas.microsoft.com/office/drawing/2014/main" id="{7D1FB23F-F59D-6024-AF86-AC6C766B231D}"/>
                  </a:ext>
                </a:extLst>
              </p:cNvPr>
              <p:cNvSpPr/>
              <p:nvPr/>
            </p:nvSpPr>
            <p:spPr>
              <a:xfrm>
                <a:off x="5811103" y="2050679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090" name="グループ化 1089">
            <a:extLst>
              <a:ext uri="{FF2B5EF4-FFF2-40B4-BE49-F238E27FC236}">
                <a16:creationId xmlns:a16="http://schemas.microsoft.com/office/drawing/2014/main" id="{67B7F986-EC08-941A-745E-072DDBA211BB}"/>
              </a:ext>
            </a:extLst>
          </p:cNvPr>
          <p:cNvGrpSpPr/>
          <p:nvPr/>
        </p:nvGrpSpPr>
        <p:grpSpPr>
          <a:xfrm>
            <a:off x="6594355" y="1190213"/>
            <a:ext cx="2534095" cy="2161664"/>
            <a:chOff x="6594355" y="1190213"/>
            <a:chExt cx="2534095" cy="2161664"/>
          </a:xfrm>
        </p:grpSpPr>
        <p:grpSp>
          <p:nvGrpSpPr>
            <p:cNvPr id="534" name="グループ化 533">
              <a:extLst>
                <a:ext uri="{FF2B5EF4-FFF2-40B4-BE49-F238E27FC236}">
                  <a16:creationId xmlns:a16="http://schemas.microsoft.com/office/drawing/2014/main" id="{A82A203F-DC71-63A6-7F19-9D0486C60356}"/>
                </a:ext>
              </a:extLst>
            </p:cNvPr>
            <p:cNvGrpSpPr/>
            <p:nvPr/>
          </p:nvGrpSpPr>
          <p:grpSpPr>
            <a:xfrm rot="18900000">
              <a:off x="8268543" y="1875031"/>
              <a:ext cx="511662" cy="448624"/>
              <a:chOff x="7830602" y="3040956"/>
              <a:chExt cx="447858" cy="392679"/>
            </a:xfrm>
          </p:grpSpPr>
          <p:sp>
            <p:nvSpPr>
              <p:cNvPr id="535" name="台形 534">
                <a:extLst>
                  <a:ext uri="{FF2B5EF4-FFF2-40B4-BE49-F238E27FC236}">
                    <a16:creationId xmlns:a16="http://schemas.microsoft.com/office/drawing/2014/main" id="{225C10C1-2BDC-A460-6B4B-2CA5E6FB122C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6" name="台形 535">
                <a:extLst>
                  <a:ext uri="{FF2B5EF4-FFF2-40B4-BE49-F238E27FC236}">
                    <a16:creationId xmlns:a16="http://schemas.microsoft.com/office/drawing/2014/main" id="{03B8C1B4-0C15-C275-995E-278E30A92291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7" name="四角形: 上の 2 つの角を丸める 536">
                <a:extLst>
                  <a:ext uri="{FF2B5EF4-FFF2-40B4-BE49-F238E27FC236}">
                    <a16:creationId xmlns:a16="http://schemas.microsoft.com/office/drawing/2014/main" id="{748B804B-C6F0-A1B4-BEAA-C59543A1496E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8" name="フリーフォーム: 図形 537">
                <a:extLst>
                  <a:ext uri="{FF2B5EF4-FFF2-40B4-BE49-F238E27FC236}">
                    <a16:creationId xmlns:a16="http://schemas.microsoft.com/office/drawing/2014/main" id="{EDA18548-E8C2-F817-6145-7979E33FC63F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9" name="四角形: 上の 2 つの角を丸める 538">
                <a:extLst>
                  <a:ext uri="{FF2B5EF4-FFF2-40B4-BE49-F238E27FC236}">
                    <a16:creationId xmlns:a16="http://schemas.microsoft.com/office/drawing/2014/main" id="{9F3E97AE-27AC-092F-2F79-82E665211FBD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541" name="四角形: 上の 2 つの角を丸める 540">
                <a:extLst>
                  <a:ext uri="{FF2B5EF4-FFF2-40B4-BE49-F238E27FC236}">
                    <a16:creationId xmlns:a16="http://schemas.microsoft.com/office/drawing/2014/main" id="{CD388837-2B4D-21E1-A382-0AC5E8A3FB22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2" name="四角形: 上の 2 つの角を丸める 541">
                <a:extLst>
                  <a:ext uri="{FF2B5EF4-FFF2-40B4-BE49-F238E27FC236}">
                    <a16:creationId xmlns:a16="http://schemas.microsoft.com/office/drawing/2014/main" id="{A1432FA9-52E5-296C-C6EF-23DBD83D2D92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3" name="四角形: 上の 2 つの角を丸める 542">
                <a:extLst>
                  <a:ext uri="{FF2B5EF4-FFF2-40B4-BE49-F238E27FC236}">
                    <a16:creationId xmlns:a16="http://schemas.microsoft.com/office/drawing/2014/main" id="{7021FA78-1144-AB2B-29B4-E25FB71B5DE7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4" name="四角形: 上の 2 つの角を丸める 543">
                <a:extLst>
                  <a:ext uri="{FF2B5EF4-FFF2-40B4-BE49-F238E27FC236}">
                    <a16:creationId xmlns:a16="http://schemas.microsoft.com/office/drawing/2014/main" id="{B8C49A4C-4092-DA3F-0D8D-DFE945A6AB79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1" name="四角形: 上の 2 つの角を丸める 550">
                <a:extLst>
                  <a:ext uri="{FF2B5EF4-FFF2-40B4-BE49-F238E27FC236}">
                    <a16:creationId xmlns:a16="http://schemas.microsoft.com/office/drawing/2014/main" id="{F41BD972-5987-D551-0D2A-29D31E8F76C6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52" name="グループ化 551">
              <a:extLst>
                <a:ext uri="{FF2B5EF4-FFF2-40B4-BE49-F238E27FC236}">
                  <a16:creationId xmlns:a16="http://schemas.microsoft.com/office/drawing/2014/main" id="{0726891A-C06C-6C01-FA35-7853AF8C2BDF}"/>
                </a:ext>
              </a:extLst>
            </p:cNvPr>
            <p:cNvGrpSpPr/>
            <p:nvPr/>
          </p:nvGrpSpPr>
          <p:grpSpPr>
            <a:xfrm rot="15116837">
              <a:off x="7425525" y="1621508"/>
              <a:ext cx="511662" cy="448624"/>
              <a:chOff x="7830602" y="3040956"/>
              <a:chExt cx="447858" cy="392679"/>
            </a:xfrm>
          </p:grpSpPr>
          <p:sp>
            <p:nvSpPr>
              <p:cNvPr id="553" name="台形 552">
                <a:extLst>
                  <a:ext uri="{FF2B5EF4-FFF2-40B4-BE49-F238E27FC236}">
                    <a16:creationId xmlns:a16="http://schemas.microsoft.com/office/drawing/2014/main" id="{3A0A99FF-172C-804F-099A-C55C98366480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5" name="台形 554">
                <a:extLst>
                  <a:ext uri="{FF2B5EF4-FFF2-40B4-BE49-F238E27FC236}">
                    <a16:creationId xmlns:a16="http://schemas.microsoft.com/office/drawing/2014/main" id="{860DE258-37FE-7160-461A-5095E14E0B62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6" name="四角形: 上の 2 つの角を丸める 555">
                <a:extLst>
                  <a:ext uri="{FF2B5EF4-FFF2-40B4-BE49-F238E27FC236}">
                    <a16:creationId xmlns:a16="http://schemas.microsoft.com/office/drawing/2014/main" id="{E9618AC4-0E5A-B172-FEAE-F5265B05E3B9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9" name="フリーフォーム: 図形 558">
                <a:extLst>
                  <a:ext uri="{FF2B5EF4-FFF2-40B4-BE49-F238E27FC236}">
                    <a16:creationId xmlns:a16="http://schemas.microsoft.com/office/drawing/2014/main" id="{2C02AAC3-225D-3C35-16A2-78AD7345416E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0" name="四角形: 上の 2 つの角を丸める 559">
                <a:extLst>
                  <a:ext uri="{FF2B5EF4-FFF2-40B4-BE49-F238E27FC236}">
                    <a16:creationId xmlns:a16="http://schemas.microsoft.com/office/drawing/2014/main" id="{B8617FF5-6796-58D9-12E1-17A2C1782BEB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562" name="四角形: 上の 2 つの角を丸める 561">
                <a:extLst>
                  <a:ext uri="{FF2B5EF4-FFF2-40B4-BE49-F238E27FC236}">
                    <a16:creationId xmlns:a16="http://schemas.microsoft.com/office/drawing/2014/main" id="{36A1E8AE-4EB2-E1C1-80D4-5D6FEEB30D08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3" name="四角形: 上の 2 つの角を丸める 562">
                <a:extLst>
                  <a:ext uri="{FF2B5EF4-FFF2-40B4-BE49-F238E27FC236}">
                    <a16:creationId xmlns:a16="http://schemas.microsoft.com/office/drawing/2014/main" id="{3E8981A6-D628-E1DB-D539-83BC44F5C322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4" name="四角形: 上の 2 つの角を丸める 563">
                <a:extLst>
                  <a:ext uri="{FF2B5EF4-FFF2-40B4-BE49-F238E27FC236}">
                    <a16:creationId xmlns:a16="http://schemas.microsoft.com/office/drawing/2014/main" id="{E15EA4F7-886E-4718-C969-F42D2880699B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5" name="四角形: 上の 2 つの角を丸める 564">
                <a:extLst>
                  <a:ext uri="{FF2B5EF4-FFF2-40B4-BE49-F238E27FC236}">
                    <a16:creationId xmlns:a16="http://schemas.microsoft.com/office/drawing/2014/main" id="{329CB79F-9FEE-18EA-CCC2-8A05DFB820B0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6" name="四角形: 上の 2 つの角を丸める 565">
                <a:extLst>
                  <a:ext uri="{FF2B5EF4-FFF2-40B4-BE49-F238E27FC236}">
                    <a16:creationId xmlns:a16="http://schemas.microsoft.com/office/drawing/2014/main" id="{37204653-EC69-DAF5-12DB-2A7DADAAFD00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67" name="グループ化 566">
              <a:extLst>
                <a:ext uri="{FF2B5EF4-FFF2-40B4-BE49-F238E27FC236}">
                  <a16:creationId xmlns:a16="http://schemas.microsoft.com/office/drawing/2014/main" id="{26CA6561-9A23-A649-52B2-6AED37DA94CB}"/>
                </a:ext>
              </a:extLst>
            </p:cNvPr>
            <p:cNvGrpSpPr/>
            <p:nvPr/>
          </p:nvGrpSpPr>
          <p:grpSpPr>
            <a:xfrm rot="15116837">
              <a:off x="7433145" y="2284448"/>
              <a:ext cx="511662" cy="448624"/>
              <a:chOff x="7830602" y="3040956"/>
              <a:chExt cx="447858" cy="392679"/>
            </a:xfrm>
          </p:grpSpPr>
          <p:sp>
            <p:nvSpPr>
              <p:cNvPr id="568" name="台形 567">
                <a:extLst>
                  <a:ext uri="{FF2B5EF4-FFF2-40B4-BE49-F238E27FC236}">
                    <a16:creationId xmlns:a16="http://schemas.microsoft.com/office/drawing/2014/main" id="{E91FE80A-90C8-D89A-B433-B6A5659BA69B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9" name="台形 568">
                <a:extLst>
                  <a:ext uri="{FF2B5EF4-FFF2-40B4-BE49-F238E27FC236}">
                    <a16:creationId xmlns:a16="http://schemas.microsoft.com/office/drawing/2014/main" id="{CCCEA960-EAE3-6C83-1E5E-6292468AF8A7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0" name="四角形: 上の 2 つの角を丸める 569">
                <a:extLst>
                  <a:ext uri="{FF2B5EF4-FFF2-40B4-BE49-F238E27FC236}">
                    <a16:creationId xmlns:a16="http://schemas.microsoft.com/office/drawing/2014/main" id="{1151F07E-83E6-9921-2D78-1532AD6FEFA7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1" name="フリーフォーム: 図形 570">
                <a:extLst>
                  <a:ext uri="{FF2B5EF4-FFF2-40B4-BE49-F238E27FC236}">
                    <a16:creationId xmlns:a16="http://schemas.microsoft.com/office/drawing/2014/main" id="{845F27F9-6BA3-5A98-E0EB-040524A15F33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2" name="四角形: 上の 2 つの角を丸める 571">
                <a:extLst>
                  <a:ext uri="{FF2B5EF4-FFF2-40B4-BE49-F238E27FC236}">
                    <a16:creationId xmlns:a16="http://schemas.microsoft.com/office/drawing/2014/main" id="{4EF23550-D363-0693-6815-8596D0984F57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573" name="四角形: 上の 2 つの角を丸める 572">
                <a:extLst>
                  <a:ext uri="{FF2B5EF4-FFF2-40B4-BE49-F238E27FC236}">
                    <a16:creationId xmlns:a16="http://schemas.microsoft.com/office/drawing/2014/main" id="{5C44A9B8-FC8F-C40B-7799-D99ECEEDF4E2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4" name="四角形: 上の 2 つの角を丸める 573">
                <a:extLst>
                  <a:ext uri="{FF2B5EF4-FFF2-40B4-BE49-F238E27FC236}">
                    <a16:creationId xmlns:a16="http://schemas.microsoft.com/office/drawing/2014/main" id="{5C23AF3D-5ADD-27A3-6827-0A944A813C65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5" name="四角形: 上の 2 つの角を丸める 574">
                <a:extLst>
                  <a:ext uri="{FF2B5EF4-FFF2-40B4-BE49-F238E27FC236}">
                    <a16:creationId xmlns:a16="http://schemas.microsoft.com/office/drawing/2014/main" id="{E4ACA010-3030-2F1D-BD48-EF3017E0D5C1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2" name="四角形: 上の 2 つの角を丸める 351">
                <a:extLst>
                  <a:ext uri="{FF2B5EF4-FFF2-40B4-BE49-F238E27FC236}">
                    <a16:creationId xmlns:a16="http://schemas.microsoft.com/office/drawing/2014/main" id="{5524018A-A845-7F0B-C99E-17D9990DCDCD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3" name="四角形: 上の 2 つの角を丸める 352">
                <a:extLst>
                  <a:ext uri="{FF2B5EF4-FFF2-40B4-BE49-F238E27FC236}">
                    <a16:creationId xmlns:a16="http://schemas.microsoft.com/office/drawing/2014/main" id="{4CB36924-865D-26D9-F48A-E8AC7CDBE437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54" name="グループ化 353">
              <a:extLst>
                <a:ext uri="{FF2B5EF4-FFF2-40B4-BE49-F238E27FC236}">
                  <a16:creationId xmlns:a16="http://schemas.microsoft.com/office/drawing/2014/main" id="{29FBA893-C34A-42E5-A0D4-2FA2AD440FA9}"/>
                </a:ext>
              </a:extLst>
            </p:cNvPr>
            <p:cNvGrpSpPr/>
            <p:nvPr/>
          </p:nvGrpSpPr>
          <p:grpSpPr>
            <a:xfrm rot="3556079">
              <a:off x="7952329" y="2422893"/>
              <a:ext cx="511662" cy="448624"/>
              <a:chOff x="7830602" y="3040956"/>
              <a:chExt cx="447858" cy="392679"/>
            </a:xfrm>
          </p:grpSpPr>
          <p:sp>
            <p:nvSpPr>
              <p:cNvPr id="355" name="台形 354">
                <a:extLst>
                  <a:ext uri="{FF2B5EF4-FFF2-40B4-BE49-F238E27FC236}">
                    <a16:creationId xmlns:a16="http://schemas.microsoft.com/office/drawing/2014/main" id="{C73FE2E3-78D9-D35C-F660-AD6B83B6191B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6" name="台形 355">
                <a:extLst>
                  <a:ext uri="{FF2B5EF4-FFF2-40B4-BE49-F238E27FC236}">
                    <a16:creationId xmlns:a16="http://schemas.microsoft.com/office/drawing/2014/main" id="{AF5BD21C-74FC-575F-AED6-764D9D828F1D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7" name="四角形: 上の 2 つの角を丸める 356">
                <a:extLst>
                  <a:ext uri="{FF2B5EF4-FFF2-40B4-BE49-F238E27FC236}">
                    <a16:creationId xmlns:a16="http://schemas.microsoft.com/office/drawing/2014/main" id="{10980CCF-1508-082A-ED97-AAC499461399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8" name="フリーフォーム: 図形 357">
                <a:extLst>
                  <a:ext uri="{FF2B5EF4-FFF2-40B4-BE49-F238E27FC236}">
                    <a16:creationId xmlns:a16="http://schemas.microsoft.com/office/drawing/2014/main" id="{2202D22C-9EA5-3D1E-73BC-FEB16B83775D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9" name="四角形: 上の 2 つの角を丸める 358">
                <a:extLst>
                  <a:ext uri="{FF2B5EF4-FFF2-40B4-BE49-F238E27FC236}">
                    <a16:creationId xmlns:a16="http://schemas.microsoft.com/office/drawing/2014/main" id="{F342C40D-CCE9-764F-3594-7F22EDA0256C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360" name="四角形: 上の 2 つの角を丸める 359">
                <a:extLst>
                  <a:ext uri="{FF2B5EF4-FFF2-40B4-BE49-F238E27FC236}">
                    <a16:creationId xmlns:a16="http://schemas.microsoft.com/office/drawing/2014/main" id="{1F2C3CBA-948D-EB9C-B19A-5E1C3C58C9C8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1" name="四角形: 上の 2 つの角を丸める 360">
                <a:extLst>
                  <a:ext uri="{FF2B5EF4-FFF2-40B4-BE49-F238E27FC236}">
                    <a16:creationId xmlns:a16="http://schemas.microsoft.com/office/drawing/2014/main" id="{59C50F38-F904-FE9A-39F2-C165C263F9D8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2" name="四角形: 上の 2 つの角を丸める 361">
                <a:extLst>
                  <a:ext uri="{FF2B5EF4-FFF2-40B4-BE49-F238E27FC236}">
                    <a16:creationId xmlns:a16="http://schemas.microsoft.com/office/drawing/2014/main" id="{CBC39B34-8B5D-225B-68A2-D3548B03BFFE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3" name="四角形: 上の 2 つの角を丸める 362">
                <a:extLst>
                  <a:ext uri="{FF2B5EF4-FFF2-40B4-BE49-F238E27FC236}">
                    <a16:creationId xmlns:a16="http://schemas.microsoft.com/office/drawing/2014/main" id="{E6014A09-FB73-A2CE-292C-3A2CE73D44FC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4" name="四角形: 上の 2 つの角を丸める 363">
                <a:extLst>
                  <a:ext uri="{FF2B5EF4-FFF2-40B4-BE49-F238E27FC236}">
                    <a16:creationId xmlns:a16="http://schemas.microsoft.com/office/drawing/2014/main" id="{C1CE7B5B-474B-B6E3-E2F7-851FC92B6AC1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26" name="フリーフォーム: 図形 725">
              <a:extLst>
                <a:ext uri="{FF2B5EF4-FFF2-40B4-BE49-F238E27FC236}">
                  <a16:creationId xmlns:a16="http://schemas.microsoft.com/office/drawing/2014/main" id="{E3D2D379-A5D3-234C-6B3B-25014BBDB0B4}"/>
                </a:ext>
              </a:extLst>
            </p:cNvPr>
            <p:cNvSpPr/>
            <p:nvPr/>
          </p:nvSpPr>
          <p:spPr>
            <a:xfrm>
              <a:off x="8212220" y="1190213"/>
              <a:ext cx="809550" cy="852671"/>
            </a:xfrm>
            <a:custGeom>
              <a:avLst/>
              <a:gdLst>
                <a:gd name="connsiteX0" fmla="*/ 368300 w 3695700"/>
                <a:gd name="connsiteY0" fmla="*/ 209550 h 3892550"/>
                <a:gd name="connsiteX1" fmla="*/ 482600 w 3695700"/>
                <a:gd name="connsiteY1" fmla="*/ 171450 h 3892550"/>
                <a:gd name="connsiteX2" fmla="*/ 622300 w 3695700"/>
                <a:gd name="connsiteY2" fmla="*/ 139700 h 3892550"/>
                <a:gd name="connsiteX3" fmla="*/ 812800 w 3695700"/>
                <a:gd name="connsiteY3" fmla="*/ 0 h 3892550"/>
                <a:gd name="connsiteX4" fmla="*/ 895350 w 3695700"/>
                <a:gd name="connsiteY4" fmla="*/ 0 h 3892550"/>
                <a:gd name="connsiteX5" fmla="*/ 933450 w 3695700"/>
                <a:gd name="connsiteY5" fmla="*/ 57150 h 3892550"/>
                <a:gd name="connsiteX6" fmla="*/ 1016000 w 3695700"/>
                <a:gd name="connsiteY6" fmla="*/ 31750 h 3892550"/>
                <a:gd name="connsiteX7" fmla="*/ 1117600 w 3695700"/>
                <a:gd name="connsiteY7" fmla="*/ 95250 h 3892550"/>
                <a:gd name="connsiteX8" fmla="*/ 1231900 w 3695700"/>
                <a:gd name="connsiteY8" fmla="*/ 44450 h 3892550"/>
                <a:gd name="connsiteX9" fmla="*/ 1346200 w 3695700"/>
                <a:gd name="connsiteY9" fmla="*/ 44450 h 3892550"/>
                <a:gd name="connsiteX10" fmla="*/ 1422400 w 3695700"/>
                <a:gd name="connsiteY10" fmla="*/ 0 h 3892550"/>
                <a:gd name="connsiteX11" fmla="*/ 1689100 w 3695700"/>
                <a:gd name="connsiteY11" fmla="*/ 0 h 3892550"/>
                <a:gd name="connsiteX12" fmla="*/ 1765300 w 3695700"/>
                <a:gd name="connsiteY12" fmla="*/ 57150 h 3892550"/>
                <a:gd name="connsiteX13" fmla="*/ 1854200 w 3695700"/>
                <a:gd name="connsiteY13" fmla="*/ 31750 h 3892550"/>
                <a:gd name="connsiteX14" fmla="*/ 1898650 w 3695700"/>
                <a:gd name="connsiteY14" fmla="*/ 177800 h 3892550"/>
                <a:gd name="connsiteX15" fmla="*/ 1822450 w 3695700"/>
                <a:gd name="connsiteY15" fmla="*/ 279400 h 3892550"/>
                <a:gd name="connsiteX16" fmla="*/ 2025650 w 3695700"/>
                <a:gd name="connsiteY16" fmla="*/ 482600 h 3892550"/>
                <a:gd name="connsiteX17" fmla="*/ 2019300 w 3695700"/>
                <a:gd name="connsiteY17" fmla="*/ 558800 h 3892550"/>
                <a:gd name="connsiteX18" fmla="*/ 2063750 w 3695700"/>
                <a:gd name="connsiteY18" fmla="*/ 603250 h 3892550"/>
                <a:gd name="connsiteX19" fmla="*/ 2279650 w 3695700"/>
                <a:gd name="connsiteY19" fmla="*/ 488950 h 3892550"/>
                <a:gd name="connsiteX20" fmla="*/ 2374900 w 3695700"/>
                <a:gd name="connsiteY20" fmla="*/ 482600 h 3892550"/>
                <a:gd name="connsiteX21" fmla="*/ 2419350 w 3695700"/>
                <a:gd name="connsiteY21" fmla="*/ 571500 h 3892550"/>
                <a:gd name="connsiteX22" fmla="*/ 2368550 w 3695700"/>
                <a:gd name="connsiteY22" fmla="*/ 622300 h 3892550"/>
                <a:gd name="connsiteX23" fmla="*/ 2393950 w 3695700"/>
                <a:gd name="connsiteY23" fmla="*/ 730250 h 3892550"/>
                <a:gd name="connsiteX24" fmla="*/ 2451100 w 3695700"/>
                <a:gd name="connsiteY24" fmla="*/ 812800 h 3892550"/>
                <a:gd name="connsiteX25" fmla="*/ 2432050 w 3695700"/>
                <a:gd name="connsiteY25" fmla="*/ 977900 h 3892550"/>
                <a:gd name="connsiteX26" fmla="*/ 2362200 w 3695700"/>
                <a:gd name="connsiteY26" fmla="*/ 977900 h 3892550"/>
                <a:gd name="connsiteX27" fmla="*/ 2260600 w 3695700"/>
                <a:gd name="connsiteY27" fmla="*/ 1060450 h 3892550"/>
                <a:gd name="connsiteX28" fmla="*/ 2241550 w 3695700"/>
                <a:gd name="connsiteY28" fmla="*/ 1028700 h 3892550"/>
                <a:gd name="connsiteX29" fmla="*/ 2101850 w 3695700"/>
                <a:gd name="connsiteY29" fmla="*/ 946150 h 3892550"/>
                <a:gd name="connsiteX30" fmla="*/ 2057400 w 3695700"/>
                <a:gd name="connsiteY30" fmla="*/ 996950 h 3892550"/>
                <a:gd name="connsiteX31" fmla="*/ 2044700 w 3695700"/>
                <a:gd name="connsiteY31" fmla="*/ 1168400 h 3892550"/>
                <a:gd name="connsiteX32" fmla="*/ 2012950 w 3695700"/>
                <a:gd name="connsiteY32" fmla="*/ 1206500 h 3892550"/>
                <a:gd name="connsiteX33" fmla="*/ 2051050 w 3695700"/>
                <a:gd name="connsiteY33" fmla="*/ 1238250 h 3892550"/>
                <a:gd name="connsiteX34" fmla="*/ 2044700 w 3695700"/>
                <a:gd name="connsiteY34" fmla="*/ 1339850 h 3892550"/>
                <a:gd name="connsiteX35" fmla="*/ 2305050 w 3695700"/>
                <a:gd name="connsiteY35" fmla="*/ 1441450 h 3892550"/>
                <a:gd name="connsiteX36" fmla="*/ 2336800 w 3695700"/>
                <a:gd name="connsiteY36" fmla="*/ 1504950 h 3892550"/>
                <a:gd name="connsiteX37" fmla="*/ 2438400 w 3695700"/>
                <a:gd name="connsiteY37" fmla="*/ 1504950 h 3892550"/>
                <a:gd name="connsiteX38" fmla="*/ 2514600 w 3695700"/>
                <a:gd name="connsiteY38" fmla="*/ 1587500 h 3892550"/>
                <a:gd name="connsiteX39" fmla="*/ 2622550 w 3695700"/>
                <a:gd name="connsiteY39" fmla="*/ 1524000 h 3892550"/>
                <a:gd name="connsiteX40" fmla="*/ 2768600 w 3695700"/>
                <a:gd name="connsiteY40" fmla="*/ 1524000 h 3892550"/>
                <a:gd name="connsiteX41" fmla="*/ 2787650 w 3695700"/>
                <a:gd name="connsiteY41" fmla="*/ 1600200 h 3892550"/>
                <a:gd name="connsiteX42" fmla="*/ 2736850 w 3695700"/>
                <a:gd name="connsiteY42" fmla="*/ 1651000 h 3892550"/>
                <a:gd name="connsiteX43" fmla="*/ 2844800 w 3695700"/>
                <a:gd name="connsiteY43" fmla="*/ 1689100 h 3892550"/>
                <a:gd name="connsiteX44" fmla="*/ 2895600 w 3695700"/>
                <a:gd name="connsiteY44" fmla="*/ 1733550 h 3892550"/>
                <a:gd name="connsiteX45" fmla="*/ 2857500 w 3695700"/>
                <a:gd name="connsiteY45" fmla="*/ 1822450 h 3892550"/>
                <a:gd name="connsiteX46" fmla="*/ 2927350 w 3695700"/>
                <a:gd name="connsiteY46" fmla="*/ 1892300 h 3892550"/>
                <a:gd name="connsiteX47" fmla="*/ 2971800 w 3695700"/>
                <a:gd name="connsiteY47" fmla="*/ 1879600 h 3892550"/>
                <a:gd name="connsiteX48" fmla="*/ 2990850 w 3695700"/>
                <a:gd name="connsiteY48" fmla="*/ 1841500 h 3892550"/>
                <a:gd name="connsiteX49" fmla="*/ 3098800 w 3695700"/>
                <a:gd name="connsiteY49" fmla="*/ 1835150 h 3892550"/>
                <a:gd name="connsiteX50" fmla="*/ 3187700 w 3695700"/>
                <a:gd name="connsiteY50" fmla="*/ 1879600 h 3892550"/>
                <a:gd name="connsiteX51" fmla="*/ 3124200 w 3695700"/>
                <a:gd name="connsiteY51" fmla="*/ 1943100 h 3892550"/>
                <a:gd name="connsiteX52" fmla="*/ 3187700 w 3695700"/>
                <a:gd name="connsiteY52" fmla="*/ 1962150 h 3892550"/>
                <a:gd name="connsiteX53" fmla="*/ 3276600 w 3695700"/>
                <a:gd name="connsiteY53" fmla="*/ 1936750 h 3892550"/>
                <a:gd name="connsiteX54" fmla="*/ 3276600 w 3695700"/>
                <a:gd name="connsiteY54" fmla="*/ 1936750 h 3892550"/>
                <a:gd name="connsiteX55" fmla="*/ 3314700 w 3695700"/>
                <a:gd name="connsiteY55" fmla="*/ 1987550 h 3892550"/>
                <a:gd name="connsiteX56" fmla="*/ 3492500 w 3695700"/>
                <a:gd name="connsiteY56" fmla="*/ 2012950 h 3892550"/>
                <a:gd name="connsiteX57" fmla="*/ 3473450 w 3695700"/>
                <a:gd name="connsiteY57" fmla="*/ 2082800 h 3892550"/>
                <a:gd name="connsiteX58" fmla="*/ 3505200 w 3695700"/>
                <a:gd name="connsiteY58" fmla="*/ 2184400 h 3892550"/>
                <a:gd name="connsiteX59" fmla="*/ 3409950 w 3695700"/>
                <a:gd name="connsiteY59" fmla="*/ 2305050 h 3892550"/>
                <a:gd name="connsiteX60" fmla="*/ 3340100 w 3695700"/>
                <a:gd name="connsiteY60" fmla="*/ 2317750 h 3892550"/>
                <a:gd name="connsiteX61" fmla="*/ 3295650 w 3695700"/>
                <a:gd name="connsiteY61" fmla="*/ 2368550 h 3892550"/>
                <a:gd name="connsiteX62" fmla="*/ 3352800 w 3695700"/>
                <a:gd name="connsiteY62" fmla="*/ 2413000 h 3892550"/>
                <a:gd name="connsiteX63" fmla="*/ 3378200 w 3695700"/>
                <a:gd name="connsiteY63" fmla="*/ 2552700 h 3892550"/>
                <a:gd name="connsiteX64" fmla="*/ 3340100 w 3695700"/>
                <a:gd name="connsiteY64" fmla="*/ 2609850 h 3892550"/>
                <a:gd name="connsiteX65" fmla="*/ 3390900 w 3695700"/>
                <a:gd name="connsiteY65" fmla="*/ 2673350 h 3892550"/>
                <a:gd name="connsiteX66" fmla="*/ 3454400 w 3695700"/>
                <a:gd name="connsiteY66" fmla="*/ 2660650 h 3892550"/>
                <a:gd name="connsiteX67" fmla="*/ 3498850 w 3695700"/>
                <a:gd name="connsiteY67" fmla="*/ 2705100 h 3892550"/>
                <a:gd name="connsiteX68" fmla="*/ 3657600 w 3695700"/>
                <a:gd name="connsiteY68" fmla="*/ 2749550 h 3892550"/>
                <a:gd name="connsiteX69" fmla="*/ 3695700 w 3695700"/>
                <a:gd name="connsiteY69" fmla="*/ 2768600 h 3892550"/>
                <a:gd name="connsiteX70" fmla="*/ 3689350 w 3695700"/>
                <a:gd name="connsiteY70" fmla="*/ 2813050 h 3892550"/>
                <a:gd name="connsiteX71" fmla="*/ 3587750 w 3695700"/>
                <a:gd name="connsiteY71" fmla="*/ 2806700 h 3892550"/>
                <a:gd name="connsiteX72" fmla="*/ 3549650 w 3695700"/>
                <a:gd name="connsiteY72" fmla="*/ 2825750 h 3892550"/>
                <a:gd name="connsiteX73" fmla="*/ 3625850 w 3695700"/>
                <a:gd name="connsiteY73" fmla="*/ 2927350 h 3892550"/>
                <a:gd name="connsiteX74" fmla="*/ 3600450 w 3695700"/>
                <a:gd name="connsiteY74" fmla="*/ 3054350 h 3892550"/>
                <a:gd name="connsiteX75" fmla="*/ 3581400 w 3695700"/>
                <a:gd name="connsiteY75" fmla="*/ 3213100 h 3892550"/>
                <a:gd name="connsiteX76" fmla="*/ 3638550 w 3695700"/>
                <a:gd name="connsiteY76" fmla="*/ 3302000 h 3892550"/>
                <a:gd name="connsiteX77" fmla="*/ 3625850 w 3695700"/>
                <a:gd name="connsiteY77" fmla="*/ 3352800 h 3892550"/>
                <a:gd name="connsiteX78" fmla="*/ 3676650 w 3695700"/>
                <a:gd name="connsiteY78" fmla="*/ 3390900 h 3892550"/>
                <a:gd name="connsiteX79" fmla="*/ 3670300 w 3695700"/>
                <a:gd name="connsiteY79" fmla="*/ 3505200 h 3892550"/>
                <a:gd name="connsiteX80" fmla="*/ 3549650 w 3695700"/>
                <a:gd name="connsiteY80" fmla="*/ 3594100 h 3892550"/>
                <a:gd name="connsiteX81" fmla="*/ 3409950 w 3695700"/>
                <a:gd name="connsiteY81" fmla="*/ 3644900 h 3892550"/>
                <a:gd name="connsiteX82" fmla="*/ 3321050 w 3695700"/>
                <a:gd name="connsiteY82" fmla="*/ 3568700 h 3892550"/>
                <a:gd name="connsiteX83" fmla="*/ 3244850 w 3695700"/>
                <a:gd name="connsiteY83" fmla="*/ 3575050 h 3892550"/>
                <a:gd name="connsiteX84" fmla="*/ 3181350 w 3695700"/>
                <a:gd name="connsiteY84" fmla="*/ 3568700 h 3892550"/>
                <a:gd name="connsiteX85" fmla="*/ 3130550 w 3695700"/>
                <a:gd name="connsiteY85" fmla="*/ 3606800 h 3892550"/>
                <a:gd name="connsiteX86" fmla="*/ 3054350 w 3695700"/>
                <a:gd name="connsiteY86" fmla="*/ 3670300 h 3892550"/>
                <a:gd name="connsiteX87" fmla="*/ 2990850 w 3695700"/>
                <a:gd name="connsiteY87" fmla="*/ 3613150 h 3892550"/>
                <a:gd name="connsiteX88" fmla="*/ 2870200 w 3695700"/>
                <a:gd name="connsiteY88" fmla="*/ 3695700 h 3892550"/>
                <a:gd name="connsiteX89" fmla="*/ 2838450 w 3695700"/>
                <a:gd name="connsiteY89" fmla="*/ 3727450 h 3892550"/>
                <a:gd name="connsiteX90" fmla="*/ 2838450 w 3695700"/>
                <a:gd name="connsiteY90" fmla="*/ 3784600 h 3892550"/>
                <a:gd name="connsiteX91" fmla="*/ 2432050 w 3695700"/>
                <a:gd name="connsiteY91" fmla="*/ 3892550 h 3892550"/>
                <a:gd name="connsiteX92" fmla="*/ 2349500 w 3695700"/>
                <a:gd name="connsiteY92" fmla="*/ 3829050 h 3892550"/>
                <a:gd name="connsiteX93" fmla="*/ 2184400 w 3695700"/>
                <a:gd name="connsiteY93" fmla="*/ 3829050 h 3892550"/>
                <a:gd name="connsiteX94" fmla="*/ 1835150 w 3695700"/>
                <a:gd name="connsiteY94" fmla="*/ 3575050 h 3892550"/>
                <a:gd name="connsiteX95" fmla="*/ 1752600 w 3695700"/>
                <a:gd name="connsiteY95" fmla="*/ 3594100 h 3892550"/>
                <a:gd name="connsiteX96" fmla="*/ 1682750 w 3695700"/>
                <a:gd name="connsiteY96" fmla="*/ 3492500 h 3892550"/>
                <a:gd name="connsiteX97" fmla="*/ 1619250 w 3695700"/>
                <a:gd name="connsiteY97" fmla="*/ 3454400 h 3892550"/>
                <a:gd name="connsiteX98" fmla="*/ 1574800 w 3695700"/>
                <a:gd name="connsiteY98" fmla="*/ 3422650 h 3892550"/>
                <a:gd name="connsiteX99" fmla="*/ 1530350 w 3695700"/>
                <a:gd name="connsiteY99" fmla="*/ 3359150 h 3892550"/>
                <a:gd name="connsiteX100" fmla="*/ 1435100 w 3695700"/>
                <a:gd name="connsiteY100" fmla="*/ 3346450 h 3892550"/>
                <a:gd name="connsiteX101" fmla="*/ 1358900 w 3695700"/>
                <a:gd name="connsiteY101" fmla="*/ 3346450 h 3892550"/>
                <a:gd name="connsiteX102" fmla="*/ 1333500 w 3695700"/>
                <a:gd name="connsiteY102" fmla="*/ 3365500 h 3892550"/>
                <a:gd name="connsiteX103" fmla="*/ 1162050 w 3695700"/>
                <a:gd name="connsiteY103" fmla="*/ 3340100 h 3892550"/>
                <a:gd name="connsiteX104" fmla="*/ 1009650 w 3695700"/>
                <a:gd name="connsiteY104" fmla="*/ 3403600 h 3892550"/>
                <a:gd name="connsiteX105" fmla="*/ 844550 w 3695700"/>
                <a:gd name="connsiteY105" fmla="*/ 3327400 h 3892550"/>
                <a:gd name="connsiteX106" fmla="*/ 787400 w 3695700"/>
                <a:gd name="connsiteY106" fmla="*/ 3359150 h 3892550"/>
                <a:gd name="connsiteX107" fmla="*/ 787400 w 3695700"/>
                <a:gd name="connsiteY107" fmla="*/ 3359150 h 3892550"/>
                <a:gd name="connsiteX108" fmla="*/ 704850 w 3695700"/>
                <a:gd name="connsiteY108" fmla="*/ 3359150 h 3892550"/>
                <a:gd name="connsiteX109" fmla="*/ 666750 w 3695700"/>
                <a:gd name="connsiteY109" fmla="*/ 3340100 h 3892550"/>
                <a:gd name="connsiteX110" fmla="*/ 666750 w 3695700"/>
                <a:gd name="connsiteY110" fmla="*/ 3340100 h 3892550"/>
                <a:gd name="connsiteX111" fmla="*/ 571500 w 3695700"/>
                <a:gd name="connsiteY111" fmla="*/ 3365500 h 3892550"/>
                <a:gd name="connsiteX112" fmla="*/ 552450 w 3695700"/>
                <a:gd name="connsiteY112" fmla="*/ 3403600 h 3892550"/>
                <a:gd name="connsiteX113" fmla="*/ 552450 w 3695700"/>
                <a:gd name="connsiteY113" fmla="*/ 3448050 h 3892550"/>
                <a:gd name="connsiteX114" fmla="*/ 488950 w 3695700"/>
                <a:gd name="connsiteY114" fmla="*/ 3486150 h 3892550"/>
                <a:gd name="connsiteX115" fmla="*/ 400050 w 3695700"/>
                <a:gd name="connsiteY115" fmla="*/ 3511550 h 3892550"/>
                <a:gd name="connsiteX116" fmla="*/ 336550 w 3695700"/>
                <a:gd name="connsiteY116" fmla="*/ 3435350 h 3892550"/>
                <a:gd name="connsiteX117" fmla="*/ 254000 w 3695700"/>
                <a:gd name="connsiteY117" fmla="*/ 3486150 h 3892550"/>
                <a:gd name="connsiteX118" fmla="*/ 203200 w 3695700"/>
                <a:gd name="connsiteY118" fmla="*/ 3486150 h 3892550"/>
                <a:gd name="connsiteX119" fmla="*/ 196850 w 3695700"/>
                <a:gd name="connsiteY119" fmla="*/ 3416300 h 3892550"/>
                <a:gd name="connsiteX120" fmla="*/ 241300 w 3695700"/>
                <a:gd name="connsiteY120" fmla="*/ 3365500 h 3892550"/>
                <a:gd name="connsiteX121" fmla="*/ 184150 w 3695700"/>
                <a:gd name="connsiteY121" fmla="*/ 3327400 h 3892550"/>
                <a:gd name="connsiteX122" fmla="*/ 184150 w 3695700"/>
                <a:gd name="connsiteY122" fmla="*/ 3232150 h 3892550"/>
                <a:gd name="connsiteX123" fmla="*/ 95250 w 3695700"/>
                <a:gd name="connsiteY123" fmla="*/ 3143250 h 3892550"/>
                <a:gd name="connsiteX124" fmla="*/ 44450 w 3695700"/>
                <a:gd name="connsiteY124" fmla="*/ 3143250 h 3892550"/>
                <a:gd name="connsiteX125" fmla="*/ 38100 w 3695700"/>
                <a:gd name="connsiteY125" fmla="*/ 3086100 h 3892550"/>
                <a:gd name="connsiteX126" fmla="*/ 6350 w 3695700"/>
                <a:gd name="connsiteY126" fmla="*/ 3054350 h 3892550"/>
                <a:gd name="connsiteX127" fmla="*/ 12700 w 3695700"/>
                <a:gd name="connsiteY127" fmla="*/ 2971800 h 3892550"/>
                <a:gd name="connsiteX128" fmla="*/ 57150 w 3695700"/>
                <a:gd name="connsiteY128" fmla="*/ 2882900 h 3892550"/>
                <a:gd name="connsiteX129" fmla="*/ 139700 w 3695700"/>
                <a:gd name="connsiteY129" fmla="*/ 2857500 h 3892550"/>
                <a:gd name="connsiteX130" fmla="*/ 63500 w 3695700"/>
                <a:gd name="connsiteY130" fmla="*/ 2749550 h 3892550"/>
                <a:gd name="connsiteX131" fmla="*/ 0 w 3695700"/>
                <a:gd name="connsiteY131" fmla="*/ 2736850 h 3892550"/>
                <a:gd name="connsiteX132" fmla="*/ 50800 w 3695700"/>
                <a:gd name="connsiteY132" fmla="*/ 2654300 h 3892550"/>
                <a:gd name="connsiteX133" fmla="*/ 50800 w 3695700"/>
                <a:gd name="connsiteY133" fmla="*/ 2565400 h 3892550"/>
                <a:gd name="connsiteX134" fmla="*/ 101600 w 3695700"/>
                <a:gd name="connsiteY134" fmla="*/ 2514600 h 3892550"/>
                <a:gd name="connsiteX135" fmla="*/ 38100 w 3695700"/>
                <a:gd name="connsiteY135" fmla="*/ 2489200 h 3892550"/>
                <a:gd name="connsiteX136" fmla="*/ 44450 w 3695700"/>
                <a:gd name="connsiteY136" fmla="*/ 2444750 h 3892550"/>
                <a:gd name="connsiteX137" fmla="*/ 44450 w 3695700"/>
                <a:gd name="connsiteY137" fmla="*/ 2444750 h 3892550"/>
                <a:gd name="connsiteX138" fmla="*/ 76200 w 3695700"/>
                <a:gd name="connsiteY138" fmla="*/ 2381250 h 3892550"/>
                <a:gd name="connsiteX139" fmla="*/ 177800 w 3695700"/>
                <a:gd name="connsiteY139" fmla="*/ 2336800 h 3892550"/>
                <a:gd name="connsiteX140" fmla="*/ 203200 w 3695700"/>
                <a:gd name="connsiteY140" fmla="*/ 2235200 h 3892550"/>
                <a:gd name="connsiteX141" fmla="*/ 241300 w 3695700"/>
                <a:gd name="connsiteY141" fmla="*/ 2159000 h 3892550"/>
                <a:gd name="connsiteX142" fmla="*/ 298450 w 3695700"/>
                <a:gd name="connsiteY142" fmla="*/ 2139950 h 3892550"/>
                <a:gd name="connsiteX143" fmla="*/ 336550 w 3695700"/>
                <a:gd name="connsiteY143" fmla="*/ 2019300 h 3892550"/>
                <a:gd name="connsiteX144" fmla="*/ 336550 w 3695700"/>
                <a:gd name="connsiteY144" fmla="*/ 1962150 h 3892550"/>
                <a:gd name="connsiteX145" fmla="*/ 406400 w 3695700"/>
                <a:gd name="connsiteY145" fmla="*/ 1911350 h 3892550"/>
                <a:gd name="connsiteX146" fmla="*/ 476250 w 3695700"/>
                <a:gd name="connsiteY146" fmla="*/ 1943100 h 3892550"/>
                <a:gd name="connsiteX147" fmla="*/ 476250 w 3695700"/>
                <a:gd name="connsiteY147" fmla="*/ 1898650 h 3892550"/>
                <a:gd name="connsiteX148" fmla="*/ 463550 w 3695700"/>
                <a:gd name="connsiteY148" fmla="*/ 1866900 h 3892550"/>
                <a:gd name="connsiteX149" fmla="*/ 469900 w 3695700"/>
                <a:gd name="connsiteY149" fmla="*/ 1828800 h 3892550"/>
                <a:gd name="connsiteX150" fmla="*/ 400050 w 3695700"/>
                <a:gd name="connsiteY150" fmla="*/ 1778000 h 3892550"/>
                <a:gd name="connsiteX151" fmla="*/ 374650 w 3695700"/>
                <a:gd name="connsiteY151" fmla="*/ 1695450 h 3892550"/>
                <a:gd name="connsiteX152" fmla="*/ 469900 w 3695700"/>
                <a:gd name="connsiteY152" fmla="*/ 1612900 h 3892550"/>
                <a:gd name="connsiteX153" fmla="*/ 565150 w 3695700"/>
                <a:gd name="connsiteY153" fmla="*/ 1638300 h 3892550"/>
                <a:gd name="connsiteX154" fmla="*/ 654050 w 3695700"/>
                <a:gd name="connsiteY154" fmla="*/ 1587500 h 3892550"/>
                <a:gd name="connsiteX155" fmla="*/ 787400 w 3695700"/>
                <a:gd name="connsiteY155" fmla="*/ 1466850 h 3892550"/>
                <a:gd name="connsiteX156" fmla="*/ 800100 w 3695700"/>
                <a:gd name="connsiteY156" fmla="*/ 1339850 h 3892550"/>
                <a:gd name="connsiteX157" fmla="*/ 749300 w 3695700"/>
                <a:gd name="connsiteY157" fmla="*/ 1308100 h 3892550"/>
                <a:gd name="connsiteX158" fmla="*/ 787400 w 3695700"/>
                <a:gd name="connsiteY158" fmla="*/ 1162050 h 3892550"/>
                <a:gd name="connsiteX159" fmla="*/ 679450 w 3695700"/>
                <a:gd name="connsiteY159" fmla="*/ 1098550 h 3892550"/>
                <a:gd name="connsiteX160" fmla="*/ 685800 w 3695700"/>
                <a:gd name="connsiteY160" fmla="*/ 914400 h 3892550"/>
                <a:gd name="connsiteX161" fmla="*/ 577850 w 3695700"/>
                <a:gd name="connsiteY161" fmla="*/ 850900 h 3892550"/>
                <a:gd name="connsiteX162" fmla="*/ 533400 w 3695700"/>
                <a:gd name="connsiteY162" fmla="*/ 609600 h 3892550"/>
                <a:gd name="connsiteX163" fmla="*/ 463550 w 3695700"/>
                <a:gd name="connsiteY163" fmla="*/ 571500 h 3892550"/>
                <a:gd name="connsiteX164" fmla="*/ 527050 w 3695700"/>
                <a:gd name="connsiteY164" fmla="*/ 508000 h 3892550"/>
                <a:gd name="connsiteX165" fmla="*/ 520700 w 3695700"/>
                <a:gd name="connsiteY165" fmla="*/ 393700 h 3892550"/>
                <a:gd name="connsiteX166" fmla="*/ 457200 w 3695700"/>
                <a:gd name="connsiteY166" fmla="*/ 374650 h 3892550"/>
                <a:gd name="connsiteX167" fmla="*/ 469900 w 3695700"/>
                <a:gd name="connsiteY167" fmla="*/ 298450 h 3892550"/>
                <a:gd name="connsiteX168" fmla="*/ 368300 w 3695700"/>
                <a:gd name="connsiteY168" fmla="*/ 209550 h 3892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</a:cxnLst>
              <a:rect l="l" t="t" r="r" b="b"/>
              <a:pathLst>
                <a:path w="3695700" h="3892550">
                  <a:moveTo>
                    <a:pt x="368300" y="209550"/>
                  </a:moveTo>
                  <a:lnTo>
                    <a:pt x="482600" y="171450"/>
                  </a:lnTo>
                  <a:lnTo>
                    <a:pt x="622300" y="139700"/>
                  </a:lnTo>
                  <a:lnTo>
                    <a:pt x="812800" y="0"/>
                  </a:lnTo>
                  <a:lnTo>
                    <a:pt x="895350" y="0"/>
                  </a:lnTo>
                  <a:lnTo>
                    <a:pt x="933450" y="57150"/>
                  </a:lnTo>
                  <a:lnTo>
                    <a:pt x="1016000" y="31750"/>
                  </a:lnTo>
                  <a:lnTo>
                    <a:pt x="1117600" y="95250"/>
                  </a:lnTo>
                  <a:lnTo>
                    <a:pt x="1231900" y="44450"/>
                  </a:lnTo>
                  <a:lnTo>
                    <a:pt x="1346200" y="44450"/>
                  </a:lnTo>
                  <a:lnTo>
                    <a:pt x="1422400" y="0"/>
                  </a:lnTo>
                  <a:lnTo>
                    <a:pt x="1689100" y="0"/>
                  </a:lnTo>
                  <a:lnTo>
                    <a:pt x="1765300" y="57150"/>
                  </a:lnTo>
                  <a:lnTo>
                    <a:pt x="1854200" y="31750"/>
                  </a:lnTo>
                  <a:lnTo>
                    <a:pt x="1898650" y="177800"/>
                  </a:lnTo>
                  <a:lnTo>
                    <a:pt x="1822450" y="279400"/>
                  </a:lnTo>
                  <a:lnTo>
                    <a:pt x="2025650" y="482600"/>
                  </a:lnTo>
                  <a:lnTo>
                    <a:pt x="2019300" y="558800"/>
                  </a:lnTo>
                  <a:lnTo>
                    <a:pt x="2063750" y="603250"/>
                  </a:lnTo>
                  <a:lnTo>
                    <a:pt x="2279650" y="488950"/>
                  </a:lnTo>
                  <a:lnTo>
                    <a:pt x="2374900" y="482600"/>
                  </a:lnTo>
                  <a:lnTo>
                    <a:pt x="2419350" y="571500"/>
                  </a:lnTo>
                  <a:lnTo>
                    <a:pt x="2368550" y="622300"/>
                  </a:lnTo>
                  <a:lnTo>
                    <a:pt x="2393950" y="730250"/>
                  </a:lnTo>
                  <a:lnTo>
                    <a:pt x="2451100" y="812800"/>
                  </a:lnTo>
                  <a:lnTo>
                    <a:pt x="2432050" y="977900"/>
                  </a:lnTo>
                  <a:lnTo>
                    <a:pt x="2362200" y="977900"/>
                  </a:lnTo>
                  <a:lnTo>
                    <a:pt x="2260600" y="1060450"/>
                  </a:lnTo>
                  <a:lnTo>
                    <a:pt x="2241550" y="1028700"/>
                  </a:lnTo>
                  <a:lnTo>
                    <a:pt x="2101850" y="946150"/>
                  </a:lnTo>
                  <a:lnTo>
                    <a:pt x="2057400" y="996950"/>
                  </a:lnTo>
                  <a:lnTo>
                    <a:pt x="2044700" y="1168400"/>
                  </a:lnTo>
                  <a:lnTo>
                    <a:pt x="2012950" y="1206500"/>
                  </a:lnTo>
                  <a:lnTo>
                    <a:pt x="2051050" y="1238250"/>
                  </a:lnTo>
                  <a:lnTo>
                    <a:pt x="2044700" y="1339850"/>
                  </a:lnTo>
                  <a:lnTo>
                    <a:pt x="2305050" y="1441450"/>
                  </a:lnTo>
                  <a:lnTo>
                    <a:pt x="2336800" y="1504950"/>
                  </a:lnTo>
                  <a:lnTo>
                    <a:pt x="2438400" y="1504950"/>
                  </a:lnTo>
                  <a:lnTo>
                    <a:pt x="2514600" y="1587500"/>
                  </a:lnTo>
                  <a:lnTo>
                    <a:pt x="2622550" y="1524000"/>
                  </a:lnTo>
                  <a:lnTo>
                    <a:pt x="2768600" y="1524000"/>
                  </a:lnTo>
                  <a:lnTo>
                    <a:pt x="2787650" y="1600200"/>
                  </a:lnTo>
                  <a:lnTo>
                    <a:pt x="2736850" y="1651000"/>
                  </a:lnTo>
                  <a:lnTo>
                    <a:pt x="2844800" y="1689100"/>
                  </a:lnTo>
                  <a:lnTo>
                    <a:pt x="2895600" y="1733550"/>
                  </a:lnTo>
                  <a:lnTo>
                    <a:pt x="2857500" y="1822450"/>
                  </a:lnTo>
                  <a:lnTo>
                    <a:pt x="2927350" y="1892300"/>
                  </a:lnTo>
                  <a:lnTo>
                    <a:pt x="2971800" y="1879600"/>
                  </a:lnTo>
                  <a:lnTo>
                    <a:pt x="2990850" y="1841500"/>
                  </a:lnTo>
                  <a:lnTo>
                    <a:pt x="3098800" y="1835150"/>
                  </a:lnTo>
                  <a:lnTo>
                    <a:pt x="3187700" y="1879600"/>
                  </a:lnTo>
                  <a:lnTo>
                    <a:pt x="3124200" y="1943100"/>
                  </a:lnTo>
                  <a:lnTo>
                    <a:pt x="3187700" y="1962150"/>
                  </a:lnTo>
                  <a:lnTo>
                    <a:pt x="3276600" y="1936750"/>
                  </a:lnTo>
                  <a:lnTo>
                    <a:pt x="3276600" y="1936750"/>
                  </a:lnTo>
                  <a:lnTo>
                    <a:pt x="3314700" y="1987550"/>
                  </a:lnTo>
                  <a:lnTo>
                    <a:pt x="3492500" y="2012950"/>
                  </a:lnTo>
                  <a:lnTo>
                    <a:pt x="3473450" y="2082800"/>
                  </a:lnTo>
                  <a:lnTo>
                    <a:pt x="3505200" y="2184400"/>
                  </a:lnTo>
                  <a:lnTo>
                    <a:pt x="3409950" y="2305050"/>
                  </a:lnTo>
                  <a:lnTo>
                    <a:pt x="3340100" y="2317750"/>
                  </a:lnTo>
                  <a:lnTo>
                    <a:pt x="3295650" y="2368550"/>
                  </a:lnTo>
                  <a:lnTo>
                    <a:pt x="3352800" y="2413000"/>
                  </a:lnTo>
                  <a:lnTo>
                    <a:pt x="3378200" y="2552700"/>
                  </a:lnTo>
                  <a:lnTo>
                    <a:pt x="3340100" y="2609850"/>
                  </a:lnTo>
                  <a:lnTo>
                    <a:pt x="3390900" y="2673350"/>
                  </a:lnTo>
                  <a:lnTo>
                    <a:pt x="3454400" y="2660650"/>
                  </a:lnTo>
                  <a:lnTo>
                    <a:pt x="3498850" y="2705100"/>
                  </a:lnTo>
                  <a:lnTo>
                    <a:pt x="3657600" y="2749550"/>
                  </a:lnTo>
                  <a:lnTo>
                    <a:pt x="3695700" y="2768600"/>
                  </a:lnTo>
                  <a:lnTo>
                    <a:pt x="3689350" y="2813050"/>
                  </a:lnTo>
                  <a:lnTo>
                    <a:pt x="3587750" y="2806700"/>
                  </a:lnTo>
                  <a:lnTo>
                    <a:pt x="3549650" y="2825750"/>
                  </a:lnTo>
                  <a:lnTo>
                    <a:pt x="3625850" y="2927350"/>
                  </a:lnTo>
                  <a:lnTo>
                    <a:pt x="3600450" y="3054350"/>
                  </a:lnTo>
                  <a:lnTo>
                    <a:pt x="3581400" y="3213100"/>
                  </a:lnTo>
                  <a:lnTo>
                    <a:pt x="3638550" y="3302000"/>
                  </a:lnTo>
                  <a:lnTo>
                    <a:pt x="3625850" y="3352800"/>
                  </a:lnTo>
                  <a:lnTo>
                    <a:pt x="3676650" y="3390900"/>
                  </a:lnTo>
                  <a:lnTo>
                    <a:pt x="3670300" y="3505200"/>
                  </a:lnTo>
                  <a:lnTo>
                    <a:pt x="3549650" y="3594100"/>
                  </a:lnTo>
                  <a:lnTo>
                    <a:pt x="3409950" y="3644900"/>
                  </a:lnTo>
                  <a:lnTo>
                    <a:pt x="3321050" y="3568700"/>
                  </a:lnTo>
                  <a:lnTo>
                    <a:pt x="3244850" y="3575050"/>
                  </a:lnTo>
                  <a:lnTo>
                    <a:pt x="3181350" y="3568700"/>
                  </a:lnTo>
                  <a:lnTo>
                    <a:pt x="3130550" y="3606800"/>
                  </a:lnTo>
                  <a:lnTo>
                    <a:pt x="3054350" y="3670300"/>
                  </a:lnTo>
                  <a:lnTo>
                    <a:pt x="2990850" y="3613150"/>
                  </a:lnTo>
                  <a:lnTo>
                    <a:pt x="2870200" y="3695700"/>
                  </a:lnTo>
                  <a:lnTo>
                    <a:pt x="2838450" y="3727450"/>
                  </a:lnTo>
                  <a:lnTo>
                    <a:pt x="2838450" y="3784600"/>
                  </a:lnTo>
                  <a:lnTo>
                    <a:pt x="2432050" y="3892550"/>
                  </a:lnTo>
                  <a:lnTo>
                    <a:pt x="2349500" y="3829050"/>
                  </a:lnTo>
                  <a:lnTo>
                    <a:pt x="2184400" y="3829050"/>
                  </a:lnTo>
                  <a:lnTo>
                    <a:pt x="1835150" y="3575050"/>
                  </a:lnTo>
                  <a:lnTo>
                    <a:pt x="1752600" y="3594100"/>
                  </a:lnTo>
                  <a:lnTo>
                    <a:pt x="1682750" y="3492500"/>
                  </a:lnTo>
                  <a:lnTo>
                    <a:pt x="1619250" y="3454400"/>
                  </a:lnTo>
                  <a:lnTo>
                    <a:pt x="1574800" y="3422650"/>
                  </a:lnTo>
                  <a:lnTo>
                    <a:pt x="1530350" y="3359150"/>
                  </a:lnTo>
                  <a:lnTo>
                    <a:pt x="1435100" y="3346450"/>
                  </a:lnTo>
                  <a:lnTo>
                    <a:pt x="1358900" y="3346450"/>
                  </a:lnTo>
                  <a:lnTo>
                    <a:pt x="1333500" y="3365500"/>
                  </a:lnTo>
                  <a:lnTo>
                    <a:pt x="1162050" y="3340100"/>
                  </a:lnTo>
                  <a:lnTo>
                    <a:pt x="1009650" y="3403600"/>
                  </a:lnTo>
                  <a:lnTo>
                    <a:pt x="844550" y="3327400"/>
                  </a:lnTo>
                  <a:lnTo>
                    <a:pt x="787400" y="3359150"/>
                  </a:lnTo>
                  <a:lnTo>
                    <a:pt x="787400" y="3359150"/>
                  </a:lnTo>
                  <a:lnTo>
                    <a:pt x="704850" y="3359150"/>
                  </a:lnTo>
                  <a:lnTo>
                    <a:pt x="666750" y="3340100"/>
                  </a:lnTo>
                  <a:lnTo>
                    <a:pt x="666750" y="3340100"/>
                  </a:lnTo>
                  <a:lnTo>
                    <a:pt x="571500" y="3365500"/>
                  </a:lnTo>
                  <a:lnTo>
                    <a:pt x="552450" y="3403600"/>
                  </a:lnTo>
                  <a:lnTo>
                    <a:pt x="552450" y="3448050"/>
                  </a:lnTo>
                  <a:lnTo>
                    <a:pt x="488950" y="3486150"/>
                  </a:lnTo>
                  <a:lnTo>
                    <a:pt x="400050" y="3511550"/>
                  </a:lnTo>
                  <a:lnTo>
                    <a:pt x="336550" y="3435350"/>
                  </a:lnTo>
                  <a:lnTo>
                    <a:pt x="254000" y="3486150"/>
                  </a:lnTo>
                  <a:lnTo>
                    <a:pt x="203200" y="3486150"/>
                  </a:lnTo>
                  <a:lnTo>
                    <a:pt x="196850" y="3416300"/>
                  </a:lnTo>
                  <a:lnTo>
                    <a:pt x="241300" y="3365500"/>
                  </a:lnTo>
                  <a:lnTo>
                    <a:pt x="184150" y="3327400"/>
                  </a:lnTo>
                  <a:lnTo>
                    <a:pt x="184150" y="3232150"/>
                  </a:lnTo>
                  <a:lnTo>
                    <a:pt x="95250" y="3143250"/>
                  </a:lnTo>
                  <a:lnTo>
                    <a:pt x="44450" y="3143250"/>
                  </a:lnTo>
                  <a:lnTo>
                    <a:pt x="38100" y="3086100"/>
                  </a:lnTo>
                  <a:lnTo>
                    <a:pt x="6350" y="3054350"/>
                  </a:lnTo>
                  <a:lnTo>
                    <a:pt x="12700" y="2971800"/>
                  </a:lnTo>
                  <a:lnTo>
                    <a:pt x="57150" y="2882900"/>
                  </a:lnTo>
                  <a:lnTo>
                    <a:pt x="139700" y="2857500"/>
                  </a:lnTo>
                  <a:lnTo>
                    <a:pt x="63500" y="2749550"/>
                  </a:lnTo>
                  <a:lnTo>
                    <a:pt x="0" y="2736850"/>
                  </a:lnTo>
                  <a:lnTo>
                    <a:pt x="50800" y="2654300"/>
                  </a:lnTo>
                  <a:lnTo>
                    <a:pt x="50800" y="2565400"/>
                  </a:lnTo>
                  <a:lnTo>
                    <a:pt x="101600" y="2514600"/>
                  </a:lnTo>
                  <a:lnTo>
                    <a:pt x="38100" y="2489200"/>
                  </a:lnTo>
                  <a:lnTo>
                    <a:pt x="44450" y="2444750"/>
                  </a:lnTo>
                  <a:lnTo>
                    <a:pt x="44450" y="2444750"/>
                  </a:lnTo>
                  <a:lnTo>
                    <a:pt x="76200" y="2381250"/>
                  </a:lnTo>
                  <a:lnTo>
                    <a:pt x="177800" y="2336800"/>
                  </a:lnTo>
                  <a:lnTo>
                    <a:pt x="203200" y="2235200"/>
                  </a:lnTo>
                  <a:lnTo>
                    <a:pt x="241300" y="2159000"/>
                  </a:lnTo>
                  <a:lnTo>
                    <a:pt x="298450" y="2139950"/>
                  </a:lnTo>
                  <a:lnTo>
                    <a:pt x="336550" y="2019300"/>
                  </a:lnTo>
                  <a:lnTo>
                    <a:pt x="336550" y="1962150"/>
                  </a:lnTo>
                  <a:lnTo>
                    <a:pt x="406400" y="1911350"/>
                  </a:lnTo>
                  <a:lnTo>
                    <a:pt x="476250" y="1943100"/>
                  </a:lnTo>
                  <a:lnTo>
                    <a:pt x="476250" y="1898650"/>
                  </a:lnTo>
                  <a:lnTo>
                    <a:pt x="463550" y="1866900"/>
                  </a:lnTo>
                  <a:lnTo>
                    <a:pt x="469900" y="1828800"/>
                  </a:lnTo>
                  <a:lnTo>
                    <a:pt x="400050" y="1778000"/>
                  </a:lnTo>
                  <a:lnTo>
                    <a:pt x="374650" y="1695450"/>
                  </a:lnTo>
                  <a:lnTo>
                    <a:pt x="469900" y="1612900"/>
                  </a:lnTo>
                  <a:lnTo>
                    <a:pt x="565150" y="1638300"/>
                  </a:lnTo>
                  <a:lnTo>
                    <a:pt x="654050" y="1587500"/>
                  </a:lnTo>
                  <a:lnTo>
                    <a:pt x="787400" y="1466850"/>
                  </a:lnTo>
                  <a:lnTo>
                    <a:pt x="800100" y="1339850"/>
                  </a:lnTo>
                  <a:lnTo>
                    <a:pt x="749300" y="1308100"/>
                  </a:lnTo>
                  <a:lnTo>
                    <a:pt x="787400" y="1162050"/>
                  </a:lnTo>
                  <a:lnTo>
                    <a:pt x="679450" y="1098550"/>
                  </a:lnTo>
                  <a:lnTo>
                    <a:pt x="685800" y="914400"/>
                  </a:lnTo>
                  <a:lnTo>
                    <a:pt x="577850" y="850900"/>
                  </a:lnTo>
                  <a:lnTo>
                    <a:pt x="533400" y="609600"/>
                  </a:lnTo>
                  <a:lnTo>
                    <a:pt x="463550" y="571500"/>
                  </a:lnTo>
                  <a:lnTo>
                    <a:pt x="527050" y="508000"/>
                  </a:lnTo>
                  <a:lnTo>
                    <a:pt x="520700" y="393700"/>
                  </a:lnTo>
                  <a:lnTo>
                    <a:pt x="457200" y="374650"/>
                  </a:lnTo>
                  <a:lnTo>
                    <a:pt x="469900" y="298450"/>
                  </a:lnTo>
                  <a:lnTo>
                    <a:pt x="368300" y="20955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27" name="フリーフォーム: 図形 726">
              <a:extLst>
                <a:ext uri="{FF2B5EF4-FFF2-40B4-BE49-F238E27FC236}">
                  <a16:creationId xmlns:a16="http://schemas.microsoft.com/office/drawing/2014/main" id="{9490BDD5-901D-CCF0-69D5-1714EBD22CAB}"/>
                </a:ext>
              </a:extLst>
            </p:cNvPr>
            <p:cNvSpPr/>
            <p:nvPr/>
          </p:nvSpPr>
          <p:spPr>
            <a:xfrm>
              <a:off x="7360695" y="2049886"/>
              <a:ext cx="927228" cy="448794"/>
            </a:xfrm>
            <a:custGeom>
              <a:avLst/>
              <a:gdLst>
                <a:gd name="connsiteX0" fmla="*/ 3808038 w 4232910"/>
                <a:gd name="connsiteY0" fmla="*/ 0 h 2048798"/>
                <a:gd name="connsiteX1" fmla="*/ 3902710 w 4232910"/>
                <a:gd name="connsiteY1" fmla="*/ 82838 h 2048798"/>
                <a:gd name="connsiteX2" fmla="*/ 3890010 w 4232910"/>
                <a:gd name="connsiteY2" fmla="*/ 159038 h 2048798"/>
                <a:gd name="connsiteX3" fmla="*/ 3953510 w 4232910"/>
                <a:gd name="connsiteY3" fmla="*/ 178088 h 2048798"/>
                <a:gd name="connsiteX4" fmla="*/ 3959860 w 4232910"/>
                <a:gd name="connsiteY4" fmla="*/ 292388 h 2048798"/>
                <a:gd name="connsiteX5" fmla="*/ 3896360 w 4232910"/>
                <a:gd name="connsiteY5" fmla="*/ 355888 h 2048798"/>
                <a:gd name="connsiteX6" fmla="*/ 3966210 w 4232910"/>
                <a:gd name="connsiteY6" fmla="*/ 393988 h 2048798"/>
                <a:gd name="connsiteX7" fmla="*/ 4010660 w 4232910"/>
                <a:gd name="connsiteY7" fmla="*/ 635288 h 2048798"/>
                <a:gd name="connsiteX8" fmla="*/ 4118610 w 4232910"/>
                <a:gd name="connsiteY8" fmla="*/ 698788 h 2048798"/>
                <a:gd name="connsiteX9" fmla="*/ 4112260 w 4232910"/>
                <a:gd name="connsiteY9" fmla="*/ 882938 h 2048798"/>
                <a:gd name="connsiteX10" fmla="*/ 4220210 w 4232910"/>
                <a:gd name="connsiteY10" fmla="*/ 946438 h 2048798"/>
                <a:gd name="connsiteX11" fmla="*/ 4182110 w 4232910"/>
                <a:gd name="connsiteY11" fmla="*/ 1092488 h 2048798"/>
                <a:gd name="connsiteX12" fmla="*/ 4232910 w 4232910"/>
                <a:gd name="connsiteY12" fmla="*/ 1124238 h 2048798"/>
                <a:gd name="connsiteX13" fmla="*/ 4220210 w 4232910"/>
                <a:gd name="connsiteY13" fmla="*/ 1251238 h 2048798"/>
                <a:gd name="connsiteX14" fmla="*/ 4086860 w 4232910"/>
                <a:gd name="connsiteY14" fmla="*/ 1371888 h 2048798"/>
                <a:gd name="connsiteX15" fmla="*/ 3997960 w 4232910"/>
                <a:gd name="connsiteY15" fmla="*/ 1422688 h 2048798"/>
                <a:gd name="connsiteX16" fmla="*/ 3902936 w 4232910"/>
                <a:gd name="connsiteY16" fmla="*/ 1397348 h 2048798"/>
                <a:gd name="connsiteX17" fmla="*/ 3855720 w 4232910"/>
                <a:gd name="connsiteY17" fmla="*/ 1355378 h 2048798"/>
                <a:gd name="connsiteX18" fmla="*/ 3779520 w 4232910"/>
                <a:gd name="connsiteY18" fmla="*/ 1408718 h 2048798"/>
                <a:gd name="connsiteX19" fmla="*/ 3649980 w 4232910"/>
                <a:gd name="connsiteY19" fmla="*/ 1454438 h 2048798"/>
                <a:gd name="connsiteX20" fmla="*/ 3619500 w 4232910"/>
                <a:gd name="connsiteY20" fmla="*/ 1530638 h 2048798"/>
                <a:gd name="connsiteX21" fmla="*/ 3482340 w 4232910"/>
                <a:gd name="connsiteY21" fmla="*/ 1553498 h 2048798"/>
                <a:gd name="connsiteX22" fmla="*/ 3444240 w 4232910"/>
                <a:gd name="connsiteY22" fmla="*/ 1507778 h 2048798"/>
                <a:gd name="connsiteX23" fmla="*/ 3375660 w 4232910"/>
                <a:gd name="connsiteY23" fmla="*/ 1553498 h 2048798"/>
                <a:gd name="connsiteX24" fmla="*/ 3253740 w 4232910"/>
                <a:gd name="connsiteY24" fmla="*/ 1576358 h 2048798"/>
                <a:gd name="connsiteX25" fmla="*/ 3177540 w 4232910"/>
                <a:gd name="connsiteY25" fmla="*/ 1652558 h 2048798"/>
                <a:gd name="connsiteX26" fmla="*/ 3124200 w 4232910"/>
                <a:gd name="connsiteY26" fmla="*/ 1515398 h 2048798"/>
                <a:gd name="connsiteX27" fmla="*/ 3162300 w 4232910"/>
                <a:gd name="connsiteY27" fmla="*/ 1408718 h 2048798"/>
                <a:gd name="connsiteX28" fmla="*/ 3078480 w 4232910"/>
                <a:gd name="connsiteY28" fmla="*/ 1393478 h 2048798"/>
                <a:gd name="connsiteX29" fmla="*/ 3086100 w 4232910"/>
                <a:gd name="connsiteY29" fmla="*/ 1309658 h 2048798"/>
                <a:gd name="connsiteX30" fmla="*/ 3086100 w 4232910"/>
                <a:gd name="connsiteY30" fmla="*/ 1248698 h 2048798"/>
                <a:gd name="connsiteX31" fmla="*/ 3040380 w 4232910"/>
                <a:gd name="connsiteY31" fmla="*/ 1225838 h 2048798"/>
                <a:gd name="connsiteX32" fmla="*/ 2933700 w 4232910"/>
                <a:gd name="connsiteY32" fmla="*/ 1142018 h 2048798"/>
                <a:gd name="connsiteX33" fmla="*/ 2842260 w 4232910"/>
                <a:gd name="connsiteY33" fmla="*/ 1157258 h 2048798"/>
                <a:gd name="connsiteX34" fmla="*/ 2758440 w 4232910"/>
                <a:gd name="connsiteY34" fmla="*/ 1157258 h 2048798"/>
                <a:gd name="connsiteX35" fmla="*/ 2651760 w 4232910"/>
                <a:gd name="connsiteY35" fmla="*/ 1119158 h 2048798"/>
                <a:gd name="connsiteX36" fmla="*/ 2697480 w 4232910"/>
                <a:gd name="connsiteY36" fmla="*/ 1020098 h 2048798"/>
                <a:gd name="connsiteX37" fmla="*/ 2667000 w 4232910"/>
                <a:gd name="connsiteY37" fmla="*/ 974378 h 2048798"/>
                <a:gd name="connsiteX38" fmla="*/ 2590800 w 4232910"/>
                <a:gd name="connsiteY38" fmla="*/ 981998 h 2048798"/>
                <a:gd name="connsiteX39" fmla="*/ 2446020 w 4232910"/>
                <a:gd name="connsiteY39" fmla="*/ 1058198 h 2048798"/>
                <a:gd name="connsiteX40" fmla="*/ 2438400 w 4232910"/>
                <a:gd name="connsiteY40" fmla="*/ 1134398 h 2048798"/>
                <a:gd name="connsiteX41" fmla="*/ 2354580 w 4232910"/>
                <a:gd name="connsiteY41" fmla="*/ 1134398 h 2048798"/>
                <a:gd name="connsiteX42" fmla="*/ 2346960 w 4232910"/>
                <a:gd name="connsiteY42" fmla="*/ 1187738 h 2048798"/>
                <a:gd name="connsiteX43" fmla="*/ 2240280 w 4232910"/>
                <a:gd name="connsiteY43" fmla="*/ 1202978 h 2048798"/>
                <a:gd name="connsiteX44" fmla="*/ 2240280 w 4232910"/>
                <a:gd name="connsiteY44" fmla="*/ 1263938 h 2048798"/>
                <a:gd name="connsiteX45" fmla="*/ 2194560 w 4232910"/>
                <a:gd name="connsiteY45" fmla="*/ 1340138 h 2048798"/>
                <a:gd name="connsiteX46" fmla="*/ 2118360 w 4232910"/>
                <a:gd name="connsiteY46" fmla="*/ 1347758 h 2048798"/>
                <a:gd name="connsiteX47" fmla="*/ 2034540 w 4232910"/>
                <a:gd name="connsiteY47" fmla="*/ 1172498 h 2048798"/>
                <a:gd name="connsiteX48" fmla="*/ 1783080 w 4232910"/>
                <a:gd name="connsiteY48" fmla="*/ 1073438 h 2048798"/>
                <a:gd name="connsiteX49" fmla="*/ 1684020 w 4232910"/>
                <a:gd name="connsiteY49" fmla="*/ 1081058 h 2048798"/>
                <a:gd name="connsiteX50" fmla="*/ 1470660 w 4232910"/>
                <a:gd name="connsiteY50" fmla="*/ 1012478 h 2048798"/>
                <a:gd name="connsiteX51" fmla="*/ 1417320 w 4232910"/>
                <a:gd name="connsiteY51" fmla="*/ 1020098 h 2048798"/>
                <a:gd name="connsiteX52" fmla="*/ 1356360 w 4232910"/>
                <a:gd name="connsiteY52" fmla="*/ 1142018 h 2048798"/>
                <a:gd name="connsiteX53" fmla="*/ 1325880 w 4232910"/>
                <a:gd name="connsiteY53" fmla="*/ 1286798 h 2048798"/>
                <a:gd name="connsiteX54" fmla="*/ 1303020 w 4232910"/>
                <a:gd name="connsiteY54" fmla="*/ 1370618 h 2048798"/>
                <a:gd name="connsiteX55" fmla="*/ 1188720 w 4232910"/>
                <a:gd name="connsiteY55" fmla="*/ 1393478 h 2048798"/>
                <a:gd name="connsiteX56" fmla="*/ 1158240 w 4232910"/>
                <a:gd name="connsiteY56" fmla="*/ 1454438 h 2048798"/>
                <a:gd name="connsiteX57" fmla="*/ 1219200 w 4232910"/>
                <a:gd name="connsiteY57" fmla="*/ 1576358 h 2048798"/>
                <a:gd name="connsiteX58" fmla="*/ 960120 w 4232910"/>
                <a:gd name="connsiteY58" fmla="*/ 1644938 h 2048798"/>
                <a:gd name="connsiteX59" fmla="*/ 822960 w 4232910"/>
                <a:gd name="connsiteY59" fmla="*/ 1599218 h 2048798"/>
                <a:gd name="connsiteX60" fmla="*/ 845820 w 4232910"/>
                <a:gd name="connsiteY60" fmla="*/ 1835438 h 2048798"/>
                <a:gd name="connsiteX61" fmla="*/ 754380 w 4232910"/>
                <a:gd name="connsiteY61" fmla="*/ 1904018 h 2048798"/>
                <a:gd name="connsiteX62" fmla="*/ 624840 w 4232910"/>
                <a:gd name="connsiteY62" fmla="*/ 1896398 h 2048798"/>
                <a:gd name="connsiteX63" fmla="*/ 571500 w 4232910"/>
                <a:gd name="connsiteY63" fmla="*/ 1934498 h 2048798"/>
                <a:gd name="connsiteX64" fmla="*/ 525780 w 4232910"/>
                <a:gd name="connsiteY64" fmla="*/ 1904018 h 2048798"/>
                <a:gd name="connsiteX65" fmla="*/ 480060 w 4232910"/>
                <a:gd name="connsiteY65" fmla="*/ 1919258 h 2048798"/>
                <a:gd name="connsiteX66" fmla="*/ 495300 w 4232910"/>
                <a:gd name="connsiteY66" fmla="*/ 2003078 h 2048798"/>
                <a:gd name="connsiteX67" fmla="*/ 419100 w 4232910"/>
                <a:gd name="connsiteY67" fmla="*/ 2048798 h 2048798"/>
                <a:gd name="connsiteX68" fmla="*/ 342900 w 4232910"/>
                <a:gd name="connsiteY68" fmla="*/ 2010698 h 2048798"/>
                <a:gd name="connsiteX69" fmla="*/ 281940 w 4232910"/>
                <a:gd name="connsiteY69" fmla="*/ 2033558 h 2048798"/>
                <a:gd name="connsiteX70" fmla="*/ 266700 w 4232910"/>
                <a:gd name="connsiteY70" fmla="*/ 2010698 h 2048798"/>
                <a:gd name="connsiteX71" fmla="*/ 0 w 4232910"/>
                <a:gd name="connsiteY71" fmla="*/ 2003078 h 2048798"/>
                <a:gd name="connsiteX72" fmla="*/ 53340 w 4232910"/>
                <a:gd name="connsiteY72" fmla="*/ 1743998 h 2048798"/>
                <a:gd name="connsiteX73" fmla="*/ 175260 w 4232910"/>
                <a:gd name="connsiteY73" fmla="*/ 1652558 h 2048798"/>
                <a:gd name="connsiteX74" fmla="*/ 137160 w 4232910"/>
                <a:gd name="connsiteY74" fmla="*/ 1507778 h 2048798"/>
                <a:gd name="connsiteX75" fmla="*/ 83820 w 4232910"/>
                <a:gd name="connsiteY75" fmla="*/ 1500158 h 2048798"/>
                <a:gd name="connsiteX76" fmla="*/ 121920 w 4232910"/>
                <a:gd name="connsiteY76" fmla="*/ 1439198 h 2048798"/>
                <a:gd name="connsiteX77" fmla="*/ 297180 w 4232910"/>
                <a:gd name="connsiteY77" fmla="*/ 1362998 h 2048798"/>
                <a:gd name="connsiteX78" fmla="*/ 525780 w 4232910"/>
                <a:gd name="connsiteY78" fmla="*/ 1279178 h 2048798"/>
                <a:gd name="connsiteX79" fmla="*/ 525780 w 4232910"/>
                <a:gd name="connsiteY79" fmla="*/ 959138 h 2048798"/>
                <a:gd name="connsiteX80" fmla="*/ 586740 w 4232910"/>
                <a:gd name="connsiteY80" fmla="*/ 882938 h 2048798"/>
                <a:gd name="connsiteX81" fmla="*/ 571500 w 4232910"/>
                <a:gd name="connsiteY81" fmla="*/ 844838 h 2048798"/>
                <a:gd name="connsiteX82" fmla="*/ 586740 w 4232910"/>
                <a:gd name="connsiteY82" fmla="*/ 783878 h 2048798"/>
                <a:gd name="connsiteX83" fmla="*/ 518160 w 4232910"/>
                <a:gd name="connsiteY83" fmla="*/ 677198 h 2048798"/>
                <a:gd name="connsiteX84" fmla="*/ 304800 w 4232910"/>
                <a:gd name="connsiteY84" fmla="*/ 517178 h 2048798"/>
                <a:gd name="connsiteX85" fmla="*/ 198120 w 4232910"/>
                <a:gd name="connsiteY85" fmla="*/ 288578 h 2048798"/>
                <a:gd name="connsiteX86" fmla="*/ 281940 w 4232910"/>
                <a:gd name="connsiteY86" fmla="*/ 227618 h 2048798"/>
                <a:gd name="connsiteX87" fmla="*/ 396240 w 4232910"/>
                <a:gd name="connsiteY87" fmla="*/ 227618 h 2048798"/>
                <a:gd name="connsiteX88" fmla="*/ 381000 w 4232910"/>
                <a:gd name="connsiteY88" fmla="*/ 387638 h 2048798"/>
                <a:gd name="connsiteX89" fmla="*/ 434340 w 4232910"/>
                <a:gd name="connsiteY89" fmla="*/ 440978 h 2048798"/>
                <a:gd name="connsiteX90" fmla="*/ 670560 w 4232910"/>
                <a:gd name="connsiteY90" fmla="*/ 562898 h 2048798"/>
                <a:gd name="connsiteX91" fmla="*/ 899160 w 4232910"/>
                <a:gd name="connsiteY91" fmla="*/ 570518 h 2048798"/>
                <a:gd name="connsiteX92" fmla="*/ 937260 w 4232910"/>
                <a:gd name="connsiteY92" fmla="*/ 448598 h 2048798"/>
                <a:gd name="connsiteX93" fmla="*/ 1082040 w 4232910"/>
                <a:gd name="connsiteY93" fmla="*/ 372398 h 2048798"/>
                <a:gd name="connsiteX94" fmla="*/ 1409700 w 4232910"/>
                <a:gd name="connsiteY94" fmla="*/ 280958 h 2048798"/>
                <a:gd name="connsiteX95" fmla="*/ 1623060 w 4232910"/>
                <a:gd name="connsiteY95" fmla="*/ 395258 h 2048798"/>
                <a:gd name="connsiteX96" fmla="*/ 1844040 w 4232910"/>
                <a:gd name="connsiteY96" fmla="*/ 410498 h 2048798"/>
                <a:gd name="connsiteX97" fmla="*/ 2186940 w 4232910"/>
                <a:gd name="connsiteY97" fmla="*/ 410498 h 2048798"/>
                <a:gd name="connsiteX98" fmla="*/ 2651760 w 4232910"/>
                <a:gd name="connsiteY98" fmla="*/ 334298 h 2048798"/>
                <a:gd name="connsiteX99" fmla="*/ 2689860 w 4232910"/>
                <a:gd name="connsiteY99" fmla="*/ 280958 h 2048798"/>
                <a:gd name="connsiteX100" fmla="*/ 2781300 w 4232910"/>
                <a:gd name="connsiteY100" fmla="*/ 341918 h 2048798"/>
                <a:gd name="connsiteX101" fmla="*/ 3139440 w 4232910"/>
                <a:gd name="connsiteY101" fmla="*/ 296198 h 2048798"/>
                <a:gd name="connsiteX102" fmla="*/ 3200400 w 4232910"/>
                <a:gd name="connsiteY102" fmla="*/ 219998 h 2048798"/>
                <a:gd name="connsiteX103" fmla="*/ 3284220 w 4232910"/>
                <a:gd name="connsiteY103" fmla="*/ 265718 h 2048798"/>
                <a:gd name="connsiteX104" fmla="*/ 3497580 w 4232910"/>
                <a:gd name="connsiteY104" fmla="*/ 204758 h 2048798"/>
                <a:gd name="connsiteX105" fmla="*/ 3566160 w 4232910"/>
                <a:gd name="connsiteY105" fmla="*/ 75218 h 2048798"/>
                <a:gd name="connsiteX106" fmla="*/ 3672840 w 4232910"/>
                <a:gd name="connsiteY106" fmla="*/ 67598 h 2048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4232910" h="2048798">
                  <a:moveTo>
                    <a:pt x="3808038" y="0"/>
                  </a:moveTo>
                  <a:lnTo>
                    <a:pt x="3902710" y="82838"/>
                  </a:lnTo>
                  <a:lnTo>
                    <a:pt x="3890010" y="159038"/>
                  </a:lnTo>
                  <a:lnTo>
                    <a:pt x="3953510" y="178088"/>
                  </a:lnTo>
                  <a:lnTo>
                    <a:pt x="3959860" y="292388"/>
                  </a:lnTo>
                  <a:lnTo>
                    <a:pt x="3896360" y="355888"/>
                  </a:lnTo>
                  <a:lnTo>
                    <a:pt x="3966210" y="393988"/>
                  </a:lnTo>
                  <a:lnTo>
                    <a:pt x="4010660" y="635288"/>
                  </a:lnTo>
                  <a:lnTo>
                    <a:pt x="4118610" y="698788"/>
                  </a:lnTo>
                  <a:lnTo>
                    <a:pt x="4112260" y="882938"/>
                  </a:lnTo>
                  <a:lnTo>
                    <a:pt x="4220210" y="946438"/>
                  </a:lnTo>
                  <a:lnTo>
                    <a:pt x="4182110" y="1092488"/>
                  </a:lnTo>
                  <a:lnTo>
                    <a:pt x="4232910" y="1124238"/>
                  </a:lnTo>
                  <a:lnTo>
                    <a:pt x="4220210" y="1251238"/>
                  </a:lnTo>
                  <a:lnTo>
                    <a:pt x="4086860" y="1371888"/>
                  </a:lnTo>
                  <a:lnTo>
                    <a:pt x="3997960" y="1422688"/>
                  </a:lnTo>
                  <a:lnTo>
                    <a:pt x="3902936" y="1397348"/>
                  </a:lnTo>
                  <a:lnTo>
                    <a:pt x="3855720" y="1355378"/>
                  </a:lnTo>
                  <a:lnTo>
                    <a:pt x="3779520" y="1408718"/>
                  </a:lnTo>
                  <a:lnTo>
                    <a:pt x="3649980" y="1454438"/>
                  </a:lnTo>
                  <a:lnTo>
                    <a:pt x="3619500" y="1530638"/>
                  </a:lnTo>
                  <a:lnTo>
                    <a:pt x="3482340" y="1553498"/>
                  </a:lnTo>
                  <a:lnTo>
                    <a:pt x="3444240" y="1507778"/>
                  </a:lnTo>
                  <a:lnTo>
                    <a:pt x="3375660" y="1553498"/>
                  </a:lnTo>
                  <a:lnTo>
                    <a:pt x="3253740" y="1576358"/>
                  </a:lnTo>
                  <a:lnTo>
                    <a:pt x="3177540" y="1652558"/>
                  </a:lnTo>
                  <a:lnTo>
                    <a:pt x="3124200" y="1515398"/>
                  </a:lnTo>
                  <a:lnTo>
                    <a:pt x="3162300" y="1408718"/>
                  </a:lnTo>
                  <a:lnTo>
                    <a:pt x="3078480" y="1393478"/>
                  </a:lnTo>
                  <a:lnTo>
                    <a:pt x="3086100" y="1309658"/>
                  </a:lnTo>
                  <a:lnTo>
                    <a:pt x="3086100" y="1248698"/>
                  </a:lnTo>
                  <a:lnTo>
                    <a:pt x="3040380" y="1225838"/>
                  </a:lnTo>
                  <a:lnTo>
                    <a:pt x="2933700" y="1142018"/>
                  </a:lnTo>
                  <a:lnTo>
                    <a:pt x="2842260" y="1157258"/>
                  </a:lnTo>
                  <a:lnTo>
                    <a:pt x="2758440" y="1157258"/>
                  </a:lnTo>
                  <a:lnTo>
                    <a:pt x="2651760" y="1119158"/>
                  </a:lnTo>
                  <a:lnTo>
                    <a:pt x="2697480" y="1020098"/>
                  </a:lnTo>
                  <a:lnTo>
                    <a:pt x="2667000" y="974378"/>
                  </a:lnTo>
                  <a:lnTo>
                    <a:pt x="2590800" y="981998"/>
                  </a:lnTo>
                  <a:lnTo>
                    <a:pt x="2446020" y="1058198"/>
                  </a:lnTo>
                  <a:lnTo>
                    <a:pt x="2438400" y="1134398"/>
                  </a:lnTo>
                  <a:lnTo>
                    <a:pt x="2354580" y="1134398"/>
                  </a:lnTo>
                  <a:lnTo>
                    <a:pt x="2346960" y="1187738"/>
                  </a:lnTo>
                  <a:lnTo>
                    <a:pt x="2240280" y="1202978"/>
                  </a:lnTo>
                  <a:lnTo>
                    <a:pt x="2240280" y="1263938"/>
                  </a:lnTo>
                  <a:lnTo>
                    <a:pt x="2194560" y="1340138"/>
                  </a:lnTo>
                  <a:lnTo>
                    <a:pt x="2118360" y="1347758"/>
                  </a:lnTo>
                  <a:lnTo>
                    <a:pt x="2034540" y="1172498"/>
                  </a:lnTo>
                  <a:lnTo>
                    <a:pt x="1783080" y="1073438"/>
                  </a:lnTo>
                  <a:lnTo>
                    <a:pt x="1684020" y="1081058"/>
                  </a:lnTo>
                  <a:lnTo>
                    <a:pt x="1470660" y="1012478"/>
                  </a:lnTo>
                  <a:lnTo>
                    <a:pt x="1417320" y="1020098"/>
                  </a:lnTo>
                  <a:lnTo>
                    <a:pt x="1356360" y="1142018"/>
                  </a:lnTo>
                  <a:lnTo>
                    <a:pt x="1325880" y="1286798"/>
                  </a:lnTo>
                  <a:lnTo>
                    <a:pt x="1303020" y="1370618"/>
                  </a:lnTo>
                  <a:lnTo>
                    <a:pt x="1188720" y="1393478"/>
                  </a:lnTo>
                  <a:lnTo>
                    <a:pt x="1158240" y="1454438"/>
                  </a:lnTo>
                  <a:lnTo>
                    <a:pt x="1219200" y="1576358"/>
                  </a:lnTo>
                  <a:lnTo>
                    <a:pt x="960120" y="1644938"/>
                  </a:lnTo>
                  <a:lnTo>
                    <a:pt x="822960" y="1599218"/>
                  </a:lnTo>
                  <a:lnTo>
                    <a:pt x="845820" y="1835438"/>
                  </a:lnTo>
                  <a:lnTo>
                    <a:pt x="754380" y="1904018"/>
                  </a:lnTo>
                  <a:lnTo>
                    <a:pt x="624840" y="1896398"/>
                  </a:lnTo>
                  <a:lnTo>
                    <a:pt x="571500" y="1934498"/>
                  </a:lnTo>
                  <a:lnTo>
                    <a:pt x="525780" y="1904018"/>
                  </a:lnTo>
                  <a:lnTo>
                    <a:pt x="480060" y="1919258"/>
                  </a:lnTo>
                  <a:lnTo>
                    <a:pt x="495300" y="2003078"/>
                  </a:lnTo>
                  <a:lnTo>
                    <a:pt x="419100" y="2048798"/>
                  </a:lnTo>
                  <a:lnTo>
                    <a:pt x="342900" y="2010698"/>
                  </a:lnTo>
                  <a:lnTo>
                    <a:pt x="281940" y="2033558"/>
                  </a:lnTo>
                  <a:lnTo>
                    <a:pt x="266700" y="2010698"/>
                  </a:lnTo>
                  <a:lnTo>
                    <a:pt x="0" y="2003078"/>
                  </a:lnTo>
                  <a:lnTo>
                    <a:pt x="53340" y="1743998"/>
                  </a:lnTo>
                  <a:lnTo>
                    <a:pt x="175260" y="1652558"/>
                  </a:lnTo>
                  <a:lnTo>
                    <a:pt x="137160" y="1507778"/>
                  </a:lnTo>
                  <a:lnTo>
                    <a:pt x="83820" y="1500158"/>
                  </a:lnTo>
                  <a:lnTo>
                    <a:pt x="121920" y="1439198"/>
                  </a:lnTo>
                  <a:lnTo>
                    <a:pt x="297180" y="1362998"/>
                  </a:lnTo>
                  <a:lnTo>
                    <a:pt x="525780" y="1279178"/>
                  </a:lnTo>
                  <a:lnTo>
                    <a:pt x="525780" y="959138"/>
                  </a:lnTo>
                  <a:lnTo>
                    <a:pt x="586740" y="882938"/>
                  </a:lnTo>
                  <a:lnTo>
                    <a:pt x="571500" y="844838"/>
                  </a:lnTo>
                  <a:lnTo>
                    <a:pt x="586740" y="783878"/>
                  </a:lnTo>
                  <a:lnTo>
                    <a:pt x="518160" y="677198"/>
                  </a:lnTo>
                  <a:lnTo>
                    <a:pt x="304800" y="517178"/>
                  </a:lnTo>
                  <a:lnTo>
                    <a:pt x="198120" y="288578"/>
                  </a:lnTo>
                  <a:lnTo>
                    <a:pt x="281940" y="227618"/>
                  </a:lnTo>
                  <a:lnTo>
                    <a:pt x="396240" y="227618"/>
                  </a:lnTo>
                  <a:lnTo>
                    <a:pt x="381000" y="387638"/>
                  </a:lnTo>
                  <a:lnTo>
                    <a:pt x="434340" y="440978"/>
                  </a:lnTo>
                  <a:lnTo>
                    <a:pt x="670560" y="562898"/>
                  </a:lnTo>
                  <a:lnTo>
                    <a:pt x="899160" y="570518"/>
                  </a:lnTo>
                  <a:lnTo>
                    <a:pt x="937260" y="448598"/>
                  </a:lnTo>
                  <a:lnTo>
                    <a:pt x="1082040" y="372398"/>
                  </a:lnTo>
                  <a:lnTo>
                    <a:pt x="1409700" y="280958"/>
                  </a:lnTo>
                  <a:lnTo>
                    <a:pt x="1623060" y="395258"/>
                  </a:lnTo>
                  <a:lnTo>
                    <a:pt x="1844040" y="410498"/>
                  </a:lnTo>
                  <a:lnTo>
                    <a:pt x="2186940" y="410498"/>
                  </a:lnTo>
                  <a:lnTo>
                    <a:pt x="2651760" y="334298"/>
                  </a:lnTo>
                  <a:lnTo>
                    <a:pt x="2689860" y="280958"/>
                  </a:lnTo>
                  <a:lnTo>
                    <a:pt x="2781300" y="341918"/>
                  </a:lnTo>
                  <a:lnTo>
                    <a:pt x="3139440" y="296198"/>
                  </a:lnTo>
                  <a:lnTo>
                    <a:pt x="3200400" y="219998"/>
                  </a:lnTo>
                  <a:lnTo>
                    <a:pt x="3284220" y="265718"/>
                  </a:lnTo>
                  <a:lnTo>
                    <a:pt x="3497580" y="204758"/>
                  </a:lnTo>
                  <a:lnTo>
                    <a:pt x="3566160" y="75218"/>
                  </a:lnTo>
                  <a:lnTo>
                    <a:pt x="3672840" y="67598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28" name="フリーフォーム: 図形 727">
              <a:extLst>
                <a:ext uri="{FF2B5EF4-FFF2-40B4-BE49-F238E27FC236}">
                  <a16:creationId xmlns:a16="http://schemas.microsoft.com/office/drawing/2014/main" id="{ABC76998-A08C-05BC-0B8A-092739A8672D}"/>
                </a:ext>
              </a:extLst>
            </p:cNvPr>
            <p:cNvSpPr/>
            <p:nvPr/>
          </p:nvSpPr>
          <p:spPr>
            <a:xfrm>
              <a:off x="6594355" y="1362027"/>
              <a:ext cx="1107081" cy="1052833"/>
            </a:xfrm>
            <a:custGeom>
              <a:avLst/>
              <a:gdLst>
                <a:gd name="connsiteX0" fmla="*/ 4368164 w 5053964"/>
                <a:gd name="connsiteY0" fmla="*/ 0 h 4806316"/>
                <a:gd name="connsiteX1" fmla="*/ 4482464 w 5053964"/>
                <a:gd name="connsiteY1" fmla="*/ 85724 h 4806316"/>
                <a:gd name="connsiteX2" fmla="*/ 4806316 w 5053964"/>
                <a:gd name="connsiteY2" fmla="*/ 47624 h 4806316"/>
                <a:gd name="connsiteX3" fmla="*/ 5053964 w 5053964"/>
                <a:gd name="connsiteY3" fmla="*/ 95252 h 4806316"/>
                <a:gd name="connsiteX4" fmla="*/ 4872990 w 5053964"/>
                <a:gd name="connsiteY4" fmla="*/ 161924 h 4806316"/>
                <a:gd name="connsiteX5" fmla="*/ 4845108 w 5053964"/>
                <a:gd name="connsiteY5" fmla="*/ 186092 h 4806316"/>
                <a:gd name="connsiteX6" fmla="*/ 4846320 w 5053964"/>
                <a:gd name="connsiteY6" fmla="*/ 173356 h 4806316"/>
                <a:gd name="connsiteX7" fmla="*/ 4732020 w 5053964"/>
                <a:gd name="connsiteY7" fmla="*/ 173356 h 4806316"/>
                <a:gd name="connsiteX8" fmla="*/ 4648200 w 5053964"/>
                <a:gd name="connsiteY8" fmla="*/ 234316 h 4806316"/>
                <a:gd name="connsiteX9" fmla="*/ 4754880 w 5053964"/>
                <a:gd name="connsiteY9" fmla="*/ 462916 h 4806316"/>
                <a:gd name="connsiteX10" fmla="*/ 4968240 w 5053964"/>
                <a:gd name="connsiteY10" fmla="*/ 622936 h 4806316"/>
                <a:gd name="connsiteX11" fmla="*/ 5036820 w 5053964"/>
                <a:gd name="connsiteY11" fmla="*/ 729616 h 4806316"/>
                <a:gd name="connsiteX12" fmla="*/ 5021580 w 5053964"/>
                <a:gd name="connsiteY12" fmla="*/ 790576 h 4806316"/>
                <a:gd name="connsiteX13" fmla="*/ 5036820 w 5053964"/>
                <a:gd name="connsiteY13" fmla="*/ 828676 h 4806316"/>
                <a:gd name="connsiteX14" fmla="*/ 4975860 w 5053964"/>
                <a:gd name="connsiteY14" fmla="*/ 904876 h 4806316"/>
                <a:gd name="connsiteX15" fmla="*/ 4975860 w 5053964"/>
                <a:gd name="connsiteY15" fmla="*/ 1224916 h 4806316"/>
                <a:gd name="connsiteX16" fmla="*/ 4747260 w 5053964"/>
                <a:gd name="connsiteY16" fmla="*/ 1308736 h 4806316"/>
                <a:gd name="connsiteX17" fmla="*/ 4572000 w 5053964"/>
                <a:gd name="connsiteY17" fmla="*/ 1384936 h 4806316"/>
                <a:gd name="connsiteX18" fmla="*/ 4533900 w 5053964"/>
                <a:gd name="connsiteY18" fmla="*/ 1445896 h 4806316"/>
                <a:gd name="connsiteX19" fmla="*/ 4587240 w 5053964"/>
                <a:gd name="connsiteY19" fmla="*/ 1453516 h 4806316"/>
                <a:gd name="connsiteX20" fmla="*/ 4625340 w 5053964"/>
                <a:gd name="connsiteY20" fmla="*/ 1598296 h 4806316"/>
                <a:gd name="connsiteX21" fmla="*/ 4503420 w 5053964"/>
                <a:gd name="connsiteY21" fmla="*/ 1689736 h 4806316"/>
                <a:gd name="connsiteX22" fmla="*/ 4456930 w 5053964"/>
                <a:gd name="connsiteY22" fmla="*/ 1915540 h 4806316"/>
                <a:gd name="connsiteX23" fmla="*/ 4368164 w 5053964"/>
                <a:gd name="connsiteY23" fmla="*/ 1885952 h 4806316"/>
                <a:gd name="connsiteX24" fmla="*/ 4206240 w 5053964"/>
                <a:gd name="connsiteY24" fmla="*/ 1981200 h 4806316"/>
                <a:gd name="connsiteX25" fmla="*/ 4044316 w 5053964"/>
                <a:gd name="connsiteY25" fmla="*/ 1866900 h 4806316"/>
                <a:gd name="connsiteX26" fmla="*/ 3930016 w 5053964"/>
                <a:gd name="connsiteY26" fmla="*/ 1933576 h 4806316"/>
                <a:gd name="connsiteX27" fmla="*/ 3787140 w 5053964"/>
                <a:gd name="connsiteY27" fmla="*/ 1914524 h 4806316"/>
                <a:gd name="connsiteX28" fmla="*/ 3729990 w 5053964"/>
                <a:gd name="connsiteY28" fmla="*/ 1838324 h 4806316"/>
                <a:gd name="connsiteX29" fmla="*/ 3653790 w 5053964"/>
                <a:gd name="connsiteY29" fmla="*/ 1866900 h 4806316"/>
                <a:gd name="connsiteX30" fmla="*/ 3520440 w 5053964"/>
                <a:gd name="connsiteY30" fmla="*/ 1981200 h 4806316"/>
                <a:gd name="connsiteX31" fmla="*/ 3501390 w 5053964"/>
                <a:gd name="connsiteY31" fmla="*/ 2076452 h 4806316"/>
                <a:gd name="connsiteX32" fmla="*/ 3368040 w 5053964"/>
                <a:gd name="connsiteY32" fmla="*/ 2247900 h 4806316"/>
                <a:gd name="connsiteX33" fmla="*/ 3310890 w 5053964"/>
                <a:gd name="connsiteY33" fmla="*/ 2343152 h 4806316"/>
                <a:gd name="connsiteX34" fmla="*/ 3206116 w 5053964"/>
                <a:gd name="connsiteY34" fmla="*/ 2409824 h 4806316"/>
                <a:gd name="connsiteX35" fmla="*/ 3082290 w 5053964"/>
                <a:gd name="connsiteY35" fmla="*/ 2409824 h 4806316"/>
                <a:gd name="connsiteX36" fmla="*/ 2929890 w 5053964"/>
                <a:gd name="connsiteY36" fmla="*/ 2619376 h 4806316"/>
                <a:gd name="connsiteX37" fmla="*/ 3177540 w 5053964"/>
                <a:gd name="connsiteY37" fmla="*/ 2705100 h 4806316"/>
                <a:gd name="connsiteX38" fmla="*/ 3187064 w 5053964"/>
                <a:gd name="connsiteY38" fmla="*/ 2809876 h 4806316"/>
                <a:gd name="connsiteX39" fmla="*/ 3072764 w 5053964"/>
                <a:gd name="connsiteY39" fmla="*/ 2809876 h 4806316"/>
                <a:gd name="connsiteX40" fmla="*/ 3025140 w 5053964"/>
                <a:gd name="connsiteY40" fmla="*/ 2886076 h 4806316"/>
                <a:gd name="connsiteX41" fmla="*/ 2872740 w 5053964"/>
                <a:gd name="connsiteY41" fmla="*/ 2838452 h 4806316"/>
                <a:gd name="connsiteX42" fmla="*/ 2644140 w 5053964"/>
                <a:gd name="connsiteY42" fmla="*/ 2981324 h 4806316"/>
                <a:gd name="connsiteX43" fmla="*/ 2406016 w 5053964"/>
                <a:gd name="connsiteY43" fmla="*/ 2971800 h 4806316"/>
                <a:gd name="connsiteX44" fmla="*/ 2291716 w 5053964"/>
                <a:gd name="connsiteY44" fmla="*/ 2924176 h 4806316"/>
                <a:gd name="connsiteX45" fmla="*/ 2272664 w 5053964"/>
                <a:gd name="connsiteY45" fmla="*/ 3000376 h 4806316"/>
                <a:gd name="connsiteX46" fmla="*/ 2186940 w 5053964"/>
                <a:gd name="connsiteY46" fmla="*/ 3076576 h 4806316"/>
                <a:gd name="connsiteX47" fmla="*/ 2120264 w 5053964"/>
                <a:gd name="connsiteY47" fmla="*/ 2981324 h 4806316"/>
                <a:gd name="connsiteX48" fmla="*/ 1977390 w 5053964"/>
                <a:gd name="connsiteY48" fmla="*/ 3019424 h 4806316"/>
                <a:gd name="connsiteX49" fmla="*/ 1920240 w 5053964"/>
                <a:gd name="connsiteY49" fmla="*/ 2990852 h 4806316"/>
                <a:gd name="connsiteX50" fmla="*/ 1872616 w 5053964"/>
                <a:gd name="connsiteY50" fmla="*/ 3076576 h 4806316"/>
                <a:gd name="connsiteX51" fmla="*/ 1786890 w 5053964"/>
                <a:gd name="connsiteY51" fmla="*/ 2952752 h 4806316"/>
                <a:gd name="connsiteX52" fmla="*/ 1710690 w 5053964"/>
                <a:gd name="connsiteY52" fmla="*/ 2952752 h 4806316"/>
                <a:gd name="connsiteX53" fmla="*/ 1710690 w 5053964"/>
                <a:gd name="connsiteY53" fmla="*/ 3067052 h 4806316"/>
                <a:gd name="connsiteX54" fmla="*/ 1663064 w 5053964"/>
                <a:gd name="connsiteY54" fmla="*/ 3171824 h 4806316"/>
                <a:gd name="connsiteX55" fmla="*/ 1463040 w 5053964"/>
                <a:gd name="connsiteY55" fmla="*/ 3276600 h 4806316"/>
                <a:gd name="connsiteX56" fmla="*/ 1405890 w 5053964"/>
                <a:gd name="connsiteY56" fmla="*/ 3352800 h 4806316"/>
                <a:gd name="connsiteX57" fmla="*/ 1472564 w 5053964"/>
                <a:gd name="connsiteY57" fmla="*/ 3390900 h 4806316"/>
                <a:gd name="connsiteX58" fmla="*/ 1348740 w 5053964"/>
                <a:gd name="connsiteY58" fmla="*/ 3648076 h 4806316"/>
                <a:gd name="connsiteX59" fmla="*/ 1405890 w 5053964"/>
                <a:gd name="connsiteY59" fmla="*/ 3724276 h 4806316"/>
                <a:gd name="connsiteX60" fmla="*/ 1348740 w 5053964"/>
                <a:gd name="connsiteY60" fmla="*/ 3867152 h 4806316"/>
                <a:gd name="connsiteX61" fmla="*/ 1205864 w 5053964"/>
                <a:gd name="connsiteY61" fmla="*/ 3990976 h 4806316"/>
                <a:gd name="connsiteX62" fmla="*/ 1158240 w 5053964"/>
                <a:gd name="connsiteY62" fmla="*/ 4000500 h 4806316"/>
                <a:gd name="connsiteX63" fmla="*/ 1101090 w 5053964"/>
                <a:gd name="connsiteY63" fmla="*/ 4086224 h 4806316"/>
                <a:gd name="connsiteX64" fmla="*/ 1167764 w 5053964"/>
                <a:gd name="connsiteY64" fmla="*/ 4114800 h 4806316"/>
                <a:gd name="connsiteX65" fmla="*/ 1197658 w 5053964"/>
                <a:gd name="connsiteY65" fmla="*/ 4211956 h 4806316"/>
                <a:gd name="connsiteX66" fmla="*/ 1089660 w 5053964"/>
                <a:gd name="connsiteY66" fmla="*/ 4211956 h 4806316"/>
                <a:gd name="connsiteX67" fmla="*/ 1059180 w 5053964"/>
                <a:gd name="connsiteY67" fmla="*/ 4272916 h 4806316"/>
                <a:gd name="connsiteX68" fmla="*/ 990600 w 5053964"/>
                <a:gd name="connsiteY68" fmla="*/ 4356736 h 4806316"/>
                <a:gd name="connsiteX69" fmla="*/ 960120 w 5053964"/>
                <a:gd name="connsiteY69" fmla="*/ 4417696 h 4806316"/>
                <a:gd name="connsiteX70" fmla="*/ 1051560 w 5053964"/>
                <a:gd name="connsiteY70" fmla="*/ 4539616 h 4806316"/>
                <a:gd name="connsiteX71" fmla="*/ 1028700 w 5053964"/>
                <a:gd name="connsiteY71" fmla="*/ 4570096 h 4806316"/>
                <a:gd name="connsiteX72" fmla="*/ 975360 w 5053964"/>
                <a:gd name="connsiteY72" fmla="*/ 4608196 h 4806316"/>
                <a:gd name="connsiteX73" fmla="*/ 868680 w 5053964"/>
                <a:gd name="connsiteY73" fmla="*/ 4775836 h 4806316"/>
                <a:gd name="connsiteX74" fmla="*/ 746760 w 5053964"/>
                <a:gd name="connsiteY74" fmla="*/ 4707256 h 4806316"/>
                <a:gd name="connsiteX75" fmla="*/ 640080 w 5053964"/>
                <a:gd name="connsiteY75" fmla="*/ 4730116 h 4806316"/>
                <a:gd name="connsiteX76" fmla="*/ 647700 w 5053964"/>
                <a:gd name="connsiteY76" fmla="*/ 4806316 h 4806316"/>
                <a:gd name="connsiteX77" fmla="*/ 426720 w 5053964"/>
                <a:gd name="connsiteY77" fmla="*/ 4806316 h 4806316"/>
                <a:gd name="connsiteX78" fmla="*/ 320040 w 5053964"/>
                <a:gd name="connsiteY78" fmla="*/ 4707256 h 4806316"/>
                <a:gd name="connsiteX79" fmla="*/ 304800 w 5053964"/>
                <a:gd name="connsiteY79" fmla="*/ 4638676 h 4806316"/>
                <a:gd name="connsiteX80" fmla="*/ 274320 w 5053964"/>
                <a:gd name="connsiteY80" fmla="*/ 4585336 h 4806316"/>
                <a:gd name="connsiteX81" fmla="*/ 281940 w 5053964"/>
                <a:gd name="connsiteY81" fmla="*/ 4547236 h 4806316"/>
                <a:gd name="connsiteX82" fmla="*/ 365760 w 5053964"/>
                <a:gd name="connsiteY82" fmla="*/ 4371976 h 4806316"/>
                <a:gd name="connsiteX83" fmla="*/ 365760 w 5053964"/>
                <a:gd name="connsiteY83" fmla="*/ 4326256 h 4806316"/>
                <a:gd name="connsiteX84" fmla="*/ 220980 w 5053964"/>
                <a:gd name="connsiteY84" fmla="*/ 4326256 h 4806316"/>
                <a:gd name="connsiteX85" fmla="*/ 190500 w 5053964"/>
                <a:gd name="connsiteY85" fmla="*/ 4356736 h 4806316"/>
                <a:gd name="connsiteX86" fmla="*/ 129540 w 5053964"/>
                <a:gd name="connsiteY86" fmla="*/ 4356736 h 4806316"/>
                <a:gd name="connsiteX87" fmla="*/ 68580 w 5053964"/>
                <a:gd name="connsiteY87" fmla="*/ 4288156 h 4806316"/>
                <a:gd name="connsiteX88" fmla="*/ 30480 w 5053964"/>
                <a:gd name="connsiteY88" fmla="*/ 4135756 h 4806316"/>
                <a:gd name="connsiteX89" fmla="*/ 0 w 5053964"/>
                <a:gd name="connsiteY89" fmla="*/ 4044316 h 4806316"/>
                <a:gd name="connsiteX90" fmla="*/ 91440 w 5053964"/>
                <a:gd name="connsiteY90" fmla="*/ 3930016 h 4806316"/>
                <a:gd name="connsiteX91" fmla="*/ 83820 w 5053964"/>
                <a:gd name="connsiteY91" fmla="*/ 3853816 h 4806316"/>
                <a:gd name="connsiteX92" fmla="*/ 152400 w 5053964"/>
                <a:gd name="connsiteY92" fmla="*/ 3823336 h 4806316"/>
                <a:gd name="connsiteX93" fmla="*/ 129540 w 5053964"/>
                <a:gd name="connsiteY93" fmla="*/ 3686176 h 4806316"/>
                <a:gd name="connsiteX94" fmla="*/ 68580 w 5053964"/>
                <a:gd name="connsiteY94" fmla="*/ 3648076 h 4806316"/>
                <a:gd name="connsiteX95" fmla="*/ 15474 w 5053964"/>
                <a:gd name="connsiteY95" fmla="*/ 3428062 h 4806316"/>
                <a:gd name="connsiteX96" fmla="*/ 24764 w 5053964"/>
                <a:gd name="connsiteY96" fmla="*/ 3390900 h 4806316"/>
                <a:gd name="connsiteX97" fmla="*/ 272416 w 5053964"/>
                <a:gd name="connsiteY97" fmla="*/ 3448052 h 4806316"/>
                <a:gd name="connsiteX98" fmla="*/ 453390 w 5053964"/>
                <a:gd name="connsiteY98" fmla="*/ 3352800 h 4806316"/>
                <a:gd name="connsiteX99" fmla="*/ 586740 w 5053964"/>
                <a:gd name="connsiteY99" fmla="*/ 3267076 h 4806316"/>
                <a:gd name="connsiteX100" fmla="*/ 624840 w 5053964"/>
                <a:gd name="connsiteY100" fmla="*/ 3152776 h 4806316"/>
                <a:gd name="connsiteX101" fmla="*/ 701040 w 5053964"/>
                <a:gd name="connsiteY101" fmla="*/ 3143252 h 4806316"/>
                <a:gd name="connsiteX102" fmla="*/ 777240 w 5053964"/>
                <a:gd name="connsiteY102" fmla="*/ 3019424 h 4806316"/>
                <a:gd name="connsiteX103" fmla="*/ 843916 w 5053964"/>
                <a:gd name="connsiteY103" fmla="*/ 2952752 h 4806316"/>
                <a:gd name="connsiteX104" fmla="*/ 958216 w 5053964"/>
                <a:gd name="connsiteY104" fmla="*/ 2867024 h 4806316"/>
                <a:gd name="connsiteX105" fmla="*/ 996316 w 5053964"/>
                <a:gd name="connsiteY105" fmla="*/ 2771776 h 4806316"/>
                <a:gd name="connsiteX106" fmla="*/ 1062990 w 5053964"/>
                <a:gd name="connsiteY106" fmla="*/ 2733676 h 4806316"/>
                <a:gd name="connsiteX107" fmla="*/ 1167764 w 5053964"/>
                <a:gd name="connsiteY107" fmla="*/ 2619376 h 4806316"/>
                <a:gd name="connsiteX108" fmla="*/ 1263016 w 5053964"/>
                <a:gd name="connsiteY108" fmla="*/ 2533652 h 4806316"/>
                <a:gd name="connsiteX109" fmla="*/ 1434464 w 5053964"/>
                <a:gd name="connsiteY109" fmla="*/ 2352676 h 4806316"/>
                <a:gd name="connsiteX110" fmla="*/ 1758316 w 5053964"/>
                <a:gd name="connsiteY110" fmla="*/ 2076452 h 4806316"/>
                <a:gd name="connsiteX111" fmla="*/ 1948816 w 5053964"/>
                <a:gd name="connsiteY111" fmla="*/ 2047876 h 4806316"/>
                <a:gd name="connsiteX112" fmla="*/ 2025016 w 5053964"/>
                <a:gd name="connsiteY112" fmla="*/ 1885952 h 4806316"/>
                <a:gd name="connsiteX113" fmla="*/ 2196464 w 5053964"/>
                <a:gd name="connsiteY113" fmla="*/ 1685924 h 4806316"/>
                <a:gd name="connsiteX114" fmla="*/ 2244090 w 5053964"/>
                <a:gd name="connsiteY114" fmla="*/ 1552576 h 4806316"/>
                <a:gd name="connsiteX115" fmla="*/ 2491740 w 5053964"/>
                <a:gd name="connsiteY115" fmla="*/ 1362076 h 4806316"/>
                <a:gd name="connsiteX116" fmla="*/ 2787016 w 5053964"/>
                <a:gd name="connsiteY116" fmla="*/ 1209676 h 4806316"/>
                <a:gd name="connsiteX117" fmla="*/ 2948940 w 5053964"/>
                <a:gd name="connsiteY117" fmla="*/ 1152524 h 4806316"/>
                <a:gd name="connsiteX118" fmla="*/ 3025140 w 5053964"/>
                <a:gd name="connsiteY118" fmla="*/ 1009652 h 4806316"/>
                <a:gd name="connsiteX119" fmla="*/ 3053716 w 5053964"/>
                <a:gd name="connsiteY119" fmla="*/ 771524 h 4806316"/>
                <a:gd name="connsiteX120" fmla="*/ 2910840 w 5053964"/>
                <a:gd name="connsiteY120" fmla="*/ 619124 h 4806316"/>
                <a:gd name="connsiteX121" fmla="*/ 3063240 w 5053964"/>
                <a:gd name="connsiteY121" fmla="*/ 561976 h 4806316"/>
                <a:gd name="connsiteX122" fmla="*/ 3206116 w 5053964"/>
                <a:gd name="connsiteY122" fmla="*/ 590552 h 4806316"/>
                <a:gd name="connsiteX123" fmla="*/ 3310890 w 5053964"/>
                <a:gd name="connsiteY123" fmla="*/ 561976 h 4806316"/>
                <a:gd name="connsiteX124" fmla="*/ 3244216 w 5053964"/>
                <a:gd name="connsiteY124" fmla="*/ 457200 h 4806316"/>
                <a:gd name="connsiteX125" fmla="*/ 3387090 w 5053964"/>
                <a:gd name="connsiteY125" fmla="*/ 438152 h 4806316"/>
                <a:gd name="connsiteX126" fmla="*/ 3491864 w 5053964"/>
                <a:gd name="connsiteY126" fmla="*/ 323852 h 4806316"/>
                <a:gd name="connsiteX127" fmla="*/ 3977640 w 5053964"/>
                <a:gd name="connsiteY127" fmla="*/ 314324 h 4806316"/>
                <a:gd name="connsiteX128" fmla="*/ 3949064 w 5053964"/>
                <a:gd name="connsiteY128" fmla="*/ 200024 h 4806316"/>
                <a:gd name="connsiteX129" fmla="*/ 4120516 w 5053964"/>
                <a:gd name="connsiteY129" fmla="*/ 190500 h 4806316"/>
                <a:gd name="connsiteX130" fmla="*/ 4177664 w 5053964"/>
                <a:gd name="connsiteY130" fmla="*/ 161924 h 4806316"/>
                <a:gd name="connsiteX131" fmla="*/ 4244340 w 5053964"/>
                <a:gd name="connsiteY131" fmla="*/ 47624 h 4806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</a:cxnLst>
              <a:rect l="l" t="t" r="r" b="b"/>
              <a:pathLst>
                <a:path w="5053964" h="4806316">
                  <a:moveTo>
                    <a:pt x="4368164" y="0"/>
                  </a:moveTo>
                  <a:lnTo>
                    <a:pt x="4482464" y="85724"/>
                  </a:lnTo>
                  <a:lnTo>
                    <a:pt x="4806316" y="47624"/>
                  </a:lnTo>
                  <a:lnTo>
                    <a:pt x="5053964" y="95252"/>
                  </a:lnTo>
                  <a:lnTo>
                    <a:pt x="4872990" y="161924"/>
                  </a:lnTo>
                  <a:lnTo>
                    <a:pt x="4845108" y="186092"/>
                  </a:lnTo>
                  <a:lnTo>
                    <a:pt x="4846320" y="173356"/>
                  </a:lnTo>
                  <a:lnTo>
                    <a:pt x="4732020" y="173356"/>
                  </a:lnTo>
                  <a:lnTo>
                    <a:pt x="4648200" y="234316"/>
                  </a:lnTo>
                  <a:lnTo>
                    <a:pt x="4754880" y="462916"/>
                  </a:lnTo>
                  <a:lnTo>
                    <a:pt x="4968240" y="622936"/>
                  </a:lnTo>
                  <a:lnTo>
                    <a:pt x="5036820" y="729616"/>
                  </a:lnTo>
                  <a:lnTo>
                    <a:pt x="5021580" y="790576"/>
                  </a:lnTo>
                  <a:lnTo>
                    <a:pt x="5036820" y="828676"/>
                  </a:lnTo>
                  <a:lnTo>
                    <a:pt x="4975860" y="904876"/>
                  </a:lnTo>
                  <a:lnTo>
                    <a:pt x="4975860" y="1224916"/>
                  </a:lnTo>
                  <a:lnTo>
                    <a:pt x="4747260" y="1308736"/>
                  </a:lnTo>
                  <a:lnTo>
                    <a:pt x="4572000" y="1384936"/>
                  </a:lnTo>
                  <a:lnTo>
                    <a:pt x="4533900" y="1445896"/>
                  </a:lnTo>
                  <a:lnTo>
                    <a:pt x="4587240" y="1453516"/>
                  </a:lnTo>
                  <a:lnTo>
                    <a:pt x="4625340" y="1598296"/>
                  </a:lnTo>
                  <a:lnTo>
                    <a:pt x="4503420" y="1689736"/>
                  </a:lnTo>
                  <a:lnTo>
                    <a:pt x="4456930" y="1915540"/>
                  </a:lnTo>
                  <a:lnTo>
                    <a:pt x="4368164" y="1885952"/>
                  </a:lnTo>
                  <a:lnTo>
                    <a:pt x="4206240" y="1981200"/>
                  </a:lnTo>
                  <a:lnTo>
                    <a:pt x="4044316" y="1866900"/>
                  </a:lnTo>
                  <a:lnTo>
                    <a:pt x="3930016" y="1933576"/>
                  </a:lnTo>
                  <a:lnTo>
                    <a:pt x="3787140" y="1914524"/>
                  </a:lnTo>
                  <a:lnTo>
                    <a:pt x="3729990" y="1838324"/>
                  </a:lnTo>
                  <a:lnTo>
                    <a:pt x="3653790" y="1866900"/>
                  </a:lnTo>
                  <a:lnTo>
                    <a:pt x="3520440" y="1981200"/>
                  </a:lnTo>
                  <a:lnTo>
                    <a:pt x="3501390" y="2076452"/>
                  </a:lnTo>
                  <a:lnTo>
                    <a:pt x="3368040" y="2247900"/>
                  </a:lnTo>
                  <a:lnTo>
                    <a:pt x="3310890" y="2343152"/>
                  </a:lnTo>
                  <a:lnTo>
                    <a:pt x="3206116" y="2409824"/>
                  </a:lnTo>
                  <a:lnTo>
                    <a:pt x="3082290" y="2409824"/>
                  </a:lnTo>
                  <a:lnTo>
                    <a:pt x="2929890" y="2619376"/>
                  </a:lnTo>
                  <a:lnTo>
                    <a:pt x="3177540" y="2705100"/>
                  </a:lnTo>
                  <a:lnTo>
                    <a:pt x="3187064" y="2809876"/>
                  </a:lnTo>
                  <a:lnTo>
                    <a:pt x="3072764" y="2809876"/>
                  </a:lnTo>
                  <a:lnTo>
                    <a:pt x="3025140" y="2886076"/>
                  </a:lnTo>
                  <a:lnTo>
                    <a:pt x="2872740" y="2838452"/>
                  </a:lnTo>
                  <a:lnTo>
                    <a:pt x="2644140" y="2981324"/>
                  </a:lnTo>
                  <a:lnTo>
                    <a:pt x="2406016" y="2971800"/>
                  </a:lnTo>
                  <a:lnTo>
                    <a:pt x="2291716" y="2924176"/>
                  </a:lnTo>
                  <a:lnTo>
                    <a:pt x="2272664" y="3000376"/>
                  </a:lnTo>
                  <a:lnTo>
                    <a:pt x="2186940" y="3076576"/>
                  </a:lnTo>
                  <a:lnTo>
                    <a:pt x="2120264" y="2981324"/>
                  </a:lnTo>
                  <a:lnTo>
                    <a:pt x="1977390" y="3019424"/>
                  </a:lnTo>
                  <a:lnTo>
                    <a:pt x="1920240" y="2990852"/>
                  </a:lnTo>
                  <a:lnTo>
                    <a:pt x="1872616" y="3076576"/>
                  </a:lnTo>
                  <a:lnTo>
                    <a:pt x="1786890" y="2952752"/>
                  </a:lnTo>
                  <a:lnTo>
                    <a:pt x="1710690" y="2952752"/>
                  </a:lnTo>
                  <a:lnTo>
                    <a:pt x="1710690" y="3067052"/>
                  </a:lnTo>
                  <a:lnTo>
                    <a:pt x="1663064" y="3171824"/>
                  </a:lnTo>
                  <a:lnTo>
                    <a:pt x="1463040" y="3276600"/>
                  </a:lnTo>
                  <a:lnTo>
                    <a:pt x="1405890" y="3352800"/>
                  </a:lnTo>
                  <a:lnTo>
                    <a:pt x="1472564" y="3390900"/>
                  </a:lnTo>
                  <a:lnTo>
                    <a:pt x="1348740" y="3648076"/>
                  </a:lnTo>
                  <a:lnTo>
                    <a:pt x="1405890" y="3724276"/>
                  </a:lnTo>
                  <a:lnTo>
                    <a:pt x="1348740" y="3867152"/>
                  </a:lnTo>
                  <a:lnTo>
                    <a:pt x="1205864" y="3990976"/>
                  </a:lnTo>
                  <a:lnTo>
                    <a:pt x="1158240" y="4000500"/>
                  </a:lnTo>
                  <a:lnTo>
                    <a:pt x="1101090" y="4086224"/>
                  </a:lnTo>
                  <a:lnTo>
                    <a:pt x="1167764" y="4114800"/>
                  </a:lnTo>
                  <a:lnTo>
                    <a:pt x="1197658" y="4211956"/>
                  </a:lnTo>
                  <a:lnTo>
                    <a:pt x="1089660" y="4211956"/>
                  </a:lnTo>
                  <a:lnTo>
                    <a:pt x="1059180" y="4272916"/>
                  </a:lnTo>
                  <a:lnTo>
                    <a:pt x="990600" y="4356736"/>
                  </a:lnTo>
                  <a:lnTo>
                    <a:pt x="960120" y="4417696"/>
                  </a:lnTo>
                  <a:lnTo>
                    <a:pt x="1051560" y="4539616"/>
                  </a:lnTo>
                  <a:lnTo>
                    <a:pt x="1028700" y="4570096"/>
                  </a:lnTo>
                  <a:lnTo>
                    <a:pt x="975360" y="4608196"/>
                  </a:lnTo>
                  <a:lnTo>
                    <a:pt x="868680" y="4775836"/>
                  </a:lnTo>
                  <a:lnTo>
                    <a:pt x="746760" y="4707256"/>
                  </a:lnTo>
                  <a:lnTo>
                    <a:pt x="640080" y="4730116"/>
                  </a:lnTo>
                  <a:lnTo>
                    <a:pt x="647700" y="4806316"/>
                  </a:lnTo>
                  <a:lnTo>
                    <a:pt x="426720" y="4806316"/>
                  </a:lnTo>
                  <a:lnTo>
                    <a:pt x="320040" y="4707256"/>
                  </a:lnTo>
                  <a:lnTo>
                    <a:pt x="304800" y="4638676"/>
                  </a:lnTo>
                  <a:lnTo>
                    <a:pt x="274320" y="4585336"/>
                  </a:lnTo>
                  <a:lnTo>
                    <a:pt x="281940" y="4547236"/>
                  </a:lnTo>
                  <a:lnTo>
                    <a:pt x="365760" y="4371976"/>
                  </a:lnTo>
                  <a:lnTo>
                    <a:pt x="365760" y="4326256"/>
                  </a:lnTo>
                  <a:lnTo>
                    <a:pt x="220980" y="4326256"/>
                  </a:lnTo>
                  <a:lnTo>
                    <a:pt x="190500" y="4356736"/>
                  </a:lnTo>
                  <a:lnTo>
                    <a:pt x="129540" y="4356736"/>
                  </a:lnTo>
                  <a:lnTo>
                    <a:pt x="68580" y="4288156"/>
                  </a:lnTo>
                  <a:lnTo>
                    <a:pt x="30480" y="4135756"/>
                  </a:lnTo>
                  <a:lnTo>
                    <a:pt x="0" y="4044316"/>
                  </a:lnTo>
                  <a:lnTo>
                    <a:pt x="91440" y="3930016"/>
                  </a:lnTo>
                  <a:lnTo>
                    <a:pt x="83820" y="3853816"/>
                  </a:lnTo>
                  <a:lnTo>
                    <a:pt x="152400" y="3823336"/>
                  </a:lnTo>
                  <a:lnTo>
                    <a:pt x="129540" y="3686176"/>
                  </a:lnTo>
                  <a:lnTo>
                    <a:pt x="68580" y="3648076"/>
                  </a:lnTo>
                  <a:lnTo>
                    <a:pt x="15474" y="3428062"/>
                  </a:lnTo>
                  <a:lnTo>
                    <a:pt x="24764" y="3390900"/>
                  </a:lnTo>
                  <a:lnTo>
                    <a:pt x="272416" y="3448052"/>
                  </a:lnTo>
                  <a:lnTo>
                    <a:pt x="453390" y="3352800"/>
                  </a:lnTo>
                  <a:lnTo>
                    <a:pt x="586740" y="3267076"/>
                  </a:lnTo>
                  <a:lnTo>
                    <a:pt x="624840" y="3152776"/>
                  </a:lnTo>
                  <a:lnTo>
                    <a:pt x="701040" y="3143252"/>
                  </a:lnTo>
                  <a:lnTo>
                    <a:pt x="777240" y="3019424"/>
                  </a:lnTo>
                  <a:lnTo>
                    <a:pt x="843916" y="2952752"/>
                  </a:lnTo>
                  <a:lnTo>
                    <a:pt x="958216" y="2867024"/>
                  </a:lnTo>
                  <a:lnTo>
                    <a:pt x="996316" y="2771776"/>
                  </a:lnTo>
                  <a:lnTo>
                    <a:pt x="1062990" y="2733676"/>
                  </a:lnTo>
                  <a:lnTo>
                    <a:pt x="1167764" y="2619376"/>
                  </a:lnTo>
                  <a:lnTo>
                    <a:pt x="1263016" y="2533652"/>
                  </a:lnTo>
                  <a:lnTo>
                    <a:pt x="1434464" y="2352676"/>
                  </a:lnTo>
                  <a:lnTo>
                    <a:pt x="1758316" y="2076452"/>
                  </a:lnTo>
                  <a:lnTo>
                    <a:pt x="1948816" y="2047876"/>
                  </a:lnTo>
                  <a:lnTo>
                    <a:pt x="2025016" y="1885952"/>
                  </a:lnTo>
                  <a:lnTo>
                    <a:pt x="2196464" y="1685924"/>
                  </a:lnTo>
                  <a:lnTo>
                    <a:pt x="2244090" y="1552576"/>
                  </a:lnTo>
                  <a:lnTo>
                    <a:pt x="2491740" y="1362076"/>
                  </a:lnTo>
                  <a:lnTo>
                    <a:pt x="2787016" y="1209676"/>
                  </a:lnTo>
                  <a:lnTo>
                    <a:pt x="2948940" y="1152524"/>
                  </a:lnTo>
                  <a:lnTo>
                    <a:pt x="3025140" y="1009652"/>
                  </a:lnTo>
                  <a:lnTo>
                    <a:pt x="3053716" y="771524"/>
                  </a:lnTo>
                  <a:lnTo>
                    <a:pt x="2910840" y="619124"/>
                  </a:lnTo>
                  <a:lnTo>
                    <a:pt x="3063240" y="561976"/>
                  </a:lnTo>
                  <a:lnTo>
                    <a:pt x="3206116" y="590552"/>
                  </a:lnTo>
                  <a:lnTo>
                    <a:pt x="3310890" y="561976"/>
                  </a:lnTo>
                  <a:lnTo>
                    <a:pt x="3244216" y="457200"/>
                  </a:lnTo>
                  <a:lnTo>
                    <a:pt x="3387090" y="438152"/>
                  </a:lnTo>
                  <a:lnTo>
                    <a:pt x="3491864" y="323852"/>
                  </a:lnTo>
                  <a:lnTo>
                    <a:pt x="3977640" y="314324"/>
                  </a:lnTo>
                  <a:lnTo>
                    <a:pt x="3949064" y="200024"/>
                  </a:lnTo>
                  <a:lnTo>
                    <a:pt x="4120516" y="190500"/>
                  </a:lnTo>
                  <a:lnTo>
                    <a:pt x="4177664" y="161924"/>
                  </a:lnTo>
                  <a:lnTo>
                    <a:pt x="4244340" y="47624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30" name="フリーフォーム: 図形 729">
              <a:extLst>
                <a:ext uri="{FF2B5EF4-FFF2-40B4-BE49-F238E27FC236}">
                  <a16:creationId xmlns:a16="http://schemas.microsoft.com/office/drawing/2014/main" id="{05F965BD-AB68-397E-6D56-AB0244CC5BDD}"/>
                </a:ext>
              </a:extLst>
            </p:cNvPr>
            <p:cNvSpPr/>
            <p:nvPr/>
          </p:nvSpPr>
          <p:spPr>
            <a:xfrm>
              <a:off x="6805678" y="2611597"/>
              <a:ext cx="956735" cy="740280"/>
            </a:xfrm>
            <a:custGeom>
              <a:avLst/>
              <a:gdLst>
                <a:gd name="connsiteX0" fmla="*/ 2628900 w 4367616"/>
                <a:gd name="connsiteY0" fmla="*/ 0 h 3379472"/>
                <a:gd name="connsiteX1" fmla="*/ 2686050 w 4367616"/>
                <a:gd name="connsiteY1" fmla="*/ 76200 h 3379472"/>
                <a:gd name="connsiteX2" fmla="*/ 2828926 w 4367616"/>
                <a:gd name="connsiteY2" fmla="*/ 95252 h 3379472"/>
                <a:gd name="connsiteX3" fmla="*/ 2943226 w 4367616"/>
                <a:gd name="connsiteY3" fmla="*/ 28576 h 3379472"/>
                <a:gd name="connsiteX4" fmla="*/ 3105150 w 4367616"/>
                <a:gd name="connsiteY4" fmla="*/ 142876 h 3379472"/>
                <a:gd name="connsiteX5" fmla="*/ 3267074 w 4367616"/>
                <a:gd name="connsiteY5" fmla="*/ 47628 h 3379472"/>
                <a:gd name="connsiteX6" fmla="*/ 3355840 w 4367616"/>
                <a:gd name="connsiteY6" fmla="*/ 77216 h 3379472"/>
                <a:gd name="connsiteX7" fmla="*/ 3348990 w 4367616"/>
                <a:gd name="connsiteY7" fmla="*/ 110492 h 3379472"/>
                <a:gd name="connsiteX8" fmla="*/ 3615690 w 4367616"/>
                <a:gd name="connsiteY8" fmla="*/ 118112 h 3379472"/>
                <a:gd name="connsiteX9" fmla="*/ 3630930 w 4367616"/>
                <a:gd name="connsiteY9" fmla="*/ 140972 h 3379472"/>
                <a:gd name="connsiteX10" fmla="*/ 3691890 w 4367616"/>
                <a:gd name="connsiteY10" fmla="*/ 118112 h 3379472"/>
                <a:gd name="connsiteX11" fmla="*/ 3768090 w 4367616"/>
                <a:gd name="connsiteY11" fmla="*/ 156212 h 3379472"/>
                <a:gd name="connsiteX12" fmla="*/ 3778866 w 4367616"/>
                <a:gd name="connsiteY12" fmla="*/ 149746 h 3379472"/>
                <a:gd name="connsiteX13" fmla="*/ 3790950 w 4367616"/>
                <a:gd name="connsiteY13" fmla="*/ 222252 h 3379472"/>
                <a:gd name="connsiteX14" fmla="*/ 3873500 w 4367616"/>
                <a:gd name="connsiteY14" fmla="*/ 311152 h 3379472"/>
                <a:gd name="connsiteX15" fmla="*/ 3930650 w 4367616"/>
                <a:gd name="connsiteY15" fmla="*/ 361952 h 3379472"/>
                <a:gd name="connsiteX16" fmla="*/ 3949700 w 4367616"/>
                <a:gd name="connsiteY16" fmla="*/ 419102 h 3379472"/>
                <a:gd name="connsiteX17" fmla="*/ 3860800 w 4367616"/>
                <a:gd name="connsiteY17" fmla="*/ 546102 h 3379472"/>
                <a:gd name="connsiteX18" fmla="*/ 3898900 w 4367616"/>
                <a:gd name="connsiteY18" fmla="*/ 647702 h 3379472"/>
                <a:gd name="connsiteX19" fmla="*/ 3848100 w 4367616"/>
                <a:gd name="connsiteY19" fmla="*/ 806452 h 3379472"/>
                <a:gd name="connsiteX20" fmla="*/ 3956050 w 4367616"/>
                <a:gd name="connsiteY20" fmla="*/ 1016002 h 3379472"/>
                <a:gd name="connsiteX21" fmla="*/ 4108450 w 4367616"/>
                <a:gd name="connsiteY21" fmla="*/ 1085852 h 3379472"/>
                <a:gd name="connsiteX22" fmla="*/ 4038600 w 4367616"/>
                <a:gd name="connsiteY22" fmla="*/ 1428752 h 3379472"/>
                <a:gd name="connsiteX23" fmla="*/ 4133850 w 4367616"/>
                <a:gd name="connsiteY23" fmla="*/ 1606552 h 3379472"/>
                <a:gd name="connsiteX24" fmla="*/ 4178300 w 4367616"/>
                <a:gd name="connsiteY24" fmla="*/ 1619252 h 3379472"/>
                <a:gd name="connsiteX25" fmla="*/ 4140200 w 4367616"/>
                <a:gd name="connsiteY25" fmla="*/ 1809752 h 3379472"/>
                <a:gd name="connsiteX26" fmla="*/ 4191000 w 4367616"/>
                <a:gd name="connsiteY26" fmla="*/ 1917702 h 3379472"/>
                <a:gd name="connsiteX27" fmla="*/ 4241800 w 4367616"/>
                <a:gd name="connsiteY27" fmla="*/ 1943102 h 3379472"/>
                <a:gd name="connsiteX28" fmla="*/ 4324350 w 4367616"/>
                <a:gd name="connsiteY28" fmla="*/ 2063752 h 3379472"/>
                <a:gd name="connsiteX29" fmla="*/ 4349750 w 4367616"/>
                <a:gd name="connsiteY29" fmla="*/ 2241552 h 3379472"/>
                <a:gd name="connsiteX30" fmla="*/ 4298950 w 4367616"/>
                <a:gd name="connsiteY30" fmla="*/ 2336802 h 3379472"/>
                <a:gd name="connsiteX31" fmla="*/ 4356100 w 4367616"/>
                <a:gd name="connsiteY31" fmla="*/ 2425702 h 3379472"/>
                <a:gd name="connsiteX32" fmla="*/ 4367616 w 4367616"/>
                <a:gd name="connsiteY32" fmla="*/ 2431984 h 3379472"/>
                <a:gd name="connsiteX33" fmla="*/ 4316730 w 4367616"/>
                <a:gd name="connsiteY33" fmla="*/ 2472692 h 3379472"/>
                <a:gd name="connsiteX34" fmla="*/ 4187190 w 4367616"/>
                <a:gd name="connsiteY34" fmla="*/ 2518412 h 3379472"/>
                <a:gd name="connsiteX35" fmla="*/ 4126230 w 4367616"/>
                <a:gd name="connsiteY35" fmla="*/ 2586992 h 3379472"/>
                <a:gd name="connsiteX36" fmla="*/ 4110990 w 4367616"/>
                <a:gd name="connsiteY36" fmla="*/ 2731772 h 3379472"/>
                <a:gd name="connsiteX37" fmla="*/ 4057650 w 4367616"/>
                <a:gd name="connsiteY37" fmla="*/ 2739392 h 3379472"/>
                <a:gd name="connsiteX38" fmla="*/ 3935730 w 4367616"/>
                <a:gd name="connsiteY38" fmla="*/ 2693672 h 3379472"/>
                <a:gd name="connsiteX39" fmla="*/ 3768090 w 4367616"/>
                <a:gd name="connsiteY39" fmla="*/ 2640332 h 3379472"/>
                <a:gd name="connsiteX40" fmla="*/ 3798570 w 4367616"/>
                <a:gd name="connsiteY40" fmla="*/ 2556512 h 3379472"/>
                <a:gd name="connsiteX41" fmla="*/ 3722370 w 4367616"/>
                <a:gd name="connsiteY41" fmla="*/ 2487932 h 3379472"/>
                <a:gd name="connsiteX42" fmla="*/ 3653790 w 4367616"/>
                <a:gd name="connsiteY42" fmla="*/ 2571752 h 3379472"/>
                <a:gd name="connsiteX43" fmla="*/ 3341370 w 4367616"/>
                <a:gd name="connsiteY43" fmla="*/ 2663192 h 3379472"/>
                <a:gd name="connsiteX44" fmla="*/ 3227070 w 4367616"/>
                <a:gd name="connsiteY44" fmla="*/ 2663192 h 3379472"/>
                <a:gd name="connsiteX45" fmla="*/ 3173730 w 4367616"/>
                <a:gd name="connsiteY45" fmla="*/ 2815592 h 3379472"/>
                <a:gd name="connsiteX46" fmla="*/ 3105150 w 4367616"/>
                <a:gd name="connsiteY46" fmla="*/ 2876552 h 3379472"/>
                <a:gd name="connsiteX47" fmla="*/ 2792730 w 4367616"/>
                <a:gd name="connsiteY47" fmla="*/ 2823212 h 3379472"/>
                <a:gd name="connsiteX48" fmla="*/ 2739390 w 4367616"/>
                <a:gd name="connsiteY48" fmla="*/ 2876552 h 3379472"/>
                <a:gd name="connsiteX49" fmla="*/ 2625090 w 4367616"/>
                <a:gd name="connsiteY49" fmla="*/ 2884172 h 3379472"/>
                <a:gd name="connsiteX50" fmla="*/ 2487930 w 4367616"/>
                <a:gd name="connsiteY50" fmla="*/ 3028952 h 3379472"/>
                <a:gd name="connsiteX51" fmla="*/ 2426970 w 4367616"/>
                <a:gd name="connsiteY51" fmla="*/ 2960372 h 3379472"/>
                <a:gd name="connsiteX52" fmla="*/ 2350770 w 4367616"/>
                <a:gd name="connsiteY52" fmla="*/ 2960372 h 3379472"/>
                <a:gd name="connsiteX53" fmla="*/ 2335530 w 4367616"/>
                <a:gd name="connsiteY53" fmla="*/ 3059432 h 3379472"/>
                <a:gd name="connsiteX54" fmla="*/ 2221230 w 4367616"/>
                <a:gd name="connsiteY54" fmla="*/ 3219452 h 3379472"/>
                <a:gd name="connsiteX55" fmla="*/ 2007870 w 4367616"/>
                <a:gd name="connsiteY55" fmla="*/ 3219452 h 3379472"/>
                <a:gd name="connsiteX56" fmla="*/ 1847850 w 4367616"/>
                <a:gd name="connsiteY56" fmla="*/ 3348992 h 3379472"/>
                <a:gd name="connsiteX57" fmla="*/ 1764030 w 4367616"/>
                <a:gd name="connsiteY57" fmla="*/ 3303272 h 3379472"/>
                <a:gd name="connsiteX58" fmla="*/ 1741170 w 4367616"/>
                <a:gd name="connsiteY58" fmla="*/ 3295652 h 3379472"/>
                <a:gd name="connsiteX59" fmla="*/ 1642110 w 4367616"/>
                <a:gd name="connsiteY59" fmla="*/ 3379472 h 3379472"/>
                <a:gd name="connsiteX60" fmla="*/ 1558290 w 4367616"/>
                <a:gd name="connsiteY60" fmla="*/ 3326132 h 3379472"/>
                <a:gd name="connsiteX61" fmla="*/ 1611630 w 4367616"/>
                <a:gd name="connsiteY61" fmla="*/ 3257552 h 3379472"/>
                <a:gd name="connsiteX62" fmla="*/ 1497330 w 4367616"/>
                <a:gd name="connsiteY62" fmla="*/ 3196592 h 3379472"/>
                <a:gd name="connsiteX63" fmla="*/ 1421130 w 4367616"/>
                <a:gd name="connsiteY63" fmla="*/ 3013712 h 3379472"/>
                <a:gd name="connsiteX64" fmla="*/ 1413510 w 4367616"/>
                <a:gd name="connsiteY64" fmla="*/ 2907032 h 3379472"/>
                <a:gd name="connsiteX65" fmla="*/ 1436370 w 4367616"/>
                <a:gd name="connsiteY65" fmla="*/ 2823212 h 3379472"/>
                <a:gd name="connsiteX66" fmla="*/ 1367790 w 4367616"/>
                <a:gd name="connsiteY66" fmla="*/ 2807972 h 3379472"/>
                <a:gd name="connsiteX67" fmla="*/ 1268730 w 4367616"/>
                <a:gd name="connsiteY67" fmla="*/ 2846072 h 3379472"/>
                <a:gd name="connsiteX68" fmla="*/ 1131570 w 4367616"/>
                <a:gd name="connsiteY68" fmla="*/ 2777492 h 3379472"/>
                <a:gd name="connsiteX69" fmla="*/ 1032510 w 4367616"/>
                <a:gd name="connsiteY69" fmla="*/ 2792732 h 3379472"/>
                <a:gd name="connsiteX70" fmla="*/ 902970 w 4367616"/>
                <a:gd name="connsiteY70" fmla="*/ 2807972 h 3379472"/>
                <a:gd name="connsiteX71" fmla="*/ 864870 w 4367616"/>
                <a:gd name="connsiteY71" fmla="*/ 2922272 h 3379472"/>
                <a:gd name="connsiteX72" fmla="*/ 742950 w 4367616"/>
                <a:gd name="connsiteY72" fmla="*/ 3036572 h 3379472"/>
                <a:gd name="connsiteX73" fmla="*/ 613410 w 4367616"/>
                <a:gd name="connsiteY73" fmla="*/ 3143252 h 3379472"/>
                <a:gd name="connsiteX74" fmla="*/ 575310 w 4367616"/>
                <a:gd name="connsiteY74" fmla="*/ 3219452 h 3379472"/>
                <a:gd name="connsiteX75" fmla="*/ 628650 w 4367616"/>
                <a:gd name="connsiteY75" fmla="*/ 3326132 h 3379472"/>
                <a:gd name="connsiteX76" fmla="*/ 615398 w 4367616"/>
                <a:gd name="connsiteY76" fmla="*/ 3331432 h 3379472"/>
                <a:gd name="connsiteX77" fmla="*/ 499110 w 4367616"/>
                <a:gd name="connsiteY77" fmla="*/ 3318512 h 3379472"/>
                <a:gd name="connsiteX78" fmla="*/ 499110 w 4367616"/>
                <a:gd name="connsiteY78" fmla="*/ 3257552 h 3379472"/>
                <a:gd name="connsiteX79" fmla="*/ 407670 w 4367616"/>
                <a:gd name="connsiteY79" fmla="*/ 3257552 h 3379472"/>
                <a:gd name="connsiteX80" fmla="*/ 346710 w 4367616"/>
                <a:gd name="connsiteY80" fmla="*/ 3242312 h 3379472"/>
                <a:gd name="connsiteX81" fmla="*/ 339090 w 4367616"/>
                <a:gd name="connsiteY81" fmla="*/ 3211832 h 3379472"/>
                <a:gd name="connsiteX82" fmla="*/ 316230 w 4367616"/>
                <a:gd name="connsiteY82" fmla="*/ 3143252 h 3379472"/>
                <a:gd name="connsiteX83" fmla="*/ 316230 w 4367616"/>
                <a:gd name="connsiteY83" fmla="*/ 3082292 h 3379472"/>
                <a:gd name="connsiteX84" fmla="*/ 262890 w 4367616"/>
                <a:gd name="connsiteY84" fmla="*/ 2945132 h 3379472"/>
                <a:gd name="connsiteX85" fmla="*/ 285750 w 4367616"/>
                <a:gd name="connsiteY85" fmla="*/ 2884172 h 3379472"/>
                <a:gd name="connsiteX86" fmla="*/ 209550 w 4367616"/>
                <a:gd name="connsiteY86" fmla="*/ 2876552 h 3379472"/>
                <a:gd name="connsiteX87" fmla="*/ 201930 w 4367616"/>
                <a:gd name="connsiteY87" fmla="*/ 2823212 h 3379472"/>
                <a:gd name="connsiteX88" fmla="*/ 118110 w 4367616"/>
                <a:gd name="connsiteY88" fmla="*/ 2769872 h 3379472"/>
                <a:gd name="connsiteX89" fmla="*/ 118110 w 4367616"/>
                <a:gd name="connsiteY89" fmla="*/ 2708912 h 3379472"/>
                <a:gd name="connsiteX90" fmla="*/ 118110 w 4367616"/>
                <a:gd name="connsiteY90" fmla="*/ 2594612 h 3379472"/>
                <a:gd name="connsiteX91" fmla="*/ 118110 w 4367616"/>
                <a:gd name="connsiteY91" fmla="*/ 2487932 h 3379472"/>
                <a:gd name="connsiteX92" fmla="*/ 110490 w 4367616"/>
                <a:gd name="connsiteY92" fmla="*/ 2373632 h 3379472"/>
                <a:gd name="connsiteX93" fmla="*/ 96568 w 4367616"/>
                <a:gd name="connsiteY93" fmla="*/ 2373632 h 3379472"/>
                <a:gd name="connsiteX94" fmla="*/ 66674 w 4367616"/>
                <a:gd name="connsiteY94" fmla="*/ 2276476 h 3379472"/>
                <a:gd name="connsiteX95" fmla="*/ 0 w 4367616"/>
                <a:gd name="connsiteY95" fmla="*/ 2247900 h 3379472"/>
                <a:gd name="connsiteX96" fmla="*/ 57150 w 4367616"/>
                <a:gd name="connsiteY96" fmla="*/ 2162176 h 3379472"/>
                <a:gd name="connsiteX97" fmla="*/ 104774 w 4367616"/>
                <a:gd name="connsiteY97" fmla="*/ 2152652 h 3379472"/>
                <a:gd name="connsiteX98" fmla="*/ 247650 w 4367616"/>
                <a:gd name="connsiteY98" fmla="*/ 2028828 h 3379472"/>
                <a:gd name="connsiteX99" fmla="*/ 304800 w 4367616"/>
                <a:gd name="connsiteY99" fmla="*/ 1885952 h 3379472"/>
                <a:gd name="connsiteX100" fmla="*/ 247650 w 4367616"/>
                <a:gd name="connsiteY100" fmla="*/ 1809752 h 3379472"/>
                <a:gd name="connsiteX101" fmla="*/ 371474 w 4367616"/>
                <a:gd name="connsiteY101" fmla="*/ 1552576 h 3379472"/>
                <a:gd name="connsiteX102" fmla="*/ 304800 w 4367616"/>
                <a:gd name="connsiteY102" fmla="*/ 1514476 h 3379472"/>
                <a:gd name="connsiteX103" fmla="*/ 361950 w 4367616"/>
                <a:gd name="connsiteY103" fmla="*/ 1438276 h 3379472"/>
                <a:gd name="connsiteX104" fmla="*/ 561974 w 4367616"/>
                <a:gd name="connsiteY104" fmla="*/ 1333500 h 3379472"/>
                <a:gd name="connsiteX105" fmla="*/ 609600 w 4367616"/>
                <a:gd name="connsiteY105" fmla="*/ 1228728 h 3379472"/>
                <a:gd name="connsiteX106" fmla="*/ 609600 w 4367616"/>
                <a:gd name="connsiteY106" fmla="*/ 1114428 h 3379472"/>
                <a:gd name="connsiteX107" fmla="*/ 685800 w 4367616"/>
                <a:gd name="connsiteY107" fmla="*/ 1114428 h 3379472"/>
                <a:gd name="connsiteX108" fmla="*/ 771526 w 4367616"/>
                <a:gd name="connsiteY108" fmla="*/ 1238252 h 3379472"/>
                <a:gd name="connsiteX109" fmla="*/ 819150 w 4367616"/>
                <a:gd name="connsiteY109" fmla="*/ 1152528 h 3379472"/>
                <a:gd name="connsiteX110" fmla="*/ 876300 w 4367616"/>
                <a:gd name="connsiteY110" fmla="*/ 1181100 h 3379472"/>
                <a:gd name="connsiteX111" fmla="*/ 1019174 w 4367616"/>
                <a:gd name="connsiteY111" fmla="*/ 1143000 h 3379472"/>
                <a:gd name="connsiteX112" fmla="*/ 1085850 w 4367616"/>
                <a:gd name="connsiteY112" fmla="*/ 1238252 h 3379472"/>
                <a:gd name="connsiteX113" fmla="*/ 1171574 w 4367616"/>
                <a:gd name="connsiteY113" fmla="*/ 1162052 h 3379472"/>
                <a:gd name="connsiteX114" fmla="*/ 1190626 w 4367616"/>
                <a:gd name="connsiteY114" fmla="*/ 1085852 h 3379472"/>
                <a:gd name="connsiteX115" fmla="*/ 1304926 w 4367616"/>
                <a:gd name="connsiteY115" fmla="*/ 1133476 h 3379472"/>
                <a:gd name="connsiteX116" fmla="*/ 1543050 w 4367616"/>
                <a:gd name="connsiteY116" fmla="*/ 1143000 h 3379472"/>
                <a:gd name="connsiteX117" fmla="*/ 1771650 w 4367616"/>
                <a:gd name="connsiteY117" fmla="*/ 1000128 h 3379472"/>
                <a:gd name="connsiteX118" fmla="*/ 1924050 w 4367616"/>
                <a:gd name="connsiteY118" fmla="*/ 1047752 h 3379472"/>
                <a:gd name="connsiteX119" fmla="*/ 1971674 w 4367616"/>
                <a:gd name="connsiteY119" fmla="*/ 971552 h 3379472"/>
                <a:gd name="connsiteX120" fmla="*/ 2085974 w 4367616"/>
                <a:gd name="connsiteY120" fmla="*/ 971552 h 3379472"/>
                <a:gd name="connsiteX121" fmla="*/ 2076450 w 4367616"/>
                <a:gd name="connsiteY121" fmla="*/ 866776 h 3379472"/>
                <a:gd name="connsiteX122" fmla="*/ 1828800 w 4367616"/>
                <a:gd name="connsiteY122" fmla="*/ 781052 h 3379472"/>
                <a:gd name="connsiteX123" fmla="*/ 1981200 w 4367616"/>
                <a:gd name="connsiteY123" fmla="*/ 571500 h 3379472"/>
                <a:gd name="connsiteX124" fmla="*/ 2105026 w 4367616"/>
                <a:gd name="connsiteY124" fmla="*/ 571500 h 3379472"/>
                <a:gd name="connsiteX125" fmla="*/ 2209800 w 4367616"/>
                <a:gd name="connsiteY125" fmla="*/ 504828 h 3379472"/>
                <a:gd name="connsiteX126" fmla="*/ 2266950 w 4367616"/>
                <a:gd name="connsiteY126" fmla="*/ 409576 h 3379472"/>
                <a:gd name="connsiteX127" fmla="*/ 2400300 w 4367616"/>
                <a:gd name="connsiteY127" fmla="*/ 238128 h 3379472"/>
                <a:gd name="connsiteX128" fmla="*/ 2419350 w 4367616"/>
                <a:gd name="connsiteY128" fmla="*/ 142876 h 3379472"/>
                <a:gd name="connsiteX129" fmla="*/ 2552700 w 4367616"/>
                <a:gd name="connsiteY129" fmla="*/ 28576 h 3379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</a:cxnLst>
              <a:rect l="l" t="t" r="r" b="b"/>
              <a:pathLst>
                <a:path w="4367616" h="3379472">
                  <a:moveTo>
                    <a:pt x="2628900" y="0"/>
                  </a:moveTo>
                  <a:lnTo>
                    <a:pt x="2686050" y="76200"/>
                  </a:lnTo>
                  <a:lnTo>
                    <a:pt x="2828926" y="95252"/>
                  </a:lnTo>
                  <a:lnTo>
                    <a:pt x="2943226" y="28576"/>
                  </a:lnTo>
                  <a:lnTo>
                    <a:pt x="3105150" y="142876"/>
                  </a:lnTo>
                  <a:lnTo>
                    <a:pt x="3267074" y="47628"/>
                  </a:lnTo>
                  <a:lnTo>
                    <a:pt x="3355840" y="77216"/>
                  </a:lnTo>
                  <a:lnTo>
                    <a:pt x="3348990" y="110492"/>
                  </a:lnTo>
                  <a:lnTo>
                    <a:pt x="3615690" y="118112"/>
                  </a:lnTo>
                  <a:lnTo>
                    <a:pt x="3630930" y="140972"/>
                  </a:lnTo>
                  <a:lnTo>
                    <a:pt x="3691890" y="118112"/>
                  </a:lnTo>
                  <a:lnTo>
                    <a:pt x="3768090" y="156212"/>
                  </a:lnTo>
                  <a:lnTo>
                    <a:pt x="3778866" y="149746"/>
                  </a:lnTo>
                  <a:lnTo>
                    <a:pt x="3790950" y="222252"/>
                  </a:lnTo>
                  <a:lnTo>
                    <a:pt x="3873500" y="311152"/>
                  </a:lnTo>
                  <a:lnTo>
                    <a:pt x="3930650" y="361952"/>
                  </a:lnTo>
                  <a:lnTo>
                    <a:pt x="3949700" y="419102"/>
                  </a:lnTo>
                  <a:lnTo>
                    <a:pt x="3860800" y="546102"/>
                  </a:lnTo>
                  <a:lnTo>
                    <a:pt x="3898900" y="647702"/>
                  </a:lnTo>
                  <a:lnTo>
                    <a:pt x="3848100" y="806452"/>
                  </a:lnTo>
                  <a:lnTo>
                    <a:pt x="3956050" y="1016002"/>
                  </a:lnTo>
                  <a:lnTo>
                    <a:pt x="4108450" y="1085852"/>
                  </a:lnTo>
                  <a:lnTo>
                    <a:pt x="4038600" y="1428752"/>
                  </a:lnTo>
                  <a:lnTo>
                    <a:pt x="4133850" y="1606552"/>
                  </a:lnTo>
                  <a:lnTo>
                    <a:pt x="4178300" y="1619252"/>
                  </a:lnTo>
                  <a:lnTo>
                    <a:pt x="4140200" y="1809752"/>
                  </a:lnTo>
                  <a:lnTo>
                    <a:pt x="4191000" y="1917702"/>
                  </a:lnTo>
                  <a:lnTo>
                    <a:pt x="4241800" y="1943102"/>
                  </a:lnTo>
                  <a:lnTo>
                    <a:pt x="4324350" y="2063752"/>
                  </a:lnTo>
                  <a:lnTo>
                    <a:pt x="4349750" y="2241552"/>
                  </a:lnTo>
                  <a:lnTo>
                    <a:pt x="4298950" y="2336802"/>
                  </a:lnTo>
                  <a:lnTo>
                    <a:pt x="4356100" y="2425702"/>
                  </a:lnTo>
                  <a:lnTo>
                    <a:pt x="4367616" y="2431984"/>
                  </a:lnTo>
                  <a:lnTo>
                    <a:pt x="4316730" y="2472692"/>
                  </a:lnTo>
                  <a:lnTo>
                    <a:pt x="4187190" y="2518412"/>
                  </a:lnTo>
                  <a:lnTo>
                    <a:pt x="4126230" y="2586992"/>
                  </a:lnTo>
                  <a:lnTo>
                    <a:pt x="4110990" y="2731772"/>
                  </a:lnTo>
                  <a:lnTo>
                    <a:pt x="4057650" y="2739392"/>
                  </a:lnTo>
                  <a:lnTo>
                    <a:pt x="3935730" y="2693672"/>
                  </a:lnTo>
                  <a:lnTo>
                    <a:pt x="3768090" y="2640332"/>
                  </a:lnTo>
                  <a:lnTo>
                    <a:pt x="3798570" y="2556512"/>
                  </a:lnTo>
                  <a:lnTo>
                    <a:pt x="3722370" y="2487932"/>
                  </a:lnTo>
                  <a:lnTo>
                    <a:pt x="3653790" y="2571752"/>
                  </a:lnTo>
                  <a:lnTo>
                    <a:pt x="3341370" y="2663192"/>
                  </a:lnTo>
                  <a:lnTo>
                    <a:pt x="3227070" y="2663192"/>
                  </a:lnTo>
                  <a:lnTo>
                    <a:pt x="3173730" y="2815592"/>
                  </a:lnTo>
                  <a:lnTo>
                    <a:pt x="3105150" y="2876552"/>
                  </a:lnTo>
                  <a:lnTo>
                    <a:pt x="2792730" y="2823212"/>
                  </a:lnTo>
                  <a:lnTo>
                    <a:pt x="2739390" y="2876552"/>
                  </a:lnTo>
                  <a:lnTo>
                    <a:pt x="2625090" y="2884172"/>
                  </a:lnTo>
                  <a:lnTo>
                    <a:pt x="2487930" y="3028952"/>
                  </a:lnTo>
                  <a:lnTo>
                    <a:pt x="2426970" y="2960372"/>
                  </a:lnTo>
                  <a:lnTo>
                    <a:pt x="2350770" y="2960372"/>
                  </a:lnTo>
                  <a:lnTo>
                    <a:pt x="2335530" y="3059432"/>
                  </a:lnTo>
                  <a:lnTo>
                    <a:pt x="2221230" y="3219452"/>
                  </a:lnTo>
                  <a:lnTo>
                    <a:pt x="2007870" y="3219452"/>
                  </a:lnTo>
                  <a:lnTo>
                    <a:pt x="1847850" y="3348992"/>
                  </a:lnTo>
                  <a:cubicBezTo>
                    <a:pt x="1769472" y="3301964"/>
                    <a:pt x="1801270" y="3303272"/>
                    <a:pt x="1764030" y="3303272"/>
                  </a:cubicBezTo>
                  <a:lnTo>
                    <a:pt x="1741170" y="3295652"/>
                  </a:lnTo>
                  <a:lnTo>
                    <a:pt x="1642110" y="3379472"/>
                  </a:lnTo>
                  <a:lnTo>
                    <a:pt x="1558290" y="3326132"/>
                  </a:lnTo>
                  <a:lnTo>
                    <a:pt x="1611630" y="3257552"/>
                  </a:lnTo>
                  <a:lnTo>
                    <a:pt x="1497330" y="3196592"/>
                  </a:lnTo>
                  <a:lnTo>
                    <a:pt x="1421130" y="3013712"/>
                  </a:lnTo>
                  <a:lnTo>
                    <a:pt x="1413510" y="2907032"/>
                  </a:lnTo>
                  <a:lnTo>
                    <a:pt x="1436370" y="2823212"/>
                  </a:lnTo>
                  <a:lnTo>
                    <a:pt x="1367790" y="2807972"/>
                  </a:lnTo>
                  <a:lnTo>
                    <a:pt x="1268730" y="2846072"/>
                  </a:lnTo>
                  <a:lnTo>
                    <a:pt x="1131570" y="2777492"/>
                  </a:lnTo>
                  <a:lnTo>
                    <a:pt x="1032510" y="2792732"/>
                  </a:lnTo>
                  <a:lnTo>
                    <a:pt x="902970" y="2807972"/>
                  </a:lnTo>
                  <a:lnTo>
                    <a:pt x="864870" y="2922272"/>
                  </a:lnTo>
                  <a:lnTo>
                    <a:pt x="742950" y="3036572"/>
                  </a:lnTo>
                  <a:lnTo>
                    <a:pt x="613410" y="3143252"/>
                  </a:lnTo>
                  <a:lnTo>
                    <a:pt x="575310" y="3219452"/>
                  </a:lnTo>
                  <a:lnTo>
                    <a:pt x="628650" y="3326132"/>
                  </a:lnTo>
                  <a:lnTo>
                    <a:pt x="615398" y="3331432"/>
                  </a:lnTo>
                  <a:lnTo>
                    <a:pt x="499110" y="3318512"/>
                  </a:lnTo>
                  <a:lnTo>
                    <a:pt x="499110" y="3257552"/>
                  </a:lnTo>
                  <a:lnTo>
                    <a:pt x="407670" y="3257552"/>
                  </a:lnTo>
                  <a:lnTo>
                    <a:pt x="346710" y="3242312"/>
                  </a:lnTo>
                  <a:lnTo>
                    <a:pt x="339090" y="3211832"/>
                  </a:lnTo>
                  <a:lnTo>
                    <a:pt x="316230" y="3143252"/>
                  </a:lnTo>
                  <a:lnTo>
                    <a:pt x="316230" y="3082292"/>
                  </a:lnTo>
                  <a:lnTo>
                    <a:pt x="262890" y="2945132"/>
                  </a:lnTo>
                  <a:lnTo>
                    <a:pt x="285750" y="2884172"/>
                  </a:lnTo>
                  <a:lnTo>
                    <a:pt x="209550" y="2876552"/>
                  </a:lnTo>
                  <a:lnTo>
                    <a:pt x="201930" y="2823212"/>
                  </a:lnTo>
                  <a:lnTo>
                    <a:pt x="118110" y="2769872"/>
                  </a:lnTo>
                  <a:lnTo>
                    <a:pt x="118110" y="2708912"/>
                  </a:lnTo>
                  <a:lnTo>
                    <a:pt x="118110" y="2594612"/>
                  </a:lnTo>
                  <a:lnTo>
                    <a:pt x="118110" y="2487932"/>
                  </a:lnTo>
                  <a:lnTo>
                    <a:pt x="110490" y="2373632"/>
                  </a:lnTo>
                  <a:lnTo>
                    <a:pt x="96568" y="2373632"/>
                  </a:lnTo>
                  <a:lnTo>
                    <a:pt x="66674" y="2276476"/>
                  </a:lnTo>
                  <a:lnTo>
                    <a:pt x="0" y="2247900"/>
                  </a:lnTo>
                  <a:lnTo>
                    <a:pt x="57150" y="2162176"/>
                  </a:lnTo>
                  <a:lnTo>
                    <a:pt x="104774" y="2152652"/>
                  </a:lnTo>
                  <a:lnTo>
                    <a:pt x="247650" y="2028828"/>
                  </a:lnTo>
                  <a:lnTo>
                    <a:pt x="304800" y="1885952"/>
                  </a:lnTo>
                  <a:lnTo>
                    <a:pt x="247650" y="1809752"/>
                  </a:lnTo>
                  <a:lnTo>
                    <a:pt x="371474" y="1552576"/>
                  </a:lnTo>
                  <a:lnTo>
                    <a:pt x="304800" y="1514476"/>
                  </a:lnTo>
                  <a:lnTo>
                    <a:pt x="361950" y="1438276"/>
                  </a:lnTo>
                  <a:lnTo>
                    <a:pt x="561974" y="1333500"/>
                  </a:lnTo>
                  <a:lnTo>
                    <a:pt x="609600" y="1228728"/>
                  </a:lnTo>
                  <a:lnTo>
                    <a:pt x="609600" y="1114428"/>
                  </a:lnTo>
                  <a:lnTo>
                    <a:pt x="685800" y="1114428"/>
                  </a:lnTo>
                  <a:lnTo>
                    <a:pt x="771526" y="1238252"/>
                  </a:lnTo>
                  <a:lnTo>
                    <a:pt x="819150" y="1152528"/>
                  </a:lnTo>
                  <a:lnTo>
                    <a:pt x="876300" y="1181100"/>
                  </a:lnTo>
                  <a:lnTo>
                    <a:pt x="1019174" y="1143000"/>
                  </a:lnTo>
                  <a:lnTo>
                    <a:pt x="1085850" y="1238252"/>
                  </a:lnTo>
                  <a:lnTo>
                    <a:pt x="1171574" y="1162052"/>
                  </a:lnTo>
                  <a:lnTo>
                    <a:pt x="1190626" y="1085852"/>
                  </a:lnTo>
                  <a:lnTo>
                    <a:pt x="1304926" y="1133476"/>
                  </a:lnTo>
                  <a:lnTo>
                    <a:pt x="1543050" y="1143000"/>
                  </a:lnTo>
                  <a:lnTo>
                    <a:pt x="1771650" y="1000128"/>
                  </a:lnTo>
                  <a:lnTo>
                    <a:pt x="1924050" y="1047752"/>
                  </a:lnTo>
                  <a:lnTo>
                    <a:pt x="1971674" y="971552"/>
                  </a:lnTo>
                  <a:lnTo>
                    <a:pt x="2085974" y="971552"/>
                  </a:lnTo>
                  <a:lnTo>
                    <a:pt x="2076450" y="866776"/>
                  </a:lnTo>
                  <a:lnTo>
                    <a:pt x="1828800" y="781052"/>
                  </a:lnTo>
                  <a:lnTo>
                    <a:pt x="1981200" y="571500"/>
                  </a:lnTo>
                  <a:lnTo>
                    <a:pt x="2105026" y="571500"/>
                  </a:lnTo>
                  <a:lnTo>
                    <a:pt x="2209800" y="504828"/>
                  </a:lnTo>
                  <a:lnTo>
                    <a:pt x="2266950" y="409576"/>
                  </a:lnTo>
                  <a:lnTo>
                    <a:pt x="2400300" y="238128"/>
                  </a:lnTo>
                  <a:lnTo>
                    <a:pt x="2419350" y="142876"/>
                  </a:lnTo>
                  <a:lnTo>
                    <a:pt x="2552700" y="28576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731" name="グループ化 730">
              <a:extLst>
                <a:ext uri="{FF2B5EF4-FFF2-40B4-BE49-F238E27FC236}">
                  <a16:creationId xmlns:a16="http://schemas.microsoft.com/office/drawing/2014/main" id="{4FAA978C-7EE7-0286-A759-42954BADFBC2}"/>
                </a:ext>
              </a:extLst>
            </p:cNvPr>
            <p:cNvGrpSpPr/>
            <p:nvPr/>
          </p:nvGrpSpPr>
          <p:grpSpPr>
            <a:xfrm>
              <a:off x="7664579" y="2122728"/>
              <a:ext cx="346965" cy="156435"/>
              <a:chOff x="5559286" y="1975686"/>
              <a:chExt cx="346965" cy="156435"/>
            </a:xfrm>
          </p:grpSpPr>
          <p:sp>
            <p:nvSpPr>
              <p:cNvPr id="732" name="楕円 731">
                <a:extLst>
                  <a:ext uri="{FF2B5EF4-FFF2-40B4-BE49-F238E27FC236}">
                    <a16:creationId xmlns:a16="http://schemas.microsoft.com/office/drawing/2014/main" id="{305D5187-B5B0-9658-0D7B-4576E33A0882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33" name="楕円 732">
                <a:extLst>
                  <a:ext uri="{FF2B5EF4-FFF2-40B4-BE49-F238E27FC236}">
                    <a16:creationId xmlns:a16="http://schemas.microsoft.com/office/drawing/2014/main" id="{F1628888-6A42-53C6-E109-43FB5C2D9E4C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34" name="楕円 733">
                <a:extLst>
                  <a:ext uri="{FF2B5EF4-FFF2-40B4-BE49-F238E27FC236}">
                    <a16:creationId xmlns:a16="http://schemas.microsoft.com/office/drawing/2014/main" id="{2F6E5F35-EB30-278C-0112-6FE0867E4FE7}"/>
                  </a:ext>
                </a:extLst>
              </p:cNvPr>
              <p:cNvSpPr/>
              <p:nvPr/>
            </p:nvSpPr>
            <p:spPr>
              <a:xfrm>
                <a:off x="5611048" y="2017342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5" name="楕円 734">
                <a:extLst>
                  <a:ext uri="{FF2B5EF4-FFF2-40B4-BE49-F238E27FC236}">
                    <a16:creationId xmlns:a16="http://schemas.microsoft.com/office/drawing/2014/main" id="{FA221924-220E-B0EE-823A-9E0590E13CCD}"/>
                  </a:ext>
                </a:extLst>
              </p:cNvPr>
              <p:cNvSpPr/>
              <p:nvPr/>
            </p:nvSpPr>
            <p:spPr>
              <a:xfrm>
                <a:off x="5801578" y="2017342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17" name="グループ化 516">
              <a:extLst>
                <a:ext uri="{FF2B5EF4-FFF2-40B4-BE49-F238E27FC236}">
                  <a16:creationId xmlns:a16="http://schemas.microsoft.com/office/drawing/2014/main" id="{8534C363-8296-E41F-EE7A-7F2B9C3EF7C9}"/>
                </a:ext>
              </a:extLst>
            </p:cNvPr>
            <p:cNvGrpSpPr/>
            <p:nvPr/>
          </p:nvGrpSpPr>
          <p:grpSpPr>
            <a:xfrm>
              <a:off x="7257862" y="2780905"/>
              <a:ext cx="346965" cy="156435"/>
              <a:chOff x="5559286" y="1975686"/>
              <a:chExt cx="346965" cy="156435"/>
            </a:xfrm>
          </p:grpSpPr>
          <p:sp>
            <p:nvSpPr>
              <p:cNvPr id="518" name="楕円 517">
                <a:extLst>
                  <a:ext uri="{FF2B5EF4-FFF2-40B4-BE49-F238E27FC236}">
                    <a16:creationId xmlns:a16="http://schemas.microsoft.com/office/drawing/2014/main" id="{556AD21C-2965-CD5A-197E-E613573D55D2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19" name="楕円 518">
                <a:extLst>
                  <a:ext uri="{FF2B5EF4-FFF2-40B4-BE49-F238E27FC236}">
                    <a16:creationId xmlns:a16="http://schemas.microsoft.com/office/drawing/2014/main" id="{EBF8F7DC-EB2E-DBFC-C283-8EE42722D8E8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20" name="楕円 519">
                <a:extLst>
                  <a:ext uri="{FF2B5EF4-FFF2-40B4-BE49-F238E27FC236}">
                    <a16:creationId xmlns:a16="http://schemas.microsoft.com/office/drawing/2014/main" id="{02933D48-20F4-C269-0A1F-AF00E3E517A8}"/>
                  </a:ext>
                </a:extLst>
              </p:cNvPr>
              <p:cNvSpPr/>
              <p:nvPr/>
            </p:nvSpPr>
            <p:spPr>
              <a:xfrm>
                <a:off x="5617398" y="1990354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1" name="楕円 520">
                <a:extLst>
                  <a:ext uri="{FF2B5EF4-FFF2-40B4-BE49-F238E27FC236}">
                    <a16:creationId xmlns:a16="http://schemas.microsoft.com/office/drawing/2014/main" id="{1FD2E23C-4FA3-40DA-7D98-DBBEE30029AA}"/>
                  </a:ext>
                </a:extLst>
              </p:cNvPr>
              <p:cNvSpPr/>
              <p:nvPr/>
            </p:nvSpPr>
            <p:spPr>
              <a:xfrm>
                <a:off x="5807928" y="1990354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22" name="グループ化 521">
              <a:extLst>
                <a:ext uri="{FF2B5EF4-FFF2-40B4-BE49-F238E27FC236}">
                  <a16:creationId xmlns:a16="http://schemas.microsoft.com/office/drawing/2014/main" id="{8BC1FC15-5253-0ECA-CCA7-5F1AD00730FB}"/>
                </a:ext>
              </a:extLst>
            </p:cNvPr>
            <p:cNvGrpSpPr/>
            <p:nvPr/>
          </p:nvGrpSpPr>
          <p:grpSpPr>
            <a:xfrm>
              <a:off x="8407212" y="1533130"/>
              <a:ext cx="346965" cy="156435"/>
              <a:chOff x="5559286" y="1975686"/>
              <a:chExt cx="346965" cy="156435"/>
            </a:xfrm>
          </p:grpSpPr>
          <p:sp>
            <p:nvSpPr>
              <p:cNvPr id="523" name="楕円 522">
                <a:extLst>
                  <a:ext uri="{FF2B5EF4-FFF2-40B4-BE49-F238E27FC236}">
                    <a16:creationId xmlns:a16="http://schemas.microsoft.com/office/drawing/2014/main" id="{A19000AB-FBAE-76D0-FA75-B37A70AA1193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24" name="楕円 523">
                <a:extLst>
                  <a:ext uri="{FF2B5EF4-FFF2-40B4-BE49-F238E27FC236}">
                    <a16:creationId xmlns:a16="http://schemas.microsoft.com/office/drawing/2014/main" id="{AED308D4-AEA2-281E-C8E0-26FAC9CF0A81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25" name="楕円 524">
                <a:extLst>
                  <a:ext uri="{FF2B5EF4-FFF2-40B4-BE49-F238E27FC236}">
                    <a16:creationId xmlns:a16="http://schemas.microsoft.com/office/drawing/2014/main" id="{389DC1D0-F830-BE89-0071-1AE810A21E24}"/>
                  </a:ext>
                </a:extLst>
              </p:cNvPr>
              <p:cNvSpPr/>
              <p:nvPr/>
            </p:nvSpPr>
            <p:spPr>
              <a:xfrm>
                <a:off x="5588823" y="2047504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6" name="楕円 525">
                <a:extLst>
                  <a:ext uri="{FF2B5EF4-FFF2-40B4-BE49-F238E27FC236}">
                    <a16:creationId xmlns:a16="http://schemas.microsoft.com/office/drawing/2014/main" id="{5556DD59-0AD9-8BC7-A3D9-431DB98880EF}"/>
                  </a:ext>
                </a:extLst>
              </p:cNvPr>
              <p:cNvSpPr/>
              <p:nvPr/>
            </p:nvSpPr>
            <p:spPr>
              <a:xfrm>
                <a:off x="5779353" y="2047504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27" name="グループ化 526">
              <a:extLst>
                <a:ext uri="{FF2B5EF4-FFF2-40B4-BE49-F238E27FC236}">
                  <a16:creationId xmlns:a16="http://schemas.microsoft.com/office/drawing/2014/main" id="{BF048624-3388-FD33-B38E-FB7A65708CBA}"/>
                </a:ext>
              </a:extLst>
            </p:cNvPr>
            <p:cNvGrpSpPr/>
            <p:nvPr/>
          </p:nvGrpSpPr>
          <p:grpSpPr>
            <a:xfrm>
              <a:off x="7308027" y="1468360"/>
              <a:ext cx="346965" cy="156435"/>
              <a:chOff x="5559286" y="1975686"/>
              <a:chExt cx="346965" cy="156435"/>
            </a:xfrm>
          </p:grpSpPr>
          <p:sp>
            <p:nvSpPr>
              <p:cNvPr id="528" name="楕円 527">
                <a:extLst>
                  <a:ext uri="{FF2B5EF4-FFF2-40B4-BE49-F238E27FC236}">
                    <a16:creationId xmlns:a16="http://schemas.microsoft.com/office/drawing/2014/main" id="{A74638F6-E8F7-FC37-DC98-DABA9B8B6376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30" name="楕円 529">
                <a:extLst>
                  <a:ext uri="{FF2B5EF4-FFF2-40B4-BE49-F238E27FC236}">
                    <a16:creationId xmlns:a16="http://schemas.microsoft.com/office/drawing/2014/main" id="{E0549449-4745-4C58-5B4F-8704BD6FFFC1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31" name="楕円 530">
                <a:extLst>
                  <a:ext uri="{FF2B5EF4-FFF2-40B4-BE49-F238E27FC236}">
                    <a16:creationId xmlns:a16="http://schemas.microsoft.com/office/drawing/2014/main" id="{7331469B-A8EA-EF11-ED11-03FB1E822E2C}"/>
                  </a:ext>
                </a:extLst>
              </p:cNvPr>
              <p:cNvSpPr/>
              <p:nvPr/>
            </p:nvSpPr>
            <p:spPr>
              <a:xfrm>
                <a:off x="5620573" y="2050679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2" name="楕円 531">
                <a:extLst>
                  <a:ext uri="{FF2B5EF4-FFF2-40B4-BE49-F238E27FC236}">
                    <a16:creationId xmlns:a16="http://schemas.microsoft.com/office/drawing/2014/main" id="{811341CC-418B-49DD-B0F6-24A43C8387D9}"/>
                  </a:ext>
                </a:extLst>
              </p:cNvPr>
              <p:cNvSpPr/>
              <p:nvPr/>
            </p:nvSpPr>
            <p:spPr>
              <a:xfrm>
                <a:off x="5811103" y="2050679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65" name="フリーフォーム: 図形 364">
              <a:extLst>
                <a:ext uri="{FF2B5EF4-FFF2-40B4-BE49-F238E27FC236}">
                  <a16:creationId xmlns:a16="http://schemas.microsoft.com/office/drawing/2014/main" id="{FE5EC48C-D3C5-F61C-362F-79B3185F6E54}"/>
                </a:ext>
              </a:extLst>
            </p:cNvPr>
            <p:cNvSpPr/>
            <p:nvPr/>
          </p:nvSpPr>
          <p:spPr>
            <a:xfrm>
              <a:off x="8346854" y="2505682"/>
              <a:ext cx="781596" cy="743618"/>
            </a:xfrm>
            <a:custGeom>
              <a:avLst/>
              <a:gdLst>
                <a:gd name="connsiteX0" fmla="*/ 2237124 w 3568084"/>
                <a:gd name="connsiteY0" fmla="*/ 0 h 3394710"/>
                <a:gd name="connsiteX1" fmla="*/ 2267604 w 3568084"/>
                <a:gd name="connsiteY1" fmla="*/ 45720 h 3394710"/>
                <a:gd name="connsiteX2" fmla="*/ 2221884 w 3568084"/>
                <a:gd name="connsiteY2" fmla="*/ 144780 h 3394710"/>
                <a:gd name="connsiteX3" fmla="*/ 2328564 w 3568084"/>
                <a:gd name="connsiteY3" fmla="*/ 182880 h 3394710"/>
                <a:gd name="connsiteX4" fmla="*/ 2412384 w 3568084"/>
                <a:gd name="connsiteY4" fmla="*/ 182880 h 3394710"/>
                <a:gd name="connsiteX5" fmla="*/ 2503824 w 3568084"/>
                <a:gd name="connsiteY5" fmla="*/ 167640 h 3394710"/>
                <a:gd name="connsiteX6" fmla="*/ 2610504 w 3568084"/>
                <a:gd name="connsiteY6" fmla="*/ 251460 h 3394710"/>
                <a:gd name="connsiteX7" fmla="*/ 2656224 w 3568084"/>
                <a:gd name="connsiteY7" fmla="*/ 274320 h 3394710"/>
                <a:gd name="connsiteX8" fmla="*/ 2656224 w 3568084"/>
                <a:gd name="connsiteY8" fmla="*/ 335280 h 3394710"/>
                <a:gd name="connsiteX9" fmla="*/ 2648604 w 3568084"/>
                <a:gd name="connsiteY9" fmla="*/ 419100 h 3394710"/>
                <a:gd name="connsiteX10" fmla="*/ 2732424 w 3568084"/>
                <a:gd name="connsiteY10" fmla="*/ 434340 h 3394710"/>
                <a:gd name="connsiteX11" fmla="*/ 2694324 w 3568084"/>
                <a:gd name="connsiteY11" fmla="*/ 541020 h 3394710"/>
                <a:gd name="connsiteX12" fmla="*/ 2747664 w 3568084"/>
                <a:gd name="connsiteY12" fmla="*/ 678180 h 3394710"/>
                <a:gd name="connsiteX13" fmla="*/ 2823864 w 3568084"/>
                <a:gd name="connsiteY13" fmla="*/ 601980 h 3394710"/>
                <a:gd name="connsiteX14" fmla="*/ 2945784 w 3568084"/>
                <a:gd name="connsiteY14" fmla="*/ 579120 h 3394710"/>
                <a:gd name="connsiteX15" fmla="*/ 3014364 w 3568084"/>
                <a:gd name="connsiteY15" fmla="*/ 533400 h 3394710"/>
                <a:gd name="connsiteX16" fmla="*/ 3052464 w 3568084"/>
                <a:gd name="connsiteY16" fmla="*/ 579120 h 3394710"/>
                <a:gd name="connsiteX17" fmla="*/ 3189624 w 3568084"/>
                <a:gd name="connsiteY17" fmla="*/ 556260 h 3394710"/>
                <a:gd name="connsiteX18" fmla="*/ 3220104 w 3568084"/>
                <a:gd name="connsiteY18" fmla="*/ 480060 h 3394710"/>
                <a:gd name="connsiteX19" fmla="*/ 3349644 w 3568084"/>
                <a:gd name="connsiteY19" fmla="*/ 434340 h 3394710"/>
                <a:gd name="connsiteX20" fmla="*/ 3425844 w 3568084"/>
                <a:gd name="connsiteY20" fmla="*/ 381000 h 3394710"/>
                <a:gd name="connsiteX21" fmla="*/ 3473060 w 3568084"/>
                <a:gd name="connsiteY21" fmla="*/ 422970 h 3394710"/>
                <a:gd name="connsiteX22" fmla="*/ 3568084 w 3568084"/>
                <a:gd name="connsiteY22" fmla="*/ 448310 h 3394710"/>
                <a:gd name="connsiteX23" fmla="*/ 3472834 w 3568084"/>
                <a:gd name="connsiteY23" fmla="*/ 422910 h 3394710"/>
                <a:gd name="connsiteX24" fmla="*/ 3377584 w 3568084"/>
                <a:gd name="connsiteY24" fmla="*/ 505460 h 3394710"/>
                <a:gd name="connsiteX25" fmla="*/ 3402984 w 3568084"/>
                <a:gd name="connsiteY25" fmla="*/ 588010 h 3394710"/>
                <a:gd name="connsiteX26" fmla="*/ 3472834 w 3568084"/>
                <a:gd name="connsiteY26" fmla="*/ 638810 h 3394710"/>
                <a:gd name="connsiteX27" fmla="*/ 3466484 w 3568084"/>
                <a:gd name="connsiteY27" fmla="*/ 676910 h 3394710"/>
                <a:gd name="connsiteX28" fmla="*/ 3479184 w 3568084"/>
                <a:gd name="connsiteY28" fmla="*/ 708660 h 3394710"/>
                <a:gd name="connsiteX29" fmla="*/ 3479184 w 3568084"/>
                <a:gd name="connsiteY29" fmla="*/ 753110 h 3394710"/>
                <a:gd name="connsiteX30" fmla="*/ 3409334 w 3568084"/>
                <a:gd name="connsiteY30" fmla="*/ 721360 h 3394710"/>
                <a:gd name="connsiteX31" fmla="*/ 3339484 w 3568084"/>
                <a:gd name="connsiteY31" fmla="*/ 772160 h 3394710"/>
                <a:gd name="connsiteX32" fmla="*/ 3339484 w 3568084"/>
                <a:gd name="connsiteY32" fmla="*/ 829310 h 3394710"/>
                <a:gd name="connsiteX33" fmla="*/ 3301384 w 3568084"/>
                <a:gd name="connsiteY33" fmla="*/ 949960 h 3394710"/>
                <a:gd name="connsiteX34" fmla="*/ 3244234 w 3568084"/>
                <a:gd name="connsiteY34" fmla="*/ 969010 h 3394710"/>
                <a:gd name="connsiteX35" fmla="*/ 3206134 w 3568084"/>
                <a:gd name="connsiteY35" fmla="*/ 1045210 h 3394710"/>
                <a:gd name="connsiteX36" fmla="*/ 3180734 w 3568084"/>
                <a:gd name="connsiteY36" fmla="*/ 1146810 h 3394710"/>
                <a:gd name="connsiteX37" fmla="*/ 3079134 w 3568084"/>
                <a:gd name="connsiteY37" fmla="*/ 1191260 h 3394710"/>
                <a:gd name="connsiteX38" fmla="*/ 3047384 w 3568084"/>
                <a:gd name="connsiteY38" fmla="*/ 1254760 h 3394710"/>
                <a:gd name="connsiteX39" fmla="*/ 3041034 w 3568084"/>
                <a:gd name="connsiteY39" fmla="*/ 1299210 h 3394710"/>
                <a:gd name="connsiteX40" fmla="*/ 3104534 w 3568084"/>
                <a:gd name="connsiteY40" fmla="*/ 1324610 h 3394710"/>
                <a:gd name="connsiteX41" fmla="*/ 3053734 w 3568084"/>
                <a:gd name="connsiteY41" fmla="*/ 1375410 h 3394710"/>
                <a:gd name="connsiteX42" fmla="*/ 3053734 w 3568084"/>
                <a:gd name="connsiteY42" fmla="*/ 1464310 h 3394710"/>
                <a:gd name="connsiteX43" fmla="*/ 3002934 w 3568084"/>
                <a:gd name="connsiteY43" fmla="*/ 1546860 h 3394710"/>
                <a:gd name="connsiteX44" fmla="*/ 3066434 w 3568084"/>
                <a:gd name="connsiteY44" fmla="*/ 1559560 h 3394710"/>
                <a:gd name="connsiteX45" fmla="*/ 3142634 w 3568084"/>
                <a:gd name="connsiteY45" fmla="*/ 1667510 h 3394710"/>
                <a:gd name="connsiteX46" fmla="*/ 3060084 w 3568084"/>
                <a:gd name="connsiteY46" fmla="*/ 1692910 h 3394710"/>
                <a:gd name="connsiteX47" fmla="*/ 3015634 w 3568084"/>
                <a:gd name="connsiteY47" fmla="*/ 1781810 h 3394710"/>
                <a:gd name="connsiteX48" fmla="*/ 3009284 w 3568084"/>
                <a:gd name="connsiteY48" fmla="*/ 1864360 h 3394710"/>
                <a:gd name="connsiteX49" fmla="*/ 3041034 w 3568084"/>
                <a:gd name="connsiteY49" fmla="*/ 1896110 h 3394710"/>
                <a:gd name="connsiteX50" fmla="*/ 3047384 w 3568084"/>
                <a:gd name="connsiteY50" fmla="*/ 1953260 h 3394710"/>
                <a:gd name="connsiteX51" fmla="*/ 3098184 w 3568084"/>
                <a:gd name="connsiteY51" fmla="*/ 1953260 h 3394710"/>
                <a:gd name="connsiteX52" fmla="*/ 3187084 w 3568084"/>
                <a:gd name="connsiteY52" fmla="*/ 2042160 h 3394710"/>
                <a:gd name="connsiteX53" fmla="*/ 3187084 w 3568084"/>
                <a:gd name="connsiteY53" fmla="*/ 2137410 h 3394710"/>
                <a:gd name="connsiteX54" fmla="*/ 3244234 w 3568084"/>
                <a:gd name="connsiteY54" fmla="*/ 2175510 h 3394710"/>
                <a:gd name="connsiteX55" fmla="*/ 3199784 w 3568084"/>
                <a:gd name="connsiteY55" fmla="*/ 2226310 h 3394710"/>
                <a:gd name="connsiteX56" fmla="*/ 3206134 w 3568084"/>
                <a:gd name="connsiteY56" fmla="*/ 2296160 h 3394710"/>
                <a:gd name="connsiteX57" fmla="*/ 3123584 w 3568084"/>
                <a:gd name="connsiteY57" fmla="*/ 2296160 h 3394710"/>
                <a:gd name="connsiteX58" fmla="*/ 3066434 w 3568084"/>
                <a:gd name="connsiteY58" fmla="*/ 2353310 h 3394710"/>
                <a:gd name="connsiteX59" fmla="*/ 2971184 w 3568084"/>
                <a:gd name="connsiteY59" fmla="*/ 2359660 h 3394710"/>
                <a:gd name="connsiteX60" fmla="*/ 2964834 w 3568084"/>
                <a:gd name="connsiteY60" fmla="*/ 2429510 h 3394710"/>
                <a:gd name="connsiteX61" fmla="*/ 2780684 w 3568084"/>
                <a:gd name="connsiteY61" fmla="*/ 2607310 h 3394710"/>
                <a:gd name="connsiteX62" fmla="*/ 2767984 w 3568084"/>
                <a:gd name="connsiteY62" fmla="*/ 2747010 h 3394710"/>
                <a:gd name="connsiteX63" fmla="*/ 2685434 w 3568084"/>
                <a:gd name="connsiteY63" fmla="*/ 2759710 h 3394710"/>
                <a:gd name="connsiteX64" fmla="*/ 2615584 w 3568084"/>
                <a:gd name="connsiteY64" fmla="*/ 2823210 h 3394710"/>
                <a:gd name="connsiteX65" fmla="*/ 2513984 w 3568084"/>
                <a:gd name="connsiteY65" fmla="*/ 2848610 h 3394710"/>
                <a:gd name="connsiteX66" fmla="*/ 2367934 w 3568084"/>
                <a:gd name="connsiteY66" fmla="*/ 2785110 h 3394710"/>
                <a:gd name="connsiteX67" fmla="*/ 2355234 w 3568084"/>
                <a:gd name="connsiteY67" fmla="*/ 2905760 h 3394710"/>
                <a:gd name="connsiteX68" fmla="*/ 2259984 w 3568084"/>
                <a:gd name="connsiteY68" fmla="*/ 2975610 h 3394710"/>
                <a:gd name="connsiteX69" fmla="*/ 2215534 w 3568084"/>
                <a:gd name="connsiteY69" fmla="*/ 3026410 h 3394710"/>
                <a:gd name="connsiteX70" fmla="*/ 2253634 w 3568084"/>
                <a:gd name="connsiteY70" fmla="*/ 3108960 h 3394710"/>
                <a:gd name="connsiteX71" fmla="*/ 2158384 w 3568084"/>
                <a:gd name="connsiteY71" fmla="*/ 3064510 h 3394710"/>
                <a:gd name="connsiteX72" fmla="*/ 2101234 w 3568084"/>
                <a:gd name="connsiteY72" fmla="*/ 3096260 h 3394710"/>
                <a:gd name="connsiteX73" fmla="*/ 2107584 w 3568084"/>
                <a:gd name="connsiteY73" fmla="*/ 3166110 h 3394710"/>
                <a:gd name="connsiteX74" fmla="*/ 2056784 w 3568084"/>
                <a:gd name="connsiteY74" fmla="*/ 3229610 h 3394710"/>
                <a:gd name="connsiteX75" fmla="*/ 2037734 w 3568084"/>
                <a:gd name="connsiteY75" fmla="*/ 3274060 h 3394710"/>
                <a:gd name="connsiteX76" fmla="*/ 2063134 w 3568084"/>
                <a:gd name="connsiteY76" fmla="*/ 3337560 h 3394710"/>
                <a:gd name="connsiteX77" fmla="*/ 1929784 w 3568084"/>
                <a:gd name="connsiteY77" fmla="*/ 3356610 h 3394710"/>
                <a:gd name="connsiteX78" fmla="*/ 1853584 w 3568084"/>
                <a:gd name="connsiteY78" fmla="*/ 3337560 h 3394710"/>
                <a:gd name="connsiteX79" fmla="*/ 1796434 w 3568084"/>
                <a:gd name="connsiteY79" fmla="*/ 3286760 h 3394710"/>
                <a:gd name="connsiteX80" fmla="*/ 1701184 w 3568084"/>
                <a:gd name="connsiteY80" fmla="*/ 3280410 h 3394710"/>
                <a:gd name="connsiteX81" fmla="*/ 1675784 w 3568084"/>
                <a:gd name="connsiteY81" fmla="*/ 3337560 h 3394710"/>
                <a:gd name="connsiteX82" fmla="*/ 1663084 w 3568084"/>
                <a:gd name="connsiteY82" fmla="*/ 3394710 h 3394710"/>
                <a:gd name="connsiteX83" fmla="*/ 1580534 w 3568084"/>
                <a:gd name="connsiteY83" fmla="*/ 3394710 h 3394710"/>
                <a:gd name="connsiteX84" fmla="*/ 1523384 w 3568084"/>
                <a:gd name="connsiteY84" fmla="*/ 3312160 h 3394710"/>
                <a:gd name="connsiteX85" fmla="*/ 1485284 w 3568084"/>
                <a:gd name="connsiteY85" fmla="*/ 3223260 h 3394710"/>
                <a:gd name="connsiteX86" fmla="*/ 1447184 w 3568084"/>
                <a:gd name="connsiteY86" fmla="*/ 3210560 h 3394710"/>
                <a:gd name="connsiteX87" fmla="*/ 1402734 w 3568084"/>
                <a:gd name="connsiteY87" fmla="*/ 3191510 h 3394710"/>
                <a:gd name="connsiteX88" fmla="*/ 1320184 w 3568084"/>
                <a:gd name="connsiteY88" fmla="*/ 3134360 h 3394710"/>
                <a:gd name="connsiteX89" fmla="*/ 1275734 w 3568084"/>
                <a:gd name="connsiteY89" fmla="*/ 3153410 h 3394710"/>
                <a:gd name="connsiteX90" fmla="*/ 1243984 w 3568084"/>
                <a:gd name="connsiteY90" fmla="*/ 3204210 h 3394710"/>
                <a:gd name="connsiteX91" fmla="*/ 1174134 w 3568084"/>
                <a:gd name="connsiteY91" fmla="*/ 3153410 h 3394710"/>
                <a:gd name="connsiteX92" fmla="*/ 1047134 w 3568084"/>
                <a:gd name="connsiteY92" fmla="*/ 3172460 h 3394710"/>
                <a:gd name="connsiteX93" fmla="*/ 1021734 w 3568084"/>
                <a:gd name="connsiteY93" fmla="*/ 3216910 h 3394710"/>
                <a:gd name="connsiteX94" fmla="*/ 989984 w 3568084"/>
                <a:gd name="connsiteY94" fmla="*/ 3280410 h 3394710"/>
                <a:gd name="connsiteX95" fmla="*/ 856634 w 3568084"/>
                <a:gd name="connsiteY95" fmla="*/ 3286760 h 3394710"/>
                <a:gd name="connsiteX96" fmla="*/ 761384 w 3568084"/>
                <a:gd name="connsiteY96" fmla="*/ 3293110 h 3394710"/>
                <a:gd name="connsiteX97" fmla="*/ 742334 w 3568084"/>
                <a:gd name="connsiteY97" fmla="*/ 3343910 h 3394710"/>
                <a:gd name="connsiteX98" fmla="*/ 647084 w 3568084"/>
                <a:gd name="connsiteY98" fmla="*/ 3382010 h 3394710"/>
                <a:gd name="connsiteX99" fmla="*/ 577234 w 3568084"/>
                <a:gd name="connsiteY99" fmla="*/ 3343910 h 3394710"/>
                <a:gd name="connsiteX100" fmla="*/ 520084 w 3568084"/>
                <a:gd name="connsiteY100" fmla="*/ 3255010 h 3394710"/>
                <a:gd name="connsiteX101" fmla="*/ 570884 w 3568084"/>
                <a:gd name="connsiteY101" fmla="*/ 3159760 h 3394710"/>
                <a:gd name="connsiteX102" fmla="*/ 545484 w 3568084"/>
                <a:gd name="connsiteY102" fmla="*/ 2981960 h 3394710"/>
                <a:gd name="connsiteX103" fmla="*/ 462934 w 3568084"/>
                <a:gd name="connsiteY103" fmla="*/ 2861310 h 3394710"/>
                <a:gd name="connsiteX104" fmla="*/ 412134 w 3568084"/>
                <a:gd name="connsiteY104" fmla="*/ 2835910 h 3394710"/>
                <a:gd name="connsiteX105" fmla="*/ 361334 w 3568084"/>
                <a:gd name="connsiteY105" fmla="*/ 2727960 h 3394710"/>
                <a:gd name="connsiteX106" fmla="*/ 399434 w 3568084"/>
                <a:gd name="connsiteY106" fmla="*/ 2537460 h 3394710"/>
                <a:gd name="connsiteX107" fmla="*/ 354984 w 3568084"/>
                <a:gd name="connsiteY107" fmla="*/ 2524760 h 3394710"/>
                <a:gd name="connsiteX108" fmla="*/ 259734 w 3568084"/>
                <a:gd name="connsiteY108" fmla="*/ 2346960 h 3394710"/>
                <a:gd name="connsiteX109" fmla="*/ 329584 w 3568084"/>
                <a:gd name="connsiteY109" fmla="*/ 2004060 h 3394710"/>
                <a:gd name="connsiteX110" fmla="*/ 177184 w 3568084"/>
                <a:gd name="connsiteY110" fmla="*/ 1934210 h 3394710"/>
                <a:gd name="connsiteX111" fmla="*/ 69234 w 3568084"/>
                <a:gd name="connsiteY111" fmla="*/ 1724660 h 3394710"/>
                <a:gd name="connsiteX112" fmla="*/ 120034 w 3568084"/>
                <a:gd name="connsiteY112" fmla="*/ 1565910 h 3394710"/>
                <a:gd name="connsiteX113" fmla="*/ 81934 w 3568084"/>
                <a:gd name="connsiteY113" fmla="*/ 1464310 h 3394710"/>
                <a:gd name="connsiteX114" fmla="*/ 170834 w 3568084"/>
                <a:gd name="connsiteY114" fmla="*/ 1337310 h 3394710"/>
                <a:gd name="connsiteX115" fmla="*/ 151784 w 3568084"/>
                <a:gd name="connsiteY115" fmla="*/ 1280160 h 3394710"/>
                <a:gd name="connsiteX116" fmla="*/ 94634 w 3568084"/>
                <a:gd name="connsiteY116" fmla="*/ 1229360 h 3394710"/>
                <a:gd name="connsiteX117" fmla="*/ 12084 w 3568084"/>
                <a:gd name="connsiteY117" fmla="*/ 1140460 h 3394710"/>
                <a:gd name="connsiteX118" fmla="*/ 0 w 3568084"/>
                <a:gd name="connsiteY118" fmla="*/ 1067954 h 3394710"/>
                <a:gd name="connsiteX119" fmla="*/ 65424 w 3568084"/>
                <a:gd name="connsiteY119" fmla="*/ 1028700 h 3394710"/>
                <a:gd name="connsiteX120" fmla="*/ 50184 w 3568084"/>
                <a:gd name="connsiteY120" fmla="*/ 944880 h 3394710"/>
                <a:gd name="connsiteX121" fmla="*/ 95904 w 3568084"/>
                <a:gd name="connsiteY121" fmla="*/ 929640 h 3394710"/>
                <a:gd name="connsiteX122" fmla="*/ 141624 w 3568084"/>
                <a:gd name="connsiteY122" fmla="*/ 960120 h 3394710"/>
                <a:gd name="connsiteX123" fmla="*/ 194964 w 3568084"/>
                <a:gd name="connsiteY123" fmla="*/ 922020 h 3394710"/>
                <a:gd name="connsiteX124" fmla="*/ 324504 w 3568084"/>
                <a:gd name="connsiteY124" fmla="*/ 929640 h 3394710"/>
                <a:gd name="connsiteX125" fmla="*/ 415944 w 3568084"/>
                <a:gd name="connsiteY125" fmla="*/ 861060 h 3394710"/>
                <a:gd name="connsiteX126" fmla="*/ 393084 w 3568084"/>
                <a:gd name="connsiteY126" fmla="*/ 624840 h 3394710"/>
                <a:gd name="connsiteX127" fmla="*/ 530244 w 3568084"/>
                <a:gd name="connsiteY127" fmla="*/ 670560 h 3394710"/>
                <a:gd name="connsiteX128" fmla="*/ 789324 w 3568084"/>
                <a:gd name="connsiteY128" fmla="*/ 601980 h 3394710"/>
                <a:gd name="connsiteX129" fmla="*/ 728364 w 3568084"/>
                <a:gd name="connsiteY129" fmla="*/ 480060 h 3394710"/>
                <a:gd name="connsiteX130" fmla="*/ 758844 w 3568084"/>
                <a:gd name="connsiteY130" fmla="*/ 419100 h 3394710"/>
                <a:gd name="connsiteX131" fmla="*/ 873144 w 3568084"/>
                <a:gd name="connsiteY131" fmla="*/ 396240 h 3394710"/>
                <a:gd name="connsiteX132" fmla="*/ 896004 w 3568084"/>
                <a:gd name="connsiteY132" fmla="*/ 312420 h 3394710"/>
                <a:gd name="connsiteX133" fmla="*/ 926484 w 3568084"/>
                <a:gd name="connsiteY133" fmla="*/ 167640 h 3394710"/>
                <a:gd name="connsiteX134" fmla="*/ 987444 w 3568084"/>
                <a:gd name="connsiteY134" fmla="*/ 45720 h 3394710"/>
                <a:gd name="connsiteX135" fmla="*/ 1040784 w 3568084"/>
                <a:gd name="connsiteY135" fmla="*/ 38100 h 3394710"/>
                <a:gd name="connsiteX136" fmla="*/ 1254144 w 3568084"/>
                <a:gd name="connsiteY136" fmla="*/ 106680 h 3394710"/>
                <a:gd name="connsiteX137" fmla="*/ 1353204 w 3568084"/>
                <a:gd name="connsiteY137" fmla="*/ 99060 h 3394710"/>
                <a:gd name="connsiteX138" fmla="*/ 1604664 w 3568084"/>
                <a:gd name="connsiteY138" fmla="*/ 198120 h 3394710"/>
                <a:gd name="connsiteX139" fmla="*/ 1688484 w 3568084"/>
                <a:gd name="connsiteY139" fmla="*/ 373380 h 3394710"/>
                <a:gd name="connsiteX140" fmla="*/ 1764684 w 3568084"/>
                <a:gd name="connsiteY140" fmla="*/ 365760 h 3394710"/>
                <a:gd name="connsiteX141" fmla="*/ 1810404 w 3568084"/>
                <a:gd name="connsiteY141" fmla="*/ 289560 h 3394710"/>
                <a:gd name="connsiteX142" fmla="*/ 1810404 w 3568084"/>
                <a:gd name="connsiteY142" fmla="*/ 228600 h 3394710"/>
                <a:gd name="connsiteX143" fmla="*/ 1917084 w 3568084"/>
                <a:gd name="connsiteY143" fmla="*/ 213360 h 3394710"/>
                <a:gd name="connsiteX144" fmla="*/ 1924704 w 3568084"/>
                <a:gd name="connsiteY144" fmla="*/ 160020 h 3394710"/>
                <a:gd name="connsiteX145" fmla="*/ 2008524 w 3568084"/>
                <a:gd name="connsiteY145" fmla="*/ 160020 h 3394710"/>
                <a:gd name="connsiteX146" fmla="*/ 2016144 w 3568084"/>
                <a:gd name="connsiteY146" fmla="*/ 83820 h 3394710"/>
                <a:gd name="connsiteX147" fmla="*/ 2160924 w 3568084"/>
                <a:gd name="connsiteY147" fmla="*/ 7620 h 3394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</a:cxnLst>
              <a:rect l="l" t="t" r="r" b="b"/>
              <a:pathLst>
                <a:path w="3568084" h="3394710">
                  <a:moveTo>
                    <a:pt x="2237124" y="0"/>
                  </a:moveTo>
                  <a:lnTo>
                    <a:pt x="2267604" y="45720"/>
                  </a:lnTo>
                  <a:lnTo>
                    <a:pt x="2221884" y="144780"/>
                  </a:lnTo>
                  <a:lnTo>
                    <a:pt x="2328564" y="182880"/>
                  </a:lnTo>
                  <a:lnTo>
                    <a:pt x="2412384" y="182880"/>
                  </a:lnTo>
                  <a:lnTo>
                    <a:pt x="2503824" y="167640"/>
                  </a:lnTo>
                  <a:lnTo>
                    <a:pt x="2610504" y="251460"/>
                  </a:lnTo>
                  <a:lnTo>
                    <a:pt x="2656224" y="274320"/>
                  </a:lnTo>
                  <a:lnTo>
                    <a:pt x="2656224" y="335280"/>
                  </a:lnTo>
                  <a:lnTo>
                    <a:pt x="2648604" y="419100"/>
                  </a:lnTo>
                  <a:lnTo>
                    <a:pt x="2732424" y="434340"/>
                  </a:lnTo>
                  <a:lnTo>
                    <a:pt x="2694324" y="541020"/>
                  </a:lnTo>
                  <a:lnTo>
                    <a:pt x="2747664" y="678180"/>
                  </a:lnTo>
                  <a:lnTo>
                    <a:pt x="2823864" y="601980"/>
                  </a:lnTo>
                  <a:lnTo>
                    <a:pt x="2945784" y="579120"/>
                  </a:lnTo>
                  <a:lnTo>
                    <a:pt x="3014364" y="533400"/>
                  </a:lnTo>
                  <a:lnTo>
                    <a:pt x="3052464" y="579120"/>
                  </a:lnTo>
                  <a:lnTo>
                    <a:pt x="3189624" y="556260"/>
                  </a:lnTo>
                  <a:lnTo>
                    <a:pt x="3220104" y="480060"/>
                  </a:lnTo>
                  <a:lnTo>
                    <a:pt x="3349644" y="434340"/>
                  </a:lnTo>
                  <a:lnTo>
                    <a:pt x="3425844" y="381000"/>
                  </a:lnTo>
                  <a:lnTo>
                    <a:pt x="3473060" y="422970"/>
                  </a:lnTo>
                  <a:lnTo>
                    <a:pt x="3568084" y="448310"/>
                  </a:lnTo>
                  <a:lnTo>
                    <a:pt x="3472834" y="422910"/>
                  </a:lnTo>
                  <a:lnTo>
                    <a:pt x="3377584" y="505460"/>
                  </a:lnTo>
                  <a:lnTo>
                    <a:pt x="3402984" y="588010"/>
                  </a:lnTo>
                  <a:lnTo>
                    <a:pt x="3472834" y="638810"/>
                  </a:lnTo>
                  <a:lnTo>
                    <a:pt x="3466484" y="676910"/>
                  </a:lnTo>
                  <a:lnTo>
                    <a:pt x="3479184" y="708660"/>
                  </a:lnTo>
                  <a:lnTo>
                    <a:pt x="3479184" y="753110"/>
                  </a:lnTo>
                  <a:lnTo>
                    <a:pt x="3409334" y="721360"/>
                  </a:lnTo>
                  <a:lnTo>
                    <a:pt x="3339484" y="772160"/>
                  </a:lnTo>
                  <a:lnTo>
                    <a:pt x="3339484" y="829310"/>
                  </a:lnTo>
                  <a:lnTo>
                    <a:pt x="3301384" y="949960"/>
                  </a:lnTo>
                  <a:lnTo>
                    <a:pt x="3244234" y="969010"/>
                  </a:lnTo>
                  <a:lnTo>
                    <a:pt x="3206134" y="1045210"/>
                  </a:lnTo>
                  <a:lnTo>
                    <a:pt x="3180734" y="1146810"/>
                  </a:lnTo>
                  <a:lnTo>
                    <a:pt x="3079134" y="1191260"/>
                  </a:lnTo>
                  <a:lnTo>
                    <a:pt x="3047384" y="1254760"/>
                  </a:lnTo>
                  <a:lnTo>
                    <a:pt x="3041034" y="1299210"/>
                  </a:lnTo>
                  <a:lnTo>
                    <a:pt x="3104534" y="1324610"/>
                  </a:lnTo>
                  <a:lnTo>
                    <a:pt x="3053734" y="1375410"/>
                  </a:lnTo>
                  <a:lnTo>
                    <a:pt x="3053734" y="1464310"/>
                  </a:lnTo>
                  <a:lnTo>
                    <a:pt x="3002934" y="1546860"/>
                  </a:lnTo>
                  <a:lnTo>
                    <a:pt x="3066434" y="1559560"/>
                  </a:lnTo>
                  <a:lnTo>
                    <a:pt x="3142634" y="1667510"/>
                  </a:lnTo>
                  <a:lnTo>
                    <a:pt x="3060084" y="1692910"/>
                  </a:lnTo>
                  <a:lnTo>
                    <a:pt x="3015634" y="1781810"/>
                  </a:lnTo>
                  <a:lnTo>
                    <a:pt x="3009284" y="1864360"/>
                  </a:lnTo>
                  <a:lnTo>
                    <a:pt x="3041034" y="1896110"/>
                  </a:lnTo>
                  <a:lnTo>
                    <a:pt x="3047384" y="1953260"/>
                  </a:lnTo>
                  <a:lnTo>
                    <a:pt x="3098184" y="1953260"/>
                  </a:lnTo>
                  <a:lnTo>
                    <a:pt x="3187084" y="2042160"/>
                  </a:lnTo>
                  <a:lnTo>
                    <a:pt x="3187084" y="2137410"/>
                  </a:lnTo>
                  <a:lnTo>
                    <a:pt x="3244234" y="2175510"/>
                  </a:lnTo>
                  <a:lnTo>
                    <a:pt x="3199784" y="2226310"/>
                  </a:lnTo>
                  <a:lnTo>
                    <a:pt x="3206134" y="2296160"/>
                  </a:lnTo>
                  <a:lnTo>
                    <a:pt x="3123584" y="2296160"/>
                  </a:lnTo>
                  <a:lnTo>
                    <a:pt x="3066434" y="2353310"/>
                  </a:lnTo>
                  <a:lnTo>
                    <a:pt x="2971184" y="2359660"/>
                  </a:lnTo>
                  <a:lnTo>
                    <a:pt x="2964834" y="2429510"/>
                  </a:lnTo>
                  <a:lnTo>
                    <a:pt x="2780684" y="2607310"/>
                  </a:lnTo>
                  <a:lnTo>
                    <a:pt x="2767984" y="2747010"/>
                  </a:lnTo>
                  <a:lnTo>
                    <a:pt x="2685434" y="2759710"/>
                  </a:lnTo>
                  <a:lnTo>
                    <a:pt x="2615584" y="2823210"/>
                  </a:lnTo>
                  <a:lnTo>
                    <a:pt x="2513984" y="2848610"/>
                  </a:lnTo>
                  <a:lnTo>
                    <a:pt x="2367934" y="2785110"/>
                  </a:lnTo>
                  <a:lnTo>
                    <a:pt x="2355234" y="2905760"/>
                  </a:lnTo>
                  <a:lnTo>
                    <a:pt x="2259984" y="2975610"/>
                  </a:lnTo>
                  <a:lnTo>
                    <a:pt x="2215534" y="3026410"/>
                  </a:lnTo>
                  <a:lnTo>
                    <a:pt x="2253634" y="3108960"/>
                  </a:lnTo>
                  <a:lnTo>
                    <a:pt x="2158384" y="3064510"/>
                  </a:lnTo>
                  <a:lnTo>
                    <a:pt x="2101234" y="3096260"/>
                  </a:lnTo>
                  <a:lnTo>
                    <a:pt x="2107584" y="3166110"/>
                  </a:lnTo>
                  <a:lnTo>
                    <a:pt x="2056784" y="3229610"/>
                  </a:lnTo>
                  <a:lnTo>
                    <a:pt x="2037734" y="3274060"/>
                  </a:lnTo>
                  <a:lnTo>
                    <a:pt x="2063134" y="3337560"/>
                  </a:lnTo>
                  <a:lnTo>
                    <a:pt x="1929784" y="3356610"/>
                  </a:lnTo>
                  <a:lnTo>
                    <a:pt x="1853584" y="3337560"/>
                  </a:lnTo>
                  <a:lnTo>
                    <a:pt x="1796434" y="3286760"/>
                  </a:lnTo>
                  <a:lnTo>
                    <a:pt x="1701184" y="3280410"/>
                  </a:lnTo>
                  <a:lnTo>
                    <a:pt x="1675784" y="3337560"/>
                  </a:lnTo>
                  <a:lnTo>
                    <a:pt x="1663084" y="3394710"/>
                  </a:lnTo>
                  <a:lnTo>
                    <a:pt x="1580534" y="3394710"/>
                  </a:lnTo>
                  <a:lnTo>
                    <a:pt x="1523384" y="3312160"/>
                  </a:lnTo>
                  <a:lnTo>
                    <a:pt x="1485284" y="3223260"/>
                  </a:lnTo>
                  <a:lnTo>
                    <a:pt x="1447184" y="3210560"/>
                  </a:lnTo>
                  <a:lnTo>
                    <a:pt x="1402734" y="3191510"/>
                  </a:lnTo>
                  <a:lnTo>
                    <a:pt x="1320184" y="3134360"/>
                  </a:lnTo>
                  <a:lnTo>
                    <a:pt x="1275734" y="3153410"/>
                  </a:lnTo>
                  <a:lnTo>
                    <a:pt x="1243984" y="3204210"/>
                  </a:lnTo>
                  <a:lnTo>
                    <a:pt x="1174134" y="3153410"/>
                  </a:lnTo>
                  <a:lnTo>
                    <a:pt x="1047134" y="3172460"/>
                  </a:lnTo>
                  <a:lnTo>
                    <a:pt x="1021734" y="3216910"/>
                  </a:lnTo>
                  <a:lnTo>
                    <a:pt x="989984" y="3280410"/>
                  </a:lnTo>
                  <a:lnTo>
                    <a:pt x="856634" y="3286760"/>
                  </a:lnTo>
                  <a:lnTo>
                    <a:pt x="761384" y="3293110"/>
                  </a:lnTo>
                  <a:lnTo>
                    <a:pt x="742334" y="3343910"/>
                  </a:lnTo>
                  <a:lnTo>
                    <a:pt x="647084" y="3382010"/>
                  </a:lnTo>
                  <a:lnTo>
                    <a:pt x="577234" y="3343910"/>
                  </a:lnTo>
                  <a:lnTo>
                    <a:pt x="520084" y="3255010"/>
                  </a:lnTo>
                  <a:lnTo>
                    <a:pt x="570884" y="3159760"/>
                  </a:lnTo>
                  <a:lnTo>
                    <a:pt x="545484" y="2981960"/>
                  </a:lnTo>
                  <a:lnTo>
                    <a:pt x="462934" y="2861310"/>
                  </a:lnTo>
                  <a:lnTo>
                    <a:pt x="412134" y="2835910"/>
                  </a:lnTo>
                  <a:lnTo>
                    <a:pt x="361334" y="2727960"/>
                  </a:lnTo>
                  <a:lnTo>
                    <a:pt x="399434" y="2537460"/>
                  </a:lnTo>
                  <a:lnTo>
                    <a:pt x="354984" y="2524760"/>
                  </a:lnTo>
                  <a:lnTo>
                    <a:pt x="259734" y="2346960"/>
                  </a:lnTo>
                  <a:lnTo>
                    <a:pt x="329584" y="2004060"/>
                  </a:lnTo>
                  <a:lnTo>
                    <a:pt x="177184" y="1934210"/>
                  </a:lnTo>
                  <a:lnTo>
                    <a:pt x="69234" y="1724660"/>
                  </a:lnTo>
                  <a:lnTo>
                    <a:pt x="120034" y="1565910"/>
                  </a:lnTo>
                  <a:lnTo>
                    <a:pt x="81934" y="1464310"/>
                  </a:lnTo>
                  <a:lnTo>
                    <a:pt x="170834" y="1337310"/>
                  </a:lnTo>
                  <a:lnTo>
                    <a:pt x="151784" y="1280160"/>
                  </a:lnTo>
                  <a:lnTo>
                    <a:pt x="94634" y="1229360"/>
                  </a:lnTo>
                  <a:lnTo>
                    <a:pt x="12084" y="1140460"/>
                  </a:lnTo>
                  <a:lnTo>
                    <a:pt x="0" y="1067954"/>
                  </a:lnTo>
                  <a:lnTo>
                    <a:pt x="65424" y="1028700"/>
                  </a:lnTo>
                  <a:lnTo>
                    <a:pt x="50184" y="944880"/>
                  </a:lnTo>
                  <a:lnTo>
                    <a:pt x="95904" y="929640"/>
                  </a:lnTo>
                  <a:lnTo>
                    <a:pt x="141624" y="960120"/>
                  </a:lnTo>
                  <a:lnTo>
                    <a:pt x="194964" y="922020"/>
                  </a:lnTo>
                  <a:lnTo>
                    <a:pt x="324504" y="929640"/>
                  </a:lnTo>
                  <a:lnTo>
                    <a:pt x="415944" y="861060"/>
                  </a:lnTo>
                  <a:lnTo>
                    <a:pt x="393084" y="624840"/>
                  </a:lnTo>
                  <a:lnTo>
                    <a:pt x="530244" y="670560"/>
                  </a:lnTo>
                  <a:lnTo>
                    <a:pt x="789324" y="601980"/>
                  </a:lnTo>
                  <a:lnTo>
                    <a:pt x="728364" y="480060"/>
                  </a:lnTo>
                  <a:lnTo>
                    <a:pt x="758844" y="419100"/>
                  </a:lnTo>
                  <a:lnTo>
                    <a:pt x="873144" y="396240"/>
                  </a:lnTo>
                  <a:lnTo>
                    <a:pt x="896004" y="312420"/>
                  </a:lnTo>
                  <a:lnTo>
                    <a:pt x="926484" y="167640"/>
                  </a:lnTo>
                  <a:lnTo>
                    <a:pt x="987444" y="45720"/>
                  </a:lnTo>
                  <a:lnTo>
                    <a:pt x="1040784" y="38100"/>
                  </a:lnTo>
                  <a:lnTo>
                    <a:pt x="1254144" y="106680"/>
                  </a:lnTo>
                  <a:lnTo>
                    <a:pt x="1353204" y="99060"/>
                  </a:lnTo>
                  <a:lnTo>
                    <a:pt x="1604664" y="198120"/>
                  </a:lnTo>
                  <a:lnTo>
                    <a:pt x="1688484" y="373380"/>
                  </a:lnTo>
                  <a:lnTo>
                    <a:pt x="1764684" y="365760"/>
                  </a:lnTo>
                  <a:lnTo>
                    <a:pt x="1810404" y="289560"/>
                  </a:lnTo>
                  <a:lnTo>
                    <a:pt x="1810404" y="228600"/>
                  </a:lnTo>
                  <a:lnTo>
                    <a:pt x="1917084" y="213360"/>
                  </a:lnTo>
                  <a:lnTo>
                    <a:pt x="1924704" y="160020"/>
                  </a:lnTo>
                  <a:lnTo>
                    <a:pt x="2008524" y="160020"/>
                  </a:lnTo>
                  <a:lnTo>
                    <a:pt x="2016144" y="83820"/>
                  </a:lnTo>
                  <a:lnTo>
                    <a:pt x="2160924" y="762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366" name="グループ化 365">
              <a:extLst>
                <a:ext uri="{FF2B5EF4-FFF2-40B4-BE49-F238E27FC236}">
                  <a16:creationId xmlns:a16="http://schemas.microsoft.com/office/drawing/2014/main" id="{3E98C397-0F3D-C0B3-DD42-2DAFD6235134}"/>
                </a:ext>
              </a:extLst>
            </p:cNvPr>
            <p:cNvGrpSpPr/>
            <p:nvPr/>
          </p:nvGrpSpPr>
          <p:grpSpPr>
            <a:xfrm>
              <a:off x="8484682" y="2697085"/>
              <a:ext cx="346965" cy="156435"/>
              <a:chOff x="5559286" y="1975686"/>
              <a:chExt cx="346965" cy="156435"/>
            </a:xfrm>
          </p:grpSpPr>
          <p:sp>
            <p:nvSpPr>
              <p:cNvPr id="367" name="楕円 366">
                <a:extLst>
                  <a:ext uri="{FF2B5EF4-FFF2-40B4-BE49-F238E27FC236}">
                    <a16:creationId xmlns:a16="http://schemas.microsoft.com/office/drawing/2014/main" id="{E1DE556F-FA28-AFC2-5CF4-05E73D9F2708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68" name="楕円 367">
                <a:extLst>
                  <a:ext uri="{FF2B5EF4-FFF2-40B4-BE49-F238E27FC236}">
                    <a16:creationId xmlns:a16="http://schemas.microsoft.com/office/drawing/2014/main" id="{86CAC9B9-2348-18BA-DED7-E03431C8B118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69" name="楕円 368">
                <a:extLst>
                  <a:ext uri="{FF2B5EF4-FFF2-40B4-BE49-F238E27FC236}">
                    <a16:creationId xmlns:a16="http://schemas.microsoft.com/office/drawing/2014/main" id="{3351E016-627D-1C58-25A9-0C7330426010}"/>
                  </a:ext>
                </a:extLst>
              </p:cNvPr>
              <p:cNvSpPr/>
              <p:nvPr/>
            </p:nvSpPr>
            <p:spPr>
              <a:xfrm>
                <a:off x="5591998" y="2003054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0" name="楕円 369">
                <a:extLst>
                  <a:ext uri="{FF2B5EF4-FFF2-40B4-BE49-F238E27FC236}">
                    <a16:creationId xmlns:a16="http://schemas.microsoft.com/office/drawing/2014/main" id="{F0DCD256-836F-2ACE-99D1-C32695A9E49F}"/>
                  </a:ext>
                </a:extLst>
              </p:cNvPr>
              <p:cNvSpPr/>
              <p:nvPr/>
            </p:nvSpPr>
            <p:spPr>
              <a:xfrm>
                <a:off x="5782528" y="2003054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79" name="グループ化 378">
            <a:extLst>
              <a:ext uri="{FF2B5EF4-FFF2-40B4-BE49-F238E27FC236}">
                <a16:creationId xmlns:a16="http://schemas.microsoft.com/office/drawing/2014/main" id="{124838C1-6778-A18D-2446-600C352D6FB2}"/>
              </a:ext>
            </a:extLst>
          </p:cNvPr>
          <p:cNvGrpSpPr/>
          <p:nvPr/>
        </p:nvGrpSpPr>
        <p:grpSpPr>
          <a:xfrm>
            <a:off x="6613352" y="4986959"/>
            <a:ext cx="2594008" cy="697794"/>
            <a:chOff x="6973138" y="5060359"/>
            <a:chExt cx="2321145" cy="624393"/>
          </a:xfrm>
        </p:grpSpPr>
        <p:sp>
          <p:nvSpPr>
            <p:cNvPr id="380" name="台形 379">
              <a:extLst>
                <a:ext uri="{FF2B5EF4-FFF2-40B4-BE49-F238E27FC236}">
                  <a16:creationId xmlns:a16="http://schemas.microsoft.com/office/drawing/2014/main" id="{8F2AF850-B0D3-D557-B8DD-4FC96C8232A1}"/>
                </a:ext>
              </a:extLst>
            </p:cNvPr>
            <p:cNvSpPr/>
            <p:nvPr/>
          </p:nvSpPr>
          <p:spPr>
            <a:xfrm rot="8100000" flipH="1">
              <a:off x="7848410" y="5383642"/>
              <a:ext cx="28368" cy="119123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81" name="グループ化 380">
              <a:extLst>
                <a:ext uri="{FF2B5EF4-FFF2-40B4-BE49-F238E27FC236}">
                  <a16:creationId xmlns:a16="http://schemas.microsoft.com/office/drawing/2014/main" id="{B9092391-4E87-9A4B-F4A4-6FD5DAA86F6A}"/>
                </a:ext>
              </a:extLst>
            </p:cNvPr>
            <p:cNvGrpSpPr/>
            <p:nvPr/>
          </p:nvGrpSpPr>
          <p:grpSpPr>
            <a:xfrm>
              <a:off x="7596951" y="5519367"/>
              <a:ext cx="89747" cy="165384"/>
              <a:chOff x="5146675" y="2893474"/>
              <a:chExt cx="276225" cy="577278"/>
            </a:xfrm>
          </p:grpSpPr>
          <p:sp>
            <p:nvSpPr>
              <p:cNvPr id="783" name="台形 782">
                <a:extLst>
                  <a:ext uri="{FF2B5EF4-FFF2-40B4-BE49-F238E27FC236}">
                    <a16:creationId xmlns:a16="http://schemas.microsoft.com/office/drawing/2014/main" id="{4580D417-5E80-B476-3DDF-0D10FDE58721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4" name="台形 783">
                <a:extLst>
                  <a:ext uri="{FF2B5EF4-FFF2-40B4-BE49-F238E27FC236}">
                    <a16:creationId xmlns:a16="http://schemas.microsoft.com/office/drawing/2014/main" id="{ED37A36A-CF07-E433-E6B5-DDA4F6F21303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5" name="フリーフォーム: 図形 784">
                <a:extLst>
                  <a:ext uri="{FF2B5EF4-FFF2-40B4-BE49-F238E27FC236}">
                    <a16:creationId xmlns:a16="http://schemas.microsoft.com/office/drawing/2014/main" id="{6F4927EF-E3A1-C582-0903-26EF40C2E555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2" name="グループ化 381">
              <a:extLst>
                <a:ext uri="{FF2B5EF4-FFF2-40B4-BE49-F238E27FC236}">
                  <a16:creationId xmlns:a16="http://schemas.microsoft.com/office/drawing/2014/main" id="{3B281CBC-CA17-01FA-34EA-0A2DA14A12AF}"/>
                </a:ext>
              </a:extLst>
            </p:cNvPr>
            <p:cNvGrpSpPr/>
            <p:nvPr/>
          </p:nvGrpSpPr>
          <p:grpSpPr>
            <a:xfrm>
              <a:off x="7699459" y="5519367"/>
              <a:ext cx="89747" cy="165384"/>
              <a:chOff x="5146675" y="2893474"/>
              <a:chExt cx="276225" cy="577278"/>
            </a:xfrm>
          </p:grpSpPr>
          <p:sp>
            <p:nvSpPr>
              <p:cNvPr id="780" name="台形 779">
                <a:extLst>
                  <a:ext uri="{FF2B5EF4-FFF2-40B4-BE49-F238E27FC236}">
                    <a16:creationId xmlns:a16="http://schemas.microsoft.com/office/drawing/2014/main" id="{0AD8D5D2-ED14-FFEF-1808-59AF86FF234E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1" name="台形 780">
                <a:extLst>
                  <a:ext uri="{FF2B5EF4-FFF2-40B4-BE49-F238E27FC236}">
                    <a16:creationId xmlns:a16="http://schemas.microsoft.com/office/drawing/2014/main" id="{E7C11149-6244-AFFF-3A72-79B874A3A9BD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82" name="フリーフォーム: 図形 781">
                <a:extLst>
                  <a:ext uri="{FF2B5EF4-FFF2-40B4-BE49-F238E27FC236}">
                    <a16:creationId xmlns:a16="http://schemas.microsoft.com/office/drawing/2014/main" id="{A5E20D0D-9A83-1482-E395-E64196A19481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83" name="フリーフォーム: 図形 382">
              <a:extLst>
                <a:ext uri="{FF2B5EF4-FFF2-40B4-BE49-F238E27FC236}">
                  <a16:creationId xmlns:a16="http://schemas.microsoft.com/office/drawing/2014/main" id="{3C3FF025-ED48-1863-DFEA-43A683D2F94B}"/>
                </a:ext>
              </a:extLst>
            </p:cNvPr>
            <p:cNvSpPr/>
            <p:nvPr/>
          </p:nvSpPr>
          <p:spPr>
            <a:xfrm rot="10800000">
              <a:off x="7580532" y="5491273"/>
              <a:ext cx="225427" cy="79875"/>
            </a:xfrm>
            <a:custGeom>
              <a:avLst/>
              <a:gdLst>
                <a:gd name="connsiteX0" fmla="*/ 403225 w 403225"/>
                <a:gd name="connsiteY0" fmla="*/ 222727 h 222727"/>
                <a:gd name="connsiteX1" fmla="*/ 225425 w 403225"/>
                <a:gd name="connsiteY1" fmla="*/ 222727 h 222727"/>
                <a:gd name="connsiteX2" fmla="*/ 177800 w 403225"/>
                <a:gd name="connsiteY2" fmla="*/ 222727 h 222727"/>
                <a:gd name="connsiteX3" fmla="*/ 0 w 403225"/>
                <a:gd name="connsiteY3" fmla="*/ 222727 h 222727"/>
                <a:gd name="connsiteX4" fmla="*/ 49332 w 403225"/>
                <a:gd name="connsiteY4" fmla="*/ 0 h 222727"/>
                <a:gd name="connsiteX5" fmla="*/ 176093 w 403225"/>
                <a:gd name="connsiteY5" fmla="*/ 0 h 222727"/>
                <a:gd name="connsiteX6" fmla="*/ 201613 w 403225"/>
                <a:gd name="connsiteY6" fmla="*/ 115217 h 222727"/>
                <a:gd name="connsiteX7" fmla="*/ 227132 w 403225"/>
                <a:gd name="connsiteY7" fmla="*/ 0 h 222727"/>
                <a:gd name="connsiteX8" fmla="*/ 353893 w 403225"/>
                <a:gd name="connsiteY8" fmla="*/ 0 h 222727"/>
                <a:gd name="connsiteX0" fmla="*/ 403225 w 403225"/>
                <a:gd name="connsiteY0" fmla="*/ 222727 h 222727"/>
                <a:gd name="connsiteX1" fmla="*/ 177800 w 403225"/>
                <a:gd name="connsiteY1" fmla="*/ 222727 h 222727"/>
                <a:gd name="connsiteX2" fmla="*/ 0 w 403225"/>
                <a:gd name="connsiteY2" fmla="*/ 222727 h 222727"/>
                <a:gd name="connsiteX3" fmla="*/ 49332 w 403225"/>
                <a:gd name="connsiteY3" fmla="*/ 0 h 222727"/>
                <a:gd name="connsiteX4" fmla="*/ 176093 w 403225"/>
                <a:gd name="connsiteY4" fmla="*/ 0 h 222727"/>
                <a:gd name="connsiteX5" fmla="*/ 201613 w 403225"/>
                <a:gd name="connsiteY5" fmla="*/ 115217 h 222727"/>
                <a:gd name="connsiteX6" fmla="*/ 227132 w 403225"/>
                <a:gd name="connsiteY6" fmla="*/ 0 h 222727"/>
                <a:gd name="connsiteX7" fmla="*/ 353893 w 403225"/>
                <a:gd name="connsiteY7" fmla="*/ 0 h 222727"/>
                <a:gd name="connsiteX8" fmla="*/ 403225 w 403225"/>
                <a:gd name="connsiteY8" fmla="*/ 222727 h 222727"/>
                <a:gd name="connsiteX0" fmla="*/ 403225 w 403225"/>
                <a:gd name="connsiteY0" fmla="*/ 222727 h 222727"/>
                <a:gd name="connsiteX1" fmla="*/ 0 w 403225"/>
                <a:gd name="connsiteY1" fmla="*/ 222727 h 222727"/>
                <a:gd name="connsiteX2" fmla="*/ 49332 w 403225"/>
                <a:gd name="connsiteY2" fmla="*/ 0 h 222727"/>
                <a:gd name="connsiteX3" fmla="*/ 176093 w 403225"/>
                <a:gd name="connsiteY3" fmla="*/ 0 h 222727"/>
                <a:gd name="connsiteX4" fmla="*/ 201613 w 403225"/>
                <a:gd name="connsiteY4" fmla="*/ 115217 h 222727"/>
                <a:gd name="connsiteX5" fmla="*/ 227132 w 403225"/>
                <a:gd name="connsiteY5" fmla="*/ 0 h 222727"/>
                <a:gd name="connsiteX6" fmla="*/ 353893 w 403225"/>
                <a:gd name="connsiteY6" fmla="*/ 0 h 222727"/>
                <a:gd name="connsiteX7" fmla="*/ 403225 w 403225"/>
                <a:gd name="connsiteY7" fmla="*/ 222727 h 222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3225" h="222727">
                  <a:moveTo>
                    <a:pt x="403225" y="222727"/>
                  </a:moveTo>
                  <a:lnTo>
                    <a:pt x="0" y="222727"/>
                  </a:lnTo>
                  <a:lnTo>
                    <a:pt x="49332" y="0"/>
                  </a:lnTo>
                  <a:lnTo>
                    <a:pt x="176093" y="0"/>
                  </a:lnTo>
                  <a:lnTo>
                    <a:pt x="201613" y="115217"/>
                  </a:lnTo>
                  <a:lnTo>
                    <a:pt x="227132" y="0"/>
                  </a:lnTo>
                  <a:lnTo>
                    <a:pt x="353893" y="0"/>
                  </a:lnTo>
                  <a:lnTo>
                    <a:pt x="403225" y="222727"/>
                  </a:lnTo>
                  <a:close/>
                </a:path>
              </a:pathLst>
            </a:custGeom>
            <a:solidFill>
              <a:srgbClr val="00206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4" name="台形 383">
              <a:extLst>
                <a:ext uri="{FF2B5EF4-FFF2-40B4-BE49-F238E27FC236}">
                  <a16:creationId xmlns:a16="http://schemas.microsoft.com/office/drawing/2014/main" id="{70D31E15-7FDA-8AFE-3AA2-784C8579E8E0}"/>
                </a:ext>
              </a:extLst>
            </p:cNvPr>
            <p:cNvSpPr/>
            <p:nvPr/>
          </p:nvSpPr>
          <p:spPr>
            <a:xfrm rot="13500000">
              <a:off x="7512635" y="5383641"/>
              <a:ext cx="28368" cy="119123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5" name="フリーフォーム: 図形 384">
              <a:extLst>
                <a:ext uri="{FF2B5EF4-FFF2-40B4-BE49-F238E27FC236}">
                  <a16:creationId xmlns:a16="http://schemas.microsoft.com/office/drawing/2014/main" id="{C957291F-91B5-943E-E5A4-78968F173552}"/>
                </a:ext>
              </a:extLst>
            </p:cNvPr>
            <p:cNvSpPr/>
            <p:nvPr/>
          </p:nvSpPr>
          <p:spPr>
            <a:xfrm>
              <a:off x="7514229" y="5321851"/>
              <a:ext cx="358006" cy="179721"/>
            </a:xfrm>
            <a:custGeom>
              <a:avLst/>
              <a:gdLst>
                <a:gd name="connsiteX0" fmla="*/ 197632 w 640370"/>
                <a:gd name="connsiteY0" fmla="*/ 0 h 321469"/>
                <a:gd name="connsiteX1" fmla="*/ 442790 w 640370"/>
                <a:gd name="connsiteY1" fmla="*/ 0 h 321469"/>
                <a:gd name="connsiteX2" fmla="*/ 498113 w 640370"/>
                <a:gd name="connsiteY2" fmla="*/ 22916 h 321469"/>
                <a:gd name="connsiteX3" fmla="*/ 498262 w 640370"/>
                <a:gd name="connsiteY3" fmla="*/ 23136 h 321469"/>
                <a:gd name="connsiteX4" fmla="*/ 499130 w 640370"/>
                <a:gd name="connsiteY4" fmla="*/ 23496 h 321469"/>
                <a:gd name="connsiteX5" fmla="*/ 640370 w 640370"/>
                <a:gd name="connsiteY5" fmla="*/ 164736 h 321469"/>
                <a:gd name="connsiteX6" fmla="*/ 567967 w 640370"/>
                <a:gd name="connsiteY6" fmla="*/ 237138 h 321469"/>
                <a:gd name="connsiteX7" fmla="*/ 521029 w 640370"/>
                <a:gd name="connsiteY7" fmla="*/ 190201 h 321469"/>
                <a:gd name="connsiteX8" fmla="*/ 521029 w 640370"/>
                <a:gd name="connsiteY8" fmla="*/ 321469 h 321469"/>
                <a:gd name="connsiteX9" fmla="*/ 119393 w 640370"/>
                <a:gd name="connsiteY9" fmla="*/ 321469 h 321469"/>
                <a:gd name="connsiteX10" fmla="*/ 119393 w 640370"/>
                <a:gd name="connsiteY10" fmla="*/ 190149 h 321469"/>
                <a:gd name="connsiteX11" fmla="*/ 72403 w 640370"/>
                <a:gd name="connsiteY11" fmla="*/ 237138 h 321469"/>
                <a:gd name="connsiteX12" fmla="*/ 0 w 640370"/>
                <a:gd name="connsiteY12" fmla="*/ 164736 h 321469"/>
                <a:gd name="connsiteX13" fmla="*/ 141240 w 640370"/>
                <a:gd name="connsiteY13" fmla="*/ 23496 h 321469"/>
                <a:gd name="connsiteX14" fmla="*/ 142181 w 640370"/>
                <a:gd name="connsiteY14" fmla="*/ 23106 h 321469"/>
                <a:gd name="connsiteX15" fmla="*/ 142309 w 640370"/>
                <a:gd name="connsiteY15" fmla="*/ 22916 h 321469"/>
                <a:gd name="connsiteX16" fmla="*/ 197632 w 640370"/>
                <a:gd name="connsiteY16" fmla="*/ 0 h 321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0370" h="321469">
                  <a:moveTo>
                    <a:pt x="197632" y="0"/>
                  </a:moveTo>
                  <a:lnTo>
                    <a:pt x="442790" y="0"/>
                  </a:lnTo>
                  <a:cubicBezTo>
                    <a:pt x="464395" y="0"/>
                    <a:pt x="483955" y="8757"/>
                    <a:pt x="498113" y="22916"/>
                  </a:cubicBezTo>
                  <a:lnTo>
                    <a:pt x="498262" y="23136"/>
                  </a:lnTo>
                  <a:lnTo>
                    <a:pt x="499130" y="23496"/>
                  </a:lnTo>
                  <a:lnTo>
                    <a:pt x="640370" y="164736"/>
                  </a:lnTo>
                  <a:lnTo>
                    <a:pt x="567967" y="237138"/>
                  </a:lnTo>
                  <a:lnTo>
                    <a:pt x="521029" y="190201"/>
                  </a:lnTo>
                  <a:lnTo>
                    <a:pt x="521029" y="321469"/>
                  </a:lnTo>
                  <a:lnTo>
                    <a:pt x="119393" y="321469"/>
                  </a:lnTo>
                  <a:lnTo>
                    <a:pt x="119393" y="190149"/>
                  </a:lnTo>
                  <a:lnTo>
                    <a:pt x="72403" y="237138"/>
                  </a:lnTo>
                  <a:lnTo>
                    <a:pt x="0" y="164736"/>
                  </a:lnTo>
                  <a:lnTo>
                    <a:pt x="141240" y="23496"/>
                  </a:lnTo>
                  <a:lnTo>
                    <a:pt x="142181" y="23106"/>
                  </a:lnTo>
                  <a:lnTo>
                    <a:pt x="142309" y="22916"/>
                  </a:lnTo>
                  <a:cubicBezTo>
                    <a:pt x="156468" y="8757"/>
                    <a:pt x="176027" y="0"/>
                    <a:pt x="197632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86" name="グループ化 385">
              <a:extLst>
                <a:ext uri="{FF2B5EF4-FFF2-40B4-BE49-F238E27FC236}">
                  <a16:creationId xmlns:a16="http://schemas.microsoft.com/office/drawing/2014/main" id="{140B3FCA-7BE1-7398-6110-860940F655F9}"/>
                </a:ext>
              </a:extLst>
            </p:cNvPr>
            <p:cNvGrpSpPr/>
            <p:nvPr/>
          </p:nvGrpSpPr>
          <p:grpSpPr>
            <a:xfrm>
              <a:off x="7023503" y="5321851"/>
              <a:ext cx="409521" cy="362899"/>
              <a:chOff x="5445709" y="4203669"/>
              <a:chExt cx="732515" cy="649123"/>
            </a:xfrm>
          </p:grpSpPr>
          <p:sp>
            <p:nvSpPr>
              <p:cNvPr id="768" name="台形 767">
                <a:extLst>
                  <a:ext uri="{FF2B5EF4-FFF2-40B4-BE49-F238E27FC236}">
                    <a16:creationId xmlns:a16="http://schemas.microsoft.com/office/drawing/2014/main" id="{2942A6E8-EC2A-D8AA-4671-8750CF010909}"/>
                  </a:ext>
                </a:extLst>
              </p:cNvPr>
              <p:cNvSpPr/>
              <p:nvPr/>
            </p:nvSpPr>
            <p:spPr>
              <a:xfrm rot="8100000" flipH="1">
                <a:off x="6127482" y="431419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69" name="グループ化 768">
                <a:extLst>
                  <a:ext uri="{FF2B5EF4-FFF2-40B4-BE49-F238E27FC236}">
                    <a16:creationId xmlns:a16="http://schemas.microsoft.com/office/drawing/2014/main" id="{2EF9259C-B51D-9BD5-EA52-509DDFD74BFA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777" name="台形 776">
                  <a:extLst>
                    <a:ext uri="{FF2B5EF4-FFF2-40B4-BE49-F238E27FC236}">
                      <a16:creationId xmlns:a16="http://schemas.microsoft.com/office/drawing/2014/main" id="{5D4844FD-DE62-86D6-2EAE-AF1D4780723F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8" name="台形 777">
                  <a:extLst>
                    <a:ext uri="{FF2B5EF4-FFF2-40B4-BE49-F238E27FC236}">
                      <a16:creationId xmlns:a16="http://schemas.microsoft.com/office/drawing/2014/main" id="{61189D08-3EFD-77C6-982B-FFAB0CCD03A8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9" name="フリーフォーム: 図形 778">
                  <a:extLst>
                    <a:ext uri="{FF2B5EF4-FFF2-40B4-BE49-F238E27FC236}">
                      <a16:creationId xmlns:a16="http://schemas.microsoft.com/office/drawing/2014/main" id="{96358412-0CCE-1D4A-661F-98A2A1A3AE25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70" name="グループ化 769">
                <a:extLst>
                  <a:ext uri="{FF2B5EF4-FFF2-40B4-BE49-F238E27FC236}">
                    <a16:creationId xmlns:a16="http://schemas.microsoft.com/office/drawing/2014/main" id="{608EA865-32CA-B925-E208-FA84872258BE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774" name="台形 773">
                  <a:extLst>
                    <a:ext uri="{FF2B5EF4-FFF2-40B4-BE49-F238E27FC236}">
                      <a16:creationId xmlns:a16="http://schemas.microsoft.com/office/drawing/2014/main" id="{9020CFDC-3579-D858-9061-6011F45F8B4E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5" name="台形 774">
                  <a:extLst>
                    <a:ext uri="{FF2B5EF4-FFF2-40B4-BE49-F238E27FC236}">
                      <a16:creationId xmlns:a16="http://schemas.microsoft.com/office/drawing/2014/main" id="{B6F70738-1741-57BC-6843-2A59AF91FA15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76" name="フリーフォーム: 図形 775">
                  <a:extLst>
                    <a:ext uri="{FF2B5EF4-FFF2-40B4-BE49-F238E27FC236}">
                      <a16:creationId xmlns:a16="http://schemas.microsoft.com/office/drawing/2014/main" id="{F55A7F46-1E57-F23C-5033-420175002895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71" name="フリーフォーム: 図形 770">
                <a:extLst>
                  <a:ext uri="{FF2B5EF4-FFF2-40B4-BE49-F238E27FC236}">
                    <a16:creationId xmlns:a16="http://schemas.microsoft.com/office/drawing/2014/main" id="{F1FB29F7-34E5-F5AE-2FBE-6C09C554661C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2" name="台形 771">
                <a:extLst>
                  <a:ext uri="{FF2B5EF4-FFF2-40B4-BE49-F238E27FC236}">
                    <a16:creationId xmlns:a16="http://schemas.microsoft.com/office/drawing/2014/main" id="{E1DFB56B-FEBC-868B-89D3-12B369ABB8D7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3" name="フリーフォーム: 図形 772">
                <a:extLst>
                  <a:ext uri="{FF2B5EF4-FFF2-40B4-BE49-F238E27FC236}">
                    <a16:creationId xmlns:a16="http://schemas.microsoft.com/office/drawing/2014/main" id="{E29A22FB-07C4-3339-7332-BAB301A0EF17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7" name="グループ化 386">
              <a:extLst>
                <a:ext uri="{FF2B5EF4-FFF2-40B4-BE49-F238E27FC236}">
                  <a16:creationId xmlns:a16="http://schemas.microsoft.com/office/drawing/2014/main" id="{846C79ED-1BB5-559F-35C3-051FED548309}"/>
                </a:ext>
              </a:extLst>
            </p:cNvPr>
            <p:cNvGrpSpPr/>
            <p:nvPr/>
          </p:nvGrpSpPr>
          <p:grpSpPr>
            <a:xfrm rot="2700000" flipH="1">
              <a:off x="6983544" y="5443828"/>
              <a:ext cx="98674" cy="119486"/>
              <a:chOff x="6929762" y="3183548"/>
              <a:chExt cx="380406" cy="460638"/>
            </a:xfrm>
            <a:solidFill>
              <a:schemeClr val="bg1"/>
            </a:solidFill>
          </p:grpSpPr>
          <p:sp>
            <p:nvSpPr>
              <p:cNvPr id="766" name="四角形: 上の 2 つの角を丸める 765">
                <a:extLst>
                  <a:ext uri="{FF2B5EF4-FFF2-40B4-BE49-F238E27FC236}">
                    <a16:creationId xmlns:a16="http://schemas.microsoft.com/office/drawing/2014/main" id="{47DE4421-5622-7219-5364-DA1CF7BB3AF8}"/>
                  </a:ext>
                </a:extLst>
              </p:cNvPr>
              <p:cNvSpPr/>
              <p:nvPr/>
            </p:nvSpPr>
            <p:spPr>
              <a:xfrm>
                <a:off x="7094706" y="3183548"/>
                <a:ext cx="126327" cy="46772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7" name="フリーフォーム: 図形 766">
                <a:extLst>
                  <a:ext uri="{FF2B5EF4-FFF2-40B4-BE49-F238E27FC236}">
                    <a16:creationId xmlns:a16="http://schemas.microsoft.com/office/drawing/2014/main" id="{B47B9627-5273-E514-C3A6-BA93C4C80C08}"/>
                  </a:ext>
                </a:extLst>
              </p:cNvPr>
              <p:cNvSpPr/>
              <p:nvPr/>
            </p:nvSpPr>
            <p:spPr>
              <a:xfrm rot="21120376">
                <a:off x="6929762" y="3221477"/>
                <a:ext cx="380406" cy="422709"/>
              </a:xfrm>
              <a:custGeom>
                <a:avLst/>
                <a:gdLst>
                  <a:gd name="connsiteX0" fmla="*/ 241240 w 380406"/>
                  <a:gd name="connsiteY0" fmla="*/ 1026 h 422709"/>
                  <a:gd name="connsiteX1" fmla="*/ 274242 w 380406"/>
                  <a:gd name="connsiteY1" fmla="*/ 5660 h 422709"/>
                  <a:gd name="connsiteX2" fmla="*/ 363034 w 380406"/>
                  <a:gd name="connsiteY2" fmla="*/ 123465 h 422709"/>
                  <a:gd name="connsiteX3" fmla="*/ 353810 w 380406"/>
                  <a:gd name="connsiteY3" fmla="*/ 189152 h 422709"/>
                  <a:gd name="connsiteX4" fmla="*/ 380082 w 380406"/>
                  <a:gd name="connsiteY4" fmla="*/ 354958 h 422709"/>
                  <a:gd name="connsiteX5" fmla="*/ 358455 w 380406"/>
                  <a:gd name="connsiteY5" fmla="*/ 384728 h 422709"/>
                  <a:gd name="connsiteX6" fmla="*/ 358456 w 380406"/>
                  <a:gd name="connsiteY6" fmla="*/ 384727 h 422709"/>
                  <a:gd name="connsiteX7" fmla="*/ 328686 w 380406"/>
                  <a:gd name="connsiteY7" fmla="*/ 363101 h 422709"/>
                  <a:gd name="connsiteX8" fmla="*/ 312456 w 380406"/>
                  <a:gd name="connsiteY8" fmla="*/ 260674 h 422709"/>
                  <a:gd name="connsiteX9" fmla="*/ 300831 w 380406"/>
                  <a:gd name="connsiteY9" fmla="*/ 259042 h 422709"/>
                  <a:gd name="connsiteX10" fmla="*/ 300831 w 380406"/>
                  <a:gd name="connsiteY10" fmla="*/ 382463 h 422709"/>
                  <a:gd name="connsiteX11" fmla="*/ 269958 w 380406"/>
                  <a:gd name="connsiteY11" fmla="*/ 413336 h 422709"/>
                  <a:gd name="connsiteX12" fmla="*/ 269959 w 380406"/>
                  <a:gd name="connsiteY12" fmla="*/ 413335 h 422709"/>
                  <a:gd name="connsiteX13" fmla="*/ 239086 w 380406"/>
                  <a:gd name="connsiteY13" fmla="*/ 382462 h 422709"/>
                  <a:gd name="connsiteX14" fmla="*/ 239086 w 380406"/>
                  <a:gd name="connsiteY14" fmla="*/ 250371 h 422709"/>
                  <a:gd name="connsiteX15" fmla="*/ 227198 w 380406"/>
                  <a:gd name="connsiteY15" fmla="*/ 248702 h 422709"/>
                  <a:gd name="connsiteX16" fmla="*/ 206496 w 380406"/>
                  <a:gd name="connsiteY16" fmla="*/ 396126 h 422709"/>
                  <a:gd name="connsiteX17" fmla="*/ 171629 w 380406"/>
                  <a:gd name="connsiteY17" fmla="*/ 422406 h 422709"/>
                  <a:gd name="connsiteX18" fmla="*/ 171630 w 380406"/>
                  <a:gd name="connsiteY18" fmla="*/ 422405 h 422709"/>
                  <a:gd name="connsiteX19" fmla="*/ 145351 w 380406"/>
                  <a:gd name="connsiteY19" fmla="*/ 387539 h 422709"/>
                  <a:gd name="connsiteX20" fmla="*/ 166053 w 380406"/>
                  <a:gd name="connsiteY20" fmla="*/ 240115 h 422709"/>
                  <a:gd name="connsiteX21" fmla="*/ 160135 w 380406"/>
                  <a:gd name="connsiteY21" fmla="*/ 239284 h 422709"/>
                  <a:gd name="connsiteX22" fmla="*/ 124040 w 380406"/>
                  <a:gd name="connsiteY22" fmla="*/ 354110 h 422709"/>
                  <a:gd name="connsiteX23" fmla="*/ 85330 w 380406"/>
                  <a:gd name="connsiteY23" fmla="*/ 374304 h 422709"/>
                  <a:gd name="connsiteX24" fmla="*/ 85332 w 380406"/>
                  <a:gd name="connsiteY24" fmla="*/ 374304 h 422709"/>
                  <a:gd name="connsiteX25" fmla="*/ 65137 w 380406"/>
                  <a:gd name="connsiteY25" fmla="*/ 335593 h 422709"/>
                  <a:gd name="connsiteX26" fmla="*/ 108126 w 380406"/>
                  <a:gd name="connsiteY26" fmla="*/ 198834 h 422709"/>
                  <a:gd name="connsiteX27" fmla="*/ 112876 w 380406"/>
                  <a:gd name="connsiteY27" fmla="*/ 165013 h 422709"/>
                  <a:gd name="connsiteX28" fmla="*/ 67078 w 380406"/>
                  <a:gd name="connsiteY28" fmla="*/ 199531 h 422709"/>
                  <a:gd name="connsiteX29" fmla="*/ 8436 w 380406"/>
                  <a:gd name="connsiteY29" fmla="*/ 191296 h 422709"/>
                  <a:gd name="connsiteX30" fmla="*/ 16671 w 380406"/>
                  <a:gd name="connsiteY30" fmla="*/ 132654 h 422709"/>
                  <a:gd name="connsiteX31" fmla="*/ 151567 w 380406"/>
                  <a:gd name="connsiteY31" fmla="*/ 30980 h 422709"/>
                  <a:gd name="connsiteX32" fmla="*/ 156028 w 380406"/>
                  <a:gd name="connsiteY32" fmla="*/ 29826 h 422709"/>
                  <a:gd name="connsiteX33" fmla="*/ 163948 w 380406"/>
                  <a:gd name="connsiteY33" fmla="*/ 21024 h 422709"/>
                  <a:gd name="connsiteX34" fmla="*/ 241240 w 380406"/>
                  <a:gd name="connsiteY34" fmla="*/ 1026 h 422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80406" h="422709">
                    <a:moveTo>
                      <a:pt x="241240" y="1026"/>
                    </a:moveTo>
                    <a:lnTo>
                      <a:pt x="274242" y="5660"/>
                    </a:lnTo>
                    <a:cubicBezTo>
                      <a:pt x="331292" y="13672"/>
                      <a:pt x="371046" y="66415"/>
                      <a:pt x="363034" y="123465"/>
                    </a:cubicBezTo>
                    <a:lnTo>
                      <a:pt x="353810" y="189152"/>
                    </a:lnTo>
                    <a:lnTo>
                      <a:pt x="380082" y="354958"/>
                    </a:lnTo>
                    <a:cubicBezTo>
                      <a:pt x="382330" y="369151"/>
                      <a:pt x="372648" y="382480"/>
                      <a:pt x="358455" y="384728"/>
                    </a:cubicBezTo>
                    <a:lnTo>
                      <a:pt x="358456" y="384727"/>
                    </a:lnTo>
                    <a:cubicBezTo>
                      <a:pt x="344263" y="386976"/>
                      <a:pt x="330935" y="377294"/>
                      <a:pt x="328686" y="363101"/>
                    </a:cubicBezTo>
                    <a:lnTo>
                      <a:pt x="312456" y="260674"/>
                    </a:lnTo>
                    <a:lnTo>
                      <a:pt x="300831" y="259042"/>
                    </a:lnTo>
                    <a:lnTo>
                      <a:pt x="300831" y="382463"/>
                    </a:lnTo>
                    <a:cubicBezTo>
                      <a:pt x="300831" y="399514"/>
                      <a:pt x="287009" y="413336"/>
                      <a:pt x="269958" y="413336"/>
                    </a:cubicBezTo>
                    <a:lnTo>
                      <a:pt x="269959" y="413335"/>
                    </a:lnTo>
                    <a:cubicBezTo>
                      <a:pt x="252908" y="413335"/>
                      <a:pt x="239086" y="399513"/>
                      <a:pt x="239086" y="382462"/>
                    </a:cubicBezTo>
                    <a:lnTo>
                      <a:pt x="239086" y="250371"/>
                    </a:lnTo>
                    <a:lnTo>
                      <a:pt x="227198" y="248702"/>
                    </a:lnTo>
                    <a:lnTo>
                      <a:pt x="206496" y="396126"/>
                    </a:lnTo>
                    <a:cubicBezTo>
                      <a:pt x="204124" y="413012"/>
                      <a:pt x="188515" y="424777"/>
                      <a:pt x="171629" y="422406"/>
                    </a:cubicBezTo>
                    <a:lnTo>
                      <a:pt x="171630" y="422405"/>
                    </a:lnTo>
                    <a:cubicBezTo>
                      <a:pt x="154745" y="420034"/>
                      <a:pt x="142979" y="404424"/>
                      <a:pt x="145351" y="387539"/>
                    </a:cubicBezTo>
                    <a:lnTo>
                      <a:pt x="166053" y="240115"/>
                    </a:lnTo>
                    <a:lnTo>
                      <a:pt x="160135" y="239284"/>
                    </a:lnTo>
                    <a:lnTo>
                      <a:pt x="124040" y="354110"/>
                    </a:lnTo>
                    <a:cubicBezTo>
                      <a:pt x="118927" y="370376"/>
                      <a:pt x="101596" y="379417"/>
                      <a:pt x="85330" y="374304"/>
                    </a:cubicBezTo>
                    <a:lnTo>
                      <a:pt x="85332" y="374304"/>
                    </a:lnTo>
                    <a:cubicBezTo>
                      <a:pt x="69065" y="369190"/>
                      <a:pt x="60024" y="351860"/>
                      <a:pt x="65137" y="335593"/>
                    </a:cubicBezTo>
                    <a:lnTo>
                      <a:pt x="108126" y="198834"/>
                    </a:lnTo>
                    <a:lnTo>
                      <a:pt x="112876" y="165013"/>
                    </a:lnTo>
                    <a:lnTo>
                      <a:pt x="67078" y="199531"/>
                    </a:lnTo>
                    <a:cubicBezTo>
                      <a:pt x="48611" y="213451"/>
                      <a:pt x="22356" y="209764"/>
                      <a:pt x="8436" y="191296"/>
                    </a:cubicBezTo>
                    <a:cubicBezTo>
                      <a:pt x="-5483" y="172828"/>
                      <a:pt x="-1796" y="146574"/>
                      <a:pt x="16671" y="132654"/>
                    </a:cubicBezTo>
                    <a:lnTo>
                      <a:pt x="151567" y="30980"/>
                    </a:lnTo>
                    <a:lnTo>
                      <a:pt x="156028" y="29826"/>
                    </a:lnTo>
                    <a:lnTo>
                      <a:pt x="163948" y="21024"/>
                    </a:lnTo>
                    <a:cubicBezTo>
                      <a:pt x="185266" y="4956"/>
                      <a:pt x="212715" y="-2980"/>
                      <a:pt x="241240" y="102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8" name="グループ化 387">
              <a:extLst>
                <a:ext uri="{FF2B5EF4-FFF2-40B4-BE49-F238E27FC236}">
                  <a16:creationId xmlns:a16="http://schemas.microsoft.com/office/drawing/2014/main" id="{669BC591-187D-B091-B776-360C17531712}"/>
                </a:ext>
              </a:extLst>
            </p:cNvPr>
            <p:cNvGrpSpPr/>
            <p:nvPr/>
          </p:nvGrpSpPr>
          <p:grpSpPr>
            <a:xfrm>
              <a:off x="7413664" y="5434701"/>
              <a:ext cx="115392" cy="119652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758" name="四角形: 上の 2 つの角を丸める 757">
                <a:extLst>
                  <a:ext uri="{FF2B5EF4-FFF2-40B4-BE49-F238E27FC236}">
                    <a16:creationId xmlns:a16="http://schemas.microsoft.com/office/drawing/2014/main" id="{3C6AC7FE-2D82-A3A3-EDC2-52A264B94AFF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9" name="フリーフォーム: 図形 758">
                <a:extLst>
                  <a:ext uri="{FF2B5EF4-FFF2-40B4-BE49-F238E27FC236}">
                    <a16:creationId xmlns:a16="http://schemas.microsoft.com/office/drawing/2014/main" id="{49EFBC38-047D-7C5B-419A-6BDBB3AA913E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0" name="四角形: 上の 2 つの角を丸める 759">
                <a:extLst>
                  <a:ext uri="{FF2B5EF4-FFF2-40B4-BE49-F238E27FC236}">
                    <a16:creationId xmlns:a16="http://schemas.microsoft.com/office/drawing/2014/main" id="{2E7FA393-42C8-DC97-6CFC-A131CB52A013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761" name="四角形: 上の 2 つの角を丸める 760">
                <a:extLst>
                  <a:ext uri="{FF2B5EF4-FFF2-40B4-BE49-F238E27FC236}">
                    <a16:creationId xmlns:a16="http://schemas.microsoft.com/office/drawing/2014/main" id="{F02CB1FB-A175-3A55-FF79-0A9E1E70D911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2" name="四角形: 上の 2 つの角を丸める 761">
                <a:extLst>
                  <a:ext uri="{FF2B5EF4-FFF2-40B4-BE49-F238E27FC236}">
                    <a16:creationId xmlns:a16="http://schemas.microsoft.com/office/drawing/2014/main" id="{BBBFF881-649B-49AB-5442-D1A3962D2070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3" name="四角形: 上の 2 つの角を丸める 762">
                <a:extLst>
                  <a:ext uri="{FF2B5EF4-FFF2-40B4-BE49-F238E27FC236}">
                    <a16:creationId xmlns:a16="http://schemas.microsoft.com/office/drawing/2014/main" id="{2609B329-2659-33E0-CC58-93826D4CE532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4" name="四角形: 上の 2 つの角を丸める 763">
                <a:extLst>
                  <a:ext uri="{FF2B5EF4-FFF2-40B4-BE49-F238E27FC236}">
                    <a16:creationId xmlns:a16="http://schemas.microsoft.com/office/drawing/2014/main" id="{57736075-2A63-5455-8111-AEEA05923120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5" name="四角形: 上の 2 つの角を丸める 764">
                <a:extLst>
                  <a:ext uri="{FF2B5EF4-FFF2-40B4-BE49-F238E27FC236}">
                    <a16:creationId xmlns:a16="http://schemas.microsoft.com/office/drawing/2014/main" id="{DB7B2D08-254A-9E7A-704F-F6DD42592AA3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89" name="台形 388">
              <a:extLst>
                <a:ext uri="{FF2B5EF4-FFF2-40B4-BE49-F238E27FC236}">
                  <a16:creationId xmlns:a16="http://schemas.microsoft.com/office/drawing/2014/main" id="{4B799B48-5E98-2BAA-601C-950F2BC5905C}"/>
                </a:ext>
              </a:extLst>
            </p:cNvPr>
            <p:cNvSpPr/>
            <p:nvPr/>
          </p:nvSpPr>
          <p:spPr>
            <a:xfrm rot="8100000" flipH="1">
              <a:off x="8735919" y="5383642"/>
              <a:ext cx="28368" cy="119123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90" name="グループ化 389">
              <a:extLst>
                <a:ext uri="{FF2B5EF4-FFF2-40B4-BE49-F238E27FC236}">
                  <a16:creationId xmlns:a16="http://schemas.microsoft.com/office/drawing/2014/main" id="{977BE1DC-991A-9D5B-2DE8-85BC779CD30C}"/>
                </a:ext>
              </a:extLst>
            </p:cNvPr>
            <p:cNvGrpSpPr/>
            <p:nvPr/>
          </p:nvGrpSpPr>
          <p:grpSpPr>
            <a:xfrm>
              <a:off x="8484460" y="5519367"/>
              <a:ext cx="89747" cy="165384"/>
              <a:chOff x="5146675" y="2893474"/>
              <a:chExt cx="276225" cy="577278"/>
            </a:xfrm>
          </p:grpSpPr>
          <p:sp>
            <p:nvSpPr>
              <p:cNvPr id="755" name="台形 754">
                <a:extLst>
                  <a:ext uri="{FF2B5EF4-FFF2-40B4-BE49-F238E27FC236}">
                    <a16:creationId xmlns:a16="http://schemas.microsoft.com/office/drawing/2014/main" id="{580F1BCF-E8D6-CB33-FF2C-5A123ED6C951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6" name="台形 755">
                <a:extLst>
                  <a:ext uri="{FF2B5EF4-FFF2-40B4-BE49-F238E27FC236}">
                    <a16:creationId xmlns:a16="http://schemas.microsoft.com/office/drawing/2014/main" id="{9EE223B5-3987-B893-9ECF-9358C773CFF7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7" name="フリーフォーム: 図形 756">
                <a:extLst>
                  <a:ext uri="{FF2B5EF4-FFF2-40B4-BE49-F238E27FC236}">
                    <a16:creationId xmlns:a16="http://schemas.microsoft.com/office/drawing/2014/main" id="{AE3B81B7-D604-A02D-E605-F2C4C00689E5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2" name="グループ化 391">
              <a:extLst>
                <a:ext uri="{FF2B5EF4-FFF2-40B4-BE49-F238E27FC236}">
                  <a16:creationId xmlns:a16="http://schemas.microsoft.com/office/drawing/2014/main" id="{F0BF49B3-25FE-49C8-DE79-AEEDD9CD2415}"/>
                </a:ext>
              </a:extLst>
            </p:cNvPr>
            <p:cNvGrpSpPr/>
            <p:nvPr/>
          </p:nvGrpSpPr>
          <p:grpSpPr>
            <a:xfrm>
              <a:off x="8586968" y="5519367"/>
              <a:ext cx="89747" cy="165384"/>
              <a:chOff x="5146675" y="2893474"/>
              <a:chExt cx="276225" cy="577278"/>
            </a:xfrm>
          </p:grpSpPr>
          <p:sp>
            <p:nvSpPr>
              <p:cNvPr id="752" name="台形 751">
                <a:extLst>
                  <a:ext uri="{FF2B5EF4-FFF2-40B4-BE49-F238E27FC236}">
                    <a16:creationId xmlns:a16="http://schemas.microsoft.com/office/drawing/2014/main" id="{FFC23CAB-1BA1-31B1-627F-BD50E2C9726B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3" name="台形 752">
                <a:extLst>
                  <a:ext uri="{FF2B5EF4-FFF2-40B4-BE49-F238E27FC236}">
                    <a16:creationId xmlns:a16="http://schemas.microsoft.com/office/drawing/2014/main" id="{9D2FCB32-2B5E-E9B3-A6DA-146EFF6A2993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54" name="フリーフォーム: 図形 753">
                <a:extLst>
                  <a:ext uri="{FF2B5EF4-FFF2-40B4-BE49-F238E27FC236}">
                    <a16:creationId xmlns:a16="http://schemas.microsoft.com/office/drawing/2014/main" id="{99984C0A-FCF5-5CCE-AC1F-5657976D5440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95" name="フリーフォーム: 図形 394">
              <a:extLst>
                <a:ext uri="{FF2B5EF4-FFF2-40B4-BE49-F238E27FC236}">
                  <a16:creationId xmlns:a16="http://schemas.microsoft.com/office/drawing/2014/main" id="{1F4C2387-F2B1-E037-976E-D8500DBCA61A}"/>
                </a:ext>
              </a:extLst>
            </p:cNvPr>
            <p:cNvSpPr/>
            <p:nvPr/>
          </p:nvSpPr>
          <p:spPr>
            <a:xfrm rot="10800000">
              <a:off x="8468041" y="5491273"/>
              <a:ext cx="225427" cy="79875"/>
            </a:xfrm>
            <a:custGeom>
              <a:avLst/>
              <a:gdLst>
                <a:gd name="connsiteX0" fmla="*/ 403225 w 403225"/>
                <a:gd name="connsiteY0" fmla="*/ 222727 h 222727"/>
                <a:gd name="connsiteX1" fmla="*/ 225425 w 403225"/>
                <a:gd name="connsiteY1" fmla="*/ 222727 h 222727"/>
                <a:gd name="connsiteX2" fmla="*/ 177800 w 403225"/>
                <a:gd name="connsiteY2" fmla="*/ 222727 h 222727"/>
                <a:gd name="connsiteX3" fmla="*/ 0 w 403225"/>
                <a:gd name="connsiteY3" fmla="*/ 222727 h 222727"/>
                <a:gd name="connsiteX4" fmla="*/ 49332 w 403225"/>
                <a:gd name="connsiteY4" fmla="*/ 0 h 222727"/>
                <a:gd name="connsiteX5" fmla="*/ 176093 w 403225"/>
                <a:gd name="connsiteY5" fmla="*/ 0 h 222727"/>
                <a:gd name="connsiteX6" fmla="*/ 201613 w 403225"/>
                <a:gd name="connsiteY6" fmla="*/ 115217 h 222727"/>
                <a:gd name="connsiteX7" fmla="*/ 227132 w 403225"/>
                <a:gd name="connsiteY7" fmla="*/ 0 h 222727"/>
                <a:gd name="connsiteX8" fmla="*/ 353893 w 403225"/>
                <a:gd name="connsiteY8" fmla="*/ 0 h 222727"/>
                <a:gd name="connsiteX0" fmla="*/ 403225 w 403225"/>
                <a:gd name="connsiteY0" fmla="*/ 222727 h 222727"/>
                <a:gd name="connsiteX1" fmla="*/ 177800 w 403225"/>
                <a:gd name="connsiteY1" fmla="*/ 222727 h 222727"/>
                <a:gd name="connsiteX2" fmla="*/ 0 w 403225"/>
                <a:gd name="connsiteY2" fmla="*/ 222727 h 222727"/>
                <a:gd name="connsiteX3" fmla="*/ 49332 w 403225"/>
                <a:gd name="connsiteY3" fmla="*/ 0 h 222727"/>
                <a:gd name="connsiteX4" fmla="*/ 176093 w 403225"/>
                <a:gd name="connsiteY4" fmla="*/ 0 h 222727"/>
                <a:gd name="connsiteX5" fmla="*/ 201613 w 403225"/>
                <a:gd name="connsiteY5" fmla="*/ 115217 h 222727"/>
                <a:gd name="connsiteX6" fmla="*/ 227132 w 403225"/>
                <a:gd name="connsiteY6" fmla="*/ 0 h 222727"/>
                <a:gd name="connsiteX7" fmla="*/ 353893 w 403225"/>
                <a:gd name="connsiteY7" fmla="*/ 0 h 222727"/>
                <a:gd name="connsiteX8" fmla="*/ 403225 w 403225"/>
                <a:gd name="connsiteY8" fmla="*/ 222727 h 222727"/>
                <a:gd name="connsiteX0" fmla="*/ 403225 w 403225"/>
                <a:gd name="connsiteY0" fmla="*/ 222727 h 222727"/>
                <a:gd name="connsiteX1" fmla="*/ 0 w 403225"/>
                <a:gd name="connsiteY1" fmla="*/ 222727 h 222727"/>
                <a:gd name="connsiteX2" fmla="*/ 49332 w 403225"/>
                <a:gd name="connsiteY2" fmla="*/ 0 h 222727"/>
                <a:gd name="connsiteX3" fmla="*/ 176093 w 403225"/>
                <a:gd name="connsiteY3" fmla="*/ 0 h 222727"/>
                <a:gd name="connsiteX4" fmla="*/ 201613 w 403225"/>
                <a:gd name="connsiteY4" fmla="*/ 115217 h 222727"/>
                <a:gd name="connsiteX5" fmla="*/ 227132 w 403225"/>
                <a:gd name="connsiteY5" fmla="*/ 0 h 222727"/>
                <a:gd name="connsiteX6" fmla="*/ 353893 w 403225"/>
                <a:gd name="connsiteY6" fmla="*/ 0 h 222727"/>
                <a:gd name="connsiteX7" fmla="*/ 403225 w 403225"/>
                <a:gd name="connsiteY7" fmla="*/ 222727 h 222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3225" h="222727">
                  <a:moveTo>
                    <a:pt x="403225" y="222727"/>
                  </a:moveTo>
                  <a:lnTo>
                    <a:pt x="0" y="222727"/>
                  </a:lnTo>
                  <a:lnTo>
                    <a:pt x="49332" y="0"/>
                  </a:lnTo>
                  <a:lnTo>
                    <a:pt x="176093" y="0"/>
                  </a:lnTo>
                  <a:lnTo>
                    <a:pt x="201613" y="115217"/>
                  </a:lnTo>
                  <a:lnTo>
                    <a:pt x="227132" y="0"/>
                  </a:lnTo>
                  <a:lnTo>
                    <a:pt x="353893" y="0"/>
                  </a:lnTo>
                  <a:lnTo>
                    <a:pt x="403225" y="222727"/>
                  </a:lnTo>
                  <a:close/>
                </a:path>
              </a:pathLst>
            </a:custGeom>
            <a:solidFill>
              <a:srgbClr val="00206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6" name="台形 395">
              <a:extLst>
                <a:ext uri="{FF2B5EF4-FFF2-40B4-BE49-F238E27FC236}">
                  <a16:creationId xmlns:a16="http://schemas.microsoft.com/office/drawing/2014/main" id="{7CAB5F3B-707A-FB49-D343-09F904D1932B}"/>
                </a:ext>
              </a:extLst>
            </p:cNvPr>
            <p:cNvSpPr/>
            <p:nvPr/>
          </p:nvSpPr>
          <p:spPr>
            <a:xfrm rot="13500000">
              <a:off x="8400145" y="5383642"/>
              <a:ext cx="28368" cy="119123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7" name="フリーフォーム: 図形 396">
              <a:extLst>
                <a:ext uri="{FF2B5EF4-FFF2-40B4-BE49-F238E27FC236}">
                  <a16:creationId xmlns:a16="http://schemas.microsoft.com/office/drawing/2014/main" id="{E739DE04-ECCB-449D-776C-EDBC5800D9B0}"/>
                </a:ext>
              </a:extLst>
            </p:cNvPr>
            <p:cNvSpPr/>
            <p:nvPr/>
          </p:nvSpPr>
          <p:spPr>
            <a:xfrm>
              <a:off x="8401738" y="5321851"/>
              <a:ext cx="358006" cy="179721"/>
            </a:xfrm>
            <a:custGeom>
              <a:avLst/>
              <a:gdLst>
                <a:gd name="connsiteX0" fmla="*/ 197632 w 640370"/>
                <a:gd name="connsiteY0" fmla="*/ 0 h 321469"/>
                <a:gd name="connsiteX1" fmla="*/ 442790 w 640370"/>
                <a:gd name="connsiteY1" fmla="*/ 0 h 321469"/>
                <a:gd name="connsiteX2" fmla="*/ 498113 w 640370"/>
                <a:gd name="connsiteY2" fmla="*/ 22916 h 321469"/>
                <a:gd name="connsiteX3" fmla="*/ 498262 w 640370"/>
                <a:gd name="connsiteY3" fmla="*/ 23136 h 321469"/>
                <a:gd name="connsiteX4" fmla="*/ 499130 w 640370"/>
                <a:gd name="connsiteY4" fmla="*/ 23496 h 321469"/>
                <a:gd name="connsiteX5" fmla="*/ 640370 w 640370"/>
                <a:gd name="connsiteY5" fmla="*/ 164736 h 321469"/>
                <a:gd name="connsiteX6" fmla="*/ 567967 w 640370"/>
                <a:gd name="connsiteY6" fmla="*/ 237138 h 321469"/>
                <a:gd name="connsiteX7" fmla="*/ 521029 w 640370"/>
                <a:gd name="connsiteY7" fmla="*/ 190201 h 321469"/>
                <a:gd name="connsiteX8" fmla="*/ 521029 w 640370"/>
                <a:gd name="connsiteY8" fmla="*/ 321469 h 321469"/>
                <a:gd name="connsiteX9" fmla="*/ 119393 w 640370"/>
                <a:gd name="connsiteY9" fmla="*/ 321469 h 321469"/>
                <a:gd name="connsiteX10" fmla="*/ 119393 w 640370"/>
                <a:gd name="connsiteY10" fmla="*/ 190149 h 321469"/>
                <a:gd name="connsiteX11" fmla="*/ 72403 w 640370"/>
                <a:gd name="connsiteY11" fmla="*/ 237138 h 321469"/>
                <a:gd name="connsiteX12" fmla="*/ 0 w 640370"/>
                <a:gd name="connsiteY12" fmla="*/ 164736 h 321469"/>
                <a:gd name="connsiteX13" fmla="*/ 141240 w 640370"/>
                <a:gd name="connsiteY13" fmla="*/ 23496 h 321469"/>
                <a:gd name="connsiteX14" fmla="*/ 142181 w 640370"/>
                <a:gd name="connsiteY14" fmla="*/ 23106 h 321469"/>
                <a:gd name="connsiteX15" fmla="*/ 142309 w 640370"/>
                <a:gd name="connsiteY15" fmla="*/ 22916 h 321469"/>
                <a:gd name="connsiteX16" fmla="*/ 197632 w 640370"/>
                <a:gd name="connsiteY16" fmla="*/ 0 h 321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0370" h="321469">
                  <a:moveTo>
                    <a:pt x="197632" y="0"/>
                  </a:moveTo>
                  <a:lnTo>
                    <a:pt x="442790" y="0"/>
                  </a:lnTo>
                  <a:cubicBezTo>
                    <a:pt x="464395" y="0"/>
                    <a:pt x="483955" y="8757"/>
                    <a:pt x="498113" y="22916"/>
                  </a:cubicBezTo>
                  <a:lnTo>
                    <a:pt x="498262" y="23136"/>
                  </a:lnTo>
                  <a:lnTo>
                    <a:pt x="499130" y="23496"/>
                  </a:lnTo>
                  <a:lnTo>
                    <a:pt x="640370" y="164736"/>
                  </a:lnTo>
                  <a:lnTo>
                    <a:pt x="567967" y="237138"/>
                  </a:lnTo>
                  <a:lnTo>
                    <a:pt x="521029" y="190201"/>
                  </a:lnTo>
                  <a:lnTo>
                    <a:pt x="521029" y="321469"/>
                  </a:lnTo>
                  <a:lnTo>
                    <a:pt x="119393" y="321469"/>
                  </a:lnTo>
                  <a:lnTo>
                    <a:pt x="119393" y="190149"/>
                  </a:lnTo>
                  <a:lnTo>
                    <a:pt x="72403" y="237138"/>
                  </a:lnTo>
                  <a:lnTo>
                    <a:pt x="0" y="164736"/>
                  </a:lnTo>
                  <a:lnTo>
                    <a:pt x="141240" y="23496"/>
                  </a:lnTo>
                  <a:lnTo>
                    <a:pt x="142181" y="23106"/>
                  </a:lnTo>
                  <a:lnTo>
                    <a:pt x="142309" y="22916"/>
                  </a:lnTo>
                  <a:cubicBezTo>
                    <a:pt x="156468" y="8757"/>
                    <a:pt x="176027" y="0"/>
                    <a:pt x="197632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98" name="グループ化 397">
              <a:extLst>
                <a:ext uri="{FF2B5EF4-FFF2-40B4-BE49-F238E27FC236}">
                  <a16:creationId xmlns:a16="http://schemas.microsoft.com/office/drawing/2014/main" id="{4C987F17-DBCA-589E-18FD-A869D11F2441}"/>
                </a:ext>
              </a:extLst>
            </p:cNvPr>
            <p:cNvGrpSpPr/>
            <p:nvPr/>
          </p:nvGrpSpPr>
          <p:grpSpPr>
            <a:xfrm>
              <a:off x="7911012" y="5321851"/>
              <a:ext cx="409521" cy="362899"/>
              <a:chOff x="5445709" y="4203669"/>
              <a:chExt cx="732515" cy="649123"/>
            </a:xfrm>
          </p:grpSpPr>
          <p:sp>
            <p:nvSpPr>
              <p:cNvPr id="740" name="台形 739">
                <a:extLst>
                  <a:ext uri="{FF2B5EF4-FFF2-40B4-BE49-F238E27FC236}">
                    <a16:creationId xmlns:a16="http://schemas.microsoft.com/office/drawing/2014/main" id="{8E2ACA71-08DF-8D7F-F87D-1CBF19EE5C0B}"/>
                  </a:ext>
                </a:extLst>
              </p:cNvPr>
              <p:cNvSpPr/>
              <p:nvPr/>
            </p:nvSpPr>
            <p:spPr>
              <a:xfrm rot="8100000" flipH="1">
                <a:off x="6127482" y="431419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41" name="グループ化 740">
                <a:extLst>
                  <a:ext uri="{FF2B5EF4-FFF2-40B4-BE49-F238E27FC236}">
                    <a16:creationId xmlns:a16="http://schemas.microsoft.com/office/drawing/2014/main" id="{4C489845-2D15-0E19-F1D5-1C8A822B3078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749" name="台形 748">
                  <a:extLst>
                    <a:ext uri="{FF2B5EF4-FFF2-40B4-BE49-F238E27FC236}">
                      <a16:creationId xmlns:a16="http://schemas.microsoft.com/office/drawing/2014/main" id="{CD356CAF-28B0-8DF0-5EBD-DEEB234E7838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0" name="台形 749">
                  <a:extLst>
                    <a:ext uri="{FF2B5EF4-FFF2-40B4-BE49-F238E27FC236}">
                      <a16:creationId xmlns:a16="http://schemas.microsoft.com/office/drawing/2014/main" id="{B616CF66-63A8-5BC1-16B7-96058A5B3BE3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1" name="フリーフォーム: 図形 750">
                  <a:extLst>
                    <a:ext uri="{FF2B5EF4-FFF2-40B4-BE49-F238E27FC236}">
                      <a16:creationId xmlns:a16="http://schemas.microsoft.com/office/drawing/2014/main" id="{D6F7D128-DF56-5801-A1F1-F2F87D91B971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42" name="グループ化 741">
                <a:extLst>
                  <a:ext uri="{FF2B5EF4-FFF2-40B4-BE49-F238E27FC236}">
                    <a16:creationId xmlns:a16="http://schemas.microsoft.com/office/drawing/2014/main" id="{B23582F0-5292-C1B5-1E86-604C007614B9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746" name="台形 745">
                  <a:extLst>
                    <a:ext uri="{FF2B5EF4-FFF2-40B4-BE49-F238E27FC236}">
                      <a16:creationId xmlns:a16="http://schemas.microsoft.com/office/drawing/2014/main" id="{9EE344AD-4C66-0B46-622D-B341FC174B24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7" name="台形 746">
                  <a:extLst>
                    <a:ext uri="{FF2B5EF4-FFF2-40B4-BE49-F238E27FC236}">
                      <a16:creationId xmlns:a16="http://schemas.microsoft.com/office/drawing/2014/main" id="{1740C9F9-29D7-6116-5CF7-41DA4F6301C1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48" name="フリーフォーム: 図形 747">
                  <a:extLst>
                    <a:ext uri="{FF2B5EF4-FFF2-40B4-BE49-F238E27FC236}">
                      <a16:creationId xmlns:a16="http://schemas.microsoft.com/office/drawing/2014/main" id="{F3630393-C21A-69F8-30CF-BC92FDED018E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43" name="フリーフォーム: 図形 742">
                <a:extLst>
                  <a:ext uri="{FF2B5EF4-FFF2-40B4-BE49-F238E27FC236}">
                    <a16:creationId xmlns:a16="http://schemas.microsoft.com/office/drawing/2014/main" id="{BFD60F45-10FD-F6C0-0F53-4DDA9D77427C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4" name="台形 743">
                <a:extLst>
                  <a:ext uri="{FF2B5EF4-FFF2-40B4-BE49-F238E27FC236}">
                    <a16:creationId xmlns:a16="http://schemas.microsoft.com/office/drawing/2014/main" id="{1848B51A-ACE1-099B-DD89-69F09489EE67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5" name="フリーフォーム: 図形 744">
                <a:extLst>
                  <a:ext uri="{FF2B5EF4-FFF2-40B4-BE49-F238E27FC236}">
                    <a16:creationId xmlns:a16="http://schemas.microsoft.com/office/drawing/2014/main" id="{A29955C8-03FC-9C9E-337F-92A81B621CAA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9" name="グループ化 398">
              <a:extLst>
                <a:ext uri="{FF2B5EF4-FFF2-40B4-BE49-F238E27FC236}">
                  <a16:creationId xmlns:a16="http://schemas.microsoft.com/office/drawing/2014/main" id="{F4B96480-EE5F-CE0E-6620-9F3E32AF624F}"/>
                </a:ext>
              </a:extLst>
            </p:cNvPr>
            <p:cNvGrpSpPr/>
            <p:nvPr/>
          </p:nvGrpSpPr>
          <p:grpSpPr>
            <a:xfrm>
              <a:off x="7857418" y="5434701"/>
              <a:ext cx="115392" cy="119652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447" name="四角形: 上の 2 つの角を丸める 446">
                <a:extLst>
                  <a:ext uri="{FF2B5EF4-FFF2-40B4-BE49-F238E27FC236}">
                    <a16:creationId xmlns:a16="http://schemas.microsoft.com/office/drawing/2014/main" id="{CD5A201F-0461-1700-A5BE-4BF39B71E9DA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9" name="フリーフォーム: 図形 668">
                <a:extLst>
                  <a:ext uri="{FF2B5EF4-FFF2-40B4-BE49-F238E27FC236}">
                    <a16:creationId xmlns:a16="http://schemas.microsoft.com/office/drawing/2014/main" id="{E5E37144-8739-9BDB-6B79-86BB8D507174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0" name="四角形: 上の 2 つの角を丸める 669">
                <a:extLst>
                  <a:ext uri="{FF2B5EF4-FFF2-40B4-BE49-F238E27FC236}">
                    <a16:creationId xmlns:a16="http://schemas.microsoft.com/office/drawing/2014/main" id="{04FC653B-6023-65BC-D377-676CB181FAD0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671" name="四角形: 上の 2 つの角を丸める 670">
                <a:extLst>
                  <a:ext uri="{FF2B5EF4-FFF2-40B4-BE49-F238E27FC236}">
                    <a16:creationId xmlns:a16="http://schemas.microsoft.com/office/drawing/2014/main" id="{7D7182AD-8904-DC8E-1783-3DE5FF3E4909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6" name="四角形: 上の 2 つの角を丸める 735">
                <a:extLst>
                  <a:ext uri="{FF2B5EF4-FFF2-40B4-BE49-F238E27FC236}">
                    <a16:creationId xmlns:a16="http://schemas.microsoft.com/office/drawing/2014/main" id="{DAFD5125-559F-B221-2E19-54121B224F9C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7" name="四角形: 上の 2 つの角を丸める 736">
                <a:extLst>
                  <a:ext uri="{FF2B5EF4-FFF2-40B4-BE49-F238E27FC236}">
                    <a16:creationId xmlns:a16="http://schemas.microsoft.com/office/drawing/2014/main" id="{732EB653-17FD-39E2-9B6B-A0D2E4C94ECE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8" name="四角形: 上の 2 つの角を丸める 737">
                <a:extLst>
                  <a:ext uri="{FF2B5EF4-FFF2-40B4-BE49-F238E27FC236}">
                    <a16:creationId xmlns:a16="http://schemas.microsoft.com/office/drawing/2014/main" id="{0197A506-E063-6EBA-EEE5-0C9F0A13B6D3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9" name="四角形: 上の 2 つの角を丸める 738">
                <a:extLst>
                  <a:ext uri="{FF2B5EF4-FFF2-40B4-BE49-F238E27FC236}">
                    <a16:creationId xmlns:a16="http://schemas.microsoft.com/office/drawing/2014/main" id="{2006A44E-B25D-737E-284C-6326149A5A49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0" name="グループ化 399">
              <a:extLst>
                <a:ext uri="{FF2B5EF4-FFF2-40B4-BE49-F238E27FC236}">
                  <a16:creationId xmlns:a16="http://schemas.microsoft.com/office/drawing/2014/main" id="{D9D7FA1B-A84E-CE39-55A6-731EEC59E746}"/>
                </a:ext>
              </a:extLst>
            </p:cNvPr>
            <p:cNvGrpSpPr/>
            <p:nvPr/>
          </p:nvGrpSpPr>
          <p:grpSpPr>
            <a:xfrm>
              <a:off x="8301173" y="5434701"/>
              <a:ext cx="115392" cy="119652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439" name="四角形: 上の 2 つの角を丸める 438">
                <a:extLst>
                  <a:ext uri="{FF2B5EF4-FFF2-40B4-BE49-F238E27FC236}">
                    <a16:creationId xmlns:a16="http://schemas.microsoft.com/office/drawing/2014/main" id="{0C0563BE-A643-F463-1E4F-520DAD3903D1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0" name="フリーフォーム: 図形 439">
                <a:extLst>
                  <a:ext uri="{FF2B5EF4-FFF2-40B4-BE49-F238E27FC236}">
                    <a16:creationId xmlns:a16="http://schemas.microsoft.com/office/drawing/2014/main" id="{43B3D95A-0CF0-1673-FA5F-5A323BCC42D0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1" name="四角形: 上の 2 つの角を丸める 440">
                <a:extLst>
                  <a:ext uri="{FF2B5EF4-FFF2-40B4-BE49-F238E27FC236}">
                    <a16:creationId xmlns:a16="http://schemas.microsoft.com/office/drawing/2014/main" id="{6A06E6AC-BD9B-C0EB-57F3-E4BFD30A1151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442" name="四角形: 上の 2 つの角を丸める 441">
                <a:extLst>
                  <a:ext uri="{FF2B5EF4-FFF2-40B4-BE49-F238E27FC236}">
                    <a16:creationId xmlns:a16="http://schemas.microsoft.com/office/drawing/2014/main" id="{41E52BC2-8AC7-8FE6-2B4D-54B398063437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3" name="四角形: 上の 2 つの角を丸める 442">
                <a:extLst>
                  <a:ext uri="{FF2B5EF4-FFF2-40B4-BE49-F238E27FC236}">
                    <a16:creationId xmlns:a16="http://schemas.microsoft.com/office/drawing/2014/main" id="{78B5B5E7-52CD-8EEC-DDF0-1CCFC1417D02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4" name="四角形: 上の 2 つの角を丸める 443">
                <a:extLst>
                  <a:ext uri="{FF2B5EF4-FFF2-40B4-BE49-F238E27FC236}">
                    <a16:creationId xmlns:a16="http://schemas.microsoft.com/office/drawing/2014/main" id="{DB8AAE76-52A1-7994-F53F-29645358DBA5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5" name="四角形: 上の 2 つの角を丸める 444">
                <a:extLst>
                  <a:ext uri="{FF2B5EF4-FFF2-40B4-BE49-F238E27FC236}">
                    <a16:creationId xmlns:a16="http://schemas.microsoft.com/office/drawing/2014/main" id="{A7219A2A-D42C-8801-DADD-070B86EAA0F8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6" name="四角形: 上の 2 つの角を丸める 445">
                <a:extLst>
                  <a:ext uri="{FF2B5EF4-FFF2-40B4-BE49-F238E27FC236}">
                    <a16:creationId xmlns:a16="http://schemas.microsoft.com/office/drawing/2014/main" id="{F6F65139-5C7A-831B-04A8-F4B8CF2C312B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1" name="グループ化 400">
              <a:extLst>
                <a:ext uri="{FF2B5EF4-FFF2-40B4-BE49-F238E27FC236}">
                  <a16:creationId xmlns:a16="http://schemas.microsoft.com/office/drawing/2014/main" id="{69A99979-674F-2B8A-3D35-8D54EBCB75E8}"/>
                </a:ext>
              </a:extLst>
            </p:cNvPr>
            <p:cNvGrpSpPr/>
            <p:nvPr/>
          </p:nvGrpSpPr>
          <p:grpSpPr>
            <a:xfrm>
              <a:off x="7102061" y="5060359"/>
              <a:ext cx="294862" cy="294862"/>
              <a:chOff x="5209989" y="3310357"/>
              <a:chExt cx="527424" cy="527424"/>
            </a:xfrm>
          </p:grpSpPr>
          <p:sp>
            <p:nvSpPr>
              <p:cNvPr id="437" name="楕円 436">
                <a:extLst>
                  <a:ext uri="{FF2B5EF4-FFF2-40B4-BE49-F238E27FC236}">
                    <a16:creationId xmlns:a16="http://schemas.microsoft.com/office/drawing/2014/main" id="{5B2E3BDA-96D6-70F4-9E29-D3145838B145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38" name="テキスト ボックス 437">
                <a:extLst>
                  <a:ext uri="{FF2B5EF4-FFF2-40B4-BE49-F238E27FC236}">
                    <a16:creationId xmlns:a16="http://schemas.microsoft.com/office/drawing/2014/main" id="{E5995A63-756F-C9F4-8DF6-208A1B66139C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島　根</a:t>
                </a:r>
              </a:p>
            </p:txBody>
          </p:sp>
        </p:grpSp>
        <p:grpSp>
          <p:nvGrpSpPr>
            <p:cNvPr id="402" name="グループ化 401">
              <a:extLst>
                <a:ext uri="{FF2B5EF4-FFF2-40B4-BE49-F238E27FC236}">
                  <a16:creationId xmlns:a16="http://schemas.microsoft.com/office/drawing/2014/main" id="{DD8B908E-DCFF-A8E0-44A6-75B99A0E3422}"/>
                </a:ext>
              </a:extLst>
            </p:cNvPr>
            <p:cNvGrpSpPr/>
            <p:nvPr/>
          </p:nvGrpSpPr>
          <p:grpSpPr>
            <a:xfrm>
              <a:off x="7545105" y="5060359"/>
              <a:ext cx="294862" cy="294862"/>
              <a:chOff x="5209989" y="3310357"/>
              <a:chExt cx="527424" cy="527424"/>
            </a:xfrm>
          </p:grpSpPr>
          <p:sp>
            <p:nvSpPr>
              <p:cNvPr id="435" name="楕円 434">
                <a:extLst>
                  <a:ext uri="{FF2B5EF4-FFF2-40B4-BE49-F238E27FC236}">
                    <a16:creationId xmlns:a16="http://schemas.microsoft.com/office/drawing/2014/main" id="{6A0DC79A-0DD3-4413-8F8F-69B4EEAA13FC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36" name="テキスト ボックス 435">
                <a:extLst>
                  <a:ext uri="{FF2B5EF4-FFF2-40B4-BE49-F238E27FC236}">
                    <a16:creationId xmlns:a16="http://schemas.microsoft.com/office/drawing/2014/main" id="{747D7004-C3C6-6EF2-89D3-93D084235D27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広　島</a:t>
                </a:r>
              </a:p>
            </p:txBody>
          </p:sp>
        </p:grpSp>
        <p:grpSp>
          <p:nvGrpSpPr>
            <p:cNvPr id="403" name="グループ化 402">
              <a:extLst>
                <a:ext uri="{FF2B5EF4-FFF2-40B4-BE49-F238E27FC236}">
                  <a16:creationId xmlns:a16="http://schemas.microsoft.com/office/drawing/2014/main" id="{2C4519C3-CF7C-FBB4-5EDA-BEF9E7AA4BF7}"/>
                </a:ext>
              </a:extLst>
            </p:cNvPr>
            <p:cNvGrpSpPr/>
            <p:nvPr/>
          </p:nvGrpSpPr>
          <p:grpSpPr>
            <a:xfrm>
              <a:off x="7981760" y="5060359"/>
              <a:ext cx="294862" cy="294862"/>
              <a:chOff x="5209989" y="3310357"/>
              <a:chExt cx="527424" cy="527424"/>
            </a:xfrm>
          </p:grpSpPr>
          <p:sp>
            <p:nvSpPr>
              <p:cNvPr id="430" name="楕円 429">
                <a:extLst>
                  <a:ext uri="{FF2B5EF4-FFF2-40B4-BE49-F238E27FC236}">
                    <a16:creationId xmlns:a16="http://schemas.microsoft.com/office/drawing/2014/main" id="{4096174D-81F1-1776-6150-DECD6575AF52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34" name="テキスト ボックス 433">
                <a:extLst>
                  <a:ext uri="{FF2B5EF4-FFF2-40B4-BE49-F238E27FC236}">
                    <a16:creationId xmlns:a16="http://schemas.microsoft.com/office/drawing/2014/main" id="{30014074-504B-2F7A-B6EA-6EC8BB1C8CB5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鳥　取</a:t>
                </a:r>
              </a:p>
            </p:txBody>
          </p:sp>
        </p:grpSp>
        <p:grpSp>
          <p:nvGrpSpPr>
            <p:cNvPr id="404" name="グループ化 403">
              <a:extLst>
                <a:ext uri="{FF2B5EF4-FFF2-40B4-BE49-F238E27FC236}">
                  <a16:creationId xmlns:a16="http://schemas.microsoft.com/office/drawing/2014/main" id="{9A0BA578-B275-F535-435F-E73672183A60}"/>
                </a:ext>
              </a:extLst>
            </p:cNvPr>
            <p:cNvGrpSpPr/>
            <p:nvPr/>
          </p:nvGrpSpPr>
          <p:grpSpPr>
            <a:xfrm>
              <a:off x="8436165" y="5060359"/>
              <a:ext cx="294862" cy="294862"/>
              <a:chOff x="5209989" y="3310357"/>
              <a:chExt cx="527424" cy="527424"/>
            </a:xfrm>
          </p:grpSpPr>
          <p:sp>
            <p:nvSpPr>
              <p:cNvPr id="428" name="楕円 427">
                <a:extLst>
                  <a:ext uri="{FF2B5EF4-FFF2-40B4-BE49-F238E27FC236}">
                    <a16:creationId xmlns:a16="http://schemas.microsoft.com/office/drawing/2014/main" id="{056963A0-E1B8-DD04-408A-10030C3B2D61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29" name="テキスト ボックス 428">
                <a:extLst>
                  <a:ext uri="{FF2B5EF4-FFF2-40B4-BE49-F238E27FC236}">
                    <a16:creationId xmlns:a16="http://schemas.microsoft.com/office/drawing/2014/main" id="{F9FDFAC6-D17C-05C6-0945-0C71E6E97C68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岡　山</a:t>
                </a:r>
              </a:p>
            </p:txBody>
          </p:sp>
        </p:grpSp>
        <p:sp>
          <p:nvSpPr>
            <p:cNvPr id="405" name="台形 404">
              <a:extLst>
                <a:ext uri="{FF2B5EF4-FFF2-40B4-BE49-F238E27FC236}">
                  <a16:creationId xmlns:a16="http://schemas.microsoft.com/office/drawing/2014/main" id="{378D3F5C-FC71-3A63-B8CF-75595B887CE6}"/>
                </a:ext>
              </a:extLst>
            </p:cNvPr>
            <p:cNvSpPr/>
            <p:nvPr/>
          </p:nvSpPr>
          <p:spPr>
            <a:xfrm rot="8100000" flipH="1">
              <a:off x="9179674" y="5383643"/>
              <a:ext cx="28368" cy="119123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06" name="グループ化 405">
              <a:extLst>
                <a:ext uri="{FF2B5EF4-FFF2-40B4-BE49-F238E27FC236}">
                  <a16:creationId xmlns:a16="http://schemas.microsoft.com/office/drawing/2014/main" id="{7C7F9528-9E0B-3206-D1EC-AEBBB71ACEB7}"/>
                </a:ext>
              </a:extLst>
            </p:cNvPr>
            <p:cNvGrpSpPr/>
            <p:nvPr/>
          </p:nvGrpSpPr>
          <p:grpSpPr>
            <a:xfrm>
              <a:off x="8928214" y="5519368"/>
              <a:ext cx="89747" cy="165384"/>
              <a:chOff x="5146675" y="2893474"/>
              <a:chExt cx="276225" cy="577278"/>
            </a:xfrm>
          </p:grpSpPr>
          <p:sp>
            <p:nvSpPr>
              <p:cNvPr id="425" name="台形 424">
                <a:extLst>
                  <a:ext uri="{FF2B5EF4-FFF2-40B4-BE49-F238E27FC236}">
                    <a16:creationId xmlns:a16="http://schemas.microsoft.com/office/drawing/2014/main" id="{3E9E371A-21F2-C3C4-ADD3-B0DC79AF3542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6" name="台形 425">
                <a:extLst>
                  <a:ext uri="{FF2B5EF4-FFF2-40B4-BE49-F238E27FC236}">
                    <a16:creationId xmlns:a16="http://schemas.microsoft.com/office/drawing/2014/main" id="{1E457427-65D2-9002-67AA-08EA5A961ABE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7" name="フリーフォーム: 図形 426">
                <a:extLst>
                  <a:ext uri="{FF2B5EF4-FFF2-40B4-BE49-F238E27FC236}">
                    <a16:creationId xmlns:a16="http://schemas.microsoft.com/office/drawing/2014/main" id="{4FC9FF99-D18B-07BE-F9E4-E7933718A325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7" name="グループ化 406">
              <a:extLst>
                <a:ext uri="{FF2B5EF4-FFF2-40B4-BE49-F238E27FC236}">
                  <a16:creationId xmlns:a16="http://schemas.microsoft.com/office/drawing/2014/main" id="{F746F574-351A-E3DB-677D-B1CCFE261E42}"/>
                </a:ext>
              </a:extLst>
            </p:cNvPr>
            <p:cNvGrpSpPr/>
            <p:nvPr/>
          </p:nvGrpSpPr>
          <p:grpSpPr>
            <a:xfrm>
              <a:off x="9030722" y="5519368"/>
              <a:ext cx="89747" cy="165384"/>
              <a:chOff x="5146675" y="2893474"/>
              <a:chExt cx="276225" cy="577278"/>
            </a:xfrm>
          </p:grpSpPr>
          <p:sp>
            <p:nvSpPr>
              <p:cNvPr id="422" name="台形 421">
                <a:extLst>
                  <a:ext uri="{FF2B5EF4-FFF2-40B4-BE49-F238E27FC236}">
                    <a16:creationId xmlns:a16="http://schemas.microsoft.com/office/drawing/2014/main" id="{B482791E-3467-F79E-0378-A07C4525783F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3" name="台形 422">
                <a:extLst>
                  <a:ext uri="{FF2B5EF4-FFF2-40B4-BE49-F238E27FC236}">
                    <a16:creationId xmlns:a16="http://schemas.microsoft.com/office/drawing/2014/main" id="{AC4F1E1C-B03A-08F6-136D-0C8BCC752273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24" name="フリーフォーム: 図形 423">
                <a:extLst>
                  <a:ext uri="{FF2B5EF4-FFF2-40B4-BE49-F238E27FC236}">
                    <a16:creationId xmlns:a16="http://schemas.microsoft.com/office/drawing/2014/main" id="{1EBC3BC6-823F-14DD-3CD9-8D1058690831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08" name="フリーフォーム: 図形 407">
              <a:extLst>
                <a:ext uri="{FF2B5EF4-FFF2-40B4-BE49-F238E27FC236}">
                  <a16:creationId xmlns:a16="http://schemas.microsoft.com/office/drawing/2014/main" id="{7ACBC365-1DF1-BC17-ED5C-97593CCE8014}"/>
                </a:ext>
              </a:extLst>
            </p:cNvPr>
            <p:cNvSpPr/>
            <p:nvPr/>
          </p:nvSpPr>
          <p:spPr>
            <a:xfrm rot="10800000">
              <a:off x="8911795" y="5491274"/>
              <a:ext cx="225427" cy="79875"/>
            </a:xfrm>
            <a:custGeom>
              <a:avLst/>
              <a:gdLst>
                <a:gd name="connsiteX0" fmla="*/ 403225 w 403225"/>
                <a:gd name="connsiteY0" fmla="*/ 222727 h 222727"/>
                <a:gd name="connsiteX1" fmla="*/ 225425 w 403225"/>
                <a:gd name="connsiteY1" fmla="*/ 222727 h 222727"/>
                <a:gd name="connsiteX2" fmla="*/ 177800 w 403225"/>
                <a:gd name="connsiteY2" fmla="*/ 222727 h 222727"/>
                <a:gd name="connsiteX3" fmla="*/ 0 w 403225"/>
                <a:gd name="connsiteY3" fmla="*/ 222727 h 222727"/>
                <a:gd name="connsiteX4" fmla="*/ 49332 w 403225"/>
                <a:gd name="connsiteY4" fmla="*/ 0 h 222727"/>
                <a:gd name="connsiteX5" fmla="*/ 176093 w 403225"/>
                <a:gd name="connsiteY5" fmla="*/ 0 h 222727"/>
                <a:gd name="connsiteX6" fmla="*/ 201613 w 403225"/>
                <a:gd name="connsiteY6" fmla="*/ 115217 h 222727"/>
                <a:gd name="connsiteX7" fmla="*/ 227132 w 403225"/>
                <a:gd name="connsiteY7" fmla="*/ 0 h 222727"/>
                <a:gd name="connsiteX8" fmla="*/ 353893 w 403225"/>
                <a:gd name="connsiteY8" fmla="*/ 0 h 222727"/>
                <a:gd name="connsiteX0" fmla="*/ 403225 w 403225"/>
                <a:gd name="connsiteY0" fmla="*/ 222727 h 222727"/>
                <a:gd name="connsiteX1" fmla="*/ 177800 w 403225"/>
                <a:gd name="connsiteY1" fmla="*/ 222727 h 222727"/>
                <a:gd name="connsiteX2" fmla="*/ 0 w 403225"/>
                <a:gd name="connsiteY2" fmla="*/ 222727 h 222727"/>
                <a:gd name="connsiteX3" fmla="*/ 49332 w 403225"/>
                <a:gd name="connsiteY3" fmla="*/ 0 h 222727"/>
                <a:gd name="connsiteX4" fmla="*/ 176093 w 403225"/>
                <a:gd name="connsiteY4" fmla="*/ 0 h 222727"/>
                <a:gd name="connsiteX5" fmla="*/ 201613 w 403225"/>
                <a:gd name="connsiteY5" fmla="*/ 115217 h 222727"/>
                <a:gd name="connsiteX6" fmla="*/ 227132 w 403225"/>
                <a:gd name="connsiteY6" fmla="*/ 0 h 222727"/>
                <a:gd name="connsiteX7" fmla="*/ 353893 w 403225"/>
                <a:gd name="connsiteY7" fmla="*/ 0 h 222727"/>
                <a:gd name="connsiteX8" fmla="*/ 403225 w 403225"/>
                <a:gd name="connsiteY8" fmla="*/ 222727 h 222727"/>
                <a:gd name="connsiteX0" fmla="*/ 403225 w 403225"/>
                <a:gd name="connsiteY0" fmla="*/ 222727 h 222727"/>
                <a:gd name="connsiteX1" fmla="*/ 0 w 403225"/>
                <a:gd name="connsiteY1" fmla="*/ 222727 h 222727"/>
                <a:gd name="connsiteX2" fmla="*/ 49332 w 403225"/>
                <a:gd name="connsiteY2" fmla="*/ 0 h 222727"/>
                <a:gd name="connsiteX3" fmla="*/ 176093 w 403225"/>
                <a:gd name="connsiteY3" fmla="*/ 0 h 222727"/>
                <a:gd name="connsiteX4" fmla="*/ 201613 w 403225"/>
                <a:gd name="connsiteY4" fmla="*/ 115217 h 222727"/>
                <a:gd name="connsiteX5" fmla="*/ 227132 w 403225"/>
                <a:gd name="connsiteY5" fmla="*/ 0 h 222727"/>
                <a:gd name="connsiteX6" fmla="*/ 353893 w 403225"/>
                <a:gd name="connsiteY6" fmla="*/ 0 h 222727"/>
                <a:gd name="connsiteX7" fmla="*/ 403225 w 403225"/>
                <a:gd name="connsiteY7" fmla="*/ 222727 h 222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3225" h="222727">
                  <a:moveTo>
                    <a:pt x="403225" y="222727"/>
                  </a:moveTo>
                  <a:lnTo>
                    <a:pt x="0" y="222727"/>
                  </a:lnTo>
                  <a:lnTo>
                    <a:pt x="49332" y="0"/>
                  </a:lnTo>
                  <a:lnTo>
                    <a:pt x="176093" y="0"/>
                  </a:lnTo>
                  <a:lnTo>
                    <a:pt x="201613" y="115217"/>
                  </a:lnTo>
                  <a:lnTo>
                    <a:pt x="227132" y="0"/>
                  </a:lnTo>
                  <a:lnTo>
                    <a:pt x="353893" y="0"/>
                  </a:lnTo>
                  <a:lnTo>
                    <a:pt x="403225" y="222727"/>
                  </a:lnTo>
                  <a:close/>
                </a:path>
              </a:pathLst>
            </a:custGeom>
            <a:solidFill>
              <a:srgbClr val="00206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9" name="台形 408">
              <a:extLst>
                <a:ext uri="{FF2B5EF4-FFF2-40B4-BE49-F238E27FC236}">
                  <a16:creationId xmlns:a16="http://schemas.microsoft.com/office/drawing/2014/main" id="{A0A05FF3-2AF0-9E87-8E22-C984B534AB8C}"/>
                </a:ext>
              </a:extLst>
            </p:cNvPr>
            <p:cNvSpPr/>
            <p:nvPr/>
          </p:nvSpPr>
          <p:spPr>
            <a:xfrm rot="13500000">
              <a:off x="8843899" y="5383643"/>
              <a:ext cx="28368" cy="119123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0" name="フリーフォーム: 図形 409">
              <a:extLst>
                <a:ext uri="{FF2B5EF4-FFF2-40B4-BE49-F238E27FC236}">
                  <a16:creationId xmlns:a16="http://schemas.microsoft.com/office/drawing/2014/main" id="{057CCFB2-4F55-8827-55C8-8ABAB75B54EB}"/>
                </a:ext>
              </a:extLst>
            </p:cNvPr>
            <p:cNvSpPr/>
            <p:nvPr/>
          </p:nvSpPr>
          <p:spPr>
            <a:xfrm>
              <a:off x="8845492" y="5321853"/>
              <a:ext cx="358006" cy="179721"/>
            </a:xfrm>
            <a:custGeom>
              <a:avLst/>
              <a:gdLst>
                <a:gd name="connsiteX0" fmla="*/ 197632 w 640370"/>
                <a:gd name="connsiteY0" fmla="*/ 0 h 321469"/>
                <a:gd name="connsiteX1" fmla="*/ 442790 w 640370"/>
                <a:gd name="connsiteY1" fmla="*/ 0 h 321469"/>
                <a:gd name="connsiteX2" fmla="*/ 498113 w 640370"/>
                <a:gd name="connsiteY2" fmla="*/ 22916 h 321469"/>
                <a:gd name="connsiteX3" fmla="*/ 498262 w 640370"/>
                <a:gd name="connsiteY3" fmla="*/ 23136 h 321469"/>
                <a:gd name="connsiteX4" fmla="*/ 499130 w 640370"/>
                <a:gd name="connsiteY4" fmla="*/ 23496 h 321469"/>
                <a:gd name="connsiteX5" fmla="*/ 640370 w 640370"/>
                <a:gd name="connsiteY5" fmla="*/ 164736 h 321469"/>
                <a:gd name="connsiteX6" fmla="*/ 567967 w 640370"/>
                <a:gd name="connsiteY6" fmla="*/ 237138 h 321469"/>
                <a:gd name="connsiteX7" fmla="*/ 521029 w 640370"/>
                <a:gd name="connsiteY7" fmla="*/ 190201 h 321469"/>
                <a:gd name="connsiteX8" fmla="*/ 521029 w 640370"/>
                <a:gd name="connsiteY8" fmla="*/ 321469 h 321469"/>
                <a:gd name="connsiteX9" fmla="*/ 119393 w 640370"/>
                <a:gd name="connsiteY9" fmla="*/ 321469 h 321469"/>
                <a:gd name="connsiteX10" fmla="*/ 119393 w 640370"/>
                <a:gd name="connsiteY10" fmla="*/ 190149 h 321469"/>
                <a:gd name="connsiteX11" fmla="*/ 72403 w 640370"/>
                <a:gd name="connsiteY11" fmla="*/ 237138 h 321469"/>
                <a:gd name="connsiteX12" fmla="*/ 0 w 640370"/>
                <a:gd name="connsiteY12" fmla="*/ 164736 h 321469"/>
                <a:gd name="connsiteX13" fmla="*/ 141240 w 640370"/>
                <a:gd name="connsiteY13" fmla="*/ 23496 h 321469"/>
                <a:gd name="connsiteX14" fmla="*/ 142181 w 640370"/>
                <a:gd name="connsiteY14" fmla="*/ 23106 h 321469"/>
                <a:gd name="connsiteX15" fmla="*/ 142309 w 640370"/>
                <a:gd name="connsiteY15" fmla="*/ 22916 h 321469"/>
                <a:gd name="connsiteX16" fmla="*/ 197632 w 640370"/>
                <a:gd name="connsiteY16" fmla="*/ 0 h 321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0370" h="321469">
                  <a:moveTo>
                    <a:pt x="197632" y="0"/>
                  </a:moveTo>
                  <a:lnTo>
                    <a:pt x="442790" y="0"/>
                  </a:lnTo>
                  <a:cubicBezTo>
                    <a:pt x="464395" y="0"/>
                    <a:pt x="483955" y="8757"/>
                    <a:pt x="498113" y="22916"/>
                  </a:cubicBezTo>
                  <a:lnTo>
                    <a:pt x="498262" y="23136"/>
                  </a:lnTo>
                  <a:lnTo>
                    <a:pt x="499130" y="23496"/>
                  </a:lnTo>
                  <a:lnTo>
                    <a:pt x="640370" y="164736"/>
                  </a:lnTo>
                  <a:lnTo>
                    <a:pt x="567967" y="237138"/>
                  </a:lnTo>
                  <a:lnTo>
                    <a:pt x="521029" y="190201"/>
                  </a:lnTo>
                  <a:lnTo>
                    <a:pt x="521029" y="321469"/>
                  </a:lnTo>
                  <a:lnTo>
                    <a:pt x="119393" y="321469"/>
                  </a:lnTo>
                  <a:lnTo>
                    <a:pt x="119393" y="190149"/>
                  </a:lnTo>
                  <a:lnTo>
                    <a:pt x="72403" y="237138"/>
                  </a:lnTo>
                  <a:lnTo>
                    <a:pt x="0" y="164736"/>
                  </a:lnTo>
                  <a:lnTo>
                    <a:pt x="141240" y="23496"/>
                  </a:lnTo>
                  <a:lnTo>
                    <a:pt x="142181" y="23106"/>
                  </a:lnTo>
                  <a:lnTo>
                    <a:pt x="142309" y="22916"/>
                  </a:lnTo>
                  <a:cubicBezTo>
                    <a:pt x="156468" y="8757"/>
                    <a:pt x="176027" y="0"/>
                    <a:pt x="197632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11" name="グループ化 410">
              <a:extLst>
                <a:ext uri="{FF2B5EF4-FFF2-40B4-BE49-F238E27FC236}">
                  <a16:creationId xmlns:a16="http://schemas.microsoft.com/office/drawing/2014/main" id="{D0ABCBA1-122C-752E-0889-81F2A6F50FE1}"/>
                </a:ext>
              </a:extLst>
            </p:cNvPr>
            <p:cNvGrpSpPr/>
            <p:nvPr/>
          </p:nvGrpSpPr>
          <p:grpSpPr>
            <a:xfrm>
              <a:off x="8744928" y="5434702"/>
              <a:ext cx="115392" cy="119652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610" name="四角形: 上の 2 つの角を丸める 609">
                <a:extLst>
                  <a:ext uri="{FF2B5EF4-FFF2-40B4-BE49-F238E27FC236}">
                    <a16:creationId xmlns:a16="http://schemas.microsoft.com/office/drawing/2014/main" id="{3A5065D4-7CFE-FF12-ADB8-ABB7A9147F8B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1" name="フリーフォーム: 図形 610">
                <a:extLst>
                  <a:ext uri="{FF2B5EF4-FFF2-40B4-BE49-F238E27FC236}">
                    <a16:creationId xmlns:a16="http://schemas.microsoft.com/office/drawing/2014/main" id="{5EC7E70A-6277-743B-E3F5-2ACF88232745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6" name="四角形: 上の 2 つの角を丸める 415">
                <a:extLst>
                  <a:ext uri="{FF2B5EF4-FFF2-40B4-BE49-F238E27FC236}">
                    <a16:creationId xmlns:a16="http://schemas.microsoft.com/office/drawing/2014/main" id="{052AC080-264F-85CF-8D35-DB05FF4F5FA4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417" name="四角形: 上の 2 つの角を丸める 416">
                <a:extLst>
                  <a:ext uri="{FF2B5EF4-FFF2-40B4-BE49-F238E27FC236}">
                    <a16:creationId xmlns:a16="http://schemas.microsoft.com/office/drawing/2014/main" id="{3F217D68-9415-6BC8-AB95-050977C946F6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8" name="四角形: 上の 2 つの角を丸める 417">
                <a:extLst>
                  <a:ext uri="{FF2B5EF4-FFF2-40B4-BE49-F238E27FC236}">
                    <a16:creationId xmlns:a16="http://schemas.microsoft.com/office/drawing/2014/main" id="{D793BE00-8129-2D38-528F-3DE9D78FE16E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9" name="四角形: 上の 2 つの角を丸める 418">
                <a:extLst>
                  <a:ext uri="{FF2B5EF4-FFF2-40B4-BE49-F238E27FC236}">
                    <a16:creationId xmlns:a16="http://schemas.microsoft.com/office/drawing/2014/main" id="{721C2842-FE60-2857-78C1-49C56C8592D6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0" name="四角形: 上の 2 つの角を丸める 419">
                <a:extLst>
                  <a:ext uri="{FF2B5EF4-FFF2-40B4-BE49-F238E27FC236}">
                    <a16:creationId xmlns:a16="http://schemas.microsoft.com/office/drawing/2014/main" id="{5B929671-F542-213D-0AB1-2B368781C4AB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1" name="四角形: 上の 2 つの角を丸める 420">
                <a:extLst>
                  <a:ext uri="{FF2B5EF4-FFF2-40B4-BE49-F238E27FC236}">
                    <a16:creationId xmlns:a16="http://schemas.microsoft.com/office/drawing/2014/main" id="{6500F222-1269-E375-B8CA-3ACCF6312372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12" name="グループ化 411">
              <a:extLst>
                <a:ext uri="{FF2B5EF4-FFF2-40B4-BE49-F238E27FC236}">
                  <a16:creationId xmlns:a16="http://schemas.microsoft.com/office/drawing/2014/main" id="{8C2AACFC-74EF-0BA8-7181-990EF105ECC1}"/>
                </a:ext>
              </a:extLst>
            </p:cNvPr>
            <p:cNvGrpSpPr/>
            <p:nvPr/>
          </p:nvGrpSpPr>
          <p:grpSpPr>
            <a:xfrm>
              <a:off x="9184635" y="5446774"/>
              <a:ext cx="109648" cy="103789"/>
              <a:chOff x="8095331" y="5472437"/>
              <a:chExt cx="196128" cy="185649"/>
            </a:xfrm>
          </p:grpSpPr>
          <p:sp>
            <p:nvSpPr>
              <p:cNvPr id="608" name="四角形: 上の 2 つの角を丸める 607">
                <a:extLst>
                  <a:ext uri="{FF2B5EF4-FFF2-40B4-BE49-F238E27FC236}">
                    <a16:creationId xmlns:a16="http://schemas.microsoft.com/office/drawing/2014/main" id="{0F4AEB64-183C-5BDF-4B66-B813EB8C180F}"/>
                  </a:ext>
                </a:extLst>
              </p:cNvPr>
              <p:cNvSpPr/>
              <p:nvPr/>
            </p:nvSpPr>
            <p:spPr>
              <a:xfrm rot="18900000">
                <a:off x="8102411" y="5472437"/>
                <a:ext cx="58613" cy="21701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9" name="フリーフォーム: 図形 608">
                <a:extLst>
                  <a:ext uri="{FF2B5EF4-FFF2-40B4-BE49-F238E27FC236}">
                    <a16:creationId xmlns:a16="http://schemas.microsoft.com/office/drawing/2014/main" id="{9CBEC924-2D58-49BC-41FF-C74E10F0E80E}"/>
                  </a:ext>
                </a:extLst>
              </p:cNvPr>
              <p:cNvSpPr/>
              <p:nvPr/>
            </p:nvSpPr>
            <p:spPr>
              <a:xfrm rot="18420376">
                <a:off x="8105145" y="5471772"/>
                <a:ext cx="176500" cy="196128"/>
              </a:xfrm>
              <a:custGeom>
                <a:avLst/>
                <a:gdLst>
                  <a:gd name="connsiteX0" fmla="*/ 241240 w 380406"/>
                  <a:gd name="connsiteY0" fmla="*/ 1026 h 422709"/>
                  <a:gd name="connsiteX1" fmla="*/ 274242 w 380406"/>
                  <a:gd name="connsiteY1" fmla="*/ 5660 h 422709"/>
                  <a:gd name="connsiteX2" fmla="*/ 363034 w 380406"/>
                  <a:gd name="connsiteY2" fmla="*/ 123465 h 422709"/>
                  <a:gd name="connsiteX3" fmla="*/ 353810 w 380406"/>
                  <a:gd name="connsiteY3" fmla="*/ 189152 h 422709"/>
                  <a:gd name="connsiteX4" fmla="*/ 380082 w 380406"/>
                  <a:gd name="connsiteY4" fmla="*/ 354958 h 422709"/>
                  <a:gd name="connsiteX5" fmla="*/ 358455 w 380406"/>
                  <a:gd name="connsiteY5" fmla="*/ 384728 h 422709"/>
                  <a:gd name="connsiteX6" fmla="*/ 358456 w 380406"/>
                  <a:gd name="connsiteY6" fmla="*/ 384727 h 422709"/>
                  <a:gd name="connsiteX7" fmla="*/ 328686 w 380406"/>
                  <a:gd name="connsiteY7" fmla="*/ 363101 h 422709"/>
                  <a:gd name="connsiteX8" fmla="*/ 312456 w 380406"/>
                  <a:gd name="connsiteY8" fmla="*/ 260674 h 422709"/>
                  <a:gd name="connsiteX9" fmla="*/ 300831 w 380406"/>
                  <a:gd name="connsiteY9" fmla="*/ 259042 h 422709"/>
                  <a:gd name="connsiteX10" fmla="*/ 300831 w 380406"/>
                  <a:gd name="connsiteY10" fmla="*/ 382463 h 422709"/>
                  <a:gd name="connsiteX11" fmla="*/ 269958 w 380406"/>
                  <a:gd name="connsiteY11" fmla="*/ 413336 h 422709"/>
                  <a:gd name="connsiteX12" fmla="*/ 269959 w 380406"/>
                  <a:gd name="connsiteY12" fmla="*/ 413335 h 422709"/>
                  <a:gd name="connsiteX13" fmla="*/ 239086 w 380406"/>
                  <a:gd name="connsiteY13" fmla="*/ 382462 h 422709"/>
                  <a:gd name="connsiteX14" fmla="*/ 239086 w 380406"/>
                  <a:gd name="connsiteY14" fmla="*/ 250371 h 422709"/>
                  <a:gd name="connsiteX15" fmla="*/ 227198 w 380406"/>
                  <a:gd name="connsiteY15" fmla="*/ 248702 h 422709"/>
                  <a:gd name="connsiteX16" fmla="*/ 206496 w 380406"/>
                  <a:gd name="connsiteY16" fmla="*/ 396126 h 422709"/>
                  <a:gd name="connsiteX17" fmla="*/ 171629 w 380406"/>
                  <a:gd name="connsiteY17" fmla="*/ 422406 h 422709"/>
                  <a:gd name="connsiteX18" fmla="*/ 171630 w 380406"/>
                  <a:gd name="connsiteY18" fmla="*/ 422405 h 422709"/>
                  <a:gd name="connsiteX19" fmla="*/ 145351 w 380406"/>
                  <a:gd name="connsiteY19" fmla="*/ 387539 h 422709"/>
                  <a:gd name="connsiteX20" fmla="*/ 166053 w 380406"/>
                  <a:gd name="connsiteY20" fmla="*/ 240115 h 422709"/>
                  <a:gd name="connsiteX21" fmla="*/ 160135 w 380406"/>
                  <a:gd name="connsiteY21" fmla="*/ 239284 h 422709"/>
                  <a:gd name="connsiteX22" fmla="*/ 124040 w 380406"/>
                  <a:gd name="connsiteY22" fmla="*/ 354110 h 422709"/>
                  <a:gd name="connsiteX23" fmla="*/ 85330 w 380406"/>
                  <a:gd name="connsiteY23" fmla="*/ 374304 h 422709"/>
                  <a:gd name="connsiteX24" fmla="*/ 85332 w 380406"/>
                  <a:gd name="connsiteY24" fmla="*/ 374304 h 422709"/>
                  <a:gd name="connsiteX25" fmla="*/ 65137 w 380406"/>
                  <a:gd name="connsiteY25" fmla="*/ 335593 h 422709"/>
                  <a:gd name="connsiteX26" fmla="*/ 108126 w 380406"/>
                  <a:gd name="connsiteY26" fmla="*/ 198834 h 422709"/>
                  <a:gd name="connsiteX27" fmla="*/ 112876 w 380406"/>
                  <a:gd name="connsiteY27" fmla="*/ 165013 h 422709"/>
                  <a:gd name="connsiteX28" fmla="*/ 67078 w 380406"/>
                  <a:gd name="connsiteY28" fmla="*/ 199531 h 422709"/>
                  <a:gd name="connsiteX29" fmla="*/ 8436 w 380406"/>
                  <a:gd name="connsiteY29" fmla="*/ 191296 h 422709"/>
                  <a:gd name="connsiteX30" fmla="*/ 16671 w 380406"/>
                  <a:gd name="connsiteY30" fmla="*/ 132654 h 422709"/>
                  <a:gd name="connsiteX31" fmla="*/ 151567 w 380406"/>
                  <a:gd name="connsiteY31" fmla="*/ 30980 h 422709"/>
                  <a:gd name="connsiteX32" fmla="*/ 156028 w 380406"/>
                  <a:gd name="connsiteY32" fmla="*/ 29826 h 422709"/>
                  <a:gd name="connsiteX33" fmla="*/ 163948 w 380406"/>
                  <a:gd name="connsiteY33" fmla="*/ 21024 h 422709"/>
                  <a:gd name="connsiteX34" fmla="*/ 241240 w 380406"/>
                  <a:gd name="connsiteY34" fmla="*/ 1026 h 422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80406" h="422709">
                    <a:moveTo>
                      <a:pt x="241240" y="1026"/>
                    </a:moveTo>
                    <a:lnTo>
                      <a:pt x="274242" y="5660"/>
                    </a:lnTo>
                    <a:cubicBezTo>
                      <a:pt x="331292" y="13672"/>
                      <a:pt x="371046" y="66415"/>
                      <a:pt x="363034" y="123465"/>
                    </a:cubicBezTo>
                    <a:lnTo>
                      <a:pt x="353810" y="189152"/>
                    </a:lnTo>
                    <a:lnTo>
                      <a:pt x="380082" y="354958"/>
                    </a:lnTo>
                    <a:cubicBezTo>
                      <a:pt x="382330" y="369151"/>
                      <a:pt x="372648" y="382480"/>
                      <a:pt x="358455" y="384728"/>
                    </a:cubicBezTo>
                    <a:lnTo>
                      <a:pt x="358456" y="384727"/>
                    </a:lnTo>
                    <a:cubicBezTo>
                      <a:pt x="344263" y="386976"/>
                      <a:pt x="330935" y="377294"/>
                      <a:pt x="328686" y="363101"/>
                    </a:cubicBezTo>
                    <a:lnTo>
                      <a:pt x="312456" y="260674"/>
                    </a:lnTo>
                    <a:lnTo>
                      <a:pt x="300831" y="259042"/>
                    </a:lnTo>
                    <a:lnTo>
                      <a:pt x="300831" y="382463"/>
                    </a:lnTo>
                    <a:cubicBezTo>
                      <a:pt x="300831" y="399514"/>
                      <a:pt x="287009" y="413336"/>
                      <a:pt x="269958" y="413336"/>
                    </a:cubicBezTo>
                    <a:lnTo>
                      <a:pt x="269959" y="413335"/>
                    </a:lnTo>
                    <a:cubicBezTo>
                      <a:pt x="252908" y="413335"/>
                      <a:pt x="239086" y="399513"/>
                      <a:pt x="239086" y="382462"/>
                    </a:cubicBezTo>
                    <a:lnTo>
                      <a:pt x="239086" y="250371"/>
                    </a:lnTo>
                    <a:lnTo>
                      <a:pt x="227198" y="248702"/>
                    </a:lnTo>
                    <a:lnTo>
                      <a:pt x="206496" y="396126"/>
                    </a:lnTo>
                    <a:cubicBezTo>
                      <a:pt x="204124" y="413012"/>
                      <a:pt x="188515" y="424777"/>
                      <a:pt x="171629" y="422406"/>
                    </a:cubicBezTo>
                    <a:lnTo>
                      <a:pt x="171630" y="422405"/>
                    </a:lnTo>
                    <a:cubicBezTo>
                      <a:pt x="154745" y="420034"/>
                      <a:pt x="142979" y="404424"/>
                      <a:pt x="145351" y="387539"/>
                    </a:cubicBezTo>
                    <a:lnTo>
                      <a:pt x="166053" y="240115"/>
                    </a:lnTo>
                    <a:lnTo>
                      <a:pt x="160135" y="239284"/>
                    </a:lnTo>
                    <a:lnTo>
                      <a:pt x="124040" y="354110"/>
                    </a:lnTo>
                    <a:cubicBezTo>
                      <a:pt x="118927" y="370376"/>
                      <a:pt x="101596" y="379417"/>
                      <a:pt x="85330" y="374304"/>
                    </a:cubicBezTo>
                    <a:lnTo>
                      <a:pt x="85332" y="374304"/>
                    </a:lnTo>
                    <a:cubicBezTo>
                      <a:pt x="69065" y="369190"/>
                      <a:pt x="60024" y="351860"/>
                      <a:pt x="65137" y="335593"/>
                    </a:cubicBezTo>
                    <a:lnTo>
                      <a:pt x="108126" y="198834"/>
                    </a:lnTo>
                    <a:lnTo>
                      <a:pt x="112876" y="165013"/>
                    </a:lnTo>
                    <a:lnTo>
                      <a:pt x="67078" y="199531"/>
                    </a:lnTo>
                    <a:cubicBezTo>
                      <a:pt x="48611" y="213451"/>
                      <a:pt x="22356" y="209764"/>
                      <a:pt x="8436" y="191296"/>
                    </a:cubicBezTo>
                    <a:cubicBezTo>
                      <a:pt x="-5483" y="172828"/>
                      <a:pt x="-1796" y="146574"/>
                      <a:pt x="16671" y="132654"/>
                    </a:cubicBezTo>
                    <a:lnTo>
                      <a:pt x="151567" y="30980"/>
                    </a:lnTo>
                    <a:lnTo>
                      <a:pt x="156028" y="29826"/>
                    </a:lnTo>
                    <a:lnTo>
                      <a:pt x="163948" y="21024"/>
                    </a:lnTo>
                    <a:cubicBezTo>
                      <a:pt x="185266" y="4956"/>
                      <a:pt x="212715" y="-2980"/>
                      <a:pt x="241240" y="1026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13" name="グループ化 412">
              <a:extLst>
                <a:ext uri="{FF2B5EF4-FFF2-40B4-BE49-F238E27FC236}">
                  <a16:creationId xmlns:a16="http://schemas.microsoft.com/office/drawing/2014/main" id="{A7C171E7-1228-5643-044B-16A30957BA58}"/>
                </a:ext>
              </a:extLst>
            </p:cNvPr>
            <p:cNvGrpSpPr/>
            <p:nvPr/>
          </p:nvGrpSpPr>
          <p:grpSpPr>
            <a:xfrm>
              <a:off x="8879919" y="5060360"/>
              <a:ext cx="294862" cy="294862"/>
              <a:chOff x="5209989" y="3310357"/>
              <a:chExt cx="527424" cy="527424"/>
            </a:xfrm>
          </p:grpSpPr>
          <p:sp>
            <p:nvSpPr>
              <p:cNvPr id="414" name="楕円 413">
                <a:extLst>
                  <a:ext uri="{FF2B5EF4-FFF2-40B4-BE49-F238E27FC236}">
                    <a16:creationId xmlns:a16="http://schemas.microsoft.com/office/drawing/2014/main" id="{92DCB8FE-0230-4D83-50E7-0D393C382885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15" name="テキスト ボックス 414">
                <a:extLst>
                  <a:ext uri="{FF2B5EF4-FFF2-40B4-BE49-F238E27FC236}">
                    <a16:creationId xmlns:a16="http://schemas.microsoft.com/office/drawing/2014/main" id="{527A11A9-538B-D204-FB36-F2D9E1BB84B6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兵　庫</a:t>
                </a:r>
              </a:p>
            </p:txBody>
          </p:sp>
        </p:grpSp>
      </p:grpSp>
      <p:grpSp>
        <p:nvGrpSpPr>
          <p:cNvPr id="1091" name="グループ化 1090">
            <a:extLst>
              <a:ext uri="{FF2B5EF4-FFF2-40B4-BE49-F238E27FC236}">
                <a16:creationId xmlns:a16="http://schemas.microsoft.com/office/drawing/2014/main" id="{691B30A1-BBB9-FF58-2E1F-92ACB40F1262}"/>
              </a:ext>
            </a:extLst>
          </p:cNvPr>
          <p:cNvGrpSpPr/>
          <p:nvPr/>
        </p:nvGrpSpPr>
        <p:grpSpPr>
          <a:xfrm>
            <a:off x="3596009" y="4660178"/>
            <a:ext cx="2734217" cy="895987"/>
            <a:chOff x="3596009" y="4660178"/>
            <a:chExt cx="2734217" cy="895987"/>
          </a:xfrm>
        </p:grpSpPr>
        <p:grpSp>
          <p:nvGrpSpPr>
            <p:cNvPr id="786" name="グループ化 785">
              <a:extLst>
                <a:ext uri="{FF2B5EF4-FFF2-40B4-BE49-F238E27FC236}">
                  <a16:creationId xmlns:a16="http://schemas.microsoft.com/office/drawing/2014/main" id="{A0330EA8-FB81-4421-10F7-D089FF9548E2}"/>
                </a:ext>
              </a:extLst>
            </p:cNvPr>
            <p:cNvGrpSpPr/>
            <p:nvPr/>
          </p:nvGrpSpPr>
          <p:grpSpPr>
            <a:xfrm>
              <a:off x="3596009" y="5128097"/>
              <a:ext cx="2734217" cy="428068"/>
              <a:chOff x="5005709" y="6627894"/>
              <a:chExt cx="4146175" cy="649124"/>
            </a:xfrm>
          </p:grpSpPr>
          <p:sp>
            <p:nvSpPr>
              <p:cNvPr id="787" name="台形 786">
                <a:extLst>
                  <a:ext uri="{FF2B5EF4-FFF2-40B4-BE49-F238E27FC236}">
                    <a16:creationId xmlns:a16="http://schemas.microsoft.com/office/drawing/2014/main" id="{BB5169B1-8562-DD09-5DE7-82FF02CD0603}"/>
                  </a:ext>
                </a:extLst>
              </p:cNvPr>
              <p:cNvSpPr/>
              <p:nvPr/>
            </p:nvSpPr>
            <p:spPr>
              <a:xfrm rot="8100000" flipH="1">
                <a:off x="7359382" y="6738420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88" name="グループ化 787">
                <a:extLst>
                  <a:ext uri="{FF2B5EF4-FFF2-40B4-BE49-F238E27FC236}">
                    <a16:creationId xmlns:a16="http://schemas.microsoft.com/office/drawing/2014/main" id="{1CCD683B-E794-19EF-10DB-C24D801D4A6D}"/>
                  </a:ext>
                </a:extLst>
              </p:cNvPr>
              <p:cNvGrpSpPr/>
              <p:nvPr/>
            </p:nvGrpSpPr>
            <p:grpSpPr>
              <a:xfrm>
                <a:off x="6909593" y="6981193"/>
                <a:ext cx="160531" cy="295824"/>
                <a:chOff x="5146675" y="2893474"/>
                <a:chExt cx="276225" cy="577278"/>
              </a:xfrm>
            </p:grpSpPr>
            <p:sp>
              <p:nvSpPr>
                <p:cNvPr id="899" name="台形 898">
                  <a:extLst>
                    <a:ext uri="{FF2B5EF4-FFF2-40B4-BE49-F238E27FC236}">
                      <a16:creationId xmlns:a16="http://schemas.microsoft.com/office/drawing/2014/main" id="{B44D87B9-77EB-0CAC-AC10-BA51E35DBE14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0" name="台形 899">
                  <a:extLst>
                    <a:ext uri="{FF2B5EF4-FFF2-40B4-BE49-F238E27FC236}">
                      <a16:creationId xmlns:a16="http://schemas.microsoft.com/office/drawing/2014/main" id="{9DDA52BA-7508-2A43-F45C-C0F62F0AB61C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1" name="フリーフォーム: 図形 900">
                  <a:extLst>
                    <a:ext uri="{FF2B5EF4-FFF2-40B4-BE49-F238E27FC236}">
                      <a16:creationId xmlns:a16="http://schemas.microsoft.com/office/drawing/2014/main" id="{95F256D6-97A3-FA24-913C-ABDC6FAFB2AF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89" name="グループ化 788">
                <a:extLst>
                  <a:ext uri="{FF2B5EF4-FFF2-40B4-BE49-F238E27FC236}">
                    <a16:creationId xmlns:a16="http://schemas.microsoft.com/office/drawing/2014/main" id="{E02DA0DF-197D-51AE-2D0C-EE723811AF3C}"/>
                  </a:ext>
                </a:extLst>
              </p:cNvPr>
              <p:cNvGrpSpPr/>
              <p:nvPr/>
            </p:nvGrpSpPr>
            <p:grpSpPr>
              <a:xfrm>
                <a:off x="7092950" y="6981193"/>
                <a:ext cx="160531" cy="295824"/>
                <a:chOff x="5146675" y="2893474"/>
                <a:chExt cx="276225" cy="577278"/>
              </a:xfrm>
            </p:grpSpPr>
            <p:sp>
              <p:nvSpPr>
                <p:cNvPr id="896" name="台形 895">
                  <a:extLst>
                    <a:ext uri="{FF2B5EF4-FFF2-40B4-BE49-F238E27FC236}">
                      <a16:creationId xmlns:a16="http://schemas.microsoft.com/office/drawing/2014/main" id="{5C50D6F6-C8D7-3438-81F6-D7F172D50F39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7" name="台形 896">
                  <a:extLst>
                    <a:ext uri="{FF2B5EF4-FFF2-40B4-BE49-F238E27FC236}">
                      <a16:creationId xmlns:a16="http://schemas.microsoft.com/office/drawing/2014/main" id="{ADB93A10-F9C7-0ED2-44B3-C8FE165D67D9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98" name="フリーフォーム: 図形 897">
                  <a:extLst>
                    <a:ext uri="{FF2B5EF4-FFF2-40B4-BE49-F238E27FC236}">
                      <a16:creationId xmlns:a16="http://schemas.microsoft.com/office/drawing/2014/main" id="{1177B852-73A8-8DAC-F366-A1F3902EEAC3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90" name="フリーフォーム: 図形 789">
                <a:extLst>
                  <a:ext uri="{FF2B5EF4-FFF2-40B4-BE49-F238E27FC236}">
                    <a16:creationId xmlns:a16="http://schemas.microsoft.com/office/drawing/2014/main" id="{57EDBF3D-A68B-8A11-A191-770BF243F9D5}"/>
                  </a:ext>
                </a:extLst>
              </p:cNvPr>
              <p:cNvSpPr/>
              <p:nvPr/>
            </p:nvSpPr>
            <p:spPr>
              <a:xfrm rot="10800000">
                <a:off x="6880224" y="6930941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1" name="台形 790">
                <a:extLst>
                  <a:ext uri="{FF2B5EF4-FFF2-40B4-BE49-F238E27FC236}">
                    <a16:creationId xmlns:a16="http://schemas.microsoft.com/office/drawing/2014/main" id="{8CABF3F8-54B8-45A6-3F3B-E9FDE0A7F327}"/>
                  </a:ext>
                </a:extLst>
              </p:cNvPr>
              <p:cNvSpPr/>
              <p:nvPr/>
            </p:nvSpPr>
            <p:spPr>
              <a:xfrm rot="13500000">
                <a:off x="6758777" y="6738419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2" name="フリーフォーム: 図形 791">
                <a:extLst>
                  <a:ext uri="{FF2B5EF4-FFF2-40B4-BE49-F238E27FC236}">
                    <a16:creationId xmlns:a16="http://schemas.microsoft.com/office/drawing/2014/main" id="{0F6C0489-4180-3260-5890-729EE8461433}"/>
                  </a:ext>
                </a:extLst>
              </p:cNvPr>
              <p:cNvSpPr/>
              <p:nvPr/>
            </p:nvSpPr>
            <p:spPr>
              <a:xfrm>
                <a:off x="6761627" y="6627894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3" name="正方形/長方形 792">
                <a:extLst>
                  <a:ext uri="{FF2B5EF4-FFF2-40B4-BE49-F238E27FC236}">
                    <a16:creationId xmlns:a16="http://schemas.microsoft.com/office/drawing/2014/main" id="{8187A29E-0639-07E9-46DB-A2A7F9E519D0}"/>
                  </a:ext>
                </a:extLst>
              </p:cNvPr>
              <p:cNvSpPr/>
              <p:nvPr/>
            </p:nvSpPr>
            <p:spPr>
              <a:xfrm>
                <a:off x="6920706" y="6747585"/>
                <a:ext cx="326231" cy="1571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4" name="テキスト ボックス 793">
                <a:extLst>
                  <a:ext uri="{FF2B5EF4-FFF2-40B4-BE49-F238E27FC236}">
                    <a16:creationId xmlns:a16="http://schemas.microsoft.com/office/drawing/2014/main" id="{5DA9C613-AA30-9D56-6607-106DBBF7DD85}"/>
                  </a:ext>
                </a:extLst>
              </p:cNvPr>
              <p:cNvSpPr txBox="1"/>
              <p:nvPr/>
            </p:nvSpPr>
            <p:spPr>
              <a:xfrm>
                <a:off x="6942999" y="6771397"/>
                <a:ext cx="280126" cy="1055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鳥　取</a:t>
                </a:r>
              </a:p>
            </p:txBody>
          </p:sp>
          <p:grpSp>
            <p:nvGrpSpPr>
              <p:cNvPr id="795" name="グループ化 794">
                <a:extLst>
                  <a:ext uri="{FF2B5EF4-FFF2-40B4-BE49-F238E27FC236}">
                    <a16:creationId xmlns:a16="http://schemas.microsoft.com/office/drawing/2014/main" id="{436564C9-48AC-9668-C047-339901C2ADC1}"/>
                  </a:ext>
                </a:extLst>
              </p:cNvPr>
              <p:cNvGrpSpPr/>
              <p:nvPr/>
            </p:nvGrpSpPr>
            <p:grpSpPr>
              <a:xfrm>
                <a:off x="5883859" y="6627894"/>
                <a:ext cx="732515" cy="649123"/>
                <a:chOff x="5445709" y="4203669"/>
                <a:chExt cx="732515" cy="649123"/>
              </a:xfrm>
            </p:grpSpPr>
            <p:sp>
              <p:nvSpPr>
                <p:cNvPr id="882" name="台形 881">
                  <a:extLst>
                    <a:ext uri="{FF2B5EF4-FFF2-40B4-BE49-F238E27FC236}">
                      <a16:creationId xmlns:a16="http://schemas.microsoft.com/office/drawing/2014/main" id="{3081C7E3-A8F1-6EDD-4443-FB53BE06A368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83" name="グループ化 882">
                  <a:extLst>
                    <a:ext uri="{FF2B5EF4-FFF2-40B4-BE49-F238E27FC236}">
                      <a16:creationId xmlns:a16="http://schemas.microsoft.com/office/drawing/2014/main" id="{A0326F6F-1D31-D341-F8D4-E55A40DA8461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893" name="台形 892">
                    <a:extLst>
                      <a:ext uri="{FF2B5EF4-FFF2-40B4-BE49-F238E27FC236}">
                        <a16:creationId xmlns:a16="http://schemas.microsoft.com/office/drawing/2014/main" id="{86176093-3CEF-4418-2EA8-C8649E857BA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4" name="台形 893">
                    <a:extLst>
                      <a:ext uri="{FF2B5EF4-FFF2-40B4-BE49-F238E27FC236}">
                        <a16:creationId xmlns:a16="http://schemas.microsoft.com/office/drawing/2014/main" id="{A3CE273A-714C-C524-20B6-088DBEEDF49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5" name="フリーフォーム: 図形 894">
                    <a:extLst>
                      <a:ext uri="{FF2B5EF4-FFF2-40B4-BE49-F238E27FC236}">
                        <a16:creationId xmlns:a16="http://schemas.microsoft.com/office/drawing/2014/main" id="{E5F0023E-8D7B-5B07-D283-12790A037DD9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84" name="グループ化 883">
                  <a:extLst>
                    <a:ext uri="{FF2B5EF4-FFF2-40B4-BE49-F238E27FC236}">
                      <a16:creationId xmlns:a16="http://schemas.microsoft.com/office/drawing/2014/main" id="{91CF7846-FC3A-888D-3AB9-D816CFEFD15A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890" name="台形 889">
                    <a:extLst>
                      <a:ext uri="{FF2B5EF4-FFF2-40B4-BE49-F238E27FC236}">
                        <a16:creationId xmlns:a16="http://schemas.microsoft.com/office/drawing/2014/main" id="{8A47783F-0B27-1B1D-C1C0-C7738AB10DB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1" name="台形 890">
                    <a:extLst>
                      <a:ext uri="{FF2B5EF4-FFF2-40B4-BE49-F238E27FC236}">
                        <a16:creationId xmlns:a16="http://schemas.microsoft.com/office/drawing/2014/main" id="{D9D06254-2AB7-EBE6-A63D-142E1D5107C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892" name="フリーフォーム: 図形 891">
                    <a:extLst>
                      <a:ext uri="{FF2B5EF4-FFF2-40B4-BE49-F238E27FC236}">
                        <a16:creationId xmlns:a16="http://schemas.microsoft.com/office/drawing/2014/main" id="{A09C8342-B29D-E2D3-43E9-C4183A6FFE86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85" name="フリーフォーム: 図形 884">
                  <a:extLst>
                    <a:ext uri="{FF2B5EF4-FFF2-40B4-BE49-F238E27FC236}">
                      <a16:creationId xmlns:a16="http://schemas.microsoft.com/office/drawing/2014/main" id="{3CE6C43D-29C1-D3C2-177B-EFAFB7C50C37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6" name="台形 885">
                  <a:extLst>
                    <a:ext uri="{FF2B5EF4-FFF2-40B4-BE49-F238E27FC236}">
                      <a16:creationId xmlns:a16="http://schemas.microsoft.com/office/drawing/2014/main" id="{3EADB7F6-6C63-77C4-BF54-901626FD48BD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7" name="フリーフォーム: 図形 886">
                  <a:extLst>
                    <a:ext uri="{FF2B5EF4-FFF2-40B4-BE49-F238E27FC236}">
                      <a16:creationId xmlns:a16="http://schemas.microsoft.com/office/drawing/2014/main" id="{917BCC6B-1762-E182-BDE8-115056D5567C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8" name="正方形/長方形 887">
                  <a:extLst>
                    <a:ext uri="{FF2B5EF4-FFF2-40B4-BE49-F238E27FC236}">
                      <a16:creationId xmlns:a16="http://schemas.microsoft.com/office/drawing/2014/main" id="{8292A3BE-741D-53A2-8054-E3CAC646B66E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9" name="テキスト ボックス 888">
                  <a:extLst>
                    <a:ext uri="{FF2B5EF4-FFF2-40B4-BE49-F238E27FC236}">
                      <a16:creationId xmlns:a16="http://schemas.microsoft.com/office/drawing/2014/main" id="{F9FA8137-228C-E157-8197-BE2F689D7A99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広　島</a:t>
                  </a:r>
                </a:p>
              </p:txBody>
            </p:sp>
          </p:grpSp>
          <p:grpSp>
            <p:nvGrpSpPr>
              <p:cNvPr id="796" name="グループ化 795">
                <a:extLst>
                  <a:ext uri="{FF2B5EF4-FFF2-40B4-BE49-F238E27FC236}">
                    <a16:creationId xmlns:a16="http://schemas.microsoft.com/office/drawing/2014/main" id="{D3C8D77C-3A54-E116-5611-8AA75BFC0A72}"/>
                  </a:ext>
                </a:extLst>
              </p:cNvPr>
              <p:cNvGrpSpPr/>
              <p:nvPr/>
            </p:nvGrpSpPr>
            <p:grpSpPr>
              <a:xfrm>
                <a:off x="5005709" y="6627894"/>
                <a:ext cx="820090" cy="649123"/>
                <a:chOff x="5358134" y="4203669"/>
                <a:chExt cx="820090" cy="649123"/>
              </a:xfrm>
            </p:grpSpPr>
            <p:sp>
              <p:nvSpPr>
                <p:cNvPr id="865" name="台形 864">
                  <a:extLst>
                    <a:ext uri="{FF2B5EF4-FFF2-40B4-BE49-F238E27FC236}">
                      <a16:creationId xmlns:a16="http://schemas.microsoft.com/office/drawing/2014/main" id="{0B9B4CCF-3EF5-BD7F-BC01-7A0BA70F8414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66" name="グループ化 865">
                  <a:extLst>
                    <a:ext uri="{FF2B5EF4-FFF2-40B4-BE49-F238E27FC236}">
                      <a16:creationId xmlns:a16="http://schemas.microsoft.com/office/drawing/2014/main" id="{8BA603C8-03B6-31D8-45B8-0872CA13D1C4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879" name="台形 878">
                    <a:extLst>
                      <a:ext uri="{FF2B5EF4-FFF2-40B4-BE49-F238E27FC236}">
                        <a16:creationId xmlns:a16="http://schemas.microsoft.com/office/drawing/2014/main" id="{6958EF85-A362-4704-79AB-4C8BD5D0F13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0" name="台形 879">
                    <a:extLst>
                      <a:ext uri="{FF2B5EF4-FFF2-40B4-BE49-F238E27FC236}">
                        <a16:creationId xmlns:a16="http://schemas.microsoft.com/office/drawing/2014/main" id="{8E9ADE07-AB06-0DBE-ECDB-A59DD158436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1" name="フリーフォーム: 図形 880">
                    <a:extLst>
                      <a:ext uri="{FF2B5EF4-FFF2-40B4-BE49-F238E27FC236}">
                        <a16:creationId xmlns:a16="http://schemas.microsoft.com/office/drawing/2014/main" id="{E6722414-5C0E-47E1-C93B-08D2BC499CCA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67" name="グループ化 866">
                  <a:extLst>
                    <a:ext uri="{FF2B5EF4-FFF2-40B4-BE49-F238E27FC236}">
                      <a16:creationId xmlns:a16="http://schemas.microsoft.com/office/drawing/2014/main" id="{E0A26B84-4DD2-103B-BE53-3A4B0C8F8AC9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876" name="台形 875">
                    <a:extLst>
                      <a:ext uri="{FF2B5EF4-FFF2-40B4-BE49-F238E27FC236}">
                        <a16:creationId xmlns:a16="http://schemas.microsoft.com/office/drawing/2014/main" id="{3C0B3282-9ECA-021A-AB15-C27C3DDF450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7" name="台形 876">
                    <a:extLst>
                      <a:ext uri="{FF2B5EF4-FFF2-40B4-BE49-F238E27FC236}">
                        <a16:creationId xmlns:a16="http://schemas.microsoft.com/office/drawing/2014/main" id="{B2D9F555-F9EE-0968-9823-82C7962A047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878" name="フリーフォーム: 図形 877">
                    <a:extLst>
                      <a:ext uri="{FF2B5EF4-FFF2-40B4-BE49-F238E27FC236}">
                        <a16:creationId xmlns:a16="http://schemas.microsoft.com/office/drawing/2014/main" id="{97BFC5F0-E09E-1240-5EDF-E1557EBFA71F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68" name="フリーフォーム: 図形 867">
                  <a:extLst>
                    <a:ext uri="{FF2B5EF4-FFF2-40B4-BE49-F238E27FC236}">
                      <a16:creationId xmlns:a16="http://schemas.microsoft.com/office/drawing/2014/main" id="{D151B0DF-5660-1EA3-972E-50EB83943612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9" name="台形 868">
                  <a:extLst>
                    <a:ext uri="{FF2B5EF4-FFF2-40B4-BE49-F238E27FC236}">
                      <a16:creationId xmlns:a16="http://schemas.microsoft.com/office/drawing/2014/main" id="{A9CB7637-A6D9-59ED-DC83-B2E204DA6464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0" name="フリーフォーム: 図形 869">
                  <a:extLst>
                    <a:ext uri="{FF2B5EF4-FFF2-40B4-BE49-F238E27FC236}">
                      <a16:creationId xmlns:a16="http://schemas.microsoft.com/office/drawing/2014/main" id="{AEC1A1DE-F9D7-309F-263B-EE5F6332F607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71" name="グループ化 870">
                  <a:extLst>
                    <a:ext uri="{FF2B5EF4-FFF2-40B4-BE49-F238E27FC236}">
                      <a16:creationId xmlns:a16="http://schemas.microsoft.com/office/drawing/2014/main" id="{166B398B-2BD6-BAAC-5C2E-2DD4E55FB653}"/>
                    </a:ext>
                  </a:extLst>
                </p:cNvPr>
                <p:cNvGrpSpPr/>
                <p:nvPr/>
              </p:nvGrpSpPr>
              <p:grpSpPr>
                <a:xfrm rot="2700000" flipH="1">
                  <a:off x="5376747" y="4421850"/>
                  <a:ext cx="176500" cy="213726"/>
                  <a:chOff x="6929762" y="3183548"/>
                  <a:chExt cx="380406" cy="460638"/>
                </a:xfrm>
                <a:solidFill>
                  <a:schemeClr val="bg1"/>
                </a:solidFill>
              </p:grpSpPr>
              <p:sp>
                <p:nvSpPr>
                  <p:cNvPr id="874" name="四角形: 上の 2 つの角を丸める 873">
                    <a:extLst>
                      <a:ext uri="{FF2B5EF4-FFF2-40B4-BE49-F238E27FC236}">
                        <a16:creationId xmlns:a16="http://schemas.microsoft.com/office/drawing/2014/main" id="{A2BB8836-FD1E-C58A-D717-76D93676A6EE}"/>
                      </a:ext>
                    </a:extLst>
                  </p:cNvPr>
                  <p:cNvSpPr/>
                  <p:nvPr/>
                </p:nvSpPr>
                <p:spPr>
                  <a:xfrm>
                    <a:off x="7094706" y="3183548"/>
                    <a:ext cx="126327" cy="46772"/>
                  </a:xfrm>
                  <a:prstGeom prst="round2SameRect">
                    <a:avLst>
                      <a:gd name="adj1" fmla="val 50000"/>
                      <a:gd name="adj2" fmla="val 25723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5" name="フリーフォーム: 図形 874">
                    <a:extLst>
                      <a:ext uri="{FF2B5EF4-FFF2-40B4-BE49-F238E27FC236}">
                        <a16:creationId xmlns:a16="http://schemas.microsoft.com/office/drawing/2014/main" id="{6C3CA09A-F835-2E45-CB34-ADC5FD8C4753}"/>
                      </a:ext>
                    </a:extLst>
                  </p:cNvPr>
                  <p:cNvSpPr/>
                  <p:nvPr/>
                </p:nvSpPr>
                <p:spPr>
                  <a:xfrm rot="21120376">
                    <a:off x="6929762" y="3221477"/>
                    <a:ext cx="380406" cy="422709"/>
                  </a:xfrm>
                  <a:custGeom>
                    <a:avLst/>
                    <a:gdLst>
                      <a:gd name="connsiteX0" fmla="*/ 241240 w 380406"/>
                      <a:gd name="connsiteY0" fmla="*/ 1026 h 422709"/>
                      <a:gd name="connsiteX1" fmla="*/ 274242 w 380406"/>
                      <a:gd name="connsiteY1" fmla="*/ 5660 h 422709"/>
                      <a:gd name="connsiteX2" fmla="*/ 363034 w 380406"/>
                      <a:gd name="connsiteY2" fmla="*/ 123465 h 422709"/>
                      <a:gd name="connsiteX3" fmla="*/ 353810 w 380406"/>
                      <a:gd name="connsiteY3" fmla="*/ 189152 h 422709"/>
                      <a:gd name="connsiteX4" fmla="*/ 380082 w 380406"/>
                      <a:gd name="connsiteY4" fmla="*/ 354958 h 422709"/>
                      <a:gd name="connsiteX5" fmla="*/ 358455 w 380406"/>
                      <a:gd name="connsiteY5" fmla="*/ 384728 h 422709"/>
                      <a:gd name="connsiteX6" fmla="*/ 358456 w 380406"/>
                      <a:gd name="connsiteY6" fmla="*/ 384727 h 422709"/>
                      <a:gd name="connsiteX7" fmla="*/ 328686 w 380406"/>
                      <a:gd name="connsiteY7" fmla="*/ 363101 h 422709"/>
                      <a:gd name="connsiteX8" fmla="*/ 312456 w 380406"/>
                      <a:gd name="connsiteY8" fmla="*/ 260674 h 422709"/>
                      <a:gd name="connsiteX9" fmla="*/ 300831 w 380406"/>
                      <a:gd name="connsiteY9" fmla="*/ 259042 h 422709"/>
                      <a:gd name="connsiteX10" fmla="*/ 300831 w 380406"/>
                      <a:gd name="connsiteY10" fmla="*/ 382463 h 422709"/>
                      <a:gd name="connsiteX11" fmla="*/ 269958 w 380406"/>
                      <a:gd name="connsiteY11" fmla="*/ 413336 h 422709"/>
                      <a:gd name="connsiteX12" fmla="*/ 269959 w 380406"/>
                      <a:gd name="connsiteY12" fmla="*/ 413335 h 422709"/>
                      <a:gd name="connsiteX13" fmla="*/ 239086 w 380406"/>
                      <a:gd name="connsiteY13" fmla="*/ 382462 h 422709"/>
                      <a:gd name="connsiteX14" fmla="*/ 239086 w 380406"/>
                      <a:gd name="connsiteY14" fmla="*/ 250371 h 422709"/>
                      <a:gd name="connsiteX15" fmla="*/ 227198 w 380406"/>
                      <a:gd name="connsiteY15" fmla="*/ 248702 h 422709"/>
                      <a:gd name="connsiteX16" fmla="*/ 206496 w 380406"/>
                      <a:gd name="connsiteY16" fmla="*/ 396126 h 422709"/>
                      <a:gd name="connsiteX17" fmla="*/ 171629 w 380406"/>
                      <a:gd name="connsiteY17" fmla="*/ 422406 h 422709"/>
                      <a:gd name="connsiteX18" fmla="*/ 171630 w 380406"/>
                      <a:gd name="connsiteY18" fmla="*/ 422405 h 422709"/>
                      <a:gd name="connsiteX19" fmla="*/ 145351 w 380406"/>
                      <a:gd name="connsiteY19" fmla="*/ 387539 h 422709"/>
                      <a:gd name="connsiteX20" fmla="*/ 166053 w 380406"/>
                      <a:gd name="connsiteY20" fmla="*/ 240115 h 422709"/>
                      <a:gd name="connsiteX21" fmla="*/ 160135 w 380406"/>
                      <a:gd name="connsiteY21" fmla="*/ 239284 h 422709"/>
                      <a:gd name="connsiteX22" fmla="*/ 124040 w 380406"/>
                      <a:gd name="connsiteY22" fmla="*/ 354110 h 422709"/>
                      <a:gd name="connsiteX23" fmla="*/ 85330 w 380406"/>
                      <a:gd name="connsiteY23" fmla="*/ 374304 h 422709"/>
                      <a:gd name="connsiteX24" fmla="*/ 85332 w 380406"/>
                      <a:gd name="connsiteY24" fmla="*/ 374304 h 422709"/>
                      <a:gd name="connsiteX25" fmla="*/ 65137 w 380406"/>
                      <a:gd name="connsiteY25" fmla="*/ 335593 h 422709"/>
                      <a:gd name="connsiteX26" fmla="*/ 108126 w 380406"/>
                      <a:gd name="connsiteY26" fmla="*/ 198834 h 422709"/>
                      <a:gd name="connsiteX27" fmla="*/ 112876 w 380406"/>
                      <a:gd name="connsiteY27" fmla="*/ 165013 h 422709"/>
                      <a:gd name="connsiteX28" fmla="*/ 67078 w 380406"/>
                      <a:gd name="connsiteY28" fmla="*/ 199531 h 422709"/>
                      <a:gd name="connsiteX29" fmla="*/ 8436 w 380406"/>
                      <a:gd name="connsiteY29" fmla="*/ 191296 h 422709"/>
                      <a:gd name="connsiteX30" fmla="*/ 16671 w 380406"/>
                      <a:gd name="connsiteY30" fmla="*/ 132654 h 422709"/>
                      <a:gd name="connsiteX31" fmla="*/ 151567 w 380406"/>
                      <a:gd name="connsiteY31" fmla="*/ 30980 h 422709"/>
                      <a:gd name="connsiteX32" fmla="*/ 156028 w 380406"/>
                      <a:gd name="connsiteY32" fmla="*/ 29826 h 422709"/>
                      <a:gd name="connsiteX33" fmla="*/ 163948 w 380406"/>
                      <a:gd name="connsiteY33" fmla="*/ 21024 h 422709"/>
                      <a:gd name="connsiteX34" fmla="*/ 241240 w 380406"/>
                      <a:gd name="connsiteY34" fmla="*/ 1026 h 4227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80406" h="422709">
                        <a:moveTo>
                          <a:pt x="241240" y="1026"/>
                        </a:moveTo>
                        <a:lnTo>
                          <a:pt x="274242" y="5660"/>
                        </a:lnTo>
                        <a:cubicBezTo>
                          <a:pt x="331292" y="13672"/>
                          <a:pt x="371046" y="66415"/>
                          <a:pt x="363034" y="123465"/>
                        </a:cubicBezTo>
                        <a:lnTo>
                          <a:pt x="353810" y="189152"/>
                        </a:lnTo>
                        <a:lnTo>
                          <a:pt x="380082" y="354958"/>
                        </a:lnTo>
                        <a:cubicBezTo>
                          <a:pt x="382330" y="369151"/>
                          <a:pt x="372648" y="382480"/>
                          <a:pt x="358455" y="384728"/>
                        </a:cubicBezTo>
                        <a:lnTo>
                          <a:pt x="358456" y="384727"/>
                        </a:lnTo>
                        <a:cubicBezTo>
                          <a:pt x="344263" y="386976"/>
                          <a:pt x="330935" y="377294"/>
                          <a:pt x="328686" y="363101"/>
                        </a:cubicBezTo>
                        <a:lnTo>
                          <a:pt x="312456" y="260674"/>
                        </a:lnTo>
                        <a:lnTo>
                          <a:pt x="300831" y="259042"/>
                        </a:lnTo>
                        <a:lnTo>
                          <a:pt x="300831" y="382463"/>
                        </a:lnTo>
                        <a:cubicBezTo>
                          <a:pt x="300831" y="399514"/>
                          <a:pt x="287009" y="413336"/>
                          <a:pt x="269958" y="413336"/>
                        </a:cubicBezTo>
                        <a:lnTo>
                          <a:pt x="269959" y="413335"/>
                        </a:lnTo>
                        <a:cubicBezTo>
                          <a:pt x="252908" y="413335"/>
                          <a:pt x="239086" y="399513"/>
                          <a:pt x="239086" y="382462"/>
                        </a:cubicBezTo>
                        <a:lnTo>
                          <a:pt x="239086" y="250371"/>
                        </a:lnTo>
                        <a:lnTo>
                          <a:pt x="227198" y="248702"/>
                        </a:lnTo>
                        <a:lnTo>
                          <a:pt x="206496" y="396126"/>
                        </a:lnTo>
                        <a:cubicBezTo>
                          <a:pt x="204124" y="413012"/>
                          <a:pt x="188515" y="424777"/>
                          <a:pt x="171629" y="422406"/>
                        </a:cubicBezTo>
                        <a:lnTo>
                          <a:pt x="171630" y="422405"/>
                        </a:lnTo>
                        <a:cubicBezTo>
                          <a:pt x="154745" y="420034"/>
                          <a:pt x="142979" y="404424"/>
                          <a:pt x="145351" y="387539"/>
                        </a:cubicBezTo>
                        <a:lnTo>
                          <a:pt x="166053" y="240115"/>
                        </a:lnTo>
                        <a:lnTo>
                          <a:pt x="160135" y="239284"/>
                        </a:lnTo>
                        <a:lnTo>
                          <a:pt x="124040" y="354110"/>
                        </a:lnTo>
                        <a:cubicBezTo>
                          <a:pt x="118927" y="370376"/>
                          <a:pt x="101596" y="379417"/>
                          <a:pt x="85330" y="374304"/>
                        </a:cubicBezTo>
                        <a:lnTo>
                          <a:pt x="85332" y="374304"/>
                        </a:lnTo>
                        <a:cubicBezTo>
                          <a:pt x="69065" y="369190"/>
                          <a:pt x="60024" y="351860"/>
                          <a:pt x="65137" y="335593"/>
                        </a:cubicBezTo>
                        <a:lnTo>
                          <a:pt x="108126" y="198834"/>
                        </a:lnTo>
                        <a:lnTo>
                          <a:pt x="112876" y="165013"/>
                        </a:lnTo>
                        <a:lnTo>
                          <a:pt x="67078" y="199531"/>
                        </a:lnTo>
                        <a:cubicBezTo>
                          <a:pt x="48611" y="213451"/>
                          <a:pt x="22356" y="209764"/>
                          <a:pt x="8436" y="191296"/>
                        </a:cubicBezTo>
                        <a:cubicBezTo>
                          <a:pt x="-5483" y="172828"/>
                          <a:pt x="-1796" y="146574"/>
                          <a:pt x="16671" y="132654"/>
                        </a:cubicBezTo>
                        <a:lnTo>
                          <a:pt x="151567" y="30980"/>
                        </a:lnTo>
                        <a:lnTo>
                          <a:pt x="156028" y="29826"/>
                        </a:lnTo>
                        <a:lnTo>
                          <a:pt x="163948" y="21024"/>
                        </a:lnTo>
                        <a:cubicBezTo>
                          <a:pt x="185266" y="4956"/>
                          <a:pt x="212715" y="-2980"/>
                          <a:pt x="241240" y="102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72" name="正方形/長方形 871">
                  <a:extLst>
                    <a:ext uri="{FF2B5EF4-FFF2-40B4-BE49-F238E27FC236}">
                      <a16:creationId xmlns:a16="http://schemas.microsoft.com/office/drawing/2014/main" id="{8896B349-0CF1-B2D3-D66D-79C5DE4F9DD9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3" name="テキスト ボックス 872">
                  <a:extLst>
                    <a:ext uri="{FF2B5EF4-FFF2-40B4-BE49-F238E27FC236}">
                      <a16:creationId xmlns:a16="http://schemas.microsoft.com/office/drawing/2014/main" id="{96743D8B-4518-EA36-C17E-286D8EF2681B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島　根</a:t>
                  </a:r>
                </a:p>
              </p:txBody>
            </p:sp>
          </p:grpSp>
          <p:grpSp>
            <p:nvGrpSpPr>
              <p:cNvPr id="797" name="グループ化 796">
                <a:extLst>
                  <a:ext uri="{FF2B5EF4-FFF2-40B4-BE49-F238E27FC236}">
                    <a16:creationId xmlns:a16="http://schemas.microsoft.com/office/drawing/2014/main" id="{A7AA88E7-BAEE-D891-8BFF-1129C75690A4}"/>
                  </a:ext>
                </a:extLst>
              </p:cNvPr>
              <p:cNvGrpSpPr/>
              <p:nvPr/>
            </p:nvGrpSpPr>
            <p:grpSpPr>
              <a:xfrm>
                <a:off x="5787996" y="6829750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857" name="四角形: 上の 2 つの角を丸める 856">
                  <a:extLst>
                    <a:ext uri="{FF2B5EF4-FFF2-40B4-BE49-F238E27FC236}">
                      <a16:creationId xmlns:a16="http://schemas.microsoft.com/office/drawing/2014/main" id="{C61E52C7-2B3D-370F-506B-F8C9B03F55F5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8" name="フリーフォーム: 図形 857">
                  <a:extLst>
                    <a:ext uri="{FF2B5EF4-FFF2-40B4-BE49-F238E27FC236}">
                      <a16:creationId xmlns:a16="http://schemas.microsoft.com/office/drawing/2014/main" id="{E963B04B-B841-2578-CB65-57C44AE827A9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9" name="四角形: 上の 2 つの角を丸める 858">
                  <a:extLst>
                    <a:ext uri="{FF2B5EF4-FFF2-40B4-BE49-F238E27FC236}">
                      <a16:creationId xmlns:a16="http://schemas.microsoft.com/office/drawing/2014/main" id="{EBCD4904-529E-202B-E91C-97EAA45E8D01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860" name="四角形: 上の 2 つの角を丸める 859">
                  <a:extLst>
                    <a:ext uri="{FF2B5EF4-FFF2-40B4-BE49-F238E27FC236}">
                      <a16:creationId xmlns:a16="http://schemas.microsoft.com/office/drawing/2014/main" id="{E0F2A909-0D68-D1F2-701B-2EA1571658CD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1" name="四角形: 上の 2 つの角を丸める 860">
                  <a:extLst>
                    <a:ext uri="{FF2B5EF4-FFF2-40B4-BE49-F238E27FC236}">
                      <a16:creationId xmlns:a16="http://schemas.microsoft.com/office/drawing/2014/main" id="{C1A532E1-49EF-6DDA-6CE0-B10068AE64A0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2" name="四角形: 上の 2 つの角を丸める 861">
                  <a:extLst>
                    <a:ext uri="{FF2B5EF4-FFF2-40B4-BE49-F238E27FC236}">
                      <a16:creationId xmlns:a16="http://schemas.microsoft.com/office/drawing/2014/main" id="{D537145E-580A-F9C9-2CB0-306310C97426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3" name="四角形: 上の 2 つの角を丸める 862">
                  <a:extLst>
                    <a:ext uri="{FF2B5EF4-FFF2-40B4-BE49-F238E27FC236}">
                      <a16:creationId xmlns:a16="http://schemas.microsoft.com/office/drawing/2014/main" id="{D7023CD9-073E-ADBF-127E-781F71C107CB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4" name="四角形: 上の 2 つの角を丸める 863">
                  <a:extLst>
                    <a:ext uri="{FF2B5EF4-FFF2-40B4-BE49-F238E27FC236}">
                      <a16:creationId xmlns:a16="http://schemas.microsoft.com/office/drawing/2014/main" id="{33AFC19A-40FC-C78E-B56D-929E4F3F8458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98" name="グループ化 797">
                <a:extLst>
                  <a:ext uri="{FF2B5EF4-FFF2-40B4-BE49-F238E27FC236}">
                    <a16:creationId xmlns:a16="http://schemas.microsoft.com/office/drawing/2014/main" id="{F4A60E64-435B-7783-012C-E473EFFE36FF}"/>
                  </a:ext>
                </a:extLst>
              </p:cNvPr>
              <p:cNvGrpSpPr/>
              <p:nvPr/>
            </p:nvGrpSpPr>
            <p:grpSpPr>
              <a:xfrm>
                <a:off x="6581746" y="6829750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849" name="四角形: 上の 2 つの角を丸める 848">
                  <a:extLst>
                    <a:ext uri="{FF2B5EF4-FFF2-40B4-BE49-F238E27FC236}">
                      <a16:creationId xmlns:a16="http://schemas.microsoft.com/office/drawing/2014/main" id="{4A63AFAB-DA39-AC0E-453C-572B9A5F1CA7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0" name="フリーフォーム: 図形 849">
                  <a:extLst>
                    <a:ext uri="{FF2B5EF4-FFF2-40B4-BE49-F238E27FC236}">
                      <a16:creationId xmlns:a16="http://schemas.microsoft.com/office/drawing/2014/main" id="{9A530C68-1017-2D79-8CC0-A7A9B370DC11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1" name="四角形: 上の 2 つの角を丸める 850">
                  <a:extLst>
                    <a:ext uri="{FF2B5EF4-FFF2-40B4-BE49-F238E27FC236}">
                      <a16:creationId xmlns:a16="http://schemas.microsoft.com/office/drawing/2014/main" id="{392728D1-8B76-A1DD-B3DD-F3679A0F7F27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852" name="四角形: 上の 2 つの角を丸める 851">
                  <a:extLst>
                    <a:ext uri="{FF2B5EF4-FFF2-40B4-BE49-F238E27FC236}">
                      <a16:creationId xmlns:a16="http://schemas.microsoft.com/office/drawing/2014/main" id="{32084BCF-FEE5-5C20-8776-464CCD092998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3" name="四角形: 上の 2 つの角を丸める 852">
                  <a:extLst>
                    <a:ext uri="{FF2B5EF4-FFF2-40B4-BE49-F238E27FC236}">
                      <a16:creationId xmlns:a16="http://schemas.microsoft.com/office/drawing/2014/main" id="{E6447A86-40CD-C0B4-A3DD-1B030AAFB2C9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4" name="四角形: 上の 2 つの角を丸める 853">
                  <a:extLst>
                    <a:ext uri="{FF2B5EF4-FFF2-40B4-BE49-F238E27FC236}">
                      <a16:creationId xmlns:a16="http://schemas.microsoft.com/office/drawing/2014/main" id="{0A73C48A-3B8F-AE13-0CC8-61572B1B2CF3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5" name="四角形: 上の 2 つの角を丸める 854">
                  <a:extLst>
                    <a:ext uri="{FF2B5EF4-FFF2-40B4-BE49-F238E27FC236}">
                      <a16:creationId xmlns:a16="http://schemas.microsoft.com/office/drawing/2014/main" id="{1C341CFB-D7FF-7075-C119-4CB1A6A329EE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6" name="四角形: 上の 2 つの角を丸める 855">
                  <a:extLst>
                    <a:ext uri="{FF2B5EF4-FFF2-40B4-BE49-F238E27FC236}">
                      <a16:creationId xmlns:a16="http://schemas.microsoft.com/office/drawing/2014/main" id="{81B03DF3-4F64-1DC2-0F78-FAACDC453F1C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99" name="台形 798">
                <a:extLst>
                  <a:ext uri="{FF2B5EF4-FFF2-40B4-BE49-F238E27FC236}">
                    <a16:creationId xmlns:a16="http://schemas.microsoft.com/office/drawing/2014/main" id="{4708152C-5A57-728B-E3DA-B04DBA38FC87}"/>
                  </a:ext>
                </a:extLst>
              </p:cNvPr>
              <p:cNvSpPr/>
              <p:nvPr/>
            </p:nvSpPr>
            <p:spPr>
              <a:xfrm rot="8100000" flipH="1">
                <a:off x="8946881" y="6738421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00" name="グループ化 799">
                <a:extLst>
                  <a:ext uri="{FF2B5EF4-FFF2-40B4-BE49-F238E27FC236}">
                    <a16:creationId xmlns:a16="http://schemas.microsoft.com/office/drawing/2014/main" id="{56824752-F7F0-0D28-3D43-CB866522EE0C}"/>
                  </a:ext>
                </a:extLst>
              </p:cNvPr>
              <p:cNvGrpSpPr/>
              <p:nvPr/>
            </p:nvGrpSpPr>
            <p:grpSpPr>
              <a:xfrm>
                <a:off x="8497092" y="6981194"/>
                <a:ext cx="160531" cy="295824"/>
                <a:chOff x="5146675" y="2893474"/>
                <a:chExt cx="276225" cy="577278"/>
              </a:xfrm>
            </p:grpSpPr>
            <p:sp>
              <p:nvSpPr>
                <p:cNvPr id="846" name="台形 845">
                  <a:extLst>
                    <a:ext uri="{FF2B5EF4-FFF2-40B4-BE49-F238E27FC236}">
                      <a16:creationId xmlns:a16="http://schemas.microsoft.com/office/drawing/2014/main" id="{F87C209A-F089-58FB-59CE-D025713EC397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7" name="台形 846">
                  <a:extLst>
                    <a:ext uri="{FF2B5EF4-FFF2-40B4-BE49-F238E27FC236}">
                      <a16:creationId xmlns:a16="http://schemas.microsoft.com/office/drawing/2014/main" id="{086BFE23-FE32-4E36-CDAF-FCD4BAE99F3C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8" name="フリーフォーム: 図形 847">
                  <a:extLst>
                    <a:ext uri="{FF2B5EF4-FFF2-40B4-BE49-F238E27FC236}">
                      <a16:creationId xmlns:a16="http://schemas.microsoft.com/office/drawing/2014/main" id="{0B938896-5E86-066E-C3BB-B94EFBB8B953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01" name="グループ化 800">
                <a:extLst>
                  <a:ext uri="{FF2B5EF4-FFF2-40B4-BE49-F238E27FC236}">
                    <a16:creationId xmlns:a16="http://schemas.microsoft.com/office/drawing/2014/main" id="{B531149F-E22E-A9B8-D9A4-CE34DF8A0804}"/>
                  </a:ext>
                </a:extLst>
              </p:cNvPr>
              <p:cNvGrpSpPr/>
              <p:nvPr/>
            </p:nvGrpSpPr>
            <p:grpSpPr>
              <a:xfrm>
                <a:off x="8680449" y="6981194"/>
                <a:ext cx="160531" cy="295824"/>
                <a:chOff x="5146675" y="2893474"/>
                <a:chExt cx="276225" cy="577278"/>
              </a:xfrm>
            </p:grpSpPr>
            <p:sp>
              <p:nvSpPr>
                <p:cNvPr id="843" name="台形 842">
                  <a:extLst>
                    <a:ext uri="{FF2B5EF4-FFF2-40B4-BE49-F238E27FC236}">
                      <a16:creationId xmlns:a16="http://schemas.microsoft.com/office/drawing/2014/main" id="{32DD6015-83F4-BFD2-9FB8-9F9EF9F1184A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4" name="台形 843">
                  <a:extLst>
                    <a:ext uri="{FF2B5EF4-FFF2-40B4-BE49-F238E27FC236}">
                      <a16:creationId xmlns:a16="http://schemas.microsoft.com/office/drawing/2014/main" id="{91C5FC96-0ECE-5293-23EE-010FD4508D33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45" name="フリーフォーム: 図形 844">
                  <a:extLst>
                    <a:ext uri="{FF2B5EF4-FFF2-40B4-BE49-F238E27FC236}">
                      <a16:creationId xmlns:a16="http://schemas.microsoft.com/office/drawing/2014/main" id="{4C3690E9-25B3-30C4-5760-A47726DF3375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02" name="フリーフォーム: 図形 801">
                <a:extLst>
                  <a:ext uri="{FF2B5EF4-FFF2-40B4-BE49-F238E27FC236}">
                    <a16:creationId xmlns:a16="http://schemas.microsoft.com/office/drawing/2014/main" id="{1ACCB6BD-DB8E-F6FA-8A6D-1DE30D8EA9F8}"/>
                  </a:ext>
                </a:extLst>
              </p:cNvPr>
              <p:cNvSpPr/>
              <p:nvPr/>
            </p:nvSpPr>
            <p:spPr>
              <a:xfrm rot="10800000">
                <a:off x="8467723" y="6930942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3" name="台形 802">
                <a:extLst>
                  <a:ext uri="{FF2B5EF4-FFF2-40B4-BE49-F238E27FC236}">
                    <a16:creationId xmlns:a16="http://schemas.microsoft.com/office/drawing/2014/main" id="{A583CCF9-03B2-59C9-AE4E-3F11AD629E77}"/>
                  </a:ext>
                </a:extLst>
              </p:cNvPr>
              <p:cNvSpPr/>
              <p:nvPr/>
            </p:nvSpPr>
            <p:spPr>
              <a:xfrm rot="13500000">
                <a:off x="8346276" y="6738420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4" name="フリーフォーム: 図形 803">
                <a:extLst>
                  <a:ext uri="{FF2B5EF4-FFF2-40B4-BE49-F238E27FC236}">
                    <a16:creationId xmlns:a16="http://schemas.microsoft.com/office/drawing/2014/main" id="{9165C37C-DD07-6DB1-430F-3B6A68361463}"/>
                  </a:ext>
                </a:extLst>
              </p:cNvPr>
              <p:cNvSpPr/>
              <p:nvPr/>
            </p:nvSpPr>
            <p:spPr>
              <a:xfrm>
                <a:off x="8349126" y="6627895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5" name="正方形/長方形 804">
                <a:extLst>
                  <a:ext uri="{FF2B5EF4-FFF2-40B4-BE49-F238E27FC236}">
                    <a16:creationId xmlns:a16="http://schemas.microsoft.com/office/drawing/2014/main" id="{63F949E4-3FB0-3EC8-598F-7CAF145BC7B0}"/>
                  </a:ext>
                </a:extLst>
              </p:cNvPr>
              <p:cNvSpPr/>
              <p:nvPr/>
            </p:nvSpPr>
            <p:spPr>
              <a:xfrm>
                <a:off x="8508205" y="6747586"/>
                <a:ext cx="326231" cy="1571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6" name="テキスト ボックス 805">
                <a:extLst>
                  <a:ext uri="{FF2B5EF4-FFF2-40B4-BE49-F238E27FC236}">
                    <a16:creationId xmlns:a16="http://schemas.microsoft.com/office/drawing/2014/main" id="{2D705482-204F-B42D-B8D2-31F388E63B05}"/>
                  </a:ext>
                </a:extLst>
              </p:cNvPr>
              <p:cNvSpPr txBox="1"/>
              <p:nvPr/>
            </p:nvSpPr>
            <p:spPr>
              <a:xfrm>
                <a:off x="8530498" y="6771398"/>
                <a:ext cx="280126" cy="1055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兵　庫</a:t>
                </a:r>
              </a:p>
            </p:txBody>
          </p:sp>
          <p:grpSp>
            <p:nvGrpSpPr>
              <p:cNvPr id="807" name="グループ化 806">
                <a:extLst>
                  <a:ext uri="{FF2B5EF4-FFF2-40B4-BE49-F238E27FC236}">
                    <a16:creationId xmlns:a16="http://schemas.microsoft.com/office/drawing/2014/main" id="{A51AFA08-44D0-E7D2-2603-C512A97498DF}"/>
                  </a:ext>
                </a:extLst>
              </p:cNvPr>
              <p:cNvGrpSpPr/>
              <p:nvPr/>
            </p:nvGrpSpPr>
            <p:grpSpPr>
              <a:xfrm>
                <a:off x="7471358" y="6627895"/>
                <a:ext cx="732515" cy="649123"/>
                <a:chOff x="5445709" y="4203669"/>
                <a:chExt cx="732515" cy="649123"/>
              </a:xfrm>
            </p:grpSpPr>
            <p:sp>
              <p:nvSpPr>
                <p:cNvPr id="829" name="台形 828">
                  <a:extLst>
                    <a:ext uri="{FF2B5EF4-FFF2-40B4-BE49-F238E27FC236}">
                      <a16:creationId xmlns:a16="http://schemas.microsoft.com/office/drawing/2014/main" id="{490C773E-4181-0F73-C82C-046085110FB4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30" name="グループ化 829">
                  <a:extLst>
                    <a:ext uri="{FF2B5EF4-FFF2-40B4-BE49-F238E27FC236}">
                      <a16:creationId xmlns:a16="http://schemas.microsoft.com/office/drawing/2014/main" id="{77E363A1-235E-591B-9042-2DA12E5CB1CA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840" name="台形 839">
                    <a:extLst>
                      <a:ext uri="{FF2B5EF4-FFF2-40B4-BE49-F238E27FC236}">
                        <a16:creationId xmlns:a16="http://schemas.microsoft.com/office/drawing/2014/main" id="{BDECE605-0228-ED96-CD76-E2A79626A1C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41" name="台形 840">
                    <a:extLst>
                      <a:ext uri="{FF2B5EF4-FFF2-40B4-BE49-F238E27FC236}">
                        <a16:creationId xmlns:a16="http://schemas.microsoft.com/office/drawing/2014/main" id="{3567E4D9-32F8-DF7D-120C-D557ED451B8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42" name="フリーフォーム: 図形 841">
                    <a:extLst>
                      <a:ext uri="{FF2B5EF4-FFF2-40B4-BE49-F238E27FC236}">
                        <a16:creationId xmlns:a16="http://schemas.microsoft.com/office/drawing/2014/main" id="{F4347CA8-F1F2-4ED0-3DB8-2F20D815CE3C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31" name="グループ化 830">
                  <a:extLst>
                    <a:ext uri="{FF2B5EF4-FFF2-40B4-BE49-F238E27FC236}">
                      <a16:creationId xmlns:a16="http://schemas.microsoft.com/office/drawing/2014/main" id="{20DF08E1-E3F8-8B48-73C5-3DCA3D2CFDDE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837" name="台形 836">
                    <a:extLst>
                      <a:ext uri="{FF2B5EF4-FFF2-40B4-BE49-F238E27FC236}">
                        <a16:creationId xmlns:a16="http://schemas.microsoft.com/office/drawing/2014/main" id="{D6439B3A-0B8D-92F0-4B3E-0E27A9855C6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38" name="台形 837">
                    <a:extLst>
                      <a:ext uri="{FF2B5EF4-FFF2-40B4-BE49-F238E27FC236}">
                        <a16:creationId xmlns:a16="http://schemas.microsoft.com/office/drawing/2014/main" id="{9565C476-602A-D0ED-552A-6945D069595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839" name="フリーフォーム: 図形 838">
                    <a:extLst>
                      <a:ext uri="{FF2B5EF4-FFF2-40B4-BE49-F238E27FC236}">
                        <a16:creationId xmlns:a16="http://schemas.microsoft.com/office/drawing/2014/main" id="{3F141E2E-8AE3-BF8C-7B5A-09D8FB9FC68C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32" name="フリーフォーム: 図形 831">
                  <a:extLst>
                    <a:ext uri="{FF2B5EF4-FFF2-40B4-BE49-F238E27FC236}">
                      <a16:creationId xmlns:a16="http://schemas.microsoft.com/office/drawing/2014/main" id="{21652B7B-7B7F-7BE3-2522-7869725433A9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3" name="台形 832">
                  <a:extLst>
                    <a:ext uri="{FF2B5EF4-FFF2-40B4-BE49-F238E27FC236}">
                      <a16:creationId xmlns:a16="http://schemas.microsoft.com/office/drawing/2014/main" id="{DE3C7AF4-B718-F048-5B58-8E06170BBD91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4" name="フリーフォーム: 図形 833">
                  <a:extLst>
                    <a:ext uri="{FF2B5EF4-FFF2-40B4-BE49-F238E27FC236}">
                      <a16:creationId xmlns:a16="http://schemas.microsoft.com/office/drawing/2014/main" id="{1A0AE4E3-9FEA-FEDF-B9DF-9079AD40D543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5" name="正方形/長方形 834">
                  <a:extLst>
                    <a:ext uri="{FF2B5EF4-FFF2-40B4-BE49-F238E27FC236}">
                      <a16:creationId xmlns:a16="http://schemas.microsoft.com/office/drawing/2014/main" id="{D44DD415-C27A-32C4-D51D-6F9C3C4ABC5C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6" name="テキスト ボックス 835">
                  <a:extLst>
                    <a:ext uri="{FF2B5EF4-FFF2-40B4-BE49-F238E27FC236}">
                      <a16:creationId xmlns:a16="http://schemas.microsoft.com/office/drawing/2014/main" id="{FEE7D96B-CD8F-BAEB-AA55-729726528F46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岡　山</a:t>
                  </a:r>
                </a:p>
              </p:txBody>
            </p:sp>
          </p:grpSp>
          <p:grpSp>
            <p:nvGrpSpPr>
              <p:cNvPr id="808" name="グループ化 807">
                <a:extLst>
                  <a:ext uri="{FF2B5EF4-FFF2-40B4-BE49-F238E27FC236}">
                    <a16:creationId xmlns:a16="http://schemas.microsoft.com/office/drawing/2014/main" id="{40CD2BBF-D1BA-8492-10B9-21D61FE80154}"/>
                  </a:ext>
                </a:extLst>
              </p:cNvPr>
              <p:cNvGrpSpPr/>
              <p:nvPr/>
            </p:nvGrpSpPr>
            <p:grpSpPr>
              <a:xfrm>
                <a:off x="7375495" y="6829751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821" name="四角形: 上の 2 つの角を丸める 820">
                  <a:extLst>
                    <a:ext uri="{FF2B5EF4-FFF2-40B4-BE49-F238E27FC236}">
                      <a16:creationId xmlns:a16="http://schemas.microsoft.com/office/drawing/2014/main" id="{11B50CD0-62CD-35FE-2E50-F00C8A8BCBD5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2" name="フリーフォーム: 図形 821">
                  <a:extLst>
                    <a:ext uri="{FF2B5EF4-FFF2-40B4-BE49-F238E27FC236}">
                      <a16:creationId xmlns:a16="http://schemas.microsoft.com/office/drawing/2014/main" id="{014E8ADC-AA8C-BA16-546A-82ECAE3CF0C3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3" name="四角形: 上の 2 つの角を丸める 822">
                  <a:extLst>
                    <a:ext uri="{FF2B5EF4-FFF2-40B4-BE49-F238E27FC236}">
                      <a16:creationId xmlns:a16="http://schemas.microsoft.com/office/drawing/2014/main" id="{4CDB2408-923E-5E64-FF08-156C114E99D4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824" name="四角形: 上の 2 つの角を丸める 823">
                  <a:extLst>
                    <a:ext uri="{FF2B5EF4-FFF2-40B4-BE49-F238E27FC236}">
                      <a16:creationId xmlns:a16="http://schemas.microsoft.com/office/drawing/2014/main" id="{48FD74CC-7ACA-4A6E-84E6-BCB2FD245B4A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5" name="四角形: 上の 2 つの角を丸める 824">
                  <a:extLst>
                    <a:ext uri="{FF2B5EF4-FFF2-40B4-BE49-F238E27FC236}">
                      <a16:creationId xmlns:a16="http://schemas.microsoft.com/office/drawing/2014/main" id="{36935E02-A81D-C261-77CA-B3C6EA29D29D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6" name="四角形: 上の 2 つの角を丸める 825">
                  <a:extLst>
                    <a:ext uri="{FF2B5EF4-FFF2-40B4-BE49-F238E27FC236}">
                      <a16:creationId xmlns:a16="http://schemas.microsoft.com/office/drawing/2014/main" id="{C3BF40E3-3E1C-9CBC-EA77-77BF2F9CDD0F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7" name="四角形: 上の 2 つの角を丸める 826">
                  <a:extLst>
                    <a:ext uri="{FF2B5EF4-FFF2-40B4-BE49-F238E27FC236}">
                      <a16:creationId xmlns:a16="http://schemas.microsoft.com/office/drawing/2014/main" id="{69BFD96F-1AC3-952A-F765-8A8D5B02BBE0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8" name="四角形: 上の 2 つの角を丸める 827">
                  <a:extLst>
                    <a:ext uri="{FF2B5EF4-FFF2-40B4-BE49-F238E27FC236}">
                      <a16:creationId xmlns:a16="http://schemas.microsoft.com/office/drawing/2014/main" id="{F243F535-2DFA-4A39-6DB1-97AAA4BBA383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09" name="グループ化 808">
                <a:extLst>
                  <a:ext uri="{FF2B5EF4-FFF2-40B4-BE49-F238E27FC236}">
                    <a16:creationId xmlns:a16="http://schemas.microsoft.com/office/drawing/2014/main" id="{EAEA5715-100E-45DF-03D4-1E1408C9876D}"/>
                  </a:ext>
                </a:extLst>
              </p:cNvPr>
              <p:cNvGrpSpPr/>
              <p:nvPr/>
            </p:nvGrpSpPr>
            <p:grpSpPr>
              <a:xfrm>
                <a:off x="8169245" y="6829751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813" name="四角形: 上の 2 つの角を丸める 812">
                  <a:extLst>
                    <a:ext uri="{FF2B5EF4-FFF2-40B4-BE49-F238E27FC236}">
                      <a16:creationId xmlns:a16="http://schemas.microsoft.com/office/drawing/2014/main" id="{DD09CB96-5486-3D54-F535-76B883721CA6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4" name="フリーフォーム: 図形 813">
                  <a:extLst>
                    <a:ext uri="{FF2B5EF4-FFF2-40B4-BE49-F238E27FC236}">
                      <a16:creationId xmlns:a16="http://schemas.microsoft.com/office/drawing/2014/main" id="{68D57654-66F1-9E1B-AFA6-2EF576F2F9A7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5" name="四角形: 上の 2 つの角を丸める 814">
                  <a:extLst>
                    <a:ext uri="{FF2B5EF4-FFF2-40B4-BE49-F238E27FC236}">
                      <a16:creationId xmlns:a16="http://schemas.microsoft.com/office/drawing/2014/main" id="{D9233FD9-7021-C861-BCF7-807E6390C231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816" name="四角形: 上の 2 つの角を丸める 815">
                  <a:extLst>
                    <a:ext uri="{FF2B5EF4-FFF2-40B4-BE49-F238E27FC236}">
                      <a16:creationId xmlns:a16="http://schemas.microsoft.com/office/drawing/2014/main" id="{AB728B7D-C910-4F5A-2EED-DEB6D2166A1E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7" name="四角形: 上の 2 つの角を丸める 816">
                  <a:extLst>
                    <a:ext uri="{FF2B5EF4-FFF2-40B4-BE49-F238E27FC236}">
                      <a16:creationId xmlns:a16="http://schemas.microsoft.com/office/drawing/2014/main" id="{FD1379F9-38F7-D6EF-2BB6-51A528465A93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8" name="四角形: 上の 2 つの角を丸める 817">
                  <a:extLst>
                    <a:ext uri="{FF2B5EF4-FFF2-40B4-BE49-F238E27FC236}">
                      <a16:creationId xmlns:a16="http://schemas.microsoft.com/office/drawing/2014/main" id="{F2D43C62-BB6C-2280-05CA-73F9FEB1286A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9" name="四角形: 上の 2 つの角を丸める 818">
                  <a:extLst>
                    <a:ext uri="{FF2B5EF4-FFF2-40B4-BE49-F238E27FC236}">
                      <a16:creationId xmlns:a16="http://schemas.microsoft.com/office/drawing/2014/main" id="{1220411A-3BE7-B428-4BD3-5A8D00F1BDE6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0" name="四角形: 上の 2 つの角を丸める 819">
                  <a:extLst>
                    <a:ext uri="{FF2B5EF4-FFF2-40B4-BE49-F238E27FC236}">
                      <a16:creationId xmlns:a16="http://schemas.microsoft.com/office/drawing/2014/main" id="{4B7C848E-7E49-B6F0-0C13-2CF4656470BE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10" name="グループ化 809">
                <a:extLst>
                  <a:ext uri="{FF2B5EF4-FFF2-40B4-BE49-F238E27FC236}">
                    <a16:creationId xmlns:a16="http://schemas.microsoft.com/office/drawing/2014/main" id="{E99C9A9D-C5F1-7451-96EF-6C0327010F88}"/>
                  </a:ext>
                </a:extLst>
              </p:cNvPr>
              <p:cNvGrpSpPr/>
              <p:nvPr/>
            </p:nvGrpSpPr>
            <p:grpSpPr>
              <a:xfrm>
                <a:off x="8955756" y="6851343"/>
                <a:ext cx="196128" cy="185649"/>
                <a:chOff x="8095331" y="5472437"/>
                <a:chExt cx="196128" cy="185649"/>
              </a:xfrm>
            </p:grpSpPr>
            <p:sp>
              <p:nvSpPr>
                <p:cNvPr id="811" name="四角形: 上の 2 つの角を丸める 810">
                  <a:extLst>
                    <a:ext uri="{FF2B5EF4-FFF2-40B4-BE49-F238E27FC236}">
                      <a16:creationId xmlns:a16="http://schemas.microsoft.com/office/drawing/2014/main" id="{AE6BFB49-F822-D400-3701-9138E6716BB9}"/>
                    </a:ext>
                  </a:extLst>
                </p:cNvPr>
                <p:cNvSpPr/>
                <p:nvPr/>
              </p:nvSpPr>
              <p:spPr>
                <a:xfrm rot="18900000">
                  <a:off x="8102411" y="5472437"/>
                  <a:ext cx="58613" cy="21701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2" name="フリーフォーム: 図形 811">
                  <a:extLst>
                    <a:ext uri="{FF2B5EF4-FFF2-40B4-BE49-F238E27FC236}">
                      <a16:creationId xmlns:a16="http://schemas.microsoft.com/office/drawing/2014/main" id="{6BC2A972-C4A2-50F5-EFBC-51D1DC592F4F}"/>
                    </a:ext>
                  </a:extLst>
                </p:cNvPr>
                <p:cNvSpPr/>
                <p:nvPr/>
              </p:nvSpPr>
              <p:spPr>
                <a:xfrm rot="18420376">
                  <a:off x="8105145" y="5471772"/>
                  <a:ext cx="176500" cy="196128"/>
                </a:xfrm>
                <a:custGeom>
                  <a:avLst/>
                  <a:gdLst>
                    <a:gd name="connsiteX0" fmla="*/ 241240 w 380406"/>
                    <a:gd name="connsiteY0" fmla="*/ 1026 h 422709"/>
                    <a:gd name="connsiteX1" fmla="*/ 274242 w 380406"/>
                    <a:gd name="connsiteY1" fmla="*/ 5660 h 422709"/>
                    <a:gd name="connsiteX2" fmla="*/ 363034 w 380406"/>
                    <a:gd name="connsiteY2" fmla="*/ 123465 h 422709"/>
                    <a:gd name="connsiteX3" fmla="*/ 353810 w 380406"/>
                    <a:gd name="connsiteY3" fmla="*/ 189152 h 422709"/>
                    <a:gd name="connsiteX4" fmla="*/ 380082 w 380406"/>
                    <a:gd name="connsiteY4" fmla="*/ 354958 h 422709"/>
                    <a:gd name="connsiteX5" fmla="*/ 358455 w 380406"/>
                    <a:gd name="connsiteY5" fmla="*/ 384728 h 422709"/>
                    <a:gd name="connsiteX6" fmla="*/ 358456 w 380406"/>
                    <a:gd name="connsiteY6" fmla="*/ 384727 h 422709"/>
                    <a:gd name="connsiteX7" fmla="*/ 328686 w 380406"/>
                    <a:gd name="connsiteY7" fmla="*/ 363101 h 422709"/>
                    <a:gd name="connsiteX8" fmla="*/ 312456 w 380406"/>
                    <a:gd name="connsiteY8" fmla="*/ 260674 h 422709"/>
                    <a:gd name="connsiteX9" fmla="*/ 300831 w 380406"/>
                    <a:gd name="connsiteY9" fmla="*/ 259042 h 422709"/>
                    <a:gd name="connsiteX10" fmla="*/ 300831 w 380406"/>
                    <a:gd name="connsiteY10" fmla="*/ 382463 h 422709"/>
                    <a:gd name="connsiteX11" fmla="*/ 269958 w 380406"/>
                    <a:gd name="connsiteY11" fmla="*/ 413336 h 422709"/>
                    <a:gd name="connsiteX12" fmla="*/ 269959 w 380406"/>
                    <a:gd name="connsiteY12" fmla="*/ 413335 h 422709"/>
                    <a:gd name="connsiteX13" fmla="*/ 239086 w 380406"/>
                    <a:gd name="connsiteY13" fmla="*/ 382462 h 422709"/>
                    <a:gd name="connsiteX14" fmla="*/ 239086 w 380406"/>
                    <a:gd name="connsiteY14" fmla="*/ 250371 h 422709"/>
                    <a:gd name="connsiteX15" fmla="*/ 227198 w 380406"/>
                    <a:gd name="connsiteY15" fmla="*/ 248702 h 422709"/>
                    <a:gd name="connsiteX16" fmla="*/ 206496 w 380406"/>
                    <a:gd name="connsiteY16" fmla="*/ 396126 h 422709"/>
                    <a:gd name="connsiteX17" fmla="*/ 171629 w 380406"/>
                    <a:gd name="connsiteY17" fmla="*/ 422406 h 422709"/>
                    <a:gd name="connsiteX18" fmla="*/ 171630 w 380406"/>
                    <a:gd name="connsiteY18" fmla="*/ 422405 h 422709"/>
                    <a:gd name="connsiteX19" fmla="*/ 145351 w 380406"/>
                    <a:gd name="connsiteY19" fmla="*/ 387539 h 422709"/>
                    <a:gd name="connsiteX20" fmla="*/ 166053 w 380406"/>
                    <a:gd name="connsiteY20" fmla="*/ 240115 h 422709"/>
                    <a:gd name="connsiteX21" fmla="*/ 160135 w 380406"/>
                    <a:gd name="connsiteY21" fmla="*/ 239284 h 422709"/>
                    <a:gd name="connsiteX22" fmla="*/ 124040 w 380406"/>
                    <a:gd name="connsiteY22" fmla="*/ 354110 h 422709"/>
                    <a:gd name="connsiteX23" fmla="*/ 85330 w 380406"/>
                    <a:gd name="connsiteY23" fmla="*/ 374304 h 422709"/>
                    <a:gd name="connsiteX24" fmla="*/ 85332 w 380406"/>
                    <a:gd name="connsiteY24" fmla="*/ 374304 h 422709"/>
                    <a:gd name="connsiteX25" fmla="*/ 65137 w 380406"/>
                    <a:gd name="connsiteY25" fmla="*/ 335593 h 422709"/>
                    <a:gd name="connsiteX26" fmla="*/ 108126 w 380406"/>
                    <a:gd name="connsiteY26" fmla="*/ 198834 h 422709"/>
                    <a:gd name="connsiteX27" fmla="*/ 112876 w 380406"/>
                    <a:gd name="connsiteY27" fmla="*/ 165013 h 422709"/>
                    <a:gd name="connsiteX28" fmla="*/ 67078 w 380406"/>
                    <a:gd name="connsiteY28" fmla="*/ 199531 h 422709"/>
                    <a:gd name="connsiteX29" fmla="*/ 8436 w 380406"/>
                    <a:gd name="connsiteY29" fmla="*/ 191296 h 422709"/>
                    <a:gd name="connsiteX30" fmla="*/ 16671 w 380406"/>
                    <a:gd name="connsiteY30" fmla="*/ 132654 h 422709"/>
                    <a:gd name="connsiteX31" fmla="*/ 151567 w 380406"/>
                    <a:gd name="connsiteY31" fmla="*/ 30980 h 422709"/>
                    <a:gd name="connsiteX32" fmla="*/ 156028 w 380406"/>
                    <a:gd name="connsiteY32" fmla="*/ 29826 h 422709"/>
                    <a:gd name="connsiteX33" fmla="*/ 163948 w 380406"/>
                    <a:gd name="connsiteY33" fmla="*/ 21024 h 422709"/>
                    <a:gd name="connsiteX34" fmla="*/ 241240 w 380406"/>
                    <a:gd name="connsiteY34" fmla="*/ 1026 h 422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80406" h="422709">
                      <a:moveTo>
                        <a:pt x="241240" y="1026"/>
                      </a:moveTo>
                      <a:lnTo>
                        <a:pt x="274242" y="5660"/>
                      </a:lnTo>
                      <a:cubicBezTo>
                        <a:pt x="331292" y="13672"/>
                        <a:pt x="371046" y="66415"/>
                        <a:pt x="363034" y="123465"/>
                      </a:cubicBezTo>
                      <a:lnTo>
                        <a:pt x="353810" y="189152"/>
                      </a:lnTo>
                      <a:lnTo>
                        <a:pt x="380082" y="354958"/>
                      </a:lnTo>
                      <a:cubicBezTo>
                        <a:pt x="382330" y="369151"/>
                        <a:pt x="372648" y="382480"/>
                        <a:pt x="358455" y="384728"/>
                      </a:cubicBezTo>
                      <a:lnTo>
                        <a:pt x="358456" y="384727"/>
                      </a:lnTo>
                      <a:cubicBezTo>
                        <a:pt x="344263" y="386976"/>
                        <a:pt x="330935" y="377294"/>
                        <a:pt x="328686" y="363101"/>
                      </a:cubicBezTo>
                      <a:lnTo>
                        <a:pt x="312456" y="260674"/>
                      </a:lnTo>
                      <a:lnTo>
                        <a:pt x="300831" y="259042"/>
                      </a:lnTo>
                      <a:lnTo>
                        <a:pt x="300831" y="382463"/>
                      </a:lnTo>
                      <a:cubicBezTo>
                        <a:pt x="300831" y="399514"/>
                        <a:pt x="287009" y="413336"/>
                        <a:pt x="269958" y="413336"/>
                      </a:cubicBezTo>
                      <a:lnTo>
                        <a:pt x="269959" y="413335"/>
                      </a:lnTo>
                      <a:cubicBezTo>
                        <a:pt x="252908" y="413335"/>
                        <a:pt x="239086" y="399513"/>
                        <a:pt x="239086" y="382462"/>
                      </a:cubicBezTo>
                      <a:lnTo>
                        <a:pt x="239086" y="250371"/>
                      </a:lnTo>
                      <a:lnTo>
                        <a:pt x="227198" y="248702"/>
                      </a:lnTo>
                      <a:lnTo>
                        <a:pt x="206496" y="396126"/>
                      </a:lnTo>
                      <a:cubicBezTo>
                        <a:pt x="204124" y="413012"/>
                        <a:pt x="188515" y="424777"/>
                        <a:pt x="171629" y="422406"/>
                      </a:cubicBezTo>
                      <a:lnTo>
                        <a:pt x="171630" y="422405"/>
                      </a:lnTo>
                      <a:cubicBezTo>
                        <a:pt x="154745" y="420034"/>
                        <a:pt x="142979" y="404424"/>
                        <a:pt x="145351" y="387539"/>
                      </a:cubicBezTo>
                      <a:lnTo>
                        <a:pt x="166053" y="240115"/>
                      </a:lnTo>
                      <a:lnTo>
                        <a:pt x="160135" y="239284"/>
                      </a:lnTo>
                      <a:lnTo>
                        <a:pt x="124040" y="354110"/>
                      </a:lnTo>
                      <a:cubicBezTo>
                        <a:pt x="118927" y="370376"/>
                        <a:pt x="101596" y="379417"/>
                        <a:pt x="85330" y="374304"/>
                      </a:cubicBezTo>
                      <a:lnTo>
                        <a:pt x="85332" y="374304"/>
                      </a:lnTo>
                      <a:cubicBezTo>
                        <a:pt x="69065" y="369190"/>
                        <a:pt x="60024" y="351860"/>
                        <a:pt x="65137" y="335593"/>
                      </a:cubicBezTo>
                      <a:lnTo>
                        <a:pt x="108126" y="198834"/>
                      </a:lnTo>
                      <a:lnTo>
                        <a:pt x="112876" y="165013"/>
                      </a:lnTo>
                      <a:lnTo>
                        <a:pt x="67078" y="199531"/>
                      </a:lnTo>
                      <a:cubicBezTo>
                        <a:pt x="48611" y="213451"/>
                        <a:pt x="22356" y="209764"/>
                        <a:pt x="8436" y="191296"/>
                      </a:cubicBezTo>
                      <a:cubicBezTo>
                        <a:pt x="-5483" y="172828"/>
                        <a:pt x="-1796" y="146574"/>
                        <a:pt x="16671" y="132654"/>
                      </a:cubicBezTo>
                      <a:lnTo>
                        <a:pt x="151567" y="30980"/>
                      </a:lnTo>
                      <a:lnTo>
                        <a:pt x="156028" y="29826"/>
                      </a:lnTo>
                      <a:lnTo>
                        <a:pt x="163948" y="21024"/>
                      </a:lnTo>
                      <a:cubicBezTo>
                        <a:pt x="185266" y="4956"/>
                        <a:pt x="212715" y="-2980"/>
                        <a:pt x="241240" y="102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922" name="フリーフォーム: 図形 921">
              <a:extLst>
                <a:ext uri="{FF2B5EF4-FFF2-40B4-BE49-F238E27FC236}">
                  <a16:creationId xmlns:a16="http://schemas.microsoft.com/office/drawing/2014/main" id="{C62D94A4-92ED-58E6-81C1-D2B98FFE4DF2}"/>
                </a:ext>
              </a:extLst>
            </p:cNvPr>
            <p:cNvSpPr/>
            <p:nvPr/>
          </p:nvSpPr>
          <p:spPr>
            <a:xfrm>
              <a:off x="5815155" y="4738684"/>
              <a:ext cx="436790" cy="460056"/>
            </a:xfrm>
            <a:custGeom>
              <a:avLst/>
              <a:gdLst>
                <a:gd name="connsiteX0" fmla="*/ 368300 w 3695700"/>
                <a:gd name="connsiteY0" fmla="*/ 209550 h 3892550"/>
                <a:gd name="connsiteX1" fmla="*/ 482600 w 3695700"/>
                <a:gd name="connsiteY1" fmla="*/ 171450 h 3892550"/>
                <a:gd name="connsiteX2" fmla="*/ 622300 w 3695700"/>
                <a:gd name="connsiteY2" fmla="*/ 139700 h 3892550"/>
                <a:gd name="connsiteX3" fmla="*/ 812800 w 3695700"/>
                <a:gd name="connsiteY3" fmla="*/ 0 h 3892550"/>
                <a:gd name="connsiteX4" fmla="*/ 895350 w 3695700"/>
                <a:gd name="connsiteY4" fmla="*/ 0 h 3892550"/>
                <a:gd name="connsiteX5" fmla="*/ 933450 w 3695700"/>
                <a:gd name="connsiteY5" fmla="*/ 57150 h 3892550"/>
                <a:gd name="connsiteX6" fmla="*/ 1016000 w 3695700"/>
                <a:gd name="connsiteY6" fmla="*/ 31750 h 3892550"/>
                <a:gd name="connsiteX7" fmla="*/ 1117600 w 3695700"/>
                <a:gd name="connsiteY7" fmla="*/ 95250 h 3892550"/>
                <a:gd name="connsiteX8" fmla="*/ 1231900 w 3695700"/>
                <a:gd name="connsiteY8" fmla="*/ 44450 h 3892550"/>
                <a:gd name="connsiteX9" fmla="*/ 1346200 w 3695700"/>
                <a:gd name="connsiteY9" fmla="*/ 44450 h 3892550"/>
                <a:gd name="connsiteX10" fmla="*/ 1422400 w 3695700"/>
                <a:gd name="connsiteY10" fmla="*/ 0 h 3892550"/>
                <a:gd name="connsiteX11" fmla="*/ 1689100 w 3695700"/>
                <a:gd name="connsiteY11" fmla="*/ 0 h 3892550"/>
                <a:gd name="connsiteX12" fmla="*/ 1765300 w 3695700"/>
                <a:gd name="connsiteY12" fmla="*/ 57150 h 3892550"/>
                <a:gd name="connsiteX13" fmla="*/ 1854200 w 3695700"/>
                <a:gd name="connsiteY13" fmla="*/ 31750 h 3892550"/>
                <a:gd name="connsiteX14" fmla="*/ 1898650 w 3695700"/>
                <a:gd name="connsiteY14" fmla="*/ 177800 h 3892550"/>
                <a:gd name="connsiteX15" fmla="*/ 1822450 w 3695700"/>
                <a:gd name="connsiteY15" fmla="*/ 279400 h 3892550"/>
                <a:gd name="connsiteX16" fmla="*/ 2025650 w 3695700"/>
                <a:gd name="connsiteY16" fmla="*/ 482600 h 3892550"/>
                <a:gd name="connsiteX17" fmla="*/ 2019300 w 3695700"/>
                <a:gd name="connsiteY17" fmla="*/ 558800 h 3892550"/>
                <a:gd name="connsiteX18" fmla="*/ 2063750 w 3695700"/>
                <a:gd name="connsiteY18" fmla="*/ 603250 h 3892550"/>
                <a:gd name="connsiteX19" fmla="*/ 2279650 w 3695700"/>
                <a:gd name="connsiteY19" fmla="*/ 488950 h 3892550"/>
                <a:gd name="connsiteX20" fmla="*/ 2374900 w 3695700"/>
                <a:gd name="connsiteY20" fmla="*/ 482600 h 3892550"/>
                <a:gd name="connsiteX21" fmla="*/ 2419350 w 3695700"/>
                <a:gd name="connsiteY21" fmla="*/ 571500 h 3892550"/>
                <a:gd name="connsiteX22" fmla="*/ 2368550 w 3695700"/>
                <a:gd name="connsiteY22" fmla="*/ 622300 h 3892550"/>
                <a:gd name="connsiteX23" fmla="*/ 2393950 w 3695700"/>
                <a:gd name="connsiteY23" fmla="*/ 730250 h 3892550"/>
                <a:gd name="connsiteX24" fmla="*/ 2451100 w 3695700"/>
                <a:gd name="connsiteY24" fmla="*/ 812800 h 3892550"/>
                <a:gd name="connsiteX25" fmla="*/ 2432050 w 3695700"/>
                <a:gd name="connsiteY25" fmla="*/ 977900 h 3892550"/>
                <a:gd name="connsiteX26" fmla="*/ 2362200 w 3695700"/>
                <a:gd name="connsiteY26" fmla="*/ 977900 h 3892550"/>
                <a:gd name="connsiteX27" fmla="*/ 2260600 w 3695700"/>
                <a:gd name="connsiteY27" fmla="*/ 1060450 h 3892550"/>
                <a:gd name="connsiteX28" fmla="*/ 2241550 w 3695700"/>
                <a:gd name="connsiteY28" fmla="*/ 1028700 h 3892550"/>
                <a:gd name="connsiteX29" fmla="*/ 2101850 w 3695700"/>
                <a:gd name="connsiteY29" fmla="*/ 946150 h 3892550"/>
                <a:gd name="connsiteX30" fmla="*/ 2057400 w 3695700"/>
                <a:gd name="connsiteY30" fmla="*/ 996950 h 3892550"/>
                <a:gd name="connsiteX31" fmla="*/ 2044700 w 3695700"/>
                <a:gd name="connsiteY31" fmla="*/ 1168400 h 3892550"/>
                <a:gd name="connsiteX32" fmla="*/ 2012950 w 3695700"/>
                <a:gd name="connsiteY32" fmla="*/ 1206500 h 3892550"/>
                <a:gd name="connsiteX33" fmla="*/ 2051050 w 3695700"/>
                <a:gd name="connsiteY33" fmla="*/ 1238250 h 3892550"/>
                <a:gd name="connsiteX34" fmla="*/ 2044700 w 3695700"/>
                <a:gd name="connsiteY34" fmla="*/ 1339850 h 3892550"/>
                <a:gd name="connsiteX35" fmla="*/ 2305050 w 3695700"/>
                <a:gd name="connsiteY35" fmla="*/ 1441450 h 3892550"/>
                <a:gd name="connsiteX36" fmla="*/ 2336800 w 3695700"/>
                <a:gd name="connsiteY36" fmla="*/ 1504950 h 3892550"/>
                <a:gd name="connsiteX37" fmla="*/ 2438400 w 3695700"/>
                <a:gd name="connsiteY37" fmla="*/ 1504950 h 3892550"/>
                <a:gd name="connsiteX38" fmla="*/ 2514600 w 3695700"/>
                <a:gd name="connsiteY38" fmla="*/ 1587500 h 3892550"/>
                <a:gd name="connsiteX39" fmla="*/ 2622550 w 3695700"/>
                <a:gd name="connsiteY39" fmla="*/ 1524000 h 3892550"/>
                <a:gd name="connsiteX40" fmla="*/ 2768600 w 3695700"/>
                <a:gd name="connsiteY40" fmla="*/ 1524000 h 3892550"/>
                <a:gd name="connsiteX41" fmla="*/ 2787650 w 3695700"/>
                <a:gd name="connsiteY41" fmla="*/ 1600200 h 3892550"/>
                <a:gd name="connsiteX42" fmla="*/ 2736850 w 3695700"/>
                <a:gd name="connsiteY42" fmla="*/ 1651000 h 3892550"/>
                <a:gd name="connsiteX43" fmla="*/ 2844800 w 3695700"/>
                <a:gd name="connsiteY43" fmla="*/ 1689100 h 3892550"/>
                <a:gd name="connsiteX44" fmla="*/ 2895600 w 3695700"/>
                <a:gd name="connsiteY44" fmla="*/ 1733550 h 3892550"/>
                <a:gd name="connsiteX45" fmla="*/ 2857500 w 3695700"/>
                <a:gd name="connsiteY45" fmla="*/ 1822450 h 3892550"/>
                <a:gd name="connsiteX46" fmla="*/ 2927350 w 3695700"/>
                <a:gd name="connsiteY46" fmla="*/ 1892300 h 3892550"/>
                <a:gd name="connsiteX47" fmla="*/ 2971800 w 3695700"/>
                <a:gd name="connsiteY47" fmla="*/ 1879600 h 3892550"/>
                <a:gd name="connsiteX48" fmla="*/ 2990850 w 3695700"/>
                <a:gd name="connsiteY48" fmla="*/ 1841500 h 3892550"/>
                <a:gd name="connsiteX49" fmla="*/ 3098800 w 3695700"/>
                <a:gd name="connsiteY49" fmla="*/ 1835150 h 3892550"/>
                <a:gd name="connsiteX50" fmla="*/ 3187700 w 3695700"/>
                <a:gd name="connsiteY50" fmla="*/ 1879600 h 3892550"/>
                <a:gd name="connsiteX51" fmla="*/ 3124200 w 3695700"/>
                <a:gd name="connsiteY51" fmla="*/ 1943100 h 3892550"/>
                <a:gd name="connsiteX52" fmla="*/ 3187700 w 3695700"/>
                <a:gd name="connsiteY52" fmla="*/ 1962150 h 3892550"/>
                <a:gd name="connsiteX53" fmla="*/ 3276600 w 3695700"/>
                <a:gd name="connsiteY53" fmla="*/ 1936750 h 3892550"/>
                <a:gd name="connsiteX54" fmla="*/ 3276600 w 3695700"/>
                <a:gd name="connsiteY54" fmla="*/ 1936750 h 3892550"/>
                <a:gd name="connsiteX55" fmla="*/ 3314700 w 3695700"/>
                <a:gd name="connsiteY55" fmla="*/ 1987550 h 3892550"/>
                <a:gd name="connsiteX56" fmla="*/ 3492500 w 3695700"/>
                <a:gd name="connsiteY56" fmla="*/ 2012950 h 3892550"/>
                <a:gd name="connsiteX57" fmla="*/ 3473450 w 3695700"/>
                <a:gd name="connsiteY57" fmla="*/ 2082800 h 3892550"/>
                <a:gd name="connsiteX58" fmla="*/ 3505200 w 3695700"/>
                <a:gd name="connsiteY58" fmla="*/ 2184400 h 3892550"/>
                <a:gd name="connsiteX59" fmla="*/ 3409950 w 3695700"/>
                <a:gd name="connsiteY59" fmla="*/ 2305050 h 3892550"/>
                <a:gd name="connsiteX60" fmla="*/ 3340100 w 3695700"/>
                <a:gd name="connsiteY60" fmla="*/ 2317750 h 3892550"/>
                <a:gd name="connsiteX61" fmla="*/ 3295650 w 3695700"/>
                <a:gd name="connsiteY61" fmla="*/ 2368550 h 3892550"/>
                <a:gd name="connsiteX62" fmla="*/ 3352800 w 3695700"/>
                <a:gd name="connsiteY62" fmla="*/ 2413000 h 3892550"/>
                <a:gd name="connsiteX63" fmla="*/ 3378200 w 3695700"/>
                <a:gd name="connsiteY63" fmla="*/ 2552700 h 3892550"/>
                <a:gd name="connsiteX64" fmla="*/ 3340100 w 3695700"/>
                <a:gd name="connsiteY64" fmla="*/ 2609850 h 3892550"/>
                <a:gd name="connsiteX65" fmla="*/ 3390900 w 3695700"/>
                <a:gd name="connsiteY65" fmla="*/ 2673350 h 3892550"/>
                <a:gd name="connsiteX66" fmla="*/ 3454400 w 3695700"/>
                <a:gd name="connsiteY66" fmla="*/ 2660650 h 3892550"/>
                <a:gd name="connsiteX67" fmla="*/ 3498850 w 3695700"/>
                <a:gd name="connsiteY67" fmla="*/ 2705100 h 3892550"/>
                <a:gd name="connsiteX68" fmla="*/ 3657600 w 3695700"/>
                <a:gd name="connsiteY68" fmla="*/ 2749550 h 3892550"/>
                <a:gd name="connsiteX69" fmla="*/ 3695700 w 3695700"/>
                <a:gd name="connsiteY69" fmla="*/ 2768600 h 3892550"/>
                <a:gd name="connsiteX70" fmla="*/ 3689350 w 3695700"/>
                <a:gd name="connsiteY70" fmla="*/ 2813050 h 3892550"/>
                <a:gd name="connsiteX71" fmla="*/ 3587750 w 3695700"/>
                <a:gd name="connsiteY71" fmla="*/ 2806700 h 3892550"/>
                <a:gd name="connsiteX72" fmla="*/ 3549650 w 3695700"/>
                <a:gd name="connsiteY72" fmla="*/ 2825750 h 3892550"/>
                <a:gd name="connsiteX73" fmla="*/ 3625850 w 3695700"/>
                <a:gd name="connsiteY73" fmla="*/ 2927350 h 3892550"/>
                <a:gd name="connsiteX74" fmla="*/ 3600450 w 3695700"/>
                <a:gd name="connsiteY74" fmla="*/ 3054350 h 3892550"/>
                <a:gd name="connsiteX75" fmla="*/ 3581400 w 3695700"/>
                <a:gd name="connsiteY75" fmla="*/ 3213100 h 3892550"/>
                <a:gd name="connsiteX76" fmla="*/ 3638550 w 3695700"/>
                <a:gd name="connsiteY76" fmla="*/ 3302000 h 3892550"/>
                <a:gd name="connsiteX77" fmla="*/ 3625850 w 3695700"/>
                <a:gd name="connsiteY77" fmla="*/ 3352800 h 3892550"/>
                <a:gd name="connsiteX78" fmla="*/ 3676650 w 3695700"/>
                <a:gd name="connsiteY78" fmla="*/ 3390900 h 3892550"/>
                <a:gd name="connsiteX79" fmla="*/ 3670300 w 3695700"/>
                <a:gd name="connsiteY79" fmla="*/ 3505200 h 3892550"/>
                <a:gd name="connsiteX80" fmla="*/ 3549650 w 3695700"/>
                <a:gd name="connsiteY80" fmla="*/ 3594100 h 3892550"/>
                <a:gd name="connsiteX81" fmla="*/ 3409950 w 3695700"/>
                <a:gd name="connsiteY81" fmla="*/ 3644900 h 3892550"/>
                <a:gd name="connsiteX82" fmla="*/ 3321050 w 3695700"/>
                <a:gd name="connsiteY82" fmla="*/ 3568700 h 3892550"/>
                <a:gd name="connsiteX83" fmla="*/ 3244850 w 3695700"/>
                <a:gd name="connsiteY83" fmla="*/ 3575050 h 3892550"/>
                <a:gd name="connsiteX84" fmla="*/ 3181350 w 3695700"/>
                <a:gd name="connsiteY84" fmla="*/ 3568700 h 3892550"/>
                <a:gd name="connsiteX85" fmla="*/ 3130550 w 3695700"/>
                <a:gd name="connsiteY85" fmla="*/ 3606800 h 3892550"/>
                <a:gd name="connsiteX86" fmla="*/ 3054350 w 3695700"/>
                <a:gd name="connsiteY86" fmla="*/ 3670300 h 3892550"/>
                <a:gd name="connsiteX87" fmla="*/ 2990850 w 3695700"/>
                <a:gd name="connsiteY87" fmla="*/ 3613150 h 3892550"/>
                <a:gd name="connsiteX88" fmla="*/ 2870200 w 3695700"/>
                <a:gd name="connsiteY88" fmla="*/ 3695700 h 3892550"/>
                <a:gd name="connsiteX89" fmla="*/ 2838450 w 3695700"/>
                <a:gd name="connsiteY89" fmla="*/ 3727450 h 3892550"/>
                <a:gd name="connsiteX90" fmla="*/ 2838450 w 3695700"/>
                <a:gd name="connsiteY90" fmla="*/ 3784600 h 3892550"/>
                <a:gd name="connsiteX91" fmla="*/ 2432050 w 3695700"/>
                <a:gd name="connsiteY91" fmla="*/ 3892550 h 3892550"/>
                <a:gd name="connsiteX92" fmla="*/ 2349500 w 3695700"/>
                <a:gd name="connsiteY92" fmla="*/ 3829050 h 3892550"/>
                <a:gd name="connsiteX93" fmla="*/ 2184400 w 3695700"/>
                <a:gd name="connsiteY93" fmla="*/ 3829050 h 3892550"/>
                <a:gd name="connsiteX94" fmla="*/ 1835150 w 3695700"/>
                <a:gd name="connsiteY94" fmla="*/ 3575050 h 3892550"/>
                <a:gd name="connsiteX95" fmla="*/ 1752600 w 3695700"/>
                <a:gd name="connsiteY95" fmla="*/ 3594100 h 3892550"/>
                <a:gd name="connsiteX96" fmla="*/ 1682750 w 3695700"/>
                <a:gd name="connsiteY96" fmla="*/ 3492500 h 3892550"/>
                <a:gd name="connsiteX97" fmla="*/ 1619250 w 3695700"/>
                <a:gd name="connsiteY97" fmla="*/ 3454400 h 3892550"/>
                <a:gd name="connsiteX98" fmla="*/ 1574800 w 3695700"/>
                <a:gd name="connsiteY98" fmla="*/ 3422650 h 3892550"/>
                <a:gd name="connsiteX99" fmla="*/ 1530350 w 3695700"/>
                <a:gd name="connsiteY99" fmla="*/ 3359150 h 3892550"/>
                <a:gd name="connsiteX100" fmla="*/ 1435100 w 3695700"/>
                <a:gd name="connsiteY100" fmla="*/ 3346450 h 3892550"/>
                <a:gd name="connsiteX101" fmla="*/ 1358900 w 3695700"/>
                <a:gd name="connsiteY101" fmla="*/ 3346450 h 3892550"/>
                <a:gd name="connsiteX102" fmla="*/ 1333500 w 3695700"/>
                <a:gd name="connsiteY102" fmla="*/ 3365500 h 3892550"/>
                <a:gd name="connsiteX103" fmla="*/ 1162050 w 3695700"/>
                <a:gd name="connsiteY103" fmla="*/ 3340100 h 3892550"/>
                <a:gd name="connsiteX104" fmla="*/ 1009650 w 3695700"/>
                <a:gd name="connsiteY104" fmla="*/ 3403600 h 3892550"/>
                <a:gd name="connsiteX105" fmla="*/ 844550 w 3695700"/>
                <a:gd name="connsiteY105" fmla="*/ 3327400 h 3892550"/>
                <a:gd name="connsiteX106" fmla="*/ 787400 w 3695700"/>
                <a:gd name="connsiteY106" fmla="*/ 3359150 h 3892550"/>
                <a:gd name="connsiteX107" fmla="*/ 787400 w 3695700"/>
                <a:gd name="connsiteY107" fmla="*/ 3359150 h 3892550"/>
                <a:gd name="connsiteX108" fmla="*/ 704850 w 3695700"/>
                <a:gd name="connsiteY108" fmla="*/ 3359150 h 3892550"/>
                <a:gd name="connsiteX109" fmla="*/ 666750 w 3695700"/>
                <a:gd name="connsiteY109" fmla="*/ 3340100 h 3892550"/>
                <a:gd name="connsiteX110" fmla="*/ 666750 w 3695700"/>
                <a:gd name="connsiteY110" fmla="*/ 3340100 h 3892550"/>
                <a:gd name="connsiteX111" fmla="*/ 571500 w 3695700"/>
                <a:gd name="connsiteY111" fmla="*/ 3365500 h 3892550"/>
                <a:gd name="connsiteX112" fmla="*/ 552450 w 3695700"/>
                <a:gd name="connsiteY112" fmla="*/ 3403600 h 3892550"/>
                <a:gd name="connsiteX113" fmla="*/ 552450 w 3695700"/>
                <a:gd name="connsiteY113" fmla="*/ 3448050 h 3892550"/>
                <a:gd name="connsiteX114" fmla="*/ 488950 w 3695700"/>
                <a:gd name="connsiteY114" fmla="*/ 3486150 h 3892550"/>
                <a:gd name="connsiteX115" fmla="*/ 400050 w 3695700"/>
                <a:gd name="connsiteY115" fmla="*/ 3511550 h 3892550"/>
                <a:gd name="connsiteX116" fmla="*/ 336550 w 3695700"/>
                <a:gd name="connsiteY116" fmla="*/ 3435350 h 3892550"/>
                <a:gd name="connsiteX117" fmla="*/ 254000 w 3695700"/>
                <a:gd name="connsiteY117" fmla="*/ 3486150 h 3892550"/>
                <a:gd name="connsiteX118" fmla="*/ 203200 w 3695700"/>
                <a:gd name="connsiteY118" fmla="*/ 3486150 h 3892550"/>
                <a:gd name="connsiteX119" fmla="*/ 196850 w 3695700"/>
                <a:gd name="connsiteY119" fmla="*/ 3416300 h 3892550"/>
                <a:gd name="connsiteX120" fmla="*/ 241300 w 3695700"/>
                <a:gd name="connsiteY120" fmla="*/ 3365500 h 3892550"/>
                <a:gd name="connsiteX121" fmla="*/ 184150 w 3695700"/>
                <a:gd name="connsiteY121" fmla="*/ 3327400 h 3892550"/>
                <a:gd name="connsiteX122" fmla="*/ 184150 w 3695700"/>
                <a:gd name="connsiteY122" fmla="*/ 3232150 h 3892550"/>
                <a:gd name="connsiteX123" fmla="*/ 95250 w 3695700"/>
                <a:gd name="connsiteY123" fmla="*/ 3143250 h 3892550"/>
                <a:gd name="connsiteX124" fmla="*/ 44450 w 3695700"/>
                <a:gd name="connsiteY124" fmla="*/ 3143250 h 3892550"/>
                <a:gd name="connsiteX125" fmla="*/ 38100 w 3695700"/>
                <a:gd name="connsiteY125" fmla="*/ 3086100 h 3892550"/>
                <a:gd name="connsiteX126" fmla="*/ 6350 w 3695700"/>
                <a:gd name="connsiteY126" fmla="*/ 3054350 h 3892550"/>
                <a:gd name="connsiteX127" fmla="*/ 12700 w 3695700"/>
                <a:gd name="connsiteY127" fmla="*/ 2971800 h 3892550"/>
                <a:gd name="connsiteX128" fmla="*/ 57150 w 3695700"/>
                <a:gd name="connsiteY128" fmla="*/ 2882900 h 3892550"/>
                <a:gd name="connsiteX129" fmla="*/ 139700 w 3695700"/>
                <a:gd name="connsiteY129" fmla="*/ 2857500 h 3892550"/>
                <a:gd name="connsiteX130" fmla="*/ 63500 w 3695700"/>
                <a:gd name="connsiteY130" fmla="*/ 2749550 h 3892550"/>
                <a:gd name="connsiteX131" fmla="*/ 0 w 3695700"/>
                <a:gd name="connsiteY131" fmla="*/ 2736850 h 3892550"/>
                <a:gd name="connsiteX132" fmla="*/ 50800 w 3695700"/>
                <a:gd name="connsiteY132" fmla="*/ 2654300 h 3892550"/>
                <a:gd name="connsiteX133" fmla="*/ 50800 w 3695700"/>
                <a:gd name="connsiteY133" fmla="*/ 2565400 h 3892550"/>
                <a:gd name="connsiteX134" fmla="*/ 101600 w 3695700"/>
                <a:gd name="connsiteY134" fmla="*/ 2514600 h 3892550"/>
                <a:gd name="connsiteX135" fmla="*/ 38100 w 3695700"/>
                <a:gd name="connsiteY135" fmla="*/ 2489200 h 3892550"/>
                <a:gd name="connsiteX136" fmla="*/ 44450 w 3695700"/>
                <a:gd name="connsiteY136" fmla="*/ 2444750 h 3892550"/>
                <a:gd name="connsiteX137" fmla="*/ 44450 w 3695700"/>
                <a:gd name="connsiteY137" fmla="*/ 2444750 h 3892550"/>
                <a:gd name="connsiteX138" fmla="*/ 76200 w 3695700"/>
                <a:gd name="connsiteY138" fmla="*/ 2381250 h 3892550"/>
                <a:gd name="connsiteX139" fmla="*/ 177800 w 3695700"/>
                <a:gd name="connsiteY139" fmla="*/ 2336800 h 3892550"/>
                <a:gd name="connsiteX140" fmla="*/ 203200 w 3695700"/>
                <a:gd name="connsiteY140" fmla="*/ 2235200 h 3892550"/>
                <a:gd name="connsiteX141" fmla="*/ 241300 w 3695700"/>
                <a:gd name="connsiteY141" fmla="*/ 2159000 h 3892550"/>
                <a:gd name="connsiteX142" fmla="*/ 298450 w 3695700"/>
                <a:gd name="connsiteY142" fmla="*/ 2139950 h 3892550"/>
                <a:gd name="connsiteX143" fmla="*/ 336550 w 3695700"/>
                <a:gd name="connsiteY143" fmla="*/ 2019300 h 3892550"/>
                <a:gd name="connsiteX144" fmla="*/ 336550 w 3695700"/>
                <a:gd name="connsiteY144" fmla="*/ 1962150 h 3892550"/>
                <a:gd name="connsiteX145" fmla="*/ 406400 w 3695700"/>
                <a:gd name="connsiteY145" fmla="*/ 1911350 h 3892550"/>
                <a:gd name="connsiteX146" fmla="*/ 476250 w 3695700"/>
                <a:gd name="connsiteY146" fmla="*/ 1943100 h 3892550"/>
                <a:gd name="connsiteX147" fmla="*/ 476250 w 3695700"/>
                <a:gd name="connsiteY147" fmla="*/ 1898650 h 3892550"/>
                <a:gd name="connsiteX148" fmla="*/ 463550 w 3695700"/>
                <a:gd name="connsiteY148" fmla="*/ 1866900 h 3892550"/>
                <a:gd name="connsiteX149" fmla="*/ 469900 w 3695700"/>
                <a:gd name="connsiteY149" fmla="*/ 1828800 h 3892550"/>
                <a:gd name="connsiteX150" fmla="*/ 400050 w 3695700"/>
                <a:gd name="connsiteY150" fmla="*/ 1778000 h 3892550"/>
                <a:gd name="connsiteX151" fmla="*/ 374650 w 3695700"/>
                <a:gd name="connsiteY151" fmla="*/ 1695450 h 3892550"/>
                <a:gd name="connsiteX152" fmla="*/ 469900 w 3695700"/>
                <a:gd name="connsiteY152" fmla="*/ 1612900 h 3892550"/>
                <a:gd name="connsiteX153" fmla="*/ 565150 w 3695700"/>
                <a:gd name="connsiteY153" fmla="*/ 1638300 h 3892550"/>
                <a:gd name="connsiteX154" fmla="*/ 654050 w 3695700"/>
                <a:gd name="connsiteY154" fmla="*/ 1587500 h 3892550"/>
                <a:gd name="connsiteX155" fmla="*/ 787400 w 3695700"/>
                <a:gd name="connsiteY155" fmla="*/ 1466850 h 3892550"/>
                <a:gd name="connsiteX156" fmla="*/ 800100 w 3695700"/>
                <a:gd name="connsiteY156" fmla="*/ 1339850 h 3892550"/>
                <a:gd name="connsiteX157" fmla="*/ 749300 w 3695700"/>
                <a:gd name="connsiteY157" fmla="*/ 1308100 h 3892550"/>
                <a:gd name="connsiteX158" fmla="*/ 787400 w 3695700"/>
                <a:gd name="connsiteY158" fmla="*/ 1162050 h 3892550"/>
                <a:gd name="connsiteX159" fmla="*/ 679450 w 3695700"/>
                <a:gd name="connsiteY159" fmla="*/ 1098550 h 3892550"/>
                <a:gd name="connsiteX160" fmla="*/ 685800 w 3695700"/>
                <a:gd name="connsiteY160" fmla="*/ 914400 h 3892550"/>
                <a:gd name="connsiteX161" fmla="*/ 577850 w 3695700"/>
                <a:gd name="connsiteY161" fmla="*/ 850900 h 3892550"/>
                <a:gd name="connsiteX162" fmla="*/ 533400 w 3695700"/>
                <a:gd name="connsiteY162" fmla="*/ 609600 h 3892550"/>
                <a:gd name="connsiteX163" fmla="*/ 463550 w 3695700"/>
                <a:gd name="connsiteY163" fmla="*/ 571500 h 3892550"/>
                <a:gd name="connsiteX164" fmla="*/ 527050 w 3695700"/>
                <a:gd name="connsiteY164" fmla="*/ 508000 h 3892550"/>
                <a:gd name="connsiteX165" fmla="*/ 520700 w 3695700"/>
                <a:gd name="connsiteY165" fmla="*/ 393700 h 3892550"/>
                <a:gd name="connsiteX166" fmla="*/ 457200 w 3695700"/>
                <a:gd name="connsiteY166" fmla="*/ 374650 h 3892550"/>
                <a:gd name="connsiteX167" fmla="*/ 469900 w 3695700"/>
                <a:gd name="connsiteY167" fmla="*/ 298450 h 3892550"/>
                <a:gd name="connsiteX168" fmla="*/ 368300 w 3695700"/>
                <a:gd name="connsiteY168" fmla="*/ 209550 h 3892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</a:cxnLst>
              <a:rect l="l" t="t" r="r" b="b"/>
              <a:pathLst>
                <a:path w="3695700" h="3892550">
                  <a:moveTo>
                    <a:pt x="368300" y="209550"/>
                  </a:moveTo>
                  <a:lnTo>
                    <a:pt x="482600" y="171450"/>
                  </a:lnTo>
                  <a:lnTo>
                    <a:pt x="622300" y="139700"/>
                  </a:lnTo>
                  <a:lnTo>
                    <a:pt x="812800" y="0"/>
                  </a:lnTo>
                  <a:lnTo>
                    <a:pt x="895350" y="0"/>
                  </a:lnTo>
                  <a:lnTo>
                    <a:pt x="933450" y="57150"/>
                  </a:lnTo>
                  <a:lnTo>
                    <a:pt x="1016000" y="31750"/>
                  </a:lnTo>
                  <a:lnTo>
                    <a:pt x="1117600" y="95250"/>
                  </a:lnTo>
                  <a:lnTo>
                    <a:pt x="1231900" y="44450"/>
                  </a:lnTo>
                  <a:lnTo>
                    <a:pt x="1346200" y="44450"/>
                  </a:lnTo>
                  <a:lnTo>
                    <a:pt x="1422400" y="0"/>
                  </a:lnTo>
                  <a:lnTo>
                    <a:pt x="1689100" y="0"/>
                  </a:lnTo>
                  <a:lnTo>
                    <a:pt x="1765300" y="57150"/>
                  </a:lnTo>
                  <a:lnTo>
                    <a:pt x="1854200" y="31750"/>
                  </a:lnTo>
                  <a:lnTo>
                    <a:pt x="1898650" y="177800"/>
                  </a:lnTo>
                  <a:lnTo>
                    <a:pt x="1822450" y="279400"/>
                  </a:lnTo>
                  <a:lnTo>
                    <a:pt x="2025650" y="482600"/>
                  </a:lnTo>
                  <a:lnTo>
                    <a:pt x="2019300" y="558800"/>
                  </a:lnTo>
                  <a:lnTo>
                    <a:pt x="2063750" y="603250"/>
                  </a:lnTo>
                  <a:lnTo>
                    <a:pt x="2279650" y="488950"/>
                  </a:lnTo>
                  <a:lnTo>
                    <a:pt x="2374900" y="482600"/>
                  </a:lnTo>
                  <a:lnTo>
                    <a:pt x="2419350" y="571500"/>
                  </a:lnTo>
                  <a:lnTo>
                    <a:pt x="2368550" y="622300"/>
                  </a:lnTo>
                  <a:lnTo>
                    <a:pt x="2393950" y="730250"/>
                  </a:lnTo>
                  <a:lnTo>
                    <a:pt x="2451100" y="812800"/>
                  </a:lnTo>
                  <a:lnTo>
                    <a:pt x="2432050" y="977900"/>
                  </a:lnTo>
                  <a:lnTo>
                    <a:pt x="2362200" y="977900"/>
                  </a:lnTo>
                  <a:lnTo>
                    <a:pt x="2260600" y="1060450"/>
                  </a:lnTo>
                  <a:lnTo>
                    <a:pt x="2241550" y="1028700"/>
                  </a:lnTo>
                  <a:lnTo>
                    <a:pt x="2101850" y="946150"/>
                  </a:lnTo>
                  <a:lnTo>
                    <a:pt x="2057400" y="996950"/>
                  </a:lnTo>
                  <a:lnTo>
                    <a:pt x="2044700" y="1168400"/>
                  </a:lnTo>
                  <a:lnTo>
                    <a:pt x="2012950" y="1206500"/>
                  </a:lnTo>
                  <a:lnTo>
                    <a:pt x="2051050" y="1238250"/>
                  </a:lnTo>
                  <a:lnTo>
                    <a:pt x="2044700" y="1339850"/>
                  </a:lnTo>
                  <a:lnTo>
                    <a:pt x="2305050" y="1441450"/>
                  </a:lnTo>
                  <a:lnTo>
                    <a:pt x="2336800" y="1504950"/>
                  </a:lnTo>
                  <a:lnTo>
                    <a:pt x="2438400" y="1504950"/>
                  </a:lnTo>
                  <a:lnTo>
                    <a:pt x="2514600" y="1587500"/>
                  </a:lnTo>
                  <a:lnTo>
                    <a:pt x="2622550" y="1524000"/>
                  </a:lnTo>
                  <a:lnTo>
                    <a:pt x="2768600" y="1524000"/>
                  </a:lnTo>
                  <a:lnTo>
                    <a:pt x="2787650" y="1600200"/>
                  </a:lnTo>
                  <a:lnTo>
                    <a:pt x="2736850" y="1651000"/>
                  </a:lnTo>
                  <a:lnTo>
                    <a:pt x="2844800" y="1689100"/>
                  </a:lnTo>
                  <a:lnTo>
                    <a:pt x="2895600" y="1733550"/>
                  </a:lnTo>
                  <a:lnTo>
                    <a:pt x="2857500" y="1822450"/>
                  </a:lnTo>
                  <a:lnTo>
                    <a:pt x="2927350" y="1892300"/>
                  </a:lnTo>
                  <a:lnTo>
                    <a:pt x="2971800" y="1879600"/>
                  </a:lnTo>
                  <a:lnTo>
                    <a:pt x="2990850" y="1841500"/>
                  </a:lnTo>
                  <a:lnTo>
                    <a:pt x="3098800" y="1835150"/>
                  </a:lnTo>
                  <a:lnTo>
                    <a:pt x="3187700" y="1879600"/>
                  </a:lnTo>
                  <a:lnTo>
                    <a:pt x="3124200" y="1943100"/>
                  </a:lnTo>
                  <a:lnTo>
                    <a:pt x="3187700" y="1962150"/>
                  </a:lnTo>
                  <a:lnTo>
                    <a:pt x="3276600" y="1936750"/>
                  </a:lnTo>
                  <a:lnTo>
                    <a:pt x="3276600" y="1936750"/>
                  </a:lnTo>
                  <a:lnTo>
                    <a:pt x="3314700" y="1987550"/>
                  </a:lnTo>
                  <a:lnTo>
                    <a:pt x="3492500" y="2012950"/>
                  </a:lnTo>
                  <a:lnTo>
                    <a:pt x="3473450" y="2082800"/>
                  </a:lnTo>
                  <a:lnTo>
                    <a:pt x="3505200" y="2184400"/>
                  </a:lnTo>
                  <a:lnTo>
                    <a:pt x="3409950" y="2305050"/>
                  </a:lnTo>
                  <a:lnTo>
                    <a:pt x="3340100" y="2317750"/>
                  </a:lnTo>
                  <a:lnTo>
                    <a:pt x="3295650" y="2368550"/>
                  </a:lnTo>
                  <a:lnTo>
                    <a:pt x="3352800" y="2413000"/>
                  </a:lnTo>
                  <a:lnTo>
                    <a:pt x="3378200" y="2552700"/>
                  </a:lnTo>
                  <a:lnTo>
                    <a:pt x="3340100" y="2609850"/>
                  </a:lnTo>
                  <a:lnTo>
                    <a:pt x="3390900" y="2673350"/>
                  </a:lnTo>
                  <a:lnTo>
                    <a:pt x="3454400" y="2660650"/>
                  </a:lnTo>
                  <a:lnTo>
                    <a:pt x="3498850" y="2705100"/>
                  </a:lnTo>
                  <a:lnTo>
                    <a:pt x="3657600" y="2749550"/>
                  </a:lnTo>
                  <a:lnTo>
                    <a:pt x="3695700" y="2768600"/>
                  </a:lnTo>
                  <a:lnTo>
                    <a:pt x="3689350" y="2813050"/>
                  </a:lnTo>
                  <a:lnTo>
                    <a:pt x="3587750" y="2806700"/>
                  </a:lnTo>
                  <a:lnTo>
                    <a:pt x="3549650" y="2825750"/>
                  </a:lnTo>
                  <a:lnTo>
                    <a:pt x="3625850" y="2927350"/>
                  </a:lnTo>
                  <a:lnTo>
                    <a:pt x="3600450" y="3054350"/>
                  </a:lnTo>
                  <a:lnTo>
                    <a:pt x="3581400" y="3213100"/>
                  </a:lnTo>
                  <a:lnTo>
                    <a:pt x="3638550" y="3302000"/>
                  </a:lnTo>
                  <a:lnTo>
                    <a:pt x="3625850" y="3352800"/>
                  </a:lnTo>
                  <a:lnTo>
                    <a:pt x="3676650" y="3390900"/>
                  </a:lnTo>
                  <a:lnTo>
                    <a:pt x="3670300" y="3505200"/>
                  </a:lnTo>
                  <a:lnTo>
                    <a:pt x="3549650" y="3594100"/>
                  </a:lnTo>
                  <a:lnTo>
                    <a:pt x="3409950" y="3644900"/>
                  </a:lnTo>
                  <a:lnTo>
                    <a:pt x="3321050" y="3568700"/>
                  </a:lnTo>
                  <a:lnTo>
                    <a:pt x="3244850" y="3575050"/>
                  </a:lnTo>
                  <a:lnTo>
                    <a:pt x="3181350" y="3568700"/>
                  </a:lnTo>
                  <a:lnTo>
                    <a:pt x="3130550" y="3606800"/>
                  </a:lnTo>
                  <a:lnTo>
                    <a:pt x="3054350" y="3670300"/>
                  </a:lnTo>
                  <a:lnTo>
                    <a:pt x="2990850" y="3613150"/>
                  </a:lnTo>
                  <a:lnTo>
                    <a:pt x="2870200" y="3695700"/>
                  </a:lnTo>
                  <a:lnTo>
                    <a:pt x="2838450" y="3727450"/>
                  </a:lnTo>
                  <a:lnTo>
                    <a:pt x="2838450" y="3784600"/>
                  </a:lnTo>
                  <a:lnTo>
                    <a:pt x="2432050" y="3892550"/>
                  </a:lnTo>
                  <a:lnTo>
                    <a:pt x="2349500" y="3829050"/>
                  </a:lnTo>
                  <a:lnTo>
                    <a:pt x="2184400" y="3829050"/>
                  </a:lnTo>
                  <a:lnTo>
                    <a:pt x="1835150" y="3575050"/>
                  </a:lnTo>
                  <a:lnTo>
                    <a:pt x="1752600" y="3594100"/>
                  </a:lnTo>
                  <a:lnTo>
                    <a:pt x="1682750" y="3492500"/>
                  </a:lnTo>
                  <a:lnTo>
                    <a:pt x="1619250" y="3454400"/>
                  </a:lnTo>
                  <a:lnTo>
                    <a:pt x="1574800" y="3422650"/>
                  </a:lnTo>
                  <a:lnTo>
                    <a:pt x="1530350" y="3359150"/>
                  </a:lnTo>
                  <a:lnTo>
                    <a:pt x="1435100" y="3346450"/>
                  </a:lnTo>
                  <a:lnTo>
                    <a:pt x="1358900" y="3346450"/>
                  </a:lnTo>
                  <a:lnTo>
                    <a:pt x="1333500" y="3365500"/>
                  </a:lnTo>
                  <a:lnTo>
                    <a:pt x="1162050" y="3340100"/>
                  </a:lnTo>
                  <a:lnTo>
                    <a:pt x="1009650" y="3403600"/>
                  </a:lnTo>
                  <a:lnTo>
                    <a:pt x="844550" y="3327400"/>
                  </a:lnTo>
                  <a:lnTo>
                    <a:pt x="787400" y="3359150"/>
                  </a:lnTo>
                  <a:lnTo>
                    <a:pt x="787400" y="3359150"/>
                  </a:lnTo>
                  <a:lnTo>
                    <a:pt x="704850" y="3359150"/>
                  </a:lnTo>
                  <a:lnTo>
                    <a:pt x="666750" y="3340100"/>
                  </a:lnTo>
                  <a:lnTo>
                    <a:pt x="666750" y="3340100"/>
                  </a:lnTo>
                  <a:lnTo>
                    <a:pt x="571500" y="3365500"/>
                  </a:lnTo>
                  <a:lnTo>
                    <a:pt x="552450" y="3403600"/>
                  </a:lnTo>
                  <a:lnTo>
                    <a:pt x="552450" y="3448050"/>
                  </a:lnTo>
                  <a:lnTo>
                    <a:pt x="488950" y="3486150"/>
                  </a:lnTo>
                  <a:lnTo>
                    <a:pt x="400050" y="3511550"/>
                  </a:lnTo>
                  <a:lnTo>
                    <a:pt x="336550" y="3435350"/>
                  </a:lnTo>
                  <a:lnTo>
                    <a:pt x="254000" y="3486150"/>
                  </a:lnTo>
                  <a:lnTo>
                    <a:pt x="203200" y="3486150"/>
                  </a:lnTo>
                  <a:lnTo>
                    <a:pt x="196850" y="3416300"/>
                  </a:lnTo>
                  <a:lnTo>
                    <a:pt x="241300" y="3365500"/>
                  </a:lnTo>
                  <a:lnTo>
                    <a:pt x="184150" y="3327400"/>
                  </a:lnTo>
                  <a:lnTo>
                    <a:pt x="184150" y="3232150"/>
                  </a:lnTo>
                  <a:lnTo>
                    <a:pt x="95250" y="3143250"/>
                  </a:lnTo>
                  <a:lnTo>
                    <a:pt x="44450" y="3143250"/>
                  </a:lnTo>
                  <a:lnTo>
                    <a:pt x="38100" y="3086100"/>
                  </a:lnTo>
                  <a:lnTo>
                    <a:pt x="6350" y="3054350"/>
                  </a:lnTo>
                  <a:lnTo>
                    <a:pt x="12700" y="2971800"/>
                  </a:lnTo>
                  <a:lnTo>
                    <a:pt x="57150" y="2882900"/>
                  </a:lnTo>
                  <a:lnTo>
                    <a:pt x="139700" y="2857500"/>
                  </a:lnTo>
                  <a:lnTo>
                    <a:pt x="63500" y="2749550"/>
                  </a:lnTo>
                  <a:lnTo>
                    <a:pt x="0" y="2736850"/>
                  </a:lnTo>
                  <a:lnTo>
                    <a:pt x="50800" y="2654300"/>
                  </a:lnTo>
                  <a:lnTo>
                    <a:pt x="50800" y="2565400"/>
                  </a:lnTo>
                  <a:lnTo>
                    <a:pt x="101600" y="2514600"/>
                  </a:lnTo>
                  <a:lnTo>
                    <a:pt x="38100" y="2489200"/>
                  </a:lnTo>
                  <a:lnTo>
                    <a:pt x="44450" y="2444750"/>
                  </a:lnTo>
                  <a:lnTo>
                    <a:pt x="44450" y="2444750"/>
                  </a:lnTo>
                  <a:lnTo>
                    <a:pt x="76200" y="2381250"/>
                  </a:lnTo>
                  <a:lnTo>
                    <a:pt x="177800" y="2336800"/>
                  </a:lnTo>
                  <a:lnTo>
                    <a:pt x="203200" y="2235200"/>
                  </a:lnTo>
                  <a:lnTo>
                    <a:pt x="241300" y="2159000"/>
                  </a:lnTo>
                  <a:lnTo>
                    <a:pt x="298450" y="2139950"/>
                  </a:lnTo>
                  <a:lnTo>
                    <a:pt x="336550" y="2019300"/>
                  </a:lnTo>
                  <a:lnTo>
                    <a:pt x="336550" y="1962150"/>
                  </a:lnTo>
                  <a:lnTo>
                    <a:pt x="406400" y="1911350"/>
                  </a:lnTo>
                  <a:lnTo>
                    <a:pt x="476250" y="1943100"/>
                  </a:lnTo>
                  <a:lnTo>
                    <a:pt x="476250" y="1898650"/>
                  </a:lnTo>
                  <a:lnTo>
                    <a:pt x="463550" y="1866900"/>
                  </a:lnTo>
                  <a:lnTo>
                    <a:pt x="469900" y="1828800"/>
                  </a:lnTo>
                  <a:lnTo>
                    <a:pt x="400050" y="1778000"/>
                  </a:lnTo>
                  <a:lnTo>
                    <a:pt x="374650" y="1695450"/>
                  </a:lnTo>
                  <a:lnTo>
                    <a:pt x="469900" y="1612900"/>
                  </a:lnTo>
                  <a:lnTo>
                    <a:pt x="565150" y="1638300"/>
                  </a:lnTo>
                  <a:lnTo>
                    <a:pt x="654050" y="1587500"/>
                  </a:lnTo>
                  <a:lnTo>
                    <a:pt x="787400" y="1466850"/>
                  </a:lnTo>
                  <a:lnTo>
                    <a:pt x="800100" y="1339850"/>
                  </a:lnTo>
                  <a:lnTo>
                    <a:pt x="749300" y="1308100"/>
                  </a:lnTo>
                  <a:lnTo>
                    <a:pt x="787400" y="1162050"/>
                  </a:lnTo>
                  <a:lnTo>
                    <a:pt x="679450" y="1098550"/>
                  </a:lnTo>
                  <a:lnTo>
                    <a:pt x="685800" y="914400"/>
                  </a:lnTo>
                  <a:lnTo>
                    <a:pt x="577850" y="850900"/>
                  </a:lnTo>
                  <a:lnTo>
                    <a:pt x="533400" y="609600"/>
                  </a:lnTo>
                  <a:lnTo>
                    <a:pt x="463550" y="571500"/>
                  </a:lnTo>
                  <a:lnTo>
                    <a:pt x="527050" y="508000"/>
                  </a:lnTo>
                  <a:lnTo>
                    <a:pt x="520700" y="393700"/>
                  </a:lnTo>
                  <a:lnTo>
                    <a:pt x="457200" y="374650"/>
                  </a:lnTo>
                  <a:lnTo>
                    <a:pt x="469900" y="298450"/>
                  </a:lnTo>
                  <a:lnTo>
                    <a:pt x="368300" y="20955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923" name="フリーフォーム: 図形 922">
              <a:extLst>
                <a:ext uri="{FF2B5EF4-FFF2-40B4-BE49-F238E27FC236}">
                  <a16:creationId xmlns:a16="http://schemas.microsoft.com/office/drawing/2014/main" id="{35A56DFC-8082-6005-9724-9FC75919E372}"/>
                </a:ext>
              </a:extLst>
            </p:cNvPr>
            <p:cNvSpPr/>
            <p:nvPr/>
          </p:nvSpPr>
          <p:spPr>
            <a:xfrm>
              <a:off x="4702859" y="4998131"/>
              <a:ext cx="500282" cy="242144"/>
            </a:xfrm>
            <a:custGeom>
              <a:avLst/>
              <a:gdLst>
                <a:gd name="connsiteX0" fmla="*/ 3808038 w 4232910"/>
                <a:gd name="connsiteY0" fmla="*/ 0 h 2048798"/>
                <a:gd name="connsiteX1" fmla="*/ 3902710 w 4232910"/>
                <a:gd name="connsiteY1" fmla="*/ 82838 h 2048798"/>
                <a:gd name="connsiteX2" fmla="*/ 3890010 w 4232910"/>
                <a:gd name="connsiteY2" fmla="*/ 159038 h 2048798"/>
                <a:gd name="connsiteX3" fmla="*/ 3953510 w 4232910"/>
                <a:gd name="connsiteY3" fmla="*/ 178088 h 2048798"/>
                <a:gd name="connsiteX4" fmla="*/ 3959860 w 4232910"/>
                <a:gd name="connsiteY4" fmla="*/ 292388 h 2048798"/>
                <a:gd name="connsiteX5" fmla="*/ 3896360 w 4232910"/>
                <a:gd name="connsiteY5" fmla="*/ 355888 h 2048798"/>
                <a:gd name="connsiteX6" fmla="*/ 3966210 w 4232910"/>
                <a:gd name="connsiteY6" fmla="*/ 393988 h 2048798"/>
                <a:gd name="connsiteX7" fmla="*/ 4010660 w 4232910"/>
                <a:gd name="connsiteY7" fmla="*/ 635288 h 2048798"/>
                <a:gd name="connsiteX8" fmla="*/ 4118610 w 4232910"/>
                <a:gd name="connsiteY8" fmla="*/ 698788 h 2048798"/>
                <a:gd name="connsiteX9" fmla="*/ 4112260 w 4232910"/>
                <a:gd name="connsiteY9" fmla="*/ 882938 h 2048798"/>
                <a:gd name="connsiteX10" fmla="*/ 4220210 w 4232910"/>
                <a:gd name="connsiteY10" fmla="*/ 946438 h 2048798"/>
                <a:gd name="connsiteX11" fmla="*/ 4182110 w 4232910"/>
                <a:gd name="connsiteY11" fmla="*/ 1092488 h 2048798"/>
                <a:gd name="connsiteX12" fmla="*/ 4232910 w 4232910"/>
                <a:gd name="connsiteY12" fmla="*/ 1124238 h 2048798"/>
                <a:gd name="connsiteX13" fmla="*/ 4220210 w 4232910"/>
                <a:gd name="connsiteY13" fmla="*/ 1251238 h 2048798"/>
                <a:gd name="connsiteX14" fmla="*/ 4086860 w 4232910"/>
                <a:gd name="connsiteY14" fmla="*/ 1371888 h 2048798"/>
                <a:gd name="connsiteX15" fmla="*/ 3997960 w 4232910"/>
                <a:gd name="connsiteY15" fmla="*/ 1422688 h 2048798"/>
                <a:gd name="connsiteX16" fmla="*/ 3902936 w 4232910"/>
                <a:gd name="connsiteY16" fmla="*/ 1397348 h 2048798"/>
                <a:gd name="connsiteX17" fmla="*/ 3855720 w 4232910"/>
                <a:gd name="connsiteY17" fmla="*/ 1355378 h 2048798"/>
                <a:gd name="connsiteX18" fmla="*/ 3779520 w 4232910"/>
                <a:gd name="connsiteY18" fmla="*/ 1408718 h 2048798"/>
                <a:gd name="connsiteX19" fmla="*/ 3649980 w 4232910"/>
                <a:gd name="connsiteY19" fmla="*/ 1454438 h 2048798"/>
                <a:gd name="connsiteX20" fmla="*/ 3619500 w 4232910"/>
                <a:gd name="connsiteY20" fmla="*/ 1530638 h 2048798"/>
                <a:gd name="connsiteX21" fmla="*/ 3482340 w 4232910"/>
                <a:gd name="connsiteY21" fmla="*/ 1553498 h 2048798"/>
                <a:gd name="connsiteX22" fmla="*/ 3444240 w 4232910"/>
                <a:gd name="connsiteY22" fmla="*/ 1507778 h 2048798"/>
                <a:gd name="connsiteX23" fmla="*/ 3375660 w 4232910"/>
                <a:gd name="connsiteY23" fmla="*/ 1553498 h 2048798"/>
                <a:gd name="connsiteX24" fmla="*/ 3253740 w 4232910"/>
                <a:gd name="connsiteY24" fmla="*/ 1576358 h 2048798"/>
                <a:gd name="connsiteX25" fmla="*/ 3177540 w 4232910"/>
                <a:gd name="connsiteY25" fmla="*/ 1652558 h 2048798"/>
                <a:gd name="connsiteX26" fmla="*/ 3124200 w 4232910"/>
                <a:gd name="connsiteY26" fmla="*/ 1515398 h 2048798"/>
                <a:gd name="connsiteX27" fmla="*/ 3162300 w 4232910"/>
                <a:gd name="connsiteY27" fmla="*/ 1408718 h 2048798"/>
                <a:gd name="connsiteX28" fmla="*/ 3078480 w 4232910"/>
                <a:gd name="connsiteY28" fmla="*/ 1393478 h 2048798"/>
                <a:gd name="connsiteX29" fmla="*/ 3086100 w 4232910"/>
                <a:gd name="connsiteY29" fmla="*/ 1309658 h 2048798"/>
                <a:gd name="connsiteX30" fmla="*/ 3086100 w 4232910"/>
                <a:gd name="connsiteY30" fmla="*/ 1248698 h 2048798"/>
                <a:gd name="connsiteX31" fmla="*/ 3040380 w 4232910"/>
                <a:gd name="connsiteY31" fmla="*/ 1225838 h 2048798"/>
                <a:gd name="connsiteX32" fmla="*/ 2933700 w 4232910"/>
                <a:gd name="connsiteY32" fmla="*/ 1142018 h 2048798"/>
                <a:gd name="connsiteX33" fmla="*/ 2842260 w 4232910"/>
                <a:gd name="connsiteY33" fmla="*/ 1157258 h 2048798"/>
                <a:gd name="connsiteX34" fmla="*/ 2758440 w 4232910"/>
                <a:gd name="connsiteY34" fmla="*/ 1157258 h 2048798"/>
                <a:gd name="connsiteX35" fmla="*/ 2651760 w 4232910"/>
                <a:gd name="connsiteY35" fmla="*/ 1119158 h 2048798"/>
                <a:gd name="connsiteX36" fmla="*/ 2697480 w 4232910"/>
                <a:gd name="connsiteY36" fmla="*/ 1020098 h 2048798"/>
                <a:gd name="connsiteX37" fmla="*/ 2667000 w 4232910"/>
                <a:gd name="connsiteY37" fmla="*/ 974378 h 2048798"/>
                <a:gd name="connsiteX38" fmla="*/ 2590800 w 4232910"/>
                <a:gd name="connsiteY38" fmla="*/ 981998 h 2048798"/>
                <a:gd name="connsiteX39" fmla="*/ 2446020 w 4232910"/>
                <a:gd name="connsiteY39" fmla="*/ 1058198 h 2048798"/>
                <a:gd name="connsiteX40" fmla="*/ 2438400 w 4232910"/>
                <a:gd name="connsiteY40" fmla="*/ 1134398 h 2048798"/>
                <a:gd name="connsiteX41" fmla="*/ 2354580 w 4232910"/>
                <a:gd name="connsiteY41" fmla="*/ 1134398 h 2048798"/>
                <a:gd name="connsiteX42" fmla="*/ 2346960 w 4232910"/>
                <a:gd name="connsiteY42" fmla="*/ 1187738 h 2048798"/>
                <a:gd name="connsiteX43" fmla="*/ 2240280 w 4232910"/>
                <a:gd name="connsiteY43" fmla="*/ 1202978 h 2048798"/>
                <a:gd name="connsiteX44" fmla="*/ 2240280 w 4232910"/>
                <a:gd name="connsiteY44" fmla="*/ 1263938 h 2048798"/>
                <a:gd name="connsiteX45" fmla="*/ 2194560 w 4232910"/>
                <a:gd name="connsiteY45" fmla="*/ 1340138 h 2048798"/>
                <a:gd name="connsiteX46" fmla="*/ 2118360 w 4232910"/>
                <a:gd name="connsiteY46" fmla="*/ 1347758 h 2048798"/>
                <a:gd name="connsiteX47" fmla="*/ 2034540 w 4232910"/>
                <a:gd name="connsiteY47" fmla="*/ 1172498 h 2048798"/>
                <a:gd name="connsiteX48" fmla="*/ 1783080 w 4232910"/>
                <a:gd name="connsiteY48" fmla="*/ 1073438 h 2048798"/>
                <a:gd name="connsiteX49" fmla="*/ 1684020 w 4232910"/>
                <a:gd name="connsiteY49" fmla="*/ 1081058 h 2048798"/>
                <a:gd name="connsiteX50" fmla="*/ 1470660 w 4232910"/>
                <a:gd name="connsiteY50" fmla="*/ 1012478 h 2048798"/>
                <a:gd name="connsiteX51" fmla="*/ 1417320 w 4232910"/>
                <a:gd name="connsiteY51" fmla="*/ 1020098 h 2048798"/>
                <a:gd name="connsiteX52" fmla="*/ 1356360 w 4232910"/>
                <a:gd name="connsiteY52" fmla="*/ 1142018 h 2048798"/>
                <a:gd name="connsiteX53" fmla="*/ 1325880 w 4232910"/>
                <a:gd name="connsiteY53" fmla="*/ 1286798 h 2048798"/>
                <a:gd name="connsiteX54" fmla="*/ 1303020 w 4232910"/>
                <a:gd name="connsiteY54" fmla="*/ 1370618 h 2048798"/>
                <a:gd name="connsiteX55" fmla="*/ 1188720 w 4232910"/>
                <a:gd name="connsiteY55" fmla="*/ 1393478 h 2048798"/>
                <a:gd name="connsiteX56" fmla="*/ 1158240 w 4232910"/>
                <a:gd name="connsiteY56" fmla="*/ 1454438 h 2048798"/>
                <a:gd name="connsiteX57" fmla="*/ 1219200 w 4232910"/>
                <a:gd name="connsiteY57" fmla="*/ 1576358 h 2048798"/>
                <a:gd name="connsiteX58" fmla="*/ 960120 w 4232910"/>
                <a:gd name="connsiteY58" fmla="*/ 1644938 h 2048798"/>
                <a:gd name="connsiteX59" fmla="*/ 822960 w 4232910"/>
                <a:gd name="connsiteY59" fmla="*/ 1599218 h 2048798"/>
                <a:gd name="connsiteX60" fmla="*/ 845820 w 4232910"/>
                <a:gd name="connsiteY60" fmla="*/ 1835438 h 2048798"/>
                <a:gd name="connsiteX61" fmla="*/ 754380 w 4232910"/>
                <a:gd name="connsiteY61" fmla="*/ 1904018 h 2048798"/>
                <a:gd name="connsiteX62" fmla="*/ 624840 w 4232910"/>
                <a:gd name="connsiteY62" fmla="*/ 1896398 h 2048798"/>
                <a:gd name="connsiteX63" fmla="*/ 571500 w 4232910"/>
                <a:gd name="connsiteY63" fmla="*/ 1934498 h 2048798"/>
                <a:gd name="connsiteX64" fmla="*/ 525780 w 4232910"/>
                <a:gd name="connsiteY64" fmla="*/ 1904018 h 2048798"/>
                <a:gd name="connsiteX65" fmla="*/ 480060 w 4232910"/>
                <a:gd name="connsiteY65" fmla="*/ 1919258 h 2048798"/>
                <a:gd name="connsiteX66" fmla="*/ 495300 w 4232910"/>
                <a:gd name="connsiteY66" fmla="*/ 2003078 h 2048798"/>
                <a:gd name="connsiteX67" fmla="*/ 419100 w 4232910"/>
                <a:gd name="connsiteY67" fmla="*/ 2048798 h 2048798"/>
                <a:gd name="connsiteX68" fmla="*/ 342900 w 4232910"/>
                <a:gd name="connsiteY68" fmla="*/ 2010698 h 2048798"/>
                <a:gd name="connsiteX69" fmla="*/ 281940 w 4232910"/>
                <a:gd name="connsiteY69" fmla="*/ 2033558 h 2048798"/>
                <a:gd name="connsiteX70" fmla="*/ 266700 w 4232910"/>
                <a:gd name="connsiteY70" fmla="*/ 2010698 h 2048798"/>
                <a:gd name="connsiteX71" fmla="*/ 0 w 4232910"/>
                <a:gd name="connsiteY71" fmla="*/ 2003078 h 2048798"/>
                <a:gd name="connsiteX72" fmla="*/ 53340 w 4232910"/>
                <a:gd name="connsiteY72" fmla="*/ 1743998 h 2048798"/>
                <a:gd name="connsiteX73" fmla="*/ 175260 w 4232910"/>
                <a:gd name="connsiteY73" fmla="*/ 1652558 h 2048798"/>
                <a:gd name="connsiteX74" fmla="*/ 137160 w 4232910"/>
                <a:gd name="connsiteY74" fmla="*/ 1507778 h 2048798"/>
                <a:gd name="connsiteX75" fmla="*/ 83820 w 4232910"/>
                <a:gd name="connsiteY75" fmla="*/ 1500158 h 2048798"/>
                <a:gd name="connsiteX76" fmla="*/ 121920 w 4232910"/>
                <a:gd name="connsiteY76" fmla="*/ 1439198 h 2048798"/>
                <a:gd name="connsiteX77" fmla="*/ 297180 w 4232910"/>
                <a:gd name="connsiteY77" fmla="*/ 1362998 h 2048798"/>
                <a:gd name="connsiteX78" fmla="*/ 525780 w 4232910"/>
                <a:gd name="connsiteY78" fmla="*/ 1279178 h 2048798"/>
                <a:gd name="connsiteX79" fmla="*/ 525780 w 4232910"/>
                <a:gd name="connsiteY79" fmla="*/ 959138 h 2048798"/>
                <a:gd name="connsiteX80" fmla="*/ 586740 w 4232910"/>
                <a:gd name="connsiteY80" fmla="*/ 882938 h 2048798"/>
                <a:gd name="connsiteX81" fmla="*/ 571500 w 4232910"/>
                <a:gd name="connsiteY81" fmla="*/ 844838 h 2048798"/>
                <a:gd name="connsiteX82" fmla="*/ 586740 w 4232910"/>
                <a:gd name="connsiteY82" fmla="*/ 783878 h 2048798"/>
                <a:gd name="connsiteX83" fmla="*/ 518160 w 4232910"/>
                <a:gd name="connsiteY83" fmla="*/ 677198 h 2048798"/>
                <a:gd name="connsiteX84" fmla="*/ 304800 w 4232910"/>
                <a:gd name="connsiteY84" fmla="*/ 517178 h 2048798"/>
                <a:gd name="connsiteX85" fmla="*/ 198120 w 4232910"/>
                <a:gd name="connsiteY85" fmla="*/ 288578 h 2048798"/>
                <a:gd name="connsiteX86" fmla="*/ 281940 w 4232910"/>
                <a:gd name="connsiteY86" fmla="*/ 227618 h 2048798"/>
                <a:gd name="connsiteX87" fmla="*/ 396240 w 4232910"/>
                <a:gd name="connsiteY87" fmla="*/ 227618 h 2048798"/>
                <a:gd name="connsiteX88" fmla="*/ 381000 w 4232910"/>
                <a:gd name="connsiteY88" fmla="*/ 387638 h 2048798"/>
                <a:gd name="connsiteX89" fmla="*/ 434340 w 4232910"/>
                <a:gd name="connsiteY89" fmla="*/ 440978 h 2048798"/>
                <a:gd name="connsiteX90" fmla="*/ 670560 w 4232910"/>
                <a:gd name="connsiteY90" fmla="*/ 562898 h 2048798"/>
                <a:gd name="connsiteX91" fmla="*/ 899160 w 4232910"/>
                <a:gd name="connsiteY91" fmla="*/ 570518 h 2048798"/>
                <a:gd name="connsiteX92" fmla="*/ 937260 w 4232910"/>
                <a:gd name="connsiteY92" fmla="*/ 448598 h 2048798"/>
                <a:gd name="connsiteX93" fmla="*/ 1082040 w 4232910"/>
                <a:gd name="connsiteY93" fmla="*/ 372398 h 2048798"/>
                <a:gd name="connsiteX94" fmla="*/ 1409700 w 4232910"/>
                <a:gd name="connsiteY94" fmla="*/ 280958 h 2048798"/>
                <a:gd name="connsiteX95" fmla="*/ 1623060 w 4232910"/>
                <a:gd name="connsiteY95" fmla="*/ 395258 h 2048798"/>
                <a:gd name="connsiteX96" fmla="*/ 1844040 w 4232910"/>
                <a:gd name="connsiteY96" fmla="*/ 410498 h 2048798"/>
                <a:gd name="connsiteX97" fmla="*/ 2186940 w 4232910"/>
                <a:gd name="connsiteY97" fmla="*/ 410498 h 2048798"/>
                <a:gd name="connsiteX98" fmla="*/ 2651760 w 4232910"/>
                <a:gd name="connsiteY98" fmla="*/ 334298 h 2048798"/>
                <a:gd name="connsiteX99" fmla="*/ 2689860 w 4232910"/>
                <a:gd name="connsiteY99" fmla="*/ 280958 h 2048798"/>
                <a:gd name="connsiteX100" fmla="*/ 2781300 w 4232910"/>
                <a:gd name="connsiteY100" fmla="*/ 341918 h 2048798"/>
                <a:gd name="connsiteX101" fmla="*/ 3139440 w 4232910"/>
                <a:gd name="connsiteY101" fmla="*/ 296198 h 2048798"/>
                <a:gd name="connsiteX102" fmla="*/ 3200400 w 4232910"/>
                <a:gd name="connsiteY102" fmla="*/ 219998 h 2048798"/>
                <a:gd name="connsiteX103" fmla="*/ 3284220 w 4232910"/>
                <a:gd name="connsiteY103" fmla="*/ 265718 h 2048798"/>
                <a:gd name="connsiteX104" fmla="*/ 3497580 w 4232910"/>
                <a:gd name="connsiteY104" fmla="*/ 204758 h 2048798"/>
                <a:gd name="connsiteX105" fmla="*/ 3566160 w 4232910"/>
                <a:gd name="connsiteY105" fmla="*/ 75218 h 2048798"/>
                <a:gd name="connsiteX106" fmla="*/ 3672840 w 4232910"/>
                <a:gd name="connsiteY106" fmla="*/ 67598 h 2048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4232910" h="2048798">
                  <a:moveTo>
                    <a:pt x="3808038" y="0"/>
                  </a:moveTo>
                  <a:lnTo>
                    <a:pt x="3902710" y="82838"/>
                  </a:lnTo>
                  <a:lnTo>
                    <a:pt x="3890010" y="159038"/>
                  </a:lnTo>
                  <a:lnTo>
                    <a:pt x="3953510" y="178088"/>
                  </a:lnTo>
                  <a:lnTo>
                    <a:pt x="3959860" y="292388"/>
                  </a:lnTo>
                  <a:lnTo>
                    <a:pt x="3896360" y="355888"/>
                  </a:lnTo>
                  <a:lnTo>
                    <a:pt x="3966210" y="393988"/>
                  </a:lnTo>
                  <a:lnTo>
                    <a:pt x="4010660" y="635288"/>
                  </a:lnTo>
                  <a:lnTo>
                    <a:pt x="4118610" y="698788"/>
                  </a:lnTo>
                  <a:lnTo>
                    <a:pt x="4112260" y="882938"/>
                  </a:lnTo>
                  <a:lnTo>
                    <a:pt x="4220210" y="946438"/>
                  </a:lnTo>
                  <a:lnTo>
                    <a:pt x="4182110" y="1092488"/>
                  </a:lnTo>
                  <a:lnTo>
                    <a:pt x="4232910" y="1124238"/>
                  </a:lnTo>
                  <a:lnTo>
                    <a:pt x="4220210" y="1251238"/>
                  </a:lnTo>
                  <a:lnTo>
                    <a:pt x="4086860" y="1371888"/>
                  </a:lnTo>
                  <a:lnTo>
                    <a:pt x="3997960" y="1422688"/>
                  </a:lnTo>
                  <a:lnTo>
                    <a:pt x="3902936" y="1397348"/>
                  </a:lnTo>
                  <a:lnTo>
                    <a:pt x="3855720" y="1355378"/>
                  </a:lnTo>
                  <a:lnTo>
                    <a:pt x="3779520" y="1408718"/>
                  </a:lnTo>
                  <a:lnTo>
                    <a:pt x="3649980" y="1454438"/>
                  </a:lnTo>
                  <a:lnTo>
                    <a:pt x="3619500" y="1530638"/>
                  </a:lnTo>
                  <a:lnTo>
                    <a:pt x="3482340" y="1553498"/>
                  </a:lnTo>
                  <a:lnTo>
                    <a:pt x="3444240" y="1507778"/>
                  </a:lnTo>
                  <a:lnTo>
                    <a:pt x="3375660" y="1553498"/>
                  </a:lnTo>
                  <a:lnTo>
                    <a:pt x="3253740" y="1576358"/>
                  </a:lnTo>
                  <a:lnTo>
                    <a:pt x="3177540" y="1652558"/>
                  </a:lnTo>
                  <a:lnTo>
                    <a:pt x="3124200" y="1515398"/>
                  </a:lnTo>
                  <a:lnTo>
                    <a:pt x="3162300" y="1408718"/>
                  </a:lnTo>
                  <a:lnTo>
                    <a:pt x="3078480" y="1393478"/>
                  </a:lnTo>
                  <a:lnTo>
                    <a:pt x="3086100" y="1309658"/>
                  </a:lnTo>
                  <a:lnTo>
                    <a:pt x="3086100" y="1248698"/>
                  </a:lnTo>
                  <a:lnTo>
                    <a:pt x="3040380" y="1225838"/>
                  </a:lnTo>
                  <a:lnTo>
                    <a:pt x="2933700" y="1142018"/>
                  </a:lnTo>
                  <a:lnTo>
                    <a:pt x="2842260" y="1157258"/>
                  </a:lnTo>
                  <a:lnTo>
                    <a:pt x="2758440" y="1157258"/>
                  </a:lnTo>
                  <a:lnTo>
                    <a:pt x="2651760" y="1119158"/>
                  </a:lnTo>
                  <a:lnTo>
                    <a:pt x="2697480" y="1020098"/>
                  </a:lnTo>
                  <a:lnTo>
                    <a:pt x="2667000" y="974378"/>
                  </a:lnTo>
                  <a:lnTo>
                    <a:pt x="2590800" y="981998"/>
                  </a:lnTo>
                  <a:lnTo>
                    <a:pt x="2446020" y="1058198"/>
                  </a:lnTo>
                  <a:lnTo>
                    <a:pt x="2438400" y="1134398"/>
                  </a:lnTo>
                  <a:lnTo>
                    <a:pt x="2354580" y="1134398"/>
                  </a:lnTo>
                  <a:lnTo>
                    <a:pt x="2346960" y="1187738"/>
                  </a:lnTo>
                  <a:lnTo>
                    <a:pt x="2240280" y="1202978"/>
                  </a:lnTo>
                  <a:lnTo>
                    <a:pt x="2240280" y="1263938"/>
                  </a:lnTo>
                  <a:lnTo>
                    <a:pt x="2194560" y="1340138"/>
                  </a:lnTo>
                  <a:lnTo>
                    <a:pt x="2118360" y="1347758"/>
                  </a:lnTo>
                  <a:lnTo>
                    <a:pt x="2034540" y="1172498"/>
                  </a:lnTo>
                  <a:lnTo>
                    <a:pt x="1783080" y="1073438"/>
                  </a:lnTo>
                  <a:lnTo>
                    <a:pt x="1684020" y="1081058"/>
                  </a:lnTo>
                  <a:lnTo>
                    <a:pt x="1470660" y="1012478"/>
                  </a:lnTo>
                  <a:lnTo>
                    <a:pt x="1417320" y="1020098"/>
                  </a:lnTo>
                  <a:lnTo>
                    <a:pt x="1356360" y="1142018"/>
                  </a:lnTo>
                  <a:lnTo>
                    <a:pt x="1325880" y="1286798"/>
                  </a:lnTo>
                  <a:lnTo>
                    <a:pt x="1303020" y="1370618"/>
                  </a:lnTo>
                  <a:lnTo>
                    <a:pt x="1188720" y="1393478"/>
                  </a:lnTo>
                  <a:lnTo>
                    <a:pt x="1158240" y="1454438"/>
                  </a:lnTo>
                  <a:lnTo>
                    <a:pt x="1219200" y="1576358"/>
                  </a:lnTo>
                  <a:lnTo>
                    <a:pt x="960120" y="1644938"/>
                  </a:lnTo>
                  <a:lnTo>
                    <a:pt x="822960" y="1599218"/>
                  </a:lnTo>
                  <a:lnTo>
                    <a:pt x="845820" y="1835438"/>
                  </a:lnTo>
                  <a:lnTo>
                    <a:pt x="754380" y="1904018"/>
                  </a:lnTo>
                  <a:lnTo>
                    <a:pt x="624840" y="1896398"/>
                  </a:lnTo>
                  <a:lnTo>
                    <a:pt x="571500" y="1934498"/>
                  </a:lnTo>
                  <a:lnTo>
                    <a:pt x="525780" y="1904018"/>
                  </a:lnTo>
                  <a:lnTo>
                    <a:pt x="480060" y="1919258"/>
                  </a:lnTo>
                  <a:lnTo>
                    <a:pt x="495300" y="2003078"/>
                  </a:lnTo>
                  <a:lnTo>
                    <a:pt x="419100" y="2048798"/>
                  </a:lnTo>
                  <a:lnTo>
                    <a:pt x="342900" y="2010698"/>
                  </a:lnTo>
                  <a:lnTo>
                    <a:pt x="281940" y="2033558"/>
                  </a:lnTo>
                  <a:lnTo>
                    <a:pt x="266700" y="2010698"/>
                  </a:lnTo>
                  <a:lnTo>
                    <a:pt x="0" y="2003078"/>
                  </a:lnTo>
                  <a:lnTo>
                    <a:pt x="53340" y="1743998"/>
                  </a:lnTo>
                  <a:lnTo>
                    <a:pt x="175260" y="1652558"/>
                  </a:lnTo>
                  <a:lnTo>
                    <a:pt x="137160" y="1507778"/>
                  </a:lnTo>
                  <a:lnTo>
                    <a:pt x="83820" y="1500158"/>
                  </a:lnTo>
                  <a:lnTo>
                    <a:pt x="121920" y="1439198"/>
                  </a:lnTo>
                  <a:lnTo>
                    <a:pt x="297180" y="1362998"/>
                  </a:lnTo>
                  <a:lnTo>
                    <a:pt x="525780" y="1279178"/>
                  </a:lnTo>
                  <a:lnTo>
                    <a:pt x="525780" y="959138"/>
                  </a:lnTo>
                  <a:lnTo>
                    <a:pt x="586740" y="882938"/>
                  </a:lnTo>
                  <a:lnTo>
                    <a:pt x="571500" y="844838"/>
                  </a:lnTo>
                  <a:lnTo>
                    <a:pt x="586740" y="783878"/>
                  </a:lnTo>
                  <a:lnTo>
                    <a:pt x="518160" y="677198"/>
                  </a:lnTo>
                  <a:lnTo>
                    <a:pt x="304800" y="517178"/>
                  </a:lnTo>
                  <a:lnTo>
                    <a:pt x="198120" y="288578"/>
                  </a:lnTo>
                  <a:lnTo>
                    <a:pt x="281940" y="227618"/>
                  </a:lnTo>
                  <a:lnTo>
                    <a:pt x="396240" y="227618"/>
                  </a:lnTo>
                  <a:lnTo>
                    <a:pt x="381000" y="387638"/>
                  </a:lnTo>
                  <a:lnTo>
                    <a:pt x="434340" y="440978"/>
                  </a:lnTo>
                  <a:lnTo>
                    <a:pt x="670560" y="562898"/>
                  </a:lnTo>
                  <a:lnTo>
                    <a:pt x="899160" y="570518"/>
                  </a:lnTo>
                  <a:lnTo>
                    <a:pt x="937260" y="448598"/>
                  </a:lnTo>
                  <a:lnTo>
                    <a:pt x="1082040" y="372398"/>
                  </a:lnTo>
                  <a:lnTo>
                    <a:pt x="1409700" y="280958"/>
                  </a:lnTo>
                  <a:lnTo>
                    <a:pt x="1623060" y="395258"/>
                  </a:lnTo>
                  <a:lnTo>
                    <a:pt x="1844040" y="410498"/>
                  </a:lnTo>
                  <a:lnTo>
                    <a:pt x="2186940" y="410498"/>
                  </a:lnTo>
                  <a:lnTo>
                    <a:pt x="2651760" y="334298"/>
                  </a:lnTo>
                  <a:lnTo>
                    <a:pt x="2689860" y="280958"/>
                  </a:lnTo>
                  <a:lnTo>
                    <a:pt x="2781300" y="341918"/>
                  </a:lnTo>
                  <a:lnTo>
                    <a:pt x="3139440" y="296198"/>
                  </a:lnTo>
                  <a:lnTo>
                    <a:pt x="3200400" y="219998"/>
                  </a:lnTo>
                  <a:lnTo>
                    <a:pt x="3284220" y="265718"/>
                  </a:lnTo>
                  <a:lnTo>
                    <a:pt x="3497580" y="204758"/>
                  </a:lnTo>
                  <a:lnTo>
                    <a:pt x="3566160" y="75218"/>
                  </a:lnTo>
                  <a:lnTo>
                    <a:pt x="3672840" y="67598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924" name="フリーフォーム: 図形 923">
              <a:extLst>
                <a:ext uri="{FF2B5EF4-FFF2-40B4-BE49-F238E27FC236}">
                  <a16:creationId xmlns:a16="http://schemas.microsoft.com/office/drawing/2014/main" id="{5D8D47FC-408E-4C9E-C299-564F881C3029}"/>
                </a:ext>
              </a:extLst>
            </p:cNvPr>
            <p:cNvSpPr/>
            <p:nvPr/>
          </p:nvSpPr>
          <p:spPr>
            <a:xfrm>
              <a:off x="3782575" y="4660178"/>
              <a:ext cx="597322" cy="568052"/>
            </a:xfrm>
            <a:custGeom>
              <a:avLst/>
              <a:gdLst>
                <a:gd name="connsiteX0" fmla="*/ 4368164 w 5053964"/>
                <a:gd name="connsiteY0" fmla="*/ 0 h 4806316"/>
                <a:gd name="connsiteX1" fmla="*/ 4482464 w 5053964"/>
                <a:gd name="connsiteY1" fmla="*/ 85724 h 4806316"/>
                <a:gd name="connsiteX2" fmla="*/ 4806316 w 5053964"/>
                <a:gd name="connsiteY2" fmla="*/ 47624 h 4806316"/>
                <a:gd name="connsiteX3" fmla="*/ 5053964 w 5053964"/>
                <a:gd name="connsiteY3" fmla="*/ 95252 h 4806316"/>
                <a:gd name="connsiteX4" fmla="*/ 4872990 w 5053964"/>
                <a:gd name="connsiteY4" fmla="*/ 161924 h 4806316"/>
                <a:gd name="connsiteX5" fmla="*/ 4845108 w 5053964"/>
                <a:gd name="connsiteY5" fmla="*/ 186092 h 4806316"/>
                <a:gd name="connsiteX6" fmla="*/ 4846320 w 5053964"/>
                <a:gd name="connsiteY6" fmla="*/ 173356 h 4806316"/>
                <a:gd name="connsiteX7" fmla="*/ 4732020 w 5053964"/>
                <a:gd name="connsiteY7" fmla="*/ 173356 h 4806316"/>
                <a:gd name="connsiteX8" fmla="*/ 4648200 w 5053964"/>
                <a:gd name="connsiteY8" fmla="*/ 234316 h 4806316"/>
                <a:gd name="connsiteX9" fmla="*/ 4754880 w 5053964"/>
                <a:gd name="connsiteY9" fmla="*/ 462916 h 4806316"/>
                <a:gd name="connsiteX10" fmla="*/ 4968240 w 5053964"/>
                <a:gd name="connsiteY10" fmla="*/ 622936 h 4806316"/>
                <a:gd name="connsiteX11" fmla="*/ 5036820 w 5053964"/>
                <a:gd name="connsiteY11" fmla="*/ 729616 h 4806316"/>
                <a:gd name="connsiteX12" fmla="*/ 5021580 w 5053964"/>
                <a:gd name="connsiteY12" fmla="*/ 790576 h 4806316"/>
                <a:gd name="connsiteX13" fmla="*/ 5036820 w 5053964"/>
                <a:gd name="connsiteY13" fmla="*/ 828676 h 4806316"/>
                <a:gd name="connsiteX14" fmla="*/ 4975860 w 5053964"/>
                <a:gd name="connsiteY14" fmla="*/ 904876 h 4806316"/>
                <a:gd name="connsiteX15" fmla="*/ 4975860 w 5053964"/>
                <a:gd name="connsiteY15" fmla="*/ 1224916 h 4806316"/>
                <a:gd name="connsiteX16" fmla="*/ 4747260 w 5053964"/>
                <a:gd name="connsiteY16" fmla="*/ 1308736 h 4806316"/>
                <a:gd name="connsiteX17" fmla="*/ 4572000 w 5053964"/>
                <a:gd name="connsiteY17" fmla="*/ 1384936 h 4806316"/>
                <a:gd name="connsiteX18" fmla="*/ 4533900 w 5053964"/>
                <a:gd name="connsiteY18" fmla="*/ 1445896 h 4806316"/>
                <a:gd name="connsiteX19" fmla="*/ 4587240 w 5053964"/>
                <a:gd name="connsiteY19" fmla="*/ 1453516 h 4806316"/>
                <a:gd name="connsiteX20" fmla="*/ 4625340 w 5053964"/>
                <a:gd name="connsiteY20" fmla="*/ 1598296 h 4806316"/>
                <a:gd name="connsiteX21" fmla="*/ 4503420 w 5053964"/>
                <a:gd name="connsiteY21" fmla="*/ 1689736 h 4806316"/>
                <a:gd name="connsiteX22" fmla="*/ 4456930 w 5053964"/>
                <a:gd name="connsiteY22" fmla="*/ 1915540 h 4806316"/>
                <a:gd name="connsiteX23" fmla="*/ 4368164 w 5053964"/>
                <a:gd name="connsiteY23" fmla="*/ 1885952 h 4806316"/>
                <a:gd name="connsiteX24" fmla="*/ 4206240 w 5053964"/>
                <a:gd name="connsiteY24" fmla="*/ 1981200 h 4806316"/>
                <a:gd name="connsiteX25" fmla="*/ 4044316 w 5053964"/>
                <a:gd name="connsiteY25" fmla="*/ 1866900 h 4806316"/>
                <a:gd name="connsiteX26" fmla="*/ 3930016 w 5053964"/>
                <a:gd name="connsiteY26" fmla="*/ 1933576 h 4806316"/>
                <a:gd name="connsiteX27" fmla="*/ 3787140 w 5053964"/>
                <a:gd name="connsiteY27" fmla="*/ 1914524 h 4806316"/>
                <a:gd name="connsiteX28" fmla="*/ 3729990 w 5053964"/>
                <a:gd name="connsiteY28" fmla="*/ 1838324 h 4806316"/>
                <a:gd name="connsiteX29" fmla="*/ 3653790 w 5053964"/>
                <a:gd name="connsiteY29" fmla="*/ 1866900 h 4806316"/>
                <a:gd name="connsiteX30" fmla="*/ 3520440 w 5053964"/>
                <a:gd name="connsiteY30" fmla="*/ 1981200 h 4806316"/>
                <a:gd name="connsiteX31" fmla="*/ 3501390 w 5053964"/>
                <a:gd name="connsiteY31" fmla="*/ 2076452 h 4806316"/>
                <a:gd name="connsiteX32" fmla="*/ 3368040 w 5053964"/>
                <a:gd name="connsiteY32" fmla="*/ 2247900 h 4806316"/>
                <a:gd name="connsiteX33" fmla="*/ 3310890 w 5053964"/>
                <a:gd name="connsiteY33" fmla="*/ 2343152 h 4806316"/>
                <a:gd name="connsiteX34" fmla="*/ 3206116 w 5053964"/>
                <a:gd name="connsiteY34" fmla="*/ 2409824 h 4806316"/>
                <a:gd name="connsiteX35" fmla="*/ 3082290 w 5053964"/>
                <a:gd name="connsiteY35" fmla="*/ 2409824 h 4806316"/>
                <a:gd name="connsiteX36" fmla="*/ 2929890 w 5053964"/>
                <a:gd name="connsiteY36" fmla="*/ 2619376 h 4806316"/>
                <a:gd name="connsiteX37" fmla="*/ 3177540 w 5053964"/>
                <a:gd name="connsiteY37" fmla="*/ 2705100 h 4806316"/>
                <a:gd name="connsiteX38" fmla="*/ 3187064 w 5053964"/>
                <a:gd name="connsiteY38" fmla="*/ 2809876 h 4806316"/>
                <a:gd name="connsiteX39" fmla="*/ 3072764 w 5053964"/>
                <a:gd name="connsiteY39" fmla="*/ 2809876 h 4806316"/>
                <a:gd name="connsiteX40" fmla="*/ 3025140 w 5053964"/>
                <a:gd name="connsiteY40" fmla="*/ 2886076 h 4806316"/>
                <a:gd name="connsiteX41" fmla="*/ 2872740 w 5053964"/>
                <a:gd name="connsiteY41" fmla="*/ 2838452 h 4806316"/>
                <a:gd name="connsiteX42" fmla="*/ 2644140 w 5053964"/>
                <a:gd name="connsiteY42" fmla="*/ 2981324 h 4806316"/>
                <a:gd name="connsiteX43" fmla="*/ 2406016 w 5053964"/>
                <a:gd name="connsiteY43" fmla="*/ 2971800 h 4806316"/>
                <a:gd name="connsiteX44" fmla="*/ 2291716 w 5053964"/>
                <a:gd name="connsiteY44" fmla="*/ 2924176 h 4806316"/>
                <a:gd name="connsiteX45" fmla="*/ 2272664 w 5053964"/>
                <a:gd name="connsiteY45" fmla="*/ 3000376 h 4806316"/>
                <a:gd name="connsiteX46" fmla="*/ 2186940 w 5053964"/>
                <a:gd name="connsiteY46" fmla="*/ 3076576 h 4806316"/>
                <a:gd name="connsiteX47" fmla="*/ 2120264 w 5053964"/>
                <a:gd name="connsiteY47" fmla="*/ 2981324 h 4806316"/>
                <a:gd name="connsiteX48" fmla="*/ 1977390 w 5053964"/>
                <a:gd name="connsiteY48" fmla="*/ 3019424 h 4806316"/>
                <a:gd name="connsiteX49" fmla="*/ 1920240 w 5053964"/>
                <a:gd name="connsiteY49" fmla="*/ 2990852 h 4806316"/>
                <a:gd name="connsiteX50" fmla="*/ 1872616 w 5053964"/>
                <a:gd name="connsiteY50" fmla="*/ 3076576 h 4806316"/>
                <a:gd name="connsiteX51" fmla="*/ 1786890 w 5053964"/>
                <a:gd name="connsiteY51" fmla="*/ 2952752 h 4806316"/>
                <a:gd name="connsiteX52" fmla="*/ 1710690 w 5053964"/>
                <a:gd name="connsiteY52" fmla="*/ 2952752 h 4806316"/>
                <a:gd name="connsiteX53" fmla="*/ 1710690 w 5053964"/>
                <a:gd name="connsiteY53" fmla="*/ 3067052 h 4806316"/>
                <a:gd name="connsiteX54" fmla="*/ 1663064 w 5053964"/>
                <a:gd name="connsiteY54" fmla="*/ 3171824 h 4806316"/>
                <a:gd name="connsiteX55" fmla="*/ 1463040 w 5053964"/>
                <a:gd name="connsiteY55" fmla="*/ 3276600 h 4806316"/>
                <a:gd name="connsiteX56" fmla="*/ 1405890 w 5053964"/>
                <a:gd name="connsiteY56" fmla="*/ 3352800 h 4806316"/>
                <a:gd name="connsiteX57" fmla="*/ 1472564 w 5053964"/>
                <a:gd name="connsiteY57" fmla="*/ 3390900 h 4806316"/>
                <a:gd name="connsiteX58" fmla="*/ 1348740 w 5053964"/>
                <a:gd name="connsiteY58" fmla="*/ 3648076 h 4806316"/>
                <a:gd name="connsiteX59" fmla="*/ 1405890 w 5053964"/>
                <a:gd name="connsiteY59" fmla="*/ 3724276 h 4806316"/>
                <a:gd name="connsiteX60" fmla="*/ 1348740 w 5053964"/>
                <a:gd name="connsiteY60" fmla="*/ 3867152 h 4806316"/>
                <a:gd name="connsiteX61" fmla="*/ 1205864 w 5053964"/>
                <a:gd name="connsiteY61" fmla="*/ 3990976 h 4806316"/>
                <a:gd name="connsiteX62" fmla="*/ 1158240 w 5053964"/>
                <a:gd name="connsiteY62" fmla="*/ 4000500 h 4806316"/>
                <a:gd name="connsiteX63" fmla="*/ 1101090 w 5053964"/>
                <a:gd name="connsiteY63" fmla="*/ 4086224 h 4806316"/>
                <a:gd name="connsiteX64" fmla="*/ 1167764 w 5053964"/>
                <a:gd name="connsiteY64" fmla="*/ 4114800 h 4806316"/>
                <a:gd name="connsiteX65" fmla="*/ 1197658 w 5053964"/>
                <a:gd name="connsiteY65" fmla="*/ 4211956 h 4806316"/>
                <a:gd name="connsiteX66" fmla="*/ 1089660 w 5053964"/>
                <a:gd name="connsiteY66" fmla="*/ 4211956 h 4806316"/>
                <a:gd name="connsiteX67" fmla="*/ 1059180 w 5053964"/>
                <a:gd name="connsiteY67" fmla="*/ 4272916 h 4806316"/>
                <a:gd name="connsiteX68" fmla="*/ 990600 w 5053964"/>
                <a:gd name="connsiteY68" fmla="*/ 4356736 h 4806316"/>
                <a:gd name="connsiteX69" fmla="*/ 960120 w 5053964"/>
                <a:gd name="connsiteY69" fmla="*/ 4417696 h 4806316"/>
                <a:gd name="connsiteX70" fmla="*/ 1051560 w 5053964"/>
                <a:gd name="connsiteY70" fmla="*/ 4539616 h 4806316"/>
                <a:gd name="connsiteX71" fmla="*/ 1028700 w 5053964"/>
                <a:gd name="connsiteY71" fmla="*/ 4570096 h 4806316"/>
                <a:gd name="connsiteX72" fmla="*/ 975360 w 5053964"/>
                <a:gd name="connsiteY72" fmla="*/ 4608196 h 4806316"/>
                <a:gd name="connsiteX73" fmla="*/ 868680 w 5053964"/>
                <a:gd name="connsiteY73" fmla="*/ 4775836 h 4806316"/>
                <a:gd name="connsiteX74" fmla="*/ 746760 w 5053964"/>
                <a:gd name="connsiteY74" fmla="*/ 4707256 h 4806316"/>
                <a:gd name="connsiteX75" fmla="*/ 640080 w 5053964"/>
                <a:gd name="connsiteY75" fmla="*/ 4730116 h 4806316"/>
                <a:gd name="connsiteX76" fmla="*/ 647700 w 5053964"/>
                <a:gd name="connsiteY76" fmla="*/ 4806316 h 4806316"/>
                <a:gd name="connsiteX77" fmla="*/ 426720 w 5053964"/>
                <a:gd name="connsiteY77" fmla="*/ 4806316 h 4806316"/>
                <a:gd name="connsiteX78" fmla="*/ 320040 w 5053964"/>
                <a:gd name="connsiteY78" fmla="*/ 4707256 h 4806316"/>
                <a:gd name="connsiteX79" fmla="*/ 304800 w 5053964"/>
                <a:gd name="connsiteY79" fmla="*/ 4638676 h 4806316"/>
                <a:gd name="connsiteX80" fmla="*/ 274320 w 5053964"/>
                <a:gd name="connsiteY80" fmla="*/ 4585336 h 4806316"/>
                <a:gd name="connsiteX81" fmla="*/ 281940 w 5053964"/>
                <a:gd name="connsiteY81" fmla="*/ 4547236 h 4806316"/>
                <a:gd name="connsiteX82" fmla="*/ 365760 w 5053964"/>
                <a:gd name="connsiteY82" fmla="*/ 4371976 h 4806316"/>
                <a:gd name="connsiteX83" fmla="*/ 365760 w 5053964"/>
                <a:gd name="connsiteY83" fmla="*/ 4326256 h 4806316"/>
                <a:gd name="connsiteX84" fmla="*/ 220980 w 5053964"/>
                <a:gd name="connsiteY84" fmla="*/ 4326256 h 4806316"/>
                <a:gd name="connsiteX85" fmla="*/ 190500 w 5053964"/>
                <a:gd name="connsiteY85" fmla="*/ 4356736 h 4806316"/>
                <a:gd name="connsiteX86" fmla="*/ 129540 w 5053964"/>
                <a:gd name="connsiteY86" fmla="*/ 4356736 h 4806316"/>
                <a:gd name="connsiteX87" fmla="*/ 68580 w 5053964"/>
                <a:gd name="connsiteY87" fmla="*/ 4288156 h 4806316"/>
                <a:gd name="connsiteX88" fmla="*/ 30480 w 5053964"/>
                <a:gd name="connsiteY88" fmla="*/ 4135756 h 4806316"/>
                <a:gd name="connsiteX89" fmla="*/ 0 w 5053964"/>
                <a:gd name="connsiteY89" fmla="*/ 4044316 h 4806316"/>
                <a:gd name="connsiteX90" fmla="*/ 91440 w 5053964"/>
                <a:gd name="connsiteY90" fmla="*/ 3930016 h 4806316"/>
                <a:gd name="connsiteX91" fmla="*/ 83820 w 5053964"/>
                <a:gd name="connsiteY91" fmla="*/ 3853816 h 4806316"/>
                <a:gd name="connsiteX92" fmla="*/ 152400 w 5053964"/>
                <a:gd name="connsiteY92" fmla="*/ 3823336 h 4806316"/>
                <a:gd name="connsiteX93" fmla="*/ 129540 w 5053964"/>
                <a:gd name="connsiteY93" fmla="*/ 3686176 h 4806316"/>
                <a:gd name="connsiteX94" fmla="*/ 68580 w 5053964"/>
                <a:gd name="connsiteY94" fmla="*/ 3648076 h 4806316"/>
                <a:gd name="connsiteX95" fmla="*/ 15474 w 5053964"/>
                <a:gd name="connsiteY95" fmla="*/ 3428062 h 4806316"/>
                <a:gd name="connsiteX96" fmla="*/ 24764 w 5053964"/>
                <a:gd name="connsiteY96" fmla="*/ 3390900 h 4806316"/>
                <a:gd name="connsiteX97" fmla="*/ 272416 w 5053964"/>
                <a:gd name="connsiteY97" fmla="*/ 3448052 h 4806316"/>
                <a:gd name="connsiteX98" fmla="*/ 453390 w 5053964"/>
                <a:gd name="connsiteY98" fmla="*/ 3352800 h 4806316"/>
                <a:gd name="connsiteX99" fmla="*/ 586740 w 5053964"/>
                <a:gd name="connsiteY99" fmla="*/ 3267076 h 4806316"/>
                <a:gd name="connsiteX100" fmla="*/ 624840 w 5053964"/>
                <a:gd name="connsiteY100" fmla="*/ 3152776 h 4806316"/>
                <a:gd name="connsiteX101" fmla="*/ 701040 w 5053964"/>
                <a:gd name="connsiteY101" fmla="*/ 3143252 h 4806316"/>
                <a:gd name="connsiteX102" fmla="*/ 777240 w 5053964"/>
                <a:gd name="connsiteY102" fmla="*/ 3019424 h 4806316"/>
                <a:gd name="connsiteX103" fmla="*/ 843916 w 5053964"/>
                <a:gd name="connsiteY103" fmla="*/ 2952752 h 4806316"/>
                <a:gd name="connsiteX104" fmla="*/ 958216 w 5053964"/>
                <a:gd name="connsiteY104" fmla="*/ 2867024 h 4806316"/>
                <a:gd name="connsiteX105" fmla="*/ 996316 w 5053964"/>
                <a:gd name="connsiteY105" fmla="*/ 2771776 h 4806316"/>
                <a:gd name="connsiteX106" fmla="*/ 1062990 w 5053964"/>
                <a:gd name="connsiteY106" fmla="*/ 2733676 h 4806316"/>
                <a:gd name="connsiteX107" fmla="*/ 1167764 w 5053964"/>
                <a:gd name="connsiteY107" fmla="*/ 2619376 h 4806316"/>
                <a:gd name="connsiteX108" fmla="*/ 1263016 w 5053964"/>
                <a:gd name="connsiteY108" fmla="*/ 2533652 h 4806316"/>
                <a:gd name="connsiteX109" fmla="*/ 1434464 w 5053964"/>
                <a:gd name="connsiteY109" fmla="*/ 2352676 h 4806316"/>
                <a:gd name="connsiteX110" fmla="*/ 1758316 w 5053964"/>
                <a:gd name="connsiteY110" fmla="*/ 2076452 h 4806316"/>
                <a:gd name="connsiteX111" fmla="*/ 1948816 w 5053964"/>
                <a:gd name="connsiteY111" fmla="*/ 2047876 h 4806316"/>
                <a:gd name="connsiteX112" fmla="*/ 2025016 w 5053964"/>
                <a:gd name="connsiteY112" fmla="*/ 1885952 h 4806316"/>
                <a:gd name="connsiteX113" fmla="*/ 2196464 w 5053964"/>
                <a:gd name="connsiteY113" fmla="*/ 1685924 h 4806316"/>
                <a:gd name="connsiteX114" fmla="*/ 2244090 w 5053964"/>
                <a:gd name="connsiteY114" fmla="*/ 1552576 h 4806316"/>
                <a:gd name="connsiteX115" fmla="*/ 2491740 w 5053964"/>
                <a:gd name="connsiteY115" fmla="*/ 1362076 h 4806316"/>
                <a:gd name="connsiteX116" fmla="*/ 2787016 w 5053964"/>
                <a:gd name="connsiteY116" fmla="*/ 1209676 h 4806316"/>
                <a:gd name="connsiteX117" fmla="*/ 2948940 w 5053964"/>
                <a:gd name="connsiteY117" fmla="*/ 1152524 h 4806316"/>
                <a:gd name="connsiteX118" fmla="*/ 3025140 w 5053964"/>
                <a:gd name="connsiteY118" fmla="*/ 1009652 h 4806316"/>
                <a:gd name="connsiteX119" fmla="*/ 3053716 w 5053964"/>
                <a:gd name="connsiteY119" fmla="*/ 771524 h 4806316"/>
                <a:gd name="connsiteX120" fmla="*/ 2910840 w 5053964"/>
                <a:gd name="connsiteY120" fmla="*/ 619124 h 4806316"/>
                <a:gd name="connsiteX121" fmla="*/ 3063240 w 5053964"/>
                <a:gd name="connsiteY121" fmla="*/ 561976 h 4806316"/>
                <a:gd name="connsiteX122" fmla="*/ 3206116 w 5053964"/>
                <a:gd name="connsiteY122" fmla="*/ 590552 h 4806316"/>
                <a:gd name="connsiteX123" fmla="*/ 3310890 w 5053964"/>
                <a:gd name="connsiteY123" fmla="*/ 561976 h 4806316"/>
                <a:gd name="connsiteX124" fmla="*/ 3244216 w 5053964"/>
                <a:gd name="connsiteY124" fmla="*/ 457200 h 4806316"/>
                <a:gd name="connsiteX125" fmla="*/ 3387090 w 5053964"/>
                <a:gd name="connsiteY125" fmla="*/ 438152 h 4806316"/>
                <a:gd name="connsiteX126" fmla="*/ 3491864 w 5053964"/>
                <a:gd name="connsiteY126" fmla="*/ 323852 h 4806316"/>
                <a:gd name="connsiteX127" fmla="*/ 3977640 w 5053964"/>
                <a:gd name="connsiteY127" fmla="*/ 314324 h 4806316"/>
                <a:gd name="connsiteX128" fmla="*/ 3949064 w 5053964"/>
                <a:gd name="connsiteY128" fmla="*/ 200024 h 4806316"/>
                <a:gd name="connsiteX129" fmla="*/ 4120516 w 5053964"/>
                <a:gd name="connsiteY129" fmla="*/ 190500 h 4806316"/>
                <a:gd name="connsiteX130" fmla="*/ 4177664 w 5053964"/>
                <a:gd name="connsiteY130" fmla="*/ 161924 h 4806316"/>
                <a:gd name="connsiteX131" fmla="*/ 4244340 w 5053964"/>
                <a:gd name="connsiteY131" fmla="*/ 47624 h 4806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</a:cxnLst>
              <a:rect l="l" t="t" r="r" b="b"/>
              <a:pathLst>
                <a:path w="5053964" h="4806316">
                  <a:moveTo>
                    <a:pt x="4368164" y="0"/>
                  </a:moveTo>
                  <a:lnTo>
                    <a:pt x="4482464" y="85724"/>
                  </a:lnTo>
                  <a:lnTo>
                    <a:pt x="4806316" y="47624"/>
                  </a:lnTo>
                  <a:lnTo>
                    <a:pt x="5053964" y="95252"/>
                  </a:lnTo>
                  <a:lnTo>
                    <a:pt x="4872990" y="161924"/>
                  </a:lnTo>
                  <a:lnTo>
                    <a:pt x="4845108" y="186092"/>
                  </a:lnTo>
                  <a:lnTo>
                    <a:pt x="4846320" y="173356"/>
                  </a:lnTo>
                  <a:lnTo>
                    <a:pt x="4732020" y="173356"/>
                  </a:lnTo>
                  <a:lnTo>
                    <a:pt x="4648200" y="234316"/>
                  </a:lnTo>
                  <a:lnTo>
                    <a:pt x="4754880" y="462916"/>
                  </a:lnTo>
                  <a:lnTo>
                    <a:pt x="4968240" y="622936"/>
                  </a:lnTo>
                  <a:lnTo>
                    <a:pt x="5036820" y="729616"/>
                  </a:lnTo>
                  <a:lnTo>
                    <a:pt x="5021580" y="790576"/>
                  </a:lnTo>
                  <a:lnTo>
                    <a:pt x="5036820" y="828676"/>
                  </a:lnTo>
                  <a:lnTo>
                    <a:pt x="4975860" y="904876"/>
                  </a:lnTo>
                  <a:lnTo>
                    <a:pt x="4975860" y="1224916"/>
                  </a:lnTo>
                  <a:lnTo>
                    <a:pt x="4747260" y="1308736"/>
                  </a:lnTo>
                  <a:lnTo>
                    <a:pt x="4572000" y="1384936"/>
                  </a:lnTo>
                  <a:lnTo>
                    <a:pt x="4533900" y="1445896"/>
                  </a:lnTo>
                  <a:lnTo>
                    <a:pt x="4587240" y="1453516"/>
                  </a:lnTo>
                  <a:lnTo>
                    <a:pt x="4625340" y="1598296"/>
                  </a:lnTo>
                  <a:lnTo>
                    <a:pt x="4503420" y="1689736"/>
                  </a:lnTo>
                  <a:lnTo>
                    <a:pt x="4456930" y="1915540"/>
                  </a:lnTo>
                  <a:lnTo>
                    <a:pt x="4368164" y="1885952"/>
                  </a:lnTo>
                  <a:lnTo>
                    <a:pt x="4206240" y="1981200"/>
                  </a:lnTo>
                  <a:lnTo>
                    <a:pt x="4044316" y="1866900"/>
                  </a:lnTo>
                  <a:lnTo>
                    <a:pt x="3930016" y="1933576"/>
                  </a:lnTo>
                  <a:lnTo>
                    <a:pt x="3787140" y="1914524"/>
                  </a:lnTo>
                  <a:lnTo>
                    <a:pt x="3729990" y="1838324"/>
                  </a:lnTo>
                  <a:lnTo>
                    <a:pt x="3653790" y="1866900"/>
                  </a:lnTo>
                  <a:lnTo>
                    <a:pt x="3520440" y="1981200"/>
                  </a:lnTo>
                  <a:lnTo>
                    <a:pt x="3501390" y="2076452"/>
                  </a:lnTo>
                  <a:lnTo>
                    <a:pt x="3368040" y="2247900"/>
                  </a:lnTo>
                  <a:lnTo>
                    <a:pt x="3310890" y="2343152"/>
                  </a:lnTo>
                  <a:lnTo>
                    <a:pt x="3206116" y="2409824"/>
                  </a:lnTo>
                  <a:lnTo>
                    <a:pt x="3082290" y="2409824"/>
                  </a:lnTo>
                  <a:lnTo>
                    <a:pt x="2929890" y="2619376"/>
                  </a:lnTo>
                  <a:lnTo>
                    <a:pt x="3177540" y="2705100"/>
                  </a:lnTo>
                  <a:lnTo>
                    <a:pt x="3187064" y="2809876"/>
                  </a:lnTo>
                  <a:lnTo>
                    <a:pt x="3072764" y="2809876"/>
                  </a:lnTo>
                  <a:lnTo>
                    <a:pt x="3025140" y="2886076"/>
                  </a:lnTo>
                  <a:lnTo>
                    <a:pt x="2872740" y="2838452"/>
                  </a:lnTo>
                  <a:lnTo>
                    <a:pt x="2644140" y="2981324"/>
                  </a:lnTo>
                  <a:lnTo>
                    <a:pt x="2406016" y="2971800"/>
                  </a:lnTo>
                  <a:lnTo>
                    <a:pt x="2291716" y="2924176"/>
                  </a:lnTo>
                  <a:lnTo>
                    <a:pt x="2272664" y="3000376"/>
                  </a:lnTo>
                  <a:lnTo>
                    <a:pt x="2186940" y="3076576"/>
                  </a:lnTo>
                  <a:lnTo>
                    <a:pt x="2120264" y="2981324"/>
                  </a:lnTo>
                  <a:lnTo>
                    <a:pt x="1977390" y="3019424"/>
                  </a:lnTo>
                  <a:lnTo>
                    <a:pt x="1920240" y="2990852"/>
                  </a:lnTo>
                  <a:lnTo>
                    <a:pt x="1872616" y="3076576"/>
                  </a:lnTo>
                  <a:lnTo>
                    <a:pt x="1786890" y="2952752"/>
                  </a:lnTo>
                  <a:lnTo>
                    <a:pt x="1710690" y="2952752"/>
                  </a:lnTo>
                  <a:lnTo>
                    <a:pt x="1710690" y="3067052"/>
                  </a:lnTo>
                  <a:lnTo>
                    <a:pt x="1663064" y="3171824"/>
                  </a:lnTo>
                  <a:lnTo>
                    <a:pt x="1463040" y="3276600"/>
                  </a:lnTo>
                  <a:lnTo>
                    <a:pt x="1405890" y="3352800"/>
                  </a:lnTo>
                  <a:lnTo>
                    <a:pt x="1472564" y="3390900"/>
                  </a:lnTo>
                  <a:lnTo>
                    <a:pt x="1348740" y="3648076"/>
                  </a:lnTo>
                  <a:lnTo>
                    <a:pt x="1405890" y="3724276"/>
                  </a:lnTo>
                  <a:lnTo>
                    <a:pt x="1348740" y="3867152"/>
                  </a:lnTo>
                  <a:lnTo>
                    <a:pt x="1205864" y="3990976"/>
                  </a:lnTo>
                  <a:lnTo>
                    <a:pt x="1158240" y="4000500"/>
                  </a:lnTo>
                  <a:lnTo>
                    <a:pt x="1101090" y="4086224"/>
                  </a:lnTo>
                  <a:lnTo>
                    <a:pt x="1167764" y="4114800"/>
                  </a:lnTo>
                  <a:lnTo>
                    <a:pt x="1197658" y="4211956"/>
                  </a:lnTo>
                  <a:lnTo>
                    <a:pt x="1089660" y="4211956"/>
                  </a:lnTo>
                  <a:lnTo>
                    <a:pt x="1059180" y="4272916"/>
                  </a:lnTo>
                  <a:lnTo>
                    <a:pt x="990600" y="4356736"/>
                  </a:lnTo>
                  <a:lnTo>
                    <a:pt x="960120" y="4417696"/>
                  </a:lnTo>
                  <a:lnTo>
                    <a:pt x="1051560" y="4539616"/>
                  </a:lnTo>
                  <a:lnTo>
                    <a:pt x="1028700" y="4570096"/>
                  </a:lnTo>
                  <a:lnTo>
                    <a:pt x="975360" y="4608196"/>
                  </a:lnTo>
                  <a:lnTo>
                    <a:pt x="868680" y="4775836"/>
                  </a:lnTo>
                  <a:lnTo>
                    <a:pt x="746760" y="4707256"/>
                  </a:lnTo>
                  <a:lnTo>
                    <a:pt x="640080" y="4730116"/>
                  </a:lnTo>
                  <a:lnTo>
                    <a:pt x="647700" y="4806316"/>
                  </a:lnTo>
                  <a:lnTo>
                    <a:pt x="426720" y="4806316"/>
                  </a:lnTo>
                  <a:lnTo>
                    <a:pt x="320040" y="4707256"/>
                  </a:lnTo>
                  <a:lnTo>
                    <a:pt x="304800" y="4638676"/>
                  </a:lnTo>
                  <a:lnTo>
                    <a:pt x="274320" y="4585336"/>
                  </a:lnTo>
                  <a:lnTo>
                    <a:pt x="281940" y="4547236"/>
                  </a:lnTo>
                  <a:lnTo>
                    <a:pt x="365760" y="4371976"/>
                  </a:lnTo>
                  <a:lnTo>
                    <a:pt x="365760" y="4326256"/>
                  </a:lnTo>
                  <a:lnTo>
                    <a:pt x="220980" y="4326256"/>
                  </a:lnTo>
                  <a:lnTo>
                    <a:pt x="190500" y="4356736"/>
                  </a:lnTo>
                  <a:lnTo>
                    <a:pt x="129540" y="4356736"/>
                  </a:lnTo>
                  <a:lnTo>
                    <a:pt x="68580" y="4288156"/>
                  </a:lnTo>
                  <a:lnTo>
                    <a:pt x="30480" y="4135756"/>
                  </a:lnTo>
                  <a:lnTo>
                    <a:pt x="0" y="4044316"/>
                  </a:lnTo>
                  <a:lnTo>
                    <a:pt x="91440" y="3930016"/>
                  </a:lnTo>
                  <a:lnTo>
                    <a:pt x="83820" y="3853816"/>
                  </a:lnTo>
                  <a:lnTo>
                    <a:pt x="152400" y="3823336"/>
                  </a:lnTo>
                  <a:lnTo>
                    <a:pt x="129540" y="3686176"/>
                  </a:lnTo>
                  <a:lnTo>
                    <a:pt x="68580" y="3648076"/>
                  </a:lnTo>
                  <a:lnTo>
                    <a:pt x="15474" y="3428062"/>
                  </a:lnTo>
                  <a:lnTo>
                    <a:pt x="24764" y="3390900"/>
                  </a:lnTo>
                  <a:lnTo>
                    <a:pt x="272416" y="3448052"/>
                  </a:lnTo>
                  <a:lnTo>
                    <a:pt x="453390" y="3352800"/>
                  </a:lnTo>
                  <a:lnTo>
                    <a:pt x="586740" y="3267076"/>
                  </a:lnTo>
                  <a:lnTo>
                    <a:pt x="624840" y="3152776"/>
                  </a:lnTo>
                  <a:lnTo>
                    <a:pt x="701040" y="3143252"/>
                  </a:lnTo>
                  <a:lnTo>
                    <a:pt x="777240" y="3019424"/>
                  </a:lnTo>
                  <a:lnTo>
                    <a:pt x="843916" y="2952752"/>
                  </a:lnTo>
                  <a:lnTo>
                    <a:pt x="958216" y="2867024"/>
                  </a:lnTo>
                  <a:lnTo>
                    <a:pt x="996316" y="2771776"/>
                  </a:lnTo>
                  <a:lnTo>
                    <a:pt x="1062990" y="2733676"/>
                  </a:lnTo>
                  <a:lnTo>
                    <a:pt x="1167764" y="2619376"/>
                  </a:lnTo>
                  <a:lnTo>
                    <a:pt x="1263016" y="2533652"/>
                  </a:lnTo>
                  <a:lnTo>
                    <a:pt x="1434464" y="2352676"/>
                  </a:lnTo>
                  <a:lnTo>
                    <a:pt x="1758316" y="2076452"/>
                  </a:lnTo>
                  <a:lnTo>
                    <a:pt x="1948816" y="2047876"/>
                  </a:lnTo>
                  <a:lnTo>
                    <a:pt x="2025016" y="1885952"/>
                  </a:lnTo>
                  <a:lnTo>
                    <a:pt x="2196464" y="1685924"/>
                  </a:lnTo>
                  <a:lnTo>
                    <a:pt x="2244090" y="1552576"/>
                  </a:lnTo>
                  <a:lnTo>
                    <a:pt x="2491740" y="1362076"/>
                  </a:lnTo>
                  <a:lnTo>
                    <a:pt x="2787016" y="1209676"/>
                  </a:lnTo>
                  <a:lnTo>
                    <a:pt x="2948940" y="1152524"/>
                  </a:lnTo>
                  <a:lnTo>
                    <a:pt x="3025140" y="1009652"/>
                  </a:lnTo>
                  <a:lnTo>
                    <a:pt x="3053716" y="771524"/>
                  </a:lnTo>
                  <a:lnTo>
                    <a:pt x="2910840" y="619124"/>
                  </a:lnTo>
                  <a:lnTo>
                    <a:pt x="3063240" y="561976"/>
                  </a:lnTo>
                  <a:lnTo>
                    <a:pt x="3206116" y="590552"/>
                  </a:lnTo>
                  <a:lnTo>
                    <a:pt x="3310890" y="561976"/>
                  </a:lnTo>
                  <a:lnTo>
                    <a:pt x="3244216" y="457200"/>
                  </a:lnTo>
                  <a:lnTo>
                    <a:pt x="3387090" y="438152"/>
                  </a:lnTo>
                  <a:lnTo>
                    <a:pt x="3491864" y="323852"/>
                  </a:lnTo>
                  <a:lnTo>
                    <a:pt x="3977640" y="314324"/>
                  </a:lnTo>
                  <a:lnTo>
                    <a:pt x="3949064" y="200024"/>
                  </a:lnTo>
                  <a:lnTo>
                    <a:pt x="4120516" y="190500"/>
                  </a:lnTo>
                  <a:lnTo>
                    <a:pt x="4177664" y="161924"/>
                  </a:lnTo>
                  <a:lnTo>
                    <a:pt x="4244340" y="47624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925" name="フリーフォーム: 図形 924">
              <a:extLst>
                <a:ext uri="{FF2B5EF4-FFF2-40B4-BE49-F238E27FC236}">
                  <a16:creationId xmlns:a16="http://schemas.microsoft.com/office/drawing/2014/main" id="{9322BCF4-A9E0-55CB-5C83-04FBA5DEC010}"/>
                </a:ext>
              </a:extLst>
            </p:cNvPr>
            <p:cNvSpPr/>
            <p:nvPr/>
          </p:nvSpPr>
          <p:spPr>
            <a:xfrm>
              <a:off x="5315249" y="4797522"/>
              <a:ext cx="421708" cy="401218"/>
            </a:xfrm>
            <a:custGeom>
              <a:avLst/>
              <a:gdLst>
                <a:gd name="connsiteX0" fmla="*/ 2237124 w 3568084"/>
                <a:gd name="connsiteY0" fmla="*/ 0 h 3394710"/>
                <a:gd name="connsiteX1" fmla="*/ 2267604 w 3568084"/>
                <a:gd name="connsiteY1" fmla="*/ 45720 h 3394710"/>
                <a:gd name="connsiteX2" fmla="*/ 2221884 w 3568084"/>
                <a:gd name="connsiteY2" fmla="*/ 144780 h 3394710"/>
                <a:gd name="connsiteX3" fmla="*/ 2328564 w 3568084"/>
                <a:gd name="connsiteY3" fmla="*/ 182880 h 3394710"/>
                <a:gd name="connsiteX4" fmla="*/ 2412384 w 3568084"/>
                <a:gd name="connsiteY4" fmla="*/ 182880 h 3394710"/>
                <a:gd name="connsiteX5" fmla="*/ 2503824 w 3568084"/>
                <a:gd name="connsiteY5" fmla="*/ 167640 h 3394710"/>
                <a:gd name="connsiteX6" fmla="*/ 2610504 w 3568084"/>
                <a:gd name="connsiteY6" fmla="*/ 251460 h 3394710"/>
                <a:gd name="connsiteX7" fmla="*/ 2656224 w 3568084"/>
                <a:gd name="connsiteY7" fmla="*/ 274320 h 3394710"/>
                <a:gd name="connsiteX8" fmla="*/ 2656224 w 3568084"/>
                <a:gd name="connsiteY8" fmla="*/ 335280 h 3394710"/>
                <a:gd name="connsiteX9" fmla="*/ 2648604 w 3568084"/>
                <a:gd name="connsiteY9" fmla="*/ 419100 h 3394710"/>
                <a:gd name="connsiteX10" fmla="*/ 2732424 w 3568084"/>
                <a:gd name="connsiteY10" fmla="*/ 434340 h 3394710"/>
                <a:gd name="connsiteX11" fmla="*/ 2694324 w 3568084"/>
                <a:gd name="connsiteY11" fmla="*/ 541020 h 3394710"/>
                <a:gd name="connsiteX12" fmla="*/ 2747664 w 3568084"/>
                <a:gd name="connsiteY12" fmla="*/ 678180 h 3394710"/>
                <a:gd name="connsiteX13" fmla="*/ 2823864 w 3568084"/>
                <a:gd name="connsiteY13" fmla="*/ 601980 h 3394710"/>
                <a:gd name="connsiteX14" fmla="*/ 2945784 w 3568084"/>
                <a:gd name="connsiteY14" fmla="*/ 579120 h 3394710"/>
                <a:gd name="connsiteX15" fmla="*/ 3014364 w 3568084"/>
                <a:gd name="connsiteY15" fmla="*/ 533400 h 3394710"/>
                <a:gd name="connsiteX16" fmla="*/ 3052464 w 3568084"/>
                <a:gd name="connsiteY16" fmla="*/ 579120 h 3394710"/>
                <a:gd name="connsiteX17" fmla="*/ 3189624 w 3568084"/>
                <a:gd name="connsiteY17" fmla="*/ 556260 h 3394710"/>
                <a:gd name="connsiteX18" fmla="*/ 3220104 w 3568084"/>
                <a:gd name="connsiteY18" fmla="*/ 480060 h 3394710"/>
                <a:gd name="connsiteX19" fmla="*/ 3349644 w 3568084"/>
                <a:gd name="connsiteY19" fmla="*/ 434340 h 3394710"/>
                <a:gd name="connsiteX20" fmla="*/ 3425844 w 3568084"/>
                <a:gd name="connsiteY20" fmla="*/ 381000 h 3394710"/>
                <a:gd name="connsiteX21" fmla="*/ 3473060 w 3568084"/>
                <a:gd name="connsiteY21" fmla="*/ 422970 h 3394710"/>
                <a:gd name="connsiteX22" fmla="*/ 3568084 w 3568084"/>
                <a:gd name="connsiteY22" fmla="*/ 448310 h 3394710"/>
                <a:gd name="connsiteX23" fmla="*/ 3472834 w 3568084"/>
                <a:gd name="connsiteY23" fmla="*/ 422910 h 3394710"/>
                <a:gd name="connsiteX24" fmla="*/ 3377584 w 3568084"/>
                <a:gd name="connsiteY24" fmla="*/ 505460 h 3394710"/>
                <a:gd name="connsiteX25" fmla="*/ 3402984 w 3568084"/>
                <a:gd name="connsiteY25" fmla="*/ 588010 h 3394710"/>
                <a:gd name="connsiteX26" fmla="*/ 3472834 w 3568084"/>
                <a:gd name="connsiteY26" fmla="*/ 638810 h 3394710"/>
                <a:gd name="connsiteX27" fmla="*/ 3466484 w 3568084"/>
                <a:gd name="connsiteY27" fmla="*/ 676910 h 3394710"/>
                <a:gd name="connsiteX28" fmla="*/ 3479184 w 3568084"/>
                <a:gd name="connsiteY28" fmla="*/ 708660 h 3394710"/>
                <a:gd name="connsiteX29" fmla="*/ 3479184 w 3568084"/>
                <a:gd name="connsiteY29" fmla="*/ 753110 h 3394710"/>
                <a:gd name="connsiteX30" fmla="*/ 3409334 w 3568084"/>
                <a:gd name="connsiteY30" fmla="*/ 721360 h 3394710"/>
                <a:gd name="connsiteX31" fmla="*/ 3339484 w 3568084"/>
                <a:gd name="connsiteY31" fmla="*/ 772160 h 3394710"/>
                <a:gd name="connsiteX32" fmla="*/ 3339484 w 3568084"/>
                <a:gd name="connsiteY32" fmla="*/ 829310 h 3394710"/>
                <a:gd name="connsiteX33" fmla="*/ 3301384 w 3568084"/>
                <a:gd name="connsiteY33" fmla="*/ 949960 h 3394710"/>
                <a:gd name="connsiteX34" fmla="*/ 3244234 w 3568084"/>
                <a:gd name="connsiteY34" fmla="*/ 969010 h 3394710"/>
                <a:gd name="connsiteX35" fmla="*/ 3206134 w 3568084"/>
                <a:gd name="connsiteY35" fmla="*/ 1045210 h 3394710"/>
                <a:gd name="connsiteX36" fmla="*/ 3180734 w 3568084"/>
                <a:gd name="connsiteY36" fmla="*/ 1146810 h 3394710"/>
                <a:gd name="connsiteX37" fmla="*/ 3079134 w 3568084"/>
                <a:gd name="connsiteY37" fmla="*/ 1191260 h 3394710"/>
                <a:gd name="connsiteX38" fmla="*/ 3047384 w 3568084"/>
                <a:gd name="connsiteY38" fmla="*/ 1254760 h 3394710"/>
                <a:gd name="connsiteX39" fmla="*/ 3041034 w 3568084"/>
                <a:gd name="connsiteY39" fmla="*/ 1299210 h 3394710"/>
                <a:gd name="connsiteX40" fmla="*/ 3104534 w 3568084"/>
                <a:gd name="connsiteY40" fmla="*/ 1324610 h 3394710"/>
                <a:gd name="connsiteX41" fmla="*/ 3053734 w 3568084"/>
                <a:gd name="connsiteY41" fmla="*/ 1375410 h 3394710"/>
                <a:gd name="connsiteX42" fmla="*/ 3053734 w 3568084"/>
                <a:gd name="connsiteY42" fmla="*/ 1464310 h 3394710"/>
                <a:gd name="connsiteX43" fmla="*/ 3002934 w 3568084"/>
                <a:gd name="connsiteY43" fmla="*/ 1546860 h 3394710"/>
                <a:gd name="connsiteX44" fmla="*/ 3066434 w 3568084"/>
                <a:gd name="connsiteY44" fmla="*/ 1559560 h 3394710"/>
                <a:gd name="connsiteX45" fmla="*/ 3142634 w 3568084"/>
                <a:gd name="connsiteY45" fmla="*/ 1667510 h 3394710"/>
                <a:gd name="connsiteX46" fmla="*/ 3060084 w 3568084"/>
                <a:gd name="connsiteY46" fmla="*/ 1692910 h 3394710"/>
                <a:gd name="connsiteX47" fmla="*/ 3015634 w 3568084"/>
                <a:gd name="connsiteY47" fmla="*/ 1781810 h 3394710"/>
                <a:gd name="connsiteX48" fmla="*/ 3009284 w 3568084"/>
                <a:gd name="connsiteY48" fmla="*/ 1864360 h 3394710"/>
                <a:gd name="connsiteX49" fmla="*/ 3041034 w 3568084"/>
                <a:gd name="connsiteY49" fmla="*/ 1896110 h 3394710"/>
                <a:gd name="connsiteX50" fmla="*/ 3047384 w 3568084"/>
                <a:gd name="connsiteY50" fmla="*/ 1953260 h 3394710"/>
                <a:gd name="connsiteX51" fmla="*/ 3098184 w 3568084"/>
                <a:gd name="connsiteY51" fmla="*/ 1953260 h 3394710"/>
                <a:gd name="connsiteX52" fmla="*/ 3187084 w 3568084"/>
                <a:gd name="connsiteY52" fmla="*/ 2042160 h 3394710"/>
                <a:gd name="connsiteX53" fmla="*/ 3187084 w 3568084"/>
                <a:gd name="connsiteY53" fmla="*/ 2137410 h 3394710"/>
                <a:gd name="connsiteX54" fmla="*/ 3244234 w 3568084"/>
                <a:gd name="connsiteY54" fmla="*/ 2175510 h 3394710"/>
                <a:gd name="connsiteX55" fmla="*/ 3199784 w 3568084"/>
                <a:gd name="connsiteY55" fmla="*/ 2226310 h 3394710"/>
                <a:gd name="connsiteX56" fmla="*/ 3206134 w 3568084"/>
                <a:gd name="connsiteY56" fmla="*/ 2296160 h 3394710"/>
                <a:gd name="connsiteX57" fmla="*/ 3123584 w 3568084"/>
                <a:gd name="connsiteY57" fmla="*/ 2296160 h 3394710"/>
                <a:gd name="connsiteX58" fmla="*/ 3066434 w 3568084"/>
                <a:gd name="connsiteY58" fmla="*/ 2353310 h 3394710"/>
                <a:gd name="connsiteX59" fmla="*/ 2971184 w 3568084"/>
                <a:gd name="connsiteY59" fmla="*/ 2359660 h 3394710"/>
                <a:gd name="connsiteX60" fmla="*/ 2964834 w 3568084"/>
                <a:gd name="connsiteY60" fmla="*/ 2429510 h 3394710"/>
                <a:gd name="connsiteX61" fmla="*/ 2780684 w 3568084"/>
                <a:gd name="connsiteY61" fmla="*/ 2607310 h 3394710"/>
                <a:gd name="connsiteX62" fmla="*/ 2767984 w 3568084"/>
                <a:gd name="connsiteY62" fmla="*/ 2747010 h 3394710"/>
                <a:gd name="connsiteX63" fmla="*/ 2685434 w 3568084"/>
                <a:gd name="connsiteY63" fmla="*/ 2759710 h 3394710"/>
                <a:gd name="connsiteX64" fmla="*/ 2615584 w 3568084"/>
                <a:gd name="connsiteY64" fmla="*/ 2823210 h 3394710"/>
                <a:gd name="connsiteX65" fmla="*/ 2513984 w 3568084"/>
                <a:gd name="connsiteY65" fmla="*/ 2848610 h 3394710"/>
                <a:gd name="connsiteX66" fmla="*/ 2367934 w 3568084"/>
                <a:gd name="connsiteY66" fmla="*/ 2785110 h 3394710"/>
                <a:gd name="connsiteX67" fmla="*/ 2355234 w 3568084"/>
                <a:gd name="connsiteY67" fmla="*/ 2905760 h 3394710"/>
                <a:gd name="connsiteX68" fmla="*/ 2259984 w 3568084"/>
                <a:gd name="connsiteY68" fmla="*/ 2975610 h 3394710"/>
                <a:gd name="connsiteX69" fmla="*/ 2215534 w 3568084"/>
                <a:gd name="connsiteY69" fmla="*/ 3026410 h 3394710"/>
                <a:gd name="connsiteX70" fmla="*/ 2253634 w 3568084"/>
                <a:gd name="connsiteY70" fmla="*/ 3108960 h 3394710"/>
                <a:gd name="connsiteX71" fmla="*/ 2158384 w 3568084"/>
                <a:gd name="connsiteY71" fmla="*/ 3064510 h 3394710"/>
                <a:gd name="connsiteX72" fmla="*/ 2101234 w 3568084"/>
                <a:gd name="connsiteY72" fmla="*/ 3096260 h 3394710"/>
                <a:gd name="connsiteX73" fmla="*/ 2107584 w 3568084"/>
                <a:gd name="connsiteY73" fmla="*/ 3166110 h 3394710"/>
                <a:gd name="connsiteX74" fmla="*/ 2056784 w 3568084"/>
                <a:gd name="connsiteY74" fmla="*/ 3229610 h 3394710"/>
                <a:gd name="connsiteX75" fmla="*/ 2037734 w 3568084"/>
                <a:gd name="connsiteY75" fmla="*/ 3274060 h 3394710"/>
                <a:gd name="connsiteX76" fmla="*/ 2063134 w 3568084"/>
                <a:gd name="connsiteY76" fmla="*/ 3337560 h 3394710"/>
                <a:gd name="connsiteX77" fmla="*/ 1929784 w 3568084"/>
                <a:gd name="connsiteY77" fmla="*/ 3356610 h 3394710"/>
                <a:gd name="connsiteX78" fmla="*/ 1853584 w 3568084"/>
                <a:gd name="connsiteY78" fmla="*/ 3337560 h 3394710"/>
                <a:gd name="connsiteX79" fmla="*/ 1796434 w 3568084"/>
                <a:gd name="connsiteY79" fmla="*/ 3286760 h 3394710"/>
                <a:gd name="connsiteX80" fmla="*/ 1701184 w 3568084"/>
                <a:gd name="connsiteY80" fmla="*/ 3280410 h 3394710"/>
                <a:gd name="connsiteX81" fmla="*/ 1675784 w 3568084"/>
                <a:gd name="connsiteY81" fmla="*/ 3337560 h 3394710"/>
                <a:gd name="connsiteX82" fmla="*/ 1663084 w 3568084"/>
                <a:gd name="connsiteY82" fmla="*/ 3394710 h 3394710"/>
                <a:gd name="connsiteX83" fmla="*/ 1580534 w 3568084"/>
                <a:gd name="connsiteY83" fmla="*/ 3394710 h 3394710"/>
                <a:gd name="connsiteX84" fmla="*/ 1523384 w 3568084"/>
                <a:gd name="connsiteY84" fmla="*/ 3312160 h 3394710"/>
                <a:gd name="connsiteX85" fmla="*/ 1485284 w 3568084"/>
                <a:gd name="connsiteY85" fmla="*/ 3223260 h 3394710"/>
                <a:gd name="connsiteX86" fmla="*/ 1447184 w 3568084"/>
                <a:gd name="connsiteY86" fmla="*/ 3210560 h 3394710"/>
                <a:gd name="connsiteX87" fmla="*/ 1402734 w 3568084"/>
                <a:gd name="connsiteY87" fmla="*/ 3191510 h 3394710"/>
                <a:gd name="connsiteX88" fmla="*/ 1320184 w 3568084"/>
                <a:gd name="connsiteY88" fmla="*/ 3134360 h 3394710"/>
                <a:gd name="connsiteX89" fmla="*/ 1275734 w 3568084"/>
                <a:gd name="connsiteY89" fmla="*/ 3153410 h 3394710"/>
                <a:gd name="connsiteX90" fmla="*/ 1243984 w 3568084"/>
                <a:gd name="connsiteY90" fmla="*/ 3204210 h 3394710"/>
                <a:gd name="connsiteX91" fmla="*/ 1174134 w 3568084"/>
                <a:gd name="connsiteY91" fmla="*/ 3153410 h 3394710"/>
                <a:gd name="connsiteX92" fmla="*/ 1047134 w 3568084"/>
                <a:gd name="connsiteY92" fmla="*/ 3172460 h 3394710"/>
                <a:gd name="connsiteX93" fmla="*/ 1021734 w 3568084"/>
                <a:gd name="connsiteY93" fmla="*/ 3216910 h 3394710"/>
                <a:gd name="connsiteX94" fmla="*/ 989984 w 3568084"/>
                <a:gd name="connsiteY94" fmla="*/ 3280410 h 3394710"/>
                <a:gd name="connsiteX95" fmla="*/ 856634 w 3568084"/>
                <a:gd name="connsiteY95" fmla="*/ 3286760 h 3394710"/>
                <a:gd name="connsiteX96" fmla="*/ 761384 w 3568084"/>
                <a:gd name="connsiteY96" fmla="*/ 3293110 h 3394710"/>
                <a:gd name="connsiteX97" fmla="*/ 742334 w 3568084"/>
                <a:gd name="connsiteY97" fmla="*/ 3343910 h 3394710"/>
                <a:gd name="connsiteX98" fmla="*/ 647084 w 3568084"/>
                <a:gd name="connsiteY98" fmla="*/ 3382010 h 3394710"/>
                <a:gd name="connsiteX99" fmla="*/ 577234 w 3568084"/>
                <a:gd name="connsiteY99" fmla="*/ 3343910 h 3394710"/>
                <a:gd name="connsiteX100" fmla="*/ 520084 w 3568084"/>
                <a:gd name="connsiteY100" fmla="*/ 3255010 h 3394710"/>
                <a:gd name="connsiteX101" fmla="*/ 570884 w 3568084"/>
                <a:gd name="connsiteY101" fmla="*/ 3159760 h 3394710"/>
                <a:gd name="connsiteX102" fmla="*/ 545484 w 3568084"/>
                <a:gd name="connsiteY102" fmla="*/ 2981960 h 3394710"/>
                <a:gd name="connsiteX103" fmla="*/ 462934 w 3568084"/>
                <a:gd name="connsiteY103" fmla="*/ 2861310 h 3394710"/>
                <a:gd name="connsiteX104" fmla="*/ 412134 w 3568084"/>
                <a:gd name="connsiteY104" fmla="*/ 2835910 h 3394710"/>
                <a:gd name="connsiteX105" fmla="*/ 361334 w 3568084"/>
                <a:gd name="connsiteY105" fmla="*/ 2727960 h 3394710"/>
                <a:gd name="connsiteX106" fmla="*/ 399434 w 3568084"/>
                <a:gd name="connsiteY106" fmla="*/ 2537460 h 3394710"/>
                <a:gd name="connsiteX107" fmla="*/ 354984 w 3568084"/>
                <a:gd name="connsiteY107" fmla="*/ 2524760 h 3394710"/>
                <a:gd name="connsiteX108" fmla="*/ 259734 w 3568084"/>
                <a:gd name="connsiteY108" fmla="*/ 2346960 h 3394710"/>
                <a:gd name="connsiteX109" fmla="*/ 329584 w 3568084"/>
                <a:gd name="connsiteY109" fmla="*/ 2004060 h 3394710"/>
                <a:gd name="connsiteX110" fmla="*/ 177184 w 3568084"/>
                <a:gd name="connsiteY110" fmla="*/ 1934210 h 3394710"/>
                <a:gd name="connsiteX111" fmla="*/ 69234 w 3568084"/>
                <a:gd name="connsiteY111" fmla="*/ 1724660 h 3394710"/>
                <a:gd name="connsiteX112" fmla="*/ 120034 w 3568084"/>
                <a:gd name="connsiteY112" fmla="*/ 1565910 h 3394710"/>
                <a:gd name="connsiteX113" fmla="*/ 81934 w 3568084"/>
                <a:gd name="connsiteY113" fmla="*/ 1464310 h 3394710"/>
                <a:gd name="connsiteX114" fmla="*/ 170834 w 3568084"/>
                <a:gd name="connsiteY114" fmla="*/ 1337310 h 3394710"/>
                <a:gd name="connsiteX115" fmla="*/ 151784 w 3568084"/>
                <a:gd name="connsiteY115" fmla="*/ 1280160 h 3394710"/>
                <a:gd name="connsiteX116" fmla="*/ 94634 w 3568084"/>
                <a:gd name="connsiteY116" fmla="*/ 1229360 h 3394710"/>
                <a:gd name="connsiteX117" fmla="*/ 12084 w 3568084"/>
                <a:gd name="connsiteY117" fmla="*/ 1140460 h 3394710"/>
                <a:gd name="connsiteX118" fmla="*/ 0 w 3568084"/>
                <a:gd name="connsiteY118" fmla="*/ 1067954 h 3394710"/>
                <a:gd name="connsiteX119" fmla="*/ 65424 w 3568084"/>
                <a:gd name="connsiteY119" fmla="*/ 1028700 h 3394710"/>
                <a:gd name="connsiteX120" fmla="*/ 50184 w 3568084"/>
                <a:gd name="connsiteY120" fmla="*/ 944880 h 3394710"/>
                <a:gd name="connsiteX121" fmla="*/ 95904 w 3568084"/>
                <a:gd name="connsiteY121" fmla="*/ 929640 h 3394710"/>
                <a:gd name="connsiteX122" fmla="*/ 141624 w 3568084"/>
                <a:gd name="connsiteY122" fmla="*/ 960120 h 3394710"/>
                <a:gd name="connsiteX123" fmla="*/ 194964 w 3568084"/>
                <a:gd name="connsiteY123" fmla="*/ 922020 h 3394710"/>
                <a:gd name="connsiteX124" fmla="*/ 324504 w 3568084"/>
                <a:gd name="connsiteY124" fmla="*/ 929640 h 3394710"/>
                <a:gd name="connsiteX125" fmla="*/ 415944 w 3568084"/>
                <a:gd name="connsiteY125" fmla="*/ 861060 h 3394710"/>
                <a:gd name="connsiteX126" fmla="*/ 393084 w 3568084"/>
                <a:gd name="connsiteY126" fmla="*/ 624840 h 3394710"/>
                <a:gd name="connsiteX127" fmla="*/ 530244 w 3568084"/>
                <a:gd name="connsiteY127" fmla="*/ 670560 h 3394710"/>
                <a:gd name="connsiteX128" fmla="*/ 789324 w 3568084"/>
                <a:gd name="connsiteY128" fmla="*/ 601980 h 3394710"/>
                <a:gd name="connsiteX129" fmla="*/ 728364 w 3568084"/>
                <a:gd name="connsiteY129" fmla="*/ 480060 h 3394710"/>
                <a:gd name="connsiteX130" fmla="*/ 758844 w 3568084"/>
                <a:gd name="connsiteY130" fmla="*/ 419100 h 3394710"/>
                <a:gd name="connsiteX131" fmla="*/ 873144 w 3568084"/>
                <a:gd name="connsiteY131" fmla="*/ 396240 h 3394710"/>
                <a:gd name="connsiteX132" fmla="*/ 896004 w 3568084"/>
                <a:gd name="connsiteY132" fmla="*/ 312420 h 3394710"/>
                <a:gd name="connsiteX133" fmla="*/ 926484 w 3568084"/>
                <a:gd name="connsiteY133" fmla="*/ 167640 h 3394710"/>
                <a:gd name="connsiteX134" fmla="*/ 987444 w 3568084"/>
                <a:gd name="connsiteY134" fmla="*/ 45720 h 3394710"/>
                <a:gd name="connsiteX135" fmla="*/ 1040784 w 3568084"/>
                <a:gd name="connsiteY135" fmla="*/ 38100 h 3394710"/>
                <a:gd name="connsiteX136" fmla="*/ 1254144 w 3568084"/>
                <a:gd name="connsiteY136" fmla="*/ 106680 h 3394710"/>
                <a:gd name="connsiteX137" fmla="*/ 1353204 w 3568084"/>
                <a:gd name="connsiteY137" fmla="*/ 99060 h 3394710"/>
                <a:gd name="connsiteX138" fmla="*/ 1604664 w 3568084"/>
                <a:gd name="connsiteY138" fmla="*/ 198120 h 3394710"/>
                <a:gd name="connsiteX139" fmla="*/ 1688484 w 3568084"/>
                <a:gd name="connsiteY139" fmla="*/ 373380 h 3394710"/>
                <a:gd name="connsiteX140" fmla="*/ 1764684 w 3568084"/>
                <a:gd name="connsiteY140" fmla="*/ 365760 h 3394710"/>
                <a:gd name="connsiteX141" fmla="*/ 1810404 w 3568084"/>
                <a:gd name="connsiteY141" fmla="*/ 289560 h 3394710"/>
                <a:gd name="connsiteX142" fmla="*/ 1810404 w 3568084"/>
                <a:gd name="connsiteY142" fmla="*/ 228600 h 3394710"/>
                <a:gd name="connsiteX143" fmla="*/ 1917084 w 3568084"/>
                <a:gd name="connsiteY143" fmla="*/ 213360 h 3394710"/>
                <a:gd name="connsiteX144" fmla="*/ 1924704 w 3568084"/>
                <a:gd name="connsiteY144" fmla="*/ 160020 h 3394710"/>
                <a:gd name="connsiteX145" fmla="*/ 2008524 w 3568084"/>
                <a:gd name="connsiteY145" fmla="*/ 160020 h 3394710"/>
                <a:gd name="connsiteX146" fmla="*/ 2016144 w 3568084"/>
                <a:gd name="connsiteY146" fmla="*/ 83820 h 3394710"/>
                <a:gd name="connsiteX147" fmla="*/ 2160924 w 3568084"/>
                <a:gd name="connsiteY147" fmla="*/ 7620 h 3394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</a:cxnLst>
              <a:rect l="l" t="t" r="r" b="b"/>
              <a:pathLst>
                <a:path w="3568084" h="3394710">
                  <a:moveTo>
                    <a:pt x="2237124" y="0"/>
                  </a:moveTo>
                  <a:lnTo>
                    <a:pt x="2267604" y="45720"/>
                  </a:lnTo>
                  <a:lnTo>
                    <a:pt x="2221884" y="144780"/>
                  </a:lnTo>
                  <a:lnTo>
                    <a:pt x="2328564" y="182880"/>
                  </a:lnTo>
                  <a:lnTo>
                    <a:pt x="2412384" y="182880"/>
                  </a:lnTo>
                  <a:lnTo>
                    <a:pt x="2503824" y="167640"/>
                  </a:lnTo>
                  <a:lnTo>
                    <a:pt x="2610504" y="251460"/>
                  </a:lnTo>
                  <a:lnTo>
                    <a:pt x="2656224" y="274320"/>
                  </a:lnTo>
                  <a:lnTo>
                    <a:pt x="2656224" y="335280"/>
                  </a:lnTo>
                  <a:lnTo>
                    <a:pt x="2648604" y="419100"/>
                  </a:lnTo>
                  <a:lnTo>
                    <a:pt x="2732424" y="434340"/>
                  </a:lnTo>
                  <a:lnTo>
                    <a:pt x="2694324" y="541020"/>
                  </a:lnTo>
                  <a:lnTo>
                    <a:pt x="2747664" y="678180"/>
                  </a:lnTo>
                  <a:lnTo>
                    <a:pt x="2823864" y="601980"/>
                  </a:lnTo>
                  <a:lnTo>
                    <a:pt x="2945784" y="579120"/>
                  </a:lnTo>
                  <a:lnTo>
                    <a:pt x="3014364" y="533400"/>
                  </a:lnTo>
                  <a:lnTo>
                    <a:pt x="3052464" y="579120"/>
                  </a:lnTo>
                  <a:lnTo>
                    <a:pt x="3189624" y="556260"/>
                  </a:lnTo>
                  <a:lnTo>
                    <a:pt x="3220104" y="480060"/>
                  </a:lnTo>
                  <a:lnTo>
                    <a:pt x="3349644" y="434340"/>
                  </a:lnTo>
                  <a:lnTo>
                    <a:pt x="3425844" y="381000"/>
                  </a:lnTo>
                  <a:lnTo>
                    <a:pt x="3473060" y="422970"/>
                  </a:lnTo>
                  <a:lnTo>
                    <a:pt x="3568084" y="448310"/>
                  </a:lnTo>
                  <a:lnTo>
                    <a:pt x="3472834" y="422910"/>
                  </a:lnTo>
                  <a:lnTo>
                    <a:pt x="3377584" y="505460"/>
                  </a:lnTo>
                  <a:lnTo>
                    <a:pt x="3402984" y="588010"/>
                  </a:lnTo>
                  <a:lnTo>
                    <a:pt x="3472834" y="638810"/>
                  </a:lnTo>
                  <a:lnTo>
                    <a:pt x="3466484" y="676910"/>
                  </a:lnTo>
                  <a:lnTo>
                    <a:pt x="3479184" y="708660"/>
                  </a:lnTo>
                  <a:lnTo>
                    <a:pt x="3479184" y="753110"/>
                  </a:lnTo>
                  <a:lnTo>
                    <a:pt x="3409334" y="721360"/>
                  </a:lnTo>
                  <a:lnTo>
                    <a:pt x="3339484" y="772160"/>
                  </a:lnTo>
                  <a:lnTo>
                    <a:pt x="3339484" y="829310"/>
                  </a:lnTo>
                  <a:lnTo>
                    <a:pt x="3301384" y="949960"/>
                  </a:lnTo>
                  <a:lnTo>
                    <a:pt x="3244234" y="969010"/>
                  </a:lnTo>
                  <a:lnTo>
                    <a:pt x="3206134" y="1045210"/>
                  </a:lnTo>
                  <a:lnTo>
                    <a:pt x="3180734" y="1146810"/>
                  </a:lnTo>
                  <a:lnTo>
                    <a:pt x="3079134" y="1191260"/>
                  </a:lnTo>
                  <a:lnTo>
                    <a:pt x="3047384" y="1254760"/>
                  </a:lnTo>
                  <a:lnTo>
                    <a:pt x="3041034" y="1299210"/>
                  </a:lnTo>
                  <a:lnTo>
                    <a:pt x="3104534" y="1324610"/>
                  </a:lnTo>
                  <a:lnTo>
                    <a:pt x="3053734" y="1375410"/>
                  </a:lnTo>
                  <a:lnTo>
                    <a:pt x="3053734" y="1464310"/>
                  </a:lnTo>
                  <a:lnTo>
                    <a:pt x="3002934" y="1546860"/>
                  </a:lnTo>
                  <a:lnTo>
                    <a:pt x="3066434" y="1559560"/>
                  </a:lnTo>
                  <a:lnTo>
                    <a:pt x="3142634" y="1667510"/>
                  </a:lnTo>
                  <a:lnTo>
                    <a:pt x="3060084" y="1692910"/>
                  </a:lnTo>
                  <a:lnTo>
                    <a:pt x="3015634" y="1781810"/>
                  </a:lnTo>
                  <a:lnTo>
                    <a:pt x="3009284" y="1864360"/>
                  </a:lnTo>
                  <a:lnTo>
                    <a:pt x="3041034" y="1896110"/>
                  </a:lnTo>
                  <a:lnTo>
                    <a:pt x="3047384" y="1953260"/>
                  </a:lnTo>
                  <a:lnTo>
                    <a:pt x="3098184" y="1953260"/>
                  </a:lnTo>
                  <a:lnTo>
                    <a:pt x="3187084" y="2042160"/>
                  </a:lnTo>
                  <a:lnTo>
                    <a:pt x="3187084" y="2137410"/>
                  </a:lnTo>
                  <a:lnTo>
                    <a:pt x="3244234" y="2175510"/>
                  </a:lnTo>
                  <a:lnTo>
                    <a:pt x="3199784" y="2226310"/>
                  </a:lnTo>
                  <a:lnTo>
                    <a:pt x="3206134" y="2296160"/>
                  </a:lnTo>
                  <a:lnTo>
                    <a:pt x="3123584" y="2296160"/>
                  </a:lnTo>
                  <a:lnTo>
                    <a:pt x="3066434" y="2353310"/>
                  </a:lnTo>
                  <a:lnTo>
                    <a:pt x="2971184" y="2359660"/>
                  </a:lnTo>
                  <a:lnTo>
                    <a:pt x="2964834" y="2429510"/>
                  </a:lnTo>
                  <a:lnTo>
                    <a:pt x="2780684" y="2607310"/>
                  </a:lnTo>
                  <a:lnTo>
                    <a:pt x="2767984" y="2747010"/>
                  </a:lnTo>
                  <a:lnTo>
                    <a:pt x="2685434" y="2759710"/>
                  </a:lnTo>
                  <a:lnTo>
                    <a:pt x="2615584" y="2823210"/>
                  </a:lnTo>
                  <a:lnTo>
                    <a:pt x="2513984" y="2848610"/>
                  </a:lnTo>
                  <a:lnTo>
                    <a:pt x="2367934" y="2785110"/>
                  </a:lnTo>
                  <a:lnTo>
                    <a:pt x="2355234" y="2905760"/>
                  </a:lnTo>
                  <a:lnTo>
                    <a:pt x="2259984" y="2975610"/>
                  </a:lnTo>
                  <a:lnTo>
                    <a:pt x="2215534" y="3026410"/>
                  </a:lnTo>
                  <a:lnTo>
                    <a:pt x="2253634" y="3108960"/>
                  </a:lnTo>
                  <a:lnTo>
                    <a:pt x="2158384" y="3064510"/>
                  </a:lnTo>
                  <a:lnTo>
                    <a:pt x="2101234" y="3096260"/>
                  </a:lnTo>
                  <a:lnTo>
                    <a:pt x="2107584" y="3166110"/>
                  </a:lnTo>
                  <a:lnTo>
                    <a:pt x="2056784" y="3229610"/>
                  </a:lnTo>
                  <a:lnTo>
                    <a:pt x="2037734" y="3274060"/>
                  </a:lnTo>
                  <a:lnTo>
                    <a:pt x="2063134" y="3337560"/>
                  </a:lnTo>
                  <a:lnTo>
                    <a:pt x="1929784" y="3356610"/>
                  </a:lnTo>
                  <a:lnTo>
                    <a:pt x="1853584" y="3337560"/>
                  </a:lnTo>
                  <a:lnTo>
                    <a:pt x="1796434" y="3286760"/>
                  </a:lnTo>
                  <a:lnTo>
                    <a:pt x="1701184" y="3280410"/>
                  </a:lnTo>
                  <a:lnTo>
                    <a:pt x="1675784" y="3337560"/>
                  </a:lnTo>
                  <a:lnTo>
                    <a:pt x="1663084" y="3394710"/>
                  </a:lnTo>
                  <a:lnTo>
                    <a:pt x="1580534" y="3394710"/>
                  </a:lnTo>
                  <a:lnTo>
                    <a:pt x="1523384" y="3312160"/>
                  </a:lnTo>
                  <a:lnTo>
                    <a:pt x="1485284" y="3223260"/>
                  </a:lnTo>
                  <a:lnTo>
                    <a:pt x="1447184" y="3210560"/>
                  </a:lnTo>
                  <a:lnTo>
                    <a:pt x="1402734" y="3191510"/>
                  </a:lnTo>
                  <a:lnTo>
                    <a:pt x="1320184" y="3134360"/>
                  </a:lnTo>
                  <a:lnTo>
                    <a:pt x="1275734" y="3153410"/>
                  </a:lnTo>
                  <a:lnTo>
                    <a:pt x="1243984" y="3204210"/>
                  </a:lnTo>
                  <a:lnTo>
                    <a:pt x="1174134" y="3153410"/>
                  </a:lnTo>
                  <a:lnTo>
                    <a:pt x="1047134" y="3172460"/>
                  </a:lnTo>
                  <a:lnTo>
                    <a:pt x="1021734" y="3216910"/>
                  </a:lnTo>
                  <a:lnTo>
                    <a:pt x="989984" y="3280410"/>
                  </a:lnTo>
                  <a:lnTo>
                    <a:pt x="856634" y="3286760"/>
                  </a:lnTo>
                  <a:lnTo>
                    <a:pt x="761384" y="3293110"/>
                  </a:lnTo>
                  <a:lnTo>
                    <a:pt x="742334" y="3343910"/>
                  </a:lnTo>
                  <a:lnTo>
                    <a:pt x="647084" y="3382010"/>
                  </a:lnTo>
                  <a:lnTo>
                    <a:pt x="577234" y="3343910"/>
                  </a:lnTo>
                  <a:lnTo>
                    <a:pt x="520084" y="3255010"/>
                  </a:lnTo>
                  <a:lnTo>
                    <a:pt x="570884" y="3159760"/>
                  </a:lnTo>
                  <a:lnTo>
                    <a:pt x="545484" y="2981960"/>
                  </a:lnTo>
                  <a:lnTo>
                    <a:pt x="462934" y="2861310"/>
                  </a:lnTo>
                  <a:lnTo>
                    <a:pt x="412134" y="2835910"/>
                  </a:lnTo>
                  <a:lnTo>
                    <a:pt x="361334" y="2727960"/>
                  </a:lnTo>
                  <a:lnTo>
                    <a:pt x="399434" y="2537460"/>
                  </a:lnTo>
                  <a:lnTo>
                    <a:pt x="354984" y="2524760"/>
                  </a:lnTo>
                  <a:lnTo>
                    <a:pt x="259734" y="2346960"/>
                  </a:lnTo>
                  <a:lnTo>
                    <a:pt x="329584" y="2004060"/>
                  </a:lnTo>
                  <a:lnTo>
                    <a:pt x="177184" y="1934210"/>
                  </a:lnTo>
                  <a:lnTo>
                    <a:pt x="69234" y="1724660"/>
                  </a:lnTo>
                  <a:lnTo>
                    <a:pt x="120034" y="1565910"/>
                  </a:lnTo>
                  <a:lnTo>
                    <a:pt x="81934" y="1464310"/>
                  </a:lnTo>
                  <a:lnTo>
                    <a:pt x="170834" y="1337310"/>
                  </a:lnTo>
                  <a:lnTo>
                    <a:pt x="151784" y="1280160"/>
                  </a:lnTo>
                  <a:lnTo>
                    <a:pt x="94634" y="1229360"/>
                  </a:lnTo>
                  <a:lnTo>
                    <a:pt x="12084" y="1140460"/>
                  </a:lnTo>
                  <a:lnTo>
                    <a:pt x="0" y="1067954"/>
                  </a:lnTo>
                  <a:lnTo>
                    <a:pt x="65424" y="1028700"/>
                  </a:lnTo>
                  <a:lnTo>
                    <a:pt x="50184" y="944880"/>
                  </a:lnTo>
                  <a:lnTo>
                    <a:pt x="95904" y="929640"/>
                  </a:lnTo>
                  <a:lnTo>
                    <a:pt x="141624" y="960120"/>
                  </a:lnTo>
                  <a:lnTo>
                    <a:pt x="194964" y="922020"/>
                  </a:lnTo>
                  <a:lnTo>
                    <a:pt x="324504" y="929640"/>
                  </a:lnTo>
                  <a:lnTo>
                    <a:pt x="415944" y="861060"/>
                  </a:lnTo>
                  <a:lnTo>
                    <a:pt x="393084" y="624840"/>
                  </a:lnTo>
                  <a:lnTo>
                    <a:pt x="530244" y="670560"/>
                  </a:lnTo>
                  <a:lnTo>
                    <a:pt x="789324" y="601980"/>
                  </a:lnTo>
                  <a:lnTo>
                    <a:pt x="728364" y="480060"/>
                  </a:lnTo>
                  <a:lnTo>
                    <a:pt x="758844" y="419100"/>
                  </a:lnTo>
                  <a:lnTo>
                    <a:pt x="873144" y="396240"/>
                  </a:lnTo>
                  <a:lnTo>
                    <a:pt x="896004" y="312420"/>
                  </a:lnTo>
                  <a:lnTo>
                    <a:pt x="926484" y="167640"/>
                  </a:lnTo>
                  <a:lnTo>
                    <a:pt x="987444" y="45720"/>
                  </a:lnTo>
                  <a:lnTo>
                    <a:pt x="1040784" y="38100"/>
                  </a:lnTo>
                  <a:lnTo>
                    <a:pt x="1254144" y="106680"/>
                  </a:lnTo>
                  <a:lnTo>
                    <a:pt x="1353204" y="99060"/>
                  </a:lnTo>
                  <a:lnTo>
                    <a:pt x="1604664" y="198120"/>
                  </a:lnTo>
                  <a:lnTo>
                    <a:pt x="1688484" y="373380"/>
                  </a:lnTo>
                  <a:lnTo>
                    <a:pt x="1764684" y="365760"/>
                  </a:lnTo>
                  <a:lnTo>
                    <a:pt x="1810404" y="289560"/>
                  </a:lnTo>
                  <a:lnTo>
                    <a:pt x="1810404" y="228600"/>
                  </a:lnTo>
                  <a:lnTo>
                    <a:pt x="1917084" y="213360"/>
                  </a:lnTo>
                  <a:lnTo>
                    <a:pt x="1924704" y="160020"/>
                  </a:lnTo>
                  <a:lnTo>
                    <a:pt x="2008524" y="160020"/>
                  </a:lnTo>
                  <a:lnTo>
                    <a:pt x="2016144" y="83820"/>
                  </a:lnTo>
                  <a:lnTo>
                    <a:pt x="2160924" y="762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926" name="フリーフォーム: 図形 925">
              <a:extLst>
                <a:ext uri="{FF2B5EF4-FFF2-40B4-BE49-F238E27FC236}">
                  <a16:creationId xmlns:a16="http://schemas.microsoft.com/office/drawing/2014/main" id="{0F4409C1-37C7-C3CC-22CA-037F331A3150}"/>
                </a:ext>
              </a:extLst>
            </p:cNvPr>
            <p:cNvSpPr/>
            <p:nvPr/>
          </p:nvSpPr>
          <p:spPr>
            <a:xfrm>
              <a:off x="4121795" y="4828814"/>
              <a:ext cx="516204" cy="399416"/>
            </a:xfrm>
            <a:custGeom>
              <a:avLst/>
              <a:gdLst>
                <a:gd name="connsiteX0" fmla="*/ 2628900 w 4367616"/>
                <a:gd name="connsiteY0" fmla="*/ 0 h 3379472"/>
                <a:gd name="connsiteX1" fmla="*/ 2686050 w 4367616"/>
                <a:gd name="connsiteY1" fmla="*/ 76200 h 3379472"/>
                <a:gd name="connsiteX2" fmla="*/ 2828926 w 4367616"/>
                <a:gd name="connsiteY2" fmla="*/ 95252 h 3379472"/>
                <a:gd name="connsiteX3" fmla="*/ 2943226 w 4367616"/>
                <a:gd name="connsiteY3" fmla="*/ 28576 h 3379472"/>
                <a:gd name="connsiteX4" fmla="*/ 3105150 w 4367616"/>
                <a:gd name="connsiteY4" fmla="*/ 142876 h 3379472"/>
                <a:gd name="connsiteX5" fmla="*/ 3267074 w 4367616"/>
                <a:gd name="connsiteY5" fmla="*/ 47628 h 3379472"/>
                <a:gd name="connsiteX6" fmla="*/ 3355840 w 4367616"/>
                <a:gd name="connsiteY6" fmla="*/ 77216 h 3379472"/>
                <a:gd name="connsiteX7" fmla="*/ 3348990 w 4367616"/>
                <a:gd name="connsiteY7" fmla="*/ 110492 h 3379472"/>
                <a:gd name="connsiteX8" fmla="*/ 3615690 w 4367616"/>
                <a:gd name="connsiteY8" fmla="*/ 118112 h 3379472"/>
                <a:gd name="connsiteX9" fmla="*/ 3630930 w 4367616"/>
                <a:gd name="connsiteY9" fmla="*/ 140972 h 3379472"/>
                <a:gd name="connsiteX10" fmla="*/ 3691890 w 4367616"/>
                <a:gd name="connsiteY10" fmla="*/ 118112 h 3379472"/>
                <a:gd name="connsiteX11" fmla="*/ 3768090 w 4367616"/>
                <a:gd name="connsiteY11" fmla="*/ 156212 h 3379472"/>
                <a:gd name="connsiteX12" fmla="*/ 3778866 w 4367616"/>
                <a:gd name="connsiteY12" fmla="*/ 149746 h 3379472"/>
                <a:gd name="connsiteX13" fmla="*/ 3790950 w 4367616"/>
                <a:gd name="connsiteY13" fmla="*/ 222252 h 3379472"/>
                <a:gd name="connsiteX14" fmla="*/ 3873500 w 4367616"/>
                <a:gd name="connsiteY14" fmla="*/ 311152 h 3379472"/>
                <a:gd name="connsiteX15" fmla="*/ 3930650 w 4367616"/>
                <a:gd name="connsiteY15" fmla="*/ 361952 h 3379472"/>
                <a:gd name="connsiteX16" fmla="*/ 3949700 w 4367616"/>
                <a:gd name="connsiteY16" fmla="*/ 419102 h 3379472"/>
                <a:gd name="connsiteX17" fmla="*/ 3860800 w 4367616"/>
                <a:gd name="connsiteY17" fmla="*/ 546102 h 3379472"/>
                <a:gd name="connsiteX18" fmla="*/ 3898900 w 4367616"/>
                <a:gd name="connsiteY18" fmla="*/ 647702 h 3379472"/>
                <a:gd name="connsiteX19" fmla="*/ 3848100 w 4367616"/>
                <a:gd name="connsiteY19" fmla="*/ 806452 h 3379472"/>
                <a:gd name="connsiteX20" fmla="*/ 3956050 w 4367616"/>
                <a:gd name="connsiteY20" fmla="*/ 1016002 h 3379472"/>
                <a:gd name="connsiteX21" fmla="*/ 4108450 w 4367616"/>
                <a:gd name="connsiteY21" fmla="*/ 1085852 h 3379472"/>
                <a:gd name="connsiteX22" fmla="*/ 4038600 w 4367616"/>
                <a:gd name="connsiteY22" fmla="*/ 1428752 h 3379472"/>
                <a:gd name="connsiteX23" fmla="*/ 4133850 w 4367616"/>
                <a:gd name="connsiteY23" fmla="*/ 1606552 h 3379472"/>
                <a:gd name="connsiteX24" fmla="*/ 4178300 w 4367616"/>
                <a:gd name="connsiteY24" fmla="*/ 1619252 h 3379472"/>
                <a:gd name="connsiteX25" fmla="*/ 4140200 w 4367616"/>
                <a:gd name="connsiteY25" fmla="*/ 1809752 h 3379472"/>
                <a:gd name="connsiteX26" fmla="*/ 4191000 w 4367616"/>
                <a:gd name="connsiteY26" fmla="*/ 1917702 h 3379472"/>
                <a:gd name="connsiteX27" fmla="*/ 4241800 w 4367616"/>
                <a:gd name="connsiteY27" fmla="*/ 1943102 h 3379472"/>
                <a:gd name="connsiteX28" fmla="*/ 4324350 w 4367616"/>
                <a:gd name="connsiteY28" fmla="*/ 2063752 h 3379472"/>
                <a:gd name="connsiteX29" fmla="*/ 4349750 w 4367616"/>
                <a:gd name="connsiteY29" fmla="*/ 2241552 h 3379472"/>
                <a:gd name="connsiteX30" fmla="*/ 4298950 w 4367616"/>
                <a:gd name="connsiteY30" fmla="*/ 2336802 h 3379472"/>
                <a:gd name="connsiteX31" fmla="*/ 4356100 w 4367616"/>
                <a:gd name="connsiteY31" fmla="*/ 2425702 h 3379472"/>
                <a:gd name="connsiteX32" fmla="*/ 4367616 w 4367616"/>
                <a:gd name="connsiteY32" fmla="*/ 2431984 h 3379472"/>
                <a:gd name="connsiteX33" fmla="*/ 4316730 w 4367616"/>
                <a:gd name="connsiteY33" fmla="*/ 2472692 h 3379472"/>
                <a:gd name="connsiteX34" fmla="*/ 4187190 w 4367616"/>
                <a:gd name="connsiteY34" fmla="*/ 2518412 h 3379472"/>
                <a:gd name="connsiteX35" fmla="*/ 4126230 w 4367616"/>
                <a:gd name="connsiteY35" fmla="*/ 2586992 h 3379472"/>
                <a:gd name="connsiteX36" fmla="*/ 4110990 w 4367616"/>
                <a:gd name="connsiteY36" fmla="*/ 2731772 h 3379472"/>
                <a:gd name="connsiteX37" fmla="*/ 4057650 w 4367616"/>
                <a:gd name="connsiteY37" fmla="*/ 2739392 h 3379472"/>
                <a:gd name="connsiteX38" fmla="*/ 3935730 w 4367616"/>
                <a:gd name="connsiteY38" fmla="*/ 2693672 h 3379472"/>
                <a:gd name="connsiteX39" fmla="*/ 3768090 w 4367616"/>
                <a:gd name="connsiteY39" fmla="*/ 2640332 h 3379472"/>
                <a:gd name="connsiteX40" fmla="*/ 3798570 w 4367616"/>
                <a:gd name="connsiteY40" fmla="*/ 2556512 h 3379472"/>
                <a:gd name="connsiteX41" fmla="*/ 3722370 w 4367616"/>
                <a:gd name="connsiteY41" fmla="*/ 2487932 h 3379472"/>
                <a:gd name="connsiteX42" fmla="*/ 3653790 w 4367616"/>
                <a:gd name="connsiteY42" fmla="*/ 2571752 h 3379472"/>
                <a:gd name="connsiteX43" fmla="*/ 3341370 w 4367616"/>
                <a:gd name="connsiteY43" fmla="*/ 2663192 h 3379472"/>
                <a:gd name="connsiteX44" fmla="*/ 3227070 w 4367616"/>
                <a:gd name="connsiteY44" fmla="*/ 2663192 h 3379472"/>
                <a:gd name="connsiteX45" fmla="*/ 3173730 w 4367616"/>
                <a:gd name="connsiteY45" fmla="*/ 2815592 h 3379472"/>
                <a:gd name="connsiteX46" fmla="*/ 3105150 w 4367616"/>
                <a:gd name="connsiteY46" fmla="*/ 2876552 h 3379472"/>
                <a:gd name="connsiteX47" fmla="*/ 2792730 w 4367616"/>
                <a:gd name="connsiteY47" fmla="*/ 2823212 h 3379472"/>
                <a:gd name="connsiteX48" fmla="*/ 2739390 w 4367616"/>
                <a:gd name="connsiteY48" fmla="*/ 2876552 h 3379472"/>
                <a:gd name="connsiteX49" fmla="*/ 2625090 w 4367616"/>
                <a:gd name="connsiteY49" fmla="*/ 2884172 h 3379472"/>
                <a:gd name="connsiteX50" fmla="*/ 2487930 w 4367616"/>
                <a:gd name="connsiteY50" fmla="*/ 3028952 h 3379472"/>
                <a:gd name="connsiteX51" fmla="*/ 2426970 w 4367616"/>
                <a:gd name="connsiteY51" fmla="*/ 2960372 h 3379472"/>
                <a:gd name="connsiteX52" fmla="*/ 2350770 w 4367616"/>
                <a:gd name="connsiteY52" fmla="*/ 2960372 h 3379472"/>
                <a:gd name="connsiteX53" fmla="*/ 2335530 w 4367616"/>
                <a:gd name="connsiteY53" fmla="*/ 3059432 h 3379472"/>
                <a:gd name="connsiteX54" fmla="*/ 2221230 w 4367616"/>
                <a:gd name="connsiteY54" fmla="*/ 3219452 h 3379472"/>
                <a:gd name="connsiteX55" fmla="*/ 2007870 w 4367616"/>
                <a:gd name="connsiteY55" fmla="*/ 3219452 h 3379472"/>
                <a:gd name="connsiteX56" fmla="*/ 1847850 w 4367616"/>
                <a:gd name="connsiteY56" fmla="*/ 3348992 h 3379472"/>
                <a:gd name="connsiteX57" fmla="*/ 1764030 w 4367616"/>
                <a:gd name="connsiteY57" fmla="*/ 3303272 h 3379472"/>
                <a:gd name="connsiteX58" fmla="*/ 1741170 w 4367616"/>
                <a:gd name="connsiteY58" fmla="*/ 3295652 h 3379472"/>
                <a:gd name="connsiteX59" fmla="*/ 1642110 w 4367616"/>
                <a:gd name="connsiteY59" fmla="*/ 3379472 h 3379472"/>
                <a:gd name="connsiteX60" fmla="*/ 1558290 w 4367616"/>
                <a:gd name="connsiteY60" fmla="*/ 3326132 h 3379472"/>
                <a:gd name="connsiteX61" fmla="*/ 1611630 w 4367616"/>
                <a:gd name="connsiteY61" fmla="*/ 3257552 h 3379472"/>
                <a:gd name="connsiteX62" fmla="*/ 1497330 w 4367616"/>
                <a:gd name="connsiteY62" fmla="*/ 3196592 h 3379472"/>
                <a:gd name="connsiteX63" fmla="*/ 1421130 w 4367616"/>
                <a:gd name="connsiteY63" fmla="*/ 3013712 h 3379472"/>
                <a:gd name="connsiteX64" fmla="*/ 1413510 w 4367616"/>
                <a:gd name="connsiteY64" fmla="*/ 2907032 h 3379472"/>
                <a:gd name="connsiteX65" fmla="*/ 1436370 w 4367616"/>
                <a:gd name="connsiteY65" fmla="*/ 2823212 h 3379472"/>
                <a:gd name="connsiteX66" fmla="*/ 1367790 w 4367616"/>
                <a:gd name="connsiteY66" fmla="*/ 2807972 h 3379472"/>
                <a:gd name="connsiteX67" fmla="*/ 1268730 w 4367616"/>
                <a:gd name="connsiteY67" fmla="*/ 2846072 h 3379472"/>
                <a:gd name="connsiteX68" fmla="*/ 1131570 w 4367616"/>
                <a:gd name="connsiteY68" fmla="*/ 2777492 h 3379472"/>
                <a:gd name="connsiteX69" fmla="*/ 1032510 w 4367616"/>
                <a:gd name="connsiteY69" fmla="*/ 2792732 h 3379472"/>
                <a:gd name="connsiteX70" fmla="*/ 902970 w 4367616"/>
                <a:gd name="connsiteY70" fmla="*/ 2807972 h 3379472"/>
                <a:gd name="connsiteX71" fmla="*/ 864870 w 4367616"/>
                <a:gd name="connsiteY71" fmla="*/ 2922272 h 3379472"/>
                <a:gd name="connsiteX72" fmla="*/ 742950 w 4367616"/>
                <a:gd name="connsiteY72" fmla="*/ 3036572 h 3379472"/>
                <a:gd name="connsiteX73" fmla="*/ 613410 w 4367616"/>
                <a:gd name="connsiteY73" fmla="*/ 3143252 h 3379472"/>
                <a:gd name="connsiteX74" fmla="*/ 575310 w 4367616"/>
                <a:gd name="connsiteY74" fmla="*/ 3219452 h 3379472"/>
                <a:gd name="connsiteX75" fmla="*/ 628650 w 4367616"/>
                <a:gd name="connsiteY75" fmla="*/ 3326132 h 3379472"/>
                <a:gd name="connsiteX76" fmla="*/ 615398 w 4367616"/>
                <a:gd name="connsiteY76" fmla="*/ 3331432 h 3379472"/>
                <a:gd name="connsiteX77" fmla="*/ 499110 w 4367616"/>
                <a:gd name="connsiteY77" fmla="*/ 3318512 h 3379472"/>
                <a:gd name="connsiteX78" fmla="*/ 499110 w 4367616"/>
                <a:gd name="connsiteY78" fmla="*/ 3257552 h 3379472"/>
                <a:gd name="connsiteX79" fmla="*/ 407670 w 4367616"/>
                <a:gd name="connsiteY79" fmla="*/ 3257552 h 3379472"/>
                <a:gd name="connsiteX80" fmla="*/ 346710 w 4367616"/>
                <a:gd name="connsiteY80" fmla="*/ 3242312 h 3379472"/>
                <a:gd name="connsiteX81" fmla="*/ 339090 w 4367616"/>
                <a:gd name="connsiteY81" fmla="*/ 3211832 h 3379472"/>
                <a:gd name="connsiteX82" fmla="*/ 316230 w 4367616"/>
                <a:gd name="connsiteY82" fmla="*/ 3143252 h 3379472"/>
                <a:gd name="connsiteX83" fmla="*/ 316230 w 4367616"/>
                <a:gd name="connsiteY83" fmla="*/ 3082292 h 3379472"/>
                <a:gd name="connsiteX84" fmla="*/ 262890 w 4367616"/>
                <a:gd name="connsiteY84" fmla="*/ 2945132 h 3379472"/>
                <a:gd name="connsiteX85" fmla="*/ 285750 w 4367616"/>
                <a:gd name="connsiteY85" fmla="*/ 2884172 h 3379472"/>
                <a:gd name="connsiteX86" fmla="*/ 209550 w 4367616"/>
                <a:gd name="connsiteY86" fmla="*/ 2876552 h 3379472"/>
                <a:gd name="connsiteX87" fmla="*/ 201930 w 4367616"/>
                <a:gd name="connsiteY87" fmla="*/ 2823212 h 3379472"/>
                <a:gd name="connsiteX88" fmla="*/ 118110 w 4367616"/>
                <a:gd name="connsiteY88" fmla="*/ 2769872 h 3379472"/>
                <a:gd name="connsiteX89" fmla="*/ 118110 w 4367616"/>
                <a:gd name="connsiteY89" fmla="*/ 2708912 h 3379472"/>
                <a:gd name="connsiteX90" fmla="*/ 118110 w 4367616"/>
                <a:gd name="connsiteY90" fmla="*/ 2594612 h 3379472"/>
                <a:gd name="connsiteX91" fmla="*/ 118110 w 4367616"/>
                <a:gd name="connsiteY91" fmla="*/ 2487932 h 3379472"/>
                <a:gd name="connsiteX92" fmla="*/ 110490 w 4367616"/>
                <a:gd name="connsiteY92" fmla="*/ 2373632 h 3379472"/>
                <a:gd name="connsiteX93" fmla="*/ 96568 w 4367616"/>
                <a:gd name="connsiteY93" fmla="*/ 2373632 h 3379472"/>
                <a:gd name="connsiteX94" fmla="*/ 66674 w 4367616"/>
                <a:gd name="connsiteY94" fmla="*/ 2276476 h 3379472"/>
                <a:gd name="connsiteX95" fmla="*/ 0 w 4367616"/>
                <a:gd name="connsiteY95" fmla="*/ 2247900 h 3379472"/>
                <a:gd name="connsiteX96" fmla="*/ 57150 w 4367616"/>
                <a:gd name="connsiteY96" fmla="*/ 2162176 h 3379472"/>
                <a:gd name="connsiteX97" fmla="*/ 104774 w 4367616"/>
                <a:gd name="connsiteY97" fmla="*/ 2152652 h 3379472"/>
                <a:gd name="connsiteX98" fmla="*/ 247650 w 4367616"/>
                <a:gd name="connsiteY98" fmla="*/ 2028828 h 3379472"/>
                <a:gd name="connsiteX99" fmla="*/ 304800 w 4367616"/>
                <a:gd name="connsiteY99" fmla="*/ 1885952 h 3379472"/>
                <a:gd name="connsiteX100" fmla="*/ 247650 w 4367616"/>
                <a:gd name="connsiteY100" fmla="*/ 1809752 h 3379472"/>
                <a:gd name="connsiteX101" fmla="*/ 371474 w 4367616"/>
                <a:gd name="connsiteY101" fmla="*/ 1552576 h 3379472"/>
                <a:gd name="connsiteX102" fmla="*/ 304800 w 4367616"/>
                <a:gd name="connsiteY102" fmla="*/ 1514476 h 3379472"/>
                <a:gd name="connsiteX103" fmla="*/ 361950 w 4367616"/>
                <a:gd name="connsiteY103" fmla="*/ 1438276 h 3379472"/>
                <a:gd name="connsiteX104" fmla="*/ 561974 w 4367616"/>
                <a:gd name="connsiteY104" fmla="*/ 1333500 h 3379472"/>
                <a:gd name="connsiteX105" fmla="*/ 609600 w 4367616"/>
                <a:gd name="connsiteY105" fmla="*/ 1228728 h 3379472"/>
                <a:gd name="connsiteX106" fmla="*/ 609600 w 4367616"/>
                <a:gd name="connsiteY106" fmla="*/ 1114428 h 3379472"/>
                <a:gd name="connsiteX107" fmla="*/ 685800 w 4367616"/>
                <a:gd name="connsiteY107" fmla="*/ 1114428 h 3379472"/>
                <a:gd name="connsiteX108" fmla="*/ 771526 w 4367616"/>
                <a:gd name="connsiteY108" fmla="*/ 1238252 h 3379472"/>
                <a:gd name="connsiteX109" fmla="*/ 819150 w 4367616"/>
                <a:gd name="connsiteY109" fmla="*/ 1152528 h 3379472"/>
                <a:gd name="connsiteX110" fmla="*/ 876300 w 4367616"/>
                <a:gd name="connsiteY110" fmla="*/ 1181100 h 3379472"/>
                <a:gd name="connsiteX111" fmla="*/ 1019174 w 4367616"/>
                <a:gd name="connsiteY111" fmla="*/ 1143000 h 3379472"/>
                <a:gd name="connsiteX112" fmla="*/ 1085850 w 4367616"/>
                <a:gd name="connsiteY112" fmla="*/ 1238252 h 3379472"/>
                <a:gd name="connsiteX113" fmla="*/ 1171574 w 4367616"/>
                <a:gd name="connsiteY113" fmla="*/ 1162052 h 3379472"/>
                <a:gd name="connsiteX114" fmla="*/ 1190626 w 4367616"/>
                <a:gd name="connsiteY114" fmla="*/ 1085852 h 3379472"/>
                <a:gd name="connsiteX115" fmla="*/ 1304926 w 4367616"/>
                <a:gd name="connsiteY115" fmla="*/ 1133476 h 3379472"/>
                <a:gd name="connsiteX116" fmla="*/ 1543050 w 4367616"/>
                <a:gd name="connsiteY116" fmla="*/ 1143000 h 3379472"/>
                <a:gd name="connsiteX117" fmla="*/ 1771650 w 4367616"/>
                <a:gd name="connsiteY117" fmla="*/ 1000128 h 3379472"/>
                <a:gd name="connsiteX118" fmla="*/ 1924050 w 4367616"/>
                <a:gd name="connsiteY118" fmla="*/ 1047752 h 3379472"/>
                <a:gd name="connsiteX119" fmla="*/ 1971674 w 4367616"/>
                <a:gd name="connsiteY119" fmla="*/ 971552 h 3379472"/>
                <a:gd name="connsiteX120" fmla="*/ 2085974 w 4367616"/>
                <a:gd name="connsiteY120" fmla="*/ 971552 h 3379472"/>
                <a:gd name="connsiteX121" fmla="*/ 2076450 w 4367616"/>
                <a:gd name="connsiteY121" fmla="*/ 866776 h 3379472"/>
                <a:gd name="connsiteX122" fmla="*/ 1828800 w 4367616"/>
                <a:gd name="connsiteY122" fmla="*/ 781052 h 3379472"/>
                <a:gd name="connsiteX123" fmla="*/ 1981200 w 4367616"/>
                <a:gd name="connsiteY123" fmla="*/ 571500 h 3379472"/>
                <a:gd name="connsiteX124" fmla="*/ 2105026 w 4367616"/>
                <a:gd name="connsiteY124" fmla="*/ 571500 h 3379472"/>
                <a:gd name="connsiteX125" fmla="*/ 2209800 w 4367616"/>
                <a:gd name="connsiteY125" fmla="*/ 504828 h 3379472"/>
                <a:gd name="connsiteX126" fmla="*/ 2266950 w 4367616"/>
                <a:gd name="connsiteY126" fmla="*/ 409576 h 3379472"/>
                <a:gd name="connsiteX127" fmla="*/ 2400300 w 4367616"/>
                <a:gd name="connsiteY127" fmla="*/ 238128 h 3379472"/>
                <a:gd name="connsiteX128" fmla="*/ 2419350 w 4367616"/>
                <a:gd name="connsiteY128" fmla="*/ 142876 h 3379472"/>
                <a:gd name="connsiteX129" fmla="*/ 2552700 w 4367616"/>
                <a:gd name="connsiteY129" fmla="*/ 28576 h 3379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</a:cxnLst>
              <a:rect l="l" t="t" r="r" b="b"/>
              <a:pathLst>
                <a:path w="4367616" h="3379472">
                  <a:moveTo>
                    <a:pt x="2628900" y="0"/>
                  </a:moveTo>
                  <a:lnTo>
                    <a:pt x="2686050" y="76200"/>
                  </a:lnTo>
                  <a:lnTo>
                    <a:pt x="2828926" y="95252"/>
                  </a:lnTo>
                  <a:lnTo>
                    <a:pt x="2943226" y="28576"/>
                  </a:lnTo>
                  <a:lnTo>
                    <a:pt x="3105150" y="142876"/>
                  </a:lnTo>
                  <a:lnTo>
                    <a:pt x="3267074" y="47628"/>
                  </a:lnTo>
                  <a:lnTo>
                    <a:pt x="3355840" y="77216"/>
                  </a:lnTo>
                  <a:lnTo>
                    <a:pt x="3348990" y="110492"/>
                  </a:lnTo>
                  <a:lnTo>
                    <a:pt x="3615690" y="118112"/>
                  </a:lnTo>
                  <a:lnTo>
                    <a:pt x="3630930" y="140972"/>
                  </a:lnTo>
                  <a:lnTo>
                    <a:pt x="3691890" y="118112"/>
                  </a:lnTo>
                  <a:lnTo>
                    <a:pt x="3768090" y="156212"/>
                  </a:lnTo>
                  <a:lnTo>
                    <a:pt x="3778866" y="149746"/>
                  </a:lnTo>
                  <a:lnTo>
                    <a:pt x="3790950" y="222252"/>
                  </a:lnTo>
                  <a:lnTo>
                    <a:pt x="3873500" y="311152"/>
                  </a:lnTo>
                  <a:lnTo>
                    <a:pt x="3930650" y="361952"/>
                  </a:lnTo>
                  <a:lnTo>
                    <a:pt x="3949700" y="419102"/>
                  </a:lnTo>
                  <a:lnTo>
                    <a:pt x="3860800" y="546102"/>
                  </a:lnTo>
                  <a:lnTo>
                    <a:pt x="3898900" y="647702"/>
                  </a:lnTo>
                  <a:lnTo>
                    <a:pt x="3848100" y="806452"/>
                  </a:lnTo>
                  <a:lnTo>
                    <a:pt x="3956050" y="1016002"/>
                  </a:lnTo>
                  <a:lnTo>
                    <a:pt x="4108450" y="1085852"/>
                  </a:lnTo>
                  <a:lnTo>
                    <a:pt x="4038600" y="1428752"/>
                  </a:lnTo>
                  <a:lnTo>
                    <a:pt x="4133850" y="1606552"/>
                  </a:lnTo>
                  <a:lnTo>
                    <a:pt x="4178300" y="1619252"/>
                  </a:lnTo>
                  <a:lnTo>
                    <a:pt x="4140200" y="1809752"/>
                  </a:lnTo>
                  <a:lnTo>
                    <a:pt x="4191000" y="1917702"/>
                  </a:lnTo>
                  <a:lnTo>
                    <a:pt x="4241800" y="1943102"/>
                  </a:lnTo>
                  <a:lnTo>
                    <a:pt x="4324350" y="2063752"/>
                  </a:lnTo>
                  <a:lnTo>
                    <a:pt x="4349750" y="2241552"/>
                  </a:lnTo>
                  <a:lnTo>
                    <a:pt x="4298950" y="2336802"/>
                  </a:lnTo>
                  <a:lnTo>
                    <a:pt x="4356100" y="2425702"/>
                  </a:lnTo>
                  <a:lnTo>
                    <a:pt x="4367616" y="2431984"/>
                  </a:lnTo>
                  <a:lnTo>
                    <a:pt x="4316730" y="2472692"/>
                  </a:lnTo>
                  <a:lnTo>
                    <a:pt x="4187190" y="2518412"/>
                  </a:lnTo>
                  <a:lnTo>
                    <a:pt x="4126230" y="2586992"/>
                  </a:lnTo>
                  <a:lnTo>
                    <a:pt x="4110990" y="2731772"/>
                  </a:lnTo>
                  <a:lnTo>
                    <a:pt x="4057650" y="2739392"/>
                  </a:lnTo>
                  <a:lnTo>
                    <a:pt x="3935730" y="2693672"/>
                  </a:lnTo>
                  <a:lnTo>
                    <a:pt x="3768090" y="2640332"/>
                  </a:lnTo>
                  <a:lnTo>
                    <a:pt x="3798570" y="2556512"/>
                  </a:lnTo>
                  <a:lnTo>
                    <a:pt x="3722370" y="2487932"/>
                  </a:lnTo>
                  <a:lnTo>
                    <a:pt x="3653790" y="2571752"/>
                  </a:lnTo>
                  <a:lnTo>
                    <a:pt x="3341370" y="2663192"/>
                  </a:lnTo>
                  <a:lnTo>
                    <a:pt x="3227070" y="2663192"/>
                  </a:lnTo>
                  <a:lnTo>
                    <a:pt x="3173730" y="2815592"/>
                  </a:lnTo>
                  <a:lnTo>
                    <a:pt x="3105150" y="2876552"/>
                  </a:lnTo>
                  <a:lnTo>
                    <a:pt x="2792730" y="2823212"/>
                  </a:lnTo>
                  <a:lnTo>
                    <a:pt x="2739390" y="2876552"/>
                  </a:lnTo>
                  <a:lnTo>
                    <a:pt x="2625090" y="2884172"/>
                  </a:lnTo>
                  <a:lnTo>
                    <a:pt x="2487930" y="3028952"/>
                  </a:lnTo>
                  <a:lnTo>
                    <a:pt x="2426970" y="2960372"/>
                  </a:lnTo>
                  <a:lnTo>
                    <a:pt x="2350770" y="2960372"/>
                  </a:lnTo>
                  <a:lnTo>
                    <a:pt x="2335530" y="3059432"/>
                  </a:lnTo>
                  <a:lnTo>
                    <a:pt x="2221230" y="3219452"/>
                  </a:lnTo>
                  <a:lnTo>
                    <a:pt x="2007870" y="3219452"/>
                  </a:lnTo>
                  <a:lnTo>
                    <a:pt x="1847850" y="3348992"/>
                  </a:lnTo>
                  <a:cubicBezTo>
                    <a:pt x="1769472" y="3301964"/>
                    <a:pt x="1801270" y="3303272"/>
                    <a:pt x="1764030" y="3303272"/>
                  </a:cubicBezTo>
                  <a:lnTo>
                    <a:pt x="1741170" y="3295652"/>
                  </a:lnTo>
                  <a:lnTo>
                    <a:pt x="1642110" y="3379472"/>
                  </a:lnTo>
                  <a:lnTo>
                    <a:pt x="1558290" y="3326132"/>
                  </a:lnTo>
                  <a:lnTo>
                    <a:pt x="1611630" y="3257552"/>
                  </a:lnTo>
                  <a:lnTo>
                    <a:pt x="1497330" y="3196592"/>
                  </a:lnTo>
                  <a:lnTo>
                    <a:pt x="1421130" y="3013712"/>
                  </a:lnTo>
                  <a:lnTo>
                    <a:pt x="1413510" y="2907032"/>
                  </a:lnTo>
                  <a:lnTo>
                    <a:pt x="1436370" y="2823212"/>
                  </a:lnTo>
                  <a:lnTo>
                    <a:pt x="1367790" y="2807972"/>
                  </a:lnTo>
                  <a:lnTo>
                    <a:pt x="1268730" y="2846072"/>
                  </a:lnTo>
                  <a:lnTo>
                    <a:pt x="1131570" y="2777492"/>
                  </a:lnTo>
                  <a:lnTo>
                    <a:pt x="1032510" y="2792732"/>
                  </a:lnTo>
                  <a:lnTo>
                    <a:pt x="902970" y="2807972"/>
                  </a:lnTo>
                  <a:lnTo>
                    <a:pt x="864870" y="2922272"/>
                  </a:lnTo>
                  <a:lnTo>
                    <a:pt x="742950" y="3036572"/>
                  </a:lnTo>
                  <a:lnTo>
                    <a:pt x="613410" y="3143252"/>
                  </a:lnTo>
                  <a:lnTo>
                    <a:pt x="575310" y="3219452"/>
                  </a:lnTo>
                  <a:lnTo>
                    <a:pt x="628650" y="3326132"/>
                  </a:lnTo>
                  <a:lnTo>
                    <a:pt x="615398" y="3331432"/>
                  </a:lnTo>
                  <a:lnTo>
                    <a:pt x="499110" y="3318512"/>
                  </a:lnTo>
                  <a:lnTo>
                    <a:pt x="499110" y="3257552"/>
                  </a:lnTo>
                  <a:lnTo>
                    <a:pt x="407670" y="3257552"/>
                  </a:lnTo>
                  <a:lnTo>
                    <a:pt x="346710" y="3242312"/>
                  </a:lnTo>
                  <a:lnTo>
                    <a:pt x="339090" y="3211832"/>
                  </a:lnTo>
                  <a:lnTo>
                    <a:pt x="316230" y="3143252"/>
                  </a:lnTo>
                  <a:lnTo>
                    <a:pt x="316230" y="3082292"/>
                  </a:lnTo>
                  <a:lnTo>
                    <a:pt x="262890" y="2945132"/>
                  </a:lnTo>
                  <a:lnTo>
                    <a:pt x="285750" y="2884172"/>
                  </a:lnTo>
                  <a:lnTo>
                    <a:pt x="209550" y="2876552"/>
                  </a:lnTo>
                  <a:lnTo>
                    <a:pt x="201930" y="2823212"/>
                  </a:lnTo>
                  <a:lnTo>
                    <a:pt x="118110" y="2769872"/>
                  </a:lnTo>
                  <a:lnTo>
                    <a:pt x="118110" y="2708912"/>
                  </a:lnTo>
                  <a:lnTo>
                    <a:pt x="118110" y="2594612"/>
                  </a:lnTo>
                  <a:lnTo>
                    <a:pt x="118110" y="2487932"/>
                  </a:lnTo>
                  <a:lnTo>
                    <a:pt x="110490" y="2373632"/>
                  </a:lnTo>
                  <a:lnTo>
                    <a:pt x="96568" y="2373632"/>
                  </a:lnTo>
                  <a:lnTo>
                    <a:pt x="66674" y="2276476"/>
                  </a:lnTo>
                  <a:lnTo>
                    <a:pt x="0" y="2247900"/>
                  </a:lnTo>
                  <a:lnTo>
                    <a:pt x="57150" y="2162176"/>
                  </a:lnTo>
                  <a:lnTo>
                    <a:pt x="104774" y="2152652"/>
                  </a:lnTo>
                  <a:lnTo>
                    <a:pt x="247650" y="2028828"/>
                  </a:lnTo>
                  <a:lnTo>
                    <a:pt x="304800" y="1885952"/>
                  </a:lnTo>
                  <a:lnTo>
                    <a:pt x="247650" y="1809752"/>
                  </a:lnTo>
                  <a:lnTo>
                    <a:pt x="371474" y="1552576"/>
                  </a:lnTo>
                  <a:lnTo>
                    <a:pt x="304800" y="1514476"/>
                  </a:lnTo>
                  <a:lnTo>
                    <a:pt x="361950" y="1438276"/>
                  </a:lnTo>
                  <a:lnTo>
                    <a:pt x="561974" y="1333500"/>
                  </a:lnTo>
                  <a:lnTo>
                    <a:pt x="609600" y="1228728"/>
                  </a:lnTo>
                  <a:lnTo>
                    <a:pt x="609600" y="1114428"/>
                  </a:lnTo>
                  <a:lnTo>
                    <a:pt x="685800" y="1114428"/>
                  </a:lnTo>
                  <a:lnTo>
                    <a:pt x="771526" y="1238252"/>
                  </a:lnTo>
                  <a:lnTo>
                    <a:pt x="819150" y="1152528"/>
                  </a:lnTo>
                  <a:lnTo>
                    <a:pt x="876300" y="1181100"/>
                  </a:lnTo>
                  <a:lnTo>
                    <a:pt x="1019174" y="1143000"/>
                  </a:lnTo>
                  <a:lnTo>
                    <a:pt x="1085850" y="1238252"/>
                  </a:lnTo>
                  <a:lnTo>
                    <a:pt x="1171574" y="1162052"/>
                  </a:lnTo>
                  <a:lnTo>
                    <a:pt x="1190626" y="1085852"/>
                  </a:lnTo>
                  <a:lnTo>
                    <a:pt x="1304926" y="1133476"/>
                  </a:lnTo>
                  <a:lnTo>
                    <a:pt x="1543050" y="1143000"/>
                  </a:lnTo>
                  <a:lnTo>
                    <a:pt x="1771650" y="1000128"/>
                  </a:lnTo>
                  <a:lnTo>
                    <a:pt x="1924050" y="1047752"/>
                  </a:lnTo>
                  <a:lnTo>
                    <a:pt x="1971674" y="971552"/>
                  </a:lnTo>
                  <a:lnTo>
                    <a:pt x="2085974" y="971552"/>
                  </a:lnTo>
                  <a:lnTo>
                    <a:pt x="2076450" y="866776"/>
                  </a:lnTo>
                  <a:lnTo>
                    <a:pt x="1828800" y="781052"/>
                  </a:lnTo>
                  <a:lnTo>
                    <a:pt x="1981200" y="571500"/>
                  </a:lnTo>
                  <a:lnTo>
                    <a:pt x="2105026" y="571500"/>
                  </a:lnTo>
                  <a:lnTo>
                    <a:pt x="2209800" y="504828"/>
                  </a:lnTo>
                  <a:lnTo>
                    <a:pt x="2266950" y="409576"/>
                  </a:lnTo>
                  <a:lnTo>
                    <a:pt x="2400300" y="238128"/>
                  </a:lnTo>
                  <a:lnTo>
                    <a:pt x="2419350" y="142876"/>
                  </a:lnTo>
                  <a:lnTo>
                    <a:pt x="2552700" y="28576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927" name="グループ化 926">
              <a:extLst>
                <a:ext uri="{FF2B5EF4-FFF2-40B4-BE49-F238E27FC236}">
                  <a16:creationId xmlns:a16="http://schemas.microsoft.com/office/drawing/2014/main" id="{6B4EA917-E931-F6EF-015B-0A41C4BF9836}"/>
                </a:ext>
              </a:extLst>
            </p:cNvPr>
            <p:cNvGrpSpPr/>
            <p:nvPr/>
          </p:nvGrpSpPr>
          <p:grpSpPr>
            <a:xfrm>
              <a:off x="4191918" y="4728245"/>
              <a:ext cx="102459" cy="138554"/>
              <a:chOff x="4965309" y="3938588"/>
              <a:chExt cx="232961" cy="315032"/>
            </a:xfrm>
          </p:grpSpPr>
          <p:sp>
            <p:nvSpPr>
              <p:cNvPr id="928" name="四角形: 角を丸くする 927">
                <a:extLst>
                  <a:ext uri="{FF2B5EF4-FFF2-40B4-BE49-F238E27FC236}">
                    <a16:creationId xmlns:a16="http://schemas.microsoft.com/office/drawing/2014/main" id="{41F6A03B-DBC6-95BD-460F-9FA2DC66F7FC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9" name="四角形: 角を丸くする 928">
                <a:extLst>
                  <a:ext uri="{FF2B5EF4-FFF2-40B4-BE49-F238E27FC236}">
                    <a16:creationId xmlns:a16="http://schemas.microsoft.com/office/drawing/2014/main" id="{A6936688-6748-E0C2-3B7D-276388C9C480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0" name="月 929">
                <a:extLst>
                  <a:ext uri="{FF2B5EF4-FFF2-40B4-BE49-F238E27FC236}">
                    <a16:creationId xmlns:a16="http://schemas.microsoft.com/office/drawing/2014/main" id="{1ECCEE45-153D-E85B-1394-28D6DD4E17A1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931" name="グループ化 930">
              <a:extLst>
                <a:ext uri="{FF2B5EF4-FFF2-40B4-BE49-F238E27FC236}">
                  <a16:creationId xmlns:a16="http://schemas.microsoft.com/office/drawing/2014/main" id="{8D31B05A-4521-454E-449A-00A4C1E9102A}"/>
                </a:ext>
              </a:extLst>
            </p:cNvPr>
            <p:cNvGrpSpPr/>
            <p:nvPr/>
          </p:nvGrpSpPr>
          <p:grpSpPr>
            <a:xfrm>
              <a:off x="4387690" y="4944204"/>
              <a:ext cx="102459" cy="138554"/>
              <a:chOff x="4965309" y="3938588"/>
              <a:chExt cx="232961" cy="315032"/>
            </a:xfrm>
          </p:grpSpPr>
          <p:sp>
            <p:nvSpPr>
              <p:cNvPr id="932" name="四角形: 角を丸くする 931">
                <a:extLst>
                  <a:ext uri="{FF2B5EF4-FFF2-40B4-BE49-F238E27FC236}">
                    <a16:creationId xmlns:a16="http://schemas.microsoft.com/office/drawing/2014/main" id="{3A8AF0FA-6AAB-4690-4C43-E17D5CC9BE54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3" name="四角形: 角を丸くする 932">
                <a:extLst>
                  <a:ext uri="{FF2B5EF4-FFF2-40B4-BE49-F238E27FC236}">
                    <a16:creationId xmlns:a16="http://schemas.microsoft.com/office/drawing/2014/main" id="{22989967-D33A-71B8-5500-39CC6C61B82C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4" name="月 933">
                <a:extLst>
                  <a:ext uri="{FF2B5EF4-FFF2-40B4-BE49-F238E27FC236}">
                    <a16:creationId xmlns:a16="http://schemas.microsoft.com/office/drawing/2014/main" id="{F3380936-DE46-1012-8905-57CB901A394E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935" name="グループ化 934">
              <a:extLst>
                <a:ext uri="{FF2B5EF4-FFF2-40B4-BE49-F238E27FC236}">
                  <a16:creationId xmlns:a16="http://schemas.microsoft.com/office/drawing/2014/main" id="{5AE347A4-412A-F400-3C7E-8FB370503896}"/>
                </a:ext>
              </a:extLst>
            </p:cNvPr>
            <p:cNvGrpSpPr/>
            <p:nvPr/>
          </p:nvGrpSpPr>
          <p:grpSpPr>
            <a:xfrm flipH="1">
              <a:off x="4909731" y="4944204"/>
              <a:ext cx="102459" cy="138554"/>
              <a:chOff x="4965309" y="3938588"/>
              <a:chExt cx="232961" cy="315032"/>
            </a:xfrm>
          </p:grpSpPr>
          <p:sp>
            <p:nvSpPr>
              <p:cNvPr id="936" name="四角形: 角を丸くする 935">
                <a:extLst>
                  <a:ext uri="{FF2B5EF4-FFF2-40B4-BE49-F238E27FC236}">
                    <a16:creationId xmlns:a16="http://schemas.microsoft.com/office/drawing/2014/main" id="{51093F0F-0127-A781-512C-C134E92A2064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7" name="四角形: 角を丸くする 936">
                <a:extLst>
                  <a:ext uri="{FF2B5EF4-FFF2-40B4-BE49-F238E27FC236}">
                    <a16:creationId xmlns:a16="http://schemas.microsoft.com/office/drawing/2014/main" id="{386BE005-EEAD-5BD7-D3A5-7D7FD6AC2558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8" name="月 937">
                <a:extLst>
                  <a:ext uri="{FF2B5EF4-FFF2-40B4-BE49-F238E27FC236}">
                    <a16:creationId xmlns:a16="http://schemas.microsoft.com/office/drawing/2014/main" id="{46D55390-AB1C-3725-4E48-2A6CEA2599E2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939" name="グループ化 938">
              <a:extLst>
                <a:ext uri="{FF2B5EF4-FFF2-40B4-BE49-F238E27FC236}">
                  <a16:creationId xmlns:a16="http://schemas.microsoft.com/office/drawing/2014/main" id="{D84502B6-73D8-C8C1-2DB5-1C0E881DFC37}"/>
                </a:ext>
              </a:extLst>
            </p:cNvPr>
            <p:cNvGrpSpPr/>
            <p:nvPr/>
          </p:nvGrpSpPr>
          <p:grpSpPr>
            <a:xfrm flipH="1">
              <a:off x="5931091" y="4899435"/>
              <a:ext cx="102459" cy="138554"/>
              <a:chOff x="4965309" y="3938588"/>
              <a:chExt cx="232961" cy="315032"/>
            </a:xfrm>
          </p:grpSpPr>
          <p:sp>
            <p:nvSpPr>
              <p:cNvPr id="940" name="四角形: 角を丸くする 939">
                <a:extLst>
                  <a:ext uri="{FF2B5EF4-FFF2-40B4-BE49-F238E27FC236}">
                    <a16:creationId xmlns:a16="http://schemas.microsoft.com/office/drawing/2014/main" id="{A39C3B5D-80F0-73A7-A368-E00C74B7C40F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1" name="四角形: 角を丸くする 940">
                <a:extLst>
                  <a:ext uri="{FF2B5EF4-FFF2-40B4-BE49-F238E27FC236}">
                    <a16:creationId xmlns:a16="http://schemas.microsoft.com/office/drawing/2014/main" id="{9456FA06-F387-02F0-A690-26593CB5ED6B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2" name="月 941">
                <a:extLst>
                  <a:ext uri="{FF2B5EF4-FFF2-40B4-BE49-F238E27FC236}">
                    <a16:creationId xmlns:a16="http://schemas.microsoft.com/office/drawing/2014/main" id="{D1B68DE7-F90A-1BCA-6FD0-7CC77CCF28EB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943" name="グループ化 942">
              <a:extLst>
                <a:ext uri="{FF2B5EF4-FFF2-40B4-BE49-F238E27FC236}">
                  <a16:creationId xmlns:a16="http://schemas.microsoft.com/office/drawing/2014/main" id="{F432DFAC-CCFC-DD0A-F847-10F2922B428D}"/>
                </a:ext>
              </a:extLst>
            </p:cNvPr>
            <p:cNvGrpSpPr/>
            <p:nvPr/>
          </p:nvGrpSpPr>
          <p:grpSpPr>
            <a:xfrm flipH="1">
              <a:off x="5441809" y="4899435"/>
              <a:ext cx="102459" cy="138554"/>
              <a:chOff x="4965309" y="3938588"/>
              <a:chExt cx="232961" cy="315032"/>
            </a:xfrm>
          </p:grpSpPr>
          <p:sp>
            <p:nvSpPr>
              <p:cNvPr id="944" name="四角形: 角を丸くする 943">
                <a:extLst>
                  <a:ext uri="{FF2B5EF4-FFF2-40B4-BE49-F238E27FC236}">
                    <a16:creationId xmlns:a16="http://schemas.microsoft.com/office/drawing/2014/main" id="{E5CFFA17-5A22-4177-6BB0-9974A1702532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5" name="四角形: 角を丸くする 944">
                <a:extLst>
                  <a:ext uri="{FF2B5EF4-FFF2-40B4-BE49-F238E27FC236}">
                    <a16:creationId xmlns:a16="http://schemas.microsoft.com/office/drawing/2014/main" id="{0918B4FD-1CAF-381A-1A26-6143CFDDEE6C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6" name="月 945">
                <a:extLst>
                  <a:ext uri="{FF2B5EF4-FFF2-40B4-BE49-F238E27FC236}">
                    <a16:creationId xmlns:a16="http://schemas.microsoft.com/office/drawing/2014/main" id="{C4B8D4C2-69DD-57B8-86C2-E9E545B8D61B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1092" name="グループ化 1091">
            <a:extLst>
              <a:ext uri="{FF2B5EF4-FFF2-40B4-BE49-F238E27FC236}">
                <a16:creationId xmlns:a16="http://schemas.microsoft.com/office/drawing/2014/main" id="{A45B1AF9-372A-5DEC-0A55-7D11C23FAB91}"/>
              </a:ext>
            </a:extLst>
          </p:cNvPr>
          <p:cNvGrpSpPr/>
          <p:nvPr/>
        </p:nvGrpSpPr>
        <p:grpSpPr>
          <a:xfrm>
            <a:off x="654689" y="4660178"/>
            <a:ext cx="2734217" cy="895987"/>
            <a:chOff x="654689" y="4660178"/>
            <a:chExt cx="2734217" cy="895987"/>
          </a:xfrm>
        </p:grpSpPr>
        <p:grpSp>
          <p:nvGrpSpPr>
            <p:cNvPr id="947" name="グループ化 946">
              <a:extLst>
                <a:ext uri="{FF2B5EF4-FFF2-40B4-BE49-F238E27FC236}">
                  <a16:creationId xmlns:a16="http://schemas.microsoft.com/office/drawing/2014/main" id="{A757F093-F861-9FDE-4908-031D807D91FB}"/>
                </a:ext>
              </a:extLst>
            </p:cNvPr>
            <p:cNvGrpSpPr/>
            <p:nvPr/>
          </p:nvGrpSpPr>
          <p:grpSpPr>
            <a:xfrm>
              <a:off x="654689" y="5128097"/>
              <a:ext cx="2734217" cy="428068"/>
              <a:chOff x="5005709" y="6627894"/>
              <a:chExt cx="4146175" cy="649124"/>
            </a:xfrm>
          </p:grpSpPr>
          <p:sp>
            <p:nvSpPr>
              <p:cNvPr id="948" name="台形 947">
                <a:extLst>
                  <a:ext uri="{FF2B5EF4-FFF2-40B4-BE49-F238E27FC236}">
                    <a16:creationId xmlns:a16="http://schemas.microsoft.com/office/drawing/2014/main" id="{F7467E5D-F299-631F-83A9-165F95C6BF51}"/>
                  </a:ext>
                </a:extLst>
              </p:cNvPr>
              <p:cNvSpPr/>
              <p:nvPr/>
            </p:nvSpPr>
            <p:spPr>
              <a:xfrm rot="8100000" flipH="1">
                <a:off x="7359382" y="6738420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49" name="グループ化 948">
                <a:extLst>
                  <a:ext uri="{FF2B5EF4-FFF2-40B4-BE49-F238E27FC236}">
                    <a16:creationId xmlns:a16="http://schemas.microsoft.com/office/drawing/2014/main" id="{3BA8264B-2A45-33B1-A2C6-D520114A9D6A}"/>
                  </a:ext>
                </a:extLst>
              </p:cNvPr>
              <p:cNvGrpSpPr/>
              <p:nvPr/>
            </p:nvGrpSpPr>
            <p:grpSpPr>
              <a:xfrm>
                <a:off x="6909593" y="6981193"/>
                <a:ext cx="160531" cy="295824"/>
                <a:chOff x="5146675" y="2893474"/>
                <a:chExt cx="276225" cy="577278"/>
              </a:xfrm>
            </p:grpSpPr>
            <p:sp>
              <p:nvSpPr>
                <p:cNvPr id="1060" name="台形 1059">
                  <a:extLst>
                    <a:ext uri="{FF2B5EF4-FFF2-40B4-BE49-F238E27FC236}">
                      <a16:creationId xmlns:a16="http://schemas.microsoft.com/office/drawing/2014/main" id="{C6150756-8026-2804-FDDA-EDA81F455ACD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1" name="台形 1060">
                  <a:extLst>
                    <a:ext uri="{FF2B5EF4-FFF2-40B4-BE49-F238E27FC236}">
                      <a16:creationId xmlns:a16="http://schemas.microsoft.com/office/drawing/2014/main" id="{EC23E021-51B6-EE39-31FD-80427962C86A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2" name="フリーフォーム: 図形 1061">
                  <a:extLst>
                    <a:ext uri="{FF2B5EF4-FFF2-40B4-BE49-F238E27FC236}">
                      <a16:creationId xmlns:a16="http://schemas.microsoft.com/office/drawing/2014/main" id="{64E6C9C5-7C83-F86B-3306-6D8BB789E17D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50" name="グループ化 949">
                <a:extLst>
                  <a:ext uri="{FF2B5EF4-FFF2-40B4-BE49-F238E27FC236}">
                    <a16:creationId xmlns:a16="http://schemas.microsoft.com/office/drawing/2014/main" id="{7AC988F3-F278-1BCF-4663-003AEB9F3647}"/>
                  </a:ext>
                </a:extLst>
              </p:cNvPr>
              <p:cNvGrpSpPr/>
              <p:nvPr/>
            </p:nvGrpSpPr>
            <p:grpSpPr>
              <a:xfrm>
                <a:off x="7092950" y="6981193"/>
                <a:ext cx="160531" cy="295824"/>
                <a:chOff x="5146675" y="2893474"/>
                <a:chExt cx="276225" cy="577278"/>
              </a:xfrm>
            </p:grpSpPr>
            <p:sp>
              <p:nvSpPr>
                <p:cNvPr id="1057" name="台形 1056">
                  <a:extLst>
                    <a:ext uri="{FF2B5EF4-FFF2-40B4-BE49-F238E27FC236}">
                      <a16:creationId xmlns:a16="http://schemas.microsoft.com/office/drawing/2014/main" id="{E52BC23F-D210-86D6-2DE2-EF3D040FE31F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8" name="台形 1057">
                  <a:extLst>
                    <a:ext uri="{FF2B5EF4-FFF2-40B4-BE49-F238E27FC236}">
                      <a16:creationId xmlns:a16="http://schemas.microsoft.com/office/drawing/2014/main" id="{75E38970-FEA5-DFD9-A803-C94841E3D4CB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59" name="フリーフォーム: 図形 1058">
                  <a:extLst>
                    <a:ext uri="{FF2B5EF4-FFF2-40B4-BE49-F238E27FC236}">
                      <a16:creationId xmlns:a16="http://schemas.microsoft.com/office/drawing/2014/main" id="{53706FF1-E312-3040-A6D2-B7336F5166A8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51" name="フリーフォーム: 図形 950">
                <a:extLst>
                  <a:ext uri="{FF2B5EF4-FFF2-40B4-BE49-F238E27FC236}">
                    <a16:creationId xmlns:a16="http://schemas.microsoft.com/office/drawing/2014/main" id="{48D23AD7-EC59-3DBE-D4E5-E40A680E66F1}"/>
                  </a:ext>
                </a:extLst>
              </p:cNvPr>
              <p:cNvSpPr/>
              <p:nvPr/>
            </p:nvSpPr>
            <p:spPr>
              <a:xfrm rot="10800000">
                <a:off x="6880224" y="6930941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2" name="台形 951">
                <a:extLst>
                  <a:ext uri="{FF2B5EF4-FFF2-40B4-BE49-F238E27FC236}">
                    <a16:creationId xmlns:a16="http://schemas.microsoft.com/office/drawing/2014/main" id="{393C8E06-B143-A79B-C848-57D72B6EE2CB}"/>
                  </a:ext>
                </a:extLst>
              </p:cNvPr>
              <p:cNvSpPr/>
              <p:nvPr/>
            </p:nvSpPr>
            <p:spPr>
              <a:xfrm rot="13500000">
                <a:off x="6758777" y="6738419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3" name="フリーフォーム: 図形 952">
                <a:extLst>
                  <a:ext uri="{FF2B5EF4-FFF2-40B4-BE49-F238E27FC236}">
                    <a16:creationId xmlns:a16="http://schemas.microsoft.com/office/drawing/2014/main" id="{034081D9-7669-C62A-93AE-66F71B4353FE}"/>
                  </a:ext>
                </a:extLst>
              </p:cNvPr>
              <p:cNvSpPr/>
              <p:nvPr/>
            </p:nvSpPr>
            <p:spPr>
              <a:xfrm>
                <a:off x="6761627" y="6627894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4" name="正方形/長方形 953">
                <a:extLst>
                  <a:ext uri="{FF2B5EF4-FFF2-40B4-BE49-F238E27FC236}">
                    <a16:creationId xmlns:a16="http://schemas.microsoft.com/office/drawing/2014/main" id="{5062551C-808F-6F8A-00F0-0DCABDA03DFB}"/>
                  </a:ext>
                </a:extLst>
              </p:cNvPr>
              <p:cNvSpPr/>
              <p:nvPr/>
            </p:nvSpPr>
            <p:spPr>
              <a:xfrm>
                <a:off x="6920706" y="6747585"/>
                <a:ext cx="326231" cy="1571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5" name="テキスト ボックス 954">
                <a:extLst>
                  <a:ext uri="{FF2B5EF4-FFF2-40B4-BE49-F238E27FC236}">
                    <a16:creationId xmlns:a16="http://schemas.microsoft.com/office/drawing/2014/main" id="{295296E3-683A-10D1-63F1-10DF605C04B4}"/>
                  </a:ext>
                </a:extLst>
              </p:cNvPr>
              <p:cNvSpPr txBox="1"/>
              <p:nvPr/>
            </p:nvSpPr>
            <p:spPr>
              <a:xfrm>
                <a:off x="6942999" y="6771397"/>
                <a:ext cx="280126" cy="1055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鳥　取</a:t>
                </a:r>
              </a:p>
            </p:txBody>
          </p:sp>
          <p:grpSp>
            <p:nvGrpSpPr>
              <p:cNvPr id="956" name="グループ化 955">
                <a:extLst>
                  <a:ext uri="{FF2B5EF4-FFF2-40B4-BE49-F238E27FC236}">
                    <a16:creationId xmlns:a16="http://schemas.microsoft.com/office/drawing/2014/main" id="{1F19E9C8-D2A4-2854-7945-9A38AA73D9F7}"/>
                  </a:ext>
                </a:extLst>
              </p:cNvPr>
              <p:cNvGrpSpPr/>
              <p:nvPr/>
            </p:nvGrpSpPr>
            <p:grpSpPr>
              <a:xfrm>
                <a:off x="5883859" y="6627894"/>
                <a:ext cx="732515" cy="649123"/>
                <a:chOff x="5445709" y="4203669"/>
                <a:chExt cx="732515" cy="649123"/>
              </a:xfrm>
            </p:grpSpPr>
            <p:sp>
              <p:nvSpPr>
                <p:cNvPr id="1043" name="台形 1042">
                  <a:extLst>
                    <a:ext uri="{FF2B5EF4-FFF2-40B4-BE49-F238E27FC236}">
                      <a16:creationId xmlns:a16="http://schemas.microsoft.com/office/drawing/2014/main" id="{3573A800-5819-BCF5-C518-1DF22A7839B4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044" name="グループ化 1043">
                  <a:extLst>
                    <a:ext uri="{FF2B5EF4-FFF2-40B4-BE49-F238E27FC236}">
                      <a16:creationId xmlns:a16="http://schemas.microsoft.com/office/drawing/2014/main" id="{C14D012A-EDA7-8222-A416-883856670F60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1054" name="台形 1053">
                    <a:extLst>
                      <a:ext uri="{FF2B5EF4-FFF2-40B4-BE49-F238E27FC236}">
                        <a16:creationId xmlns:a16="http://schemas.microsoft.com/office/drawing/2014/main" id="{34774ECC-3212-7B3C-FB3D-FEA94A8EF7D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55" name="台形 1054">
                    <a:extLst>
                      <a:ext uri="{FF2B5EF4-FFF2-40B4-BE49-F238E27FC236}">
                        <a16:creationId xmlns:a16="http://schemas.microsoft.com/office/drawing/2014/main" id="{B00ACEB8-B6D1-AE4F-5C22-B7D4EF5D5C2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56" name="フリーフォーム: 図形 1055">
                    <a:extLst>
                      <a:ext uri="{FF2B5EF4-FFF2-40B4-BE49-F238E27FC236}">
                        <a16:creationId xmlns:a16="http://schemas.microsoft.com/office/drawing/2014/main" id="{941FF53A-26B2-1FFD-8EDB-488D998F08E0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45" name="グループ化 1044">
                  <a:extLst>
                    <a:ext uri="{FF2B5EF4-FFF2-40B4-BE49-F238E27FC236}">
                      <a16:creationId xmlns:a16="http://schemas.microsoft.com/office/drawing/2014/main" id="{14C0D8B0-6852-3F2F-BF36-3405F8507A86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1051" name="台形 1050">
                    <a:extLst>
                      <a:ext uri="{FF2B5EF4-FFF2-40B4-BE49-F238E27FC236}">
                        <a16:creationId xmlns:a16="http://schemas.microsoft.com/office/drawing/2014/main" id="{05290844-A1BD-99CA-1145-44484B89BAB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52" name="台形 1051">
                    <a:extLst>
                      <a:ext uri="{FF2B5EF4-FFF2-40B4-BE49-F238E27FC236}">
                        <a16:creationId xmlns:a16="http://schemas.microsoft.com/office/drawing/2014/main" id="{0E5FBC88-32D8-0E64-A68B-9ACC9B8C739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053" name="フリーフォーム: 図形 1052">
                    <a:extLst>
                      <a:ext uri="{FF2B5EF4-FFF2-40B4-BE49-F238E27FC236}">
                        <a16:creationId xmlns:a16="http://schemas.microsoft.com/office/drawing/2014/main" id="{6F683816-DC06-7CEA-F9A5-2384B5C2BB2E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046" name="フリーフォーム: 図形 1045">
                  <a:extLst>
                    <a:ext uri="{FF2B5EF4-FFF2-40B4-BE49-F238E27FC236}">
                      <a16:creationId xmlns:a16="http://schemas.microsoft.com/office/drawing/2014/main" id="{A14AE4B6-33BB-157C-6610-564888195521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7" name="台形 1046">
                  <a:extLst>
                    <a:ext uri="{FF2B5EF4-FFF2-40B4-BE49-F238E27FC236}">
                      <a16:creationId xmlns:a16="http://schemas.microsoft.com/office/drawing/2014/main" id="{F9FF4748-E03E-B802-0BB7-955F222A7331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8" name="フリーフォーム: 図形 1047">
                  <a:extLst>
                    <a:ext uri="{FF2B5EF4-FFF2-40B4-BE49-F238E27FC236}">
                      <a16:creationId xmlns:a16="http://schemas.microsoft.com/office/drawing/2014/main" id="{EBD30321-757B-B9C3-35F0-38362A891893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9" name="正方形/長方形 1048">
                  <a:extLst>
                    <a:ext uri="{FF2B5EF4-FFF2-40B4-BE49-F238E27FC236}">
                      <a16:creationId xmlns:a16="http://schemas.microsoft.com/office/drawing/2014/main" id="{4BE7B6AD-6C82-9F32-CEC3-59602AE09721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0" name="テキスト ボックス 1049">
                  <a:extLst>
                    <a:ext uri="{FF2B5EF4-FFF2-40B4-BE49-F238E27FC236}">
                      <a16:creationId xmlns:a16="http://schemas.microsoft.com/office/drawing/2014/main" id="{B3C63C30-869F-5A54-0906-53B10B918BE0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広　島</a:t>
                  </a:r>
                </a:p>
              </p:txBody>
            </p:sp>
          </p:grpSp>
          <p:grpSp>
            <p:nvGrpSpPr>
              <p:cNvPr id="957" name="グループ化 956">
                <a:extLst>
                  <a:ext uri="{FF2B5EF4-FFF2-40B4-BE49-F238E27FC236}">
                    <a16:creationId xmlns:a16="http://schemas.microsoft.com/office/drawing/2014/main" id="{42B9ECDA-305F-BEFF-37AA-4445C1D0160B}"/>
                  </a:ext>
                </a:extLst>
              </p:cNvPr>
              <p:cNvGrpSpPr/>
              <p:nvPr/>
            </p:nvGrpSpPr>
            <p:grpSpPr>
              <a:xfrm>
                <a:off x="5005709" y="6627894"/>
                <a:ext cx="820090" cy="649123"/>
                <a:chOff x="5358134" y="4203669"/>
                <a:chExt cx="820090" cy="649123"/>
              </a:xfrm>
            </p:grpSpPr>
            <p:sp>
              <p:nvSpPr>
                <p:cNvPr id="1026" name="台形 1025">
                  <a:extLst>
                    <a:ext uri="{FF2B5EF4-FFF2-40B4-BE49-F238E27FC236}">
                      <a16:creationId xmlns:a16="http://schemas.microsoft.com/office/drawing/2014/main" id="{D7BC8BE4-D5D4-5070-F128-470436242B18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027" name="グループ化 1026">
                  <a:extLst>
                    <a:ext uri="{FF2B5EF4-FFF2-40B4-BE49-F238E27FC236}">
                      <a16:creationId xmlns:a16="http://schemas.microsoft.com/office/drawing/2014/main" id="{D52E40CF-650B-B67B-BE56-6DA649CB9010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1040" name="台形 1039">
                    <a:extLst>
                      <a:ext uri="{FF2B5EF4-FFF2-40B4-BE49-F238E27FC236}">
                        <a16:creationId xmlns:a16="http://schemas.microsoft.com/office/drawing/2014/main" id="{A290A758-2C93-17BE-F541-3057051A26E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1" name="台形 1040">
                    <a:extLst>
                      <a:ext uri="{FF2B5EF4-FFF2-40B4-BE49-F238E27FC236}">
                        <a16:creationId xmlns:a16="http://schemas.microsoft.com/office/drawing/2014/main" id="{485DD6EC-6A1D-E606-6162-51D277B17DF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2" name="フリーフォーム: 図形 1041">
                    <a:extLst>
                      <a:ext uri="{FF2B5EF4-FFF2-40B4-BE49-F238E27FC236}">
                        <a16:creationId xmlns:a16="http://schemas.microsoft.com/office/drawing/2014/main" id="{ADAED996-C259-DD28-9C43-C7A8FE33377E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28" name="グループ化 1027">
                  <a:extLst>
                    <a:ext uri="{FF2B5EF4-FFF2-40B4-BE49-F238E27FC236}">
                      <a16:creationId xmlns:a16="http://schemas.microsoft.com/office/drawing/2014/main" id="{57B72286-011A-17E7-A272-EBC9BBF569EB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1037" name="台形 1036">
                    <a:extLst>
                      <a:ext uri="{FF2B5EF4-FFF2-40B4-BE49-F238E27FC236}">
                        <a16:creationId xmlns:a16="http://schemas.microsoft.com/office/drawing/2014/main" id="{516FF359-601B-5F28-808A-88F1A226E39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8" name="台形 1037">
                    <a:extLst>
                      <a:ext uri="{FF2B5EF4-FFF2-40B4-BE49-F238E27FC236}">
                        <a16:creationId xmlns:a16="http://schemas.microsoft.com/office/drawing/2014/main" id="{3512EC45-221A-D768-EDF1-8FB97AB0218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039" name="フリーフォーム: 図形 1038">
                    <a:extLst>
                      <a:ext uri="{FF2B5EF4-FFF2-40B4-BE49-F238E27FC236}">
                        <a16:creationId xmlns:a16="http://schemas.microsoft.com/office/drawing/2014/main" id="{42030F8D-5431-3B5D-89FF-EDAC398D4B46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029" name="フリーフォーム: 図形 1028">
                  <a:extLst>
                    <a:ext uri="{FF2B5EF4-FFF2-40B4-BE49-F238E27FC236}">
                      <a16:creationId xmlns:a16="http://schemas.microsoft.com/office/drawing/2014/main" id="{93379EBE-C210-A4B7-7ECA-D2B13D5A466B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0" name="台形 1029">
                  <a:extLst>
                    <a:ext uri="{FF2B5EF4-FFF2-40B4-BE49-F238E27FC236}">
                      <a16:creationId xmlns:a16="http://schemas.microsoft.com/office/drawing/2014/main" id="{3F62CB53-A2B4-54ED-E532-C5E50968351A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1" name="フリーフォーム: 図形 1030">
                  <a:extLst>
                    <a:ext uri="{FF2B5EF4-FFF2-40B4-BE49-F238E27FC236}">
                      <a16:creationId xmlns:a16="http://schemas.microsoft.com/office/drawing/2014/main" id="{F0A6456A-7170-B656-8DEA-F0B5E65B45F8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032" name="グループ化 1031">
                  <a:extLst>
                    <a:ext uri="{FF2B5EF4-FFF2-40B4-BE49-F238E27FC236}">
                      <a16:creationId xmlns:a16="http://schemas.microsoft.com/office/drawing/2014/main" id="{48A99543-F2DA-3C87-C788-2B01601CC090}"/>
                    </a:ext>
                  </a:extLst>
                </p:cNvPr>
                <p:cNvGrpSpPr/>
                <p:nvPr/>
              </p:nvGrpSpPr>
              <p:grpSpPr>
                <a:xfrm rot="2700000" flipH="1">
                  <a:off x="5376747" y="4421850"/>
                  <a:ext cx="176500" cy="213726"/>
                  <a:chOff x="6929762" y="3183548"/>
                  <a:chExt cx="380406" cy="460638"/>
                </a:xfrm>
                <a:solidFill>
                  <a:schemeClr val="bg1"/>
                </a:solidFill>
              </p:grpSpPr>
              <p:sp>
                <p:nvSpPr>
                  <p:cNvPr id="1035" name="四角形: 上の 2 つの角を丸める 1034">
                    <a:extLst>
                      <a:ext uri="{FF2B5EF4-FFF2-40B4-BE49-F238E27FC236}">
                        <a16:creationId xmlns:a16="http://schemas.microsoft.com/office/drawing/2014/main" id="{3D106695-AA4E-DF99-0E60-DC2A2ADD11C3}"/>
                      </a:ext>
                    </a:extLst>
                  </p:cNvPr>
                  <p:cNvSpPr/>
                  <p:nvPr/>
                </p:nvSpPr>
                <p:spPr>
                  <a:xfrm>
                    <a:off x="7094706" y="3183548"/>
                    <a:ext cx="126327" cy="46772"/>
                  </a:xfrm>
                  <a:prstGeom prst="round2SameRect">
                    <a:avLst>
                      <a:gd name="adj1" fmla="val 50000"/>
                      <a:gd name="adj2" fmla="val 25723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6" name="フリーフォーム: 図形 1035">
                    <a:extLst>
                      <a:ext uri="{FF2B5EF4-FFF2-40B4-BE49-F238E27FC236}">
                        <a16:creationId xmlns:a16="http://schemas.microsoft.com/office/drawing/2014/main" id="{AF278A19-0BC7-9261-07BA-52001297A5F7}"/>
                      </a:ext>
                    </a:extLst>
                  </p:cNvPr>
                  <p:cNvSpPr/>
                  <p:nvPr/>
                </p:nvSpPr>
                <p:spPr>
                  <a:xfrm rot="21120376">
                    <a:off x="6929762" y="3221477"/>
                    <a:ext cx="380406" cy="422709"/>
                  </a:xfrm>
                  <a:custGeom>
                    <a:avLst/>
                    <a:gdLst>
                      <a:gd name="connsiteX0" fmla="*/ 241240 w 380406"/>
                      <a:gd name="connsiteY0" fmla="*/ 1026 h 422709"/>
                      <a:gd name="connsiteX1" fmla="*/ 274242 w 380406"/>
                      <a:gd name="connsiteY1" fmla="*/ 5660 h 422709"/>
                      <a:gd name="connsiteX2" fmla="*/ 363034 w 380406"/>
                      <a:gd name="connsiteY2" fmla="*/ 123465 h 422709"/>
                      <a:gd name="connsiteX3" fmla="*/ 353810 w 380406"/>
                      <a:gd name="connsiteY3" fmla="*/ 189152 h 422709"/>
                      <a:gd name="connsiteX4" fmla="*/ 380082 w 380406"/>
                      <a:gd name="connsiteY4" fmla="*/ 354958 h 422709"/>
                      <a:gd name="connsiteX5" fmla="*/ 358455 w 380406"/>
                      <a:gd name="connsiteY5" fmla="*/ 384728 h 422709"/>
                      <a:gd name="connsiteX6" fmla="*/ 358456 w 380406"/>
                      <a:gd name="connsiteY6" fmla="*/ 384727 h 422709"/>
                      <a:gd name="connsiteX7" fmla="*/ 328686 w 380406"/>
                      <a:gd name="connsiteY7" fmla="*/ 363101 h 422709"/>
                      <a:gd name="connsiteX8" fmla="*/ 312456 w 380406"/>
                      <a:gd name="connsiteY8" fmla="*/ 260674 h 422709"/>
                      <a:gd name="connsiteX9" fmla="*/ 300831 w 380406"/>
                      <a:gd name="connsiteY9" fmla="*/ 259042 h 422709"/>
                      <a:gd name="connsiteX10" fmla="*/ 300831 w 380406"/>
                      <a:gd name="connsiteY10" fmla="*/ 382463 h 422709"/>
                      <a:gd name="connsiteX11" fmla="*/ 269958 w 380406"/>
                      <a:gd name="connsiteY11" fmla="*/ 413336 h 422709"/>
                      <a:gd name="connsiteX12" fmla="*/ 269959 w 380406"/>
                      <a:gd name="connsiteY12" fmla="*/ 413335 h 422709"/>
                      <a:gd name="connsiteX13" fmla="*/ 239086 w 380406"/>
                      <a:gd name="connsiteY13" fmla="*/ 382462 h 422709"/>
                      <a:gd name="connsiteX14" fmla="*/ 239086 w 380406"/>
                      <a:gd name="connsiteY14" fmla="*/ 250371 h 422709"/>
                      <a:gd name="connsiteX15" fmla="*/ 227198 w 380406"/>
                      <a:gd name="connsiteY15" fmla="*/ 248702 h 422709"/>
                      <a:gd name="connsiteX16" fmla="*/ 206496 w 380406"/>
                      <a:gd name="connsiteY16" fmla="*/ 396126 h 422709"/>
                      <a:gd name="connsiteX17" fmla="*/ 171629 w 380406"/>
                      <a:gd name="connsiteY17" fmla="*/ 422406 h 422709"/>
                      <a:gd name="connsiteX18" fmla="*/ 171630 w 380406"/>
                      <a:gd name="connsiteY18" fmla="*/ 422405 h 422709"/>
                      <a:gd name="connsiteX19" fmla="*/ 145351 w 380406"/>
                      <a:gd name="connsiteY19" fmla="*/ 387539 h 422709"/>
                      <a:gd name="connsiteX20" fmla="*/ 166053 w 380406"/>
                      <a:gd name="connsiteY20" fmla="*/ 240115 h 422709"/>
                      <a:gd name="connsiteX21" fmla="*/ 160135 w 380406"/>
                      <a:gd name="connsiteY21" fmla="*/ 239284 h 422709"/>
                      <a:gd name="connsiteX22" fmla="*/ 124040 w 380406"/>
                      <a:gd name="connsiteY22" fmla="*/ 354110 h 422709"/>
                      <a:gd name="connsiteX23" fmla="*/ 85330 w 380406"/>
                      <a:gd name="connsiteY23" fmla="*/ 374304 h 422709"/>
                      <a:gd name="connsiteX24" fmla="*/ 85332 w 380406"/>
                      <a:gd name="connsiteY24" fmla="*/ 374304 h 422709"/>
                      <a:gd name="connsiteX25" fmla="*/ 65137 w 380406"/>
                      <a:gd name="connsiteY25" fmla="*/ 335593 h 422709"/>
                      <a:gd name="connsiteX26" fmla="*/ 108126 w 380406"/>
                      <a:gd name="connsiteY26" fmla="*/ 198834 h 422709"/>
                      <a:gd name="connsiteX27" fmla="*/ 112876 w 380406"/>
                      <a:gd name="connsiteY27" fmla="*/ 165013 h 422709"/>
                      <a:gd name="connsiteX28" fmla="*/ 67078 w 380406"/>
                      <a:gd name="connsiteY28" fmla="*/ 199531 h 422709"/>
                      <a:gd name="connsiteX29" fmla="*/ 8436 w 380406"/>
                      <a:gd name="connsiteY29" fmla="*/ 191296 h 422709"/>
                      <a:gd name="connsiteX30" fmla="*/ 16671 w 380406"/>
                      <a:gd name="connsiteY30" fmla="*/ 132654 h 422709"/>
                      <a:gd name="connsiteX31" fmla="*/ 151567 w 380406"/>
                      <a:gd name="connsiteY31" fmla="*/ 30980 h 422709"/>
                      <a:gd name="connsiteX32" fmla="*/ 156028 w 380406"/>
                      <a:gd name="connsiteY32" fmla="*/ 29826 h 422709"/>
                      <a:gd name="connsiteX33" fmla="*/ 163948 w 380406"/>
                      <a:gd name="connsiteY33" fmla="*/ 21024 h 422709"/>
                      <a:gd name="connsiteX34" fmla="*/ 241240 w 380406"/>
                      <a:gd name="connsiteY34" fmla="*/ 1026 h 4227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80406" h="422709">
                        <a:moveTo>
                          <a:pt x="241240" y="1026"/>
                        </a:moveTo>
                        <a:lnTo>
                          <a:pt x="274242" y="5660"/>
                        </a:lnTo>
                        <a:cubicBezTo>
                          <a:pt x="331292" y="13672"/>
                          <a:pt x="371046" y="66415"/>
                          <a:pt x="363034" y="123465"/>
                        </a:cubicBezTo>
                        <a:lnTo>
                          <a:pt x="353810" y="189152"/>
                        </a:lnTo>
                        <a:lnTo>
                          <a:pt x="380082" y="354958"/>
                        </a:lnTo>
                        <a:cubicBezTo>
                          <a:pt x="382330" y="369151"/>
                          <a:pt x="372648" y="382480"/>
                          <a:pt x="358455" y="384728"/>
                        </a:cubicBezTo>
                        <a:lnTo>
                          <a:pt x="358456" y="384727"/>
                        </a:lnTo>
                        <a:cubicBezTo>
                          <a:pt x="344263" y="386976"/>
                          <a:pt x="330935" y="377294"/>
                          <a:pt x="328686" y="363101"/>
                        </a:cubicBezTo>
                        <a:lnTo>
                          <a:pt x="312456" y="260674"/>
                        </a:lnTo>
                        <a:lnTo>
                          <a:pt x="300831" y="259042"/>
                        </a:lnTo>
                        <a:lnTo>
                          <a:pt x="300831" y="382463"/>
                        </a:lnTo>
                        <a:cubicBezTo>
                          <a:pt x="300831" y="399514"/>
                          <a:pt x="287009" y="413336"/>
                          <a:pt x="269958" y="413336"/>
                        </a:cubicBezTo>
                        <a:lnTo>
                          <a:pt x="269959" y="413335"/>
                        </a:lnTo>
                        <a:cubicBezTo>
                          <a:pt x="252908" y="413335"/>
                          <a:pt x="239086" y="399513"/>
                          <a:pt x="239086" y="382462"/>
                        </a:cubicBezTo>
                        <a:lnTo>
                          <a:pt x="239086" y="250371"/>
                        </a:lnTo>
                        <a:lnTo>
                          <a:pt x="227198" y="248702"/>
                        </a:lnTo>
                        <a:lnTo>
                          <a:pt x="206496" y="396126"/>
                        </a:lnTo>
                        <a:cubicBezTo>
                          <a:pt x="204124" y="413012"/>
                          <a:pt x="188515" y="424777"/>
                          <a:pt x="171629" y="422406"/>
                        </a:cubicBezTo>
                        <a:lnTo>
                          <a:pt x="171630" y="422405"/>
                        </a:lnTo>
                        <a:cubicBezTo>
                          <a:pt x="154745" y="420034"/>
                          <a:pt x="142979" y="404424"/>
                          <a:pt x="145351" y="387539"/>
                        </a:cubicBezTo>
                        <a:lnTo>
                          <a:pt x="166053" y="240115"/>
                        </a:lnTo>
                        <a:lnTo>
                          <a:pt x="160135" y="239284"/>
                        </a:lnTo>
                        <a:lnTo>
                          <a:pt x="124040" y="354110"/>
                        </a:lnTo>
                        <a:cubicBezTo>
                          <a:pt x="118927" y="370376"/>
                          <a:pt x="101596" y="379417"/>
                          <a:pt x="85330" y="374304"/>
                        </a:cubicBezTo>
                        <a:lnTo>
                          <a:pt x="85332" y="374304"/>
                        </a:lnTo>
                        <a:cubicBezTo>
                          <a:pt x="69065" y="369190"/>
                          <a:pt x="60024" y="351860"/>
                          <a:pt x="65137" y="335593"/>
                        </a:cubicBezTo>
                        <a:lnTo>
                          <a:pt x="108126" y="198834"/>
                        </a:lnTo>
                        <a:lnTo>
                          <a:pt x="112876" y="165013"/>
                        </a:lnTo>
                        <a:lnTo>
                          <a:pt x="67078" y="199531"/>
                        </a:lnTo>
                        <a:cubicBezTo>
                          <a:pt x="48611" y="213451"/>
                          <a:pt x="22356" y="209764"/>
                          <a:pt x="8436" y="191296"/>
                        </a:cubicBezTo>
                        <a:cubicBezTo>
                          <a:pt x="-5483" y="172828"/>
                          <a:pt x="-1796" y="146574"/>
                          <a:pt x="16671" y="132654"/>
                        </a:cubicBezTo>
                        <a:lnTo>
                          <a:pt x="151567" y="30980"/>
                        </a:lnTo>
                        <a:lnTo>
                          <a:pt x="156028" y="29826"/>
                        </a:lnTo>
                        <a:lnTo>
                          <a:pt x="163948" y="21024"/>
                        </a:lnTo>
                        <a:cubicBezTo>
                          <a:pt x="185266" y="4956"/>
                          <a:pt x="212715" y="-2980"/>
                          <a:pt x="241240" y="102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033" name="正方形/長方形 1032">
                  <a:extLst>
                    <a:ext uri="{FF2B5EF4-FFF2-40B4-BE49-F238E27FC236}">
                      <a16:creationId xmlns:a16="http://schemas.microsoft.com/office/drawing/2014/main" id="{1C7F3ACA-F814-4FE0-FC1E-739B3469EF0B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4" name="テキスト ボックス 1033">
                  <a:extLst>
                    <a:ext uri="{FF2B5EF4-FFF2-40B4-BE49-F238E27FC236}">
                      <a16:creationId xmlns:a16="http://schemas.microsoft.com/office/drawing/2014/main" id="{2CB71B77-E065-C366-82B9-8F79BDEFF264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島　根</a:t>
                  </a:r>
                </a:p>
              </p:txBody>
            </p:sp>
          </p:grpSp>
          <p:grpSp>
            <p:nvGrpSpPr>
              <p:cNvPr id="958" name="グループ化 957">
                <a:extLst>
                  <a:ext uri="{FF2B5EF4-FFF2-40B4-BE49-F238E27FC236}">
                    <a16:creationId xmlns:a16="http://schemas.microsoft.com/office/drawing/2014/main" id="{44441988-40D0-87D7-E2C2-BFFAF34AD8E6}"/>
                  </a:ext>
                </a:extLst>
              </p:cNvPr>
              <p:cNvGrpSpPr/>
              <p:nvPr/>
            </p:nvGrpSpPr>
            <p:grpSpPr>
              <a:xfrm>
                <a:off x="5787996" y="6829750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1018" name="四角形: 上の 2 つの角を丸める 1017">
                  <a:extLst>
                    <a:ext uri="{FF2B5EF4-FFF2-40B4-BE49-F238E27FC236}">
                      <a16:creationId xmlns:a16="http://schemas.microsoft.com/office/drawing/2014/main" id="{1734D72E-29FB-DC1F-6812-F554FAE4F57F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9" name="フリーフォーム: 図形 1018">
                  <a:extLst>
                    <a:ext uri="{FF2B5EF4-FFF2-40B4-BE49-F238E27FC236}">
                      <a16:creationId xmlns:a16="http://schemas.microsoft.com/office/drawing/2014/main" id="{2DE21163-7744-BDC5-3AE1-18D480C1FBCD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0" name="四角形: 上の 2 つの角を丸める 1019">
                  <a:extLst>
                    <a:ext uri="{FF2B5EF4-FFF2-40B4-BE49-F238E27FC236}">
                      <a16:creationId xmlns:a16="http://schemas.microsoft.com/office/drawing/2014/main" id="{EB098A8F-DB72-4B2D-3199-37E68863E0A4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1021" name="四角形: 上の 2 つの角を丸める 1020">
                  <a:extLst>
                    <a:ext uri="{FF2B5EF4-FFF2-40B4-BE49-F238E27FC236}">
                      <a16:creationId xmlns:a16="http://schemas.microsoft.com/office/drawing/2014/main" id="{B10A3965-9848-2392-E56E-56062549A935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2" name="四角形: 上の 2 つの角を丸める 1021">
                  <a:extLst>
                    <a:ext uri="{FF2B5EF4-FFF2-40B4-BE49-F238E27FC236}">
                      <a16:creationId xmlns:a16="http://schemas.microsoft.com/office/drawing/2014/main" id="{7049DE6B-E4BC-BBE3-BDF9-A74206A30A39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3" name="四角形: 上の 2 つの角を丸める 1022">
                  <a:extLst>
                    <a:ext uri="{FF2B5EF4-FFF2-40B4-BE49-F238E27FC236}">
                      <a16:creationId xmlns:a16="http://schemas.microsoft.com/office/drawing/2014/main" id="{C14215B3-7F3B-5FDC-CE3D-FDFAE9C7706B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4" name="四角形: 上の 2 つの角を丸める 1023">
                  <a:extLst>
                    <a:ext uri="{FF2B5EF4-FFF2-40B4-BE49-F238E27FC236}">
                      <a16:creationId xmlns:a16="http://schemas.microsoft.com/office/drawing/2014/main" id="{430E237F-E89D-059F-2A64-8273B8EBF756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5" name="四角形: 上の 2 つの角を丸める 1024">
                  <a:extLst>
                    <a:ext uri="{FF2B5EF4-FFF2-40B4-BE49-F238E27FC236}">
                      <a16:creationId xmlns:a16="http://schemas.microsoft.com/office/drawing/2014/main" id="{F500F8FF-B43A-817B-2371-AED4C741911E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59" name="グループ化 958">
                <a:extLst>
                  <a:ext uri="{FF2B5EF4-FFF2-40B4-BE49-F238E27FC236}">
                    <a16:creationId xmlns:a16="http://schemas.microsoft.com/office/drawing/2014/main" id="{31B72BD6-1F4F-F83D-C78C-DA4AED13E836}"/>
                  </a:ext>
                </a:extLst>
              </p:cNvPr>
              <p:cNvGrpSpPr/>
              <p:nvPr/>
            </p:nvGrpSpPr>
            <p:grpSpPr>
              <a:xfrm>
                <a:off x="6581746" y="6829750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1010" name="四角形: 上の 2 つの角を丸める 1009">
                  <a:extLst>
                    <a:ext uri="{FF2B5EF4-FFF2-40B4-BE49-F238E27FC236}">
                      <a16:creationId xmlns:a16="http://schemas.microsoft.com/office/drawing/2014/main" id="{A06DB7A6-D0C8-3918-F226-77EE88BC1A58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1" name="フリーフォーム: 図形 1010">
                  <a:extLst>
                    <a:ext uri="{FF2B5EF4-FFF2-40B4-BE49-F238E27FC236}">
                      <a16:creationId xmlns:a16="http://schemas.microsoft.com/office/drawing/2014/main" id="{CB2E68C3-9598-B2FC-2453-C9AF393DDFBE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2" name="四角形: 上の 2 つの角を丸める 1011">
                  <a:extLst>
                    <a:ext uri="{FF2B5EF4-FFF2-40B4-BE49-F238E27FC236}">
                      <a16:creationId xmlns:a16="http://schemas.microsoft.com/office/drawing/2014/main" id="{D89EAD1C-A748-CF46-D4D3-23FBA354829E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1013" name="四角形: 上の 2 つの角を丸める 1012">
                  <a:extLst>
                    <a:ext uri="{FF2B5EF4-FFF2-40B4-BE49-F238E27FC236}">
                      <a16:creationId xmlns:a16="http://schemas.microsoft.com/office/drawing/2014/main" id="{C80B861D-2033-7B9A-228C-CA0E00796C56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4" name="四角形: 上の 2 つの角を丸める 1013">
                  <a:extLst>
                    <a:ext uri="{FF2B5EF4-FFF2-40B4-BE49-F238E27FC236}">
                      <a16:creationId xmlns:a16="http://schemas.microsoft.com/office/drawing/2014/main" id="{5475F528-EDC2-3886-AAE6-250CAAF0C1B4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5" name="四角形: 上の 2 つの角を丸める 1014">
                  <a:extLst>
                    <a:ext uri="{FF2B5EF4-FFF2-40B4-BE49-F238E27FC236}">
                      <a16:creationId xmlns:a16="http://schemas.microsoft.com/office/drawing/2014/main" id="{5BB7F691-483C-27D0-5294-407978E5A758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6" name="四角形: 上の 2 つの角を丸める 1015">
                  <a:extLst>
                    <a:ext uri="{FF2B5EF4-FFF2-40B4-BE49-F238E27FC236}">
                      <a16:creationId xmlns:a16="http://schemas.microsoft.com/office/drawing/2014/main" id="{B99DF7D3-3E11-CFC6-C1DC-E7DE9C878767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7" name="四角形: 上の 2 つの角を丸める 1016">
                  <a:extLst>
                    <a:ext uri="{FF2B5EF4-FFF2-40B4-BE49-F238E27FC236}">
                      <a16:creationId xmlns:a16="http://schemas.microsoft.com/office/drawing/2014/main" id="{25308F06-677A-BCC4-1871-5D135DB78EB7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60" name="台形 959">
                <a:extLst>
                  <a:ext uri="{FF2B5EF4-FFF2-40B4-BE49-F238E27FC236}">
                    <a16:creationId xmlns:a16="http://schemas.microsoft.com/office/drawing/2014/main" id="{EDD301ED-9F73-F382-6961-1D28808D79AA}"/>
                  </a:ext>
                </a:extLst>
              </p:cNvPr>
              <p:cNvSpPr/>
              <p:nvPr/>
            </p:nvSpPr>
            <p:spPr>
              <a:xfrm rot="8100000" flipH="1">
                <a:off x="8946881" y="6738421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61" name="グループ化 960">
                <a:extLst>
                  <a:ext uri="{FF2B5EF4-FFF2-40B4-BE49-F238E27FC236}">
                    <a16:creationId xmlns:a16="http://schemas.microsoft.com/office/drawing/2014/main" id="{8C70987A-7B62-3270-A3B0-64B8CA52C0E8}"/>
                  </a:ext>
                </a:extLst>
              </p:cNvPr>
              <p:cNvGrpSpPr/>
              <p:nvPr/>
            </p:nvGrpSpPr>
            <p:grpSpPr>
              <a:xfrm>
                <a:off x="8497092" y="6981194"/>
                <a:ext cx="160531" cy="295824"/>
                <a:chOff x="5146675" y="2893474"/>
                <a:chExt cx="276225" cy="577278"/>
              </a:xfrm>
            </p:grpSpPr>
            <p:sp>
              <p:nvSpPr>
                <p:cNvPr id="1007" name="台形 1006">
                  <a:extLst>
                    <a:ext uri="{FF2B5EF4-FFF2-40B4-BE49-F238E27FC236}">
                      <a16:creationId xmlns:a16="http://schemas.microsoft.com/office/drawing/2014/main" id="{DBB204EE-B193-3059-1A00-91D33D6D505F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8" name="台形 1007">
                  <a:extLst>
                    <a:ext uri="{FF2B5EF4-FFF2-40B4-BE49-F238E27FC236}">
                      <a16:creationId xmlns:a16="http://schemas.microsoft.com/office/drawing/2014/main" id="{088773E5-1EFE-1177-EBF0-FEA379C3EB38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9" name="フリーフォーム: 図形 1008">
                  <a:extLst>
                    <a:ext uri="{FF2B5EF4-FFF2-40B4-BE49-F238E27FC236}">
                      <a16:creationId xmlns:a16="http://schemas.microsoft.com/office/drawing/2014/main" id="{487DB2FA-02F1-2586-2D55-140B61B5FEAE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62" name="グループ化 961">
                <a:extLst>
                  <a:ext uri="{FF2B5EF4-FFF2-40B4-BE49-F238E27FC236}">
                    <a16:creationId xmlns:a16="http://schemas.microsoft.com/office/drawing/2014/main" id="{BBC4FD99-95E1-EFD5-2B38-837FA1AAEB36}"/>
                  </a:ext>
                </a:extLst>
              </p:cNvPr>
              <p:cNvGrpSpPr/>
              <p:nvPr/>
            </p:nvGrpSpPr>
            <p:grpSpPr>
              <a:xfrm>
                <a:off x="8680449" y="6981194"/>
                <a:ext cx="160531" cy="295824"/>
                <a:chOff x="5146675" y="2893474"/>
                <a:chExt cx="276225" cy="577278"/>
              </a:xfrm>
            </p:grpSpPr>
            <p:sp>
              <p:nvSpPr>
                <p:cNvPr id="1004" name="台形 1003">
                  <a:extLst>
                    <a:ext uri="{FF2B5EF4-FFF2-40B4-BE49-F238E27FC236}">
                      <a16:creationId xmlns:a16="http://schemas.microsoft.com/office/drawing/2014/main" id="{AD66CDA4-92A5-C2FA-F8A0-A372A967E5D2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5" name="台形 1004">
                  <a:extLst>
                    <a:ext uri="{FF2B5EF4-FFF2-40B4-BE49-F238E27FC236}">
                      <a16:creationId xmlns:a16="http://schemas.microsoft.com/office/drawing/2014/main" id="{E0674994-F7B8-B64C-3491-02E9996BF5D3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06" name="フリーフォーム: 図形 1005">
                  <a:extLst>
                    <a:ext uri="{FF2B5EF4-FFF2-40B4-BE49-F238E27FC236}">
                      <a16:creationId xmlns:a16="http://schemas.microsoft.com/office/drawing/2014/main" id="{DD66A8FD-4840-424A-7FF3-721190C14FFA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63" name="フリーフォーム: 図形 962">
                <a:extLst>
                  <a:ext uri="{FF2B5EF4-FFF2-40B4-BE49-F238E27FC236}">
                    <a16:creationId xmlns:a16="http://schemas.microsoft.com/office/drawing/2014/main" id="{C9725F5B-0EFC-B63D-7995-76005C2123A5}"/>
                  </a:ext>
                </a:extLst>
              </p:cNvPr>
              <p:cNvSpPr/>
              <p:nvPr/>
            </p:nvSpPr>
            <p:spPr>
              <a:xfrm rot="10800000">
                <a:off x="8467723" y="6930942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4" name="台形 963">
                <a:extLst>
                  <a:ext uri="{FF2B5EF4-FFF2-40B4-BE49-F238E27FC236}">
                    <a16:creationId xmlns:a16="http://schemas.microsoft.com/office/drawing/2014/main" id="{E68ACD79-5B31-AB95-FCF0-B98F4A799A3D}"/>
                  </a:ext>
                </a:extLst>
              </p:cNvPr>
              <p:cNvSpPr/>
              <p:nvPr/>
            </p:nvSpPr>
            <p:spPr>
              <a:xfrm rot="13500000">
                <a:off x="8346276" y="6738420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5" name="フリーフォーム: 図形 964">
                <a:extLst>
                  <a:ext uri="{FF2B5EF4-FFF2-40B4-BE49-F238E27FC236}">
                    <a16:creationId xmlns:a16="http://schemas.microsoft.com/office/drawing/2014/main" id="{D45B2D43-013C-1902-DF8E-A78C9DEB7647}"/>
                  </a:ext>
                </a:extLst>
              </p:cNvPr>
              <p:cNvSpPr/>
              <p:nvPr/>
            </p:nvSpPr>
            <p:spPr>
              <a:xfrm>
                <a:off x="8349126" y="6627895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6" name="正方形/長方形 965">
                <a:extLst>
                  <a:ext uri="{FF2B5EF4-FFF2-40B4-BE49-F238E27FC236}">
                    <a16:creationId xmlns:a16="http://schemas.microsoft.com/office/drawing/2014/main" id="{E8FC01CB-4E23-B9E6-493C-D0F830981A06}"/>
                  </a:ext>
                </a:extLst>
              </p:cNvPr>
              <p:cNvSpPr/>
              <p:nvPr/>
            </p:nvSpPr>
            <p:spPr>
              <a:xfrm>
                <a:off x="8508205" y="6747586"/>
                <a:ext cx="326231" cy="1571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7" name="テキスト ボックス 966">
                <a:extLst>
                  <a:ext uri="{FF2B5EF4-FFF2-40B4-BE49-F238E27FC236}">
                    <a16:creationId xmlns:a16="http://schemas.microsoft.com/office/drawing/2014/main" id="{BEDA173D-5E63-C62A-CFCF-6F9DE7D361F7}"/>
                  </a:ext>
                </a:extLst>
              </p:cNvPr>
              <p:cNvSpPr txBox="1"/>
              <p:nvPr/>
            </p:nvSpPr>
            <p:spPr>
              <a:xfrm>
                <a:off x="8530498" y="6771398"/>
                <a:ext cx="280126" cy="1055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兵　庫</a:t>
                </a:r>
              </a:p>
            </p:txBody>
          </p:sp>
          <p:grpSp>
            <p:nvGrpSpPr>
              <p:cNvPr id="968" name="グループ化 967">
                <a:extLst>
                  <a:ext uri="{FF2B5EF4-FFF2-40B4-BE49-F238E27FC236}">
                    <a16:creationId xmlns:a16="http://schemas.microsoft.com/office/drawing/2014/main" id="{9778E4BB-7E1E-43D3-E544-7AEFAABEA483}"/>
                  </a:ext>
                </a:extLst>
              </p:cNvPr>
              <p:cNvGrpSpPr/>
              <p:nvPr/>
            </p:nvGrpSpPr>
            <p:grpSpPr>
              <a:xfrm>
                <a:off x="7471358" y="6627895"/>
                <a:ext cx="732515" cy="649123"/>
                <a:chOff x="5445709" y="4203669"/>
                <a:chExt cx="732515" cy="649123"/>
              </a:xfrm>
            </p:grpSpPr>
            <p:sp>
              <p:nvSpPr>
                <p:cNvPr id="990" name="台形 989">
                  <a:extLst>
                    <a:ext uri="{FF2B5EF4-FFF2-40B4-BE49-F238E27FC236}">
                      <a16:creationId xmlns:a16="http://schemas.microsoft.com/office/drawing/2014/main" id="{3408D923-819E-C13F-E6A0-6F6B416E4DEC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991" name="グループ化 990">
                  <a:extLst>
                    <a:ext uri="{FF2B5EF4-FFF2-40B4-BE49-F238E27FC236}">
                      <a16:creationId xmlns:a16="http://schemas.microsoft.com/office/drawing/2014/main" id="{DA348D30-BDF6-87B7-48F3-6C8D8ECC198D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1001" name="台形 1000">
                    <a:extLst>
                      <a:ext uri="{FF2B5EF4-FFF2-40B4-BE49-F238E27FC236}">
                        <a16:creationId xmlns:a16="http://schemas.microsoft.com/office/drawing/2014/main" id="{0E30B27C-4AAD-BB73-B0D0-66B93B322AB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2" name="台形 1001">
                    <a:extLst>
                      <a:ext uri="{FF2B5EF4-FFF2-40B4-BE49-F238E27FC236}">
                        <a16:creationId xmlns:a16="http://schemas.microsoft.com/office/drawing/2014/main" id="{5B166FBD-6F0C-7BF4-38D4-45452067DEE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3" name="フリーフォーム: 図形 1002">
                    <a:extLst>
                      <a:ext uri="{FF2B5EF4-FFF2-40B4-BE49-F238E27FC236}">
                        <a16:creationId xmlns:a16="http://schemas.microsoft.com/office/drawing/2014/main" id="{403BCD57-5ADB-9664-3D86-0253341F9C71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92" name="グループ化 991">
                  <a:extLst>
                    <a:ext uri="{FF2B5EF4-FFF2-40B4-BE49-F238E27FC236}">
                      <a16:creationId xmlns:a16="http://schemas.microsoft.com/office/drawing/2014/main" id="{508D2C26-2A2C-32CE-9DE1-FFC3639AD161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998" name="台形 997">
                    <a:extLst>
                      <a:ext uri="{FF2B5EF4-FFF2-40B4-BE49-F238E27FC236}">
                        <a16:creationId xmlns:a16="http://schemas.microsoft.com/office/drawing/2014/main" id="{8FB1127A-D5DD-7B66-6AD4-5FBDA0A9C8D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99" name="台形 998">
                    <a:extLst>
                      <a:ext uri="{FF2B5EF4-FFF2-40B4-BE49-F238E27FC236}">
                        <a16:creationId xmlns:a16="http://schemas.microsoft.com/office/drawing/2014/main" id="{495AF5AD-73F6-E329-DF8C-5C64EA2C0D7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000" name="フリーフォーム: 図形 999">
                    <a:extLst>
                      <a:ext uri="{FF2B5EF4-FFF2-40B4-BE49-F238E27FC236}">
                        <a16:creationId xmlns:a16="http://schemas.microsoft.com/office/drawing/2014/main" id="{0C910869-7D4B-0F6F-632D-E966C67300AC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93" name="フリーフォーム: 図形 992">
                  <a:extLst>
                    <a:ext uri="{FF2B5EF4-FFF2-40B4-BE49-F238E27FC236}">
                      <a16:creationId xmlns:a16="http://schemas.microsoft.com/office/drawing/2014/main" id="{BD83165E-BFE4-8EF7-BE68-C43801CF1975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4" name="台形 993">
                  <a:extLst>
                    <a:ext uri="{FF2B5EF4-FFF2-40B4-BE49-F238E27FC236}">
                      <a16:creationId xmlns:a16="http://schemas.microsoft.com/office/drawing/2014/main" id="{4605407C-4386-0DC9-AF7C-BF9ED9766DF9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5" name="フリーフォーム: 図形 994">
                  <a:extLst>
                    <a:ext uri="{FF2B5EF4-FFF2-40B4-BE49-F238E27FC236}">
                      <a16:creationId xmlns:a16="http://schemas.microsoft.com/office/drawing/2014/main" id="{C91DB534-0C4B-AA70-D9A0-09F6C70C5E82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6" name="正方形/長方形 995">
                  <a:extLst>
                    <a:ext uri="{FF2B5EF4-FFF2-40B4-BE49-F238E27FC236}">
                      <a16:creationId xmlns:a16="http://schemas.microsoft.com/office/drawing/2014/main" id="{5CFE3AA8-C1EF-43DD-9A42-9631B1C6E284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7" name="テキスト ボックス 996">
                  <a:extLst>
                    <a:ext uri="{FF2B5EF4-FFF2-40B4-BE49-F238E27FC236}">
                      <a16:creationId xmlns:a16="http://schemas.microsoft.com/office/drawing/2014/main" id="{AD4FA110-03A3-DFB2-1A47-4EDD3BC655D8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岡　山</a:t>
                  </a:r>
                </a:p>
              </p:txBody>
            </p:sp>
          </p:grpSp>
          <p:grpSp>
            <p:nvGrpSpPr>
              <p:cNvPr id="969" name="グループ化 968">
                <a:extLst>
                  <a:ext uri="{FF2B5EF4-FFF2-40B4-BE49-F238E27FC236}">
                    <a16:creationId xmlns:a16="http://schemas.microsoft.com/office/drawing/2014/main" id="{17D4B6B6-CF63-7C6F-8031-D85AC044D398}"/>
                  </a:ext>
                </a:extLst>
              </p:cNvPr>
              <p:cNvGrpSpPr/>
              <p:nvPr/>
            </p:nvGrpSpPr>
            <p:grpSpPr>
              <a:xfrm>
                <a:off x="7375495" y="6829751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982" name="四角形: 上の 2 つの角を丸める 981">
                  <a:extLst>
                    <a:ext uri="{FF2B5EF4-FFF2-40B4-BE49-F238E27FC236}">
                      <a16:creationId xmlns:a16="http://schemas.microsoft.com/office/drawing/2014/main" id="{81F037AF-F6F3-811F-E1ED-423E3AAB358B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3" name="フリーフォーム: 図形 982">
                  <a:extLst>
                    <a:ext uri="{FF2B5EF4-FFF2-40B4-BE49-F238E27FC236}">
                      <a16:creationId xmlns:a16="http://schemas.microsoft.com/office/drawing/2014/main" id="{F26904FF-EEAC-D3B7-1E53-5CABDA170950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4" name="四角形: 上の 2 つの角を丸める 983">
                  <a:extLst>
                    <a:ext uri="{FF2B5EF4-FFF2-40B4-BE49-F238E27FC236}">
                      <a16:creationId xmlns:a16="http://schemas.microsoft.com/office/drawing/2014/main" id="{A500C669-44A7-B2FF-7471-106A5AEF3629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985" name="四角形: 上の 2 つの角を丸める 984">
                  <a:extLst>
                    <a:ext uri="{FF2B5EF4-FFF2-40B4-BE49-F238E27FC236}">
                      <a16:creationId xmlns:a16="http://schemas.microsoft.com/office/drawing/2014/main" id="{4F777B7C-5F38-D348-2E62-C18C064201BC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6" name="四角形: 上の 2 つの角を丸める 985">
                  <a:extLst>
                    <a:ext uri="{FF2B5EF4-FFF2-40B4-BE49-F238E27FC236}">
                      <a16:creationId xmlns:a16="http://schemas.microsoft.com/office/drawing/2014/main" id="{51303843-E899-3C6C-1DCE-8164212FEE19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7" name="四角形: 上の 2 つの角を丸める 986">
                  <a:extLst>
                    <a:ext uri="{FF2B5EF4-FFF2-40B4-BE49-F238E27FC236}">
                      <a16:creationId xmlns:a16="http://schemas.microsoft.com/office/drawing/2014/main" id="{1851F7CE-5F1F-ED19-7F15-19984BC13C08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8" name="四角形: 上の 2 つの角を丸める 987">
                  <a:extLst>
                    <a:ext uri="{FF2B5EF4-FFF2-40B4-BE49-F238E27FC236}">
                      <a16:creationId xmlns:a16="http://schemas.microsoft.com/office/drawing/2014/main" id="{890F6E36-D5F4-29A2-62A4-E99D03152790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9" name="四角形: 上の 2 つの角を丸める 988">
                  <a:extLst>
                    <a:ext uri="{FF2B5EF4-FFF2-40B4-BE49-F238E27FC236}">
                      <a16:creationId xmlns:a16="http://schemas.microsoft.com/office/drawing/2014/main" id="{4EA4A5C6-76E8-9B24-5D90-775476A1449A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70" name="グループ化 969">
                <a:extLst>
                  <a:ext uri="{FF2B5EF4-FFF2-40B4-BE49-F238E27FC236}">
                    <a16:creationId xmlns:a16="http://schemas.microsoft.com/office/drawing/2014/main" id="{E55170E8-B189-4A60-55B3-ECE50F92DD86}"/>
                  </a:ext>
                </a:extLst>
              </p:cNvPr>
              <p:cNvGrpSpPr/>
              <p:nvPr/>
            </p:nvGrpSpPr>
            <p:grpSpPr>
              <a:xfrm>
                <a:off x="8169245" y="6829751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974" name="四角形: 上の 2 つの角を丸める 973">
                  <a:extLst>
                    <a:ext uri="{FF2B5EF4-FFF2-40B4-BE49-F238E27FC236}">
                      <a16:creationId xmlns:a16="http://schemas.microsoft.com/office/drawing/2014/main" id="{2626595D-C58A-5CBC-7F7D-C67830B2B2F2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5" name="フリーフォーム: 図形 974">
                  <a:extLst>
                    <a:ext uri="{FF2B5EF4-FFF2-40B4-BE49-F238E27FC236}">
                      <a16:creationId xmlns:a16="http://schemas.microsoft.com/office/drawing/2014/main" id="{CE85311C-E0F1-2AF5-A5C9-BF676A6BBFB8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6" name="四角形: 上の 2 つの角を丸める 975">
                  <a:extLst>
                    <a:ext uri="{FF2B5EF4-FFF2-40B4-BE49-F238E27FC236}">
                      <a16:creationId xmlns:a16="http://schemas.microsoft.com/office/drawing/2014/main" id="{097E00F1-768E-7C60-CBBA-C5D19C162ADA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977" name="四角形: 上の 2 つの角を丸める 976">
                  <a:extLst>
                    <a:ext uri="{FF2B5EF4-FFF2-40B4-BE49-F238E27FC236}">
                      <a16:creationId xmlns:a16="http://schemas.microsoft.com/office/drawing/2014/main" id="{AD0DD8AF-D13B-E7CE-85B6-436C54D4A41C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8" name="四角形: 上の 2 つの角を丸める 977">
                  <a:extLst>
                    <a:ext uri="{FF2B5EF4-FFF2-40B4-BE49-F238E27FC236}">
                      <a16:creationId xmlns:a16="http://schemas.microsoft.com/office/drawing/2014/main" id="{85D2C7EA-DAB0-DD99-6D4D-EDFE4E793B12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9" name="四角形: 上の 2 つの角を丸める 978">
                  <a:extLst>
                    <a:ext uri="{FF2B5EF4-FFF2-40B4-BE49-F238E27FC236}">
                      <a16:creationId xmlns:a16="http://schemas.microsoft.com/office/drawing/2014/main" id="{0F1A5593-37DA-4515-D085-60F1484C8B0E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0" name="四角形: 上の 2 つの角を丸める 979">
                  <a:extLst>
                    <a:ext uri="{FF2B5EF4-FFF2-40B4-BE49-F238E27FC236}">
                      <a16:creationId xmlns:a16="http://schemas.microsoft.com/office/drawing/2014/main" id="{95FB0FEE-67A1-6B40-2A0D-5E1B3ABB049C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1" name="四角形: 上の 2 つの角を丸める 980">
                  <a:extLst>
                    <a:ext uri="{FF2B5EF4-FFF2-40B4-BE49-F238E27FC236}">
                      <a16:creationId xmlns:a16="http://schemas.microsoft.com/office/drawing/2014/main" id="{8C0FC690-DA08-6366-78A1-ECFA443BCDF1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71" name="グループ化 970">
                <a:extLst>
                  <a:ext uri="{FF2B5EF4-FFF2-40B4-BE49-F238E27FC236}">
                    <a16:creationId xmlns:a16="http://schemas.microsoft.com/office/drawing/2014/main" id="{13B1F6C6-4056-B66B-D0C4-F843F5029377}"/>
                  </a:ext>
                </a:extLst>
              </p:cNvPr>
              <p:cNvGrpSpPr/>
              <p:nvPr/>
            </p:nvGrpSpPr>
            <p:grpSpPr>
              <a:xfrm>
                <a:off x="8955756" y="6851343"/>
                <a:ext cx="196128" cy="185649"/>
                <a:chOff x="8095331" y="5472437"/>
                <a:chExt cx="196128" cy="185649"/>
              </a:xfrm>
            </p:grpSpPr>
            <p:sp>
              <p:nvSpPr>
                <p:cNvPr id="972" name="四角形: 上の 2 つの角を丸める 971">
                  <a:extLst>
                    <a:ext uri="{FF2B5EF4-FFF2-40B4-BE49-F238E27FC236}">
                      <a16:creationId xmlns:a16="http://schemas.microsoft.com/office/drawing/2014/main" id="{53670E6A-B984-7F53-8370-806EAAFB717C}"/>
                    </a:ext>
                  </a:extLst>
                </p:cNvPr>
                <p:cNvSpPr/>
                <p:nvPr/>
              </p:nvSpPr>
              <p:spPr>
                <a:xfrm rot="18900000">
                  <a:off x="8102411" y="5472437"/>
                  <a:ext cx="58613" cy="21701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3" name="フリーフォーム: 図形 972">
                  <a:extLst>
                    <a:ext uri="{FF2B5EF4-FFF2-40B4-BE49-F238E27FC236}">
                      <a16:creationId xmlns:a16="http://schemas.microsoft.com/office/drawing/2014/main" id="{1AD535F4-4A91-0DA1-EA0D-35C2F440D130}"/>
                    </a:ext>
                  </a:extLst>
                </p:cNvPr>
                <p:cNvSpPr/>
                <p:nvPr/>
              </p:nvSpPr>
              <p:spPr>
                <a:xfrm rot="18420376">
                  <a:off x="8105145" y="5471772"/>
                  <a:ext cx="176500" cy="196128"/>
                </a:xfrm>
                <a:custGeom>
                  <a:avLst/>
                  <a:gdLst>
                    <a:gd name="connsiteX0" fmla="*/ 241240 w 380406"/>
                    <a:gd name="connsiteY0" fmla="*/ 1026 h 422709"/>
                    <a:gd name="connsiteX1" fmla="*/ 274242 w 380406"/>
                    <a:gd name="connsiteY1" fmla="*/ 5660 h 422709"/>
                    <a:gd name="connsiteX2" fmla="*/ 363034 w 380406"/>
                    <a:gd name="connsiteY2" fmla="*/ 123465 h 422709"/>
                    <a:gd name="connsiteX3" fmla="*/ 353810 w 380406"/>
                    <a:gd name="connsiteY3" fmla="*/ 189152 h 422709"/>
                    <a:gd name="connsiteX4" fmla="*/ 380082 w 380406"/>
                    <a:gd name="connsiteY4" fmla="*/ 354958 h 422709"/>
                    <a:gd name="connsiteX5" fmla="*/ 358455 w 380406"/>
                    <a:gd name="connsiteY5" fmla="*/ 384728 h 422709"/>
                    <a:gd name="connsiteX6" fmla="*/ 358456 w 380406"/>
                    <a:gd name="connsiteY6" fmla="*/ 384727 h 422709"/>
                    <a:gd name="connsiteX7" fmla="*/ 328686 w 380406"/>
                    <a:gd name="connsiteY7" fmla="*/ 363101 h 422709"/>
                    <a:gd name="connsiteX8" fmla="*/ 312456 w 380406"/>
                    <a:gd name="connsiteY8" fmla="*/ 260674 h 422709"/>
                    <a:gd name="connsiteX9" fmla="*/ 300831 w 380406"/>
                    <a:gd name="connsiteY9" fmla="*/ 259042 h 422709"/>
                    <a:gd name="connsiteX10" fmla="*/ 300831 w 380406"/>
                    <a:gd name="connsiteY10" fmla="*/ 382463 h 422709"/>
                    <a:gd name="connsiteX11" fmla="*/ 269958 w 380406"/>
                    <a:gd name="connsiteY11" fmla="*/ 413336 h 422709"/>
                    <a:gd name="connsiteX12" fmla="*/ 269959 w 380406"/>
                    <a:gd name="connsiteY12" fmla="*/ 413335 h 422709"/>
                    <a:gd name="connsiteX13" fmla="*/ 239086 w 380406"/>
                    <a:gd name="connsiteY13" fmla="*/ 382462 h 422709"/>
                    <a:gd name="connsiteX14" fmla="*/ 239086 w 380406"/>
                    <a:gd name="connsiteY14" fmla="*/ 250371 h 422709"/>
                    <a:gd name="connsiteX15" fmla="*/ 227198 w 380406"/>
                    <a:gd name="connsiteY15" fmla="*/ 248702 h 422709"/>
                    <a:gd name="connsiteX16" fmla="*/ 206496 w 380406"/>
                    <a:gd name="connsiteY16" fmla="*/ 396126 h 422709"/>
                    <a:gd name="connsiteX17" fmla="*/ 171629 w 380406"/>
                    <a:gd name="connsiteY17" fmla="*/ 422406 h 422709"/>
                    <a:gd name="connsiteX18" fmla="*/ 171630 w 380406"/>
                    <a:gd name="connsiteY18" fmla="*/ 422405 h 422709"/>
                    <a:gd name="connsiteX19" fmla="*/ 145351 w 380406"/>
                    <a:gd name="connsiteY19" fmla="*/ 387539 h 422709"/>
                    <a:gd name="connsiteX20" fmla="*/ 166053 w 380406"/>
                    <a:gd name="connsiteY20" fmla="*/ 240115 h 422709"/>
                    <a:gd name="connsiteX21" fmla="*/ 160135 w 380406"/>
                    <a:gd name="connsiteY21" fmla="*/ 239284 h 422709"/>
                    <a:gd name="connsiteX22" fmla="*/ 124040 w 380406"/>
                    <a:gd name="connsiteY22" fmla="*/ 354110 h 422709"/>
                    <a:gd name="connsiteX23" fmla="*/ 85330 w 380406"/>
                    <a:gd name="connsiteY23" fmla="*/ 374304 h 422709"/>
                    <a:gd name="connsiteX24" fmla="*/ 85332 w 380406"/>
                    <a:gd name="connsiteY24" fmla="*/ 374304 h 422709"/>
                    <a:gd name="connsiteX25" fmla="*/ 65137 w 380406"/>
                    <a:gd name="connsiteY25" fmla="*/ 335593 h 422709"/>
                    <a:gd name="connsiteX26" fmla="*/ 108126 w 380406"/>
                    <a:gd name="connsiteY26" fmla="*/ 198834 h 422709"/>
                    <a:gd name="connsiteX27" fmla="*/ 112876 w 380406"/>
                    <a:gd name="connsiteY27" fmla="*/ 165013 h 422709"/>
                    <a:gd name="connsiteX28" fmla="*/ 67078 w 380406"/>
                    <a:gd name="connsiteY28" fmla="*/ 199531 h 422709"/>
                    <a:gd name="connsiteX29" fmla="*/ 8436 w 380406"/>
                    <a:gd name="connsiteY29" fmla="*/ 191296 h 422709"/>
                    <a:gd name="connsiteX30" fmla="*/ 16671 w 380406"/>
                    <a:gd name="connsiteY30" fmla="*/ 132654 h 422709"/>
                    <a:gd name="connsiteX31" fmla="*/ 151567 w 380406"/>
                    <a:gd name="connsiteY31" fmla="*/ 30980 h 422709"/>
                    <a:gd name="connsiteX32" fmla="*/ 156028 w 380406"/>
                    <a:gd name="connsiteY32" fmla="*/ 29826 h 422709"/>
                    <a:gd name="connsiteX33" fmla="*/ 163948 w 380406"/>
                    <a:gd name="connsiteY33" fmla="*/ 21024 h 422709"/>
                    <a:gd name="connsiteX34" fmla="*/ 241240 w 380406"/>
                    <a:gd name="connsiteY34" fmla="*/ 1026 h 422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80406" h="422709">
                      <a:moveTo>
                        <a:pt x="241240" y="1026"/>
                      </a:moveTo>
                      <a:lnTo>
                        <a:pt x="274242" y="5660"/>
                      </a:lnTo>
                      <a:cubicBezTo>
                        <a:pt x="331292" y="13672"/>
                        <a:pt x="371046" y="66415"/>
                        <a:pt x="363034" y="123465"/>
                      </a:cubicBezTo>
                      <a:lnTo>
                        <a:pt x="353810" y="189152"/>
                      </a:lnTo>
                      <a:lnTo>
                        <a:pt x="380082" y="354958"/>
                      </a:lnTo>
                      <a:cubicBezTo>
                        <a:pt x="382330" y="369151"/>
                        <a:pt x="372648" y="382480"/>
                        <a:pt x="358455" y="384728"/>
                      </a:cubicBezTo>
                      <a:lnTo>
                        <a:pt x="358456" y="384727"/>
                      </a:lnTo>
                      <a:cubicBezTo>
                        <a:pt x="344263" y="386976"/>
                        <a:pt x="330935" y="377294"/>
                        <a:pt x="328686" y="363101"/>
                      </a:cubicBezTo>
                      <a:lnTo>
                        <a:pt x="312456" y="260674"/>
                      </a:lnTo>
                      <a:lnTo>
                        <a:pt x="300831" y="259042"/>
                      </a:lnTo>
                      <a:lnTo>
                        <a:pt x="300831" y="382463"/>
                      </a:lnTo>
                      <a:cubicBezTo>
                        <a:pt x="300831" y="399514"/>
                        <a:pt x="287009" y="413336"/>
                        <a:pt x="269958" y="413336"/>
                      </a:cubicBezTo>
                      <a:lnTo>
                        <a:pt x="269959" y="413335"/>
                      </a:lnTo>
                      <a:cubicBezTo>
                        <a:pt x="252908" y="413335"/>
                        <a:pt x="239086" y="399513"/>
                        <a:pt x="239086" y="382462"/>
                      </a:cubicBezTo>
                      <a:lnTo>
                        <a:pt x="239086" y="250371"/>
                      </a:lnTo>
                      <a:lnTo>
                        <a:pt x="227198" y="248702"/>
                      </a:lnTo>
                      <a:lnTo>
                        <a:pt x="206496" y="396126"/>
                      </a:lnTo>
                      <a:cubicBezTo>
                        <a:pt x="204124" y="413012"/>
                        <a:pt x="188515" y="424777"/>
                        <a:pt x="171629" y="422406"/>
                      </a:cubicBezTo>
                      <a:lnTo>
                        <a:pt x="171630" y="422405"/>
                      </a:lnTo>
                      <a:cubicBezTo>
                        <a:pt x="154745" y="420034"/>
                        <a:pt x="142979" y="404424"/>
                        <a:pt x="145351" y="387539"/>
                      </a:cubicBezTo>
                      <a:lnTo>
                        <a:pt x="166053" y="240115"/>
                      </a:lnTo>
                      <a:lnTo>
                        <a:pt x="160135" y="239284"/>
                      </a:lnTo>
                      <a:lnTo>
                        <a:pt x="124040" y="354110"/>
                      </a:lnTo>
                      <a:cubicBezTo>
                        <a:pt x="118927" y="370376"/>
                        <a:pt x="101596" y="379417"/>
                        <a:pt x="85330" y="374304"/>
                      </a:cubicBezTo>
                      <a:lnTo>
                        <a:pt x="85332" y="374304"/>
                      </a:lnTo>
                      <a:cubicBezTo>
                        <a:pt x="69065" y="369190"/>
                        <a:pt x="60024" y="351860"/>
                        <a:pt x="65137" y="335593"/>
                      </a:cubicBezTo>
                      <a:lnTo>
                        <a:pt x="108126" y="198834"/>
                      </a:lnTo>
                      <a:lnTo>
                        <a:pt x="112876" y="165013"/>
                      </a:lnTo>
                      <a:lnTo>
                        <a:pt x="67078" y="199531"/>
                      </a:lnTo>
                      <a:cubicBezTo>
                        <a:pt x="48611" y="213451"/>
                        <a:pt x="22356" y="209764"/>
                        <a:pt x="8436" y="191296"/>
                      </a:cubicBezTo>
                      <a:cubicBezTo>
                        <a:pt x="-5483" y="172828"/>
                        <a:pt x="-1796" y="146574"/>
                        <a:pt x="16671" y="132654"/>
                      </a:cubicBezTo>
                      <a:lnTo>
                        <a:pt x="151567" y="30980"/>
                      </a:lnTo>
                      <a:lnTo>
                        <a:pt x="156028" y="29826"/>
                      </a:lnTo>
                      <a:lnTo>
                        <a:pt x="163948" y="21024"/>
                      </a:lnTo>
                      <a:cubicBezTo>
                        <a:pt x="185266" y="4956"/>
                        <a:pt x="212715" y="-2980"/>
                        <a:pt x="241240" y="102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063" name="フリーフォーム: 図形 1062">
              <a:extLst>
                <a:ext uri="{FF2B5EF4-FFF2-40B4-BE49-F238E27FC236}">
                  <a16:creationId xmlns:a16="http://schemas.microsoft.com/office/drawing/2014/main" id="{66A77898-A3F2-1ED3-C0C6-F6D080C6F803}"/>
                </a:ext>
              </a:extLst>
            </p:cNvPr>
            <p:cNvSpPr/>
            <p:nvPr/>
          </p:nvSpPr>
          <p:spPr>
            <a:xfrm>
              <a:off x="2873835" y="4738684"/>
              <a:ext cx="436790" cy="460056"/>
            </a:xfrm>
            <a:custGeom>
              <a:avLst/>
              <a:gdLst>
                <a:gd name="connsiteX0" fmla="*/ 368300 w 3695700"/>
                <a:gd name="connsiteY0" fmla="*/ 209550 h 3892550"/>
                <a:gd name="connsiteX1" fmla="*/ 482600 w 3695700"/>
                <a:gd name="connsiteY1" fmla="*/ 171450 h 3892550"/>
                <a:gd name="connsiteX2" fmla="*/ 622300 w 3695700"/>
                <a:gd name="connsiteY2" fmla="*/ 139700 h 3892550"/>
                <a:gd name="connsiteX3" fmla="*/ 812800 w 3695700"/>
                <a:gd name="connsiteY3" fmla="*/ 0 h 3892550"/>
                <a:gd name="connsiteX4" fmla="*/ 895350 w 3695700"/>
                <a:gd name="connsiteY4" fmla="*/ 0 h 3892550"/>
                <a:gd name="connsiteX5" fmla="*/ 933450 w 3695700"/>
                <a:gd name="connsiteY5" fmla="*/ 57150 h 3892550"/>
                <a:gd name="connsiteX6" fmla="*/ 1016000 w 3695700"/>
                <a:gd name="connsiteY6" fmla="*/ 31750 h 3892550"/>
                <a:gd name="connsiteX7" fmla="*/ 1117600 w 3695700"/>
                <a:gd name="connsiteY7" fmla="*/ 95250 h 3892550"/>
                <a:gd name="connsiteX8" fmla="*/ 1231900 w 3695700"/>
                <a:gd name="connsiteY8" fmla="*/ 44450 h 3892550"/>
                <a:gd name="connsiteX9" fmla="*/ 1346200 w 3695700"/>
                <a:gd name="connsiteY9" fmla="*/ 44450 h 3892550"/>
                <a:gd name="connsiteX10" fmla="*/ 1422400 w 3695700"/>
                <a:gd name="connsiteY10" fmla="*/ 0 h 3892550"/>
                <a:gd name="connsiteX11" fmla="*/ 1689100 w 3695700"/>
                <a:gd name="connsiteY11" fmla="*/ 0 h 3892550"/>
                <a:gd name="connsiteX12" fmla="*/ 1765300 w 3695700"/>
                <a:gd name="connsiteY12" fmla="*/ 57150 h 3892550"/>
                <a:gd name="connsiteX13" fmla="*/ 1854200 w 3695700"/>
                <a:gd name="connsiteY13" fmla="*/ 31750 h 3892550"/>
                <a:gd name="connsiteX14" fmla="*/ 1898650 w 3695700"/>
                <a:gd name="connsiteY14" fmla="*/ 177800 h 3892550"/>
                <a:gd name="connsiteX15" fmla="*/ 1822450 w 3695700"/>
                <a:gd name="connsiteY15" fmla="*/ 279400 h 3892550"/>
                <a:gd name="connsiteX16" fmla="*/ 2025650 w 3695700"/>
                <a:gd name="connsiteY16" fmla="*/ 482600 h 3892550"/>
                <a:gd name="connsiteX17" fmla="*/ 2019300 w 3695700"/>
                <a:gd name="connsiteY17" fmla="*/ 558800 h 3892550"/>
                <a:gd name="connsiteX18" fmla="*/ 2063750 w 3695700"/>
                <a:gd name="connsiteY18" fmla="*/ 603250 h 3892550"/>
                <a:gd name="connsiteX19" fmla="*/ 2279650 w 3695700"/>
                <a:gd name="connsiteY19" fmla="*/ 488950 h 3892550"/>
                <a:gd name="connsiteX20" fmla="*/ 2374900 w 3695700"/>
                <a:gd name="connsiteY20" fmla="*/ 482600 h 3892550"/>
                <a:gd name="connsiteX21" fmla="*/ 2419350 w 3695700"/>
                <a:gd name="connsiteY21" fmla="*/ 571500 h 3892550"/>
                <a:gd name="connsiteX22" fmla="*/ 2368550 w 3695700"/>
                <a:gd name="connsiteY22" fmla="*/ 622300 h 3892550"/>
                <a:gd name="connsiteX23" fmla="*/ 2393950 w 3695700"/>
                <a:gd name="connsiteY23" fmla="*/ 730250 h 3892550"/>
                <a:gd name="connsiteX24" fmla="*/ 2451100 w 3695700"/>
                <a:gd name="connsiteY24" fmla="*/ 812800 h 3892550"/>
                <a:gd name="connsiteX25" fmla="*/ 2432050 w 3695700"/>
                <a:gd name="connsiteY25" fmla="*/ 977900 h 3892550"/>
                <a:gd name="connsiteX26" fmla="*/ 2362200 w 3695700"/>
                <a:gd name="connsiteY26" fmla="*/ 977900 h 3892550"/>
                <a:gd name="connsiteX27" fmla="*/ 2260600 w 3695700"/>
                <a:gd name="connsiteY27" fmla="*/ 1060450 h 3892550"/>
                <a:gd name="connsiteX28" fmla="*/ 2241550 w 3695700"/>
                <a:gd name="connsiteY28" fmla="*/ 1028700 h 3892550"/>
                <a:gd name="connsiteX29" fmla="*/ 2101850 w 3695700"/>
                <a:gd name="connsiteY29" fmla="*/ 946150 h 3892550"/>
                <a:gd name="connsiteX30" fmla="*/ 2057400 w 3695700"/>
                <a:gd name="connsiteY30" fmla="*/ 996950 h 3892550"/>
                <a:gd name="connsiteX31" fmla="*/ 2044700 w 3695700"/>
                <a:gd name="connsiteY31" fmla="*/ 1168400 h 3892550"/>
                <a:gd name="connsiteX32" fmla="*/ 2012950 w 3695700"/>
                <a:gd name="connsiteY32" fmla="*/ 1206500 h 3892550"/>
                <a:gd name="connsiteX33" fmla="*/ 2051050 w 3695700"/>
                <a:gd name="connsiteY33" fmla="*/ 1238250 h 3892550"/>
                <a:gd name="connsiteX34" fmla="*/ 2044700 w 3695700"/>
                <a:gd name="connsiteY34" fmla="*/ 1339850 h 3892550"/>
                <a:gd name="connsiteX35" fmla="*/ 2305050 w 3695700"/>
                <a:gd name="connsiteY35" fmla="*/ 1441450 h 3892550"/>
                <a:gd name="connsiteX36" fmla="*/ 2336800 w 3695700"/>
                <a:gd name="connsiteY36" fmla="*/ 1504950 h 3892550"/>
                <a:gd name="connsiteX37" fmla="*/ 2438400 w 3695700"/>
                <a:gd name="connsiteY37" fmla="*/ 1504950 h 3892550"/>
                <a:gd name="connsiteX38" fmla="*/ 2514600 w 3695700"/>
                <a:gd name="connsiteY38" fmla="*/ 1587500 h 3892550"/>
                <a:gd name="connsiteX39" fmla="*/ 2622550 w 3695700"/>
                <a:gd name="connsiteY39" fmla="*/ 1524000 h 3892550"/>
                <a:gd name="connsiteX40" fmla="*/ 2768600 w 3695700"/>
                <a:gd name="connsiteY40" fmla="*/ 1524000 h 3892550"/>
                <a:gd name="connsiteX41" fmla="*/ 2787650 w 3695700"/>
                <a:gd name="connsiteY41" fmla="*/ 1600200 h 3892550"/>
                <a:gd name="connsiteX42" fmla="*/ 2736850 w 3695700"/>
                <a:gd name="connsiteY42" fmla="*/ 1651000 h 3892550"/>
                <a:gd name="connsiteX43" fmla="*/ 2844800 w 3695700"/>
                <a:gd name="connsiteY43" fmla="*/ 1689100 h 3892550"/>
                <a:gd name="connsiteX44" fmla="*/ 2895600 w 3695700"/>
                <a:gd name="connsiteY44" fmla="*/ 1733550 h 3892550"/>
                <a:gd name="connsiteX45" fmla="*/ 2857500 w 3695700"/>
                <a:gd name="connsiteY45" fmla="*/ 1822450 h 3892550"/>
                <a:gd name="connsiteX46" fmla="*/ 2927350 w 3695700"/>
                <a:gd name="connsiteY46" fmla="*/ 1892300 h 3892550"/>
                <a:gd name="connsiteX47" fmla="*/ 2971800 w 3695700"/>
                <a:gd name="connsiteY47" fmla="*/ 1879600 h 3892550"/>
                <a:gd name="connsiteX48" fmla="*/ 2990850 w 3695700"/>
                <a:gd name="connsiteY48" fmla="*/ 1841500 h 3892550"/>
                <a:gd name="connsiteX49" fmla="*/ 3098800 w 3695700"/>
                <a:gd name="connsiteY49" fmla="*/ 1835150 h 3892550"/>
                <a:gd name="connsiteX50" fmla="*/ 3187700 w 3695700"/>
                <a:gd name="connsiteY50" fmla="*/ 1879600 h 3892550"/>
                <a:gd name="connsiteX51" fmla="*/ 3124200 w 3695700"/>
                <a:gd name="connsiteY51" fmla="*/ 1943100 h 3892550"/>
                <a:gd name="connsiteX52" fmla="*/ 3187700 w 3695700"/>
                <a:gd name="connsiteY52" fmla="*/ 1962150 h 3892550"/>
                <a:gd name="connsiteX53" fmla="*/ 3276600 w 3695700"/>
                <a:gd name="connsiteY53" fmla="*/ 1936750 h 3892550"/>
                <a:gd name="connsiteX54" fmla="*/ 3276600 w 3695700"/>
                <a:gd name="connsiteY54" fmla="*/ 1936750 h 3892550"/>
                <a:gd name="connsiteX55" fmla="*/ 3314700 w 3695700"/>
                <a:gd name="connsiteY55" fmla="*/ 1987550 h 3892550"/>
                <a:gd name="connsiteX56" fmla="*/ 3492500 w 3695700"/>
                <a:gd name="connsiteY56" fmla="*/ 2012950 h 3892550"/>
                <a:gd name="connsiteX57" fmla="*/ 3473450 w 3695700"/>
                <a:gd name="connsiteY57" fmla="*/ 2082800 h 3892550"/>
                <a:gd name="connsiteX58" fmla="*/ 3505200 w 3695700"/>
                <a:gd name="connsiteY58" fmla="*/ 2184400 h 3892550"/>
                <a:gd name="connsiteX59" fmla="*/ 3409950 w 3695700"/>
                <a:gd name="connsiteY59" fmla="*/ 2305050 h 3892550"/>
                <a:gd name="connsiteX60" fmla="*/ 3340100 w 3695700"/>
                <a:gd name="connsiteY60" fmla="*/ 2317750 h 3892550"/>
                <a:gd name="connsiteX61" fmla="*/ 3295650 w 3695700"/>
                <a:gd name="connsiteY61" fmla="*/ 2368550 h 3892550"/>
                <a:gd name="connsiteX62" fmla="*/ 3352800 w 3695700"/>
                <a:gd name="connsiteY62" fmla="*/ 2413000 h 3892550"/>
                <a:gd name="connsiteX63" fmla="*/ 3378200 w 3695700"/>
                <a:gd name="connsiteY63" fmla="*/ 2552700 h 3892550"/>
                <a:gd name="connsiteX64" fmla="*/ 3340100 w 3695700"/>
                <a:gd name="connsiteY64" fmla="*/ 2609850 h 3892550"/>
                <a:gd name="connsiteX65" fmla="*/ 3390900 w 3695700"/>
                <a:gd name="connsiteY65" fmla="*/ 2673350 h 3892550"/>
                <a:gd name="connsiteX66" fmla="*/ 3454400 w 3695700"/>
                <a:gd name="connsiteY66" fmla="*/ 2660650 h 3892550"/>
                <a:gd name="connsiteX67" fmla="*/ 3498850 w 3695700"/>
                <a:gd name="connsiteY67" fmla="*/ 2705100 h 3892550"/>
                <a:gd name="connsiteX68" fmla="*/ 3657600 w 3695700"/>
                <a:gd name="connsiteY68" fmla="*/ 2749550 h 3892550"/>
                <a:gd name="connsiteX69" fmla="*/ 3695700 w 3695700"/>
                <a:gd name="connsiteY69" fmla="*/ 2768600 h 3892550"/>
                <a:gd name="connsiteX70" fmla="*/ 3689350 w 3695700"/>
                <a:gd name="connsiteY70" fmla="*/ 2813050 h 3892550"/>
                <a:gd name="connsiteX71" fmla="*/ 3587750 w 3695700"/>
                <a:gd name="connsiteY71" fmla="*/ 2806700 h 3892550"/>
                <a:gd name="connsiteX72" fmla="*/ 3549650 w 3695700"/>
                <a:gd name="connsiteY72" fmla="*/ 2825750 h 3892550"/>
                <a:gd name="connsiteX73" fmla="*/ 3625850 w 3695700"/>
                <a:gd name="connsiteY73" fmla="*/ 2927350 h 3892550"/>
                <a:gd name="connsiteX74" fmla="*/ 3600450 w 3695700"/>
                <a:gd name="connsiteY74" fmla="*/ 3054350 h 3892550"/>
                <a:gd name="connsiteX75" fmla="*/ 3581400 w 3695700"/>
                <a:gd name="connsiteY75" fmla="*/ 3213100 h 3892550"/>
                <a:gd name="connsiteX76" fmla="*/ 3638550 w 3695700"/>
                <a:gd name="connsiteY76" fmla="*/ 3302000 h 3892550"/>
                <a:gd name="connsiteX77" fmla="*/ 3625850 w 3695700"/>
                <a:gd name="connsiteY77" fmla="*/ 3352800 h 3892550"/>
                <a:gd name="connsiteX78" fmla="*/ 3676650 w 3695700"/>
                <a:gd name="connsiteY78" fmla="*/ 3390900 h 3892550"/>
                <a:gd name="connsiteX79" fmla="*/ 3670300 w 3695700"/>
                <a:gd name="connsiteY79" fmla="*/ 3505200 h 3892550"/>
                <a:gd name="connsiteX80" fmla="*/ 3549650 w 3695700"/>
                <a:gd name="connsiteY80" fmla="*/ 3594100 h 3892550"/>
                <a:gd name="connsiteX81" fmla="*/ 3409950 w 3695700"/>
                <a:gd name="connsiteY81" fmla="*/ 3644900 h 3892550"/>
                <a:gd name="connsiteX82" fmla="*/ 3321050 w 3695700"/>
                <a:gd name="connsiteY82" fmla="*/ 3568700 h 3892550"/>
                <a:gd name="connsiteX83" fmla="*/ 3244850 w 3695700"/>
                <a:gd name="connsiteY83" fmla="*/ 3575050 h 3892550"/>
                <a:gd name="connsiteX84" fmla="*/ 3181350 w 3695700"/>
                <a:gd name="connsiteY84" fmla="*/ 3568700 h 3892550"/>
                <a:gd name="connsiteX85" fmla="*/ 3130550 w 3695700"/>
                <a:gd name="connsiteY85" fmla="*/ 3606800 h 3892550"/>
                <a:gd name="connsiteX86" fmla="*/ 3054350 w 3695700"/>
                <a:gd name="connsiteY86" fmla="*/ 3670300 h 3892550"/>
                <a:gd name="connsiteX87" fmla="*/ 2990850 w 3695700"/>
                <a:gd name="connsiteY87" fmla="*/ 3613150 h 3892550"/>
                <a:gd name="connsiteX88" fmla="*/ 2870200 w 3695700"/>
                <a:gd name="connsiteY88" fmla="*/ 3695700 h 3892550"/>
                <a:gd name="connsiteX89" fmla="*/ 2838450 w 3695700"/>
                <a:gd name="connsiteY89" fmla="*/ 3727450 h 3892550"/>
                <a:gd name="connsiteX90" fmla="*/ 2838450 w 3695700"/>
                <a:gd name="connsiteY90" fmla="*/ 3784600 h 3892550"/>
                <a:gd name="connsiteX91" fmla="*/ 2432050 w 3695700"/>
                <a:gd name="connsiteY91" fmla="*/ 3892550 h 3892550"/>
                <a:gd name="connsiteX92" fmla="*/ 2349500 w 3695700"/>
                <a:gd name="connsiteY92" fmla="*/ 3829050 h 3892550"/>
                <a:gd name="connsiteX93" fmla="*/ 2184400 w 3695700"/>
                <a:gd name="connsiteY93" fmla="*/ 3829050 h 3892550"/>
                <a:gd name="connsiteX94" fmla="*/ 1835150 w 3695700"/>
                <a:gd name="connsiteY94" fmla="*/ 3575050 h 3892550"/>
                <a:gd name="connsiteX95" fmla="*/ 1752600 w 3695700"/>
                <a:gd name="connsiteY95" fmla="*/ 3594100 h 3892550"/>
                <a:gd name="connsiteX96" fmla="*/ 1682750 w 3695700"/>
                <a:gd name="connsiteY96" fmla="*/ 3492500 h 3892550"/>
                <a:gd name="connsiteX97" fmla="*/ 1619250 w 3695700"/>
                <a:gd name="connsiteY97" fmla="*/ 3454400 h 3892550"/>
                <a:gd name="connsiteX98" fmla="*/ 1574800 w 3695700"/>
                <a:gd name="connsiteY98" fmla="*/ 3422650 h 3892550"/>
                <a:gd name="connsiteX99" fmla="*/ 1530350 w 3695700"/>
                <a:gd name="connsiteY99" fmla="*/ 3359150 h 3892550"/>
                <a:gd name="connsiteX100" fmla="*/ 1435100 w 3695700"/>
                <a:gd name="connsiteY100" fmla="*/ 3346450 h 3892550"/>
                <a:gd name="connsiteX101" fmla="*/ 1358900 w 3695700"/>
                <a:gd name="connsiteY101" fmla="*/ 3346450 h 3892550"/>
                <a:gd name="connsiteX102" fmla="*/ 1333500 w 3695700"/>
                <a:gd name="connsiteY102" fmla="*/ 3365500 h 3892550"/>
                <a:gd name="connsiteX103" fmla="*/ 1162050 w 3695700"/>
                <a:gd name="connsiteY103" fmla="*/ 3340100 h 3892550"/>
                <a:gd name="connsiteX104" fmla="*/ 1009650 w 3695700"/>
                <a:gd name="connsiteY104" fmla="*/ 3403600 h 3892550"/>
                <a:gd name="connsiteX105" fmla="*/ 844550 w 3695700"/>
                <a:gd name="connsiteY105" fmla="*/ 3327400 h 3892550"/>
                <a:gd name="connsiteX106" fmla="*/ 787400 w 3695700"/>
                <a:gd name="connsiteY106" fmla="*/ 3359150 h 3892550"/>
                <a:gd name="connsiteX107" fmla="*/ 787400 w 3695700"/>
                <a:gd name="connsiteY107" fmla="*/ 3359150 h 3892550"/>
                <a:gd name="connsiteX108" fmla="*/ 704850 w 3695700"/>
                <a:gd name="connsiteY108" fmla="*/ 3359150 h 3892550"/>
                <a:gd name="connsiteX109" fmla="*/ 666750 w 3695700"/>
                <a:gd name="connsiteY109" fmla="*/ 3340100 h 3892550"/>
                <a:gd name="connsiteX110" fmla="*/ 666750 w 3695700"/>
                <a:gd name="connsiteY110" fmla="*/ 3340100 h 3892550"/>
                <a:gd name="connsiteX111" fmla="*/ 571500 w 3695700"/>
                <a:gd name="connsiteY111" fmla="*/ 3365500 h 3892550"/>
                <a:gd name="connsiteX112" fmla="*/ 552450 w 3695700"/>
                <a:gd name="connsiteY112" fmla="*/ 3403600 h 3892550"/>
                <a:gd name="connsiteX113" fmla="*/ 552450 w 3695700"/>
                <a:gd name="connsiteY113" fmla="*/ 3448050 h 3892550"/>
                <a:gd name="connsiteX114" fmla="*/ 488950 w 3695700"/>
                <a:gd name="connsiteY114" fmla="*/ 3486150 h 3892550"/>
                <a:gd name="connsiteX115" fmla="*/ 400050 w 3695700"/>
                <a:gd name="connsiteY115" fmla="*/ 3511550 h 3892550"/>
                <a:gd name="connsiteX116" fmla="*/ 336550 w 3695700"/>
                <a:gd name="connsiteY116" fmla="*/ 3435350 h 3892550"/>
                <a:gd name="connsiteX117" fmla="*/ 254000 w 3695700"/>
                <a:gd name="connsiteY117" fmla="*/ 3486150 h 3892550"/>
                <a:gd name="connsiteX118" fmla="*/ 203200 w 3695700"/>
                <a:gd name="connsiteY118" fmla="*/ 3486150 h 3892550"/>
                <a:gd name="connsiteX119" fmla="*/ 196850 w 3695700"/>
                <a:gd name="connsiteY119" fmla="*/ 3416300 h 3892550"/>
                <a:gd name="connsiteX120" fmla="*/ 241300 w 3695700"/>
                <a:gd name="connsiteY120" fmla="*/ 3365500 h 3892550"/>
                <a:gd name="connsiteX121" fmla="*/ 184150 w 3695700"/>
                <a:gd name="connsiteY121" fmla="*/ 3327400 h 3892550"/>
                <a:gd name="connsiteX122" fmla="*/ 184150 w 3695700"/>
                <a:gd name="connsiteY122" fmla="*/ 3232150 h 3892550"/>
                <a:gd name="connsiteX123" fmla="*/ 95250 w 3695700"/>
                <a:gd name="connsiteY123" fmla="*/ 3143250 h 3892550"/>
                <a:gd name="connsiteX124" fmla="*/ 44450 w 3695700"/>
                <a:gd name="connsiteY124" fmla="*/ 3143250 h 3892550"/>
                <a:gd name="connsiteX125" fmla="*/ 38100 w 3695700"/>
                <a:gd name="connsiteY125" fmla="*/ 3086100 h 3892550"/>
                <a:gd name="connsiteX126" fmla="*/ 6350 w 3695700"/>
                <a:gd name="connsiteY126" fmla="*/ 3054350 h 3892550"/>
                <a:gd name="connsiteX127" fmla="*/ 12700 w 3695700"/>
                <a:gd name="connsiteY127" fmla="*/ 2971800 h 3892550"/>
                <a:gd name="connsiteX128" fmla="*/ 57150 w 3695700"/>
                <a:gd name="connsiteY128" fmla="*/ 2882900 h 3892550"/>
                <a:gd name="connsiteX129" fmla="*/ 139700 w 3695700"/>
                <a:gd name="connsiteY129" fmla="*/ 2857500 h 3892550"/>
                <a:gd name="connsiteX130" fmla="*/ 63500 w 3695700"/>
                <a:gd name="connsiteY130" fmla="*/ 2749550 h 3892550"/>
                <a:gd name="connsiteX131" fmla="*/ 0 w 3695700"/>
                <a:gd name="connsiteY131" fmla="*/ 2736850 h 3892550"/>
                <a:gd name="connsiteX132" fmla="*/ 50800 w 3695700"/>
                <a:gd name="connsiteY132" fmla="*/ 2654300 h 3892550"/>
                <a:gd name="connsiteX133" fmla="*/ 50800 w 3695700"/>
                <a:gd name="connsiteY133" fmla="*/ 2565400 h 3892550"/>
                <a:gd name="connsiteX134" fmla="*/ 101600 w 3695700"/>
                <a:gd name="connsiteY134" fmla="*/ 2514600 h 3892550"/>
                <a:gd name="connsiteX135" fmla="*/ 38100 w 3695700"/>
                <a:gd name="connsiteY135" fmla="*/ 2489200 h 3892550"/>
                <a:gd name="connsiteX136" fmla="*/ 44450 w 3695700"/>
                <a:gd name="connsiteY136" fmla="*/ 2444750 h 3892550"/>
                <a:gd name="connsiteX137" fmla="*/ 44450 w 3695700"/>
                <a:gd name="connsiteY137" fmla="*/ 2444750 h 3892550"/>
                <a:gd name="connsiteX138" fmla="*/ 76200 w 3695700"/>
                <a:gd name="connsiteY138" fmla="*/ 2381250 h 3892550"/>
                <a:gd name="connsiteX139" fmla="*/ 177800 w 3695700"/>
                <a:gd name="connsiteY139" fmla="*/ 2336800 h 3892550"/>
                <a:gd name="connsiteX140" fmla="*/ 203200 w 3695700"/>
                <a:gd name="connsiteY140" fmla="*/ 2235200 h 3892550"/>
                <a:gd name="connsiteX141" fmla="*/ 241300 w 3695700"/>
                <a:gd name="connsiteY141" fmla="*/ 2159000 h 3892550"/>
                <a:gd name="connsiteX142" fmla="*/ 298450 w 3695700"/>
                <a:gd name="connsiteY142" fmla="*/ 2139950 h 3892550"/>
                <a:gd name="connsiteX143" fmla="*/ 336550 w 3695700"/>
                <a:gd name="connsiteY143" fmla="*/ 2019300 h 3892550"/>
                <a:gd name="connsiteX144" fmla="*/ 336550 w 3695700"/>
                <a:gd name="connsiteY144" fmla="*/ 1962150 h 3892550"/>
                <a:gd name="connsiteX145" fmla="*/ 406400 w 3695700"/>
                <a:gd name="connsiteY145" fmla="*/ 1911350 h 3892550"/>
                <a:gd name="connsiteX146" fmla="*/ 476250 w 3695700"/>
                <a:gd name="connsiteY146" fmla="*/ 1943100 h 3892550"/>
                <a:gd name="connsiteX147" fmla="*/ 476250 w 3695700"/>
                <a:gd name="connsiteY147" fmla="*/ 1898650 h 3892550"/>
                <a:gd name="connsiteX148" fmla="*/ 463550 w 3695700"/>
                <a:gd name="connsiteY148" fmla="*/ 1866900 h 3892550"/>
                <a:gd name="connsiteX149" fmla="*/ 469900 w 3695700"/>
                <a:gd name="connsiteY149" fmla="*/ 1828800 h 3892550"/>
                <a:gd name="connsiteX150" fmla="*/ 400050 w 3695700"/>
                <a:gd name="connsiteY150" fmla="*/ 1778000 h 3892550"/>
                <a:gd name="connsiteX151" fmla="*/ 374650 w 3695700"/>
                <a:gd name="connsiteY151" fmla="*/ 1695450 h 3892550"/>
                <a:gd name="connsiteX152" fmla="*/ 469900 w 3695700"/>
                <a:gd name="connsiteY152" fmla="*/ 1612900 h 3892550"/>
                <a:gd name="connsiteX153" fmla="*/ 565150 w 3695700"/>
                <a:gd name="connsiteY153" fmla="*/ 1638300 h 3892550"/>
                <a:gd name="connsiteX154" fmla="*/ 654050 w 3695700"/>
                <a:gd name="connsiteY154" fmla="*/ 1587500 h 3892550"/>
                <a:gd name="connsiteX155" fmla="*/ 787400 w 3695700"/>
                <a:gd name="connsiteY155" fmla="*/ 1466850 h 3892550"/>
                <a:gd name="connsiteX156" fmla="*/ 800100 w 3695700"/>
                <a:gd name="connsiteY156" fmla="*/ 1339850 h 3892550"/>
                <a:gd name="connsiteX157" fmla="*/ 749300 w 3695700"/>
                <a:gd name="connsiteY157" fmla="*/ 1308100 h 3892550"/>
                <a:gd name="connsiteX158" fmla="*/ 787400 w 3695700"/>
                <a:gd name="connsiteY158" fmla="*/ 1162050 h 3892550"/>
                <a:gd name="connsiteX159" fmla="*/ 679450 w 3695700"/>
                <a:gd name="connsiteY159" fmla="*/ 1098550 h 3892550"/>
                <a:gd name="connsiteX160" fmla="*/ 685800 w 3695700"/>
                <a:gd name="connsiteY160" fmla="*/ 914400 h 3892550"/>
                <a:gd name="connsiteX161" fmla="*/ 577850 w 3695700"/>
                <a:gd name="connsiteY161" fmla="*/ 850900 h 3892550"/>
                <a:gd name="connsiteX162" fmla="*/ 533400 w 3695700"/>
                <a:gd name="connsiteY162" fmla="*/ 609600 h 3892550"/>
                <a:gd name="connsiteX163" fmla="*/ 463550 w 3695700"/>
                <a:gd name="connsiteY163" fmla="*/ 571500 h 3892550"/>
                <a:gd name="connsiteX164" fmla="*/ 527050 w 3695700"/>
                <a:gd name="connsiteY164" fmla="*/ 508000 h 3892550"/>
                <a:gd name="connsiteX165" fmla="*/ 520700 w 3695700"/>
                <a:gd name="connsiteY165" fmla="*/ 393700 h 3892550"/>
                <a:gd name="connsiteX166" fmla="*/ 457200 w 3695700"/>
                <a:gd name="connsiteY166" fmla="*/ 374650 h 3892550"/>
                <a:gd name="connsiteX167" fmla="*/ 469900 w 3695700"/>
                <a:gd name="connsiteY167" fmla="*/ 298450 h 3892550"/>
                <a:gd name="connsiteX168" fmla="*/ 368300 w 3695700"/>
                <a:gd name="connsiteY168" fmla="*/ 209550 h 3892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</a:cxnLst>
              <a:rect l="l" t="t" r="r" b="b"/>
              <a:pathLst>
                <a:path w="3695700" h="3892550">
                  <a:moveTo>
                    <a:pt x="368300" y="209550"/>
                  </a:moveTo>
                  <a:lnTo>
                    <a:pt x="482600" y="171450"/>
                  </a:lnTo>
                  <a:lnTo>
                    <a:pt x="622300" y="139700"/>
                  </a:lnTo>
                  <a:lnTo>
                    <a:pt x="812800" y="0"/>
                  </a:lnTo>
                  <a:lnTo>
                    <a:pt x="895350" y="0"/>
                  </a:lnTo>
                  <a:lnTo>
                    <a:pt x="933450" y="57150"/>
                  </a:lnTo>
                  <a:lnTo>
                    <a:pt x="1016000" y="31750"/>
                  </a:lnTo>
                  <a:lnTo>
                    <a:pt x="1117600" y="95250"/>
                  </a:lnTo>
                  <a:lnTo>
                    <a:pt x="1231900" y="44450"/>
                  </a:lnTo>
                  <a:lnTo>
                    <a:pt x="1346200" y="44450"/>
                  </a:lnTo>
                  <a:lnTo>
                    <a:pt x="1422400" y="0"/>
                  </a:lnTo>
                  <a:lnTo>
                    <a:pt x="1689100" y="0"/>
                  </a:lnTo>
                  <a:lnTo>
                    <a:pt x="1765300" y="57150"/>
                  </a:lnTo>
                  <a:lnTo>
                    <a:pt x="1854200" y="31750"/>
                  </a:lnTo>
                  <a:lnTo>
                    <a:pt x="1898650" y="177800"/>
                  </a:lnTo>
                  <a:lnTo>
                    <a:pt x="1822450" y="279400"/>
                  </a:lnTo>
                  <a:lnTo>
                    <a:pt x="2025650" y="482600"/>
                  </a:lnTo>
                  <a:lnTo>
                    <a:pt x="2019300" y="558800"/>
                  </a:lnTo>
                  <a:lnTo>
                    <a:pt x="2063750" y="603250"/>
                  </a:lnTo>
                  <a:lnTo>
                    <a:pt x="2279650" y="488950"/>
                  </a:lnTo>
                  <a:lnTo>
                    <a:pt x="2374900" y="482600"/>
                  </a:lnTo>
                  <a:lnTo>
                    <a:pt x="2419350" y="571500"/>
                  </a:lnTo>
                  <a:lnTo>
                    <a:pt x="2368550" y="622300"/>
                  </a:lnTo>
                  <a:lnTo>
                    <a:pt x="2393950" y="730250"/>
                  </a:lnTo>
                  <a:lnTo>
                    <a:pt x="2451100" y="812800"/>
                  </a:lnTo>
                  <a:lnTo>
                    <a:pt x="2432050" y="977900"/>
                  </a:lnTo>
                  <a:lnTo>
                    <a:pt x="2362200" y="977900"/>
                  </a:lnTo>
                  <a:lnTo>
                    <a:pt x="2260600" y="1060450"/>
                  </a:lnTo>
                  <a:lnTo>
                    <a:pt x="2241550" y="1028700"/>
                  </a:lnTo>
                  <a:lnTo>
                    <a:pt x="2101850" y="946150"/>
                  </a:lnTo>
                  <a:lnTo>
                    <a:pt x="2057400" y="996950"/>
                  </a:lnTo>
                  <a:lnTo>
                    <a:pt x="2044700" y="1168400"/>
                  </a:lnTo>
                  <a:lnTo>
                    <a:pt x="2012950" y="1206500"/>
                  </a:lnTo>
                  <a:lnTo>
                    <a:pt x="2051050" y="1238250"/>
                  </a:lnTo>
                  <a:lnTo>
                    <a:pt x="2044700" y="1339850"/>
                  </a:lnTo>
                  <a:lnTo>
                    <a:pt x="2305050" y="1441450"/>
                  </a:lnTo>
                  <a:lnTo>
                    <a:pt x="2336800" y="1504950"/>
                  </a:lnTo>
                  <a:lnTo>
                    <a:pt x="2438400" y="1504950"/>
                  </a:lnTo>
                  <a:lnTo>
                    <a:pt x="2514600" y="1587500"/>
                  </a:lnTo>
                  <a:lnTo>
                    <a:pt x="2622550" y="1524000"/>
                  </a:lnTo>
                  <a:lnTo>
                    <a:pt x="2768600" y="1524000"/>
                  </a:lnTo>
                  <a:lnTo>
                    <a:pt x="2787650" y="1600200"/>
                  </a:lnTo>
                  <a:lnTo>
                    <a:pt x="2736850" y="1651000"/>
                  </a:lnTo>
                  <a:lnTo>
                    <a:pt x="2844800" y="1689100"/>
                  </a:lnTo>
                  <a:lnTo>
                    <a:pt x="2895600" y="1733550"/>
                  </a:lnTo>
                  <a:lnTo>
                    <a:pt x="2857500" y="1822450"/>
                  </a:lnTo>
                  <a:lnTo>
                    <a:pt x="2927350" y="1892300"/>
                  </a:lnTo>
                  <a:lnTo>
                    <a:pt x="2971800" y="1879600"/>
                  </a:lnTo>
                  <a:lnTo>
                    <a:pt x="2990850" y="1841500"/>
                  </a:lnTo>
                  <a:lnTo>
                    <a:pt x="3098800" y="1835150"/>
                  </a:lnTo>
                  <a:lnTo>
                    <a:pt x="3187700" y="1879600"/>
                  </a:lnTo>
                  <a:lnTo>
                    <a:pt x="3124200" y="1943100"/>
                  </a:lnTo>
                  <a:lnTo>
                    <a:pt x="3187700" y="1962150"/>
                  </a:lnTo>
                  <a:lnTo>
                    <a:pt x="3276600" y="1936750"/>
                  </a:lnTo>
                  <a:lnTo>
                    <a:pt x="3276600" y="1936750"/>
                  </a:lnTo>
                  <a:lnTo>
                    <a:pt x="3314700" y="1987550"/>
                  </a:lnTo>
                  <a:lnTo>
                    <a:pt x="3492500" y="2012950"/>
                  </a:lnTo>
                  <a:lnTo>
                    <a:pt x="3473450" y="2082800"/>
                  </a:lnTo>
                  <a:lnTo>
                    <a:pt x="3505200" y="2184400"/>
                  </a:lnTo>
                  <a:lnTo>
                    <a:pt x="3409950" y="2305050"/>
                  </a:lnTo>
                  <a:lnTo>
                    <a:pt x="3340100" y="2317750"/>
                  </a:lnTo>
                  <a:lnTo>
                    <a:pt x="3295650" y="2368550"/>
                  </a:lnTo>
                  <a:lnTo>
                    <a:pt x="3352800" y="2413000"/>
                  </a:lnTo>
                  <a:lnTo>
                    <a:pt x="3378200" y="2552700"/>
                  </a:lnTo>
                  <a:lnTo>
                    <a:pt x="3340100" y="2609850"/>
                  </a:lnTo>
                  <a:lnTo>
                    <a:pt x="3390900" y="2673350"/>
                  </a:lnTo>
                  <a:lnTo>
                    <a:pt x="3454400" y="2660650"/>
                  </a:lnTo>
                  <a:lnTo>
                    <a:pt x="3498850" y="2705100"/>
                  </a:lnTo>
                  <a:lnTo>
                    <a:pt x="3657600" y="2749550"/>
                  </a:lnTo>
                  <a:lnTo>
                    <a:pt x="3695700" y="2768600"/>
                  </a:lnTo>
                  <a:lnTo>
                    <a:pt x="3689350" y="2813050"/>
                  </a:lnTo>
                  <a:lnTo>
                    <a:pt x="3587750" y="2806700"/>
                  </a:lnTo>
                  <a:lnTo>
                    <a:pt x="3549650" y="2825750"/>
                  </a:lnTo>
                  <a:lnTo>
                    <a:pt x="3625850" y="2927350"/>
                  </a:lnTo>
                  <a:lnTo>
                    <a:pt x="3600450" y="3054350"/>
                  </a:lnTo>
                  <a:lnTo>
                    <a:pt x="3581400" y="3213100"/>
                  </a:lnTo>
                  <a:lnTo>
                    <a:pt x="3638550" y="3302000"/>
                  </a:lnTo>
                  <a:lnTo>
                    <a:pt x="3625850" y="3352800"/>
                  </a:lnTo>
                  <a:lnTo>
                    <a:pt x="3676650" y="3390900"/>
                  </a:lnTo>
                  <a:lnTo>
                    <a:pt x="3670300" y="3505200"/>
                  </a:lnTo>
                  <a:lnTo>
                    <a:pt x="3549650" y="3594100"/>
                  </a:lnTo>
                  <a:lnTo>
                    <a:pt x="3409950" y="3644900"/>
                  </a:lnTo>
                  <a:lnTo>
                    <a:pt x="3321050" y="3568700"/>
                  </a:lnTo>
                  <a:lnTo>
                    <a:pt x="3244850" y="3575050"/>
                  </a:lnTo>
                  <a:lnTo>
                    <a:pt x="3181350" y="3568700"/>
                  </a:lnTo>
                  <a:lnTo>
                    <a:pt x="3130550" y="3606800"/>
                  </a:lnTo>
                  <a:lnTo>
                    <a:pt x="3054350" y="3670300"/>
                  </a:lnTo>
                  <a:lnTo>
                    <a:pt x="2990850" y="3613150"/>
                  </a:lnTo>
                  <a:lnTo>
                    <a:pt x="2870200" y="3695700"/>
                  </a:lnTo>
                  <a:lnTo>
                    <a:pt x="2838450" y="3727450"/>
                  </a:lnTo>
                  <a:lnTo>
                    <a:pt x="2838450" y="3784600"/>
                  </a:lnTo>
                  <a:lnTo>
                    <a:pt x="2432050" y="3892550"/>
                  </a:lnTo>
                  <a:lnTo>
                    <a:pt x="2349500" y="3829050"/>
                  </a:lnTo>
                  <a:lnTo>
                    <a:pt x="2184400" y="3829050"/>
                  </a:lnTo>
                  <a:lnTo>
                    <a:pt x="1835150" y="3575050"/>
                  </a:lnTo>
                  <a:lnTo>
                    <a:pt x="1752600" y="3594100"/>
                  </a:lnTo>
                  <a:lnTo>
                    <a:pt x="1682750" y="3492500"/>
                  </a:lnTo>
                  <a:lnTo>
                    <a:pt x="1619250" y="3454400"/>
                  </a:lnTo>
                  <a:lnTo>
                    <a:pt x="1574800" y="3422650"/>
                  </a:lnTo>
                  <a:lnTo>
                    <a:pt x="1530350" y="3359150"/>
                  </a:lnTo>
                  <a:lnTo>
                    <a:pt x="1435100" y="3346450"/>
                  </a:lnTo>
                  <a:lnTo>
                    <a:pt x="1358900" y="3346450"/>
                  </a:lnTo>
                  <a:lnTo>
                    <a:pt x="1333500" y="3365500"/>
                  </a:lnTo>
                  <a:lnTo>
                    <a:pt x="1162050" y="3340100"/>
                  </a:lnTo>
                  <a:lnTo>
                    <a:pt x="1009650" y="3403600"/>
                  </a:lnTo>
                  <a:lnTo>
                    <a:pt x="844550" y="3327400"/>
                  </a:lnTo>
                  <a:lnTo>
                    <a:pt x="787400" y="3359150"/>
                  </a:lnTo>
                  <a:lnTo>
                    <a:pt x="787400" y="3359150"/>
                  </a:lnTo>
                  <a:lnTo>
                    <a:pt x="704850" y="3359150"/>
                  </a:lnTo>
                  <a:lnTo>
                    <a:pt x="666750" y="3340100"/>
                  </a:lnTo>
                  <a:lnTo>
                    <a:pt x="666750" y="3340100"/>
                  </a:lnTo>
                  <a:lnTo>
                    <a:pt x="571500" y="3365500"/>
                  </a:lnTo>
                  <a:lnTo>
                    <a:pt x="552450" y="3403600"/>
                  </a:lnTo>
                  <a:lnTo>
                    <a:pt x="552450" y="3448050"/>
                  </a:lnTo>
                  <a:lnTo>
                    <a:pt x="488950" y="3486150"/>
                  </a:lnTo>
                  <a:lnTo>
                    <a:pt x="400050" y="3511550"/>
                  </a:lnTo>
                  <a:lnTo>
                    <a:pt x="336550" y="3435350"/>
                  </a:lnTo>
                  <a:lnTo>
                    <a:pt x="254000" y="3486150"/>
                  </a:lnTo>
                  <a:lnTo>
                    <a:pt x="203200" y="3486150"/>
                  </a:lnTo>
                  <a:lnTo>
                    <a:pt x="196850" y="3416300"/>
                  </a:lnTo>
                  <a:lnTo>
                    <a:pt x="241300" y="3365500"/>
                  </a:lnTo>
                  <a:lnTo>
                    <a:pt x="184150" y="3327400"/>
                  </a:lnTo>
                  <a:lnTo>
                    <a:pt x="184150" y="3232150"/>
                  </a:lnTo>
                  <a:lnTo>
                    <a:pt x="95250" y="3143250"/>
                  </a:lnTo>
                  <a:lnTo>
                    <a:pt x="44450" y="3143250"/>
                  </a:lnTo>
                  <a:lnTo>
                    <a:pt x="38100" y="3086100"/>
                  </a:lnTo>
                  <a:lnTo>
                    <a:pt x="6350" y="3054350"/>
                  </a:lnTo>
                  <a:lnTo>
                    <a:pt x="12700" y="2971800"/>
                  </a:lnTo>
                  <a:lnTo>
                    <a:pt x="57150" y="2882900"/>
                  </a:lnTo>
                  <a:lnTo>
                    <a:pt x="139700" y="2857500"/>
                  </a:lnTo>
                  <a:lnTo>
                    <a:pt x="63500" y="2749550"/>
                  </a:lnTo>
                  <a:lnTo>
                    <a:pt x="0" y="2736850"/>
                  </a:lnTo>
                  <a:lnTo>
                    <a:pt x="50800" y="2654300"/>
                  </a:lnTo>
                  <a:lnTo>
                    <a:pt x="50800" y="2565400"/>
                  </a:lnTo>
                  <a:lnTo>
                    <a:pt x="101600" y="2514600"/>
                  </a:lnTo>
                  <a:lnTo>
                    <a:pt x="38100" y="2489200"/>
                  </a:lnTo>
                  <a:lnTo>
                    <a:pt x="44450" y="2444750"/>
                  </a:lnTo>
                  <a:lnTo>
                    <a:pt x="44450" y="2444750"/>
                  </a:lnTo>
                  <a:lnTo>
                    <a:pt x="76200" y="2381250"/>
                  </a:lnTo>
                  <a:lnTo>
                    <a:pt x="177800" y="2336800"/>
                  </a:lnTo>
                  <a:lnTo>
                    <a:pt x="203200" y="2235200"/>
                  </a:lnTo>
                  <a:lnTo>
                    <a:pt x="241300" y="2159000"/>
                  </a:lnTo>
                  <a:lnTo>
                    <a:pt x="298450" y="2139950"/>
                  </a:lnTo>
                  <a:lnTo>
                    <a:pt x="336550" y="2019300"/>
                  </a:lnTo>
                  <a:lnTo>
                    <a:pt x="336550" y="1962150"/>
                  </a:lnTo>
                  <a:lnTo>
                    <a:pt x="406400" y="1911350"/>
                  </a:lnTo>
                  <a:lnTo>
                    <a:pt x="476250" y="1943100"/>
                  </a:lnTo>
                  <a:lnTo>
                    <a:pt x="476250" y="1898650"/>
                  </a:lnTo>
                  <a:lnTo>
                    <a:pt x="463550" y="1866900"/>
                  </a:lnTo>
                  <a:lnTo>
                    <a:pt x="469900" y="1828800"/>
                  </a:lnTo>
                  <a:lnTo>
                    <a:pt x="400050" y="1778000"/>
                  </a:lnTo>
                  <a:lnTo>
                    <a:pt x="374650" y="1695450"/>
                  </a:lnTo>
                  <a:lnTo>
                    <a:pt x="469900" y="1612900"/>
                  </a:lnTo>
                  <a:lnTo>
                    <a:pt x="565150" y="1638300"/>
                  </a:lnTo>
                  <a:lnTo>
                    <a:pt x="654050" y="1587500"/>
                  </a:lnTo>
                  <a:lnTo>
                    <a:pt x="787400" y="1466850"/>
                  </a:lnTo>
                  <a:lnTo>
                    <a:pt x="800100" y="1339850"/>
                  </a:lnTo>
                  <a:lnTo>
                    <a:pt x="749300" y="1308100"/>
                  </a:lnTo>
                  <a:lnTo>
                    <a:pt x="787400" y="1162050"/>
                  </a:lnTo>
                  <a:lnTo>
                    <a:pt x="679450" y="1098550"/>
                  </a:lnTo>
                  <a:lnTo>
                    <a:pt x="685800" y="914400"/>
                  </a:lnTo>
                  <a:lnTo>
                    <a:pt x="577850" y="850900"/>
                  </a:lnTo>
                  <a:lnTo>
                    <a:pt x="533400" y="609600"/>
                  </a:lnTo>
                  <a:lnTo>
                    <a:pt x="463550" y="571500"/>
                  </a:lnTo>
                  <a:lnTo>
                    <a:pt x="527050" y="508000"/>
                  </a:lnTo>
                  <a:lnTo>
                    <a:pt x="520700" y="393700"/>
                  </a:lnTo>
                  <a:lnTo>
                    <a:pt x="457200" y="374650"/>
                  </a:lnTo>
                  <a:lnTo>
                    <a:pt x="469900" y="298450"/>
                  </a:lnTo>
                  <a:lnTo>
                    <a:pt x="368300" y="20955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64" name="フリーフォーム: 図形 1063">
              <a:extLst>
                <a:ext uri="{FF2B5EF4-FFF2-40B4-BE49-F238E27FC236}">
                  <a16:creationId xmlns:a16="http://schemas.microsoft.com/office/drawing/2014/main" id="{6421223E-C42A-8197-AEB3-3FA7A166D9FB}"/>
                </a:ext>
              </a:extLst>
            </p:cNvPr>
            <p:cNvSpPr/>
            <p:nvPr/>
          </p:nvSpPr>
          <p:spPr>
            <a:xfrm>
              <a:off x="1761539" y="4998131"/>
              <a:ext cx="500282" cy="242144"/>
            </a:xfrm>
            <a:custGeom>
              <a:avLst/>
              <a:gdLst>
                <a:gd name="connsiteX0" fmla="*/ 3808038 w 4232910"/>
                <a:gd name="connsiteY0" fmla="*/ 0 h 2048798"/>
                <a:gd name="connsiteX1" fmla="*/ 3902710 w 4232910"/>
                <a:gd name="connsiteY1" fmla="*/ 82838 h 2048798"/>
                <a:gd name="connsiteX2" fmla="*/ 3890010 w 4232910"/>
                <a:gd name="connsiteY2" fmla="*/ 159038 h 2048798"/>
                <a:gd name="connsiteX3" fmla="*/ 3953510 w 4232910"/>
                <a:gd name="connsiteY3" fmla="*/ 178088 h 2048798"/>
                <a:gd name="connsiteX4" fmla="*/ 3959860 w 4232910"/>
                <a:gd name="connsiteY4" fmla="*/ 292388 h 2048798"/>
                <a:gd name="connsiteX5" fmla="*/ 3896360 w 4232910"/>
                <a:gd name="connsiteY5" fmla="*/ 355888 h 2048798"/>
                <a:gd name="connsiteX6" fmla="*/ 3966210 w 4232910"/>
                <a:gd name="connsiteY6" fmla="*/ 393988 h 2048798"/>
                <a:gd name="connsiteX7" fmla="*/ 4010660 w 4232910"/>
                <a:gd name="connsiteY7" fmla="*/ 635288 h 2048798"/>
                <a:gd name="connsiteX8" fmla="*/ 4118610 w 4232910"/>
                <a:gd name="connsiteY8" fmla="*/ 698788 h 2048798"/>
                <a:gd name="connsiteX9" fmla="*/ 4112260 w 4232910"/>
                <a:gd name="connsiteY9" fmla="*/ 882938 h 2048798"/>
                <a:gd name="connsiteX10" fmla="*/ 4220210 w 4232910"/>
                <a:gd name="connsiteY10" fmla="*/ 946438 h 2048798"/>
                <a:gd name="connsiteX11" fmla="*/ 4182110 w 4232910"/>
                <a:gd name="connsiteY11" fmla="*/ 1092488 h 2048798"/>
                <a:gd name="connsiteX12" fmla="*/ 4232910 w 4232910"/>
                <a:gd name="connsiteY12" fmla="*/ 1124238 h 2048798"/>
                <a:gd name="connsiteX13" fmla="*/ 4220210 w 4232910"/>
                <a:gd name="connsiteY13" fmla="*/ 1251238 h 2048798"/>
                <a:gd name="connsiteX14" fmla="*/ 4086860 w 4232910"/>
                <a:gd name="connsiteY14" fmla="*/ 1371888 h 2048798"/>
                <a:gd name="connsiteX15" fmla="*/ 3997960 w 4232910"/>
                <a:gd name="connsiteY15" fmla="*/ 1422688 h 2048798"/>
                <a:gd name="connsiteX16" fmla="*/ 3902936 w 4232910"/>
                <a:gd name="connsiteY16" fmla="*/ 1397348 h 2048798"/>
                <a:gd name="connsiteX17" fmla="*/ 3855720 w 4232910"/>
                <a:gd name="connsiteY17" fmla="*/ 1355378 h 2048798"/>
                <a:gd name="connsiteX18" fmla="*/ 3779520 w 4232910"/>
                <a:gd name="connsiteY18" fmla="*/ 1408718 h 2048798"/>
                <a:gd name="connsiteX19" fmla="*/ 3649980 w 4232910"/>
                <a:gd name="connsiteY19" fmla="*/ 1454438 h 2048798"/>
                <a:gd name="connsiteX20" fmla="*/ 3619500 w 4232910"/>
                <a:gd name="connsiteY20" fmla="*/ 1530638 h 2048798"/>
                <a:gd name="connsiteX21" fmla="*/ 3482340 w 4232910"/>
                <a:gd name="connsiteY21" fmla="*/ 1553498 h 2048798"/>
                <a:gd name="connsiteX22" fmla="*/ 3444240 w 4232910"/>
                <a:gd name="connsiteY22" fmla="*/ 1507778 h 2048798"/>
                <a:gd name="connsiteX23" fmla="*/ 3375660 w 4232910"/>
                <a:gd name="connsiteY23" fmla="*/ 1553498 h 2048798"/>
                <a:gd name="connsiteX24" fmla="*/ 3253740 w 4232910"/>
                <a:gd name="connsiteY24" fmla="*/ 1576358 h 2048798"/>
                <a:gd name="connsiteX25" fmla="*/ 3177540 w 4232910"/>
                <a:gd name="connsiteY25" fmla="*/ 1652558 h 2048798"/>
                <a:gd name="connsiteX26" fmla="*/ 3124200 w 4232910"/>
                <a:gd name="connsiteY26" fmla="*/ 1515398 h 2048798"/>
                <a:gd name="connsiteX27" fmla="*/ 3162300 w 4232910"/>
                <a:gd name="connsiteY27" fmla="*/ 1408718 h 2048798"/>
                <a:gd name="connsiteX28" fmla="*/ 3078480 w 4232910"/>
                <a:gd name="connsiteY28" fmla="*/ 1393478 h 2048798"/>
                <a:gd name="connsiteX29" fmla="*/ 3086100 w 4232910"/>
                <a:gd name="connsiteY29" fmla="*/ 1309658 h 2048798"/>
                <a:gd name="connsiteX30" fmla="*/ 3086100 w 4232910"/>
                <a:gd name="connsiteY30" fmla="*/ 1248698 h 2048798"/>
                <a:gd name="connsiteX31" fmla="*/ 3040380 w 4232910"/>
                <a:gd name="connsiteY31" fmla="*/ 1225838 h 2048798"/>
                <a:gd name="connsiteX32" fmla="*/ 2933700 w 4232910"/>
                <a:gd name="connsiteY32" fmla="*/ 1142018 h 2048798"/>
                <a:gd name="connsiteX33" fmla="*/ 2842260 w 4232910"/>
                <a:gd name="connsiteY33" fmla="*/ 1157258 h 2048798"/>
                <a:gd name="connsiteX34" fmla="*/ 2758440 w 4232910"/>
                <a:gd name="connsiteY34" fmla="*/ 1157258 h 2048798"/>
                <a:gd name="connsiteX35" fmla="*/ 2651760 w 4232910"/>
                <a:gd name="connsiteY35" fmla="*/ 1119158 h 2048798"/>
                <a:gd name="connsiteX36" fmla="*/ 2697480 w 4232910"/>
                <a:gd name="connsiteY36" fmla="*/ 1020098 h 2048798"/>
                <a:gd name="connsiteX37" fmla="*/ 2667000 w 4232910"/>
                <a:gd name="connsiteY37" fmla="*/ 974378 h 2048798"/>
                <a:gd name="connsiteX38" fmla="*/ 2590800 w 4232910"/>
                <a:gd name="connsiteY38" fmla="*/ 981998 h 2048798"/>
                <a:gd name="connsiteX39" fmla="*/ 2446020 w 4232910"/>
                <a:gd name="connsiteY39" fmla="*/ 1058198 h 2048798"/>
                <a:gd name="connsiteX40" fmla="*/ 2438400 w 4232910"/>
                <a:gd name="connsiteY40" fmla="*/ 1134398 h 2048798"/>
                <a:gd name="connsiteX41" fmla="*/ 2354580 w 4232910"/>
                <a:gd name="connsiteY41" fmla="*/ 1134398 h 2048798"/>
                <a:gd name="connsiteX42" fmla="*/ 2346960 w 4232910"/>
                <a:gd name="connsiteY42" fmla="*/ 1187738 h 2048798"/>
                <a:gd name="connsiteX43" fmla="*/ 2240280 w 4232910"/>
                <a:gd name="connsiteY43" fmla="*/ 1202978 h 2048798"/>
                <a:gd name="connsiteX44" fmla="*/ 2240280 w 4232910"/>
                <a:gd name="connsiteY44" fmla="*/ 1263938 h 2048798"/>
                <a:gd name="connsiteX45" fmla="*/ 2194560 w 4232910"/>
                <a:gd name="connsiteY45" fmla="*/ 1340138 h 2048798"/>
                <a:gd name="connsiteX46" fmla="*/ 2118360 w 4232910"/>
                <a:gd name="connsiteY46" fmla="*/ 1347758 h 2048798"/>
                <a:gd name="connsiteX47" fmla="*/ 2034540 w 4232910"/>
                <a:gd name="connsiteY47" fmla="*/ 1172498 h 2048798"/>
                <a:gd name="connsiteX48" fmla="*/ 1783080 w 4232910"/>
                <a:gd name="connsiteY48" fmla="*/ 1073438 h 2048798"/>
                <a:gd name="connsiteX49" fmla="*/ 1684020 w 4232910"/>
                <a:gd name="connsiteY49" fmla="*/ 1081058 h 2048798"/>
                <a:gd name="connsiteX50" fmla="*/ 1470660 w 4232910"/>
                <a:gd name="connsiteY50" fmla="*/ 1012478 h 2048798"/>
                <a:gd name="connsiteX51" fmla="*/ 1417320 w 4232910"/>
                <a:gd name="connsiteY51" fmla="*/ 1020098 h 2048798"/>
                <a:gd name="connsiteX52" fmla="*/ 1356360 w 4232910"/>
                <a:gd name="connsiteY52" fmla="*/ 1142018 h 2048798"/>
                <a:gd name="connsiteX53" fmla="*/ 1325880 w 4232910"/>
                <a:gd name="connsiteY53" fmla="*/ 1286798 h 2048798"/>
                <a:gd name="connsiteX54" fmla="*/ 1303020 w 4232910"/>
                <a:gd name="connsiteY54" fmla="*/ 1370618 h 2048798"/>
                <a:gd name="connsiteX55" fmla="*/ 1188720 w 4232910"/>
                <a:gd name="connsiteY55" fmla="*/ 1393478 h 2048798"/>
                <a:gd name="connsiteX56" fmla="*/ 1158240 w 4232910"/>
                <a:gd name="connsiteY56" fmla="*/ 1454438 h 2048798"/>
                <a:gd name="connsiteX57" fmla="*/ 1219200 w 4232910"/>
                <a:gd name="connsiteY57" fmla="*/ 1576358 h 2048798"/>
                <a:gd name="connsiteX58" fmla="*/ 960120 w 4232910"/>
                <a:gd name="connsiteY58" fmla="*/ 1644938 h 2048798"/>
                <a:gd name="connsiteX59" fmla="*/ 822960 w 4232910"/>
                <a:gd name="connsiteY59" fmla="*/ 1599218 h 2048798"/>
                <a:gd name="connsiteX60" fmla="*/ 845820 w 4232910"/>
                <a:gd name="connsiteY60" fmla="*/ 1835438 h 2048798"/>
                <a:gd name="connsiteX61" fmla="*/ 754380 w 4232910"/>
                <a:gd name="connsiteY61" fmla="*/ 1904018 h 2048798"/>
                <a:gd name="connsiteX62" fmla="*/ 624840 w 4232910"/>
                <a:gd name="connsiteY62" fmla="*/ 1896398 h 2048798"/>
                <a:gd name="connsiteX63" fmla="*/ 571500 w 4232910"/>
                <a:gd name="connsiteY63" fmla="*/ 1934498 h 2048798"/>
                <a:gd name="connsiteX64" fmla="*/ 525780 w 4232910"/>
                <a:gd name="connsiteY64" fmla="*/ 1904018 h 2048798"/>
                <a:gd name="connsiteX65" fmla="*/ 480060 w 4232910"/>
                <a:gd name="connsiteY65" fmla="*/ 1919258 h 2048798"/>
                <a:gd name="connsiteX66" fmla="*/ 495300 w 4232910"/>
                <a:gd name="connsiteY66" fmla="*/ 2003078 h 2048798"/>
                <a:gd name="connsiteX67" fmla="*/ 419100 w 4232910"/>
                <a:gd name="connsiteY67" fmla="*/ 2048798 h 2048798"/>
                <a:gd name="connsiteX68" fmla="*/ 342900 w 4232910"/>
                <a:gd name="connsiteY68" fmla="*/ 2010698 h 2048798"/>
                <a:gd name="connsiteX69" fmla="*/ 281940 w 4232910"/>
                <a:gd name="connsiteY69" fmla="*/ 2033558 h 2048798"/>
                <a:gd name="connsiteX70" fmla="*/ 266700 w 4232910"/>
                <a:gd name="connsiteY70" fmla="*/ 2010698 h 2048798"/>
                <a:gd name="connsiteX71" fmla="*/ 0 w 4232910"/>
                <a:gd name="connsiteY71" fmla="*/ 2003078 h 2048798"/>
                <a:gd name="connsiteX72" fmla="*/ 53340 w 4232910"/>
                <a:gd name="connsiteY72" fmla="*/ 1743998 h 2048798"/>
                <a:gd name="connsiteX73" fmla="*/ 175260 w 4232910"/>
                <a:gd name="connsiteY73" fmla="*/ 1652558 h 2048798"/>
                <a:gd name="connsiteX74" fmla="*/ 137160 w 4232910"/>
                <a:gd name="connsiteY74" fmla="*/ 1507778 h 2048798"/>
                <a:gd name="connsiteX75" fmla="*/ 83820 w 4232910"/>
                <a:gd name="connsiteY75" fmla="*/ 1500158 h 2048798"/>
                <a:gd name="connsiteX76" fmla="*/ 121920 w 4232910"/>
                <a:gd name="connsiteY76" fmla="*/ 1439198 h 2048798"/>
                <a:gd name="connsiteX77" fmla="*/ 297180 w 4232910"/>
                <a:gd name="connsiteY77" fmla="*/ 1362998 h 2048798"/>
                <a:gd name="connsiteX78" fmla="*/ 525780 w 4232910"/>
                <a:gd name="connsiteY78" fmla="*/ 1279178 h 2048798"/>
                <a:gd name="connsiteX79" fmla="*/ 525780 w 4232910"/>
                <a:gd name="connsiteY79" fmla="*/ 959138 h 2048798"/>
                <a:gd name="connsiteX80" fmla="*/ 586740 w 4232910"/>
                <a:gd name="connsiteY80" fmla="*/ 882938 h 2048798"/>
                <a:gd name="connsiteX81" fmla="*/ 571500 w 4232910"/>
                <a:gd name="connsiteY81" fmla="*/ 844838 h 2048798"/>
                <a:gd name="connsiteX82" fmla="*/ 586740 w 4232910"/>
                <a:gd name="connsiteY82" fmla="*/ 783878 h 2048798"/>
                <a:gd name="connsiteX83" fmla="*/ 518160 w 4232910"/>
                <a:gd name="connsiteY83" fmla="*/ 677198 h 2048798"/>
                <a:gd name="connsiteX84" fmla="*/ 304800 w 4232910"/>
                <a:gd name="connsiteY84" fmla="*/ 517178 h 2048798"/>
                <a:gd name="connsiteX85" fmla="*/ 198120 w 4232910"/>
                <a:gd name="connsiteY85" fmla="*/ 288578 h 2048798"/>
                <a:gd name="connsiteX86" fmla="*/ 281940 w 4232910"/>
                <a:gd name="connsiteY86" fmla="*/ 227618 h 2048798"/>
                <a:gd name="connsiteX87" fmla="*/ 396240 w 4232910"/>
                <a:gd name="connsiteY87" fmla="*/ 227618 h 2048798"/>
                <a:gd name="connsiteX88" fmla="*/ 381000 w 4232910"/>
                <a:gd name="connsiteY88" fmla="*/ 387638 h 2048798"/>
                <a:gd name="connsiteX89" fmla="*/ 434340 w 4232910"/>
                <a:gd name="connsiteY89" fmla="*/ 440978 h 2048798"/>
                <a:gd name="connsiteX90" fmla="*/ 670560 w 4232910"/>
                <a:gd name="connsiteY90" fmla="*/ 562898 h 2048798"/>
                <a:gd name="connsiteX91" fmla="*/ 899160 w 4232910"/>
                <a:gd name="connsiteY91" fmla="*/ 570518 h 2048798"/>
                <a:gd name="connsiteX92" fmla="*/ 937260 w 4232910"/>
                <a:gd name="connsiteY92" fmla="*/ 448598 h 2048798"/>
                <a:gd name="connsiteX93" fmla="*/ 1082040 w 4232910"/>
                <a:gd name="connsiteY93" fmla="*/ 372398 h 2048798"/>
                <a:gd name="connsiteX94" fmla="*/ 1409700 w 4232910"/>
                <a:gd name="connsiteY94" fmla="*/ 280958 h 2048798"/>
                <a:gd name="connsiteX95" fmla="*/ 1623060 w 4232910"/>
                <a:gd name="connsiteY95" fmla="*/ 395258 h 2048798"/>
                <a:gd name="connsiteX96" fmla="*/ 1844040 w 4232910"/>
                <a:gd name="connsiteY96" fmla="*/ 410498 h 2048798"/>
                <a:gd name="connsiteX97" fmla="*/ 2186940 w 4232910"/>
                <a:gd name="connsiteY97" fmla="*/ 410498 h 2048798"/>
                <a:gd name="connsiteX98" fmla="*/ 2651760 w 4232910"/>
                <a:gd name="connsiteY98" fmla="*/ 334298 h 2048798"/>
                <a:gd name="connsiteX99" fmla="*/ 2689860 w 4232910"/>
                <a:gd name="connsiteY99" fmla="*/ 280958 h 2048798"/>
                <a:gd name="connsiteX100" fmla="*/ 2781300 w 4232910"/>
                <a:gd name="connsiteY100" fmla="*/ 341918 h 2048798"/>
                <a:gd name="connsiteX101" fmla="*/ 3139440 w 4232910"/>
                <a:gd name="connsiteY101" fmla="*/ 296198 h 2048798"/>
                <a:gd name="connsiteX102" fmla="*/ 3200400 w 4232910"/>
                <a:gd name="connsiteY102" fmla="*/ 219998 h 2048798"/>
                <a:gd name="connsiteX103" fmla="*/ 3284220 w 4232910"/>
                <a:gd name="connsiteY103" fmla="*/ 265718 h 2048798"/>
                <a:gd name="connsiteX104" fmla="*/ 3497580 w 4232910"/>
                <a:gd name="connsiteY104" fmla="*/ 204758 h 2048798"/>
                <a:gd name="connsiteX105" fmla="*/ 3566160 w 4232910"/>
                <a:gd name="connsiteY105" fmla="*/ 75218 h 2048798"/>
                <a:gd name="connsiteX106" fmla="*/ 3672840 w 4232910"/>
                <a:gd name="connsiteY106" fmla="*/ 67598 h 2048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4232910" h="2048798">
                  <a:moveTo>
                    <a:pt x="3808038" y="0"/>
                  </a:moveTo>
                  <a:lnTo>
                    <a:pt x="3902710" y="82838"/>
                  </a:lnTo>
                  <a:lnTo>
                    <a:pt x="3890010" y="159038"/>
                  </a:lnTo>
                  <a:lnTo>
                    <a:pt x="3953510" y="178088"/>
                  </a:lnTo>
                  <a:lnTo>
                    <a:pt x="3959860" y="292388"/>
                  </a:lnTo>
                  <a:lnTo>
                    <a:pt x="3896360" y="355888"/>
                  </a:lnTo>
                  <a:lnTo>
                    <a:pt x="3966210" y="393988"/>
                  </a:lnTo>
                  <a:lnTo>
                    <a:pt x="4010660" y="635288"/>
                  </a:lnTo>
                  <a:lnTo>
                    <a:pt x="4118610" y="698788"/>
                  </a:lnTo>
                  <a:lnTo>
                    <a:pt x="4112260" y="882938"/>
                  </a:lnTo>
                  <a:lnTo>
                    <a:pt x="4220210" y="946438"/>
                  </a:lnTo>
                  <a:lnTo>
                    <a:pt x="4182110" y="1092488"/>
                  </a:lnTo>
                  <a:lnTo>
                    <a:pt x="4232910" y="1124238"/>
                  </a:lnTo>
                  <a:lnTo>
                    <a:pt x="4220210" y="1251238"/>
                  </a:lnTo>
                  <a:lnTo>
                    <a:pt x="4086860" y="1371888"/>
                  </a:lnTo>
                  <a:lnTo>
                    <a:pt x="3997960" y="1422688"/>
                  </a:lnTo>
                  <a:lnTo>
                    <a:pt x="3902936" y="1397348"/>
                  </a:lnTo>
                  <a:lnTo>
                    <a:pt x="3855720" y="1355378"/>
                  </a:lnTo>
                  <a:lnTo>
                    <a:pt x="3779520" y="1408718"/>
                  </a:lnTo>
                  <a:lnTo>
                    <a:pt x="3649980" y="1454438"/>
                  </a:lnTo>
                  <a:lnTo>
                    <a:pt x="3619500" y="1530638"/>
                  </a:lnTo>
                  <a:lnTo>
                    <a:pt x="3482340" y="1553498"/>
                  </a:lnTo>
                  <a:lnTo>
                    <a:pt x="3444240" y="1507778"/>
                  </a:lnTo>
                  <a:lnTo>
                    <a:pt x="3375660" y="1553498"/>
                  </a:lnTo>
                  <a:lnTo>
                    <a:pt x="3253740" y="1576358"/>
                  </a:lnTo>
                  <a:lnTo>
                    <a:pt x="3177540" y="1652558"/>
                  </a:lnTo>
                  <a:lnTo>
                    <a:pt x="3124200" y="1515398"/>
                  </a:lnTo>
                  <a:lnTo>
                    <a:pt x="3162300" y="1408718"/>
                  </a:lnTo>
                  <a:lnTo>
                    <a:pt x="3078480" y="1393478"/>
                  </a:lnTo>
                  <a:lnTo>
                    <a:pt x="3086100" y="1309658"/>
                  </a:lnTo>
                  <a:lnTo>
                    <a:pt x="3086100" y="1248698"/>
                  </a:lnTo>
                  <a:lnTo>
                    <a:pt x="3040380" y="1225838"/>
                  </a:lnTo>
                  <a:lnTo>
                    <a:pt x="2933700" y="1142018"/>
                  </a:lnTo>
                  <a:lnTo>
                    <a:pt x="2842260" y="1157258"/>
                  </a:lnTo>
                  <a:lnTo>
                    <a:pt x="2758440" y="1157258"/>
                  </a:lnTo>
                  <a:lnTo>
                    <a:pt x="2651760" y="1119158"/>
                  </a:lnTo>
                  <a:lnTo>
                    <a:pt x="2697480" y="1020098"/>
                  </a:lnTo>
                  <a:lnTo>
                    <a:pt x="2667000" y="974378"/>
                  </a:lnTo>
                  <a:lnTo>
                    <a:pt x="2590800" y="981998"/>
                  </a:lnTo>
                  <a:lnTo>
                    <a:pt x="2446020" y="1058198"/>
                  </a:lnTo>
                  <a:lnTo>
                    <a:pt x="2438400" y="1134398"/>
                  </a:lnTo>
                  <a:lnTo>
                    <a:pt x="2354580" y="1134398"/>
                  </a:lnTo>
                  <a:lnTo>
                    <a:pt x="2346960" y="1187738"/>
                  </a:lnTo>
                  <a:lnTo>
                    <a:pt x="2240280" y="1202978"/>
                  </a:lnTo>
                  <a:lnTo>
                    <a:pt x="2240280" y="1263938"/>
                  </a:lnTo>
                  <a:lnTo>
                    <a:pt x="2194560" y="1340138"/>
                  </a:lnTo>
                  <a:lnTo>
                    <a:pt x="2118360" y="1347758"/>
                  </a:lnTo>
                  <a:lnTo>
                    <a:pt x="2034540" y="1172498"/>
                  </a:lnTo>
                  <a:lnTo>
                    <a:pt x="1783080" y="1073438"/>
                  </a:lnTo>
                  <a:lnTo>
                    <a:pt x="1684020" y="1081058"/>
                  </a:lnTo>
                  <a:lnTo>
                    <a:pt x="1470660" y="1012478"/>
                  </a:lnTo>
                  <a:lnTo>
                    <a:pt x="1417320" y="1020098"/>
                  </a:lnTo>
                  <a:lnTo>
                    <a:pt x="1356360" y="1142018"/>
                  </a:lnTo>
                  <a:lnTo>
                    <a:pt x="1325880" y="1286798"/>
                  </a:lnTo>
                  <a:lnTo>
                    <a:pt x="1303020" y="1370618"/>
                  </a:lnTo>
                  <a:lnTo>
                    <a:pt x="1188720" y="1393478"/>
                  </a:lnTo>
                  <a:lnTo>
                    <a:pt x="1158240" y="1454438"/>
                  </a:lnTo>
                  <a:lnTo>
                    <a:pt x="1219200" y="1576358"/>
                  </a:lnTo>
                  <a:lnTo>
                    <a:pt x="960120" y="1644938"/>
                  </a:lnTo>
                  <a:lnTo>
                    <a:pt x="822960" y="1599218"/>
                  </a:lnTo>
                  <a:lnTo>
                    <a:pt x="845820" y="1835438"/>
                  </a:lnTo>
                  <a:lnTo>
                    <a:pt x="754380" y="1904018"/>
                  </a:lnTo>
                  <a:lnTo>
                    <a:pt x="624840" y="1896398"/>
                  </a:lnTo>
                  <a:lnTo>
                    <a:pt x="571500" y="1934498"/>
                  </a:lnTo>
                  <a:lnTo>
                    <a:pt x="525780" y="1904018"/>
                  </a:lnTo>
                  <a:lnTo>
                    <a:pt x="480060" y="1919258"/>
                  </a:lnTo>
                  <a:lnTo>
                    <a:pt x="495300" y="2003078"/>
                  </a:lnTo>
                  <a:lnTo>
                    <a:pt x="419100" y="2048798"/>
                  </a:lnTo>
                  <a:lnTo>
                    <a:pt x="342900" y="2010698"/>
                  </a:lnTo>
                  <a:lnTo>
                    <a:pt x="281940" y="2033558"/>
                  </a:lnTo>
                  <a:lnTo>
                    <a:pt x="266700" y="2010698"/>
                  </a:lnTo>
                  <a:lnTo>
                    <a:pt x="0" y="2003078"/>
                  </a:lnTo>
                  <a:lnTo>
                    <a:pt x="53340" y="1743998"/>
                  </a:lnTo>
                  <a:lnTo>
                    <a:pt x="175260" y="1652558"/>
                  </a:lnTo>
                  <a:lnTo>
                    <a:pt x="137160" y="1507778"/>
                  </a:lnTo>
                  <a:lnTo>
                    <a:pt x="83820" y="1500158"/>
                  </a:lnTo>
                  <a:lnTo>
                    <a:pt x="121920" y="1439198"/>
                  </a:lnTo>
                  <a:lnTo>
                    <a:pt x="297180" y="1362998"/>
                  </a:lnTo>
                  <a:lnTo>
                    <a:pt x="525780" y="1279178"/>
                  </a:lnTo>
                  <a:lnTo>
                    <a:pt x="525780" y="959138"/>
                  </a:lnTo>
                  <a:lnTo>
                    <a:pt x="586740" y="882938"/>
                  </a:lnTo>
                  <a:lnTo>
                    <a:pt x="571500" y="844838"/>
                  </a:lnTo>
                  <a:lnTo>
                    <a:pt x="586740" y="783878"/>
                  </a:lnTo>
                  <a:lnTo>
                    <a:pt x="518160" y="677198"/>
                  </a:lnTo>
                  <a:lnTo>
                    <a:pt x="304800" y="517178"/>
                  </a:lnTo>
                  <a:lnTo>
                    <a:pt x="198120" y="288578"/>
                  </a:lnTo>
                  <a:lnTo>
                    <a:pt x="281940" y="227618"/>
                  </a:lnTo>
                  <a:lnTo>
                    <a:pt x="396240" y="227618"/>
                  </a:lnTo>
                  <a:lnTo>
                    <a:pt x="381000" y="387638"/>
                  </a:lnTo>
                  <a:lnTo>
                    <a:pt x="434340" y="440978"/>
                  </a:lnTo>
                  <a:lnTo>
                    <a:pt x="670560" y="562898"/>
                  </a:lnTo>
                  <a:lnTo>
                    <a:pt x="899160" y="570518"/>
                  </a:lnTo>
                  <a:lnTo>
                    <a:pt x="937260" y="448598"/>
                  </a:lnTo>
                  <a:lnTo>
                    <a:pt x="1082040" y="372398"/>
                  </a:lnTo>
                  <a:lnTo>
                    <a:pt x="1409700" y="280958"/>
                  </a:lnTo>
                  <a:lnTo>
                    <a:pt x="1623060" y="395258"/>
                  </a:lnTo>
                  <a:lnTo>
                    <a:pt x="1844040" y="410498"/>
                  </a:lnTo>
                  <a:lnTo>
                    <a:pt x="2186940" y="410498"/>
                  </a:lnTo>
                  <a:lnTo>
                    <a:pt x="2651760" y="334298"/>
                  </a:lnTo>
                  <a:lnTo>
                    <a:pt x="2689860" y="280958"/>
                  </a:lnTo>
                  <a:lnTo>
                    <a:pt x="2781300" y="341918"/>
                  </a:lnTo>
                  <a:lnTo>
                    <a:pt x="3139440" y="296198"/>
                  </a:lnTo>
                  <a:lnTo>
                    <a:pt x="3200400" y="219998"/>
                  </a:lnTo>
                  <a:lnTo>
                    <a:pt x="3284220" y="265718"/>
                  </a:lnTo>
                  <a:lnTo>
                    <a:pt x="3497580" y="204758"/>
                  </a:lnTo>
                  <a:lnTo>
                    <a:pt x="3566160" y="75218"/>
                  </a:lnTo>
                  <a:lnTo>
                    <a:pt x="3672840" y="67598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65" name="フリーフォーム: 図形 1064">
              <a:extLst>
                <a:ext uri="{FF2B5EF4-FFF2-40B4-BE49-F238E27FC236}">
                  <a16:creationId xmlns:a16="http://schemas.microsoft.com/office/drawing/2014/main" id="{A791F15B-8585-AF58-D0D6-60E2818BE6D3}"/>
                </a:ext>
              </a:extLst>
            </p:cNvPr>
            <p:cNvSpPr/>
            <p:nvPr/>
          </p:nvSpPr>
          <p:spPr>
            <a:xfrm>
              <a:off x="841255" y="4660178"/>
              <a:ext cx="597322" cy="568052"/>
            </a:xfrm>
            <a:custGeom>
              <a:avLst/>
              <a:gdLst>
                <a:gd name="connsiteX0" fmla="*/ 4368164 w 5053964"/>
                <a:gd name="connsiteY0" fmla="*/ 0 h 4806316"/>
                <a:gd name="connsiteX1" fmla="*/ 4482464 w 5053964"/>
                <a:gd name="connsiteY1" fmla="*/ 85724 h 4806316"/>
                <a:gd name="connsiteX2" fmla="*/ 4806316 w 5053964"/>
                <a:gd name="connsiteY2" fmla="*/ 47624 h 4806316"/>
                <a:gd name="connsiteX3" fmla="*/ 5053964 w 5053964"/>
                <a:gd name="connsiteY3" fmla="*/ 95252 h 4806316"/>
                <a:gd name="connsiteX4" fmla="*/ 4872990 w 5053964"/>
                <a:gd name="connsiteY4" fmla="*/ 161924 h 4806316"/>
                <a:gd name="connsiteX5" fmla="*/ 4845108 w 5053964"/>
                <a:gd name="connsiteY5" fmla="*/ 186092 h 4806316"/>
                <a:gd name="connsiteX6" fmla="*/ 4846320 w 5053964"/>
                <a:gd name="connsiteY6" fmla="*/ 173356 h 4806316"/>
                <a:gd name="connsiteX7" fmla="*/ 4732020 w 5053964"/>
                <a:gd name="connsiteY7" fmla="*/ 173356 h 4806316"/>
                <a:gd name="connsiteX8" fmla="*/ 4648200 w 5053964"/>
                <a:gd name="connsiteY8" fmla="*/ 234316 h 4806316"/>
                <a:gd name="connsiteX9" fmla="*/ 4754880 w 5053964"/>
                <a:gd name="connsiteY9" fmla="*/ 462916 h 4806316"/>
                <a:gd name="connsiteX10" fmla="*/ 4968240 w 5053964"/>
                <a:gd name="connsiteY10" fmla="*/ 622936 h 4806316"/>
                <a:gd name="connsiteX11" fmla="*/ 5036820 w 5053964"/>
                <a:gd name="connsiteY11" fmla="*/ 729616 h 4806316"/>
                <a:gd name="connsiteX12" fmla="*/ 5021580 w 5053964"/>
                <a:gd name="connsiteY12" fmla="*/ 790576 h 4806316"/>
                <a:gd name="connsiteX13" fmla="*/ 5036820 w 5053964"/>
                <a:gd name="connsiteY13" fmla="*/ 828676 h 4806316"/>
                <a:gd name="connsiteX14" fmla="*/ 4975860 w 5053964"/>
                <a:gd name="connsiteY14" fmla="*/ 904876 h 4806316"/>
                <a:gd name="connsiteX15" fmla="*/ 4975860 w 5053964"/>
                <a:gd name="connsiteY15" fmla="*/ 1224916 h 4806316"/>
                <a:gd name="connsiteX16" fmla="*/ 4747260 w 5053964"/>
                <a:gd name="connsiteY16" fmla="*/ 1308736 h 4806316"/>
                <a:gd name="connsiteX17" fmla="*/ 4572000 w 5053964"/>
                <a:gd name="connsiteY17" fmla="*/ 1384936 h 4806316"/>
                <a:gd name="connsiteX18" fmla="*/ 4533900 w 5053964"/>
                <a:gd name="connsiteY18" fmla="*/ 1445896 h 4806316"/>
                <a:gd name="connsiteX19" fmla="*/ 4587240 w 5053964"/>
                <a:gd name="connsiteY19" fmla="*/ 1453516 h 4806316"/>
                <a:gd name="connsiteX20" fmla="*/ 4625340 w 5053964"/>
                <a:gd name="connsiteY20" fmla="*/ 1598296 h 4806316"/>
                <a:gd name="connsiteX21" fmla="*/ 4503420 w 5053964"/>
                <a:gd name="connsiteY21" fmla="*/ 1689736 h 4806316"/>
                <a:gd name="connsiteX22" fmla="*/ 4456930 w 5053964"/>
                <a:gd name="connsiteY22" fmla="*/ 1915540 h 4806316"/>
                <a:gd name="connsiteX23" fmla="*/ 4368164 w 5053964"/>
                <a:gd name="connsiteY23" fmla="*/ 1885952 h 4806316"/>
                <a:gd name="connsiteX24" fmla="*/ 4206240 w 5053964"/>
                <a:gd name="connsiteY24" fmla="*/ 1981200 h 4806316"/>
                <a:gd name="connsiteX25" fmla="*/ 4044316 w 5053964"/>
                <a:gd name="connsiteY25" fmla="*/ 1866900 h 4806316"/>
                <a:gd name="connsiteX26" fmla="*/ 3930016 w 5053964"/>
                <a:gd name="connsiteY26" fmla="*/ 1933576 h 4806316"/>
                <a:gd name="connsiteX27" fmla="*/ 3787140 w 5053964"/>
                <a:gd name="connsiteY27" fmla="*/ 1914524 h 4806316"/>
                <a:gd name="connsiteX28" fmla="*/ 3729990 w 5053964"/>
                <a:gd name="connsiteY28" fmla="*/ 1838324 h 4806316"/>
                <a:gd name="connsiteX29" fmla="*/ 3653790 w 5053964"/>
                <a:gd name="connsiteY29" fmla="*/ 1866900 h 4806316"/>
                <a:gd name="connsiteX30" fmla="*/ 3520440 w 5053964"/>
                <a:gd name="connsiteY30" fmla="*/ 1981200 h 4806316"/>
                <a:gd name="connsiteX31" fmla="*/ 3501390 w 5053964"/>
                <a:gd name="connsiteY31" fmla="*/ 2076452 h 4806316"/>
                <a:gd name="connsiteX32" fmla="*/ 3368040 w 5053964"/>
                <a:gd name="connsiteY32" fmla="*/ 2247900 h 4806316"/>
                <a:gd name="connsiteX33" fmla="*/ 3310890 w 5053964"/>
                <a:gd name="connsiteY33" fmla="*/ 2343152 h 4806316"/>
                <a:gd name="connsiteX34" fmla="*/ 3206116 w 5053964"/>
                <a:gd name="connsiteY34" fmla="*/ 2409824 h 4806316"/>
                <a:gd name="connsiteX35" fmla="*/ 3082290 w 5053964"/>
                <a:gd name="connsiteY35" fmla="*/ 2409824 h 4806316"/>
                <a:gd name="connsiteX36" fmla="*/ 2929890 w 5053964"/>
                <a:gd name="connsiteY36" fmla="*/ 2619376 h 4806316"/>
                <a:gd name="connsiteX37" fmla="*/ 3177540 w 5053964"/>
                <a:gd name="connsiteY37" fmla="*/ 2705100 h 4806316"/>
                <a:gd name="connsiteX38" fmla="*/ 3187064 w 5053964"/>
                <a:gd name="connsiteY38" fmla="*/ 2809876 h 4806316"/>
                <a:gd name="connsiteX39" fmla="*/ 3072764 w 5053964"/>
                <a:gd name="connsiteY39" fmla="*/ 2809876 h 4806316"/>
                <a:gd name="connsiteX40" fmla="*/ 3025140 w 5053964"/>
                <a:gd name="connsiteY40" fmla="*/ 2886076 h 4806316"/>
                <a:gd name="connsiteX41" fmla="*/ 2872740 w 5053964"/>
                <a:gd name="connsiteY41" fmla="*/ 2838452 h 4806316"/>
                <a:gd name="connsiteX42" fmla="*/ 2644140 w 5053964"/>
                <a:gd name="connsiteY42" fmla="*/ 2981324 h 4806316"/>
                <a:gd name="connsiteX43" fmla="*/ 2406016 w 5053964"/>
                <a:gd name="connsiteY43" fmla="*/ 2971800 h 4806316"/>
                <a:gd name="connsiteX44" fmla="*/ 2291716 w 5053964"/>
                <a:gd name="connsiteY44" fmla="*/ 2924176 h 4806316"/>
                <a:gd name="connsiteX45" fmla="*/ 2272664 w 5053964"/>
                <a:gd name="connsiteY45" fmla="*/ 3000376 h 4806316"/>
                <a:gd name="connsiteX46" fmla="*/ 2186940 w 5053964"/>
                <a:gd name="connsiteY46" fmla="*/ 3076576 h 4806316"/>
                <a:gd name="connsiteX47" fmla="*/ 2120264 w 5053964"/>
                <a:gd name="connsiteY47" fmla="*/ 2981324 h 4806316"/>
                <a:gd name="connsiteX48" fmla="*/ 1977390 w 5053964"/>
                <a:gd name="connsiteY48" fmla="*/ 3019424 h 4806316"/>
                <a:gd name="connsiteX49" fmla="*/ 1920240 w 5053964"/>
                <a:gd name="connsiteY49" fmla="*/ 2990852 h 4806316"/>
                <a:gd name="connsiteX50" fmla="*/ 1872616 w 5053964"/>
                <a:gd name="connsiteY50" fmla="*/ 3076576 h 4806316"/>
                <a:gd name="connsiteX51" fmla="*/ 1786890 w 5053964"/>
                <a:gd name="connsiteY51" fmla="*/ 2952752 h 4806316"/>
                <a:gd name="connsiteX52" fmla="*/ 1710690 w 5053964"/>
                <a:gd name="connsiteY52" fmla="*/ 2952752 h 4806316"/>
                <a:gd name="connsiteX53" fmla="*/ 1710690 w 5053964"/>
                <a:gd name="connsiteY53" fmla="*/ 3067052 h 4806316"/>
                <a:gd name="connsiteX54" fmla="*/ 1663064 w 5053964"/>
                <a:gd name="connsiteY54" fmla="*/ 3171824 h 4806316"/>
                <a:gd name="connsiteX55" fmla="*/ 1463040 w 5053964"/>
                <a:gd name="connsiteY55" fmla="*/ 3276600 h 4806316"/>
                <a:gd name="connsiteX56" fmla="*/ 1405890 w 5053964"/>
                <a:gd name="connsiteY56" fmla="*/ 3352800 h 4806316"/>
                <a:gd name="connsiteX57" fmla="*/ 1472564 w 5053964"/>
                <a:gd name="connsiteY57" fmla="*/ 3390900 h 4806316"/>
                <a:gd name="connsiteX58" fmla="*/ 1348740 w 5053964"/>
                <a:gd name="connsiteY58" fmla="*/ 3648076 h 4806316"/>
                <a:gd name="connsiteX59" fmla="*/ 1405890 w 5053964"/>
                <a:gd name="connsiteY59" fmla="*/ 3724276 h 4806316"/>
                <a:gd name="connsiteX60" fmla="*/ 1348740 w 5053964"/>
                <a:gd name="connsiteY60" fmla="*/ 3867152 h 4806316"/>
                <a:gd name="connsiteX61" fmla="*/ 1205864 w 5053964"/>
                <a:gd name="connsiteY61" fmla="*/ 3990976 h 4806316"/>
                <a:gd name="connsiteX62" fmla="*/ 1158240 w 5053964"/>
                <a:gd name="connsiteY62" fmla="*/ 4000500 h 4806316"/>
                <a:gd name="connsiteX63" fmla="*/ 1101090 w 5053964"/>
                <a:gd name="connsiteY63" fmla="*/ 4086224 h 4806316"/>
                <a:gd name="connsiteX64" fmla="*/ 1167764 w 5053964"/>
                <a:gd name="connsiteY64" fmla="*/ 4114800 h 4806316"/>
                <a:gd name="connsiteX65" fmla="*/ 1197658 w 5053964"/>
                <a:gd name="connsiteY65" fmla="*/ 4211956 h 4806316"/>
                <a:gd name="connsiteX66" fmla="*/ 1089660 w 5053964"/>
                <a:gd name="connsiteY66" fmla="*/ 4211956 h 4806316"/>
                <a:gd name="connsiteX67" fmla="*/ 1059180 w 5053964"/>
                <a:gd name="connsiteY67" fmla="*/ 4272916 h 4806316"/>
                <a:gd name="connsiteX68" fmla="*/ 990600 w 5053964"/>
                <a:gd name="connsiteY68" fmla="*/ 4356736 h 4806316"/>
                <a:gd name="connsiteX69" fmla="*/ 960120 w 5053964"/>
                <a:gd name="connsiteY69" fmla="*/ 4417696 h 4806316"/>
                <a:gd name="connsiteX70" fmla="*/ 1051560 w 5053964"/>
                <a:gd name="connsiteY70" fmla="*/ 4539616 h 4806316"/>
                <a:gd name="connsiteX71" fmla="*/ 1028700 w 5053964"/>
                <a:gd name="connsiteY71" fmla="*/ 4570096 h 4806316"/>
                <a:gd name="connsiteX72" fmla="*/ 975360 w 5053964"/>
                <a:gd name="connsiteY72" fmla="*/ 4608196 h 4806316"/>
                <a:gd name="connsiteX73" fmla="*/ 868680 w 5053964"/>
                <a:gd name="connsiteY73" fmla="*/ 4775836 h 4806316"/>
                <a:gd name="connsiteX74" fmla="*/ 746760 w 5053964"/>
                <a:gd name="connsiteY74" fmla="*/ 4707256 h 4806316"/>
                <a:gd name="connsiteX75" fmla="*/ 640080 w 5053964"/>
                <a:gd name="connsiteY75" fmla="*/ 4730116 h 4806316"/>
                <a:gd name="connsiteX76" fmla="*/ 647700 w 5053964"/>
                <a:gd name="connsiteY76" fmla="*/ 4806316 h 4806316"/>
                <a:gd name="connsiteX77" fmla="*/ 426720 w 5053964"/>
                <a:gd name="connsiteY77" fmla="*/ 4806316 h 4806316"/>
                <a:gd name="connsiteX78" fmla="*/ 320040 w 5053964"/>
                <a:gd name="connsiteY78" fmla="*/ 4707256 h 4806316"/>
                <a:gd name="connsiteX79" fmla="*/ 304800 w 5053964"/>
                <a:gd name="connsiteY79" fmla="*/ 4638676 h 4806316"/>
                <a:gd name="connsiteX80" fmla="*/ 274320 w 5053964"/>
                <a:gd name="connsiteY80" fmla="*/ 4585336 h 4806316"/>
                <a:gd name="connsiteX81" fmla="*/ 281940 w 5053964"/>
                <a:gd name="connsiteY81" fmla="*/ 4547236 h 4806316"/>
                <a:gd name="connsiteX82" fmla="*/ 365760 w 5053964"/>
                <a:gd name="connsiteY82" fmla="*/ 4371976 h 4806316"/>
                <a:gd name="connsiteX83" fmla="*/ 365760 w 5053964"/>
                <a:gd name="connsiteY83" fmla="*/ 4326256 h 4806316"/>
                <a:gd name="connsiteX84" fmla="*/ 220980 w 5053964"/>
                <a:gd name="connsiteY84" fmla="*/ 4326256 h 4806316"/>
                <a:gd name="connsiteX85" fmla="*/ 190500 w 5053964"/>
                <a:gd name="connsiteY85" fmla="*/ 4356736 h 4806316"/>
                <a:gd name="connsiteX86" fmla="*/ 129540 w 5053964"/>
                <a:gd name="connsiteY86" fmla="*/ 4356736 h 4806316"/>
                <a:gd name="connsiteX87" fmla="*/ 68580 w 5053964"/>
                <a:gd name="connsiteY87" fmla="*/ 4288156 h 4806316"/>
                <a:gd name="connsiteX88" fmla="*/ 30480 w 5053964"/>
                <a:gd name="connsiteY88" fmla="*/ 4135756 h 4806316"/>
                <a:gd name="connsiteX89" fmla="*/ 0 w 5053964"/>
                <a:gd name="connsiteY89" fmla="*/ 4044316 h 4806316"/>
                <a:gd name="connsiteX90" fmla="*/ 91440 w 5053964"/>
                <a:gd name="connsiteY90" fmla="*/ 3930016 h 4806316"/>
                <a:gd name="connsiteX91" fmla="*/ 83820 w 5053964"/>
                <a:gd name="connsiteY91" fmla="*/ 3853816 h 4806316"/>
                <a:gd name="connsiteX92" fmla="*/ 152400 w 5053964"/>
                <a:gd name="connsiteY92" fmla="*/ 3823336 h 4806316"/>
                <a:gd name="connsiteX93" fmla="*/ 129540 w 5053964"/>
                <a:gd name="connsiteY93" fmla="*/ 3686176 h 4806316"/>
                <a:gd name="connsiteX94" fmla="*/ 68580 w 5053964"/>
                <a:gd name="connsiteY94" fmla="*/ 3648076 h 4806316"/>
                <a:gd name="connsiteX95" fmla="*/ 15474 w 5053964"/>
                <a:gd name="connsiteY95" fmla="*/ 3428062 h 4806316"/>
                <a:gd name="connsiteX96" fmla="*/ 24764 w 5053964"/>
                <a:gd name="connsiteY96" fmla="*/ 3390900 h 4806316"/>
                <a:gd name="connsiteX97" fmla="*/ 272416 w 5053964"/>
                <a:gd name="connsiteY97" fmla="*/ 3448052 h 4806316"/>
                <a:gd name="connsiteX98" fmla="*/ 453390 w 5053964"/>
                <a:gd name="connsiteY98" fmla="*/ 3352800 h 4806316"/>
                <a:gd name="connsiteX99" fmla="*/ 586740 w 5053964"/>
                <a:gd name="connsiteY99" fmla="*/ 3267076 h 4806316"/>
                <a:gd name="connsiteX100" fmla="*/ 624840 w 5053964"/>
                <a:gd name="connsiteY100" fmla="*/ 3152776 h 4806316"/>
                <a:gd name="connsiteX101" fmla="*/ 701040 w 5053964"/>
                <a:gd name="connsiteY101" fmla="*/ 3143252 h 4806316"/>
                <a:gd name="connsiteX102" fmla="*/ 777240 w 5053964"/>
                <a:gd name="connsiteY102" fmla="*/ 3019424 h 4806316"/>
                <a:gd name="connsiteX103" fmla="*/ 843916 w 5053964"/>
                <a:gd name="connsiteY103" fmla="*/ 2952752 h 4806316"/>
                <a:gd name="connsiteX104" fmla="*/ 958216 w 5053964"/>
                <a:gd name="connsiteY104" fmla="*/ 2867024 h 4806316"/>
                <a:gd name="connsiteX105" fmla="*/ 996316 w 5053964"/>
                <a:gd name="connsiteY105" fmla="*/ 2771776 h 4806316"/>
                <a:gd name="connsiteX106" fmla="*/ 1062990 w 5053964"/>
                <a:gd name="connsiteY106" fmla="*/ 2733676 h 4806316"/>
                <a:gd name="connsiteX107" fmla="*/ 1167764 w 5053964"/>
                <a:gd name="connsiteY107" fmla="*/ 2619376 h 4806316"/>
                <a:gd name="connsiteX108" fmla="*/ 1263016 w 5053964"/>
                <a:gd name="connsiteY108" fmla="*/ 2533652 h 4806316"/>
                <a:gd name="connsiteX109" fmla="*/ 1434464 w 5053964"/>
                <a:gd name="connsiteY109" fmla="*/ 2352676 h 4806316"/>
                <a:gd name="connsiteX110" fmla="*/ 1758316 w 5053964"/>
                <a:gd name="connsiteY110" fmla="*/ 2076452 h 4806316"/>
                <a:gd name="connsiteX111" fmla="*/ 1948816 w 5053964"/>
                <a:gd name="connsiteY111" fmla="*/ 2047876 h 4806316"/>
                <a:gd name="connsiteX112" fmla="*/ 2025016 w 5053964"/>
                <a:gd name="connsiteY112" fmla="*/ 1885952 h 4806316"/>
                <a:gd name="connsiteX113" fmla="*/ 2196464 w 5053964"/>
                <a:gd name="connsiteY113" fmla="*/ 1685924 h 4806316"/>
                <a:gd name="connsiteX114" fmla="*/ 2244090 w 5053964"/>
                <a:gd name="connsiteY114" fmla="*/ 1552576 h 4806316"/>
                <a:gd name="connsiteX115" fmla="*/ 2491740 w 5053964"/>
                <a:gd name="connsiteY115" fmla="*/ 1362076 h 4806316"/>
                <a:gd name="connsiteX116" fmla="*/ 2787016 w 5053964"/>
                <a:gd name="connsiteY116" fmla="*/ 1209676 h 4806316"/>
                <a:gd name="connsiteX117" fmla="*/ 2948940 w 5053964"/>
                <a:gd name="connsiteY117" fmla="*/ 1152524 h 4806316"/>
                <a:gd name="connsiteX118" fmla="*/ 3025140 w 5053964"/>
                <a:gd name="connsiteY118" fmla="*/ 1009652 h 4806316"/>
                <a:gd name="connsiteX119" fmla="*/ 3053716 w 5053964"/>
                <a:gd name="connsiteY119" fmla="*/ 771524 h 4806316"/>
                <a:gd name="connsiteX120" fmla="*/ 2910840 w 5053964"/>
                <a:gd name="connsiteY120" fmla="*/ 619124 h 4806316"/>
                <a:gd name="connsiteX121" fmla="*/ 3063240 w 5053964"/>
                <a:gd name="connsiteY121" fmla="*/ 561976 h 4806316"/>
                <a:gd name="connsiteX122" fmla="*/ 3206116 w 5053964"/>
                <a:gd name="connsiteY122" fmla="*/ 590552 h 4806316"/>
                <a:gd name="connsiteX123" fmla="*/ 3310890 w 5053964"/>
                <a:gd name="connsiteY123" fmla="*/ 561976 h 4806316"/>
                <a:gd name="connsiteX124" fmla="*/ 3244216 w 5053964"/>
                <a:gd name="connsiteY124" fmla="*/ 457200 h 4806316"/>
                <a:gd name="connsiteX125" fmla="*/ 3387090 w 5053964"/>
                <a:gd name="connsiteY125" fmla="*/ 438152 h 4806316"/>
                <a:gd name="connsiteX126" fmla="*/ 3491864 w 5053964"/>
                <a:gd name="connsiteY126" fmla="*/ 323852 h 4806316"/>
                <a:gd name="connsiteX127" fmla="*/ 3977640 w 5053964"/>
                <a:gd name="connsiteY127" fmla="*/ 314324 h 4806316"/>
                <a:gd name="connsiteX128" fmla="*/ 3949064 w 5053964"/>
                <a:gd name="connsiteY128" fmla="*/ 200024 h 4806316"/>
                <a:gd name="connsiteX129" fmla="*/ 4120516 w 5053964"/>
                <a:gd name="connsiteY129" fmla="*/ 190500 h 4806316"/>
                <a:gd name="connsiteX130" fmla="*/ 4177664 w 5053964"/>
                <a:gd name="connsiteY130" fmla="*/ 161924 h 4806316"/>
                <a:gd name="connsiteX131" fmla="*/ 4244340 w 5053964"/>
                <a:gd name="connsiteY131" fmla="*/ 47624 h 4806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</a:cxnLst>
              <a:rect l="l" t="t" r="r" b="b"/>
              <a:pathLst>
                <a:path w="5053964" h="4806316">
                  <a:moveTo>
                    <a:pt x="4368164" y="0"/>
                  </a:moveTo>
                  <a:lnTo>
                    <a:pt x="4482464" y="85724"/>
                  </a:lnTo>
                  <a:lnTo>
                    <a:pt x="4806316" y="47624"/>
                  </a:lnTo>
                  <a:lnTo>
                    <a:pt x="5053964" y="95252"/>
                  </a:lnTo>
                  <a:lnTo>
                    <a:pt x="4872990" y="161924"/>
                  </a:lnTo>
                  <a:lnTo>
                    <a:pt x="4845108" y="186092"/>
                  </a:lnTo>
                  <a:lnTo>
                    <a:pt x="4846320" y="173356"/>
                  </a:lnTo>
                  <a:lnTo>
                    <a:pt x="4732020" y="173356"/>
                  </a:lnTo>
                  <a:lnTo>
                    <a:pt x="4648200" y="234316"/>
                  </a:lnTo>
                  <a:lnTo>
                    <a:pt x="4754880" y="462916"/>
                  </a:lnTo>
                  <a:lnTo>
                    <a:pt x="4968240" y="622936"/>
                  </a:lnTo>
                  <a:lnTo>
                    <a:pt x="5036820" y="729616"/>
                  </a:lnTo>
                  <a:lnTo>
                    <a:pt x="5021580" y="790576"/>
                  </a:lnTo>
                  <a:lnTo>
                    <a:pt x="5036820" y="828676"/>
                  </a:lnTo>
                  <a:lnTo>
                    <a:pt x="4975860" y="904876"/>
                  </a:lnTo>
                  <a:lnTo>
                    <a:pt x="4975860" y="1224916"/>
                  </a:lnTo>
                  <a:lnTo>
                    <a:pt x="4747260" y="1308736"/>
                  </a:lnTo>
                  <a:lnTo>
                    <a:pt x="4572000" y="1384936"/>
                  </a:lnTo>
                  <a:lnTo>
                    <a:pt x="4533900" y="1445896"/>
                  </a:lnTo>
                  <a:lnTo>
                    <a:pt x="4587240" y="1453516"/>
                  </a:lnTo>
                  <a:lnTo>
                    <a:pt x="4625340" y="1598296"/>
                  </a:lnTo>
                  <a:lnTo>
                    <a:pt x="4503420" y="1689736"/>
                  </a:lnTo>
                  <a:lnTo>
                    <a:pt x="4456930" y="1915540"/>
                  </a:lnTo>
                  <a:lnTo>
                    <a:pt x="4368164" y="1885952"/>
                  </a:lnTo>
                  <a:lnTo>
                    <a:pt x="4206240" y="1981200"/>
                  </a:lnTo>
                  <a:lnTo>
                    <a:pt x="4044316" y="1866900"/>
                  </a:lnTo>
                  <a:lnTo>
                    <a:pt x="3930016" y="1933576"/>
                  </a:lnTo>
                  <a:lnTo>
                    <a:pt x="3787140" y="1914524"/>
                  </a:lnTo>
                  <a:lnTo>
                    <a:pt x="3729990" y="1838324"/>
                  </a:lnTo>
                  <a:lnTo>
                    <a:pt x="3653790" y="1866900"/>
                  </a:lnTo>
                  <a:lnTo>
                    <a:pt x="3520440" y="1981200"/>
                  </a:lnTo>
                  <a:lnTo>
                    <a:pt x="3501390" y="2076452"/>
                  </a:lnTo>
                  <a:lnTo>
                    <a:pt x="3368040" y="2247900"/>
                  </a:lnTo>
                  <a:lnTo>
                    <a:pt x="3310890" y="2343152"/>
                  </a:lnTo>
                  <a:lnTo>
                    <a:pt x="3206116" y="2409824"/>
                  </a:lnTo>
                  <a:lnTo>
                    <a:pt x="3082290" y="2409824"/>
                  </a:lnTo>
                  <a:lnTo>
                    <a:pt x="2929890" y="2619376"/>
                  </a:lnTo>
                  <a:lnTo>
                    <a:pt x="3177540" y="2705100"/>
                  </a:lnTo>
                  <a:lnTo>
                    <a:pt x="3187064" y="2809876"/>
                  </a:lnTo>
                  <a:lnTo>
                    <a:pt x="3072764" y="2809876"/>
                  </a:lnTo>
                  <a:lnTo>
                    <a:pt x="3025140" y="2886076"/>
                  </a:lnTo>
                  <a:lnTo>
                    <a:pt x="2872740" y="2838452"/>
                  </a:lnTo>
                  <a:lnTo>
                    <a:pt x="2644140" y="2981324"/>
                  </a:lnTo>
                  <a:lnTo>
                    <a:pt x="2406016" y="2971800"/>
                  </a:lnTo>
                  <a:lnTo>
                    <a:pt x="2291716" y="2924176"/>
                  </a:lnTo>
                  <a:lnTo>
                    <a:pt x="2272664" y="3000376"/>
                  </a:lnTo>
                  <a:lnTo>
                    <a:pt x="2186940" y="3076576"/>
                  </a:lnTo>
                  <a:lnTo>
                    <a:pt x="2120264" y="2981324"/>
                  </a:lnTo>
                  <a:lnTo>
                    <a:pt x="1977390" y="3019424"/>
                  </a:lnTo>
                  <a:lnTo>
                    <a:pt x="1920240" y="2990852"/>
                  </a:lnTo>
                  <a:lnTo>
                    <a:pt x="1872616" y="3076576"/>
                  </a:lnTo>
                  <a:lnTo>
                    <a:pt x="1786890" y="2952752"/>
                  </a:lnTo>
                  <a:lnTo>
                    <a:pt x="1710690" y="2952752"/>
                  </a:lnTo>
                  <a:lnTo>
                    <a:pt x="1710690" y="3067052"/>
                  </a:lnTo>
                  <a:lnTo>
                    <a:pt x="1663064" y="3171824"/>
                  </a:lnTo>
                  <a:lnTo>
                    <a:pt x="1463040" y="3276600"/>
                  </a:lnTo>
                  <a:lnTo>
                    <a:pt x="1405890" y="3352800"/>
                  </a:lnTo>
                  <a:lnTo>
                    <a:pt x="1472564" y="3390900"/>
                  </a:lnTo>
                  <a:lnTo>
                    <a:pt x="1348740" y="3648076"/>
                  </a:lnTo>
                  <a:lnTo>
                    <a:pt x="1405890" y="3724276"/>
                  </a:lnTo>
                  <a:lnTo>
                    <a:pt x="1348740" y="3867152"/>
                  </a:lnTo>
                  <a:lnTo>
                    <a:pt x="1205864" y="3990976"/>
                  </a:lnTo>
                  <a:lnTo>
                    <a:pt x="1158240" y="4000500"/>
                  </a:lnTo>
                  <a:lnTo>
                    <a:pt x="1101090" y="4086224"/>
                  </a:lnTo>
                  <a:lnTo>
                    <a:pt x="1167764" y="4114800"/>
                  </a:lnTo>
                  <a:lnTo>
                    <a:pt x="1197658" y="4211956"/>
                  </a:lnTo>
                  <a:lnTo>
                    <a:pt x="1089660" y="4211956"/>
                  </a:lnTo>
                  <a:lnTo>
                    <a:pt x="1059180" y="4272916"/>
                  </a:lnTo>
                  <a:lnTo>
                    <a:pt x="990600" y="4356736"/>
                  </a:lnTo>
                  <a:lnTo>
                    <a:pt x="960120" y="4417696"/>
                  </a:lnTo>
                  <a:lnTo>
                    <a:pt x="1051560" y="4539616"/>
                  </a:lnTo>
                  <a:lnTo>
                    <a:pt x="1028700" y="4570096"/>
                  </a:lnTo>
                  <a:lnTo>
                    <a:pt x="975360" y="4608196"/>
                  </a:lnTo>
                  <a:lnTo>
                    <a:pt x="868680" y="4775836"/>
                  </a:lnTo>
                  <a:lnTo>
                    <a:pt x="746760" y="4707256"/>
                  </a:lnTo>
                  <a:lnTo>
                    <a:pt x="640080" y="4730116"/>
                  </a:lnTo>
                  <a:lnTo>
                    <a:pt x="647700" y="4806316"/>
                  </a:lnTo>
                  <a:lnTo>
                    <a:pt x="426720" y="4806316"/>
                  </a:lnTo>
                  <a:lnTo>
                    <a:pt x="320040" y="4707256"/>
                  </a:lnTo>
                  <a:lnTo>
                    <a:pt x="304800" y="4638676"/>
                  </a:lnTo>
                  <a:lnTo>
                    <a:pt x="274320" y="4585336"/>
                  </a:lnTo>
                  <a:lnTo>
                    <a:pt x="281940" y="4547236"/>
                  </a:lnTo>
                  <a:lnTo>
                    <a:pt x="365760" y="4371976"/>
                  </a:lnTo>
                  <a:lnTo>
                    <a:pt x="365760" y="4326256"/>
                  </a:lnTo>
                  <a:lnTo>
                    <a:pt x="220980" y="4326256"/>
                  </a:lnTo>
                  <a:lnTo>
                    <a:pt x="190500" y="4356736"/>
                  </a:lnTo>
                  <a:lnTo>
                    <a:pt x="129540" y="4356736"/>
                  </a:lnTo>
                  <a:lnTo>
                    <a:pt x="68580" y="4288156"/>
                  </a:lnTo>
                  <a:lnTo>
                    <a:pt x="30480" y="4135756"/>
                  </a:lnTo>
                  <a:lnTo>
                    <a:pt x="0" y="4044316"/>
                  </a:lnTo>
                  <a:lnTo>
                    <a:pt x="91440" y="3930016"/>
                  </a:lnTo>
                  <a:lnTo>
                    <a:pt x="83820" y="3853816"/>
                  </a:lnTo>
                  <a:lnTo>
                    <a:pt x="152400" y="3823336"/>
                  </a:lnTo>
                  <a:lnTo>
                    <a:pt x="129540" y="3686176"/>
                  </a:lnTo>
                  <a:lnTo>
                    <a:pt x="68580" y="3648076"/>
                  </a:lnTo>
                  <a:lnTo>
                    <a:pt x="15474" y="3428062"/>
                  </a:lnTo>
                  <a:lnTo>
                    <a:pt x="24764" y="3390900"/>
                  </a:lnTo>
                  <a:lnTo>
                    <a:pt x="272416" y="3448052"/>
                  </a:lnTo>
                  <a:lnTo>
                    <a:pt x="453390" y="3352800"/>
                  </a:lnTo>
                  <a:lnTo>
                    <a:pt x="586740" y="3267076"/>
                  </a:lnTo>
                  <a:lnTo>
                    <a:pt x="624840" y="3152776"/>
                  </a:lnTo>
                  <a:lnTo>
                    <a:pt x="701040" y="3143252"/>
                  </a:lnTo>
                  <a:lnTo>
                    <a:pt x="777240" y="3019424"/>
                  </a:lnTo>
                  <a:lnTo>
                    <a:pt x="843916" y="2952752"/>
                  </a:lnTo>
                  <a:lnTo>
                    <a:pt x="958216" y="2867024"/>
                  </a:lnTo>
                  <a:lnTo>
                    <a:pt x="996316" y="2771776"/>
                  </a:lnTo>
                  <a:lnTo>
                    <a:pt x="1062990" y="2733676"/>
                  </a:lnTo>
                  <a:lnTo>
                    <a:pt x="1167764" y="2619376"/>
                  </a:lnTo>
                  <a:lnTo>
                    <a:pt x="1263016" y="2533652"/>
                  </a:lnTo>
                  <a:lnTo>
                    <a:pt x="1434464" y="2352676"/>
                  </a:lnTo>
                  <a:lnTo>
                    <a:pt x="1758316" y="2076452"/>
                  </a:lnTo>
                  <a:lnTo>
                    <a:pt x="1948816" y="2047876"/>
                  </a:lnTo>
                  <a:lnTo>
                    <a:pt x="2025016" y="1885952"/>
                  </a:lnTo>
                  <a:lnTo>
                    <a:pt x="2196464" y="1685924"/>
                  </a:lnTo>
                  <a:lnTo>
                    <a:pt x="2244090" y="1552576"/>
                  </a:lnTo>
                  <a:lnTo>
                    <a:pt x="2491740" y="1362076"/>
                  </a:lnTo>
                  <a:lnTo>
                    <a:pt x="2787016" y="1209676"/>
                  </a:lnTo>
                  <a:lnTo>
                    <a:pt x="2948940" y="1152524"/>
                  </a:lnTo>
                  <a:lnTo>
                    <a:pt x="3025140" y="1009652"/>
                  </a:lnTo>
                  <a:lnTo>
                    <a:pt x="3053716" y="771524"/>
                  </a:lnTo>
                  <a:lnTo>
                    <a:pt x="2910840" y="619124"/>
                  </a:lnTo>
                  <a:lnTo>
                    <a:pt x="3063240" y="561976"/>
                  </a:lnTo>
                  <a:lnTo>
                    <a:pt x="3206116" y="590552"/>
                  </a:lnTo>
                  <a:lnTo>
                    <a:pt x="3310890" y="561976"/>
                  </a:lnTo>
                  <a:lnTo>
                    <a:pt x="3244216" y="457200"/>
                  </a:lnTo>
                  <a:lnTo>
                    <a:pt x="3387090" y="438152"/>
                  </a:lnTo>
                  <a:lnTo>
                    <a:pt x="3491864" y="323852"/>
                  </a:lnTo>
                  <a:lnTo>
                    <a:pt x="3977640" y="314324"/>
                  </a:lnTo>
                  <a:lnTo>
                    <a:pt x="3949064" y="200024"/>
                  </a:lnTo>
                  <a:lnTo>
                    <a:pt x="4120516" y="190500"/>
                  </a:lnTo>
                  <a:lnTo>
                    <a:pt x="4177664" y="161924"/>
                  </a:lnTo>
                  <a:lnTo>
                    <a:pt x="4244340" y="47624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66" name="フリーフォーム: 図形 1065">
              <a:extLst>
                <a:ext uri="{FF2B5EF4-FFF2-40B4-BE49-F238E27FC236}">
                  <a16:creationId xmlns:a16="http://schemas.microsoft.com/office/drawing/2014/main" id="{9E4C0D0E-2733-FA3D-239D-3FC4859B9DE5}"/>
                </a:ext>
              </a:extLst>
            </p:cNvPr>
            <p:cNvSpPr/>
            <p:nvPr/>
          </p:nvSpPr>
          <p:spPr>
            <a:xfrm>
              <a:off x="2373929" y="4797522"/>
              <a:ext cx="421708" cy="401218"/>
            </a:xfrm>
            <a:custGeom>
              <a:avLst/>
              <a:gdLst>
                <a:gd name="connsiteX0" fmla="*/ 2237124 w 3568084"/>
                <a:gd name="connsiteY0" fmla="*/ 0 h 3394710"/>
                <a:gd name="connsiteX1" fmla="*/ 2267604 w 3568084"/>
                <a:gd name="connsiteY1" fmla="*/ 45720 h 3394710"/>
                <a:gd name="connsiteX2" fmla="*/ 2221884 w 3568084"/>
                <a:gd name="connsiteY2" fmla="*/ 144780 h 3394710"/>
                <a:gd name="connsiteX3" fmla="*/ 2328564 w 3568084"/>
                <a:gd name="connsiteY3" fmla="*/ 182880 h 3394710"/>
                <a:gd name="connsiteX4" fmla="*/ 2412384 w 3568084"/>
                <a:gd name="connsiteY4" fmla="*/ 182880 h 3394710"/>
                <a:gd name="connsiteX5" fmla="*/ 2503824 w 3568084"/>
                <a:gd name="connsiteY5" fmla="*/ 167640 h 3394710"/>
                <a:gd name="connsiteX6" fmla="*/ 2610504 w 3568084"/>
                <a:gd name="connsiteY6" fmla="*/ 251460 h 3394710"/>
                <a:gd name="connsiteX7" fmla="*/ 2656224 w 3568084"/>
                <a:gd name="connsiteY7" fmla="*/ 274320 h 3394710"/>
                <a:gd name="connsiteX8" fmla="*/ 2656224 w 3568084"/>
                <a:gd name="connsiteY8" fmla="*/ 335280 h 3394710"/>
                <a:gd name="connsiteX9" fmla="*/ 2648604 w 3568084"/>
                <a:gd name="connsiteY9" fmla="*/ 419100 h 3394710"/>
                <a:gd name="connsiteX10" fmla="*/ 2732424 w 3568084"/>
                <a:gd name="connsiteY10" fmla="*/ 434340 h 3394710"/>
                <a:gd name="connsiteX11" fmla="*/ 2694324 w 3568084"/>
                <a:gd name="connsiteY11" fmla="*/ 541020 h 3394710"/>
                <a:gd name="connsiteX12" fmla="*/ 2747664 w 3568084"/>
                <a:gd name="connsiteY12" fmla="*/ 678180 h 3394710"/>
                <a:gd name="connsiteX13" fmla="*/ 2823864 w 3568084"/>
                <a:gd name="connsiteY13" fmla="*/ 601980 h 3394710"/>
                <a:gd name="connsiteX14" fmla="*/ 2945784 w 3568084"/>
                <a:gd name="connsiteY14" fmla="*/ 579120 h 3394710"/>
                <a:gd name="connsiteX15" fmla="*/ 3014364 w 3568084"/>
                <a:gd name="connsiteY15" fmla="*/ 533400 h 3394710"/>
                <a:gd name="connsiteX16" fmla="*/ 3052464 w 3568084"/>
                <a:gd name="connsiteY16" fmla="*/ 579120 h 3394710"/>
                <a:gd name="connsiteX17" fmla="*/ 3189624 w 3568084"/>
                <a:gd name="connsiteY17" fmla="*/ 556260 h 3394710"/>
                <a:gd name="connsiteX18" fmla="*/ 3220104 w 3568084"/>
                <a:gd name="connsiteY18" fmla="*/ 480060 h 3394710"/>
                <a:gd name="connsiteX19" fmla="*/ 3349644 w 3568084"/>
                <a:gd name="connsiteY19" fmla="*/ 434340 h 3394710"/>
                <a:gd name="connsiteX20" fmla="*/ 3425844 w 3568084"/>
                <a:gd name="connsiteY20" fmla="*/ 381000 h 3394710"/>
                <a:gd name="connsiteX21" fmla="*/ 3473060 w 3568084"/>
                <a:gd name="connsiteY21" fmla="*/ 422970 h 3394710"/>
                <a:gd name="connsiteX22" fmla="*/ 3568084 w 3568084"/>
                <a:gd name="connsiteY22" fmla="*/ 448310 h 3394710"/>
                <a:gd name="connsiteX23" fmla="*/ 3472834 w 3568084"/>
                <a:gd name="connsiteY23" fmla="*/ 422910 h 3394710"/>
                <a:gd name="connsiteX24" fmla="*/ 3377584 w 3568084"/>
                <a:gd name="connsiteY24" fmla="*/ 505460 h 3394710"/>
                <a:gd name="connsiteX25" fmla="*/ 3402984 w 3568084"/>
                <a:gd name="connsiteY25" fmla="*/ 588010 h 3394710"/>
                <a:gd name="connsiteX26" fmla="*/ 3472834 w 3568084"/>
                <a:gd name="connsiteY26" fmla="*/ 638810 h 3394710"/>
                <a:gd name="connsiteX27" fmla="*/ 3466484 w 3568084"/>
                <a:gd name="connsiteY27" fmla="*/ 676910 h 3394710"/>
                <a:gd name="connsiteX28" fmla="*/ 3479184 w 3568084"/>
                <a:gd name="connsiteY28" fmla="*/ 708660 h 3394710"/>
                <a:gd name="connsiteX29" fmla="*/ 3479184 w 3568084"/>
                <a:gd name="connsiteY29" fmla="*/ 753110 h 3394710"/>
                <a:gd name="connsiteX30" fmla="*/ 3409334 w 3568084"/>
                <a:gd name="connsiteY30" fmla="*/ 721360 h 3394710"/>
                <a:gd name="connsiteX31" fmla="*/ 3339484 w 3568084"/>
                <a:gd name="connsiteY31" fmla="*/ 772160 h 3394710"/>
                <a:gd name="connsiteX32" fmla="*/ 3339484 w 3568084"/>
                <a:gd name="connsiteY32" fmla="*/ 829310 h 3394710"/>
                <a:gd name="connsiteX33" fmla="*/ 3301384 w 3568084"/>
                <a:gd name="connsiteY33" fmla="*/ 949960 h 3394710"/>
                <a:gd name="connsiteX34" fmla="*/ 3244234 w 3568084"/>
                <a:gd name="connsiteY34" fmla="*/ 969010 h 3394710"/>
                <a:gd name="connsiteX35" fmla="*/ 3206134 w 3568084"/>
                <a:gd name="connsiteY35" fmla="*/ 1045210 h 3394710"/>
                <a:gd name="connsiteX36" fmla="*/ 3180734 w 3568084"/>
                <a:gd name="connsiteY36" fmla="*/ 1146810 h 3394710"/>
                <a:gd name="connsiteX37" fmla="*/ 3079134 w 3568084"/>
                <a:gd name="connsiteY37" fmla="*/ 1191260 h 3394710"/>
                <a:gd name="connsiteX38" fmla="*/ 3047384 w 3568084"/>
                <a:gd name="connsiteY38" fmla="*/ 1254760 h 3394710"/>
                <a:gd name="connsiteX39" fmla="*/ 3041034 w 3568084"/>
                <a:gd name="connsiteY39" fmla="*/ 1299210 h 3394710"/>
                <a:gd name="connsiteX40" fmla="*/ 3104534 w 3568084"/>
                <a:gd name="connsiteY40" fmla="*/ 1324610 h 3394710"/>
                <a:gd name="connsiteX41" fmla="*/ 3053734 w 3568084"/>
                <a:gd name="connsiteY41" fmla="*/ 1375410 h 3394710"/>
                <a:gd name="connsiteX42" fmla="*/ 3053734 w 3568084"/>
                <a:gd name="connsiteY42" fmla="*/ 1464310 h 3394710"/>
                <a:gd name="connsiteX43" fmla="*/ 3002934 w 3568084"/>
                <a:gd name="connsiteY43" fmla="*/ 1546860 h 3394710"/>
                <a:gd name="connsiteX44" fmla="*/ 3066434 w 3568084"/>
                <a:gd name="connsiteY44" fmla="*/ 1559560 h 3394710"/>
                <a:gd name="connsiteX45" fmla="*/ 3142634 w 3568084"/>
                <a:gd name="connsiteY45" fmla="*/ 1667510 h 3394710"/>
                <a:gd name="connsiteX46" fmla="*/ 3060084 w 3568084"/>
                <a:gd name="connsiteY46" fmla="*/ 1692910 h 3394710"/>
                <a:gd name="connsiteX47" fmla="*/ 3015634 w 3568084"/>
                <a:gd name="connsiteY47" fmla="*/ 1781810 h 3394710"/>
                <a:gd name="connsiteX48" fmla="*/ 3009284 w 3568084"/>
                <a:gd name="connsiteY48" fmla="*/ 1864360 h 3394710"/>
                <a:gd name="connsiteX49" fmla="*/ 3041034 w 3568084"/>
                <a:gd name="connsiteY49" fmla="*/ 1896110 h 3394710"/>
                <a:gd name="connsiteX50" fmla="*/ 3047384 w 3568084"/>
                <a:gd name="connsiteY50" fmla="*/ 1953260 h 3394710"/>
                <a:gd name="connsiteX51" fmla="*/ 3098184 w 3568084"/>
                <a:gd name="connsiteY51" fmla="*/ 1953260 h 3394710"/>
                <a:gd name="connsiteX52" fmla="*/ 3187084 w 3568084"/>
                <a:gd name="connsiteY52" fmla="*/ 2042160 h 3394710"/>
                <a:gd name="connsiteX53" fmla="*/ 3187084 w 3568084"/>
                <a:gd name="connsiteY53" fmla="*/ 2137410 h 3394710"/>
                <a:gd name="connsiteX54" fmla="*/ 3244234 w 3568084"/>
                <a:gd name="connsiteY54" fmla="*/ 2175510 h 3394710"/>
                <a:gd name="connsiteX55" fmla="*/ 3199784 w 3568084"/>
                <a:gd name="connsiteY55" fmla="*/ 2226310 h 3394710"/>
                <a:gd name="connsiteX56" fmla="*/ 3206134 w 3568084"/>
                <a:gd name="connsiteY56" fmla="*/ 2296160 h 3394710"/>
                <a:gd name="connsiteX57" fmla="*/ 3123584 w 3568084"/>
                <a:gd name="connsiteY57" fmla="*/ 2296160 h 3394710"/>
                <a:gd name="connsiteX58" fmla="*/ 3066434 w 3568084"/>
                <a:gd name="connsiteY58" fmla="*/ 2353310 h 3394710"/>
                <a:gd name="connsiteX59" fmla="*/ 2971184 w 3568084"/>
                <a:gd name="connsiteY59" fmla="*/ 2359660 h 3394710"/>
                <a:gd name="connsiteX60" fmla="*/ 2964834 w 3568084"/>
                <a:gd name="connsiteY60" fmla="*/ 2429510 h 3394710"/>
                <a:gd name="connsiteX61" fmla="*/ 2780684 w 3568084"/>
                <a:gd name="connsiteY61" fmla="*/ 2607310 h 3394710"/>
                <a:gd name="connsiteX62" fmla="*/ 2767984 w 3568084"/>
                <a:gd name="connsiteY62" fmla="*/ 2747010 h 3394710"/>
                <a:gd name="connsiteX63" fmla="*/ 2685434 w 3568084"/>
                <a:gd name="connsiteY63" fmla="*/ 2759710 h 3394710"/>
                <a:gd name="connsiteX64" fmla="*/ 2615584 w 3568084"/>
                <a:gd name="connsiteY64" fmla="*/ 2823210 h 3394710"/>
                <a:gd name="connsiteX65" fmla="*/ 2513984 w 3568084"/>
                <a:gd name="connsiteY65" fmla="*/ 2848610 h 3394710"/>
                <a:gd name="connsiteX66" fmla="*/ 2367934 w 3568084"/>
                <a:gd name="connsiteY66" fmla="*/ 2785110 h 3394710"/>
                <a:gd name="connsiteX67" fmla="*/ 2355234 w 3568084"/>
                <a:gd name="connsiteY67" fmla="*/ 2905760 h 3394710"/>
                <a:gd name="connsiteX68" fmla="*/ 2259984 w 3568084"/>
                <a:gd name="connsiteY68" fmla="*/ 2975610 h 3394710"/>
                <a:gd name="connsiteX69" fmla="*/ 2215534 w 3568084"/>
                <a:gd name="connsiteY69" fmla="*/ 3026410 h 3394710"/>
                <a:gd name="connsiteX70" fmla="*/ 2253634 w 3568084"/>
                <a:gd name="connsiteY70" fmla="*/ 3108960 h 3394710"/>
                <a:gd name="connsiteX71" fmla="*/ 2158384 w 3568084"/>
                <a:gd name="connsiteY71" fmla="*/ 3064510 h 3394710"/>
                <a:gd name="connsiteX72" fmla="*/ 2101234 w 3568084"/>
                <a:gd name="connsiteY72" fmla="*/ 3096260 h 3394710"/>
                <a:gd name="connsiteX73" fmla="*/ 2107584 w 3568084"/>
                <a:gd name="connsiteY73" fmla="*/ 3166110 h 3394710"/>
                <a:gd name="connsiteX74" fmla="*/ 2056784 w 3568084"/>
                <a:gd name="connsiteY74" fmla="*/ 3229610 h 3394710"/>
                <a:gd name="connsiteX75" fmla="*/ 2037734 w 3568084"/>
                <a:gd name="connsiteY75" fmla="*/ 3274060 h 3394710"/>
                <a:gd name="connsiteX76" fmla="*/ 2063134 w 3568084"/>
                <a:gd name="connsiteY76" fmla="*/ 3337560 h 3394710"/>
                <a:gd name="connsiteX77" fmla="*/ 1929784 w 3568084"/>
                <a:gd name="connsiteY77" fmla="*/ 3356610 h 3394710"/>
                <a:gd name="connsiteX78" fmla="*/ 1853584 w 3568084"/>
                <a:gd name="connsiteY78" fmla="*/ 3337560 h 3394710"/>
                <a:gd name="connsiteX79" fmla="*/ 1796434 w 3568084"/>
                <a:gd name="connsiteY79" fmla="*/ 3286760 h 3394710"/>
                <a:gd name="connsiteX80" fmla="*/ 1701184 w 3568084"/>
                <a:gd name="connsiteY80" fmla="*/ 3280410 h 3394710"/>
                <a:gd name="connsiteX81" fmla="*/ 1675784 w 3568084"/>
                <a:gd name="connsiteY81" fmla="*/ 3337560 h 3394710"/>
                <a:gd name="connsiteX82" fmla="*/ 1663084 w 3568084"/>
                <a:gd name="connsiteY82" fmla="*/ 3394710 h 3394710"/>
                <a:gd name="connsiteX83" fmla="*/ 1580534 w 3568084"/>
                <a:gd name="connsiteY83" fmla="*/ 3394710 h 3394710"/>
                <a:gd name="connsiteX84" fmla="*/ 1523384 w 3568084"/>
                <a:gd name="connsiteY84" fmla="*/ 3312160 h 3394710"/>
                <a:gd name="connsiteX85" fmla="*/ 1485284 w 3568084"/>
                <a:gd name="connsiteY85" fmla="*/ 3223260 h 3394710"/>
                <a:gd name="connsiteX86" fmla="*/ 1447184 w 3568084"/>
                <a:gd name="connsiteY86" fmla="*/ 3210560 h 3394710"/>
                <a:gd name="connsiteX87" fmla="*/ 1402734 w 3568084"/>
                <a:gd name="connsiteY87" fmla="*/ 3191510 h 3394710"/>
                <a:gd name="connsiteX88" fmla="*/ 1320184 w 3568084"/>
                <a:gd name="connsiteY88" fmla="*/ 3134360 h 3394710"/>
                <a:gd name="connsiteX89" fmla="*/ 1275734 w 3568084"/>
                <a:gd name="connsiteY89" fmla="*/ 3153410 h 3394710"/>
                <a:gd name="connsiteX90" fmla="*/ 1243984 w 3568084"/>
                <a:gd name="connsiteY90" fmla="*/ 3204210 h 3394710"/>
                <a:gd name="connsiteX91" fmla="*/ 1174134 w 3568084"/>
                <a:gd name="connsiteY91" fmla="*/ 3153410 h 3394710"/>
                <a:gd name="connsiteX92" fmla="*/ 1047134 w 3568084"/>
                <a:gd name="connsiteY92" fmla="*/ 3172460 h 3394710"/>
                <a:gd name="connsiteX93" fmla="*/ 1021734 w 3568084"/>
                <a:gd name="connsiteY93" fmla="*/ 3216910 h 3394710"/>
                <a:gd name="connsiteX94" fmla="*/ 989984 w 3568084"/>
                <a:gd name="connsiteY94" fmla="*/ 3280410 h 3394710"/>
                <a:gd name="connsiteX95" fmla="*/ 856634 w 3568084"/>
                <a:gd name="connsiteY95" fmla="*/ 3286760 h 3394710"/>
                <a:gd name="connsiteX96" fmla="*/ 761384 w 3568084"/>
                <a:gd name="connsiteY96" fmla="*/ 3293110 h 3394710"/>
                <a:gd name="connsiteX97" fmla="*/ 742334 w 3568084"/>
                <a:gd name="connsiteY97" fmla="*/ 3343910 h 3394710"/>
                <a:gd name="connsiteX98" fmla="*/ 647084 w 3568084"/>
                <a:gd name="connsiteY98" fmla="*/ 3382010 h 3394710"/>
                <a:gd name="connsiteX99" fmla="*/ 577234 w 3568084"/>
                <a:gd name="connsiteY99" fmla="*/ 3343910 h 3394710"/>
                <a:gd name="connsiteX100" fmla="*/ 520084 w 3568084"/>
                <a:gd name="connsiteY100" fmla="*/ 3255010 h 3394710"/>
                <a:gd name="connsiteX101" fmla="*/ 570884 w 3568084"/>
                <a:gd name="connsiteY101" fmla="*/ 3159760 h 3394710"/>
                <a:gd name="connsiteX102" fmla="*/ 545484 w 3568084"/>
                <a:gd name="connsiteY102" fmla="*/ 2981960 h 3394710"/>
                <a:gd name="connsiteX103" fmla="*/ 462934 w 3568084"/>
                <a:gd name="connsiteY103" fmla="*/ 2861310 h 3394710"/>
                <a:gd name="connsiteX104" fmla="*/ 412134 w 3568084"/>
                <a:gd name="connsiteY104" fmla="*/ 2835910 h 3394710"/>
                <a:gd name="connsiteX105" fmla="*/ 361334 w 3568084"/>
                <a:gd name="connsiteY105" fmla="*/ 2727960 h 3394710"/>
                <a:gd name="connsiteX106" fmla="*/ 399434 w 3568084"/>
                <a:gd name="connsiteY106" fmla="*/ 2537460 h 3394710"/>
                <a:gd name="connsiteX107" fmla="*/ 354984 w 3568084"/>
                <a:gd name="connsiteY107" fmla="*/ 2524760 h 3394710"/>
                <a:gd name="connsiteX108" fmla="*/ 259734 w 3568084"/>
                <a:gd name="connsiteY108" fmla="*/ 2346960 h 3394710"/>
                <a:gd name="connsiteX109" fmla="*/ 329584 w 3568084"/>
                <a:gd name="connsiteY109" fmla="*/ 2004060 h 3394710"/>
                <a:gd name="connsiteX110" fmla="*/ 177184 w 3568084"/>
                <a:gd name="connsiteY110" fmla="*/ 1934210 h 3394710"/>
                <a:gd name="connsiteX111" fmla="*/ 69234 w 3568084"/>
                <a:gd name="connsiteY111" fmla="*/ 1724660 h 3394710"/>
                <a:gd name="connsiteX112" fmla="*/ 120034 w 3568084"/>
                <a:gd name="connsiteY112" fmla="*/ 1565910 h 3394710"/>
                <a:gd name="connsiteX113" fmla="*/ 81934 w 3568084"/>
                <a:gd name="connsiteY113" fmla="*/ 1464310 h 3394710"/>
                <a:gd name="connsiteX114" fmla="*/ 170834 w 3568084"/>
                <a:gd name="connsiteY114" fmla="*/ 1337310 h 3394710"/>
                <a:gd name="connsiteX115" fmla="*/ 151784 w 3568084"/>
                <a:gd name="connsiteY115" fmla="*/ 1280160 h 3394710"/>
                <a:gd name="connsiteX116" fmla="*/ 94634 w 3568084"/>
                <a:gd name="connsiteY116" fmla="*/ 1229360 h 3394710"/>
                <a:gd name="connsiteX117" fmla="*/ 12084 w 3568084"/>
                <a:gd name="connsiteY117" fmla="*/ 1140460 h 3394710"/>
                <a:gd name="connsiteX118" fmla="*/ 0 w 3568084"/>
                <a:gd name="connsiteY118" fmla="*/ 1067954 h 3394710"/>
                <a:gd name="connsiteX119" fmla="*/ 65424 w 3568084"/>
                <a:gd name="connsiteY119" fmla="*/ 1028700 h 3394710"/>
                <a:gd name="connsiteX120" fmla="*/ 50184 w 3568084"/>
                <a:gd name="connsiteY120" fmla="*/ 944880 h 3394710"/>
                <a:gd name="connsiteX121" fmla="*/ 95904 w 3568084"/>
                <a:gd name="connsiteY121" fmla="*/ 929640 h 3394710"/>
                <a:gd name="connsiteX122" fmla="*/ 141624 w 3568084"/>
                <a:gd name="connsiteY122" fmla="*/ 960120 h 3394710"/>
                <a:gd name="connsiteX123" fmla="*/ 194964 w 3568084"/>
                <a:gd name="connsiteY123" fmla="*/ 922020 h 3394710"/>
                <a:gd name="connsiteX124" fmla="*/ 324504 w 3568084"/>
                <a:gd name="connsiteY124" fmla="*/ 929640 h 3394710"/>
                <a:gd name="connsiteX125" fmla="*/ 415944 w 3568084"/>
                <a:gd name="connsiteY125" fmla="*/ 861060 h 3394710"/>
                <a:gd name="connsiteX126" fmla="*/ 393084 w 3568084"/>
                <a:gd name="connsiteY126" fmla="*/ 624840 h 3394710"/>
                <a:gd name="connsiteX127" fmla="*/ 530244 w 3568084"/>
                <a:gd name="connsiteY127" fmla="*/ 670560 h 3394710"/>
                <a:gd name="connsiteX128" fmla="*/ 789324 w 3568084"/>
                <a:gd name="connsiteY128" fmla="*/ 601980 h 3394710"/>
                <a:gd name="connsiteX129" fmla="*/ 728364 w 3568084"/>
                <a:gd name="connsiteY129" fmla="*/ 480060 h 3394710"/>
                <a:gd name="connsiteX130" fmla="*/ 758844 w 3568084"/>
                <a:gd name="connsiteY130" fmla="*/ 419100 h 3394710"/>
                <a:gd name="connsiteX131" fmla="*/ 873144 w 3568084"/>
                <a:gd name="connsiteY131" fmla="*/ 396240 h 3394710"/>
                <a:gd name="connsiteX132" fmla="*/ 896004 w 3568084"/>
                <a:gd name="connsiteY132" fmla="*/ 312420 h 3394710"/>
                <a:gd name="connsiteX133" fmla="*/ 926484 w 3568084"/>
                <a:gd name="connsiteY133" fmla="*/ 167640 h 3394710"/>
                <a:gd name="connsiteX134" fmla="*/ 987444 w 3568084"/>
                <a:gd name="connsiteY134" fmla="*/ 45720 h 3394710"/>
                <a:gd name="connsiteX135" fmla="*/ 1040784 w 3568084"/>
                <a:gd name="connsiteY135" fmla="*/ 38100 h 3394710"/>
                <a:gd name="connsiteX136" fmla="*/ 1254144 w 3568084"/>
                <a:gd name="connsiteY136" fmla="*/ 106680 h 3394710"/>
                <a:gd name="connsiteX137" fmla="*/ 1353204 w 3568084"/>
                <a:gd name="connsiteY137" fmla="*/ 99060 h 3394710"/>
                <a:gd name="connsiteX138" fmla="*/ 1604664 w 3568084"/>
                <a:gd name="connsiteY138" fmla="*/ 198120 h 3394710"/>
                <a:gd name="connsiteX139" fmla="*/ 1688484 w 3568084"/>
                <a:gd name="connsiteY139" fmla="*/ 373380 h 3394710"/>
                <a:gd name="connsiteX140" fmla="*/ 1764684 w 3568084"/>
                <a:gd name="connsiteY140" fmla="*/ 365760 h 3394710"/>
                <a:gd name="connsiteX141" fmla="*/ 1810404 w 3568084"/>
                <a:gd name="connsiteY141" fmla="*/ 289560 h 3394710"/>
                <a:gd name="connsiteX142" fmla="*/ 1810404 w 3568084"/>
                <a:gd name="connsiteY142" fmla="*/ 228600 h 3394710"/>
                <a:gd name="connsiteX143" fmla="*/ 1917084 w 3568084"/>
                <a:gd name="connsiteY143" fmla="*/ 213360 h 3394710"/>
                <a:gd name="connsiteX144" fmla="*/ 1924704 w 3568084"/>
                <a:gd name="connsiteY144" fmla="*/ 160020 h 3394710"/>
                <a:gd name="connsiteX145" fmla="*/ 2008524 w 3568084"/>
                <a:gd name="connsiteY145" fmla="*/ 160020 h 3394710"/>
                <a:gd name="connsiteX146" fmla="*/ 2016144 w 3568084"/>
                <a:gd name="connsiteY146" fmla="*/ 83820 h 3394710"/>
                <a:gd name="connsiteX147" fmla="*/ 2160924 w 3568084"/>
                <a:gd name="connsiteY147" fmla="*/ 7620 h 3394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</a:cxnLst>
              <a:rect l="l" t="t" r="r" b="b"/>
              <a:pathLst>
                <a:path w="3568084" h="3394710">
                  <a:moveTo>
                    <a:pt x="2237124" y="0"/>
                  </a:moveTo>
                  <a:lnTo>
                    <a:pt x="2267604" y="45720"/>
                  </a:lnTo>
                  <a:lnTo>
                    <a:pt x="2221884" y="144780"/>
                  </a:lnTo>
                  <a:lnTo>
                    <a:pt x="2328564" y="182880"/>
                  </a:lnTo>
                  <a:lnTo>
                    <a:pt x="2412384" y="182880"/>
                  </a:lnTo>
                  <a:lnTo>
                    <a:pt x="2503824" y="167640"/>
                  </a:lnTo>
                  <a:lnTo>
                    <a:pt x="2610504" y="251460"/>
                  </a:lnTo>
                  <a:lnTo>
                    <a:pt x="2656224" y="274320"/>
                  </a:lnTo>
                  <a:lnTo>
                    <a:pt x="2656224" y="335280"/>
                  </a:lnTo>
                  <a:lnTo>
                    <a:pt x="2648604" y="419100"/>
                  </a:lnTo>
                  <a:lnTo>
                    <a:pt x="2732424" y="434340"/>
                  </a:lnTo>
                  <a:lnTo>
                    <a:pt x="2694324" y="541020"/>
                  </a:lnTo>
                  <a:lnTo>
                    <a:pt x="2747664" y="678180"/>
                  </a:lnTo>
                  <a:lnTo>
                    <a:pt x="2823864" y="601980"/>
                  </a:lnTo>
                  <a:lnTo>
                    <a:pt x="2945784" y="579120"/>
                  </a:lnTo>
                  <a:lnTo>
                    <a:pt x="3014364" y="533400"/>
                  </a:lnTo>
                  <a:lnTo>
                    <a:pt x="3052464" y="579120"/>
                  </a:lnTo>
                  <a:lnTo>
                    <a:pt x="3189624" y="556260"/>
                  </a:lnTo>
                  <a:lnTo>
                    <a:pt x="3220104" y="480060"/>
                  </a:lnTo>
                  <a:lnTo>
                    <a:pt x="3349644" y="434340"/>
                  </a:lnTo>
                  <a:lnTo>
                    <a:pt x="3425844" y="381000"/>
                  </a:lnTo>
                  <a:lnTo>
                    <a:pt x="3473060" y="422970"/>
                  </a:lnTo>
                  <a:lnTo>
                    <a:pt x="3568084" y="448310"/>
                  </a:lnTo>
                  <a:lnTo>
                    <a:pt x="3472834" y="422910"/>
                  </a:lnTo>
                  <a:lnTo>
                    <a:pt x="3377584" y="505460"/>
                  </a:lnTo>
                  <a:lnTo>
                    <a:pt x="3402984" y="588010"/>
                  </a:lnTo>
                  <a:lnTo>
                    <a:pt x="3472834" y="638810"/>
                  </a:lnTo>
                  <a:lnTo>
                    <a:pt x="3466484" y="676910"/>
                  </a:lnTo>
                  <a:lnTo>
                    <a:pt x="3479184" y="708660"/>
                  </a:lnTo>
                  <a:lnTo>
                    <a:pt x="3479184" y="753110"/>
                  </a:lnTo>
                  <a:lnTo>
                    <a:pt x="3409334" y="721360"/>
                  </a:lnTo>
                  <a:lnTo>
                    <a:pt x="3339484" y="772160"/>
                  </a:lnTo>
                  <a:lnTo>
                    <a:pt x="3339484" y="829310"/>
                  </a:lnTo>
                  <a:lnTo>
                    <a:pt x="3301384" y="949960"/>
                  </a:lnTo>
                  <a:lnTo>
                    <a:pt x="3244234" y="969010"/>
                  </a:lnTo>
                  <a:lnTo>
                    <a:pt x="3206134" y="1045210"/>
                  </a:lnTo>
                  <a:lnTo>
                    <a:pt x="3180734" y="1146810"/>
                  </a:lnTo>
                  <a:lnTo>
                    <a:pt x="3079134" y="1191260"/>
                  </a:lnTo>
                  <a:lnTo>
                    <a:pt x="3047384" y="1254760"/>
                  </a:lnTo>
                  <a:lnTo>
                    <a:pt x="3041034" y="1299210"/>
                  </a:lnTo>
                  <a:lnTo>
                    <a:pt x="3104534" y="1324610"/>
                  </a:lnTo>
                  <a:lnTo>
                    <a:pt x="3053734" y="1375410"/>
                  </a:lnTo>
                  <a:lnTo>
                    <a:pt x="3053734" y="1464310"/>
                  </a:lnTo>
                  <a:lnTo>
                    <a:pt x="3002934" y="1546860"/>
                  </a:lnTo>
                  <a:lnTo>
                    <a:pt x="3066434" y="1559560"/>
                  </a:lnTo>
                  <a:lnTo>
                    <a:pt x="3142634" y="1667510"/>
                  </a:lnTo>
                  <a:lnTo>
                    <a:pt x="3060084" y="1692910"/>
                  </a:lnTo>
                  <a:lnTo>
                    <a:pt x="3015634" y="1781810"/>
                  </a:lnTo>
                  <a:lnTo>
                    <a:pt x="3009284" y="1864360"/>
                  </a:lnTo>
                  <a:lnTo>
                    <a:pt x="3041034" y="1896110"/>
                  </a:lnTo>
                  <a:lnTo>
                    <a:pt x="3047384" y="1953260"/>
                  </a:lnTo>
                  <a:lnTo>
                    <a:pt x="3098184" y="1953260"/>
                  </a:lnTo>
                  <a:lnTo>
                    <a:pt x="3187084" y="2042160"/>
                  </a:lnTo>
                  <a:lnTo>
                    <a:pt x="3187084" y="2137410"/>
                  </a:lnTo>
                  <a:lnTo>
                    <a:pt x="3244234" y="2175510"/>
                  </a:lnTo>
                  <a:lnTo>
                    <a:pt x="3199784" y="2226310"/>
                  </a:lnTo>
                  <a:lnTo>
                    <a:pt x="3206134" y="2296160"/>
                  </a:lnTo>
                  <a:lnTo>
                    <a:pt x="3123584" y="2296160"/>
                  </a:lnTo>
                  <a:lnTo>
                    <a:pt x="3066434" y="2353310"/>
                  </a:lnTo>
                  <a:lnTo>
                    <a:pt x="2971184" y="2359660"/>
                  </a:lnTo>
                  <a:lnTo>
                    <a:pt x="2964834" y="2429510"/>
                  </a:lnTo>
                  <a:lnTo>
                    <a:pt x="2780684" y="2607310"/>
                  </a:lnTo>
                  <a:lnTo>
                    <a:pt x="2767984" y="2747010"/>
                  </a:lnTo>
                  <a:lnTo>
                    <a:pt x="2685434" y="2759710"/>
                  </a:lnTo>
                  <a:lnTo>
                    <a:pt x="2615584" y="2823210"/>
                  </a:lnTo>
                  <a:lnTo>
                    <a:pt x="2513984" y="2848610"/>
                  </a:lnTo>
                  <a:lnTo>
                    <a:pt x="2367934" y="2785110"/>
                  </a:lnTo>
                  <a:lnTo>
                    <a:pt x="2355234" y="2905760"/>
                  </a:lnTo>
                  <a:lnTo>
                    <a:pt x="2259984" y="2975610"/>
                  </a:lnTo>
                  <a:lnTo>
                    <a:pt x="2215534" y="3026410"/>
                  </a:lnTo>
                  <a:lnTo>
                    <a:pt x="2253634" y="3108960"/>
                  </a:lnTo>
                  <a:lnTo>
                    <a:pt x="2158384" y="3064510"/>
                  </a:lnTo>
                  <a:lnTo>
                    <a:pt x="2101234" y="3096260"/>
                  </a:lnTo>
                  <a:lnTo>
                    <a:pt x="2107584" y="3166110"/>
                  </a:lnTo>
                  <a:lnTo>
                    <a:pt x="2056784" y="3229610"/>
                  </a:lnTo>
                  <a:lnTo>
                    <a:pt x="2037734" y="3274060"/>
                  </a:lnTo>
                  <a:lnTo>
                    <a:pt x="2063134" y="3337560"/>
                  </a:lnTo>
                  <a:lnTo>
                    <a:pt x="1929784" y="3356610"/>
                  </a:lnTo>
                  <a:lnTo>
                    <a:pt x="1853584" y="3337560"/>
                  </a:lnTo>
                  <a:lnTo>
                    <a:pt x="1796434" y="3286760"/>
                  </a:lnTo>
                  <a:lnTo>
                    <a:pt x="1701184" y="3280410"/>
                  </a:lnTo>
                  <a:lnTo>
                    <a:pt x="1675784" y="3337560"/>
                  </a:lnTo>
                  <a:lnTo>
                    <a:pt x="1663084" y="3394710"/>
                  </a:lnTo>
                  <a:lnTo>
                    <a:pt x="1580534" y="3394710"/>
                  </a:lnTo>
                  <a:lnTo>
                    <a:pt x="1523384" y="3312160"/>
                  </a:lnTo>
                  <a:lnTo>
                    <a:pt x="1485284" y="3223260"/>
                  </a:lnTo>
                  <a:lnTo>
                    <a:pt x="1447184" y="3210560"/>
                  </a:lnTo>
                  <a:lnTo>
                    <a:pt x="1402734" y="3191510"/>
                  </a:lnTo>
                  <a:lnTo>
                    <a:pt x="1320184" y="3134360"/>
                  </a:lnTo>
                  <a:lnTo>
                    <a:pt x="1275734" y="3153410"/>
                  </a:lnTo>
                  <a:lnTo>
                    <a:pt x="1243984" y="3204210"/>
                  </a:lnTo>
                  <a:lnTo>
                    <a:pt x="1174134" y="3153410"/>
                  </a:lnTo>
                  <a:lnTo>
                    <a:pt x="1047134" y="3172460"/>
                  </a:lnTo>
                  <a:lnTo>
                    <a:pt x="1021734" y="3216910"/>
                  </a:lnTo>
                  <a:lnTo>
                    <a:pt x="989984" y="3280410"/>
                  </a:lnTo>
                  <a:lnTo>
                    <a:pt x="856634" y="3286760"/>
                  </a:lnTo>
                  <a:lnTo>
                    <a:pt x="761384" y="3293110"/>
                  </a:lnTo>
                  <a:lnTo>
                    <a:pt x="742334" y="3343910"/>
                  </a:lnTo>
                  <a:lnTo>
                    <a:pt x="647084" y="3382010"/>
                  </a:lnTo>
                  <a:lnTo>
                    <a:pt x="577234" y="3343910"/>
                  </a:lnTo>
                  <a:lnTo>
                    <a:pt x="520084" y="3255010"/>
                  </a:lnTo>
                  <a:lnTo>
                    <a:pt x="570884" y="3159760"/>
                  </a:lnTo>
                  <a:lnTo>
                    <a:pt x="545484" y="2981960"/>
                  </a:lnTo>
                  <a:lnTo>
                    <a:pt x="462934" y="2861310"/>
                  </a:lnTo>
                  <a:lnTo>
                    <a:pt x="412134" y="2835910"/>
                  </a:lnTo>
                  <a:lnTo>
                    <a:pt x="361334" y="2727960"/>
                  </a:lnTo>
                  <a:lnTo>
                    <a:pt x="399434" y="2537460"/>
                  </a:lnTo>
                  <a:lnTo>
                    <a:pt x="354984" y="2524760"/>
                  </a:lnTo>
                  <a:lnTo>
                    <a:pt x="259734" y="2346960"/>
                  </a:lnTo>
                  <a:lnTo>
                    <a:pt x="329584" y="2004060"/>
                  </a:lnTo>
                  <a:lnTo>
                    <a:pt x="177184" y="1934210"/>
                  </a:lnTo>
                  <a:lnTo>
                    <a:pt x="69234" y="1724660"/>
                  </a:lnTo>
                  <a:lnTo>
                    <a:pt x="120034" y="1565910"/>
                  </a:lnTo>
                  <a:lnTo>
                    <a:pt x="81934" y="1464310"/>
                  </a:lnTo>
                  <a:lnTo>
                    <a:pt x="170834" y="1337310"/>
                  </a:lnTo>
                  <a:lnTo>
                    <a:pt x="151784" y="1280160"/>
                  </a:lnTo>
                  <a:lnTo>
                    <a:pt x="94634" y="1229360"/>
                  </a:lnTo>
                  <a:lnTo>
                    <a:pt x="12084" y="1140460"/>
                  </a:lnTo>
                  <a:lnTo>
                    <a:pt x="0" y="1067954"/>
                  </a:lnTo>
                  <a:lnTo>
                    <a:pt x="65424" y="1028700"/>
                  </a:lnTo>
                  <a:lnTo>
                    <a:pt x="50184" y="944880"/>
                  </a:lnTo>
                  <a:lnTo>
                    <a:pt x="95904" y="929640"/>
                  </a:lnTo>
                  <a:lnTo>
                    <a:pt x="141624" y="960120"/>
                  </a:lnTo>
                  <a:lnTo>
                    <a:pt x="194964" y="922020"/>
                  </a:lnTo>
                  <a:lnTo>
                    <a:pt x="324504" y="929640"/>
                  </a:lnTo>
                  <a:lnTo>
                    <a:pt x="415944" y="861060"/>
                  </a:lnTo>
                  <a:lnTo>
                    <a:pt x="393084" y="624840"/>
                  </a:lnTo>
                  <a:lnTo>
                    <a:pt x="530244" y="670560"/>
                  </a:lnTo>
                  <a:lnTo>
                    <a:pt x="789324" y="601980"/>
                  </a:lnTo>
                  <a:lnTo>
                    <a:pt x="728364" y="480060"/>
                  </a:lnTo>
                  <a:lnTo>
                    <a:pt x="758844" y="419100"/>
                  </a:lnTo>
                  <a:lnTo>
                    <a:pt x="873144" y="396240"/>
                  </a:lnTo>
                  <a:lnTo>
                    <a:pt x="896004" y="312420"/>
                  </a:lnTo>
                  <a:lnTo>
                    <a:pt x="926484" y="167640"/>
                  </a:lnTo>
                  <a:lnTo>
                    <a:pt x="987444" y="45720"/>
                  </a:lnTo>
                  <a:lnTo>
                    <a:pt x="1040784" y="38100"/>
                  </a:lnTo>
                  <a:lnTo>
                    <a:pt x="1254144" y="106680"/>
                  </a:lnTo>
                  <a:lnTo>
                    <a:pt x="1353204" y="99060"/>
                  </a:lnTo>
                  <a:lnTo>
                    <a:pt x="1604664" y="198120"/>
                  </a:lnTo>
                  <a:lnTo>
                    <a:pt x="1688484" y="373380"/>
                  </a:lnTo>
                  <a:lnTo>
                    <a:pt x="1764684" y="365760"/>
                  </a:lnTo>
                  <a:lnTo>
                    <a:pt x="1810404" y="289560"/>
                  </a:lnTo>
                  <a:lnTo>
                    <a:pt x="1810404" y="228600"/>
                  </a:lnTo>
                  <a:lnTo>
                    <a:pt x="1917084" y="213360"/>
                  </a:lnTo>
                  <a:lnTo>
                    <a:pt x="1924704" y="160020"/>
                  </a:lnTo>
                  <a:lnTo>
                    <a:pt x="2008524" y="160020"/>
                  </a:lnTo>
                  <a:lnTo>
                    <a:pt x="2016144" y="83820"/>
                  </a:lnTo>
                  <a:lnTo>
                    <a:pt x="2160924" y="762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67" name="フリーフォーム: 図形 1066">
              <a:extLst>
                <a:ext uri="{FF2B5EF4-FFF2-40B4-BE49-F238E27FC236}">
                  <a16:creationId xmlns:a16="http://schemas.microsoft.com/office/drawing/2014/main" id="{4A86EBBE-46E8-0EB0-1F7E-D1519931FDA1}"/>
                </a:ext>
              </a:extLst>
            </p:cNvPr>
            <p:cNvSpPr/>
            <p:nvPr/>
          </p:nvSpPr>
          <p:spPr>
            <a:xfrm>
              <a:off x="1180475" y="4828814"/>
              <a:ext cx="516204" cy="399416"/>
            </a:xfrm>
            <a:custGeom>
              <a:avLst/>
              <a:gdLst>
                <a:gd name="connsiteX0" fmla="*/ 2628900 w 4367616"/>
                <a:gd name="connsiteY0" fmla="*/ 0 h 3379472"/>
                <a:gd name="connsiteX1" fmla="*/ 2686050 w 4367616"/>
                <a:gd name="connsiteY1" fmla="*/ 76200 h 3379472"/>
                <a:gd name="connsiteX2" fmla="*/ 2828926 w 4367616"/>
                <a:gd name="connsiteY2" fmla="*/ 95252 h 3379472"/>
                <a:gd name="connsiteX3" fmla="*/ 2943226 w 4367616"/>
                <a:gd name="connsiteY3" fmla="*/ 28576 h 3379472"/>
                <a:gd name="connsiteX4" fmla="*/ 3105150 w 4367616"/>
                <a:gd name="connsiteY4" fmla="*/ 142876 h 3379472"/>
                <a:gd name="connsiteX5" fmla="*/ 3267074 w 4367616"/>
                <a:gd name="connsiteY5" fmla="*/ 47628 h 3379472"/>
                <a:gd name="connsiteX6" fmla="*/ 3355840 w 4367616"/>
                <a:gd name="connsiteY6" fmla="*/ 77216 h 3379472"/>
                <a:gd name="connsiteX7" fmla="*/ 3348990 w 4367616"/>
                <a:gd name="connsiteY7" fmla="*/ 110492 h 3379472"/>
                <a:gd name="connsiteX8" fmla="*/ 3615690 w 4367616"/>
                <a:gd name="connsiteY8" fmla="*/ 118112 h 3379472"/>
                <a:gd name="connsiteX9" fmla="*/ 3630930 w 4367616"/>
                <a:gd name="connsiteY9" fmla="*/ 140972 h 3379472"/>
                <a:gd name="connsiteX10" fmla="*/ 3691890 w 4367616"/>
                <a:gd name="connsiteY10" fmla="*/ 118112 h 3379472"/>
                <a:gd name="connsiteX11" fmla="*/ 3768090 w 4367616"/>
                <a:gd name="connsiteY11" fmla="*/ 156212 h 3379472"/>
                <a:gd name="connsiteX12" fmla="*/ 3778866 w 4367616"/>
                <a:gd name="connsiteY12" fmla="*/ 149746 h 3379472"/>
                <a:gd name="connsiteX13" fmla="*/ 3790950 w 4367616"/>
                <a:gd name="connsiteY13" fmla="*/ 222252 h 3379472"/>
                <a:gd name="connsiteX14" fmla="*/ 3873500 w 4367616"/>
                <a:gd name="connsiteY14" fmla="*/ 311152 h 3379472"/>
                <a:gd name="connsiteX15" fmla="*/ 3930650 w 4367616"/>
                <a:gd name="connsiteY15" fmla="*/ 361952 h 3379472"/>
                <a:gd name="connsiteX16" fmla="*/ 3949700 w 4367616"/>
                <a:gd name="connsiteY16" fmla="*/ 419102 h 3379472"/>
                <a:gd name="connsiteX17" fmla="*/ 3860800 w 4367616"/>
                <a:gd name="connsiteY17" fmla="*/ 546102 h 3379472"/>
                <a:gd name="connsiteX18" fmla="*/ 3898900 w 4367616"/>
                <a:gd name="connsiteY18" fmla="*/ 647702 h 3379472"/>
                <a:gd name="connsiteX19" fmla="*/ 3848100 w 4367616"/>
                <a:gd name="connsiteY19" fmla="*/ 806452 h 3379472"/>
                <a:gd name="connsiteX20" fmla="*/ 3956050 w 4367616"/>
                <a:gd name="connsiteY20" fmla="*/ 1016002 h 3379472"/>
                <a:gd name="connsiteX21" fmla="*/ 4108450 w 4367616"/>
                <a:gd name="connsiteY21" fmla="*/ 1085852 h 3379472"/>
                <a:gd name="connsiteX22" fmla="*/ 4038600 w 4367616"/>
                <a:gd name="connsiteY22" fmla="*/ 1428752 h 3379472"/>
                <a:gd name="connsiteX23" fmla="*/ 4133850 w 4367616"/>
                <a:gd name="connsiteY23" fmla="*/ 1606552 h 3379472"/>
                <a:gd name="connsiteX24" fmla="*/ 4178300 w 4367616"/>
                <a:gd name="connsiteY24" fmla="*/ 1619252 h 3379472"/>
                <a:gd name="connsiteX25" fmla="*/ 4140200 w 4367616"/>
                <a:gd name="connsiteY25" fmla="*/ 1809752 h 3379472"/>
                <a:gd name="connsiteX26" fmla="*/ 4191000 w 4367616"/>
                <a:gd name="connsiteY26" fmla="*/ 1917702 h 3379472"/>
                <a:gd name="connsiteX27" fmla="*/ 4241800 w 4367616"/>
                <a:gd name="connsiteY27" fmla="*/ 1943102 h 3379472"/>
                <a:gd name="connsiteX28" fmla="*/ 4324350 w 4367616"/>
                <a:gd name="connsiteY28" fmla="*/ 2063752 h 3379472"/>
                <a:gd name="connsiteX29" fmla="*/ 4349750 w 4367616"/>
                <a:gd name="connsiteY29" fmla="*/ 2241552 h 3379472"/>
                <a:gd name="connsiteX30" fmla="*/ 4298950 w 4367616"/>
                <a:gd name="connsiteY30" fmla="*/ 2336802 h 3379472"/>
                <a:gd name="connsiteX31" fmla="*/ 4356100 w 4367616"/>
                <a:gd name="connsiteY31" fmla="*/ 2425702 h 3379472"/>
                <a:gd name="connsiteX32" fmla="*/ 4367616 w 4367616"/>
                <a:gd name="connsiteY32" fmla="*/ 2431984 h 3379472"/>
                <a:gd name="connsiteX33" fmla="*/ 4316730 w 4367616"/>
                <a:gd name="connsiteY33" fmla="*/ 2472692 h 3379472"/>
                <a:gd name="connsiteX34" fmla="*/ 4187190 w 4367616"/>
                <a:gd name="connsiteY34" fmla="*/ 2518412 h 3379472"/>
                <a:gd name="connsiteX35" fmla="*/ 4126230 w 4367616"/>
                <a:gd name="connsiteY35" fmla="*/ 2586992 h 3379472"/>
                <a:gd name="connsiteX36" fmla="*/ 4110990 w 4367616"/>
                <a:gd name="connsiteY36" fmla="*/ 2731772 h 3379472"/>
                <a:gd name="connsiteX37" fmla="*/ 4057650 w 4367616"/>
                <a:gd name="connsiteY37" fmla="*/ 2739392 h 3379472"/>
                <a:gd name="connsiteX38" fmla="*/ 3935730 w 4367616"/>
                <a:gd name="connsiteY38" fmla="*/ 2693672 h 3379472"/>
                <a:gd name="connsiteX39" fmla="*/ 3768090 w 4367616"/>
                <a:gd name="connsiteY39" fmla="*/ 2640332 h 3379472"/>
                <a:gd name="connsiteX40" fmla="*/ 3798570 w 4367616"/>
                <a:gd name="connsiteY40" fmla="*/ 2556512 h 3379472"/>
                <a:gd name="connsiteX41" fmla="*/ 3722370 w 4367616"/>
                <a:gd name="connsiteY41" fmla="*/ 2487932 h 3379472"/>
                <a:gd name="connsiteX42" fmla="*/ 3653790 w 4367616"/>
                <a:gd name="connsiteY42" fmla="*/ 2571752 h 3379472"/>
                <a:gd name="connsiteX43" fmla="*/ 3341370 w 4367616"/>
                <a:gd name="connsiteY43" fmla="*/ 2663192 h 3379472"/>
                <a:gd name="connsiteX44" fmla="*/ 3227070 w 4367616"/>
                <a:gd name="connsiteY44" fmla="*/ 2663192 h 3379472"/>
                <a:gd name="connsiteX45" fmla="*/ 3173730 w 4367616"/>
                <a:gd name="connsiteY45" fmla="*/ 2815592 h 3379472"/>
                <a:gd name="connsiteX46" fmla="*/ 3105150 w 4367616"/>
                <a:gd name="connsiteY46" fmla="*/ 2876552 h 3379472"/>
                <a:gd name="connsiteX47" fmla="*/ 2792730 w 4367616"/>
                <a:gd name="connsiteY47" fmla="*/ 2823212 h 3379472"/>
                <a:gd name="connsiteX48" fmla="*/ 2739390 w 4367616"/>
                <a:gd name="connsiteY48" fmla="*/ 2876552 h 3379472"/>
                <a:gd name="connsiteX49" fmla="*/ 2625090 w 4367616"/>
                <a:gd name="connsiteY49" fmla="*/ 2884172 h 3379472"/>
                <a:gd name="connsiteX50" fmla="*/ 2487930 w 4367616"/>
                <a:gd name="connsiteY50" fmla="*/ 3028952 h 3379472"/>
                <a:gd name="connsiteX51" fmla="*/ 2426970 w 4367616"/>
                <a:gd name="connsiteY51" fmla="*/ 2960372 h 3379472"/>
                <a:gd name="connsiteX52" fmla="*/ 2350770 w 4367616"/>
                <a:gd name="connsiteY52" fmla="*/ 2960372 h 3379472"/>
                <a:gd name="connsiteX53" fmla="*/ 2335530 w 4367616"/>
                <a:gd name="connsiteY53" fmla="*/ 3059432 h 3379472"/>
                <a:gd name="connsiteX54" fmla="*/ 2221230 w 4367616"/>
                <a:gd name="connsiteY54" fmla="*/ 3219452 h 3379472"/>
                <a:gd name="connsiteX55" fmla="*/ 2007870 w 4367616"/>
                <a:gd name="connsiteY55" fmla="*/ 3219452 h 3379472"/>
                <a:gd name="connsiteX56" fmla="*/ 1847850 w 4367616"/>
                <a:gd name="connsiteY56" fmla="*/ 3348992 h 3379472"/>
                <a:gd name="connsiteX57" fmla="*/ 1764030 w 4367616"/>
                <a:gd name="connsiteY57" fmla="*/ 3303272 h 3379472"/>
                <a:gd name="connsiteX58" fmla="*/ 1741170 w 4367616"/>
                <a:gd name="connsiteY58" fmla="*/ 3295652 h 3379472"/>
                <a:gd name="connsiteX59" fmla="*/ 1642110 w 4367616"/>
                <a:gd name="connsiteY59" fmla="*/ 3379472 h 3379472"/>
                <a:gd name="connsiteX60" fmla="*/ 1558290 w 4367616"/>
                <a:gd name="connsiteY60" fmla="*/ 3326132 h 3379472"/>
                <a:gd name="connsiteX61" fmla="*/ 1611630 w 4367616"/>
                <a:gd name="connsiteY61" fmla="*/ 3257552 h 3379472"/>
                <a:gd name="connsiteX62" fmla="*/ 1497330 w 4367616"/>
                <a:gd name="connsiteY62" fmla="*/ 3196592 h 3379472"/>
                <a:gd name="connsiteX63" fmla="*/ 1421130 w 4367616"/>
                <a:gd name="connsiteY63" fmla="*/ 3013712 h 3379472"/>
                <a:gd name="connsiteX64" fmla="*/ 1413510 w 4367616"/>
                <a:gd name="connsiteY64" fmla="*/ 2907032 h 3379472"/>
                <a:gd name="connsiteX65" fmla="*/ 1436370 w 4367616"/>
                <a:gd name="connsiteY65" fmla="*/ 2823212 h 3379472"/>
                <a:gd name="connsiteX66" fmla="*/ 1367790 w 4367616"/>
                <a:gd name="connsiteY66" fmla="*/ 2807972 h 3379472"/>
                <a:gd name="connsiteX67" fmla="*/ 1268730 w 4367616"/>
                <a:gd name="connsiteY67" fmla="*/ 2846072 h 3379472"/>
                <a:gd name="connsiteX68" fmla="*/ 1131570 w 4367616"/>
                <a:gd name="connsiteY68" fmla="*/ 2777492 h 3379472"/>
                <a:gd name="connsiteX69" fmla="*/ 1032510 w 4367616"/>
                <a:gd name="connsiteY69" fmla="*/ 2792732 h 3379472"/>
                <a:gd name="connsiteX70" fmla="*/ 902970 w 4367616"/>
                <a:gd name="connsiteY70" fmla="*/ 2807972 h 3379472"/>
                <a:gd name="connsiteX71" fmla="*/ 864870 w 4367616"/>
                <a:gd name="connsiteY71" fmla="*/ 2922272 h 3379472"/>
                <a:gd name="connsiteX72" fmla="*/ 742950 w 4367616"/>
                <a:gd name="connsiteY72" fmla="*/ 3036572 h 3379472"/>
                <a:gd name="connsiteX73" fmla="*/ 613410 w 4367616"/>
                <a:gd name="connsiteY73" fmla="*/ 3143252 h 3379472"/>
                <a:gd name="connsiteX74" fmla="*/ 575310 w 4367616"/>
                <a:gd name="connsiteY74" fmla="*/ 3219452 h 3379472"/>
                <a:gd name="connsiteX75" fmla="*/ 628650 w 4367616"/>
                <a:gd name="connsiteY75" fmla="*/ 3326132 h 3379472"/>
                <a:gd name="connsiteX76" fmla="*/ 615398 w 4367616"/>
                <a:gd name="connsiteY76" fmla="*/ 3331432 h 3379472"/>
                <a:gd name="connsiteX77" fmla="*/ 499110 w 4367616"/>
                <a:gd name="connsiteY77" fmla="*/ 3318512 h 3379472"/>
                <a:gd name="connsiteX78" fmla="*/ 499110 w 4367616"/>
                <a:gd name="connsiteY78" fmla="*/ 3257552 h 3379472"/>
                <a:gd name="connsiteX79" fmla="*/ 407670 w 4367616"/>
                <a:gd name="connsiteY79" fmla="*/ 3257552 h 3379472"/>
                <a:gd name="connsiteX80" fmla="*/ 346710 w 4367616"/>
                <a:gd name="connsiteY80" fmla="*/ 3242312 h 3379472"/>
                <a:gd name="connsiteX81" fmla="*/ 339090 w 4367616"/>
                <a:gd name="connsiteY81" fmla="*/ 3211832 h 3379472"/>
                <a:gd name="connsiteX82" fmla="*/ 316230 w 4367616"/>
                <a:gd name="connsiteY82" fmla="*/ 3143252 h 3379472"/>
                <a:gd name="connsiteX83" fmla="*/ 316230 w 4367616"/>
                <a:gd name="connsiteY83" fmla="*/ 3082292 h 3379472"/>
                <a:gd name="connsiteX84" fmla="*/ 262890 w 4367616"/>
                <a:gd name="connsiteY84" fmla="*/ 2945132 h 3379472"/>
                <a:gd name="connsiteX85" fmla="*/ 285750 w 4367616"/>
                <a:gd name="connsiteY85" fmla="*/ 2884172 h 3379472"/>
                <a:gd name="connsiteX86" fmla="*/ 209550 w 4367616"/>
                <a:gd name="connsiteY86" fmla="*/ 2876552 h 3379472"/>
                <a:gd name="connsiteX87" fmla="*/ 201930 w 4367616"/>
                <a:gd name="connsiteY87" fmla="*/ 2823212 h 3379472"/>
                <a:gd name="connsiteX88" fmla="*/ 118110 w 4367616"/>
                <a:gd name="connsiteY88" fmla="*/ 2769872 h 3379472"/>
                <a:gd name="connsiteX89" fmla="*/ 118110 w 4367616"/>
                <a:gd name="connsiteY89" fmla="*/ 2708912 h 3379472"/>
                <a:gd name="connsiteX90" fmla="*/ 118110 w 4367616"/>
                <a:gd name="connsiteY90" fmla="*/ 2594612 h 3379472"/>
                <a:gd name="connsiteX91" fmla="*/ 118110 w 4367616"/>
                <a:gd name="connsiteY91" fmla="*/ 2487932 h 3379472"/>
                <a:gd name="connsiteX92" fmla="*/ 110490 w 4367616"/>
                <a:gd name="connsiteY92" fmla="*/ 2373632 h 3379472"/>
                <a:gd name="connsiteX93" fmla="*/ 96568 w 4367616"/>
                <a:gd name="connsiteY93" fmla="*/ 2373632 h 3379472"/>
                <a:gd name="connsiteX94" fmla="*/ 66674 w 4367616"/>
                <a:gd name="connsiteY94" fmla="*/ 2276476 h 3379472"/>
                <a:gd name="connsiteX95" fmla="*/ 0 w 4367616"/>
                <a:gd name="connsiteY95" fmla="*/ 2247900 h 3379472"/>
                <a:gd name="connsiteX96" fmla="*/ 57150 w 4367616"/>
                <a:gd name="connsiteY96" fmla="*/ 2162176 h 3379472"/>
                <a:gd name="connsiteX97" fmla="*/ 104774 w 4367616"/>
                <a:gd name="connsiteY97" fmla="*/ 2152652 h 3379472"/>
                <a:gd name="connsiteX98" fmla="*/ 247650 w 4367616"/>
                <a:gd name="connsiteY98" fmla="*/ 2028828 h 3379472"/>
                <a:gd name="connsiteX99" fmla="*/ 304800 w 4367616"/>
                <a:gd name="connsiteY99" fmla="*/ 1885952 h 3379472"/>
                <a:gd name="connsiteX100" fmla="*/ 247650 w 4367616"/>
                <a:gd name="connsiteY100" fmla="*/ 1809752 h 3379472"/>
                <a:gd name="connsiteX101" fmla="*/ 371474 w 4367616"/>
                <a:gd name="connsiteY101" fmla="*/ 1552576 h 3379472"/>
                <a:gd name="connsiteX102" fmla="*/ 304800 w 4367616"/>
                <a:gd name="connsiteY102" fmla="*/ 1514476 h 3379472"/>
                <a:gd name="connsiteX103" fmla="*/ 361950 w 4367616"/>
                <a:gd name="connsiteY103" fmla="*/ 1438276 h 3379472"/>
                <a:gd name="connsiteX104" fmla="*/ 561974 w 4367616"/>
                <a:gd name="connsiteY104" fmla="*/ 1333500 h 3379472"/>
                <a:gd name="connsiteX105" fmla="*/ 609600 w 4367616"/>
                <a:gd name="connsiteY105" fmla="*/ 1228728 h 3379472"/>
                <a:gd name="connsiteX106" fmla="*/ 609600 w 4367616"/>
                <a:gd name="connsiteY106" fmla="*/ 1114428 h 3379472"/>
                <a:gd name="connsiteX107" fmla="*/ 685800 w 4367616"/>
                <a:gd name="connsiteY107" fmla="*/ 1114428 h 3379472"/>
                <a:gd name="connsiteX108" fmla="*/ 771526 w 4367616"/>
                <a:gd name="connsiteY108" fmla="*/ 1238252 h 3379472"/>
                <a:gd name="connsiteX109" fmla="*/ 819150 w 4367616"/>
                <a:gd name="connsiteY109" fmla="*/ 1152528 h 3379472"/>
                <a:gd name="connsiteX110" fmla="*/ 876300 w 4367616"/>
                <a:gd name="connsiteY110" fmla="*/ 1181100 h 3379472"/>
                <a:gd name="connsiteX111" fmla="*/ 1019174 w 4367616"/>
                <a:gd name="connsiteY111" fmla="*/ 1143000 h 3379472"/>
                <a:gd name="connsiteX112" fmla="*/ 1085850 w 4367616"/>
                <a:gd name="connsiteY112" fmla="*/ 1238252 h 3379472"/>
                <a:gd name="connsiteX113" fmla="*/ 1171574 w 4367616"/>
                <a:gd name="connsiteY113" fmla="*/ 1162052 h 3379472"/>
                <a:gd name="connsiteX114" fmla="*/ 1190626 w 4367616"/>
                <a:gd name="connsiteY114" fmla="*/ 1085852 h 3379472"/>
                <a:gd name="connsiteX115" fmla="*/ 1304926 w 4367616"/>
                <a:gd name="connsiteY115" fmla="*/ 1133476 h 3379472"/>
                <a:gd name="connsiteX116" fmla="*/ 1543050 w 4367616"/>
                <a:gd name="connsiteY116" fmla="*/ 1143000 h 3379472"/>
                <a:gd name="connsiteX117" fmla="*/ 1771650 w 4367616"/>
                <a:gd name="connsiteY117" fmla="*/ 1000128 h 3379472"/>
                <a:gd name="connsiteX118" fmla="*/ 1924050 w 4367616"/>
                <a:gd name="connsiteY118" fmla="*/ 1047752 h 3379472"/>
                <a:gd name="connsiteX119" fmla="*/ 1971674 w 4367616"/>
                <a:gd name="connsiteY119" fmla="*/ 971552 h 3379472"/>
                <a:gd name="connsiteX120" fmla="*/ 2085974 w 4367616"/>
                <a:gd name="connsiteY120" fmla="*/ 971552 h 3379472"/>
                <a:gd name="connsiteX121" fmla="*/ 2076450 w 4367616"/>
                <a:gd name="connsiteY121" fmla="*/ 866776 h 3379472"/>
                <a:gd name="connsiteX122" fmla="*/ 1828800 w 4367616"/>
                <a:gd name="connsiteY122" fmla="*/ 781052 h 3379472"/>
                <a:gd name="connsiteX123" fmla="*/ 1981200 w 4367616"/>
                <a:gd name="connsiteY123" fmla="*/ 571500 h 3379472"/>
                <a:gd name="connsiteX124" fmla="*/ 2105026 w 4367616"/>
                <a:gd name="connsiteY124" fmla="*/ 571500 h 3379472"/>
                <a:gd name="connsiteX125" fmla="*/ 2209800 w 4367616"/>
                <a:gd name="connsiteY125" fmla="*/ 504828 h 3379472"/>
                <a:gd name="connsiteX126" fmla="*/ 2266950 w 4367616"/>
                <a:gd name="connsiteY126" fmla="*/ 409576 h 3379472"/>
                <a:gd name="connsiteX127" fmla="*/ 2400300 w 4367616"/>
                <a:gd name="connsiteY127" fmla="*/ 238128 h 3379472"/>
                <a:gd name="connsiteX128" fmla="*/ 2419350 w 4367616"/>
                <a:gd name="connsiteY128" fmla="*/ 142876 h 3379472"/>
                <a:gd name="connsiteX129" fmla="*/ 2552700 w 4367616"/>
                <a:gd name="connsiteY129" fmla="*/ 28576 h 3379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</a:cxnLst>
              <a:rect l="l" t="t" r="r" b="b"/>
              <a:pathLst>
                <a:path w="4367616" h="3379472">
                  <a:moveTo>
                    <a:pt x="2628900" y="0"/>
                  </a:moveTo>
                  <a:lnTo>
                    <a:pt x="2686050" y="76200"/>
                  </a:lnTo>
                  <a:lnTo>
                    <a:pt x="2828926" y="95252"/>
                  </a:lnTo>
                  <a:lnTo>
                    <a:pt x="2943226" y="28576"/>
                  </a:lnTo>
                  <a:lnTo>
                    <a:pt x="3105150" y="142876"/>
                  </a:lnTo>
                  <a:lnTo>
                    <a:pt x="3267074" y="47628"/>
                  </a:lnTo>
                  <a:lnTo>
                    <a:pt x="3355840" y="77216"/>
                  </a:lnTo>
                  <a:lnTo>
                    <a:pt x="3348990" y="110492"/>
                  </a:lnTo>
                  <a:lnTo>
                    <a:pt x="3615690" y="118112"/>
                  </a:lnTo>
                  <a:lnTo>
                    <a:pt x="3630930" y="140972"/>
                  </a:lnTo>
                  <a:lnTo>
                    <a:pt x="3691890" y="118112"/>
                  </a:lnTo>
                  <a:lnTo>
                    <a:pt x="3768090" y="156212"/>
                  </a:lnTo>
                  <a:lnTo>
                    <a:pt x="3778866" y="149746"/>
                  </a:lnTo>
                  <a:lnTo>
                    <a:pt x="3790950" y="222252"/>
                  </a:lnTo>
                  <a:lnTo>
                    <a:pt x="3873500" y="311152"/>
                  </a:lnTo>
                  <a:lnTo>
                    <a:pt x="3930650" y="361952"/>
                  </a:lnTo>
                  <a:lnTo>
                    <a:pt x="3949700" y="419102"/>
                  </a:lnTo>
                  <a:lnTo>
                    <a:pt x="3860800" y="546102"/>
                  </a:lnTo>
                  <a:lnTo>
                    <a:pt x="3898900" y="647702"/>
                  </a:lnTo>
                  <a:lnTo>
                    <a:pt x="3848100" y="806452"/>
                  </a:lnTo>
                  <a:lnTo>
                    <a:pt x="3956050" y="1016002"/>
                  </a:lnTo>
                  <a:lnTo>
                    <a:pt x="4108450" y="1085852"/>
                  </a:lnTo>
                  <a:lnTo>
                    <a:pt x="4038600" y="1428752"/>
                  </a:lnTo>
                  <a:lnTo>
                    <a:pt x="4133850" y="1606552"/>
                  </a:lnTo>
                  <a:lnTo>
                    <a:pt x="4178300" y="1619252"/>
                  </a:lnTo>
                  <a:lnTo>
                    <a:pt x="4140200" y="1809752"/>
                  </a:lnTo>
                  <a:lnTo>
                    <a:pt x="4191000" y="1917702"/>
                  </a:lnTo>
                  <a:lnTo>
                    <a:pt x="4241800" y="1943102"/>
                  </a:lnTo>
                  <a:lnTo>
                    <a:pt x="4324350" y="2063752"/>
                  </a:lnTo>
                  <a:lnTo>
                    <a:pt x="4349750" y="2241552"/>
                  </a:lnTo>
                  <a:lnTo>
                    <a:pt x="4298950" y="2336802"/>
                  </a:lnTo>
                  <a:lnTo>
                    <a:pt x="4356100" y="2425702"/>
                  </a:lnTo>
                  <a:lnTo>
                    <a:pt x="4367616" y="2431984"/>
                  </a:lnTo>
                  <a:lnTo>
                    <a:pt x="4316730" y="2472692"/>
                  </a:lnTo>
                  <a:lnTo>
                    <a:pt x="4187190" y="2518412"/>
                  </a:lnTo>
                  <a:lnTo>
                    <a:pt x="4126230" y="2586992"/>
                  </a:lnTo>
                  <a:lnTo>
                    <a:pt x="4110990" y="2731772"/>
                  </a:lnTo>
                  <a:lnTo>
                    <a:pt x="4057650" y="2739392"/>
                  </a:lnTo>
                  <a:lnTo>
                    <a:pt x="3935730" y="2693672"/>
                  </a:lnTo>
                  <a:lnTo>
                    <a:pt x="3768090" y="2640332"/>
                  </a:lnTo>
                  <a:lnTo>
                    <a:pt x="3798570" y="2556512"/>
                  </a:lnTo>
                  <a:lnTo>
                    <a:pt x="3722370" y="2487932"/>
                  </a:lnTo>
                  <a:lnTo>
                    <a:pt x="3653790" y="2571752"/>
                  </a:lnTo>
                  <a:lnTo>
                    <a:pt x="3341370" y="2663192"/>
                  </a:lnTo>
                  <a:lnTo>
                    <a:pt x="3227070" y="2663192"/>
                  </a:lnTo>
                  <a:lnTo>
                    <a:pt x="3173730" y="2815592"/>
                  </a:lnTo>
                  <a:lnTo>
                    <a:pt x="3105150" y="2876552"/>
                  </a:lnTo>
                  <a:lnTo>
                    <a:pt x="2792730" y="2823212"/>
                  </a:lnTo>
                  <a:lnTo>
                    <a:pt x="2739390" y="2876552"/>
                  </a:lnTo>
                  <a:lnTo>
                    <a:pt x="2625090" y="2884172"/>
                  </a:lnTo>
                  <a:lnTo>
                    <a:pt x="2487930" y="3028952"/>
                  </a:lnTo>
                  <a:lnTo>
                    <a:pt x="2426970" y="2960372"/>
                  </a:lnTo>
                  <a:lnTo>
                    <a:pt x="2350770" y="2960372"/>
                  </a:lnTo>
                  <a:lnTo>
                    <a:pt x="2335530" y="3059432"/>
                  </a:lnTo>
                  <a:lnTo>
                    <a:pt x="2221230" y="3219452"/>
                  </a:lnTo>
                  <a:lnTo>
                    <a:pt x="2007870" y="3219452"/>
                  </a:lnTo>
                  <a:lnTo>
                    <a:pt x="1847850" y="3348992"/>
                  </a:lnTo>
                  <a:cubicBezTo>
                    <a:pt x="1769472" y="3301964"/>
                    <a:pt x="1801270" y="3303272"/>
                    <a:pt x="1764030" y="3303272"/>
                  </a:cubicBezTo>
                  <a:lnTo>
                    <a:pt x="1741170" y="3295652"/>
                  </a:lnTo>
                  <a:lnTo>
                    <a:pt x="1642110" y="3379472"/>
                  </a:lnTo>
                  <a:lnTo>
                    <a:pt x="1558290" y="3326132"/>
                  </a:lnTo>
                  <a:lnTo>
                    <a:pt x="1611630" y="3257552"/>
                  </a:lnTo>
                  <a:lnTo>
                    <a:pt x="1497330" y="3196592"/>
                  </a:lnTo>
                  <a:lnTo>
                    <a:pt x="1421130" y="3013712"/>
                  </a:lnTo>
                  <a:lnTo>
                    <a:pt x="1413510" y="2907032"/>
                  </a:lnTo>
                  <a:lnTo>
                    <a:pt x="1436370" y="2823212"/>
                  </a:lnTo>
                  <a:lnTo>
                    <a:pt x="1367790" y="2807972"/>
                  </a:lnTo>
                  <a:lnTo>
                    <a:pt x="1268730" y="2846072"/>
                  </a:lnTo>
                  <a:lnTo>
                    <a:pt x="1131570" y="2777492"/>
                  </a:lnTo>
                  <a:lnTo>
                    <a:pt x="1032510" y="2792732"/>
                  </a:lnTo>
                  <a:lnTo>
                    <a:pt x="902970" y="2807972"/>
                  </a:lnTo>
                  <a:lnTo>
                    <a:pt x="864870" y="2922272"/>
                  </a:lnTo>
                  <a:lnTo>
                    <a:pt x="742950" y="3036572"/>
                  </a:lnTo>
                  <a:lnTo>
                    <a:pt x="613410" y="3143252"/>
                  </a:lnTo>
                  <a:lnTo>
                    <a:pt x="575310" y="3219452"/>
                  </a:lnTo>
                  <a:lnTo>
                    <a:pt x="628650" y="3326132"/>
                  </a:lnTo>
                  <a:lnTo>
                    <a:pt x="615398" y="3331432"/>
                  </a:lnTo>
                  <a:lnTo>
                    <a:pt x="499110" y="3318512"/>
                  </a:lnTo>
                  <a:lnTo>
                    <a:pt x="499110" y="3257552"/>
                  </a:lnTo>
                  <a:lnTo>
                    <a:pt x="407670" y="3257552"/>
                  </a:lnTo>
                  <a:lnTo>
                    <a:pt x="346710" y="3242312"/>
                  </a:lnTo>
                  <a:lnTo>
                    <a:pt x="339090" y="3211832"/>
                  </a:lnTo>
                  <a:lnTo>
                    <a:pt x="316230" y="3143252"/>
                  </a:lnTo>
                  <a:lnTo>
                    <a:pt x="316230" y="3082292"/>
                  </a:lnTo>
                  <a:lnTo>
                    <a:pt x="262890" y="2945132"/>
                  </a:lnTo>
                  <a:lnTo>
                    <a:pt x="285750" y="2884172"/>
                  </a:lnTo>
                  <a:lnTo>
                    <a:pt x="209550" y="2876552"/>
                  </a:lnTo>
                  <a:lnTo>
                    <a:pt x="201930" y="2823212"/>
                  </a:lnTo>
                  <a:lnTo>
                    <a:pt x="118110" y="2769872"/>
                  </a:lnTo>
                  <a:lnTo>
                    <a:pt x="118110" y="2708912"/>
                  </a:lnTo>
                  <a:lnTo>
                    <a:pt x="118110" y="2594612"/>
                  </a:lnTo>
                  <a:lnTo>
                    <a:pt x="118110" y="2487932"/>
                  </a:lnTo>
                  <a:lnTo>
                    <a:pt x="110490" y="2373632"/>
                  </a:lnTo>
                  <a:lnTo>
                    <a:pt x="96568" y="2373632"/>
                  </a:lnTo>
                  <a:lnTo>
                    <a:pt x="66674" y="2276476"/>
                  </a:lnTo>
                  <a:lnTo>
                    <a:pt x="0" y="2247900"/>
                  </a:lnTo>
                  <a:lnTo>
                    <a:pt x="57150" y="2162176"/>
                  </a:lnTo>
                  <a:lnTo>
                    <a:pt x="104774" y="2152652"/>
                  </a:lnTo>
                  <a:lnTo>
                    <a:pt x="247650" y="2028828"/>
                  </a:lnTo>
                  <a:lnTo>
                    <a:pt x="304800" y="1885952"/>
                  </a:lnTo>
                  <a:lnTo>
                    <a:pt x="247650" y="1809752"/>
                  </a:lnTo>
                  <a:lnTo>
                    <a:pt x="371474" y="1552576"/>
                  </a:lnTo>
                  <a:lnTo>
                    <a:pt x="304800" y="1514476"/>
                  </a:lnTo>
                  <a:lnTo>
                    <a:pt x="361950" y="1438276"/>
                  </a:lnTo>
                  <a:lnTo>
                    <a:pt x="561974" y="1333500"/>
                  </a:lnTo>
                  <a:lnTo>
                    <a:pt x="609600" y="1228728"/>
                  </a:lnTo>
                  <a:lnTo>
                    <a:pt x="609600" y="1114428"/>
                  </a:lnTo>
                  <a:lnTo>
                    <a:pt x="685800" y="1114428"/>
                  </a:lnTo>
                  <a:lnTo>
                    <a:pt x="771526" y="1238252"/>
                  </a:lnTo>
                  <a:lnTo>
                    <a:pt x="819150" y="1152528"/>
                  </a:lnTo>
                  <a:lnTo>
                    <a:pt x="876300" y="1181100"/>
                  </a:lnTo>
                  <a:lnTo>
                    <a:pt x="1019174" y="1143000"/>
                  </a:lnTo>
                  <a:lnTo>
                    <a:pt x="1085850" y="1238252"/>
                  </a:lnTo>
                  <a:lnTo>
                    <a:pt x="1171574" y="1162052"/>
                  </a:lnTo>
                  <a:lnTo>
                    <a:pt x="1190626" y="1085852"/>
                  </a:lnTo>
                  <a:lnTo>
                    <a:pt x="1304926" y="1133476"/>
                  </a:lnTo>
                  <a:lnTo>
                    <a:pt x="1543050" y="1143000"/>
                  </a:lnTo>
                  <a:lnTo>
                    <a:pt x="1771650" y="1000128"/>
                  </a:lnTo>
                  <a:lnTo>
                    <a:pt x="1924050" y="1047752"/>
                  </a:lnTo>
                  <a:lnTo>
                    <a:pt x="1971674" y="971552"/>
                  </a:lnTo>
                  <a:lnTo>
                    <a:pt x="2085974" y="971552"/>
                  </a:lnTo>
                  <a:lnTo>
                    <a:pt x="2076450" y="866776"/>
                  </a:lnTo>
                  <a:lnTo>
                    <a:pt x="1828800" y="781052"/>
                  </a:lnTo>
                  <a:lnTo>
                    <a:pt x="1981200" y="571500"/>
                  </a:lnTo>
                  <a:lnTo>
                    <a:pt x="2105026" y="571500"/>
                  </a:lnTo>
                  <a:lnTo>
                    <a:pt x="2209800" y="504828"/>
                  </a:lnTo>
                  <a:lnTo>
                    <a:pt x="2266950" y="409576"/>
                  </a:lnTo>
                  <a:lnTo>
                    <a:pt x="2400300" y="238128"/>
                  </a:lnTo>
                  <a:lnTo>
                    <a:pt x="2419350" y="142876"/>
                  </a:lnTo>
                  <a:lnTo>
                    <a:pt x="2552700" y="28576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520160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165578</TotalTime>
  <Words>74</Words>
  <Application>Microsoft Office PowerPoint</Application>
  <PresentationFormat>A4 210 x 297 mm</PresentationFormat>
  <Paragraphs>47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pptxn66_鳥取県のおとなり、隣接する県のイラスト</dc:title>
  <dc:subject>pptxn66_鳥取県のおとなり、隣接する県のイラスト</dc:subject>
  <dc:creator>でじけろお</dc:creator>
  <cp:revision>1</cp:revision>
  <dcterms:created xsi:type="dcterms:W3CDTF">2018-05-20T00:31:01Z</dcterms:created>
  <dcterms:modified xsi:type="dcterms:W3CDTF">2025-01-30T17:25:33Z</dcterms:modified>
  <cp:version>1</cp:version>
</cp:coreProperties>
</file>